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8" r:id="rId3"/>
    <p:sldId id="387" r:id="rId5"/>
    <p:sldId id="388" r:id="rId6"/>
    <p:sldId id="270" r:id="rId7"/>
    <p:sldId id="298" r:id="rId8"/>
    <p:sldId id="3385" r:id="rId9"/>
    <p:sldId id="389" r:id="rId10"/>
    <p:sldId id="367" r:id="rId11"/>
    <p:sldId id="269" r:id="rId12"/>
    <p:sldId id="311" r:id="rId13"/>
    <p:sldId id="267" r:id="rId14"/>
    <p:sldId id="282" r:id="rId15"/>
    <p:sldId id="292" r:id="rId16"/>
    <p:sldId id="390" r:id="rId17"/>
    <p:sldId id="294" r:id="rId18"/>
    <p:sldId id="295" r:id="rId19"/>
    <p:sldId id="275" r:id="rId20"/>
    <p:sldId id="265" r:id="rId21"/>
    <p:sldId id="3839" r:id="rId22"/>
    <p:sldId id="391" r:id="rId23"/>
    <p:sldId id="308" r:id="rId24"/>
    <p:sldId id="278" r:id="rId25"/>
    <p:sldId id="370" r:id="rId26"/>
    <p:sldId id="392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56F"/>
    <a:srgbClr val="E6E6E6"/>
    <a:srgbClr val="DE4949"/>
    <a:srgbClr val="17267D"/>
    <a:srgbClr val="DA872E"/>
    <a:srgbClr val="ED993A"/>
    <a:srgbClr val="A65412"/>
    <a:srgbClr val="FFFFFF"/>
    <a:srgbClr val="383838"/>
    <a:srgbClr val="0B0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9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elete val="1"/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1"/>
        <c:axId val="412932736"/>
        <c:axId val="412819840"/>
      </c:lineChart>
      <c:catAx>
        <c:axId val="412932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12819840"/>
        <c:crosses val="autoZero"/>
        <c:auto val="1"/>
        <c:lblAlgn val="ctr"/>
        <c:lblOffset val="100"/>
        <c:noMultiLvlLbl val="0"/>
      </c:catAx>
      <c:valAx>
        <c:axId val="4128198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rgbClr val="D9D9D9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1293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site 1</c:v>
                </c:pt>
                <c:pt idx="1">
                  <c:v>site 2</c:v>
                </c:pt>
                <c:pt idx="2">
                  <c:v>site 3</c:v>
                </c:pt>
                <c:pt idx="3">
                  <c:v>site 4</c:v>
                </c:pt>
                <c:pt idx="4">
                  <c:v>site 5</c:v>
                </c:pt>
                <c:pt idx="5">
                  <c:v>site 6</c:v>
                </c:pt>
                <c:pt idx="6">
                  <c:v>site 7</c:v>
                </c:pt>
                <c:pt idx="7">
                  <c:v>site 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2.3</c:v>
                </c:pt>
                <c:pt idx="1">
                  <c:v>2.4</c:v>
                </c:pt>
                <c:pt idx="2">
                  <c:v>2.7</c:v>
                </c:pt>
                <c:pt idx="3">
                  <c:v>3.2</c:v>
                </c:pt>
                <c:pt idx="4">
                  <c:v>3.8</c:v>
                </c:pt>
                <c:pt idx="5">
                  <c:v>4.3</c:v>
                </c:pt>
                <c:pt idx="6">
                  <c:v>4.5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0"/>
        <c:axId val="793902079"/>
        <c:axId val="793904575"/>
      </c:barChart>
      <c:catAx>
        <c:axId val="793902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793904575"/>
        <c:crosses val="autoZero"/>
        <c:auto val="1"/>
        <c:lblAlgn val="ctr"/>
        <c:lblOffset val="100"/>
        <c:noMultiLvlLbl val="0"/>
      </c:catAx>
      <c:valAx>
        <c:axId val="793904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793902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1A13A-D60A-422D-BAA6-E4E7ADFA2A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886AE-BC43-4E5F-A7F0-F0898215431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03DA0-2A3E-43BF-84BA-149049E9B2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F48F6-8A5D-4F6A-B20F-E563396A9D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886AE-BC43-4E5F-A7F0-F0898215431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5431F-4F6B-4F00-B38E-0FEF297FCB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03DA0-2A3E-43BF-84BA-149049E9B2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5431F-4F6B-4F00-B38E-0FEF297FCB6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A186-84C0-4556-A551-E4650B79852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4DA30-AA03-4F72-96B9-33D624FA8F4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92B6-4413-4C40-BDB5-4C068F57FB2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03DA0-2A3E-43BF-84BA-149049E9B2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03DA0-2A3E-43BF-84BA-149049E9B2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03DA0-2A3E-43BF-84BA-149049E9B2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40C8D-FEA8-4615-94C3-82E1625DFE3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603ED-F156-43BE-989A-FC8BF178531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03DA0-2A3E-43BF-84BA-149049E9B2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03DA0-2A3E-43BF-84BA-149049E9B2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7CBE-91A3-4CAA-B3AC-4980673AC99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236CB-90A2-4AC9-B284-F3889B603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F98D1-5389-48FA-A5EC-9B230C1853C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03DA0-2A3E-43BF-84BA-149049E9B28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8C628-BB96-4EEE-BE5C-AAAD94CD6BA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7CBE-91A3-4CAA-B3AC-4980673AC99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主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84193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72706" y="5117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72706" y="197227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98585" y="6347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58E1B-5923-4CAF-B9CC-D14A574623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746A1-6C2B-4A0A-9B52-5B2A1AF6763A}" type="slidenum">
              <a:rPr lang="zh-CN" altLang="en-US" smtClean="0"/>
            </a:fld>
            <a:endParaRPr lang="zh-CN" altLang="en-US"/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auto">
          <a:xfrm>
            <a:off x="622683" y="398085"/>
            <a:ext cx="460457" cy="406762"/>
          </a:xfrm>
          <a:custGeom>
            <a:avLst/>
            <a:gdLst>
              <a:gd name="T0" fmla="*/ 383 w 385"/>
              <a:gd name="T1" fmla="*/ 320 h 340"/>
              <a:gd name="T2" fmla="*/ 205 w 385"/>
              <a:gd name="T3" fmla="*/ 7 h 340"/>
              <a:gd name="T4" fmla="*/ 193 w 385"/>
              <a:gd name="T5" fmla="*/ 0 h 340"/>
              <a:gd name="T6" fmla="*/ 181 w 385"/>
              <a:gd name="T7" fmla="*/ 7 h 340"/>
              <a:gd name="T8" fmla="*/ 3 w 385"/>
              <a:gd name="T9" fmla="*/ 320 h 340"/>
              <a:gd name="T10" fmla="*/ 3 w 385"/>
              <a:gd name="T11" fmla="*/ 333 h 340"/>
              <a:gd name="T12" fmla="*/ 15 w 385"/>
              <a:gd name="T13" fmla="*/ 340 h 340"/>
              <a:gd name="T14" fmla="*/ 371 w 385"/>
              <a:gd name="T15" fmla="*/ 340 h 340"/>
              <a:gd name="T16" fmla="*/ 383 w 385"/>
              <a:gd name="T17" fmla="*/ 333 h 340"/>
              <a:gd name="T18" fmla="*/ 383 w 385"/>
              <a:gd name="T19" fmla="*/ 320 h 340"/>
              <a:gd name="T20" fmla="*/ 215 w 385"/>
              <a:gd name="T21" fmla="*/ 300 h 340"/>
              <a:gd name="T22" fmla="*/ 171 w 385"/>
              <a:gd name="T23" fmla="*/ 300 h 340"/>
              <a:gd name="T24" fmla="*/ 171 w 385"/>
              <a:gd name="T25" fmla="*/ 260 h 340"/>
              <a:gd name="T26" fmla="*/ 215 w 385"/>
              <a:gd name="T27" fmla="*/ 260 h 340"/>
              <a:gd name="T28" fmla="*/ 215 w 385"/>
              <a:gd name="T29" fmla="*/ 300 h 340"/>
              <a:gd name="T30" fmla="*/ 215 w 385"/>
              <a:gd name="T31" fmla="*/ 230 h 340"/>
              <a:gd name="T32" fmla="*/ 171 w 385"/>
              <a:gd name="T33" fmla="*/ 230 h 340"/>
              <a:gd name="T34" fmla="*/ 171 w 385"/>
              <a:gd name="T35" fmla="*/ 110 h 340"/>
              <a:gd name="T36" fmla="*/ 215 w 385"/>
              <a:gd name="T37" fmla="*/ 110 h 340"/>
              <a:gd name="T38" fmla="*/ 215 w 385"/>
              <a:gd name="T39" fmla="*/ 23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85" h="340">
                <a:moveTo>
                  <a:pt x="383" y="320"/>
                </a:moveTo>
                <a:cubicBezTo>
                  <a:pt x="205" y="7"/>
                  <a:pt x="205" y="7"/>
                  <a:pt x="205" y="7"/>
                </a:cubicBezTo>
                <a:cubicBezTo>
                  <a:pt x="202" y="3"/>
                  <a:pt x="198" y="0"/>
                  <a:pt x="193" y="0"/>
                </a:cubicBezTo>
                <a:cubicBezTo>
                  <a:pt x="188" y="0"/>
                  <a:pt x="183" y="3"/>
                  <a:pt x="181" y="7"/>
                </a:cubicBezTo>
                <a:cubicBezTo>
                  <a:pt x="3" y="320"/>
                  <a:pt x="3" y="320"/>
                  <a:pt x="3" y="320"/>
                </a:cubicBezTo>
                <a:cubicBezTo>
                  <a:pt x="0" y="324"/>
                  <a:pt x="0" y="329"/>
                  <a:pt x="3" y="333"/>
                </a:cubicBezTo>
                <a:cubicBezTo>
                  <a:pt x="5" y="337"/>
                  <a:pt x="10" y="340"/>
                  <a:pt x="15" y="340"/>
                </a:cubicBezTo>
                <a:cubicBezTo>
                  <a:pt x="371" y="340"/>
                  <a:pt x="371" y="340"/>
                  <a:pt x="371" y="340"/>
                </a:cubicBezTo>
                <a:cubicBezTo>
                  <a:pt x="376" y="340"/>
                  <a:pt x="380" y="337"/>
                  <a:pt x="383" y="333"/>
                </a:cubicBezTo>
                <a:cubicBezTo>
                  <a:pt x="385" y="329"/>
                  <a:pt x="385" y="324"/>
                  <a:pt x="383" y="320"/>
                </a:cubicBezTo>
                <a:close/>
                <a:moveTo>
                  <a:pt x="215" y="300"/>
                </a:moveTo>
                <a:cubicBezTo>
                  <a:pt x="171" y="300"/>
                  <a:pt x="171" y="300"/>
                  <a:pt x="171" y="300"/>
                </a:cubicBezTo>
                <a:cubicBezTo>
                  <a:pt x="171" y="260"/>
                  <a:pt x="171" y="260"/>
                  <a:pt x="171" y="260"/>
                </a:cubicBezTo>
                <a:cubicBezTo>
                  <a:pt x="215" y="260"/>
                  <a:pt x="215" y="260"/>
                  <a:pt x="215" y="260"/>
                </a:cubicBezTo>
                <a:lnTo>
                  <a:pt x="215" y="300"/>
                </a:lnTo>
                <a:close/>
                <a:moveTo>
                  <a:pt x="215" y="230"/>
                </a:moveTo>
                <a:cubicBezTo>
                  <a:pt x="171" y="230"/>
                  <a:pt x="171" y="230"/>
                  <a:pt x="171" y="230"/>
                </a:cubicBezTo>
                <a:cubicBezTo>
                  <a:pt x="171" y="110"/>
                  <a:pt x="171" y="110"/>
                  <a:pt x="171" y="110"/>
                </a:cubicBezTo>
                <a:cubicBezTo>
                  <a:pt x="215" y="110"/>
                  <a:pt x="215" y="110"/>
                  <a:pt x="215" y="110"/>
                </a:cubicBezTo>
                <a:lnTo>
                  <a:pt x="215" y="230"/>
                </a:lnTo>
                <a:close/>
              </a:path>
            </a:pathLst>
          </a:custGeom>
          <a:solidFill>
            <a:schemeClr val="bg2">
              <a:lumMod val="10000"/>
            </a:schemeClr>
          </a:solidFill>
          <a:ln>
            <a:noFill/>
          </a:ln>
        </p:spPr>
        <p:txBody>
          <a:bodyPr vert="horz" wrap="square" lIns="120140" tIns="60070" rIns="120140" bIns="60070" numCol="1" anchor="t" anchorCtr="0" compatLnSpc="1"/>
          <a:lstStyle/>
          <a:p>
            <a:endParaRPr lang="en-US" sz="2365" dirty="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" name="TextBox 76"/>
          <p:cNvSpPr txBox="1"/>
          <p:nvPr userDrawn="1"/>
        </p:nvSpPr>
        <p:spPr>
          <a:xfrm>
            <a:off x="1232593" y="313822"/>
            <a:ext cx="1677285" cy="29456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315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工 作 完 成 情 况</a:t>
            </a:r>
            <a:endParaRPr lang="zh-CN" altLang="en-US" sz="1315" b="1" dirty="0">
              <a:latin typeface="Noto Sans S Chinese Light" panose="020B0300000000000000" pitchFamily="34" charset="-122"/>
              <a:ea typeface="Noto Sans S Chinese Light" panose="020B0300000000000000" pitchFamily="34" charset="-122"/>
              <a:sym typeface="+mn-ea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1232593" y="588260"/>
            <a:ext cx="2101729" cy="304699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1380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Please add the title here</a:t>
            </a:r>
            <a:endParaRPr lang="en-US" altLang="zh-CN" sz="1380" dirty="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22695" y="448573"/>
            <a:ext cx="11412747" cy="60557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L 形 12"/>
          <p:cNvSpPr/>
          <p:nvPr userDrawn="1"/>
        </p:nvSpPr>
        <p:spPr>
          <a:xfrm rot="5400000">
            <a:off x="696190" y="754489"/>
            <a:ext cx="451858" cy="388164"/>
          </a:xfrm>
          <a:prstGeom prst="corner">
            <a:avLst>
              <a:gd name="adj1" fmla="val 25014"/>
              <a:gd name="adj2" fmla="val 2354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TextBox 7"/>
          <p:cNvSpPr txBox="1"/>
          <p:nvPr userDrawn="1"/>
        </p:nvSpPr>
        <p:spPr>
          <a:xfrm>
            <a:off x="726552" y="827740"/>
            <a:ext cx="3112204" cy="658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40" b="1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Montserrat" charset="0"/>
              </a:rPr>
              <a:t>WRITE HERE</a:t>
            </a:r>
            <a:r>
              <a:rPr lang="en-US" altLang="zh-CN" sz="1840" b="1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Montserrat" charset="0"/>
              </a:rPr>
              <a:t>YOUR TITLE</a:t>
            </a:r>
            <a:endParaRPr lang="en-US" altLang="zh-CN" sz="1840" b="1" dirty="0">
              <a:latin typeface="Noto Sans S Chinese Thin" panose="020B0200000000000000" pitchFamily="34" charset="-122"/>
              <a:ea typeface="Noto Sans S Chinese Thin" panose="020B0200000000000000" pitchFamily="34" charset="-122"/>
              <a:cs typeface="Montserrat" charset="0"/>
            </a:endParaRPr>
          </a:p>
          <a:p>
            <a:pPr algn="ctr"/>
            <a:endParaRPr lang="en-US" sz="1840" b="1" dirty="0">
              <a:latin typeface="Noto Sans S Chinese Thin" panose="020B0200000000000000" pitchFamily="34" charset="-122"/>
              <a:ea typeface="Noto Sans S Chinese Thin" panose="020B0200000000000000" pitchFamily="34" charset="-122"/>
              <a:cs typeface="Montserrat" charset="0"/>
            </a:endParaRPr>
          </a:p>
        </p:txBody>
      </p:sp>
      <p:sp>
        <p:nvSpPr>
          <p:cNvPr id="15" name="Rectangle 24"/>
          <p:cNvSpPr>
            <a:spLocks noChangeArrowheads="1"/>
          </p:cNvSpPr>
          <p:nvPr userDrawn="1"/>
        </p:nvSpPr>
        <p:spPr bwMode="auto">
          <a:xfrm>
            <a:off x="838262" y="1170024"/>
            <a:ext cx="2034336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spc="600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  <a:endParaRPr lang="zh-CN" altLang="en-US" sz="1575" b="1" spc="600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6" name="L 形 15"/>
          <p:cNvSpPr/>
          <p:nvPr userDrawn="1"/>
        </p:nvSpPr>
        <p:spPr>
          <a:xfrm rot="16200000">
            <a:off x="11105397" y="5798066"/>
            <a:ext cx="451858" cy="388164"/>
          </a:xfrm>
          <a:prstGeom prst="corner">
            <a:avLst>
              <a:gd name="adj1" fmla="val 25014"/>
              <a:gd name="adj2" fmla="val 2354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7.xml"/><Relationship Id="rId2" Type="http://schemas.microsoft.com/office/2007/relationships/hdphoto" Target="../media/image3.wdp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4.xml"/><Relationship Id="rId8" Type="http://schemas.openxmlformats.org/officeDocument/2006/relationships/slide" Target="slide12.xml"/><Relationship Id="rId7" Type="http://schemas.openxmlformats.org/officeDocument/2006/relationships/tags" Target="../tags/tag3.xml"/><Relationship Id="rId6" Type="http://schemas.openxmlformats.org/officeDocument/2006/relationships/slide" Target="slide19.xml"/><Relationship Id="rId5" Type="http://schemas.openxmlformats.org/officeDocument/2006/relationships/tags" Target="../tags/tag2.xml"/><Relationship Id="rId4" Type="http://schemas.openxmlformats.org/officeDocument/2006/relationships/slide" Target="slide8.xml"/><Relationship Id="rId3" Type="http://schemas.openxmlformats.org/officeDocument/2006/relationships/tags" Target="../tags/tag1.xml"/><Relationship Id="rId2" Type="http://schemas.openxmlformats.org/officeDocument/2006/relationships/slide" Target="slide18.xml"/><Relationship Id="rId11" Type="http://schemas.openxmlformats.org/officeDocument/2006/relationships/notesSlide" Target="../notesSlides/notesSlide2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1695353" y="2681070"/>
            <a:ext cx="9173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新员工入职培训</a:t>
            </a:r>
            <a:r>
              <a:rPr lang="en-US" altLang="zh-CN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PPT</a:t>
            </a:r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模板</a:t>
            </a:r>
            <a:endParaRPr lang="zh-CN" alt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8" name="圆角矩形 18"/>
          <p:cNvSpPr/>
          <p:nvPr/>
        </p:nvSpPr>
        <p:spPr>
          <a:xfrm>
            <a:off x="4711700" y="3794760"/>
            <a:ext cx="3350260" cy="412115"/>
          </a:xfrm>
          <a:prstGeom prst="roundRect">
            <a:avLst/>
          </a:prstGeom>
          <a:solidFill>
            <a:srgbClr val="1A156F"/>
          </a:solidFill>
          <a:ln>
            <a:solidFill>
              <a:srgbClr val="1A156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汇报人：</a:t>
            </a:r>
            <a:r>
              <a:rPr lang="en-US" altLang="zh-CN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XXX</a:t>
            </a:r>
            <a:r>
              <a:rPr lang="zh-CN" altLang="en-US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  时间：</a:t>
            </a:r>
            <a:r>
              <a:rPr lang="en-US" altLang="zh-CN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20xx.xx.xx</a:t>
            </a:r>
            <a:endParaRPr lang="zh-CN" altLang="en-US" sz="1315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9" name="TextBox 19"/>
          <p:cNvSpPr txBox="1"/>
          <p:nvPr/>
        </p:nvSpPr>
        <p:spPr>
          <a:xfrm>
            <a:off x="2646700" y="4471283"/>
            <a:ext cx="7060719" cy="55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50" spc="394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您的内容打在这里，或者通过复制您的文本后，在此框中选择粘贴。您的内容打在这里，或者通过复制您的文本后，在此框中选择粘贴。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27199" y="1145309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9471890" y="5934364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728363" y="6192982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1619345" y="3639127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192000" y="2946400"/>
            <a:ext cx="812800" cy="2641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681853" y="4544291"/>
            <a:ext cx="281710" cy="2817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519659" y="1238049"/>
            <a:ext cx="3040380" cy="156845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9600" b="1" spc="788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lack" panose="020B0A00000000000000" pitchFamily="34" charset="-122"/>
                <a:ea typeface="Noto Sans S Chinese Black" panose="020B0A00000000000000" pitchFamily="34" charset="-122"/>
              </a:rPr>
              <a:t>20XX</a:t>
            </a:r>
            <a:endParaRPr lang="zh-CN" altLang="en-US" sz="9600" b="1" spc="788" dirty="0">
              <a:solidFill>
                <a:schemeClr val="tx1">
                  <a:lumMod val="85000"/>
                  <a:lumOff val="15000"/>
                </a:schemeClr>
              </a:solidFill>
              <a:latin typeface="Noto Sans S Chinese Black" panose="020B0A00000000000000" pitchFamily="34" charset="-122"/>
              <a:ea typeface="Noto Sans S Chinese Black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ldLvl="0" animBg="1"/>
      <p:bldP spid="9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073310" y="1531410"/>
            <a:ext cx="2364006" cy="2905497"/>
            <a:chOff x="925158" y="1106447"/>
            <a:chExt cx="2749365" cy="3379127"/>
          </a:xfrm>
        </p:grpSpPr>
        <p:sp>
          <p:nvSpPr>
            <p:cNvPr id="5" name="矩形 4"/>
            <p:cNvSpPr/>
            <p:nvPr/>
          </p:nvSpPr>
          <p:spPr>
            <a:xfrm>
              <a:off x="925158" y="1106447"/>
              <a:ext cx="2749365" cy="337912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1446375" y="3688794"/>
              <a:ext cx="2010622" cy="3425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315" b="1" spc="788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SUMMARY</a:t>
              </a:r>
              <a:endParaRPr lang="zh-CN" altLang="en-US" sz="1315" b="1" spc="788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615947" y="1531410"/>
            <a:ext cx="2364006" cy="2905497"/>
            <a:chOff x="925158" y="1106447"/>
            <a:chExt cx="2749365" cy="3379127"/>
          </a:xfrm>
        </p:grpSpPr>
        <p:sp>
          <p:nvSpPr>
            <p:cNvPr id="9" name="矩形 8"/>
            <p:cNvSpPr/>
            <p:nvPr/>
          </p:nvSpPr>
          <p:spPr>
            <a:xfrm>
              <a:off x="925158" y="1106447"/>
              <a:ext cx="2749365" cy="337912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446375" y="3688794"/>
              <a:ext cx="2010622" cy="3425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315" b="1" spc="788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SUMMARY</a:t>
              </a:r>
              <a:endParaRPr lang="zh-CN" altLang="en-US" sz="1315" b="1" spc="788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158584" y="1531410"/>
            <a:ext cx="2364006" cy="2905497"/>
            <a:chOff x="925158" y="1106447"/>
            <a:chExt cx="2749365" cy="3379127"/>
          </a:xfrm>
        </p:grpSpPr>
        <p:sp>
          <p:nvSpPr>
            <p:cNvPr id="13" name="矩形 12"/>
            <p:cNvSpPr/>
            <p:nvPr/>
          </p:nvSpPr>
          <p:spPr>
            <a:xfrm>
              <a:off x="925158" y="1106447"/>
              <a:ext cx="2749365" cy="337912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446375" y="3688794"/>
              <a:ext cx="2010622" cy="3425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315" b="1" spc="788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SUMMARY</a:t>
              </a:r>
              <a:endParaRPr lang="zh-CN" altLang="en-US" sz="1315" b="1" spc="788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8701220" y="1531410"/>
            <a:ext cx="2364006" cy="2905497"/>
            <a:chOff x="925158" y="1106447"/>
            <a:chExt cx="2749365" cy="3379127"/>
          </a:xfrm>
        </p:grpSpPr>
        <p:sp>
          <p:nvSpPr>
            <p:cNvPr id="17" name="矩形 16"/>
            <p:cNvSpPr/>
            <p:nvPr/>
          </p:nvSpPr>
          <p:spPr>
            <a:xfrm>
              <a:off x="925158" y="1106447"/>
              <a:ext cx="2749365" cy="3379127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365" dirty="0"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446375" y="3688794"/>
              <a:ext cx="2010622" cy="3425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315" b="1" spc="788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</a:rPr>
                <a:t>SUMMARY</a:t>
              </a:r>
              <a:endParaRPr lang="zh-CN" altLang="en-US" sz="1315" b="1" spc="788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914965" y="4947236"/>
            <a:ext cx="10362071" cy="115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90"/>
              </a:lnSpc>
            </a:pPr>
            <a:r>
              <a:rPr lang="en-US" altLang="zh-CN" sz="1315" dirty="0">
                <a:solidFill>
                  <a:schemeClr val="bg2">
                    <a:lumMod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Flattening of the concept of the core meaning is: remove redundancy, messiness and multifarious adornment effect. Flattening of the concept of the core meaning is: remove redundancy, messiness and multifarious </a:t>
            </a:r>
            <a:endParaRPr lang="zh-CN" altLang="en-US" sz="1315" dirty="0">
              <a:solidFill>
                <a:schemeClr val="bg2">
                  <a:lumMod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algn="ctr">
              <a:lnSpc>
                <a:spcPts val="2890"/>
              </a:lnSpc>
            </a:pPr>
            <a:endParaRPr lang="zh-CN" altLang="en-US" sz="1315" dirty="0">
              <a:solidFill>
                <a:schemeClr val="bg2">
                  <a:lumMod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46909" y="2096654"/>
            <a:ext cx="2004290" cy="1117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3810000" y="2119745"/>
            <a:ext cx="2004290" cy="1117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6368472" y="2128982"/>
            <a:ext cx="2004290" cy="1117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8931563" y="2152073"/>
            <a:ext cx="2004290" cy="1117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8"/>
          <p:cNvGrpSpPr/>
          <p:nvPr/>
        </p:nvGrpSpPr>
        <p:grpSpPr>
          <a:xfrm>
            <a:off x="1677368" y="2545062"/>
            <a:ext cx="2014828" cy="2016969"/>
            <a:chOff x="2100442" y="2703636"/>
            <a:chExt cx="2379753" cy="2382151"/>
          </a:xfrm>
          <a:solidFill>
            <a:schemeClr val="accent3"/>
          </a:solidFill>
        </p:grpSpPr>
        <p:sp>
          <p:nvSpPr>
            <p:cNvPr id="50" name="Block Arc 49"/>
            <p:cNvSpPr/>
            <p:nvPr/>
          </p:nvSpPr>
          <p:spPr>
            <a:xfrm flipH="1">
              <a:off x="2100442" y="2706034"/>
              <a:ext cx="2379753" cy="2379753"/>
            </a:xfrm>
            <a:prstGeom prst="blockArc">
              <a:avLst>
                <a:gd name="adj1" fmla="val 1507847"/>
                <a:gd name="adj2" fmla="val 16214381"/>
                <a:gd name="adj3" fmla="val 167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endParaRPr lang="en-US" sz="1465" dirty="0">
                <a:solidFill>
                  <a:schemeClr val="tx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3092477" y="2703636"/>
              <a:ext cx="400383" cy="4003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>
                <a:lnSpc>
                  <a:spcPct val="120000"/>
                </a:lnSpc>
              </a:pPr>
              <a:r>
                <a:rPr lang="en-AU" sz="1335" dirty="0">
                  <a:solidFill>
                    <a:srgbClr val="FFFFFF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Arial" panose="020B0604020202020204"/>
                </a:rPr>
                <a:t>03</a:t>
              </a:r>
              <a:endParaRPr lang="en-US" sz="1335" dirty="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3" name="Group 51"/>
          <p:cNvGrpSpPr/>
          <p:nvPr/>
        </p:nvGrpSpPr>
        <p:grpSpPr>
          <a:xfrm>
            <a:off x="2042165" y="2911910"/>
            <a:ext cx="1285228" cy="1285299"/>
            <a:chOff x="2531315" y="3136907"/>
            <a:chExt cx="1518008" cy="1518008"/>
          </a:xfrm>
          <a:solidFill>
            <a:schemeClr val="accent4"/>
          </a:solidFill>
        </p:grpSpPr>
        <p:sp>
          <p:nvSpPr>
            <p:cNvPr id="53" name="Block Arc 52"/>
            <p:cNvSpPr/>
            <p:nvPr/>
          </p:nvSpPr>
          <p:spPr>
            <a:xfrm flipH="1">
              <a:off x="2531315" y="3136907"/>
              <a:ext cx="1518008" cy="1518008"/>
            </a:xfrm>
            <a:prstGeom prst="blockArc">
              <a:avLst>
                <a:gd name="adj1" fmla="val 3403980"/>
                <a:gd name="adj2" fmla="val 16177562"/>
                <a:gd name="adj3" fmla="val 264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endParaRPr lang="en-US" sz="1465" dirty="0">
                <a:solidFill>
                  <a:schemeClr val="tx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092477" y="3136907"/>
              <a:ext cx="400383" cy="4003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335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Arial" panose="020B0604020202020204"/>
                </a:rPr>
                <a:t>04</a:t>
              </a:r>
              <a:endParaRPr lang="en-US" sz="133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4" name="Group 54"/>
          <p:cNvGrpSpPr/>
          <p:nvPr/>
        </p:nvGrpSpPr>
        <p:grpSpPr>
          <a:xfrm>
            <a:off x="1310534" y="2178209"/>
            <a:ext cx="2748488" cy="2750672"/>
            <a:chOff x="1667173" y="2270364"/>
            <a:chExt cx="3246294" cy="3248695"/>
          </a:xfrm>
          <a:solidFill>
            <a:schemeClr val="accent2"/>
          </a:solidFill>
        </p:grpSpPr>
        <p:sp>
          <p:nvSpPr>
            <p:cNvPr id="56" name="Block Arc 55"/>
            <p:cNvSpPr/>
            <p:nvPr/>
          </p:nvSpPr>
          <p:spPr>
            <a:xfrm flipH="1">
              <a:off x="1667173" y="2272765"/>
              <a:ext cx="3246294" cy="3246294"/>
            </a:xfrm>
            <a:prstGeom prst="blockArc">
              <a:avLst>
                <a:gd name="adj1" fmla="val 20754075"/>
                <a:gd name="adj2" fmla="val 16203514"/>
                <a:gd name="adj3" fmla="val 1231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endParaRPr lang="en-US" sz="1465" dirty="0">
                <a:solidFill>
                  <a:schemeClr val="tx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092477" y="2270364"/>
              <a:ext cx="400383" cy="4003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AU" sz="1335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Arial" panose="020B0604020202020204"/>
                </a:rPr>
                <a:t>02</a:t>
              </a:r>
              <a:endParaRPr lang="en-US" sz="133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</p:grpSp>
      <p:grpSp>
        <p:nvGrpSpPr>
          <p:cNvPr id="5" name="Group 57"/>
          <p:cNvGrpSpPr/>
          <p:nvPr/>
        </p:nvGrpSpPr>
        <p:grpSpPr>
          <a:xfrm>
            <a:off x="946750" y="1816433"/>
            <a:ext cx="3476061" cy="3476252"/>
            <a:chOff x="1237496" y="1843088"/>
            <a:chExt cx="4105646" cy="4105646"/>
          </a:xfrm>
          <a:solidFill>
            <a:srgbClr val="118CE7"/>
          </a:solidFill>
        </p:grpSpPr>
        <p:sp>
          <p:nvSpPr>
            <p:cNvPr id="59" name="Block Arc 58"/>
            <p:cNvSpPr/>
            <p:nvPr/>
          </p:nvSpPr>
          <p:spPr>
            <a:xfrm flipH="1">
              <a:off x="1237496" y="1843088"/>
              <a:ext cx="4105646" cy="4105646"/>
            </a:xfrm>
            <a:prstGeom prst="blockArc">
              <a:avLst>
                <a:gd name="adj1" fmla="val 19362231"/>
                <a:gd name="adj2" fmla="val 16212586"/>
                <a:gd name="adj3" fmla="val 987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endParaRPr lang="en-US" sz="1465" dirty="0">
                <a:solidFill>
                  <a:schemeClr val="tx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092477" y="1843088"/>
              <a:ext cx="400383" cy="40038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AU" sz="1335" dirty="0">
                  <a:solidFill>
                    <a:srgbClr val="FFFFFF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Arial" panose="020B0604020202020204"/>
                </a:rPr>
                <a:t>01</a:t>
              </a:r>
              <a:endParaRPr lang="en-AU" sz="1335" dirty="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5303017" y="2888355"/>
            <a:ext cx="495959" cy="49598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AU" sz="1335" dirty="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01</a:t>
            </a:r>
            <a:endParaRPr lang="en-AU" sz="1335" dirty="0">
              <a:solidFill>
                <a:srgbClr val="FFFFFF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5303015" y="3525355"/>
            <a:ext cx="495959" cy="4959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AU" sz="133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02</a:t>
            </a:r>
            <a:endParaRPr lang="en-US" sz="1335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5289041" y="4162358"/>
            <a:ext cx="495959" cy="49598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>
              <a:lnSpc>
                <a:spcPct val="120000"/>
              </a:lnSpc>
            </a:pPr>
            <a:r>
              <a:rPr lang="en-AU" sz="1335" dirty="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03</a:t>
            </a:r>
            <a:endParaRPr lang="en-US" sz="1335" dirty="0">
              <a:solidFill>
                <a:srgbClr val="FFFFFF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5289041" y="4799355"/>
            <a:ext cx="495959" cy="4959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r>
              <a:rPr lang="en-US" sz="133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04</a:t>
            </a:r>
            <a:endParaRPr lang="en-US" sz="1335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740514" y="1876618"/>
            <a:ext cx="686085" cy="2296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文字内容</a:t>
            </a:r>
            <a:endParaRPr lang="en-US" sz="1335" dirty="0">
              <a:solidFill>
                <a:schemeClr val="tx1">
                  <a:lumMod val="65000"/>
                  <a:lumOff val="3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740514" y="2224426"/>
            <a:ext cx="686085" cy="2296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文字内容</a:t>
            </a:r>
            <a:endParaRPr lang="en-US" sz="1335" dirty="0">
              <a:solidFill>
                <a:schemeClr val="tx1">
                  <a:lumMod val="65000"/>
                  <a:lumOff val="3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740514" y="2590707"/>
            <a:ext cx="686085" cy="2296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文字内容</a:t>
            </a:r>
            <a:endParaRPr lang="en-US" sz="1335" dirty="0">
              <a:solidFill>
                <a:schemeClr val="tx1">
                  <a:lumMod val="65000"/>
                  <a:lumOff val="3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740514" y="2943205"/>
            <a:ext cx="686085" cy="22967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335" dirty="0">
                <a:solidFill>
                  <a:schemeClr val="tx1">
                    <a:lumMod val="65000"/>
                    <a:lumOff val="3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文字内容</a:t>
            </a:r>
            <a:endParaRPr lang="en-US" sz="1335" dirty="0">
              <a:solidFill>
                <a:schemeClr val="tx1">
                  <a:lumMod val="65000"/>
                  <a:lumOff val="3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38" name="išľíďè"/>
          <p:cNvSpPr/>
          <p:nvPr/>
        </p:nvSpPr>
        <p:spPr bwMode="auto">
          <a:xfrm>
            <a:off x="6012902" y="3188062"/>
            <a:ext cx="617909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9" name="iSlíďè"/>
          <p:cNvSpPr txBox="1"/>
          <p:nvPr/>
        </p:nvSpPr>
        <p:spPr bwMode="auto">
          <a:xfrm>
            <a:off x="6012903" y="283686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0" name="išľíďè"/>
          <p:cNvSpPr/>
          <p:nvPr/>
        </p:nvSpPr>
        <p:spPr bwMode="auto">
          <a:xfrm>
            <a:off x="6012902" y="3882312"/>
            <a:ext cx="617909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1" name="iSlíďè"/>
          <p:cNvSpPr txBox="1"/>
          <p:nvPr/>
        </p:nvSpPr>
        <p:spPr bwMode="auto">
          <a:xfrm>
            <a:off x="6012903" y="353111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2" name="išľíďè"/>
          <p:cNvSpPr/>
          <p:nvPr/>
        </p:nvSpPr>
        <p:spPr bwMode="auto">
          <a:xfrm>
            <a:off x="6012902" y="4576562"/>
            <a:ext cx="617909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3" name="iSlíďè"/>
          <p:cNvSpPr txBox="1"/>
          <p:nvPr/>
        </p:nvSpPr>
        <p:spPr bwMode="auto">
          <a:xfrm>
            <a:off x="6012903" y="4225365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4" name="išľíďè"/>
          <p:cNvSpPr/>
          <p:nvPr/>
        </p:nvSpPr>
        <p:spPr bwMode="auto">
          <a:xfrm>
            <a:off x="6012902" y="5256981"/>
            <a:ext cx="617909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5" name="iSlíďè"/>
          <p:cNvSpPr txBox="1"/>
          <p:nvPr/>
        </p:nvSpPr>
        <p:spPr bwMode="auto">
          <a:xfrm>
            <a:off x="6012903" y="490578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6" name="išľíďè"/>
          <p:cNvSpPr/>
          <p:nvPr/>
        </p:nvSpPr>
        <p:spPr bwMode="auto">
          <a:xfrm>
            <a:off x="4786594" y="1852560"/>
            <a:ext cx="5991333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7" name="iSlíďè"/>
          <p:cNvSpPr txBox="1"/>
          <p:nvPr/>
        </p:nvSpPr>
        <p:spPr bwMode="auto">
          <a:xfrm>
            <a:off x="4786595" y="1501363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14:prism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5" grpId="0" animBg="1"/>
      <p:bldP spid="67" grpId="0" animBg="1"/>
      <p:bldP spid="69" grpId="0" animBg="1"/>
      <p:bldP spid="72" grpId="0"/>
      <p:bldP spid="73" grpId="0"/>
      <p:bldP spid="74" grpId="0"/>
      <p:bldP spid="7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668414" y="1982710"/>
            <a:ext cx="10824056" cy="23901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35332" y="3213481"/>
            <a:ext cx="6909170" cy="149415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spcBef>
                <a:spcPts val="790"/>
              </a:spcBef>
            </a:pPr>
            <a:r>
              <a:rPr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输入替换内容 </a:t>
            </a:r>
            <a:r>
              <a:rPr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  <a:sym typeface="+mn-ea"/>
              </a:rPr>
              <a:t>输入替换内容 输入替换内容 输入替换内容 输入替换内容 输入替换内容 输入替换内容 输入替换内容 输入替换内容 输入替换内容 输入替换内容 输入替换内容 输入替换内容 输入替换内容 </a:t>
            </a:r>
            <a:endParaRPr sz="1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>
              <a:spcBef>
                <a:spcPts val="790"/>
              </a:spcBef>
            </a:pPr>
            <a:endParaRPr lang="en-US" altLang="zh-CN" sz="1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>
              <a:spcBef>
                <a:spcPts val="790"/>
              </a:spcBef>
            </a:pPr>
            <a:endParaRPr lang="en-US" altLang="zh-CN" sz="1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>
              <a:lnSpc>
                <a:spcPct val="150000"/>
              </a:lnSpc>
            </a:pPr>
            <a:endParaRPr lang="zh-CN" altLang="en-US" sz="1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0" name="TextBox 7"/>
          <p:cNvSpPr txBox="1"/>
          <p:nvPr/>
        </p:nvSpPr>
        <p:spPr>
          <a:xfrm>
            <a:off x="3897831" y="2682526"/>
            <a:ext cx="3745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Montserrat" charset="0"/>
              </a:rPr>
              <a:t>WRITE HERE</a:t>
            </a:r>
            <a:r>
              <a:rPr lang="en-US" altLang="zh-CN" sz="2400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Montserrat" charset="0"/>
              </a:rPr>
              <a:t>YOUR TITLE</a:t>
            </a:r>
            <a:endParaRPr lang="en-US" altLang="zh-CN" sz="2400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Montserrat" charset="0"/>
            </a:endParaRPr>
          </a:p>
        </p:txBody>
      </p:sp>
      <p:sp>
        <p:nvSpPr>
          <p:cNvPr id="7" name="TextBox 89"/>
          <p:cNvSpPr txBox="1"/>
          <p:nvPr/>
        </p:nvSpPr>
        <p:spPr>
          <a:xfrm>
            <a:off x="885824" y="5023667"/>
            <a:ext cx="102679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IN" sz="1400" dirty="0">
                <a:solidFill>
                  <a:schemeClr val="bg1">
                    <a:lumMod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Contrary to popular belief, Lorem Ipsum is not simply random text. It has roots in a piece of classical Latin literature from 45 BC, making it over 2000 years old. Richard McClintock, a Latin professor at Hampden-Sydney </a:t>
            </a:r>
            <a:r>
              <a:rPr lang="en-IN" sz="1400" b="1" dirty="0">
                <a:solidFill>
                  <a:schemeClr val="bg1">
                    <a:lumMod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College</a:t>
            </a:r>
            <a:r>
              <a:rPr lang="en-IN" sz="1400" dirty="0">
                <a:solidFill>
                  <a:schemeClr val="bg1">
                    <a:lumMod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/>
              </a:rPr>
              <a:t> in Virginia, looked up one of the more obscure Latin words</a:t>
            </a:r>
            <a:endParaRPr lang="en-IN" sz="1400" dirty="0">
              <a:solidFill>
                <a:schemeClr val="bg1">
                  <a:lumMod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Arial" panose="020B06040202020202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19511" y="2094260"/>
            <a:ext cx="2670949" cy="2186706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1"/>
          <p:cNvSpPr/>
          <p:nvPr/>
        </p:nvSpPr>
        <p:spPr>
          <a:xfrm>
            <a:off x="2316801" y="1894401"/>
            <a:ext cx="8159070" cy="337876"/>
          </a:xfrm>
          <a:prstGeom prst="roundRect">
            <a:avLst>
              <a:gd name="adj" fmla="val 50000"/>
            </a:avLst>
          </a:prstGeom>
          <a:noFill/>
          <a:ln>
            <a:solidFill>
              <a:srgbClr val="E2D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7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" name="Freeform 803"/>
          <p:cNvSpPr/>
          <p:nvPr/>
        </p:nvSpPr>
        <p:spPr bwMode="auto">
          <a:xfrm>
            <a:off x="1594123" y="1706692"/>
            <a:ext cx="553740" cy="525584"/>
          </a:xfrm>
          <a:custGeom>
            <a:avLst/>
            <a:gdLst>
              <a:gd name="T0" fmla="*/ 1814181260 w 174"/>
              <a:gd name="T1" fmla="*/ 1436047757 h 166"/>
              <a:gd name="T2" fmla="*/ 1595227403 w 174"/>
              <a:gd name="T3" fmla="*/ 1301743420 h 166"/>
              <a:gd name="T4" fmla="*/ 1313716684 w 174"/>
              <a:gd name="T5" fmla="*/ 1188097088 h 166"/>
              <a:gd name="T6" fmla="*/ 1230305384 w 174"/>
              <a:gd name="T7" fmla="*/ 1157105263 h 166"/>
              <a:gd name="T8" fmla="*/ 1157322918 w 174"/>
              <a:gd name="T9" fmla="*/ 1033128322 h 166"/>
              <a:gd name="T10" fmla="*/ 1105191662 w 174"/>
              <a:gd name="T11" fmla="*/ 1033128322 h 166"/>
              <a:gd name="T12" fmla="*/ 1157322918 w 174"/>
              <a:gd name="T13" fmla="*/ 929815811 h 166"/>
              <a:gd name="T14" fmla="*/ 1178174128 w 174"/>
              <a:gd name="T15" fmla="*/ 816172692 h 166"/>
              <a:gd name="T16" fmla="*/ 1230305384 w 174"/>
              <a:gd name="T17" fmla="*/ 764516436 h 166"/>
              <a:gd name="T18" fmla="*/ 1261585429 w 174"/>
              <a:gd name="T19" fmla="*/ 692195751 h 166"/>
              <a:gd name="T20" fmla="*/ 1251159824 w 174"/>
              <a:gd name="T21" fmla="*/ 557888201 h 166"/>
              <a:gd name="T22" fmla="*/ 1230305384 w 174"/>
              <a:gd name="T23" fmla="*/ 506231946 h 166"/>
              <a:gd name="T24" fmla="*/ 1240734219 w 174"/>
              <a:gd name="T25" fmla="*/ 330601963 h 166"/>
              <a:gd name="T26" fmla="*/ 1230305384 w 174"/>
              <a:gd name="T27" fmla="*/ 206625022 h 166"/>
              <a:gd name="T28" fmla="*/ 1178174128 w 174"/>
              <a:gd name="T29" fmla="*/ 134307549 h 166"/>
              <a:gd name="T30" fmla="*/ 1126042872 w 174"/>
              <a:gd name="T31" fmla="*/ 123976941 h 166"/>
              <a:gd name="T32" fmla="*/ 1084337222 w 174"/>
              <a:gd name="T33" fmla="*/ 92981902 h 166"/>
              <a:gd name="T34" fmla="*/ 698563993 w 174"/>
              <a:gd name="T35" fmla="*/ 92981902 h 166"/>
              <a:gd name="T36" fmla="*/ 563021436 w 174"/>
              <a:gd name="T37" fmla="*/ 495901337 h 166"/>
              <a:gd name="T38" fmla="*/ 542170226 w 174"/>
              <a:gd name="T39" fmla="*/ 588883240 h 166"/>
              <a:gd name="T40" fmla="*/ 594301481 w 174"/>
              <a:gd name="T41" fmla="*/ 785177653 h 166"/>
              <a:gd name="T42" fmla="*/ 625578297 w 174"/>
              <a:gd name="T43" fmla="*/ 795508261 h 166"/>
              <a:gd name="T44" fmla="*/ 646432737 w 174"/>
              <a:gd name="T45" fmla="*/ 940146419 h 166"/>
              <a:gd name="T46" fmla="*/ 698563993 w 174"/>
              <a:gd name="T47" fmla="*/ 1022797713 h 166"/>
              <a:gd name="T48" fmla="*/ 656858342 w 174"/>
              <a:gd name="T49" fmla="*/ 1033128322 h 166"/>
              <a:gd name="T50" fmla="*/ 583875876 w 174"/>
              <a:gd name="T51" fmla="*/ 1157105263 h 166"/>
              <a:gd name="T52" fmla="*/ 500464575 w 174"/>
              <a:gd name="T53" fmla="*/ 1188097088 h 166"/>
              <a:gd name="T54" fmla="*/ 218953857 w 174"/>
              <a:gd name="T55" fmla="*/ 1301743420 h 166"/>
              <a:gd name="T56" fmla="*/ 0 w 174"/>
              <a:gd name="T57" fmla="*/ 1436047757 h 166"/>
              <a:gd name="T58" fmla="*/ 0 w 174"/>
              <a:gd name="T59" fmla="*/ 1714993464 h 166"/>
              <a:gd name="T60" fmla="*/ 792400899 w 174"/>
              <a:gd name="T61" fmla="*/ 1714993464 h 166"/>
              <a:gd name="T62" fmla="*/ 854957759 w 174"/>
              <a:gd name="T63" fmla="*/ 1312074029 h 166"/>
              <a:gd name="T64" fmla="*/ 802826504 w 174"/>
              <a:gd name="T65" fmla="*/ 1208761518 h 166"/>
              <a:gd name="T66" fmla="*/ 917517850 w 174"/>
              <a:gd name="T67" fmla="*/ 1157105263 h 166"/>
              <a:gd name="T68" fmla="*/ 1011354756 w 174"/>
              <a:gd name="T69" fmla="*/ 1208761518 h 166"/>
              <a:gd name="T70" fmla="*/ 959223500 w 174"/>
              <a:gd name="T71" fmla="*/ 1322404637 h 166"/>
              <a:gd name="T72" fmla="*/ 1053060406 w 174"/>
              <a:gd name="T73" fmla="*/ 1714993464 h 166"/>
              <a:gd name="T74" fmla="*/ 1814181260 w 174"/>
              <a:gd name="T75" fmla="*/ 1714993464 h 166"/>
              <a:gd name="T76" fmla="*/ 1814181260 w 174"/>
              <a:gd name="T77" fmla="*/ 143604775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74" h="166">
                <a:moveTo>
                  <a:pt x="174" y="139"/>
                </a:moveTo>
                <a:cubicBezTo>
                  <a:pt x="171" y="131"/>
                  <a:pt x="161" y="129"/>
                  <a:pt x="153" y="126"/>
                </a:cubicBezTo>
                <a:cubicBezTo>
                  <a:pt x="144" y="122"/>
                  <a:pt x="135" y="118"/>
                  <a:pt x="126" y="115"/>
                </a:cubicBezTo>
                <a:cubicBezTo>
                  <a:pt x="123" y="114"/>
                  <a:pt x="121" y="113"/>
                  <a:pt x="118" y="112"/>
                </a:cubicBezTo>
                <a:cubicBezTo>
                  <a:pt x="115" y="110"/>
                  <a:pt x="113" y="104"/>
                  <a:pt x="111" y="100"/>
                </a:cubicBezTo>
                <a:cubicBezTo>
                  <a:pt x="109" y="100"/>
                  <a:pt x="108" y="100"/>
                  <a:pt x="106" y="100"/>
                </a:cubicBezTo>
                <a:cubicBezTo>
                  <a:pt x="106" y="94"/>
                  <a:pt x="110" y="94"/>
                  <a:pt x="111" y="90"/>
                </a:cubicBezTo>
                <a:cubicBezTo>
                  <a:pt x="112" y="86"/>
                  <a:pt x="111" y="82"/>
                  <a:pt x="113" y="79"/>
                </a:cubicBezTo>
                <a:cubicBezTo>
                  <a:pt x="114" y="76"/>
                  <a:pt x="117" y="76"/>
                  <a:pt x="118" y="74"/>
                </a:cubicBezTo>
                <a:cubicBezTo>
                  <a:pt x="120" y="73"/>
                  <a:pt x="120" y="69"/>
                  <a:pt x="121" y="67"/>
                </a:cubicBezTo>
                <a:cubicBezTo>
                  <a:pt x="122" y="63"/>
                  <a:pt x="122" y="58"/>
                  <a:pt x="120" y="54"/>
                </a:cubicBezTo>
                <a:cubicBezTo>
                  <a:pt x="119" y="52"/>
                  <a:pt x="119" y="51"/>
                  <a:pt x="118" y="49"/>
                </a:cubicBezTo>
                <a:cubicBezTo>
                  <a:pt x="118" y="45"/>
                  <a:pt x="119" y="35"/>
                  <a:pt x="119" y="32"/>
                </a:cubicBezTo>
                <a:cubicBezTo>
                  <a:pt x="119" y="26"/>
                  <a:pt x="119" y="26"/>
                  <a:pt x="118" y="20"/>
                </a:cubicBezTo>
                <a:cubicBezTo>
                  <a:pt x="118" y="20"/>
                  <a:pt x="116" y="14"/>
                  <a:pt x="113" y="1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04" y="9"/>
                  <a:pt x="104" y="9"/>
                  <a:pt x="104" y="9"/>
                </a:cubicBezTo>
                <a:cubicBezTo>
                  <a:pt x="90" y="0"/>
                  <a:pt x="75" y="6"/>
                  <a:pt x="67" y="9"/>
                </a:cubicBezTo>
                <a:cubicBezTo>
                  <a:pt x="56" y="13"/>
                  <a:pt x="49" y="24"/>
                  <a:pt x="54" y="48"/>
                </a:cubicBezTo>
                <a:cubicBezTo>
                  <a:pt x="55" y="52"/>
                  <a:pt x="51" y="54"/>
                  <a:pt x="52" y="57"/>
                </a:cubicBezTo>
                <a:cubicBezTo>
                  <a:pt x="52" y="61"/>
                  <a:pt x="52" y="73"/>
                  <a:pt x="57" y="76"/>
                </a:cubicBezTo>
                <a:cubicBezTo>
                  <a:pt x="57" y="76"/>
                  <a:pt x="61" y="77"/>
                  <a:pt x="60" y="77"/>
                </a:cubicBezTo>
                <a:cubicBezTo>
                  <a:pt x="61" y="82"/>
                  <a:pt x="61" y="87"/>
                  <a:pt x="62" y="91"/>
                </a:cubicBezTo>
                <a:cubicBezTo>
                  <a:pt x="63" y="94"/>
                  <a:pt x="66" y="95"/>
                  <a:pt x="67" y="99"/>
                </a:cubicBezTo>
                <a:cubicBezTo>
                  <a:pt x="63" y="100"/>
                  <a:pt x="63" y="100"/>
                  <a:pt x="63" y="100"/>
                </a:cubicBezTo>
                <a:cubicBezTo>
                  <a:pt x="61" y="104"/>
                  <a:pt x="59" y="110"/>
                  <a:pt x="56" y="112"/>
                </a:cubicBezTo>
                <a:cubicBezTo>
                  <a:pt x="53" y="113"/>
                  <a:pt x="51" y="114"/>
                  <a:pt x="48" y="115"/>
                </a:cubicBezTo>
                <a:cubicBezTo>
                  <a:pt x="39" y="118"/>
                  <a:pt x="30" y="122"/>
                  <a:pt x="21" y="126"/>
                </a:cubicBezTo>
                <a:cubicBezTo>
                  <a:pt x="13" y="129"/>
                  <a:pt x="3" y="131"/>
                  <a:pt x="0" y="139"/>
                </a:cubicBezTo>
                <a:cubicBezTo>
                  <a:pt x="0" y="145"/>
                  <a:pt x="0" y="158"/>
                  <a:pt x="0" y="166"/>
                </a:cubicBezTo>
                <a:cubicBezTo>
                  <a:pt x="76" y="166"/>
                  <a:pt x="76" y="166"/>
                  <a:pt x="76" y="166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101" y="166"/>
                  <a:pt x="101" y="166"/>
                  <a:pt x="101" y="166"/>
                </a:cubicBezTo>
                <a:cubicBezTo>
                  <a:pt x="174" y="166"/>
                  <a:pt x="174" y="166"/>
                  <a:pt x="174" y="166"/>
                </a:cubicBezTo>
                <a:cubicBezTo>
                  <a:pt x="174" y="158"/>
                  <a:pt x="174" y="145"/>
                  <a:pt x="174" y="13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87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" name="圆角矩形 3"/>
          <p:cNvSpPr/>
          <p:nvPr/>
        </p:nvSpPr>
        <p:spPr>
          <a:xfrm>
            <a:off x="2415347" y="1994512"/>
            <a:ext cx="5365340" cy="15642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7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 bwMode="auto">
          <a:xfrm>
            <a:off x="7386499" y="1342224"/>
            <a:ext cx="655949" cy="3802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870">
                <a:solidFill>
                  <a:srgbClr val="483B44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65%</a:t>
            </a:r>
            <a:endParaRPr lang="zh-CN" altLang="en-US" sz="1870">
              <a:solidFill>
                <a:srgbClr val="483B44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7711859" y="1706692"/>
            <a:ext cx="0" cy="301898"/>
          </a:xfrm>
          <a:prstGeom prst="line">
            <a:avLst/>
          </a:prstGeom>
          <a:ln w="25400">
            <a:solidFill>
              <a:srgbClr val="483B4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圆角矩形 7"/>
          <p:cNvSpPr/>
          <p:nvPr/>
        </p:nvSpPr>
        <p:spPr>
          <a:xfrm>
            <a:off x="2316801" y="2925234"/>
            <a:ext cx="8159070" cy="337876"/>
          </a:xfrm>
          <a:prstGeom prst="roundRect">
            <a:avLst>
              <a:gd name="adj" fmla="val 50000"/>
            </a:avLst>
          </a:prstGeom>
          <a:noFill/>
          <a:ln>
            <a:solidFill>
              <a:srgbClr val="E2D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7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" name="Freeform 803"/>
          <p:cNvSpPr/>
          <p:nvPr/>
        </p:nvSpPr>
        <p:spPr bwMode="auto">
          <a:xfrm>
            <a:off x="1594123" y="2737526"/>
            <a:ext cx="553740" cy="525584"/>
          </a:xfrm>
          <a:custGeom>
            <a:avLst/>
            <a:gdLst>
              <a:gd name="T0" fmla="*/ 1814181260 w 174"/>
              <a:gd name="T1" fmla="*/ 1436047757 h 166"/>
              <a:gd name="T2" fmla="*/ 1595227403 w 174"/>
              <a:gd name="T3" fmla="*/ 1301743420 h 166"/>
              <a:gd name="T4" fmla="*/ 1313716684 w 174"/>
              <a:gd name="T5" fmla="*/ 1188097088 h 166"/>
              <a:gd name="T6" fmla="*/ 1230305384 w 174"/>
              <a:gd name="T7" fmla="*/ 1157105263 h 166"/>
              <a:gd name="T8" fmla="*/ 1157322918 w 174"/>
              <a:gd name="T9" fmla="*/ 1033128322 h 166"/>
              <a:gd name="T10" fmla="*/ 1105191662 w 174"/>
              <a:gd name="T11" fmla="*/ 1033128322 h 166"/>
              <a:gd name="T12" fmla="*/ 1157322918 w 174"/>
              <a:gd name="T13" fmla="*/ 929815811 h 166"/>
              <a:gd name="T14" fmla="*/ 1178174128 w 174"/>
              <a:gd name="T15" fmla="*/ 816172692 h 166"/>
              <a:gd name="T16" fmla="*/ 1230305384 w 174"/>
              <a:gd name="T17" fmla="*/ 764516436 h 166"/>
              <a:gd name="T18" fmla="*/ 1261585429 w 174"/>
              <a:gd name="T19" fmla="*/ 692195751 h 166"/>
              <a:gd name="T20" fmla="*/ 1251159824 w 174"/>
              <a:gd name="T21" fmla="*/ 557888201 h 166"/>
              <a:gd name="T22" fmla="*/ 1230305384 w 174"/>
              <a:gd name="T23" fmla="*/ 506231946 h 166"/>
              <a:gd name="T24" fmla="*/ 1240734219 w 174"/>
              <a:gd name="T25" fmla="*/ 330601963 h 166"/>
              <a:gd name="T26" fmla="*/ 1230305384 w 174"/>
              <a:gd name="T27" fmla="*/ 206625022 h 166"/>
              <a:gd name="T28" fmla="*/ 1178174128 w 174"/>
              <a:gd name="T29" fmla="*/ 134307549 h 166"/>
              <a:gd name="T30" fmla="*/ 1126042872 w 174"/>
              <a:gd name="T31" fmla="*/ 123976941 h 166"/>
              <a:gd name="T32" fmla="*/ 1084337222 w 174"/>
              <a:gd name="T33" fmla="*/ 92981902 h 166"/>
              <a:gd name="T34" fmla="*/ 698563993 w 174"/>
              <a:gd name="T35" fmla="*/ 92981902 h 166"/>
              <a:gd name="T36" fmla="*/ 563021436 w 174"/>
              <a:gd name="T37" fmla="*/ 495901337 h 166"/>
              <a:gd name="T38" fmla="*/ 542170226 w 174"/>
              <a:gd name="T39" fmla="*/ 588883240 h 166"/>
              <a:gd name="T40" fmla="*/ 594301481 w 174"/>
              <a:gd name="T41" fmla="*/ 785177653 h 166"/>
              <a:gd name="T42" fmla="*/ 625578297 w 174"/>
              <a:gd name="T43" fmla="*/ 795508261 h 166"/>
              <a:gd name="T44" fmla="*/ 646432737 w 174"/>
              <a:gd name="T45" fmla="*/ 940146419 h 166"/>
              <a:gd name="T46" fmla="*/ 698563993 w 174"/>
              <a:gd name="T47" fmla="*/ 1022797713 h 166"/>
              <a:gd name="T48" fmla="*/ 656858342 w 174"/>
              <a:gd name="T49" fmla="*/ 1033128322 h 166"/>
              <a:gd name="T50" fmla="*/ 583875876 w 174"/>
              <a:gd name="T51" fmla="*/ 1157105263 h 166"/>
              <a:gd name="T52" fmla="*/ 500464575 w 174"/>
              <a:gd name="T53" fmla="*/ 1188097088 h 166"/>
              <a:gd name="T54" fmla="*/ 218953857 w 174"/>
              <a:gd name="T55" fmla="*/ 1301743420 h 166"/>
              <a:gd name="T56" fmla="*/ 0 w 174"/>
              <a:gd name="T57" fmla="*/ 1436047757 h 166"/>
              <a:gd name="T58" fmla="*/ 0 w 174"/>
              <a:gd name="T59" fmla="*/ 1714993464 h 166"/>
              <a:gd name="T60" fmla="*/ 792400899 w 174"/>
              <a:gd name="T61" fmla="*/ 1714993464 h 166"/>
              <a:gd name="T62" fmla="*/ 854957759 w 174"/>
              <a:gd name="T63" fmla="*/ 1312074029 h 166"/>
              <a:gd name="T64" fmla="*/ 802826504 w 174"/>
              <a:gd name="T65" fmla="*/ 1208761518 h 166"/>
              <a:gd name="T66" fmla="*/ 917517850 w 174"/>
              <a:gd name="T67" fmla="*/ 1157105263 h 166"/>
              <a:gd name="T68" fmla="*/ 1011354756 w 174"/>
              <a:gd name="T69" fmla="*/ 1208761518 h 166"/>
              <a:gd name="T70" fmla="*/ 959223500 w 174"/>
              <a:gd name="T71" fmla="*/ 1322404637 h 166"/>
              <a:gd name="T72" fmla="*/ 1053060406 w 174"/>
              <a:gd name="T73" fmla="*/ 1714993464 h 166"/>
              <a:gd name="T74" fmla="*/ 1814181260 w 174"/>
              <a:gd name="T75" fmla="*/ 1714993464 h 166"/>
              <a:gd name="T76" fmla="*/ 1814181260 w 174"/>
              <a:gd name="T77" fmla="*/ 143604775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74" h="166">
                <a:moveTo>
                  <a:pt x="174" y="139"/>
                </a:moveTo>
                <a:cubicBezTo>
                  <a:pt x="171" y="131"/>
                  <a:pt x="161" y="129"/>
                  <a:pt x="153" y="126"/>
                </a:cubicBezTo>
                <a:cubicBezTo>
                  <a:pt x="144" y="122"/>
                  <a:pt x="135" y="118"/>
                  <a:pt x="126" y="115"/>
                </a:cubicBezTo>
                <a:cubicBezTo>
                  <a:pt x="123" y="114"/>
                  <a:pt x="121" y="113"/>
                  <a:pt x="118" y="112"/>
                </a:cubicBezTo>
                <a:cubicBezTo>
                  <a:pt x="115" y="110"/>
                  <a:pt x="113" y="104"/>
                  <a:pt x="111" y="100"/>
                </a:cubicBezTo>
                <a:cubicBezTo>
                  <a:pt x="109" y="100"/>
                  <a:pt x="108" y="100"/>
                  <a:pt x="106" y="100"/>
                </a:cubicBezTo>
                <a:cubicBezTo>
                  <a:pt x="106" y="94"/>
                  <a:pt x="110" y="94"/>
                  <a:pt x="111" y="90"/>
                </a:cubicBezTo>
                <a:cubicBezTo>
                  <a:pt x="112" y="86"/>
                  <a:pt x="111" y="82"/>
                  <a:pt x="113" y="79"/>
                </a:cubicBezTo>
                <a:cubicBezTo>
                  <a:pt x="114" y="76"/>
                  <a:pt x="117" y="76"/>
                  <a:pt x="118" y="74"/>
                </a:cubicBezTo>
                <a:cubicBezTo>
                  <a:pt x="120" y="73"/>
                  <a:pt x="120" y="69"/>
                  <a:pt x="121" y="67"/>
                </a:cubicBezTo>
                <a:cubicBezTo>
                  <a:pt x="122" y="63"/>
                  <a:pt x="122" y="58"/>
                  <a:pt x="120" y="54"/>
                </a:cubicBezTo>
                <a:cubicBezTo>
                  <a:pt x="119" y="52"/>
                  <a:pt x="119" y="51"/>
                  <a:pt x="118" y="49"/>
                </a:cubicBezTo>
                <a:cubicBezTo>
                  <a:pt x="118" y="45"/>
                  <a:pt x="119" y="35"/>
                  <a:pt x="119" y="32"/>
                </a:cubicBezTo>
                <a:cubicBezTo>
                  <a:pt x="119" y="26"/>
                  <a:pt x="119" y="26"/>
                  <a:pt x="118" y="20"/>
                </a:cubicBezTo>
                <a:cubicBezTo>
                  <a:pt x="118" y="20"/>
                  <a:pt x="116" y="14"/>
                  <a:pt x="113" y="1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04" y="9"/>
                  <a:pt x="104" y="9"/>
                  <a:pt x="104" y="9"/>
                </a:cubicBezTo>
                <a:cubicBezTo>
                  <a:pt x="90" y="0"/>
                  <a:pt x="75" y="6"/>
                  <a:pt x="67" y="9"/>
                </a:cubicBezTo>
                <a:cubicBezTo>
                  <a:pt x="56" y="13"/>
                  <a:pt x="49" y="24"/>
                  <a:pt x="54" y="48"/>
                </a:cubicBezTo>
                <a:cubicBezTo>
                  <a:pt x="55" y="52"/>
                  <a:pt x="51" y="54"/>
                  <a:pt x="52" y="57"/>
                </a:cubicBezTo>
                <a:cubicBezTo>
                  <a:pt x="52" y="61"/>
                  <a:pt x="52" y="73"/>
                  <a:pt x="57" y="76"/>
                </a:cubicBezTo>
                <a:cubicBezTo>
                  <a:pt x="57" y="76"/>
                  <a:pt x="61" y="77"/>
                  <a:pt x="60" y="77"/>
                </a:cubicBezTo>
                <a:cubicBezTo>
                  <a:pt x="61" y="82"/>
                  <a:pt x="61" y="87"/>
                  <a:pt x="62" y="91"/>
                </a:cubicBezTo>
                <a:cubicBezTo>
                  <a:pt x="63" y="94"/>
                  <a:pt x="66" y="95"/>
                  <a:pt x="67" y="99"/>
                </a:cubicBezTo>
                <a:cubicBezTo>
                  <a:pt x="63" y="100"/>
                  <a:pt x="63" y="100"/>
                  <a:pt x="63" y="100"/>
                </a:cubicBezTo>
                <a:cubicBezTo>
                  <a:pt x="61" y="104"/>
                  <a:pt x="59" y="110"/>
                  <a:pt x="56" y="112"/>
                </a:cubicBezTo>
                <a:cubicBezTo>
                  <a:pt x="53" y="113"/>
                  <a:pt x="51" y="114"/>
                  <a:pt x="48" y="115"/>
                </a:cubicBezTo>
                <a:cubicBezTo>
                  <a:pt x="39" y="118"/>
                  <a:pt x="30" y="122"/>
                  <a:pt x="21" y="126"/>
                </a:cubicBezTo>
                <a:cubicBezTo>
                  <a:pt x="13" y="129"/>
                  <a:pt x="3" y="131"/>
                  <a:pt x="0" y="139"/>
                </a:cubicBezTo>
                <a:cubicBezTo>
                  <a:pt x="0" y="145"/>
                  <a:pt x="0" y="158"/>
                  <a:pt x="0" y="166"/>
                </a:cubicBezTo>
                <a:cubicBezTo>
                  <a:pt x="76" y="166"/>
                  <a:pt x="76" y="166"/>
                  <a:pt x="76" y="166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101" y="166"/>
                  <a:pt x="101" y="166"/>
                  <a:pt x="101" y="166"/>
                </a:cubicBezTo>
                <a:cubicBezTo>
                  <a:pt x="174" y="166"/>
                  <a:pt x="174" y="166"/>
                  <a:pt x="174" y="166"/>
                </a:cubicBezTo>
                <a:cubicBezTo>
                  <a:pt x="174" y="158"/>
                  <a:pt x="174" y="145"/>
                  <a:pt x="174" y="13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187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1" name="圆角矩形 9"/>
          <p:cNvSpPr/>
          <p:nvPr/>
        </p:nvSpPr>
        <p:spPr>
          <a:xfrm>
            <a:off x="2415347" y="3028474"/>
            <a:ext cx="2937641" cy="15329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7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 bwMode="auto">
          <a:xfrm>
            <a:off x="4983827" y="2374622"/>
            <a:ext cx="655949" cy="3802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870" dirty="0">
                <a:solidFill>
                  <a:srgbClr val="483B44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35%</a:t>
            </a:r>
            <a:endParaRPr lang="zh-CN" altLang="en-US" sz="1870" dirty="0">
              <a:solidFill>
                <a:srgbClr val="483B44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5309190" y="2737525"/>
            <a:ext cx="0" cy="301898"/>
          </a:xfrm>
          <a:prstGeom prst="line">
            <a:avLst/>
          </a:prstGeom>
          <a:ln w="25400">
            <a:solidFill>
              <a:srgbClr val="483B4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/>
          <p:cNvSpPr/>
          <p:nvPr/>
        </p:nvSpPr>
        <p:spPr>
          <a:xfrm>
            <a:off x="2316801" y="3918526"/>
            <a:ext cx="8159070" cy="337876"/>
          </a:xfrm>
          <a:prstGeom prst="roundRect">
            <a:avLst>
              <a:gd name="adj" fmla="val 50000"/>
            </a:avLst>
          </a:prstGeom>
          <a:noFill/>
          <a:ln>
            <a:solidFill>
              <a:srgbClr val="E2D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7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" name="Freeform 803"/>
          <p:cNvSpPr/>
          <p:nvPr/>
        </p:nvSpPr>
        <p:spPr bwMode="auto">
          <a:xfrm>
            <a:off x="1594123" y="3730817"/>
            <a:ext cx="553740" cy="525584"/>
          </a:xfrm>
          <a:custGeom>
            <a:avLst/>
            <a:gdLst>
              <a:gd name="T0" fmla="*/ 1814181260 w 174"/>
              <a:gd name="T1" fmla="*/ 1436047757 h 166"/>
              <a:gd name="T2" fmla="*/ 1595227403 w 174"/>
              <a:gd name="T3" fmla="*/ 1301743420 h 166"/>
              <a:gd name="T4" fmla="*/ 1313716684 w 174"/>
              <a:gd name="T5" fmla="*/ 1188097088 h 166"/>
              <a:gd name="T6" fmla="*/ 1230305384 w 174"/>
              <a:gd name="T7" fmla="*/ 1157105263 h 166"/>
              <a:gd name="T8" fmla="*/ 1157322918 w 174"/>
              <a:gd name="T9" fmla="*/ 1033128322 h 166"/>
              <a:gd name="T10" fmla="*/ 1105191662 w 174"/>
              <a:gd name="T11" fmla="*/ 1033128322 h 166"/>
              <a:gd name="T12" fmla="*/ 1157322918 w 174"/>
              <a:gd name="T13" fmla="*/ 929815811 h 166"/>
              <a:gd name="T14" fmla="*/ 1178174128 w 174"/>
              <a:gd name="T15" fmla="*/ 816172692 h 166"/>
              <a:gd name="T16" fmla="*/ 1230305384 w 174"/>
              <a:gd name="T17" fmla="*/ 764516436 h 166"/>
              <a:gd name="T18" fmla="*/ 1261585429 w 174"/>
              <a:gd name="T19" fmla="*/ 692195751 h 166"/>
              <a:gd name="T20" fmla="*/ 1251159824 w 174"/>
              <a:gd name="T21" fmla="*/ 557888201 h 166"/>
              <a:gd name="T22" fmla="*/ 1230305384 w 174"/>
              <a:gd name="T23" fmla="*/ 506231946 h 166"/>
              <a:gd name="T24" fmla="*/ 1240734219 w 174"/>
              <a:gd name="T25" fmla="*/ 330601963 h 166"/>
              <a:gd name="T26" fmla="*/ 1230305384 w 174"/>
              <a:gd name="T27" fmla="*/ 206625022 h 166"/>
              <a:gd name="T28" fmla="*/ 1178174128 w 174"/>
              <a:gd name="T29" fmla="*/ 134307549 h 166"/>
              <a:gd name="T30" fmla="*/ 1126042872 w 174"/>
              <a:gd name="T31" fmla="*/ 123976941 h 166"/>
              <a:gd name="T32" fmla="*/ 1084337222 w 174"/>
              <a:gd name="T33" fmla="*/ 92981902 h 166"/>
              <a:gd name="T34" fmla="*/ 698563993 w 174"/>
              <a:gd name="T35" fmla="*/ 92981902 h 166"/>
              <a:gd name="T36" fmla="*/ 563021436 w 174"/>
              <a:gd name="T37" fmla="*/ 495901337 h 166"/>
              <a:gd name="T38" fmla="*/ 542170226 w 174"/>
              <a:gd name="T39" fmla="*/ 588883240 h 166"/>
              <a:gd name="T40" fmla="*/ 594301481 w 174"/>
              <a:gd name="T41" fmla="*/ 785177653 h 166"/>
              <a:gd name="T42" fmla="*/ 625578297 w 174"/>
              <a:gd name="T43" fmla="*/ 795508261 h 166"/>
              <a:gd name="T44" fmla="*/ 646432737 w 174"/>
              <a:gd name="T45" fmla="*/ 940146419 h 166"/>
              <a:gd name="T46" fmla="*/ 698563993 w 174"/>
              <a:gd name="T47" fmla="*/ 1022797713 h 166"/>
              <a:gd name="T48" fmla="*/ 656858342 w 174"/>
              <a:gd name="T49" fmla="*/ 1033128322 h 166"/>
              <a:gd name="T50" fmla="*/ 583875876 w 174"/>
              <a:gd name="T51" fmla="*/ 1157105263 h 166"/>
              <a:gd name="T52" fmla="*/ 500464575 w 174"/>
              <a:gd name="T53" fmla="*/ 1188097088 h 166"/>
              <a:gd name="T54" fmla="*/ 218953857 w 174"/>
              <a:gd name="T55" fmla="*/ 1301743420 h 166"/>
              <a:gd name="T56" fmla="*/ 0 w 174"/>
              <a:gd name="T57" fmla="*/ 1436047757 h 166"/>
              <a:gd name="T58" fmla="*/ 0 w 174"/>
              <a:gd name="T59" fmla="*/ 1714993464 h 166"/>
              <a:gd name="T60" fmla="*/ 792400899 w 174"/>
              <a:gd name="T61" fmla="*/ 1714993464 h 166"/>
              <a:gd name="T62" fmla="*/ 854957759 w 174"/>
              <a:gd name="T63" fmla="*/ 1312074029 h 166"/>
              <a:gd name="T64" fmla="*/ 802826504 w 174"/>
              <a:gd name="T65" fmla="*/ 1208761518 h 166"/>
              <a:gd name="T66" fmla="*/ 917517850 w 174"/>
              <a:gd name="T67" fmla="*/ 1157105263 h 166"/>
              <a:gd name="T68" fmla="*/ 1011354756 w 174"/>
              <a:gd name="T69" fmla="*/ 1208761518 h 166"/>
              <a:gd name="T70" fmla="*/ 959223500 w 174"/>
              <a:gd name="T71" fmla="*/ 1322404637 h 166"/>
              <a:gd name="T72" fmla="*/ 1053060406 w 174"/>
              <a:gd name="T73" fmla="*/ 1714993464 h 166"/>
              <a:gd name="T74" fmla="*/ 1814181260 w 174"/>
              <a:gd name="T75" fmla="*/ 1714993464 h 166"/>
              <a:gd name="T76" fmla="*/ 1814181260 w 174"/>
              <a:gd name="T77" fmla="*/ 1436047757 h 16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74" h="166">
                <a:moveTo>
                  <a:pt x="174" y="139"/>
                </a:moveTo>
                <a:cubicBezTo>
                  <a:pt x="171" y="131"/>
                  <a:pt x="161" y="129"/>
                  <a:pt x="153" y="126"/>
                </a:cubicBezTo>
                <a:cubicBezTo>
                  <a:pt x="144" y="122"/>
                  <a:pt x="135" y="118"/>
                  <a:pt x="126" y="115"/>
                </a:cubicBezTo>
                <a:cubicBezTo>
                  <a:pt x="123" y="114"/>
                  <a:pt x="121" y="113"/>
                  <a:pt x="118" y="112"/>
                </a:cubicBezTo>
                <a:cubicBezTo>
                  <a:pt x="115" y="110"/>
                  <a:pt x="113" y="104"/>
                  <a:pt x="111" y="100"/>
                </a:cubicBezTo>
                <a:cubicBezTo>
                  <a:pt x="109" y="100"/>
                  <a:pt x="108" y="100"/>
                  <a:pt x="106" y="100"/>
                </a:cubicBezTo>
                <a:cubicBezTo>
                  <a:pt x="106" y="94"/>
                  <a:pt x="110" y="94"/>
                  <a:pt x="111" y="90"/>
                </a:cubicBezTo>
                <a:cubicBezTo>
                  <a:pt x="112" y="86"/>
                  <a:pt x="111" y="82"/>
                  <a:pt x="113" y="79"/>
                </a:cubicBezTo>
                <a:cubicBezTo>
                  <a:pt x="114" y="76"/>
                  <a:pt x="117" y="76"/>
                  <a:pt x="118" y="74"/>
                </a:cubicBezTo>
                <a:cubicBezTo>
                  <a:pt x="120" y="73"/>
                  <a:pt x="120" y="69"/>
                  <a:pt x="121" y="67"/>
                </a:cubicBezTo>
                <a:cubicBezTo>
                  <a:pt x="122" y="63"/>
                  <a:pt x="122" y="58"/>
                  <a:pt x="120" y="54"/>
                </a:cubicBezTo>
                <a:cubicBezTo>
                  <a:pt x="119" y="52"/>
                  <a:pt x="119" y="51"/>
                  <a:pt x="118" y="49"/>
                </a:cubicBezTo>
                <a:cubicBezTo>
                  <a:pt x="118" y="45"/>
                  <a:pt x="119" y="35"/>
                  <a:pt x="119" y="32"/>
                </a:cubicBezTo>
                <a:cubicBezTo>
                  <a:pt x="119" y="26"/>
                  <a:pt x="119" y="26"/>
                  <a:pt x="118" y="20"/>
                </a:cubicBezTo>
                <a:cubicBezTo>
                  <a:pt x="118" y="20"/>
                  <a:pt x="116" y="14"/>
                  <a:pt x="113" y="13"/>
                </a:cubicBezTo>
                <a:cubicBezTo>
                  <a:pt x="108" y="12"/>
                  <a:pt x="108" y="12"/>
                  <a:pt x="108" y="12"/>
                </a:cubicBezTo>
                <a:cubicBezTo>
                  <a:pt x="104" y="9"/>
                  <a:pt x="104" y="9"/>
                  <a:pt x="104" y="9"/>
                </a:cubicBezTo>
                <a:cubicBezTo>
                  <a:pt x="90" y="0"/>
                  <a:pt x="75" y="6"/>
                  <a:pt x="67" y="9"/>
                </a:cubicBezTo>
                <a:cubicBezTo>
                  <a:pt x="56" y="13"/>
                  <a:pt x="49" y="24"/>
                  <a:pt x="54" y="48"/>
                </a:cubicBezTo>
                <a:cubicBezTo>
                  <a:pt x="55" y="52"/>
                  <a:pt x="51" y="54"/>
                  <a:pt x="52" y="57"/>
                </a:cubicBezTo>
                <a:cubicBezTo>
                  <a:pt x="52" y="61"/>
                  <a:pt x="52" y="73"/>
                  <a:pt x="57" y="76"/>
                </a:cubicBezTo>
                <a:cubicBezTo>
                  <a:pt x="57" y="76"/>
                  <a:pt x="61" y="77"/>
                  <a:pt x="60" y="77"/>
                </a:cubicBezTo>
                <a:cubicBezTo>
                  <a:pt x="61" y="82"/>
                  <a:pt x="61" y="87"/>
                  <a:pt x="62" y="91"/>
                </a:cubicBezTo>
                <a:cubicBezTo>
                  <a:pt x="63" y="94"/>
                  <a:pt x="66" y="95"/>
                  <a:pt x="67" y="99"/>
                </a:cubicBezTo>
                <a:cubicBezTo>
                  <a:pt x="63" y="100"/>
                  <a:pt x="63" y="100"/>
                  <a:pt x="63" y="100"/>
                </a:cubicBezTo>
                <a:cubicBezTo>
                  <a:pt x="61" y="104"/>
                  <a:pt x="59" y="110"/>
                  <a:pt x="56" y="112"/>
                </a:cubicBezTo>
                <a:cubicBezTo>
                  <a:pt x="53" y="113"/>
                  <a:pt x="51" y="114"/>
                  <a:pt x="48" y="115"/>
                </a:cubicBezTo>
                <a:cubicBezTo>
                  <a:pt x="39" y="118"/>
                  <a:pt x="30" y="122"/>
                  <a:pt x="21" y="126"/>
                </a:cubicBezTo>
                <a:cubicBezTo>
                  <a:pt x="13" y="129"/>
                  <a:pt x="3" y="131"/>
                  <a:pt x="0" y="139"/>
                </a:cubicBezTo>
                <a:cubicBezTo>
                  <a:pt x="0" y="145"/>
                  <a:pt x="0" y="158"/>
                  <a:pt x="0" y="166"/>
                </a:cubicBezTo>
                <a:cubicBezTo>
                  <a:pt x="76" y="166"/>
                  <a:pt x="76" y="166"/>
                  <a:pt x="76" y="166"/>
                </a:cubicBezTo>
                <a:cubicBezTo>
                  <a:pt x="82" y="127"/>
                  <a:pt x="82" y="127"/>
                  <a:pt x="82" y="127"/>
                </a:cubicBezTo>
                <a:cubicBezTo>
                  <a:pt x="77" y="117"/>
                  <a:pt x="77" y="117"/>
                  <a:pt x="77" y="117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7" y="117"/>
                  <a:pt x="97" y="117"/>
                  <a:pt x="97" y="117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101" y="166"/>
                  <a:pt x="101" y="166"/>
                  <a:pt x="101" y="166"/>
                </a:cubicBezTo>
                <a:cubicBezTo>
                  <a:pt x="174" y="166"/>
                  <a:pt x="174" y="166"/>
                  <a:pt x="174" y="166"/>
                </a:cubicBezTo>
                <a:cubicBezTo>
                  <a:pt x="174" y="158"/>
                  <a:pt x="174" y="145"/>
                  <a:pt x="174" y="13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 sz="187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15347" y="4015509"/>
            <a:ext cx="7178294" cy="15955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87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204562" y="3379821"/>
            <a:ext cx="719396" cy="380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870" dirty="0">
                <a:solidFill>
                  <a:srgbClr val="483B44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89%</a:t>
            </a:r>
            <a:endParaRPr lang="zh-CN" altLang="en-US" sz="1870" dirty="0">
              <a:solidFill>
                <a:srgbClr val="483B44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9546712" y="3769925"/>
            <a:ext cx="0" cy="300333"/>
          </a:xfrm>
          <a:prstGeom prst="line">
            <a:avLst/>
          </a:prstGeom>
          <a:ln w="25400">
            <a:solidFill>
              <a:srgbClr val="483B4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873181" y="4784697"/>
            <a:ext cx="10408616" cy="150555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934530" y="5136029"/>
            <a:ext cx="8679018" cy="695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310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0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r>
              <a:rPr lang="zh-CN" altLang="en-US" sz="1310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  <a:sym typeface="+mn-ea"/>
              </a:rPr>
              <a:t>输入替换</a:t>
            </a:r>
            <a:endParaRPr lang="en-US" altLang="zh-CN" sz="1310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marL="225425" indent="-225425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zh-CN" sz="1310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935164" y="5522524"/>
            <a:ext cx="8679018" cy="39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310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0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r>
              <a:rPr lang="zh-CN" altLang="en-US" sz="1310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endParaRPr lang="en-US" altLang="zh-CN" sz="1310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 animBg="1"/>
      <p:bldP spid="10" grpId="0" animBg="1"/>
      <p:bldP spid="11" grpId="0" animBg="1"/>
      <p:bldP spid="12" grpId="0"/>
      <p:bldP spid="14" grpId="0" animBg="1"/>
      <p:bldP spid="15" grpId="0" animBg="1"/>
      <p:bldP spid="16" grpId="0" animBg="1"/>
      <p:bldP spid="17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39" name="矩形 177"/>
          <p:cNvSpPr/>
          <p:nvPr/>
        </p:nvSpPr>
        <p:spPr>
          <a:xfrm>
            <a:off x="1542473" y="1025236"/>
            <a:ext cx="9316455" cy="4867564"/>
          </a:xfrm>
          <a:custGeom>
            <a:avLst/>
            <a:gdLst>
              <a:gd name="connsiteX0" fmla="*/ 0 w 7877577"/>
              <a:gd name="connsiteY0" fmla="*/ 0 h 6858000"/>
              <a:gd name="connsiteX1" fmla="*/ 7877577 w 7877577"/>
              <a:gd name="connsiteY1" fmla="*/ 0 h 6858000"/>
              <a:gd name="connsiteX2" fmla="*/ 7877577 w 7877577"/>
              <a:gd name="connsiteY2" fmla="*/ 6858000 h 6858000"/>
              <a:gd name="connsiteX3" fmla="*/ 0 w 7877577"/>
              <a:gd name="connsiteY3" fmla="*/ 6858000 h 6858000"/>
              <a:gd name="connsiteX4" fmla="*/ 0 w 7877577"/>
              <a:gd name="connsiteY4" fmla="*/ 0 h 6858000"/>
              <a:gd name="connsiteX0-1" fmla="*/ 3103809 w 10981386"/>
              <a:gd name="connsiteY0-2" fmla="*/ 0 h 6883757"/>
              <a:gd name="connsiteX1-3" fmla="*/ 10981386 w 10981386"/>
              <a:gd name="connsiteY1-4" fmla="*/ 0 h 6883757"/>
              <a:gd name="connsiteX2-5" fmla="*/ 10981386 w 10981386"/>
              <a:gd name="connsiteY2-6" fmla="*/ 6858000 h 6883757"/>
              <a:gd name="connsiteX3-7" fmla="*/ 0 w 10981386"/>
              <a:gd name="connsiteY3-8" fmla="*/ 6883757 h 6883757"/>
              <a:gd name="connsiteX4-9" fmla="*/ 3103809 w 10981386"/>
              <a:gd name="connsiteY4-10" fmla="*/ 0 h 6883757"/>
              <a:gd name="connsiteX0-11" fmla="*/ 3103809 w 10981386"/>
              <a:gd name="connsiteY0-12" fmla="*/ 0 h 6883757"/>
              <a:gd name="connsiteX1-13" fmla="*/ 10981386 w 10981386"/>
              <a:gd name="connsiteY1-14" fmla="*/ 0 h 6883757"/>
              <a:gd name="connsiteX2-15" fmla="*/ 10981386 w 10981386"/>
              <a:gd name="connsiteY2-16" fmla="*/ 6858000 h 6883757"/>
              <a:gd name="connsiteX3-17" fmla="*/ 0 w 10981386"/>
              <a:gd name="connsiteY3-18" fmla="*/ 6883757 h 6883757"/>
              <a:gd name="connsiteX4-19" fmla="*/ 3103809 w 10981386"/>
              <a:gd name="connsiteY4-20" fmla="*/ 0 h 6883757"/>
              <a:gd name="connsiteX0-21" fmla="*/ 4250029 w 10981386"/>
              <a:gd name="connsiteY0-22" fmla="*/ 0 h 6896636"/>
              <a:gd name="connsiteX1-23" fmla="*/ 10981386 w 10981386"/>
              <a:gd name="connsiteY1-24" fmla="*/ 12879 h 6896636"/>
              <a:gd name="connsiteX2-25" fmla="*/ 10981386 w 10981386"/>
              <a:gd name="connsiteY2-26" fmla="*/ 6870879 h 6896636"/>
              <a:gd name="connsiteX3-27" fmla="*/ 0 w 10981386"/>
              <a:gd name="connsiteY3-28" fmla="*/ 6896636 h 6896636"/>
              <a:gd name="connsiteX4-29" fmla="*/ 4250029 w 10981386"/>
              <a:gd name="connsiteY4-30" fmla="*/ 0 h 6896636"/>
              <a:gd name="connsiteX0-31" fmla="*/ 4250029 w 10981386"/>
              <a:gd name="connsiteY0-32" fmla="*/ 0 h 6896636"/>
              <a:gd name="connsiteX1-33" fmla="*/ 10981386 w 10981386"/>
              <a:gd name="connsiteY1-34" fmla="*/ 12879 h 6896636"/>
              <a:gd name="connsiteX2-35" fmla="*/ 10981386 w 10981386"/>
              <a:gd name="connsiteY2-36" fmla="*/ 6870879 h 6896636"/>
              <a:gd name="connsiteX3-37" fmla="*/ 0 w 10981386"/>
              <a:gd name="connsiteY3-38" fmla="*/ 6896636 h 6896636"/>
              <a:gd name="connsiteX4-39" fmla="*/ 4250029 w 10981386"/>
              <a:gd name="connsiteY4-40" fmla="*/ 0 h 6896636"/>
              <a:gd name="connsiteX0-41" fmla="*/ 2730322 w 10981386"/>
              <a:gd name="connsiteY0-42" fmla="*/ 12879 h 6883757"/>
              <a:gd name="connsiteX1-43" fmla="*/ 10981386 w 10981386"/>
              <a:gd name="connsiteY1-44" fmla="*/ 0 h 6883757"/>
              <a:gd name="connsiteX2-45" fmla="*/ 10981386 w 10981386"/>
              <a:gd name="connsiteY2-46" fmla="*/ 6858000 h 6883757"/>
              <a:gd name="connsiteX3-47" fmla="*/ 0 w 10981386"/>
              <a:gd name="connsiteY3-48" fmla="*/ 6883757 h 6883757"/>
              <a:gd name="connsiteX4-49" fmla="*/ 2730322 w 10981386"/>
              <a:gd name="connsiteY4-50" fmla="*/ 12879 h 6883757"/>
              <a:gd name="connsiteX0-51" fmla="*/ 2730322 w 10981386"/>
              <a:gd name="connsiteY0-52" fmla="*/ 12879 h 6883757"/>
              <a:gd name="connsiteX1-53" fmla="*/ 10981386 w 10981386"/>
              <a:gd name="connsiteY1-54" fmla="*/ 0 h 6883757"/>
              <a:gd name="connsiteX2-55" fmla="*/ 10981386 w 10981386"/>
              <a:gd name="connsiteY2-56" fmla="*/ 6858000 h 6883757"/>
              <a:gd name="connsiteX3-57" fmla="*/ 0 w 10981386"/>
              <a:gd name="connsiteY3-58" fmla="*/ 6883757 h 6883757"/>
              <a:gd name="connsiteX4-59" fmla="*/ 2730322 w 10981386"/>
              <a:gd name="connsiteY4-60" fmla="*/ 12879 h 6883757"/>
              <a:gd name="connsiteX0-61" fmla="*/ 3940936 w 12192000"/>
              <a:gd name="connsiteY0-62" fmla="*/ 12879 h 6870878"/>
              <a:gd name="connsiteX1-63" fmla="*/ 12192000 w 12192000"/>
              <a:gd name="connsiteY1-64" fmla="*/ 0 h 6870878"/>
              <a:gd name="connsiteX2-65" fmla="*/ 12192000 w 12192000"/>
              <a:gd name="connsiteY2-66" fmla="*/ 6858000 h 6870878"/>
              <a:gd name="connsiteX3-67" fmla="*/ 0 w 12192000"/>
              <a:gd name="connsiteY3-68" fmla="*/ 6870878 h 6870878"/>
              <a:gd name="connsiteX4-69" fmla="*/ 3940936 w 12192000"/>
              <a:gd name="connsiteY4-70" fmla="*/ 12879 h 6870878"/>
              <a:gd name="connsiteX0-71" fmla="*/ 3902300 w 12192000"/>
              <a:gd name="connsiteY0-72" fmla="*/ 0 h 6870878"/>
              <a:gd name="connsiteX1-73" fmla="*/ 12192000 w 12192000"/>
              <a:gd name="connsiteY1-74" fmla="*/ 0 h 6870878"/>
              <a:gd name="connsiteX2-75" fmla="*/ 12192000 w 12192000"/>
              <a:gd name="connsiteY2-76" fmla="*/ 6858000 h 6870878"/>
              <a:gd name="connsiteX3-77" fmla="*/ 0 w 12192000"/>
              <a:gd name="connsiteY3-78" fmla="*/ 6870878 h 6870878"/>
              <a:gd name="connsiteX4-79" fmla="*/ 3902300 w 12192000"/>
              <a:gd name="connsiteY4-80" fmla="*/ 0 h 68708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6870878">
                <a:moveTo>
                  <a:pt x="390230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70878"/>
                </a:lnTo>
                <a:cubicBezTo>
                  <a:pt x="4177048" y="5864180"/>
                  <a:pt x="5160137" y="2474890"/>
                  <a:pt x="39023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140" tIns="60070" rIns="120140" bIns="6007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365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27199" y="1145309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9471890" y="5934364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728363" y="6192982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1619345" y="3639127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192000" y="2946400"/>
            <a:ext cx="812800" cy="2641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5233906" y="2782440"/>
            <a:ext cx="3512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培训目的</a:t>
            </a:r>
            <a:endParaRPr lang="zh-CN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235585" y="3560580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315" spc="788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196615" y="4053224"/>
            <a:ext cx="5678336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  <a:endParaRPr lang="en-US" altLang="zh-CN" sz="1315" b="1" dirty="0">
              <a:latin typeface="Noto Sans S Chinese Light" panose="020B0300000000000000" pitchFamily="34" charset="-122"/>
              <a:ea typeface="Noto Sans S Chinese Light" panose="020B0300000000000000" pitchFamily="34" charset="-122"/>
              <a:cs typeface="Calibri Light" panose="020F030202020403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240958" y="1555849"/>
            <a:ext cx="45680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600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charset="-122"/>
              </a:rPr>
              <a:t>PART  03</a:t>
            </a:r>
            <a:endParaRPr lang="zh-CN" altLang="en-US" sz="6600" dirty="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523548" y="2366817"/>
            <a:ext cx="1257300" cy="12096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37"/>
          <p:cNvSpPr txBox="1"/>
          <p:nvPr/>
        </p:nvSpPr>
        <p:spPr>
          <a:xfrm>
            <a:off x="2884864" y="2707053"/>
            <a:ext cx="491962" cy="530915"/>
          </a:xfrm>
          <a:prstGeom prst="rect">
            <a:avLst/>
          </a:prstGeom>
          <a:noFill/>
        </p:spPr>
        <p:txBody>
          <a:bodyPr wrap="none" anchor="ctr">
            <a:no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03</a:t>
            </a:r>
            <a:endParaRPr lang="en-US" altLang="zh-CN" sz="5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4" grpId="0"/>
      <p:bldP spid="35" grpId="0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92225" y="1274706"/>
            <a:ext cx="10676139" cy="372198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365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5988044" y="1400240"/>
          <a:ext cx="5052025" cy="359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7" name="直接连接符 6"/>
          <p:cNvCxnSpPr/>
          <p:nvPr/>
        </p:nvCxnSpPr>
        <p:spPr>
          <a:xfrm>
            <a:off x="400172" y="5155538"/>
            <a:ext cx="11289211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64233" y="5422911"/>
            <a:ext cx="10616209" cy="115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90"/>
              </a:lnSpc>
            </a:pPr>
            <a:r>
              <a:rPr lang="en-US" altLang="zh-CN" sz="1315" dirty="0">
                <a:solidFill>
                  <a:schemeClr val="bg2">
                    <a:lumMod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Flattening of the concept of the core meaning is: remove redundancy, messiness and multifarious adornment effect. Flattening of the concept of the core meaning is: remove redundancy, messiness and multifarious </a:t>
            </a:r>
            <a:endParaRPr lang="zh-CN" altLang="en-US" sz="1315" dirty="0">
              <a:solidFill>
                <a:schemeClr val="bg2">
                  <a:lumMod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algn="ctr">
              <a:lnSpc>
                <a:spcPts val="2890"/>
              </a:lnSpc>
            </a:pPr>
            <a:endParaRPr lang="zh-CN" altLang="en-US" sz="1315" dirty="0">
              <a:solidFill>
                <a:schemeClr val="bg2">
                  <a:lumMod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69034" y="1669150"/>
            <a:ext cx="3741511" cy="3063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 p14:presetBounceEnd="48000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400" fill="hold"/>
                                            <p:tgtEl>
                                              <p:spTgt spid="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400" fill="hold"/>
                                            <p:tgtEl>
                                              <p:spTgt spid="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 p14:presetBounceEnd="48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>
                                                <p:graphicEl>
                                                  <a:chart seriesIdx="0" categoryIdx="-4" bldStep="series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1" dur="1400" fill="hold"/>
                                            <p:tgtEl>
                                              <p:spTgt spid="5">
                                                <p:graphicEl>
                                                  <a:chart seriesIdx="0" categoryIdx="-4" bldStep="series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2" dur="1400" fill="hold"/>
                                            <p:tgtEl>
                                              <p:spTgt spid="5">
                                                <p:graphicEl>
                                                  <a:chart seriesIdx="0" categoryIdx="-4" bldStep="series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Graphic spid="5" grpId="0" uiExpand="1">
            <p:bldSub>
              <a:bldChart bld="series"/>
            </p:bldSub>
          </p:bldGraphic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400" fill="hold"/>
                                            <p:tgtEl>
                                              <p:spTgt spid="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400" fill="hold"/>
                                            <p:tgtEl>
                                              <p:spTgt spid="5">
                                                <p:graphicEl>
                                                  <a:chart seriesIdx="-3" categoryIdx="-3" bldStep="gridLegend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>
                                                <p:graphicEl>
                                                  <a:chart seriesIdx="0" categoryIdx="-4" bldStep="series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400" fill="hold"/>
                                            <p:tgtEl>
                                              <p:spTgt spid="5">
                                                <p:graphicEl>
                                                  <a:chart seriesIdx="0" categoryIdx="-4" bldStep="series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400" fill="hold"/>
                                            <p:tgtEl>
                                              <p:spTgt spid="5">
                                                <p:graphicEl>
                                                  <a:chart seriesIdx="0" categoryIdx="-4" bldStep="series"/>
                                                </p:graphic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Graphic spid="5" grpId="0" uiExpand="1">
            <p:bldSub>
              <a:bldChart bld="series"/>
            </p:bldSub>
          </p:bldGraphic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662624" y="1874259"/>
            <a:ext cx="8598237" cy="1853309"/>
            <a:chOff x="919032" y="2412081"/>
            <a:chExt cx="10144781" cy="2186660"/>
          </a:xfrm>
        </p:grpSpPr>
        <p:sp>
          <p:nvSpPr>
            <p:cNvPr id="6" name="Freeform 5"/>
            <p:cNvSpPr/>
            <p:nvPr/>
          </p:nvSpPr>
          <p:spPr bwMode="auto">
            <a:xfrm>
              <a:off x="2651019" y="2412082"/>
              <a:ext cx="1795765" cy="896885"/>
            </a:xfrm>
            <a:custGeom>
              <a:avLst/>
              <a:gdLst>
                <a:gd name="T0" fmla="*/ 113 w 524"/>
                <a:gd name="T1" fmla="*/ 0 h 262"/>
                <a:gd name="T2" fmla="*/ 416 w 524"/>
                <a:gd name="T3" fmla="*/ 1 h 262"/>
                <a:gd name="T4" fmla="*/ 510 w 524"/>
                <a:gd name="T5" fmla="*/ 60 h 262"/>
                <a:gd name="T6" fmla="*/ 524 w 524"/>
                <a:gd name="T7" fmla="*/ 113 h 262"/>
                <a:gd name="T8" fmla="*/ 523 w 524"/>
                <a:gd name="T9" fmla="*/ 262 h 262"/>
                <a:gd name="T10" fmla="*/ 475 w 524"/>
                <a:gd name="T11" fmla="*/ 262 h 262"/>
                <a:gd name="T12" fmla="*/ 475 w 524"/>
                <a:gd name="T13" fmla="*/ 114 h 262"/>
                <a:gd name="T14" fmla="*/ 410 w 524"/>
                <a:gd name="T15" fmla="*/ 49 h 262"/>
                <a:gd name="T16" fmla="*/ 114 w 524"/>
                <a:gd name="T17" fmla="*/ 49 h 262"/>
                <a:gd name="T18" fmla="*/ 49 w 524"/>
                <a:gd name="T19" fmla="*/ 114 h 262"/>
                <a:gd name="T20" fmla="*/ 49 w 524"/>
                <a:gd name="T21" fmla="*/ 262 h 262"/>
                <a:gd name="T22" fmla="*/ 0 w 524"/>
                <a:gd name="T23" fmla="*/ 262 h 262"/>
                <a:gd name="T24" fmla="*/ 1 w 524"/>
                <a:gd name="T25" fmla="*/ 108 h 262"/>
                <a:gd name="T26" fmla="*/ 60 w 524"/>
                <a:gd name="T27" fmla="*/ 14 h 262"/>
                <a:gd name="T28" fmla="*/ 113 w 524"/>
                <a:gd name="T2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4" h="262">
                  <a:moveTo>
                    <a:pt x="113" y="0"/>
                  </a:moveTo>
                  <a:cubicBezTo>
                    <a:pt x="416" y="1"/>
                    <a:pt x="416" y="1"/>
                    <a:pt x="416" y="1"/>
                  </a:cubicBezTo>
                  <a:cubicBezTo>
                    <a:pt x="457" y="4"/>
                    <a:pt x="489" y="24"/>
                    <a:pt x="510" y="60"/>
                  </a:cubicBezTo>
                  <a:cubicBezTo>
                    <a:pt x="519" y="77"/>
                    <a:pt x="523" y="94"/>
                    <a:pt x="524" y="113"/>
                  </a:cubicBezTo>
                  <a:cubicBezTo>
                    <a:pt x="523" y="262"/>
                    <a:pt x="523" y="262"/>
                    <a:pt x="523" y="262"/>
                  </a:cubicBezTo>
                  <a:cubicBezTo>
                    <a:pt x="475" y="262"/>
                    <a:pt x="475" y="262"/>
                    <a:pt x="475" y="262"/>
                  </a:cubicBezTo>
                  <a:cubicBezTo>
                    <a:pt x="475" y="114"/>
                    <a:pt x="475" y="114"/>
                    <a:pt x="475" y="114"/>
                  </a:cubicBezTo>
                  <a:cubicBezTo>
                    <a:pt x="475" y="78"/>
                    <a:pt x="446" y="49"/>
                    <a:pt x="410" y="49"/>
                  </a:cubicBezTo>
                  <a:cubicBezTo>
                    <a:pt x="114" y="49"/>
                    <a:pt x="114" y="49"/>
                    <a:pt x="114" y="49"/>
                  </a:cubicBezTo>
                  <a:cubicBezTo>
                    <a:pt x="78" y="49"/>
                    <a:pt x="49" y="78"/>
                    <a:pt x="49" y="114"/>
                  </a:cubicBezTo>
                  <a:cubicBezTo>
                    <a:pt x="49" y="262"/>
                    <a:pt x="49" y="262"/>
                    <a:pt x="49" y="262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4" y="67"/>
                    <a:pt x="24" y="35"/>
                    <a:pt x="60" y="14"/>
                  </a:cubicBezTo>
                  <a:cubicBezTo>
                    <a:pt x="77" y="5"/>
                    <a:pt x="94" y="1"/>
                    <a:pt x="11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5907713" y="3033922"/>
              <a:ext cx="167419" cy="480332"/>
            </a:xfrm>
            <a:custGeom>
              <a:avLst/>
              <a:gdLst>
                <a:gd name="T0" fmla="*/ 0 w 84"/>
                <a:gd name="T1" fmla="*/ 241 h 241"/>
                <a:gd name="T2" fmla="*/ 1 w 84"/>
                <a:gd name="T3" fmla="*/ 0 h 241"/>
                <a:gd name="T4" fmla="*/ 84 w 84"/>
                <a:gd name="T5" fmla="*/ 0 h 241"/>
                <a:gd name="T6" fmla="*/ 84 w 84"/>
                <a:gd name="T7" fmla="*/ 241 h 241"/>
                <a:gd name="T8" fmla="*/ 0 w 84"/>
                <a:gd name="T9" fmla="*/ 241 h 241"/>
                <a:gd name="T10" fmla="*/ 0 w 84"/>
                <a:gd name="T11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241">
                  <a:moveTo>
                    <a:pt x="0" y="241"/>
                  </a:moveTo>
                  <a:lnTo>
                    <a:pt x="1" y="0"/>
                  </a:lnTo>
                  <a:lnTo>
                    <a:pt x="84" y="0"/>
                  </a:lnTo>
                  <a:lnTo>
                    <a:pt x="84" y="241"/>
                  </a:lnTo>
                  <a:lnTo>
                    <a:pt x="0" y="241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279367" y="3308967"/>
              <a:ext cx="1791780" cy="896885"/>
            </a:xfrm>
            <a:custGeom>
              <a:avLst/>
              <a:gdLst>
                <a:gd name="T0" fmla="*/ 523 w 523"/>
                <a:gd name="T1" fmla="*/ 0 h 262"/>
                <a:gd name="T2" fmla="*/ 523 w 523"/>
                <a:gd name="T3" fmla="*/ 154 h 262"/>
                <a:gd name="T4" fmla="*/ 522 w 523"/>
                <a:gd name="T5" fmla="*/ 165 h 262"/>
                <a:gd name="T6" fmla="*/ 411 w 523"/>
                <a:gd name="T7" fmla="*/ 262 h 262"/>
                <a:gd name="T8" fmla="*/ 108 w 523"/>
                <a:gd name="T9" fmla="*/ 261 h 262"/>
                <a:gd name="T10" fmla="*/ 14 w 523"/>
                <a:gd name="T11" fmla="*/ 202 h 262"/>
                <a:gd name="T12" fmla="*/ 0 w 523"/>
                <a:gd name="T13" fmla="*/ 149 h 262"/>
                <a:gd name="T14" fmla="*/ 0 w 523"/>
                <a:gd name="T15" fmla="*/ 0 h 262"/>
                <a:gd name="T16" fmla="*/ 49 w 523"/>
                <a:gd name="T17" fmla="*/ 0 h 262"/>
                <a:gd name="T18" fmla="*/ 49 w 523"/>
                <a:gd name="T19" fmla="*/ 148 h 262"/>
                <a:gd name="T20" fmla="*/ 114 w 523"/>
                <a:gd name="T21" fmla="*/ 213 h 262"/>
                <a:gd name="T22" fmla="*/ 410 w 523"/>
                <a:gd name="T23" fmla="*/ 213 h 262"/>
                <a:gd name="T24" fmla="*/ 475 w 523"/>
                <a:gd name="T25" fmla="*/ 148 h 262"/>
                <a:gd name="T26" fmla="*/ 475 w 523"/>
                <a:gd name="T27" fmla="*/ 0 h 262"/>
                <a:gd name="T28" fmla="*/ 523 w 523"/>
                <a:gd name="T2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3" h="262">
                  <a:moveTo>
                    <a:pt x="523" y="0"/>
                  </a:moveTo>
                  <a:cubicBezTo>
                    <a:pt x="523" y="154"/>
                    <a:pt x="523" y="154"/>
                    <a:pt x="523" y="154"/>
                  </a:cubicBezTo>
                  <a:cubicBezTo>
                    <a:pt x="522" y="165"/>
                    <a:pt x="522" y="165"/>
                    <a:pt x="522" y="165"/>
                  </a:cubicBezTo>
                  <a:cubicBezTo>
                    <a:pt x="512" y="221"/>
                    <a:pt x="468" y="260"/>
                    <a:pt x="411" y="262"/>
                  </a:cubicBezTo>
                  <a:cubicBezTo>
                    <a:pt x="108" y="261"/>
                    <a:pt x="108" y="261"/>
                    <a:pt x="108" y="261"/>
                  </a:cubicBezTo>
                  <a:cubicBezTo>
                    <a:pt x="67" y="258"/>
                    <a:pt x="35" y="238"/>
                    <a:pt x="14" y="202"/>
                  </a:cubicBezTo>
                  <a:cubicBezTo>
                    <a:pt x="5" y="185"/>
                    <a:pt x="1" y="168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84"/>
                    <a:pt x="78" y="213"/>
                    <a:pt x="114" y="213"/>
                  </a:cubicBezTo>
                  <a:cubicBezTo>
                    <a:pt x="410" y="213"/>
                    <a:pt x="410" y="213"/>
                    <a:pt x="410" y="213"/>
                  </a:cubicBezTo>
                  <a:cubicBezTo>
                    <a:pt x="446" y="213"/>
                    <a:pt x="475" y="184"/>
                    <a:pt x="475" y="148"/>
                  </a:cubicBezTo>
                  <a:cubicBezTo>
                    <a:pt x="475" y="0"/>
                    <a:pt x="475" y="0"/>
                    <a:pt x="475" y="0"/>
                  </a:cubicBezTo>
                  <a:cubicBezTo>
                    <a:pt x="523" y="0"/>
                    <a:pt x="523" y="0"/>
                    <a:pt x="5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907713" y="2412082"/>
              <a:ext cx="1795765" cy="896885"/>
            </a:xfrm>
            <a:custGeom>
              <a:avLst/>
              <a:gdLst>
                <a:gd name="T0" fmla="*/ 113 w 524"/>
                <a:gd name="T1" fmla="*/ 0 h 262"/>
                <a:gd name="T2" fmla="*/ 416 w 524"/>
                <a:gd name="T3" fmla="*/ 1 h 262"/>
                <a:gd name="T4" fmla="*/ 510 w 524"/>
                <a:gd name="T5" fmla="*/ 60 h 262"/>
                <a:gd name="T6" fmla="*/ 524 w 524"/>
                <a:gd name="T7" fmla="*/ 113 h 262"/>
                <a:gd name="T8" fmla="*/ 523 w 524"/>
                <a:gd name="T9" fmla="*/ 262 h 262"/>
                <a:gd name="T10" fmla="*/ 475 w 524"/>
                <a:gd name="T11" fmla="*/ 262 h 262"/>
                <a:gd name="T12" fmla="*/ 475 w 524"/>
                <a:gd name="T13" fmla="*/ 114 h 262"/>
                <a:gd name="T14" fmla="*/ 410 w 524"/>
                <a:gd name="T15" fmla="*/ 49 h 262"/>
                <a:gd name="T16" fmla="*/ 114 w 524"/>
                <a:gd name="T17" fmla="*/ 49 h 262"/>
                <a:gd name="T18" fmla="*/ 49 w 524"/>
                <a:gd name="T19" fmla="*/ 114 h 262"/>
                <a:gd name="T20" fmla="*/ 49 w 524"/>
                <a:gd name="T21" fmla="*/ 262 h 262"/>
                <a:gd name="T22" fmla="*/ 0 w 524"/>
                <a:gd name="T23" fmla="*/ 262 h 262"/>
                <a:gd name="T24" fmla="*/ 1 w 524"/>
                <a:gd name="T25" fmla="*/ 108 h 262"/>
                <a:gd name="T26" fmla="*/ 60 w 524"/>
                <a:gd name="T27" fmla="*/ 14 h 262"/>
                <a:gd name="T28" fmla="*/ 113 w 524"/>
                <a:gd name="T2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4" h="262">
                  <a:moveTo>
                    <a:pt x="113" y="0"/>
                  </a:moveTo>
                  <a:cubicBezTo>
                    <a:pt x="416" y="1"/>
                    <a:pt x="416" y="1"/>
                    <a:pt x="416" y="1"/>
                  </a:cubicBezTo>
                  <a:cubicBezTo>
                    <a:pt x="457" y="4"/>
                    <a:pt x="489" y="24"/>
                    <a:pt x="510" y="60"/>
                  </a:cubicBezTo>
                  <a:cubicBezTo>
                    <a:pt x="519" y="77"/>
                    <a:pt x="523" y="94"/>
                    <a:pt x="524" y="113"/>
                  </a:cubicBezTo>
                  <a:cubicBezTo>
                    <a:pt x="523" y="262"/>
                    <a:pt x="523" y="262"/>
                    <a:pt x="523" y="262"/>
                  </a:cubicBezTo>
                  <a:cubicBezTo>
                    <a:pt x="475" y="262"/>
                    <a:pt x="475" y="262"/>
                    <a:pt x="475" y="262"/>
                  </a:cubicBezTo>
                  <a:cubicBezTo>
                    <a:pt x="475" y="114"/>
                    <a:pt x="475" y="114"/>
                    <a:pt x="475" y="114"/>
                  </a:cubicBezTo>
                  <a:cubicBezTo>
                    <a:pt x="475" y="78"/>
                    <a:pt x="446" y="49"/>
                    <a:pt x="410" y="49"/>
                  </a:cubicBezTo>
                  <a:cubicBezTo>
                    <a:pt x="114" y="49"/>
                    <a:pt x="114" y="49"/>
                    <a:pt x="114" y="49"/>
                  </a:cubicBezTo>
                  <a:cubicBezTo>
                    <a:pt x="78" y="49"/>
                    <a:pt x="49" y="78"/>
                    <a:pt x="49" y="114"/>
                  </a:cubicBezTo>
                  <a:cubicBezTo>
                    <a:pt x="49" y="262"/>
                    <a:pt x="49" y="262"/>
                    <a:pt x="49" y="262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4" y="67"/>
                    <a:pt x="24" y="35"/>
                    <a:pt x="60" y="14"/>
                  </a:cubicBezTo>
                  <a:cubicBezTo>
                    <a:pt x="77" y="5"/>
                    <a:pt x="94" y="1"/>
                    <a:pt x="11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9164406" y="3033922"/>
              <a:ext cx="167419" cy="480332"/>
            </a:xfrm>
            <a:custGeom>
              <a:avLst/>
              <a:gdLst>
                <a:gd name="T0" fmla="*/ 0 w 84"/>
                <a:gd name="T1" fmla="*/ 241 h 241"/>
                <a:gd name="T2" fmla="*/ 0 w 84"/>
                <a:gd name="T3" fmla="*/ 0 h 241"/>
                <a:gd name="T4" fmla="*/ 84 w 84"/>
                <a:gd name="T5" fmla="*/ 0 h 241"/>
                <a:gd name="T6" fmla="*/ 84 w 84"/>
                <a:gd name="T7" fmla="*/ 241 h 241"/>
                <a:gd name="T8" fmla="*/ 0 w 84"/>
                <a:gd name="T9" fmla="*/ 241 h 241"/>
                <a:gd name="T10" fmla="*/ 0 w 84"/>
                <a:gd name="T11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241">
                  <a:moveTo>
                    <a:pt x="0" y="241"/>
                  </a:moveTo>
                  <a:lnTo>
                    <a:pt x="0" y="0"/>
                  </a:lnTo>
                  <a:lnTo>
                    <a:pt x="84" y="0"/>
                  </a:lnTo>
                  <a:lnTo>
                    <a:pt x="84" y="241"/>
                  </a:lnTo>
                  <a:lnTo>
                    <a:pt x="0" y="241"/>
                  </a:lnTo>
                  <a:lnTo>
                    <a:pt x="0" y="24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7536060" y="3308967"/>
              <a:ext cx="1791780" cy="896885"/>
            </a:xfrm>
            <a:custGeom>
              <a:avLst/>
              <a:gdLst>
                <a:gd name="T0" fmla="*/ 523 w 523"/>
                <a:gd name="T1" fmla="*/ 0 h 262"/>
                <a:gd name="T2" fmla="*/ 523 w 523"/>
                <a:gd name="T3" fmla="*/ 154 h 262"/>
                <a:gd name="T4" fmla="*/ 522 w 523"/>
                <a:gd name="T5" fmla="*/ 165 h 262"/>
                <a:gd name="T6" fmla="*/ 411 w 523"/>
                <a:gd name="T7" fmla="*/ 262 h 262"/>
                <a:gd name="T8" fmla="*/ 108 w 523"/>
                <a:gd name="T9" fmla="*/ 261 h 262"/>
                <a:gd name="T10" fmla="*/ 14 w 523"/>
                <a:gd name="T11" fmla="*/ 202 h 262"/>
                <a:gd name="T12" fmla="*/ 0 w 523"/>
                <a:gd name="T13" fmla="*/ 149 h 262"/>
                <a:gd name="T14" fmla="*/ 0 w 523"/>
                <a:gd name="T15" fmla="*/ 0 h 262"/>
                <a:gd name="T16" fmla="*/ 49 w 523"/>
                <a:gd name="T17" fmla="*/ 0 h 262"/>
                <a:gd name="T18" fmla="*/ 49 w 523"/>
                <a:gd name="T19" fmla="*/ 148 h 262"/>
                <a:gd name="T20" fmla="*/ 114 w 523"/>
                <a:gd name="T21" fmla="*/ 213 h 262"/>
                <a:gd name="T22" fmla="*/ 410 w 523"/>
                <a:gd name="T23" fmla="*/ 213 h 262"/>
                <a:gd name="T24" fmla="*/ 475 w 523"/>
                <a:gd name="T25" fmla="*/ 148 h 262"/>
                <a:gd name="T26" fmla="*/ 475 w 523"/>
                <a:gd name="T27" fmla="*/ 0 h 262"/>
                <a:gd name="T28" fmla="*/ 523 w 523"/>
                <a:gd name="T29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3" h="262">
                  <a:moveTo>
                    <a:pt x="523" y="0"/>
                  </a:moveTo>
                  <a:cubicBezTo>
                    <a:pt x="523" y="154"/>
                    <a:pt x="523" y="154"/>
                    <a:pt x="523" y="154"/>
                  </a:cubicBezTo>
                  <a:cubicBezTo>
                    <a:pt x="522" y="165"/>
                    <a:pt x="522" y="165"/>
                    <a:pt x="522" y="165"/>
                  </a:cubicBezTo>
                  <a:cubicBezTo>
                    <a:pt x="512" y="221"/>
                    <a:pt x="468" y="260"/>
                    <a:pt x="411" y="262"/>
                  </a:cubicBezTo>
                  <a:cubicBezTo>
                    <a:pt x="108" y="261"/>
                    <a:pt x="108" y="261"/>
                    <a:pt x="108" y="261"/>
                  </a:cubicBezTo>
                  <a:cubicBezTo>
                    <a:pt x="67" y="258"/>
                    <a:pt x="35" y="238"/>
                    <a:pt x="14" y="202"/>
                  </a:cubicBezTo>
                  <a:cubicBezTo>
                    <a:pt x="5" y="185"/>
                    <a:pt x="1" y="168"/>
                    <a:pt x="0" y="14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148"/>
                    <a:pt x="49" y="148"/>
                    <a:pt x="49" y="148"/>
                  </a:cubicBezTo>
                  <a:cubicBezTo>
                    <a:pt x="49" y="184"/>
                    <a:pt x="78" y="213"/>
                    <a:pt x="114" y="213"/>
                  </a:cubicBezTo>
                  <a:cubicBezTo>
                    <a:pt x="410" y="213"/>
                    <a:pt x="410" y="213"/>
                    <a:pt x="410" y="213"/>
                  </a:cubicBezTo>
                  <a:cubicBezTo>
                    <a:pt x="446" y="213"/>
                    <a:pt x="475" y="184"/>
                    <a:pt x="475" y="148"/>
                  </a:cubicBezTo>
                  <a:cubicBezTo>
                    <a:pt x="475" y="0"/>
                    <a:pt x="475" y="0"/>
                    <a:pt x="475" y="0"/>
                  </a:cubicBezTo>
                  <a:cubicBezTo>
                    <a:pt x="523" y="0"/>
                    <a:pt x="523" y="0"/>
                    <a:pt x="5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9164407" y="2412081"/>
              <a:ext cx="1791780" cy="1540651"/>
            </a:xfrm>
            <a:custGeom>
              <a:avLst/>
              <a:gdLst>
                <a:gd name="T0" fmla="*/ 113 w 523"/>
                <a:gd name="T1" fmla="*/ 0 h 450"/>
                <a:gd name="T2" fmla="*/ 416 w 523"/>
                <a:gd name="T3" fmla="*/ 1 h 450"/>
                <a:gd name="T4" fmla="*/ 510 w 523"/>
                <a:gd name="T5" fmla="*/ 60 h 450"/>
                <a:gd name="T6" fmla="*/ 523 w 523"/>
                <a:gd name="T7" fmla="*/ 113 h 450"/>
                <a:gd name="T8" fmla="*/ 523 w 523"/>
                <a:gd name="T9" fmla="*/ 450 h 450"/>
                <a:gd name="T10" fmla="*/ 475 w 523"/>
                <a:gd name="T11" fmla="*/ 450 h 450"/>
                <a:gd name="T12" fmla="*/ 475 w 523"/>
                <a:gd name="T13" fmla="*/ 114 h 450"/>
                <a:gd name="T14" fmla="*/ 410 w 523"/>
                <a:gd name="T15" fmla="*/ 49 h 450"/>
                <a:gd name="T16" fmla="*/ 114 w 523"/>
                <a:gd name="T17" fmla="*/ 49 h 450"/>
                <a:gd name="T18" fmla="*/ 49 w 523"/>
                <a:gd name="T19" fmla="*/ 114 h 450"/>
                <a:gd name="T20" fmla="*/ 49 w 523"/>
                <a:gd name="T21" fmla="*/ 262 h 450"/>
                <a:gd name="T22" fmla="*/ 0 w 523"/>
                <a:gd name="T23" fmla="*/ 262 h 450"/>
                <a:gd name="T24" fmla="*/ 0 w 523"/>
                <a:gd name="T25" fmla="*/ 108 h 450"/>
                <a:gd name="T26" fmla="*/ 60 w 523"/>
                <a:gd name="T27" fmla="*/ 14 h 450"/>
                <a:gd name="T28" fmla="*/ 113 w 523"/>
                <a:gd name="T29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3" h="450">
                  <a:moveTo>
                    <a:pt x="113" y="0"/>
                  </a:moveTo>
                  <a:cubicBezTo>
                    <a:pt x="416" y="1"/>
                    <a:pt x="416" y="1"/>
                    <a:pt x="416" y="1"/>
                  </a:cubicBezTo>
                  <a:cubicBezTo>
                    <a:pt x="457" y="4"/>
                    <a:pt x="489" y="24"/>
                    <a:pt x="510" y="60"/>
                  </a:cubicBezTo>
                  <a:cubicBezTo>
                    <a:pt x="519" y="77"/>
                    <a:pt x="523" y="94"/>
                    <a:pt x="523" y="113"/>
                  </a:cubicBezTo>
                  <a:cubicBezTo>
                    <a:pt x="523" y="450"/>
                    <a:pt x="523" y="450"/>
                    <a:pt x="523" y="450"/>
                  </a:cubicBezTo>
                  <a:cubicBezTo>
                    <a:pt x="475" y="450"/>
                    <a:pt x="475" y="450"/>
                    <a:pt x="475" y="450"/>
                  </a:cubicBezTo>
                  <a:cubicBezTo>
                    <a:pt x="475" y="114"/>
                    <a:pt x="475" y="114"/>
                    <a:pt x="475" y="114"/>
                  </a:cubicBezTo>
                  <a:cubicBezTo>
                    <a:pt x="475" y="78"/>
                    <a:pt x="446" y="49"/>
                    <a:pt x="410" y="49"/>
                  </a:cubicBezTo>
                  <a:cubicBezTo>
                    <a:pt x="114" y="49"/>
                    <a:pt x="114" y="49"/>
                    <a:pt x="114" y="49"/>
                  </a:cubicBezTo>
                  <a:cubicBezTo>
                    <a:pt x="78" y="49"/>
                    <a:pt x="49" y="78"/>
                    <a:pt x="49" y="114"/>
                  </a:cubicBezTo>
                  <a:cubicBezTo>
                    <a:pt x="49" y="262"/>
                    <a:pt x="49" y="262"/>
                    <a:pt x="49" y="262"/>
                  </a:cubicBezTo>
                  <a:cubicBezTo>
                    <a:pt x="0" y="262"/>
                    <a:pt x="0" y="262"/>
                    <a:pt x="0" y="262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4" y="67"/>
                    <a:pt x="24" y="35"/>
                    <a:pt x="60" y="14"/>
                  </a:cubicBezTo>
                  <a:cubicBezTo>
                    <a:pt x="77" y="5"/>
                    <a:pt x="94" y="1"/>
                    <a:pt x="11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0689114" y="3867028"/>
              <a:ext cx="374699" cy="338824"/>
            </a:xfrm>
            <a:custGeom>
              <a:avLst/>
              <a:gdLst>
                <a:gd name="T0" fmla="*/ 188 w 188"/>
                <a:gd name="T1" fmla="*/ 0 h 170"/>
                <a:gd name="T2" fmla="*/ 93 w 188"/>
                <a:gd name="T3" fmla="*/ 170 h 170"/>
                <a:gd name="T4" fmla="*/ 0 w 188"/>
                <a:gd name="T5" fmla="*/ 0 h 170"/>
                <a:gd name="T6" fmla="*/ 188 w 188"/>
                <a:gd name="T7" fmla="*/ 0 h 170"/>
                <a:gd name="T8" fmla="*/ 188 w 188"/>
                <a:gd name="T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70">
                  <a:moveTo>
                    <a:pt x="188" y="0"/>
                  </a:moveTo>
                  <a:lnTo>
                    <a:pt x="93" y="170"/>
                  </a:lnTo>
                  <a:lnTo>
                    <a:pt x="0" y="0"/>
                  </a:lnTo>
                  <a:lnTo>
                    <a:pt x="188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919032" y="2412081"/>
              <a:ext cx="374699" cy="338824"/>
            </a:xfrm>
            <a:custGeom>
              <a:avLst/>
              <a:gdLst>
                <a:gd name="T0" fmla="*/ 188 w 188"/>
                <a:gd name="T1" fmla="*/ 0 h 170"/>
                <a:gd name="T2" fmla="*/ 95 w 188"/>
                <a:gd name="T3" fmla="*/ 170 h 170"/>
                <a:gd name="T4" fmla="*/ 0 w 188"/>
                <a:gd name="T5" fmla="*/ 0 h 170"/>
                <a:gd name="T6" fmla="*/ 188 w 188"/>
                <a:gd name="T7" fmla="*/ 0 h 170"/>
                <a:gd name="T8" fmla="*/ 188 w 188"/>
                <a:gd name="T9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" h="170">
                  <a:moveTo>
                    <a:pt x="188" y="0"/>
                  </a:moveTo>
                  <a:lnTo>
                    <a:pt x="95" y="170"/>
                  </a:lnTo>
                  <a:lnTo>
                    <a:pt x="0" y="0"/>
                  </a:lnTo>
                  <a:lnTo>
                    <a:pt x="188" y="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022672" y="2709049"/>
              <a:ext cx="1795765" cy="1496803"/>
            </a:xfrm>
            <a:custGeom>
              <a:avLst/>
              <a:gdLst>
                <a:gd name="T0" fmla="*/ 524 w 524"/>
                <a:gd name="T1" fmla="*/ 175 h 437"/>
                <a:gd name="T2" fmla="*/ 523 w 524"/>
                <a:gd name="T3" fmla="*/ 329 h 437"/>
                <a:gd name="T4" fmla="*/ 522 w 524"/>
                <a:gd name="T5" fmla="*/ 340 h 437"/>
                <a:gd name="T6" fmla="*/ 411 w 524"/>
                <a:gd name="T7" fmla="*/ 437 h 437"/>
                <a:gd name="T8" fmla="*/ 108 w 524"/>
                <a:gd name="T9" fmla="*/ 436 h 437"/>
                <a:gd name="T10" fmla="*/ 14 w 524"/>
                <a:gd name="T11" fmla="*/ 377 h 437"/>
                <a:gd name="T12" fmla="*/ 0 w 524"/>
                <a:gd name="T13" fmla="*/ 324 h 437"/>
                <a:gd name="T14" fmla="*/ 1 w 524"/>
                <a:gd name="T15" fmla="*/ 0 h 437"/>
                <a:gd name="T16" fmla="*/ 25 w 524"/>
                <a:gd name="T17" fmla="*/ 44 h 437"/>
                <a:gd name="T18" fmla="*/ 49 w 524"/>
                <a:gd name="T19" fmla="*/ 0 h 437"/>
                <a:gd name="T20" fmla="*/ 49 w 524"/>
                <a:gd name="T21" fmla="*/ 323 h 437"/>
                <a:gd name="T22" fmla="*/ 114 w 524"/>
                <a:gd name="T23" fmla="*/ 388 h 437"/>
                <a:gd name="T24" fmla="*/ 410 w 524"/>
                <a:gd name="T25" fmla="*/ 388 h 437"/>
                <a:gd name="T26" fmla="*/ 475 w 524"/>
                <a:gd name="T27" fmla="*/ 323 h 437"/>
                <a:gd name="T28" fmla="*/ 475 w 524"/>
                <a:gd name="T29" fmla="*/ 175 h 437"/>
                <a:gd name="T30" fmla="*/ 524 w 524"/>
                <a:gd name="T31" fmla="*/ 175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24" h="437">
                  <a:moveTo>
                    <a:pt x="524" y="175"/>
                  </a:moveTo>
                  <a:cubicBezTo>
                    <a:pt x="523" y="329"/>
                    <a:pt x="523" y="329"/>
                    <a:pt x="523" y="329"/>
                  </a:cubicBezTo>
                  <a:cubicBezTo>
                    <a:pt x="522" y="340"/>
                    <a:pt x="522" y="340"/>
                    <a:pt x="522" y="340"/>
                  </a:cubicBezTo>
                  <a:cubicBezTo>
                    <a:pt x="512" y="396"/>
                    <a:pt x="468" y="435"/>
                    <a:pt x="411" y="437"/>
                  </a:cubicBezTo>
                  <a:cubicBezTo>
                    <a:pt x="108" y="436"/>
                    <a:pt x="108" y="436"/>
                    <a:pt x="108" y="436"/>
                  </a:cubicBezTo>
                  <a:cubicBezTo>
                    <a:pt x="67" y="433"/>
                    <a:pt x="35" y="413"/>
                    <a:pt x="14" y="377"/>
                  </a:cubicBezTo>
                  <a:cubicBezTo>
                    <a:pt x="5" y="360"/>
                    <a:pt x="1" y="343"/>
                    <a:pt x="0" y="32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23"/>
                    <a:pt x="49" y="323"/>
                    <a:pt x="49" y="323"/>
                  </a:cubicBezTo>
                  <a:cubicBezTo>
                    <a:pt x="49" y="359"/>
                    <a:pt x="78" y="388"/>
                    <a:pt x="114" y="388"/>
                  </a:cubicBezTo>
                  <a:cubicBezTo>
                    <a:pt x="410" y="388"/>
                    <a:pt x="410" y="388"/>
                    <a:pt x="410" y="388"/>
                  </a:cubicBezTo>
                  <a:cubicBezTo>
                    <a:pt x="446" y="388"/>
                    <a:pt x="475" y="359"/>
                    <a:pt x="475" y="323"/>
                  </a:cubicBezTo>
                  <a:cubicBezTo>
                    <a:pt x="475" y="175"/>
                    <a:pt x="475" y="175"/>
                    <a:pt x="475" y="175"/>
                  </a:cubicBezTo>
                  <a:cubicBezTo>
                    <a:pt x="524" y="175"/>
                    <a:pt x="524" y="175"/>
                    <a:pt x="524" y="17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905607" y="3558101"/>
              <a:ext cx="27903" cy="522187"/>
            </a:xfrm>
            <a:custGeom>
              <a:avLst/>
              <a:gdLst>
                <a:gd name="T0" fmla="*/ 0 w 14"/>
                <a:gd name="T1" fmla="*/ 0 h 262"/>
                <a:gd name="T2" fmla="*/ 14 w 14"/>
                <a:gd name="T3" fmla="*/ 0 h 262"/>
                <a:gd name="T4" fmla="*/ 14 w 14"/>
                <a:gd name="T5" fmla="*/ 262 h 262"/>
                <a:gd name="T6" fmla="*/ 0 w 14"/>
                <a:gd name="T7" fmla="*/ 262 h 262"/>
                <a:gd name="T8" fmla="*/ 0 w 14"/>
                <a:gd name="T9" fmla="*/ 0 h 262"/>
                <a:gd name="T10" fmla="*/ 0 w 14"/>
                <a:gd name="T11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262">
                  <a:moveTo>
                    <a:pt x="0" y="0"/>
                  </a:moveTo>
                  <a:lnTo>
                    <a:pt x="14" y="0"/>
                  </a:lnTo>
                  <a:lnTo>
                    <a:pt x="14" y="262"/>
                  </a:lnTo>
                  <a:lnTo>
                    <a:pt x="0" y="26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303696" y="2412081"/>
              <a:ext cx="1233717" cy="1231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315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533955" y="2537646"/>
              <a:ext cx="27903" cy="520193"/>
            </a:xfrm>
            <a:custGeom>
              <a:avLst/>
              <a:gdLst>
                <a:gd name="T0" fmla="*/ 0 w 8"/>
                <a:gd name="T1" fmla="*/ 152 h 152"/>
                <a:gd name="T2" fmla="*/ 8 w 8"/>
                <a:gd name="T3" fmla="*/ 152 h 152"/>
                <a:gd name="T4" fmla="*/ 8 w 8"/>
                <a:gd name="T5" fmla="*/ 0 h 152"/>
                <a:gd name="T6" fmla="*/ 0 w 8"/>
                <a:gd name="T7" fmla="*/ 0 h 152"/>
                <a:gd name="T8" fmla="*/ 0 w 8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2">
                  <a:moveTo>
                    <a:pt x="0" y="152"/>
                  </a:moveTo>
                  <a:cubicBezTo>
                    <a:pt x="3" y="152"/>
                    <a:pt x="5" y="152"/>
                    <a:pt x="8" y="152"/>
                  </a:cubicBezTo>
                  <a:cubicBezTo>
                    <a:pt x="8" y="101"/>
                    <a:pt x="8" y="51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0" y="51"/>
                    <a:pt x="0" y="101"/>
                    <a:pt x="0" y="15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932044" y="2972137"/>
              <a:ext cx="1233717" cy="12337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5162302" y="3558101"/>
              <a:ext cx="27903" cy="522187"/>
            </a:xfrm>
            <a:custGeom>
              <a:avLst/>
              <a:gdLst>
                <a:gd name="T0" fmla="*/ 0 w 8"/>
                <a:gd name="T1" fmla="*/ 0 h 152"/>
                <a:gd name="T2" fmla="*/ 8 w 8"/>
                <a:gd name="T3" fmla="*/ 0 h 152"/>
                <a:gd name="T4" fmla="*/ 8 w 8"/>
                <a:gd name="T5" fmla="*/ 152 h 152"/>
                <a:gd name="T6" fmla="*/ 0 w 8"/>
                <a:gd name="T7" fmla="*/ 152 h 152"/>
                <a:gd name="T8" fmla="*/ 0 w 8"/>
                <a:gd name="T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2">
                  <a:moveTo>
                    <a:pt x="0" y="0"/>
                  </a:moveTo>
                  <a:cubicBezTo>
                    <a:pt x="3" y="0"/>
                    <a:pt x="5" y="0"/>
                    <a:pt x="8" y="0"/>
                  </a:cubicBezTo>
                  <a:cubicBezTo>
                    <a:pt x="8" y="51"/>
                    <a:pt x="8" y="101"/>
                    <a:pt x="8" y="152"/>
                  </a:cubicBezTo>
                  <a:cubicBezTo>
                    <a:pt x="5" y="152"/>
                    <a:pt x="3" y="152"/>
                    <a:pt x="0" y="152"/>
                  </a:cubicBezTo>
                  <a:cubicBezTo>
                    <a:pt x="0" y="101"/>
                    <a:pt x="0" y="51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4560391" y="2412081"/>
              <a:ext cx="1233717" cy="12317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endParaRPr lang="zh-CN" altLang="en-US" sz="1315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6792642" y="2537646"/>
              <a:ext cx="25911" cy="520193"/>
            </a:xfrm>
            <a:custGeom>
              <a:avLst/>
              <a:gdLst>
                <a:gd name="T0" fmla="*/ 0 w 8"/>
                <a:gd name="T1" fmla="*/ 152 h 152"/>
                <a:gd name="T2" fmla="*/ 8 w 8"/>
                <a:gd name="T3" fmla="*/ 152 h 152"/>
                <a:gd name="T4" fmla="*/ 8 w 8"/>
                <a:gd name="T5" fmla="*/ 0 h 152"/>
                <a:gd name="T6" fmla="*/ 0 w 8"/>
                <a:gd name="T7" fmla="*/ 0 h 152"/>
                <a:gd name="T8" fmla="*/ 0 w 8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2">
                  <a:moveTo>
                    <a:pt x="0" y="152"/>
                  </a:moveTo>
                  <a:cubicBezTo>
                    <a:pt x="3" y="152"/>
                    <a:pt x="5" y="152"/>
                    <a:pt x="8" y="152"/>
                  </a:cubicBezTo>
                  <a:cubicBezTo>
                    <a:pt x="8" y="101"/>
                    <a:pt x="8" y="51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0" y="51"/>
                    <a:pt x="0" y="101"/>
                    <a:pt x="0" y="15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8420988" y="3558101"/>
              <a:ext cx="25911" cy="522187"/>
            </a:xfrm>
            <a:custGeom>
              <a:avLst/>
              <a:gdLst>
                <a:gd name="T0" fmla="*/ 0 w 8"/>
                <a:gd name="T1" fmla="*/ 0 h 152"/>
                <a:gd name="T2" fmla="*/ 8 w 8"/>
                <a:gd name="T3" fmla="*/ 0 h 152"/>
                <a:gd name="T4" fmla="*/ 8 w 8"/>
                <a:gd name="T5" fmla="*/ 152 h 152"/>
                <a:gd name="T6" fmla="*/ 0 w 8"/>
                <a:gd name="T7" fmla="*/ 152 h 152"/>
                <a:gd name="T8" fmla="*/ 0 w 8"/>
                <a:gd name="T9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2">
                  <a:moveTo>
                    <a:pt x="0" y="0"/>
                  </a:moveTo>
                  <a:cubicBezTo>
                    <a:pt x="3" y="0"/>
                    <a:pt x="5" y="0"/>
                    <a:pt x="8" y="0"/>
                  </a:cubicBezTo>
                  <a:cubicBezTo>
                    <a:pt x="8" y="51"/>
                    <a:pt x="8" y="101"/>
                    <a:pt x="8" y="152"/>
                  </a:cubicBezTo>
                  <a:cubicBezTo>
                    <a:pt x="5" y="152"/>
                    <a:pt x="3" y="152"/>
                    <a:pt x="0" y="152"/>
                  </a:cubicBezTo>
                  <a:cubicBezTo>
                    <a:pt x="0" y="101"/>
                    <a:pt x="0" y="51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7817085" y="2412081"/>
              <a:ext cx="1233717" cy="1231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10049335" y="2537646"/>
              <a:ext cx="25911" cy="520193"/>
            </a:xfrm>
            <a:custGeom>
              <a:avLst/>
              <a:gdLst>
                <a:gd name="T0" fmla="*/ 0 w 13"/>
                <a:gd name="T1" fmla="*/ 261 h 261"/>
                <a:gd name="T2" fmla="*/ 13 w 13"/>
                <a:gd name="T3" fmla="*/ 261 h 261"/>
                <a:gd name="T4" fmla="*/ 13 w 13"/>
                <a:gd name="T5" fmla="*/ 0 h 261"/>
                <a:gd name="T6" fmla="*/ 0 w 13"/>
                <a:gd name="T7" fmla="*/ 0 h 261"/>
                <a:gd name="T8" fmla="*/ 0 w 13"/>
                <a:gd name="T9" fmla="*/ 261 h 261"/>
                <a:gd name="T10" fmla="*/ 0 w 13"/>
                <a:gd name="T11" fmla="*/ 261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261">
                  <a:moveTo>
                    <a:pt x="0" y="261"/>
                  </a:moveTo>
                  <a:lnTo>
                    <a:pt x="13" y="261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261"/>
                  </a:lnTo>
                  <a:lnTo>
                    <a:pt x="0" y="26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60187" tIns="80093" rIns="160187" bIns="80093" numCol="1" anchor="t" anchorCtr="0" compatLnSpc="1"/>
            <a:lstStyle/>
            <a:p>
              <a:endParaRPr lang="zh-CN" altLang="en-US" sz="1315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9445432" y="2972137"/>
              <a:ext cx="1233717" cy="123371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/>
            <a:p>
              <a:endParaRPr lang="zh-CN" altLang="en-US" sz="1315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28" name="TextBox 87"/>
            <p:cNvSpPr txBox="1"/>
            <p:nvPr/>
          </p:nvSpPr>
          <p:spPr bwMode="auto">
            <a:xfrm>
              <a:off x="1574913" y="2555556"/>
              <a:ext cx="717194" cy="347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1200" spc="300"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zh-CN" altLang="en-US" sz="1315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rPr>
                <a:t>标题</a:t>
              </a:r>
              <a:endParaRPr lang="zh-CN" altLang="en-US" sz="1315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1485523" y="2997539"/>
              <a:ext cx="86523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95"/>
            <p:cNvSpPr txBox="1"/>
            <p:nvPr/>
          </p:nvSpPr>
          <p:spPr bwMode="auto">
            <a:xfrm>
              <a:off x="4835228" y="2555556"/>
              <a:ext cx="717194" cy="347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1200" spc="300"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zh-CN" altLang="en-US" sz="1315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rPr>
                <a:t>标题</a:t>
              </a:r>
              <a:endParaRPr lang="zh-CN" altLang="en-US" sz="1315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4745839" y="2997539"/>
              <a:ext cx="86523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98"/>
            <p:cNvSpPr txBox="1"/>
            <p:nvPr/>
          </p:nvSpPr>
          <p:spPr bwMode="auto">
            <a:xfrm>
              <a:off x="8086429" y="2555556"/>
              <a:ext cx="717194" cy="347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1200" spc="300"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zh-CN" altLang="en-US" sz="1315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rPr>
                <a:t>标题</a:t>
              </a:r>
              <a:endParaRPr lang="zh-CN" altLang="en-US" sz="1315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7997039" y="2997539"/>
              <a:ext cx="86523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101"/>
            <p:cNvSpPr txBox="1"/>
            <p:nvPr/>
          </p:nvSpPr>
          <p:spPr bwMode="auto">
            <a:xfrm>
              <a:off x="3203260" y="3093026"/>
              <a:ext cx="717194" cy="347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1200" spc="300"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zh-CN" altLang="en-US" sz="1315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rPr>
                <a:t>标题</a:t>
              </a:r>
              <a:endParaRPr lang="zh-CN" altLang="en-US" sz="1315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3113871" y="3535008"/>
              <a:ext cx="86523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104"/>
            <p:cNvSpPr txBox="1"/>
            <p:nvPr/>
          </p:nvSpPr>
          <p:spPr bwMode="auto">
            <a:xfrm>
              <a:off x="6441760" y="3093026"/>
              <a:ext cx="717194" cy="347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1200" spc="300"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zh-CN" altLang="en-US" sz="1315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rPr>
                <a:t>标题</a:t>
              </a:r>
              <a:endParaRPr lang="zh-CN" altLang="en-US" sz="1315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1" name="矩形 1"/>
            <p:cNvSpPr>
              <a:spLocks noChangeArrowheads="1"/>
            </p:cNvSpPr>
            <p:nvPr/>
          </p:nvSpPr>
          <p:spPr bwMode="auto">
            <a:xfrm>
              <a:off x="6241149" y="3535359"/>
              <a:ext cx="1062611" cy="1063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zh-CN" altLang="en-US" sz="1315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rPr>
                <a:t> ，中国专业</a:t>
              </a:r>
              <a:r>
                <a:rPr lang="en-US" altLang="zh-CN" sz="1315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rPr>
                <a:t>PPT</a:t>
              </a:r>
              <a:r>
                <a:rPr lang="zh-CN" altLang="en-US" sz="1315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rPr>
                <a:t>演示设计领跑者</a:t>
              </a:r>
              <a:endParaRPr lang="zh-CN" altLang="en-US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6352371" y="3535008"/>
              <a:ext cx="86523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107"/>
            <p:cNvSpPr txBox="1"/>
            <p:nvPr/>
          </p:nvSpPr>
          <p:spPr bwMode="auto">
            <a:xfrm>
              <a:off x="9692960" y="3093024"/>
              <a:ext cx="717194" cy="3475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defPPr>
                <a:defRPr lang="zh-CN"/>
              </a:defPPr>
              <a:lvl1pPr fontAlgn="auto">
                <a:spcBef>
                  <a:spcPts val="0"/>
                </a:spcBef>
                <a:spcAft>
                  <a:spcPts val="0"/>
                </a:spcAft>
                <a:defRPr sz="1200" spc="300">
                  <a:latin typeface="微软雅黑" panose="020B0503020204020204" charset="-122"/>
                  <a:ea typeface="微软雅黑" panose="020B0503020204020204" charset="-122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zh-CN" altLang="en-US" sz="1315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rPr>
                <a:t>标题</a:t>
              </a:r>
              <a:endParaRPr lang="zh-CN" altLang="en-US" sz="1315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cxnSp>
          <p:nvCxnSpPr>
            <p:cNvPr id="45" name="直接连接符 44"/>
            <p:cNvCxnSpPr/>
            <p:nvPr/>
          </p:nvCxnSpPr>
          <p:spPr>
            <a:xfrm>
              <a:off x="9603571" y="3535008"/>
              <a:ext cx="86523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Oval 18"/>
          <p:cNvSpPr>
            <a:spLocks noChangeArrowheads="1"/>
          </p:cNvSpPr>
          <p:nvPr/>
        </p:nvSpPr>
        <p:spPr bwMode="auto">
          <a:xfrm>
            <a:off x="6111510" y="2308815"/>
            <a:ext cx="1045640" cy="10456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 sz="1315"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54" name="TextBox 101"/>
          <p:cNvSpPr txBox="1"/>
          <p:nvPr/>
        </p:nvSpPr>
        <p:spPr bwMode="auto">
          <a:xfrm>
            <a:off x="6385206" y="2428739"/>
            <a:ext cx="607860" cy="29456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fontAlgn="auto">
              <a:spcBef>
                <a:spcPts val="0"/>
              </a:spcBef>
              <a:spcAft>
                <a:spcPts val="0"/>
              </a:spcAft>
              <a:defRPr sz="1200" spc="30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</a:lstStyle>
          <a:p>
            <a:pPr algn="ctr"/>
            <a:r>
              <a:rPr lang="zh-CN" altLang="en-US" sz="1315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标题</a:t>
            </a:r>
            <a:endParaRPr lang="zh-CN" altLang="en-US" sz="1315" b="1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5" name="直接连接符 54"/>
          <p:cNvCxnSpPr/>
          <p:nvPr/>
        </p:nvCxnSpPr>
        <p:spPr>
          <a:xfrm>
            <a:off x="6309443" y="2803344"/>
            <a:ext cx="7333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24"/>
          <p:cNvSpPr>
            <a:spLocks noChangeArrowheads="1"/>
          </p:cNvSpPr>
          <p:nvPr/>
        </p:nvSpPr>
        <p:spPr bwMode="auto">
          <a:xfrm>
            <a:off x="612849" y="3865629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165669" y="4288143"/>
            <a:ext cx="2580233" cy="901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2942381" y="3865629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2495201" y="4288143"/>
            <a:ext cx="2580233" cy="901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5268574" y="3865629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4821394" y="4288143"/>
            <a:ext cx="2580233" cy="901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7562770" y="3865629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7115590" y="4288143"/>
            <a:ext cx="2580233" cy="901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64" name="Rectangle 24"/>
          <p:cNvSpPr>
            <a:spLocks noChangeArrowheads="1"/>
          </p:cNvSpPr>
          <p:nvPr/>
        </p:nvSpPr>
        <p:spPr bwMode="auto">
          <a:xfrm>
            <a:off x="9933604" y="3865629"/>
            <a:ext cx="1647928" cy="27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95"/>
              </a:spcBef>
            </a:pPr>
            <a:r>
              <a:rPr lang="zh-CN" altLang="en-US" sz="1575" b="1" dirty="0">
                <a:solidFill>
                  <a:schemeClr val="bg2">
                    <a:lumMod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单击填加标题</a:t>
            </a:r>
            <a:endParaRPr lang="zh-CN" altLang="en-US" sz="1575" b="1" dirty="0">
              <a:solidFill>
                <a:schemeClr val="bg2">
                  <a:lumMod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9486424" y="4288143"/>
            <a:ext cx="2580233" cy="901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输入替换</a:t>
            </a:r>
            <a:r>
              <a:rPr lang="en-US" altLang="zh-CN" sz="1315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Hiragino Sans GB W3" charset="-122"/>
              </a:rPr>
              <a:t> </a:t>
            </a: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  <a:p>
            <a:pPr algn="ctr">
              <a:spcBef>
                <a:spcPts val="790"/>
              </a:spcBef>
            </a:pPr>
            <a:endParaRPr lang="en-US" altLang="zh-CN" sz="1315" dirty="0">
              <a:solidFill>
                <a:schemeClr val="tx1">
                  <a:lumMod val="95000"/>
                  <a:lumOff val="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64"/>
          <p:cNvGrpSpPr/>
          <p:nvPr/>
        </p:nvGrpSpPr>
        <p:grpSpPr>
          <a:xfrm>
            <a:off x="1528057" y="1242904"/>
            <a:ext cx="4118020" cy="1824508"/>
            <a:chOff x="1490077" y="1538466"/>
            <a:chExt cx="4120364" cy="1824508"/>
          </a:xfrm>
        </p:grpSpPr>
        <p:sp>
          <p:nvSpPr>
            <p:cNvPr id="66" name="任意多边形 65"/>
            <p:cNvSpPr/>
            <p:nvPr/>
          </p:nvSpPr>
          <p:spPr>
            <a:xfrm>
              <a:off x="1700277" y="1538466"/>
              <a:ext cx="3685604" cy="1716378"/>
            </a:xfrm>
            <a:custGeom>
              <a:avLst/>
              <a:gdLst>
                <a:gd name="connsiteX0" fmla="*/ 702018 w 793458"/>
                <a:gd name="connsiteY0" fmla="*/ 1664080 h 1755520"/>
                <a:gd name="connsiteX1" fmla="*/ 286769 w 793458"/>
                <a:gd name="connsiteY1" fmla="*/ 1664080 h 1755520"/>
                <a:gd name="connsiteX2" fmla="*/ 286769 w 793458"/>
                <a:gd name="connsiteY2" fmla="*/ 771911 h 1755520"/>
                <a:gd name="connsiteX3" fmla="*/ 277518 w 793458"/>
                <a:gd name="connsiteY3" fmla="*/ 539619 h 1755520"/>
                <a:gd name="connsiteX4" fmla="*/ 226640 w 793458"/>
                <a:gd name="connsiteY4" fmla="*/ 480518 h 1755520"/>
                <a:gd name="connsiteX5" fmla="*/ 41114 w 793458"/>
                <a:gd name="connsiteY5" fmla="*/ 460475 h 1755520"/>
                <a:gd name="connsiteX6" fmla="*/ 0 w 793458"/>
                <a:gd name="connsiteY6" fmla="*/ 460475 h 1755520"/>
                <a:gd name="connsiteX7" fmla="*/ 0 w 793458"/>
                <a:gd name="connsiteY7" fmla="*/ 266469 h 1755520"/>
                <a:gd name="connsiteX8" fmla="*/ 457391 w 793458"/>
                <a:gd name="connsiteY8" fmla="*/ 0 h 1755520"/>
                <a:gd name="connsiteX9" fmla="*/ 702018 w 793458"/>
                <a:gd name="connsiteY9" fmla="*/ 0 h 1755520"/>
                <a:gd name="connsiteX10" fmla="*/ 793458 w 793458"/>
                <a:gd name="connsiteY10" fmla="*/ 1755520 h 1755520"/>
                <a:gd name="connsiteX0-1" fmla="*/ 0 w 1958340"/>
                <a:gd name="connsiteY0-2" fmla="*/ 1676780 h 1755520"/>
                <a:gd name="connsiteX1-3" fmla="*/ 1451651 w 1958340"/>
                <a:gd name="connsiteY1-4" fmla="*/ 1664080 h 1755520"/>
                <a:gd name="connsiteX2-5" fmla="*/ 1451651 w 1958340"/>
                <a:gd name="connsiteY2-6" fmla="*/ 771911 h 1755520"/>
                <a:gd name="connsiteX3-7" fmla="*/ 1442400 w 1958340"/>
                <a:gd name="connsiteY3-8" fmla="*/ 539619 h 1755520"/>
                <a:gd name="connsiteX4-9" fmla="*/ 1391522 w 1958340"/>
                <a:gd name="connsiteY4-10" fmla="*/ 480518 h 1755520"/>
                <a:gd name="connsiteX5-11" fmla="*/ 1205996 w 1958340"/>
                <a:gd name="connsiteY5-12" fmla="*/ 460475 h 1755520"/>
                <a:gd name="connsiteX6-13" fmla="*/ 1164882 w 1958340"/>
                <a:gd name="connsiteY6-14" fmla="*/ 460475 h 1755520"/>
                <a:gd name="connsiteX7-15" fmla="*/ 1164882 w 1958340"/>
                <a:gd name="connsiteY7-16" fmla="*/ 266469 h 1755520"/>
                <a:gd name="connsiteX8-17" fmla="*/ 1622273 w 1958340"/>
                <a:gd name="connsiteY8-18" fmla="*/ 0 h 1755520"/>
                <a:gd name="connsiteX9-19" fmla="*/ 1866900 w 1958340"/>
                <a:gd name="connsiteY9-20" fmla="*/ 0 h 1755520"/>
                <a:gd name="connsiteX10-21" fmla="*/ 1958340 w 1958340"/>
                <a:gd name="connsiteY10-22" fmla="*/ 1755520 h 1755520"/>
                <a:gd name="connsiteX0-23" fmla="*/ 0 w 1901190"/>
                <a:gd name="connsiteY0-24" fmla="*/ 1676780 h 1676780"/>
                <a:gd name="connsiteX1-25" fmla="*/ 1451651 w 1901190"/>
                <a:gd name="connsiteY1-26" fmla="*/ 1664080 h 1676780"/>
                <a:gd name="connsiteX2-27" fmla="*/ 1451651 w 1901190"/>
                <a:gd name="connsiteY2-28" fmla="*/ 771911 h 1676780"/>
                <a:gd name="connsiteX3-29" fmla="*/ 1442400 w 1901190"/>
                <a:gd name="connsiteY3-30" fmla="*/ 539619 h 1676780"/>
                <a:gd name="connsiteX4-31" fmla="*/ 1391522 w 1901190"/>
                <a:gd name="connsiteY4-32" fmla="*/ 480518 h 1676780"/>
                <a:gd name="connsiteX5-33" fmla="*/ 1205996 w 1901190"/>
                <a:gd name="connsiteY5-34" fmla="*/ 460475 h 1676780"/>
                <a:gd name="connsiteX6-35" fmla="*/ 1164882 w 1901190"/>
                <a:gd name="connsiteY6-36" fmla="*/ 460475 h 1676780"/>
                <a:gd name="connsiteX7-37" fmla="*/ 1164882 w 1901190"/>
                <a:gd name="connsiteY7-38" fmla="*/ 266469 h 1676780"/>
                <a:gd name="connsiteX8-39" fmla="*/ 1622273 w 1901190"/>
                <a:gd name="connsiteY8-40" fmla="*/ 0 h 1676780"/>
                <a:gd name="connsiteX9-41" fmla="*/ 1866900 w 1901190"/>
                <a:gd name="connsiteY9-42" fmla="*/ 0 h 1676780"/>
                <a:gd name="connsiteX10-43" fmla="*/ 1901190 w 1901190"/>
                <a:gd name="connsiteY10-44" fmla="*/ 1666620 h 1676780"/>
                <a:gd name="connsiteX0-45" fmla="*/ 0 w 1901190"/>
                <a:gd name="connsiteY0-46" fmla="*/ 1676780 h 1687854"/>
                <a:gd name="connsiteX1-47" fmla="*/ 1451651 w 1901190"/>
                <a:gd name="connsiteY1-48" fmla="*/ 1664080 h 1687854"/>
                <a:gd name="connsiteX2-49" fmla="*/ 1451651 w 1901190"/>
                <a:gd name="connsiteY2-50" fmla="*/ 771911 h 1687854"/>
                <a:gd name="connsiteX3-51" fmla="*/ 1442400 w 1901190"/>
                <a:gd name="connsiteY3-52" fmla="*/ 539619 h 1687854"/>
                <a:gd name="connsiteX4-53" fmla="*/ 1391522 w 1901190"/>
                <a:gd name="connsiteY4-54" fmla="*/ 480518 h 1687854"/>
                <a:gd name="connsiteX5-55" fmla="*/ 1205996 w 1901190"/>
                <a:gd name="connsiteY5-56" fmla="*/ 460475 h 1687854"/>
                <a:gd name="connsiteX6-57" fmla="*/ 1164882 w 1901190"/>
                <a:gd name="connsiteY6-58" fmla="*/ 460475 h 1687854"/>
                <a:gd name="connsiteX7-59" fmla="*/ 1164882 w 1901190"/>
                <a:gd name="connsiteY7-60" fmla="*/ 266469 h 1687854"/>
                <a:gd name="connsiteX8-61" fmla="*/ 1622273 w 1901190"/>
                <a:gd name="connsiteY8-62" fmla="*/ 0 h 1687854"/>
                <a:gd name="connsiteX9-63" fmla="*/ 1866900 w 1901190"/>
                <a:gd name="connsiteY9-64" fmla="*/ 0 h 1687854"/>
                <a:gd name="connsiteX10-65" fmla="*/ 1882773 w 1901190"/>
                <a:gd name="connsiteY10-66" fmla="*/ 1519154 h 1687854"/>
                <a:gd name="connsiteX11" fmla="*/ 1901190 w 1901190"/>
                <a:gd name="connsiteY11" fmla="*/ 1666620 h 1687854"/>
                <a:gd name="connsiteX0-67" fmla="*/ 0 w 2517140"/>
                <a:gd name="connsiteY0-68" fmla="*/ 1676780 h 1681863"/>
                <a:gd name="connsiteX1-69" fmla="*/ 1451651 w 2517140"/>
                <a:gd name="connsiteY1-70" fmla="*/ 1664080 h 1681863"/>
                <a:gd name="connsiteX2-71" fmla="*/ 1451651 w 2517140"/>
                <a:gd name="connsiteY2-72" fmla="*/ 771911 h 1681863"/>
                <a:gd name="connsiteX3-73" fmla="*/ 1442400 w 2517140"/>
                <a:gd name="connsiteY3-74" fmla="*/ 539619 h 1681863"/>
                <a:gd name="connsiteX4-75" fmla="*/ 1391522 w 2517140"/>
                <a:gd name="connsiteY4-76" fmla="*/ 480518 h 1681863"/>
                <a:gd name="connsiteX5-77" fmla="*/ 1205996 w 2517140"/>
                <a:gd name="connsiteY5-78" fmla="*/ 460475 h 1681863"/>
                <a:gd name="connsiteX6-79" fmla="*/ 1164882 w 2517140"/>
                <a:gd name="connsiteY6-80" fmla="*/ 460475 h 1681863"/>
                <a:gd name="connsiteX7-81" fmla="*/ 1164882 w 2517140"/>
                <a:gd name="connsiteY7-82" fmla="*/ 266469 h 1681863"/>
                <a:gd name="connsiteX8-83" fmla="*/ 1622273 w 2517140"/>
                <a:gd name="connsiteY8-84" fmla="*/ 0 h 1681863"/>
                <a:gd name="connsiteX9-85" fmla="*/ 1866900 w 2517140"/>
                <a:gd name="connsiteY9-86" fmla="*/ 0 h 1681863"/>
                <a:gd name="connsiteX10-87" fmla="*/ 1882773 w 2517140"/>
                <a:gd name="connsiteY10-88" fmla="*/ 1519154 h 1681863"/>
                <a:gd name="connsiteX11-89" fmla="*/ 2517140 w 2517140"/>
                <a:gd name="connsiteY11-90" fmla="*/ 1653920 h 1681863"/>
                <a:gd name="connsiteX0-91" fmla="*/ 0 w 2517140"/>
                <a:gd name="connsiteY0-92" fmla="*/ 1676780 h 1752086"/>
                <a:gd name="connsiteX1-93" fmla="*/ 1451651 w 2517140"/>
                <a:gd name="connsiteY1-94" fmla="*/ 1664080 h 1752086"/>
                <a:gd name="connsiteX2-95" fmla="*/ 1451651 w 2517140"/>
                <a:gd name="connsiteY2-96" fmla="*/ 771911 h 1752086"/>
                <a:gd name="connsiteX3-97" fmla="*/ 1442400 w 2517140"/>
                <a:gd name="connsiteY3-98" fmla="*/ 539619 h 1752086"/>
                <a:gd name="connsiteX4-99" fmla="*/ 1391522 w 2517140"/>
                <a:gd name="connsiteY4-100" fmla="*/ 480518 h 1752086"/>
                <a:gd name="connsiteX5-101" fmla="*/ 1205996 w 2517140"/>
                <a:gd name="connsiteY5-102" fmla="*/ 460475 h 1752086"/>
                <a:gd name="connsiteX6-103" fmla="*/ 1164882 w 2517140"/>
                <a:gd name="connsiteY6-104" fmla="*/ 460475 h 1752086"/>
                <a:gd name="connsiteX7-105" fmla="*/ 1164882 w 2517140"/>
                <a:gd name="connsiteY7-106" fmla="*/ 266469 h 1752086"/>
                <a:gd name="connsiteX8-107" fmla="*/ 1622273 w 2517140"/>
                <a:gd name="connsiteY8-108" fmla="*/ 0 h 1752086"/>
                <a:gd name="connsiteX9-109" fmla="*/ 1866900 w 2517140"/>
                <a:gd name="connsiteY9-110" fmla="*/ 0 h 1752086"/>
                <a:gd name="connsiteX10-111" fmla="*/ 1882773 w 2517140"/>
                <a:gd name="connsiteY10-112" fmla="*/ 1627104 h 1752086"/>
                <a:gd name="connsiteX11-113" fmla="*/ 2517140 w 2517140"/>
                <a:gd name="connsiteY11-114" fmla="*/ 1653920 h 1752086"/>
                <a:gd name="connsiteX0-115" fmla="*/ 0 w 2517140"/>
                <a:gd name="connsiteY0-116" fmla="*/ 1676780 h 1752086"/>
                <a:gd name="connsiteX1-117" fmla="*/ 1451651 w 2517140"/>
                <a:gd name="connsiteY1-118" fmla="*/ 1664080 h 1752086"/>
                <a:gd name="connsiteX2-119" fmla="*/ 1451651 w 2517140"/>
                <a:gd name="connsiteY2-120" fmla="*/ 771911 h 1752086"/>
                <a:gd name="connsiteX3-121" fmla="*/ 1442400 w 2517140"/>
                <a:gd name="connsiteY3-122" fmla="*/ 539619 h 1752086"/>
                <a:gd name="connsiteX4-123" fmla="*/ 1391522 w 2517140"/>
                <a:gd name="connsiteY4-124" fmla="*/ 480518 h 1752086"/>
                <a:gd name="connsiteX5-125" fmla="*/ 1205996 w 2517140"/>
                <a:gd name="connsiteY5-126" fmla="*/ 460475 h 1752086"/>
                <a:gd name="connsiteX6-127" fmla="*/ 1164882 w 2517140"/>
                <a:gd name="connsiteY6-128" fmla="*/ 460475 h 1752086"/>
                <a:gd name="connsiteX7-129" fmla="*/ 1164882 w 2517140"/>
                <a:gd name="connsiteY7-130" fmla="*/ 266469 h 1752086"/>
                <a:gd name="connsiteX8-131" fmla="*/ 1622273 w 2517140"/>
                <a:gd name="connsiteY8-132" fmla="*/ 0 h 1752086"/>
                <a:gd name="connsiteX9-133" fmla="*/ 1866900 w 2517140"/>
                <a:gd name="connsiteY9-134" fmla="*/ 0 h 1752086"/>
                <a:gd name="connsiteX10-135" fmla="*/ 1882773 w 2517140"/>
                <a:gd name="connsiteY10-136" fmla="*/ 1627104 h 1752086"/>
                <a:gd name="connsiteX11-137" fmla="*/ 2517140 w 2517140"/>
                <a:gd name="connsiteY11-138" fmla="*/ 1653920 h 1752086"/>
                <a:gd name="connsiteX0-139" fmla="*/ 0 w 2517140"/>
                <a:gd name="connsiteY0-140" fmla="*/ 1676780 h 1752086"/>
                <a:gd name="connsiteX1-141" fmla="*/ 1451651 w 2517140"/>
                <a:gd name="connsiteY1-142" fmla="*/ 1664080 h 1752086"/>
                <a:gd name="connsiteX2-143" fmla="*/ 1451651 w 2517140"/>
                <a:gd name="connsiteY2-144" fmla="*/ 771911 h 1752086"/>
                <a:gd name="connsiteX3-145" fmla="*/ 1442400 w 2517140"/>
                <a:gd name="connsiteY3-146" fmla="*/ 539619 h 1752086"/>
                <a:gd name="connsiteX4-147" fmla="*/ 1391522 w 2517140"/>
                <a:gd name="connsiteY4-148" fmla="*/ 480518 h 1752086"/>
                <a:gd name="connsiteX5-149" fmla="*/ 1205996 w 2517140"/>
                <a:gd name="connsiteY5-150" fmla="*/ 460475 h 1752086"/>
                <a:gd name="connsiteX6-151" fmla="*/ 1164882 w 2517140"/>
                <a:gd name="connsiteY6-152" fmla="*/ 460475 h 1752086"/>
                <a:gd name="connsiteX7-153" fmla="*/ 1164882 w 2517140"/>
                <a:gd name="connsiteY7-154" fmla="*/ 266469 h 1752086"/>
                <a:gd name="connsiteX8-155" fmla="*/ 1622273 w 2517140"/>
                <a:gd name="connsiteY8-156" fmla="*/ 0 h 1752086"/>
                <a:gd name="connsiteX9-157" fmla="*/ 1866900 w 2517140"/>
                <a:gd name="connsiteY9-158" fmla="*/ 0 h 1752086"/>
                <a:gd name="connsiteX10-159" fmla="*/ 1882773 w 2517140"/>
                <a:gd name="connsiteY10-160" fmla="*/ 1627104 h 1752086"/>
                <a:gd name="connsiteX11-161" fmla="*/ 2517140 w 2517140"/>
                <a:gd name="connsiteY11-162" fmla="*/ 1653920 h 1752086"/>
                <a:gd name="connsiteX0-163" fmla="*/ 0 w 2929890"/>
                <a:gd name="connsiteY0-164" fmla="*/ 1676780 h 1744818"/>
                <a:gd name="connsiteX1-165" fmla="*/ 1451651 w 2929890"/>
                <a:gd name="connsiteY1-166" fmla="*/ 1664080 h 1744818"/>
                <a:gd name="connsiteX2-167" fmla="*/ 1451651 w 2929890"/>
                <a:gd name="connsiteY2-168" fmla="*/ 771911 h 1744818"/>
                <a:gd name="connsiteX3-169" fmla="*/ 1442400 w 2929890"/>
                <a:gd name="connsiteY3-170" fmla="*/ 539619 h 1744818"/>
                <a:gd name="connsiteX4-171" fmla="*/ 1391522 w 2929890"/>
                <a:gd name="connsiteY4-172" fmla="*/ 480518 h 1744818"/>
                <a:gd name="connsiteX5-173" fmla="*/ 1205996 w 2929890"/>
                <a:gd name="connsiteY5-174" fmla="*/ 460475 h 1744818"/>
                <a:gd name="connsiteX6-175" fmla="*/ 1164882 w 2929890"/>
                <a:gd name="connsiteY6-176" fmla="*/ 460475 h 1744818"/>
                <a:gd name="connsiteX7-177" fmla="*/ 1164882 w 2929890"/>
                <a:gd name="connsiteY7-178" fmla="*/ 266469 h 1744818"/>
                <a:gd name="connsiteX8-179" fmla="*/ 1622273 w 2929890"/>
                <a:gd name="connsiteY8-180" fmla="*/ 0 h 1744818"/>
                <a:gd name="connsiteX9-181" fmla="*/ 1866900 w 2929890"/>
                <a:gd name="connsiteY9-182" fmla="*/ 0 h 1744818"/>
                <a:gd name="connsiteX10-183" fmla="*/ 1882773 w 2929890"/>
                <a:gd name="connsiteY10-184" fmla="*/ 1627104 h 1744818"/>
                <a:gd name="connsiteX11-185" fmla="*/ 2929890 w 2929890"/>
                <a:gd name="connsiteY11-186" fmla="*/ 1634870 h 1744818"/>
                <a:gd name="connsiteX0-187" fmla="*/ 0 w 2929890"/>
                <a:gd name="connsiteY0-188" fmla="*/ 1676780 h 1767931"/>
                <a:gd name="connsiteX1-189" fmla="*/ 1451651 w 2929890"/>
                <a:gd name="connsiteY1-190" fmla="*/ 1664080 h 1767931"/>
                <a:gd name="connsiteX2-191" fmla="*/ 1451651 w 2929890"/>
                <a:gd name="connsiteY2-192" fmla="*/ 771911 h 1767931"/>
                <a:gd name="connsiteX3-193" fmla="*/ 1442400 w 2929890"/>
                <a:gd name="connsiteY3-194" fmla="*/ 539619 h 1767931"/>
                <a:gd name="connsiteX4-195" fmla="*/ 1391522 w 2929890"/>
                <a:gd name="connsiteY4-196" fmla="*/ 480518 h 1767931"/>
                <a:gd name="connsiteX5-197" fmla="*/ 1205996 w 2929890"/>
                <a:gd name="connsiteY5-198" fmla="*/ 460475 h 1767931"/>
                <a:gd name="connsiteX6-199" fmla="*/ 1164882 w 2929890"/>
                <a:gd name="connsiteY6-200" fmla="*/ 460475 h 1767931"/>
                <a:gd name="connsiteX7-201" fmla="*/ 1164882 w 2929890"/>
                <a:gd name="connsiteY7-202" fmla="*/ 266469 h 1767931"/>
                <a:gd name="connsiteX8-203" fmla="*/ 1622273 w 2929890"/>
                <a:gd name="connsiteY8-204" fmla="*/ 0 h 1767931"/>
                <a:gd name="connsiteX9-205" fmla="*/ 1866900 w 2929890"/>
                <a:gd name="connsiteY9-206" fmla="*/ 0 h 1767931"/>
                <a:gd name="connsiteX10-207" fmla="*/ 1882773 w 2929890"/>
                <a:gd name="connsiteY10-208" fmla="*/ 1627104 h 1767931"/>
                <a:gd name="connsiteX11-209" fmla="*/ 2929890 w 2929890"/>
                <a:gd name="connsiteY11-210" fmla="*/ 1634870 h 1767931"/>
                <a:gd name="connsiteX0-211" fmla="*/ 0 w 2929890"/>
                <a:gd name="connsiteY0-212" fmla="*/ 1676780 h 1768155"/>
                <a:gd name="connsiteX1-213" fmla="*/ 1451651 w 2929890"/>
                <a:gd name="connsiteY1-214" fmla="*/ 1664080 h 1768155"/>
                <a:gd name="connsiteX2-215" fmla="*/ 1451651 w 2929890"/>
                <a:gd name="connsiteY2-216" fmla="*/ 771911 h 1768155"/>
                <a:gd name="connsiteX3-217" fmla="*/ 1442400 w 2929890"/>
                <a:gd name="connsiteY3-218" fmla="*/ 539619 h 1768155"/>
                <a:gd name="connsiteX4-219" fmla="*/ 1391522 w 2929890"/>
                <a:gd name="connsiteY4-220" fmla="*/ 480518 h 1768155"/>
                <a:gd name="connsiteX5-221" fmla="*/ 1205996 w 2929890"/>
                <a:gd name="connsiteY5-222" fmla="*/ 460475 h 1768155"/>
                <a:gd name="connsiteX6-223" fmla="*/ 1164882 w 2929890"/>
                <a:gd name="connsiteY6-224" fmla="*/ 460475 h 1768155"/>
                <a:gd name="connsiteX7-225" fmla="*/ 1164882 w 2929890"/>
                <a:gd name="connsiteY7-226" fmla="*/ 266469 h 1768155"/>
                <a:gd name="connsiteX8-227" fmla="*/ 1622273 w 2929890"/>
                <a:gd name="connsiteY8-228" fmla="*/ 0 h 1768155"/>
                <a:gd name="connsiteX9-229" fmla="*/ 1866900 w 2929890"/>
                <a:gd name="connsiteY9-230" fmla="*/ 0 h 1768155"/>
                <a:gd name="connsiteX10-231" fmla="*/ 1882773 w 2929890"/>
                <a:gd name="connsiteY10-232" fmla="*/ 1627104 h 1768155"/>
                <a:gd name="connsiteX11-233" fmla="*/ 2929890 w 2929890"/>
                <a:gd name="connsiteY11-234" fmla="*/ 1634870 h 1768155"/>
                <a:gd name="connsiteX0-235" fmla="*/ 0 w 2929890"/>
                <a:gd name="connsiteY0-236" fmla="*/ 1676780 h 1792399"/>
                <a:gd name="connsiteX1-237" fmla="*/ 1451651 w 2929890"/>
                <a:gd name="connsiteY1-238" fmla="*/ 1664080 h 1792399"/>
                <a:gd name="connsiteX2-239" fmla="*/ 1451651 w 2929890"/>
                <a:gd name="connsiteY2-240" fmla="*/ 771911 h 1792399"/>
                <a:gd name="connsiteX3-241" fmla="*/ 1442400 w 2929890"/>
                <a:gd name="connsiteY3-242" fmla="*/ 539619 h 1792399"/>
                <a:gd name="connsiteX4-243" fmla="*/ 1391522 w 2929890"/>
                <a:gd name="connsiteY4-244" fmla="*/ 480518 h 1792399"/>
                <a:gd name="connsiteX5-245" fmla="*/ 1205996 w 2929890"/>
                <a:gd name="connsiteY5-246" fmla="*/ 460475 h 1792399"/>
                <a:gd name="connsiteX6-247" fmla="*/ 1164882 w 2929890"/>
                <a:gd name="connsiteY6-248" fmla="*/ 460475 h 1792399"/>
                <a:gd name="connsiteX7-249" fmla="*/ 1164882 w 2929890"/>
                <a:gd name="connsiteY7-250" fmla="*/ 266469 h 1792399"/>
                <a:gd name="connsiteX8-251" fmla="*/ 1622273 w 2929890"/>
                <a:gd name="connsiteY8-252" fmla="*/ 0 h 1792399"/>
                <a:gd name="connsiteX9-253" fmla="*/ 1866900 w 2929890"/>
                <a:gd name="connsiteY9-254" fmla="*/ 0 h 1792399"/>
                <a:gd name="connsiteX10-255" fmla="*/ 1895473 w 2929890"/>
                <a:gd name="connsiteY10-256" fmla="*/ 1658854 h 1792399"/>
                <a:gd name="connsiteX11-257" fmla="*/ 2929890 w 2929890"/>
                <a:gd name="connsiteY11-258" fmla="*/ 1634870 h 1792399"/>
                <a:gd name="connsiteX0-259" fmla="*/ 0 w 2929890"/>
                <a:gd name="connsiteY0-260" fmla="*/ 1676780 h 1792399"/>
                <a:gd name="connsiteX1-261" fmla="*/ 1451651 w 2929890"/>
                <a:gd name="connsiteY1-262" fmla="*/ 1664080 h 1792399"/>
                <a:gd name="connsiteX2-263" fmla="*/ 1451651 w 2929890"/>
                <a:gd name="connsiteY2-264" fmla="*/ 771911 h 1792399"/>
                <a:gd name="connsiteX3-265" fmla="*/ 1442400 w 2929890"/>
                <a:gd name="connsiteY3-266" fmla="*/ 539619 h 1792399"/>
                <a:gd name="connsiteX4-267" fmla="*/ 1391522 w 2929890"/>
                <a:gd name="connsiteY4-268" fmla="*/ 480518 h 1792399"/>
                <a:gd name="connsiteX5-269" fmla="*/ 1205996 w 2929890"/>
                <a:gd name="connsiteY5-270" fmla="*/ 460475 h 1792399"/>
                <a:gd name="connsiteX6-271" fmla="*/ 1164882 w 2929890"/>
                <a:gd name="connsiteY6-272" fmla="*/ 460475 h 1792399"/>
                <a:gd name="connsiteX7-273" fmla="*/ 1164882 w 2929890"/>
                <a:gd name="connsiteY7-274" fmla="*/ 266469 h 1792399"/>
                <a:gd name="connsiteX8-275" fmla="*/ 1622273 w 2929890"/>
                <a:gd name="connsiteY8-276" fmla="*/ 0 h 1792399"/>
                <a:gd name="connsiteX9-277" fmla="*/ 1866900 w 2929890"/>
                <a:gd name="connsiteY9-278" fmla="*/ 0 h 1792399"/>
                <a:gd name="connsiteX10-279" fmla="*/ 1895473 w 2929890"/>
                <a:gd name="connsiteY10-280" fmla="*/ 1658854 h 1792399"/>
                <a:gd name="connsiteX11-281" fmla="*/ 2929890 w 2929890"/>
                <a:gd name="connsiteY11-282" fmla="*/ 1634870 h 1792399"/>
                <a:gd name="connsiteX0-283" fmla="*/ 0 w 2929890"/>
                <a:gd name="connsiteY0-284" fmla="*/ 1676780 h 1792399"/>
                <a:gd name="connsiteX1-285" fmla="*/ 1451651 w 2929890"/>
                <a:gd name="connsiteY1-286" fmla="*/ 1664080 h 1792399"/>
                <a:gd name="connsiteX2-287" fmla="*/ 1451651 w 2929890"/>
                <a:gd name="connsiteY2-288" fmla="*/ 771911 h 1792399"/>
                <a:gd name="connsiteX3-289" fmla="*/ 1442400 w 2929890"/>
                <a:gd name="connsiteY3-290" fmla="*/ 539619 h 1792399"/>
                <a:gd name="connsiteX4-291" fmla="*/ 1391522 w 2929890"/>
                <a:gd name="connsiteY4-292" fmla="*/ 480518 h 1792399"/>
                <a:gd name="connsiteX5-293" fmla="*/ 1205996 w 2929890"/>
                <a:gd name="connsiteY5-294" fmla="*/ 460475 h 1792399"/>
                <a:gd name="connsiteX6-295" fmla="*/ 1164882 w 2929890"/>
                <a:gd name="connsiteY6-296" fmla="*/ 460475 h 1792399"/>
                <a:gd name="connsiteX7-297" fmla="*/ 1164882 w 2929890"/>
                <a:gd name="connsiteY7-298" fmla="*/ 266469 h 1792399"/>
                <a:gd name="connsiteX8-299" fmla="*/ 1622273 w 2929890"/>
                <a:gd name="connsiteY8-300" fmla="*/ 0 h 1792399"/>
                <a:gd name="connsiteX9-301" fmla="*/ 1866900 w 2929890"/>
                <a:gd name="connsiteY9-302" fmla="*/ 0 h 1792399"/>
                <a:gd name="connsiteX10-303" fmla="*/ 1895473 w 2929890"/>
                <a:gd name="connsiteY10-304" fmla="*/ 1658854 h 1792399"/>
                <a:gd name="connsiteX11-305" fmla="*/ 2929890 w 2929890"/>
                <a:gd name="connsiteY11-306" fmla="*/ 1634870 h 1792399"/>
                <a:gd name="connsiteX0-307" fmla="*/ 0 w 2929890"/>
                <a:gd name="connsiteY0-308" fmla="*/ 1676780 h 1807315"/>
                <a:gd name="connsiteX1-309" fmla="*/ 1451651 w 2929890"/>
                <a:gd name="connsiteY1-310" fmla="*/ 1664080 h 1807315"/>
                <a:gd name="connsiteX2-311" fmla="*/ 1451651 w 2929890"/>
                <a:gd name="connsiteY2-312" fmla="*/ 771911 h 1807315"/>
                <a:gd name="connsiteX3-313" fmla="*/ 1442400 w 2929890"/>
                <a:gd name="connsiteY3-314" fmla="*/ 539619 h 1807315"/>
                <a:gd name="connsiteX4-315" fmla="*/ 1391522 w 2929890"/>
                <a:gd name="connsiteY4-316" fmla="*/ 480518 h 1807315"/>
                <a:gd name="connsiteX5-317" fmla="*/ 1205996 w 2929890"/>
                <a:gd name="connsiteY5-318" fmla="*/ 460475 h 1807315"/>
                <a:gd name="connsiteX6-319" fmla="*/ 1164882 w 2929890"/>
                <a:gd name="connsiteY6-320" fmla="*/ 460475 h 1807315"/>
                <a:gd name="connsiteX7-321" fmla="*/ 1164882 w 2929890"/>
                <a:gd name="connsiteY7-322" fmla="*/ 266469 h 1807315"/>
                <a:gd name="connsiteX8-323" fmla="*/ 1622273 w 2929890"/>
                <a:gd name="connsiteY8-324" fmla="*/ 0 h 1807315"/>
                <a:gd name="connsiteX9-325" fmla="*/ 1866900 w 2929890"/>
                <a:gd name="connsiteY9-326" fmla="*/ 0 h 1807315"/>
                <a:gd name="connsiteX10-327" fmla="*/ 1876423 w 2929890"/>
                <a:gd name="connsiteY10-328" fmla="*/ 1677904 h 1807315"/>
                <a:gd name="connsiteX11-329" fmla="*/ 2929890 w 2929890"/>
                <a:gd name="connsiteY11-330" fmla="*/ 1634870 h 1807315"/>
                <a:gd name="connsiteX0-331" fmla="*/ 0 w 2929890"/>
                <a:gd name="connsiteY0-332" fmla="*/ 1676780 h 1807316"/>
                <a:gd name="connsiteX1-333" fmla="*/ 1451651 w 2929890"/>
                <a:gd name="connsiteY1-334" fmla="*/ 1664080 h 1807316"/>
                <a:gd name="connsiteX2-335" fmla="*/ 1451651 w 2929890"/>
                <a:gd name="connsiteY2-336" fmla="*/ 771911 h 1807316"/>
                <a:gd name="connsiteX3-337" fmla="*/ 1442400 w 2929890"/>
                <a:gd name="connsiteY3-338" fmla="*/ 539619 h 1807316"/>
                <a:gd name="connsiteX4-339" fmla="*/ 1391522 w 2929890"/>
                <a:gd name="connsiteY4-340" fmla="*/ 480518 h 1807316"/>
                <a:gd name="connsiteX5-341" fmla="*/ 1205996 w 2929890"/>
                <a:gd name="connsiteY5-342" fmla="*/ 460475 h 1807316"/>
                <a:gd name="connsiteX6-343" fmla="*/ 1164882 w 2929890"/>
                <a:gd name="connsiteY6-344" fmla="*/ 460475 h 1807316"/>
                <a:gd name="connsiteX7-345" fmla="*/ 1164882 w 2929890"/>
                <a:gd name="connsiteY7-346" fmla="*/ 266469 h 1807316"/>
                <a:gd name="connsiteX8-347" fmla="*/ 1622273 w 2929890"/>
                <a:gd name="connsiteY8-348" fmla="*/ 0 h 1807316"/>
                <a:gd name="connsiteX9-349" fmla="*/ 1866900 w 2929890"/>
                <a:gd name="connsiteY9-350" fmla="*/ 0 h 1807316"/>
                <a:gd name="connsiteX10-351" fmla="*/ 1876423 w 2929890"/>
                <a:gd name="connsiteY10-352" fmla="*/ 1677904 h 1807316"/>
                <a:gd name="connsiteX11-353" fmla="*/ 2929890 w 2929890"/>
                <a:gd name="connsiteY11-354" fmla="*/ 1634870 h 1807316"/>
                <a:gd name="connsiteX0-355" fmla="*/ 0 w 2929890"/>
                <a:gd name="connsiteY0-356" fmla="*/ 1676780 h 1807316"/>
                <a:gd name="connsiteX1-357" fmla="*/ 1451651 w 2929890"/>
                <a:gd name="connsiteY1-358" fmla="*/ 1664080 h 1807316"/>
                <a:gd name="connsiteX2-359" fmla="*/ 1451651 w 2929890"/>
                <a:gd name="connsiteY2-360" fmla="*/ 771911 h 1807316"/>
                <a:gd name="connsiteX3-361" fmla="*/ 1442400 w 2929890"/>
                <a:gd name="connsiteY3-362" fmla="*/ 539619 h 1807316"/>
                <a:gd name="connsiteX4-363" fmla="*/ 1391522 w 2929890"/>
                <a:gd name="connsiteY4-364" fmla="*/ 480518 h 1807316"/>
                <a:gd name="connsiteX5-365" fmla="*/ 1205996 w 2929890"/>
                <a:gd name="connsiteY5-366" fmla="*/ 460475 h 1807316"/>
                <a:gd name="connsiteX6-367" fmla="*/ 1164882 w 2929890"/>
                <a:gd name="connsiteY6-368" fmla="*/ 460475 h 1807316"/>
                <a:gd name="connsiteX7-369" fmla="*/ 1164882 w 2929890"/>
                <a:gd name="connsiteY7-370" fmla="*/ 266469 h 1807316"/>
                <a:gd name="connsiteX8-371" fmla="*/ 1622273 w 2929890"/>
                <a:gd name="connsiteY8-372" fmla="*/ 0 h 1807316"/>
                <a:gd name="connsiteX9-373" fmla="*/ 1866900 w 2929890"/>
                <a:gd name="connsiteY9-374" fmla="*/ 0 h 1807316"/>
                <a:gd name="connsiteX10-375" fmla="*/ 1876423 w 2929890"/>
                <a:gd name="connsiteY10-376" fmla="*/ 1677904 h 1807316"/>
                <a:gd name="connsiteX11-377" fmla="*/ 2929890 w 2929890"/>
                <a:gd name="connsiteY11-378" fmla="*/ 1634870 h 1807316"/>
                <a:gd name="connsiteX0-379" fmla="*/ 0 w 2929890"/>
                <a:gd name="connsiteY0-380" fmla="*/ 1676780 h 1807316"/>
                <a:gd name="connsiteX1-381" fmla="*/ 1451651 w 2929890"/>
                <a:gd name="connsiteY1-382" fmla="*/ 1664080 h 1807316"/>
                <a:gd name="connsiteX2-383" fmla="*/ 1451651 w 2929890"/>
                <a:gd name="connsiteY2-384" fmla="*/ 771911 h 1807316"/>
                <a:gd name="connsiteX3-385" fmla="*/ 1442400 w 2929890"/>
                <a:gd name="connsiteY3-386" fmla="*/ 539619 h 1807316"/>
                <a:gd name="connsiteX4-387" fmla="*/ 1391522 w 2929890"/>
                <a:gd name="connsiteY4-388" fmla="*/ 480518 h 1807316"/>
                <a:gd name="connsiteX5-389" fmla="*/ 1205996 w 2929890"/>
                <a:gd name="connsiteY5-390" fmla="*/ 460475 h 1807316"/>
                <a:gd name="connsiteX6-391" fmla="*/ 1164882 w 2929890"/>
                <a:gd name="connsiteY6-392" fmla="*/ 460475 h 1807316"/>
                <a:gd name="connsiteX7-393" fmla="*/ 1164882 w 2929890"/>
                <a:gd name="connsiteY7-394" fmla="*/ 266469 h 1807316"/>
                <a:gd name="connsiteX8-395" fmla="*/ 1622273 w 2929890"/>
                <a:gd name="connsiteY8-396" fmla="*/ 0 h 1807316"/>
                <a:gd name="connsiteX9-397" fmla="*/ 1866900 w 2929890"/>
                <a:gd name="connsiteY9-398" fmla="*/ 0 h 1807316"/>
                <a:gd name="connsiteX10-399" fmla="*/ 1876423 w 2929890"/>
                <a:gd name="connsiteY10-400" fmla="*/ 1677904 h 1807316"/>
                <a:gd name="connsiteX11-401" fmla="*/ 2929890 w 2929890"/>
                <a:gd name="connsiteY11-402" fmla="*/ 1634870 h 1807316"/>
                <a:gd name="connsiteX0-403" fmla="*/ 0 w 2929890"/>
                <a:gd name="connsiteY0-404" fmla="*/ 1676780 h 1677904"/>
                <a:gd name="connsiteX1-405" fmla="*/ 1451651 w 2929890"/>
                <a:gd name="connsiteY1-406" fmla="*/ 1664080 h 1677904"/>
                <a:gd name="connsiteX2-407" fmla="*/ 1451651 w 2929890"/>
                <a:gd name="connsiteY2-408" fmla="*/ 771911 h 1677904"/>
                <a:gd name="connsiteX3-409" fmla="*/ 1442400 w 2929890"/>
                <a:gd name="connsiteY3-410" fmla="*/ 539619 h 1677904"/>
                <a:gd name="connsiteX4-411" fmla="*/ 1391522 w 2929890"/>
                <a:gd name="connsiteY4-412" fmla="*/ 480518 h 1677904"/>
                <a:gd name="connsiteX5-413" fmla="*/ 1205996 w 2929890"/>
                <a:gd name="connsiteY5-414" fmla="*/ 460475 h 1677904"/>
                <a:gd name="connsiteX6-415" fmla="*/ 1164882 w 2929890"/>
                <a:gd name="connsiteY6-416" fmla="*/ 460475 h 1677904"/>
                <a:gd name="connsiteX7-417" fmla="*/ 1164882 w 2929890"/>
                <a:gd name="connsiteY7-418" fmla="*/ 266469 h 1677904"/>
                <a:gd name="connsiteX8-419" fmla="*/ 1622273 w 2929890"/>
                <a:gd name="connsiteY8-420" fmla="*/ 0 h 1677904"/>
                <a:gd name="connsiteX9-421" fmla="*/ 1866900 w 2929890"/>
                <a:gd name="connsiteY9-422" fmla="*/ 0 h 1677904"/>
                <a:gd name="connsiteX10-423" fmla="*/ 1876423 w 2929890"/>
                <a:gd name="connsiteY10-424" fmla="*/ 1677904 h 1677904"/>
                <a:gd name="connsiteX11-425" fmla="*/ 2929890 w 2929890"/>
                <a:gd name="connsiteY11-426" fmla="*/ 1634870 h 1677904"/>
                <a:gd name="connsiteX0-427" fmla="*/ 0 w 2942590"/>
                <a:gd name="connsiteY0-428" fmla="*/ 1676780 h 1677904"/>
                <a:gd name="connsiteX1-429" fmla="*/ 1451651 w 2942590"/>
                <a:gd name="connsiteY1-430" fmla="*/ 1664080 h 1677904"/>
                <a:gd name="connsiteX2-431" fmla="*/ 1451651 w 2942590"/>
                <a:gd name="connsiteY2-432" fmla="*/ 771911 h 1677904"/>
                <a:gd name="connsiteX3-433" fmla="*/ 1442400 w 2942590"/>
                <a:gd name="connsiteY3-434" fmla="*/ 539619 h 1677904"/>
                <a:gd name="connsiteX4-435" fmla="*/ 1391522 w 2942590"/>
                <a:gd name="connsiteY4-436" fmla="*/ 480518 h 1677904"/>
                <a:gd name="connsiteX5-437" fmla="*/ 1205996 w 2942590"/>
                <a:gd name="connsiteY5-438" fmla="*/ 460475 h 1677904"/>
                <a:gd name="connsiteX6-439" fmla="*/ 1164882 w 2942590"/>
                <a:gd name="connsiteY6-440" fmla="*/ 460475 h 1677904"/>
                <a:gd name="connsiteX7-441" fmla="*/ 1164882 w 2942590"/>
                <a:gd name="connsiteY7-442" fmla="*/ 266469 h 1677904"/>
                <a:gd name="connsiteX8-443" fmla="*/ 1622273 w 2942590"/>
                <a:gd name="connsiteY8-444" fmla="*/ 0 h 1677904"/>
                <a:gd name="connsiteX9-445" fmla="*/ 1866900 w 2942590"/>
                <a:gd name="connsiteY9-446" fmla="*/ 0 h 1677904"/>
                <a:gd name="connsiteX10-447" fmla="*/ 1876423 w 2942590"/>
                <a:gd name="connsiteY10-448" fmla="*/ 1677904 h 1677904"/>
                <a:gd name="connsiteX11-449" fmla="*/ 2942590 w 2942590"/>
                <a:gd name="connsiteY11-450" fmla="*/ 1653920 h 1677904"/>
                <a:gd name="connsiteX0-451" fmla="*/ 0 w 2580640"/>
                <a:gd name="connsiteY0-452" fmla="*/ 1676780 h 1692020"/>
                <a:gd name="connsiteX1-453" fmla="*/ 1451651 w 2580640"/>
                <a:gd name="connsiteY1-454" fmla="*/ 1664080 h 1692020"/>
                <a:gd name="connsiteX2-455" fmla="*/ 1451651 w 2580640"/>
                <a:gd name="connsiteY2-456" fmla="*/ 771911 h 1692020"/>
                <a:gd name="connsiteX3-457" fmla="*/ 1442400 w 2580640"/>
                <a:gd name="connsiteY3-458" fmla="*/ 539619 h 1692020"/>
                <a:gd name="connsiteX4-459" fmla="*/ 1391522 w 2580640"/>
                <a:gd name="connsiteY4-460" fmla="*/ 480518 h 1692020"/>
                <a:gd name="connsiteX5-461" fmla="*/ 1205996 w 2580640"/>
                <a:gd name="connsiteY5-462" fmla="*/ 460475 h 1692020"/>
                <a:gd name="connsiteX6-463" fmla="*/ 1164882 w 2580640"/>
                <a:gd name="connsiteY6-464" fmla="*/ 460475 h 1692020"/>
                <a:gd name="connsiteX7-465" fmla="*/ 1164882 w 2580640"/>
                <a:gd name="connsiteY7-466" fmla="*/ 266469 h 1692020"/>
                <a:gd name="connsiteX8-467" fmla="*/ 1622273 w 2580640"/>
                <a:gd name="connsiteY8-468" fmla="*/ 0 h 1692020"/>
                <a:gd name="connsiteX9-469" fmla="*/ 1866900 w 2580640"/>
                <a:gd name="connsiteY9-470" fmla="*/ 0 h 1692020"/>
                <a:gd name="connsiteX10-471" fmla="*/ 1876423 w 2580640"/>
                <a:gd name="connsiteY10-472" fmla="*/ 1677904 h 1692020"/>
                <a:gd name="connsiteX11-473" fmla="*/ 2580640 w 2580640"/>
                <a:gd name="connsiteY11-474" fmla="*/ 1692020 h 1692020"/>
                <a:gd name="connsiteX0-475" fmla="*/ 0 w 2574290"/>
                <a:gd name="connsiteY0-476" fmla="*/ 1676780 h 1677904"/>
                <a:gd name="connsiteX1-477" fmla="*/ 1451651 w 2574290"/>
                <a:gd name="connsiteY1-478" fmla="*/ 1664080 h 1677904"/>
                <a:gd name="connsiteX2-479" fmla="*/ 1451651 w 2574290"/>
                <a:gd name="connsiteY2-480" fmla="*/ 771911 h 1677904"/>
                <a:gd name="connsiteX3-481" fmla="*/ 1442400 w 2574290"/>
                <a:gd name="connsiteY3-482" fmla="*/ 539619 h 1677904"/>
                <a:gd name="connsiteX4-483" fmla="*/ 1391522 w 2574290"/>
                <a:gd name="connsiteY4-484" fmla="*/ 480518 h 1677904"/>
                <a:gd name="connsiteX5-485" fmla="*/ 1205996 w 2574290"/>
                <a:gd name="connsiteY5-486" fmla="*/ 460475 h 1677904"/>
                <a:gd name="connsiteX6-487" fmla="*/ 1164882 w 2574290"/>
                <a:gd name="connsiteY6-488" fmla="*/ 460475 h 1677904"/>
                <a:gd name="connsiteX7-489" fmla="*/ 1164882 w 2574290"/>
                <a:gd name="connsiteY7-490" fmla="*/ 266469 h 1677904"/>
                <a:gd name="connsiteX8-491" fmla="*/ 1622273 w 2574290"/>
                <a:gd name="connsiteY8-492" fmla="*/ 0 h 1677904"/>
                <a:gd name="connsiteX9-493" fmla="*/ 1866900 w 2574290"/>
                <a:gd name="connsiteY9-494" fmla="*/ 0 h 1677904"/>
                <a:gd name="connsiteX10-495" fmla="*/ 1876423 w 2574290"/>
                <a:gd name="connsiteY10-496" fmla="*/ 1677904 h 1677904"/>
                <a:gd name="connsiteX11-497" fmla="*/ 2574290 w 2574290"/>
                <a:gd name="connsiteY11-498" fmla="*/ 1672970 h 1677904"/>
                <a:gd name="connsiteX0-499" fmla="*/ 0 w 2580640"/>
                <a:gd name="connsiteY0-500" fmla="*/ 1670430 h 1677904"/>
                <a:gd name="connsiteX1-501" fmla="*/ 1458001 w 2580640"/>
                <a:gd name="connsiteY1-502" fmla="*/ 1664080 h 1677904"/>
                <a:gd name="connsiteX2-503" fmla="*/ 1458001 w 2580640"/>
                <a:gd name="connsiteY2-504" fmla="*/ 771911 h 1677904"/>
                <a:gd name="connsiteX3-505" fmla="*/ 1448750 w 2580640"/>
                <a:gd name="connsiteY3-506" fmla="*/ 539619 h 1677904"/>
                <a:gd name="connsiteX4-507" fmla="*/ 1397872 w 2580640"/>
                <a:gd name="connsiteY4-508" fmla="*/ 480518 h 1677904"/>
                <a:gd name="connsiteX5-509" fmla="*/ 1212346 w 2580640"/>
                <a:gd name="connsiteY5-510" fmla="*/ 460475 h 1677904"/>
                <a:gd name="connsiteX6-511" fmla="*/ 1171232 w 2580640"/>
                <a:gd name="connsiteY6-512" fmla="*/ 460475 h 1677904"/>
                <a:gd name="connsiteX7-513" fmla="*/ 1171232 w 2580640"/>
                <a:gd name="connsiteY7-514" fmla="*/ 266469 h 1677904"/>
                <a:gd name="connsiteX8-515" fmla="*/ 1628623 w 2580640"/>
                <a:gd name="connsiteY8-516" fmla="*/ 0 h 1677904"/>
                <a:gd name="connsiteX9-517" fmla="*/ 1873250 w 2580640"/>
                <a:gd name="connsiteY9-518" fmla="*/ 0 h 1677904"/>
                <a:gd name="connsiteX10-519" fmla="*/ 1882773 w 2580640"/>
                <a:gd name="connsiteY10-520" fmla="*/ 1677904 h 1677904"/>
                <a:gd name="connsiteX11-521" fmla="*/ 2580640 w 2580640"/>
                <a:gd name="connsiteY11-522" fmla="*/ 1672970 h 1677904"/>
                <a:gd name="connsiteX0-523" fmla="*/ 0 w 3602990"/>
                <a:gd name="connsiteY0-524" fmla="*/ 1683130 h 1683130"/>
                <a:gd name="connsiteX1-525" fmla="*/ 2480351 w 3602990"/>
                <a:gd name="connsiteY1-526" fmla="*/ 1664080 h 1683130"/>
                <a:gd name="connsiteX2-527" fmla="*/ 2480351 w 3602990"/>
                <a:gd name="connsiteY2-528" fmla="*/ 771911 h 1683130"/>
                <a:gd name="connsiteX3-529" fmla="*/ 2471100 w 3602990"/>
                <a:gd name="connsiteY3-530" fmla="*/ 539619 h 1683130"/>
                <a:gd name="connsiteX4-531" fmla="*/ 2420222 w 3602990"/>
                <a:gd name="connsiteY4-532" fmla="*/ 480518 h 1683130"/>
                <a:gd name="connsiteX5-533" fmla="*/ 2234696 w 3602990"/>
                <a:gd name="connsiteY5-534" fmla="*/ 460475 h 1683130"/>
                <a:gd name="connsiteX6-535" fmla="*/ 2193582 w 3602990"/>
                <a:gd name="connsiteY6-536" fmla="*/ 460475 h 1683130"/>
                <a:gd name="connsiteX7-537" fmla="*/ 2193582 w 3602990"/>
                <a:gd name="connsiteY7-538" fmla="*/ 266469 h 1683130"/>
                <a:gd name="connsiteX8-539" fmla="*/ 2650973 w 3602990"/>
                <a:gd name="connsiteY8-540" fmla="*/ 0 h 1683130"/>
                <a:gd name="connsiteX9-541" fmla="*/ 2895600 w 3602990"/>
                <a:gd name="connsiteY9-542" fmla="*/ 0 h 1683130"/>
                <a:gd name="connsiteX10-543" fmla="*/ 2905123 w 3602990"/>
                <a:gd name="connsiteY10-544" fmla="*/ 1677904 h 1683130"/>
                <a:gd name="connsiteX11-545" fmla="*/ 3602990 w 3602990"/>
                <a:gd name="connsiteY11-546" fmla="*/ 1672970 h 1683130"/>
                <a:gd name="connsiteX0-547" fmla="*/ 0 w 3602990"/>
                <a:gd name="connsiteY0-548" fmla="*/ 1676780 h 1677904"/>
                <a:gd name="connsiteX1-549" fmla="*/ 2480351 w 3602990"/>
                <a:gd name="connsiteY1-550" fmla="*/ 1664080 h 1677904"/>
                <a:gd name="connsiteX2-551" fmla="*/ 2480351 w 3602990"/>
                <a:gd name="connsiteY2-552" fmla="*/ 771911 h 1677904"/>
                <a:gd name="connsiteX3-553" fmla="*/ 2471100 w 3602990"/>
                <a:gd name="connsiteY3-554" fmla="*/ 539619 h 1677904"/>
                <a:gd name="connsiteX4-555" fmla="*/ 2420222 w 3602990"/>
                <a:gd name="connsiteY4-556" fmla="*/ 480518 h 1677904"/>
                <a:gd name="connsiteX5-557" fmla="*/ 2234696 w 3602990"/>
                <a:gd name="connsiteY5-558" fmla="*/ 460475 h 1677904"/>
                <a:gd name="connsiteX6-559" fmla="*/ 2193582 w 3602990"/>
                <a:gd name="connsiteY6-560" fmla="*/ 460475 h 1677904"/>
                <a:gd name="connsiteX7-561" fmla="*/ 2193582 w 3602990"/>
                <a:gd name="connsiteY7-562" fmla="*/ 266469 h 1677904"/>
                <a:gd name="connsiteX8-563" fmla="*/ 2650973 w 3602990"/>
                <a:gd name="connsiteY8-564" fmla="*/ 0 h 1677904"/>
                <a:gd name="connsiteX9-565" fmla="*/ 2895600 w 3602990"/>
                <a:gd name="connsiteY9-566" fmla="*/ 0 h 1677904"/>
                <a:gd name="connsiteX10-567" fmla="*/ 2905123 w 3602990"/>
                <a:gd name="connsiteY10-568" fmla="*/ 1677904 h 1677904"/>
                <a:gd name="connsiteX11-569" fmla="*/ 3602990 w 3602990"/>
                <a:gd name="connsiteY11-570" fmla="*/ 1672970 h 167790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89" y="connsiteY11-90"/>
                </a:cxn>
              </a:cxnLst>
              <a:rect l="l" t="t" r="r" b="b"/>
              <a:pathLst>
                <a:path w="3602990" h="1677904">
                  <a:moveTo>
                    <a:pt x="0" y="1676780"/>
                  </a:moveTo>
                  <a:lnTo>
                    <a:pt x="2480351" y="1664080"/>
                  </a:lnTo>
                  <a:lnTo>
                    <a:pt x="2480351" y="771911"/>
                  </a:lnTo>
                  <a:cubicBezTo>
                    <a:pt x="2480351" y="643088"/>
                    <a:pt x="2477267" y="565657"/>
                    <a:pt x="2471100" y="539619"/>
                  </a:cubicBezTo>
                  <a:cubicBezTo>
                    <a:pt x="2464933" y="513580"/>
                    <a:pt x="2447974" y="493880"/>
                    <a:pt x="2420222" y="480518"/>
                  </a:cubicBezTo>
                  <a:cubicBezTo>
                    <a:pt x="2392470" y="467156"/>
                    <a:pt x="2330628" y="460475"/>
                    <a:pt x="2234696" y="460475"/>
                  </a:cubicBezTo>
                  <a:lnTo>
                    <a:pt x="2193582" y="460475"/>
                  </a:lnTo>
                  <a:lnTo>
                    <a:pt x="2193582" y="266469"/>
                  </a:lnTo>
                  <a:cubicBezTo>
                    <a:pt x="2394355" y="223257"/>
                    <a:pt x="2546818" y="134434"/>
                    <a:pt x="2650973" y="0"/>
                  </a:cubicBezTo>
                  <a:lnTo>
                    <a:pt x="2895600" y="0"/>
                  </a:lnTo>
                  <a:cubicBezTo>
                    <a:pt x="2907267" y="614084"/>
                    <a:pt x="2905758" y="859326"/>
                    <a:pt x="2905123" y="1677904"/>
                  </a:cubicBezTo>
                  <a:lnTo>
                    <a:pt x="3602990" y="1672970"/>
                  </a:lnTo>
                </a:path>
              </a:pathLst>
            </a:custGeom>
            <a:noFill/>
            <a:ln w="38100">
              <a:solidFill>
                <a:schemeClr val="accent3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n>
                  <a:solidFill>
                    <a:schemeClr val="accent1"/>
                  </a:solidFill>
                </a:ln>
                <a:noFill/>
              </a:endParaRPr>
            </a:p>
          </p:txBody>
        </p:sp>
        <p:grpSp>
          <p:nvGrpSpPr>
            <p:cNvPr id="5" name="组合 66"/>
            <p:cNvGrpSpPr/>
            <p:nvPr/>
          </p:nvGrpSpPr>
          <p:grpSpPr>
            <a:xfrm>
              <a:off x="1490077" y="3146713"/>
              <a:ext cx="216261" cy="216261"/>
              <a:chOff x="2218721" y="3717673"/>
              <a:chExt cx="248226" cy="248226"/>
            </a:xfrm>
          </p:grpSpPr>
          <p:sp>
            <p:nvSpPr>
              <p:cNvPr id="71" name="椭圆 70"/>
              <p:cNvSpPr/>
              <p:nvPr/>
            </p:nvSpPr>
            <p:spPr>
              <a:xfrm>
                <a:off x="2218721" y="3717673"/>
                <a:ext cx="248226" cy="2482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72" name="椭圆 71"/>
              <p:cNvSpPr/>
              <p:nvPr/>
            </p:nvSpPr>
            <p:spPr>
              <a:xfrm>
                <a:off x="2262420" y="3763753"/>
                <a:ext cx="156066" cy="156066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grpSp>
          <p:nvGrpSpPr>
            <p:cNvPr id="6" name="组合 67"/>
            <p:cNvGrpSpPr/>
            <p:nvPr/>
          </p:nvGrpSpPr>
          <p:grpSpPr>
            <a:xfrm>
              <a:off x="5394180" y="3146713"/>
              <a:ext cx="216261" cy="216261"/>
              <a:chOff x="2218721" y="3717673"/>
              <a:chExt cx="248226" cy="248226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2218721" y="3717673"/>
                <a:ext cx="248226" cy="2482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70" name="椭圆 69"/>
              <p:cNvSpPr/>
              <p:nvPr/>
            </p:nvSpPr>
            <p:spPr>
              <a:xfrm>
                <a:off x="2262420" y="3763753"/>
                <a:ext cx="156066" cy="156066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</p:grpSp>
      <p:grpSp>
        <p:nvGrpSpPr>
          <p:cNvPr id="7" name="组合 73"/>
          <p:cNvGrpSpPr/>
          <p:nvPr/>
        </p:nvGrpSpPr>
        <p:grpSpPr>
          <a:xfrm>
            <a:off x="1847474" y="1355067"/>
            <a:ext cx="1441483" cy="655814"/>
            <a:chOff x="4806096" y="2627316"/>
            <a:chExt cx="1442304" cy="655815"/>
          </a:xfrm>
          <a:solidFill>
            <a:schemeClr val="accent1"/>
          </a:solidFill>
        </p:grpSpPr>
        <p:sp>
          <p:nvSpPr>
            <p:cNvPr id="75" name="矩形 74"/>
            <p:cNvSpPr/>
            <p:nvPr/>
          </p:nvSpPr>
          <p:spPr>
            <a:xfrm>
              <a:off x="4806316" y="2705100"/>
              <a:ext cx="1442084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 b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76" name="图片 75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 t="76775"/>
            <a:stretch>
              <a:fillRect/>
            </a:stretch>
          </p:blipFill>
          <p:spPr>
            <a:xfrm rot="16200000" flipH="1">
              <a:off x="4505604" y="2927808"/>
              <a:ext cx="655815" cy="54832"/>
            </a:xfrm>
            <a:prstGeom prst="rect">
              <a:avLst/>
            </a:prstGeom>
            <a:grpFill/>
          </p:spPr>
        </p:pic>
        <p:sp>
          <p:nvSpPr>
            <p:cNvPr id="77" name="文本框 32"/>
            <p:cNvSpPr txBox="1"/>
            <p:nvPr/>
          </p:nvSpPr>
          <p:spPr>
            <a:xfrm>
              <a:off x="4901581" y="2768085"/>
              <a:ext cx="124009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添加标题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8" name="组合 77"/>
          <p:cNvGrpSpPr/>
          <p:nvPr/>
        </p:nvGrpSpPr>
        <p:grpSpPr>
          <a:xfrm>
            <a:off x="6257240" y="1183470"/>
            <a:ext cx="4435829" cy="1879852"/>
            <a:chOff x="6221950" y="1479032"/>
            <a:chExt cx="4438354" cy="1879852"/>
          </a:xfrm>
        </p:grpSpPr>
        <p:sp>
          <p:nvSpPr>
            <p:cNvPr id="79" name="任意多边形 78"/>
            <p:cNvSpPr/>
            <p:nvPr/>
          </p:nvSpPr>
          <p:spPr>
            <a:xfrm>
              <a:off x="6330080" y="1479032"/>
              <a:ext cx="4239939" cy="1771721"/>
            </a:xfrm>
            <a:custGeom>
              <a:avLst/>
              <a:gdLst>
                <a:gd name="connsiteX0" fmla="*/ 1095678 w 1187118"/>
                <a:gd name="connsiteY0" fmla="*/ 2033597 h 2125037"/>
                <a:gd name="connsiteX1" fmla="*/ 0 w 1187118"/>
                <a:gd name="connsiteY1" fmla="*/ 2033597 h 2125037"/>
                <a:gd name="connsiteX2" fmla="*/ 308 w 1187118"/>
                <a:gd name="connsiteY2" fmla="*/ 1748894 h 2125037"/>
                <a:gd name="connsiteX3" fmla="*/ 578959 w 1187118"/>
                <a:gd name="connsiteY3" fmla="*/ 763524 h 2125037"/>
                <a:gd name="connsiteX4" fmla="*/ 670779 w 1187118"/>
                <a:gd name="connsiteY4" fmla="*/ 468344 h 2125037"/>
                <a:gd name="connsiteX5" fmla="*/ 643010 w 1187118"/>
                <a:gd name="connsiteY5" fmla="*/ 346944 h 2125037"/>
                <a:gd name="connsiteX6" fmla="*/ 558469 w 1187118"/>
                <a:gd name="connsiteY6" fmla="*/ 306889 h 2125037"/>
                <a:gd name="connsiteX7" fmla="*/ 473928 w 1187118"/>
                <a:gd name="connsiteY7" fmla="*/ 351258 h 2125037"/>
                <a:gd name="connsiteX8" fmla="*/ 446159 w 1187118"/>
                <a:gd name="connsiteY8" fmla="*/ 527503 h 2125037"/>
                <a:gd name="connsiteX9" fmla="*/ 446159 w 1187118"/>
                <a:gd name="connsiteY9" fmla="*/ 717305 h 2125037"/>
                <a:gd name="connsiteX10" fmla="*/ 0 w 1187118"/>
                <a:gd name="connsiteY10" fmla="*/ 717305 h 2125037"/>
                <a:gd name="connsiteX11" fmla="*/ 0 w 1187118"/>
                <a:gd name="connsiteY11" fmla="*/ 644589 h 2125037"/>
                <a:gd name="connsiteX12" fmla="*/ 17255 w 1187118"/>
                <a:gd name="connsiteY12" fmla="*/ 380221 h 2125037"/>
                <a:gd name="connsiteX13" fmla="*/ 102296 w 1187118"/>
                <a:gd name="connsiteY13" fmla="*/ 189803 h 2125037"/>
                <a:gd name="connsiteX14" fmla="*/ 278541 w 1187118"/>
                <a:gd name="connsiteY14" fmla="*/ 48067 h 2125037"/>
                <a:gd name="connsiteX15" fmla="*/ 538595 w 1187118"/>
                <a:gd name="connsiteY15" fmla="*/ 0 h 2125037"/>
                <a:gd name="connsiteX16" fmla="*/ 987835 w 1187118"/>
                <a:gd name="connsiteY16" fmla="*/ 147282 h 2125037"/>
                <a:gd name="connsiteX17" fmla="*/ 1140047 w 1187118"/>
                <a:gd name="connsiteY17" fmla="*/ 520108 h 2125037"/>
                <a:gd name="connsiteX18" fmla="*/ 1054380 w 1187118"/>
                <a:gd name="connsiteY18" fmla="*/ 882458 h 2125037"/>
                <a:gd name="connsiteX19" fmla="*/ 549649 w 1187118"/>
                <a:gd name="connsiteY19" fmla="*/ 1693432 h 2125037"/>
                <a:gd name="connsiteX20" fmla="*/ 1095678 w 1187118"/>
                <a:gd name="connsiteY20" fmla="*/ 1693432 h 2125037"/>
                <a:gd name="connsiteX21" fmla="*/ 1187118 w 1187118"/>
                <a:gd name="connsiteY21" fmla="*/ 2125037 h 2125037"/>
                <a:gd name="connsiteX0-1" fmla="*/ 0 w 3901440"/>
                <a:gd name="connsiteY0-2" fmla="*/ 2033597 h 2125037"/>
                <a:gd name="connsiteX1-3" fmla="*/ 2714322 w 3901440"/>
                <a:gd name="connsiteY1-4" fmla="*/ 2033597 h 2125037"/>
                <a:gd name="connsiteX2-5" fmla="*/ 2714630 w 3901440"/>
                <a:gd name="connsiteY2-6" fmla="*/ 1748894 h 2125037"/>
                <a:gd name="connsiteX3-7" fmla="*/ 3293281 w 3901440"/>
                <a:gd name="connsiteY3-8" fmla="*/ 763524 h 2125037"/>
                <a:gd name="connsiteX4-9" fmla="*/ 3385101 w 3901440"/>
                <a:gd name="connsiteY4-10" fmla="*/ 468344 h 2125037"/>
                <a:gd name="connsiteX5-11" fmla="*/ 3357332 w 3901440"/>
                <a:gd name="connsiteY5-12" fmla="*/ 346944 h 2125037"/>
                <a:gd name="connsiteX6-13" fmla="*/ 3272791 w 3901440"/>
                <a:gd name="connsiteY6-14" fmla="*/ 306889 h 2125037"/>
                <a:gd name="connsiteX7-15" fmla="*/ 3188250 w 3901440"/>
                <a:gd name="connsiteY7-16" fmla="*/ 351258 h 2125037"/>
                <a:gd name="connsiteX8-17" fmla="*/ 3160481 w 3901440"/>
                <a:gd name="connsiteY8-18" fmla="*/ 527503 h 2125037"/>
                <a:gd name="connsiteX9-19" fmla="*/ 3160481 w 3901440"/>
                <a:gd name="connsiteY9-20" fmla="*/ 717305 h 2125037"/>
                <a:gd name="connsiteX10-21" fmla="*/ 2714322 w 3901440"/>
                <a:gd name="connsiteY10-22" fmla="*/ 717305 h 2125037"/>
                <a:gd name="connsiteX11-23" fmla="*/ 2714322 w 3901440"/>
                <a:gd name="connsiteY11-24" fmla="*/ 644589 h 2125037"/>
                <a:gd name="connsiteX12-25" fmla="*/ 2731577 w 3901440"/>
                <a:gd name="connsiteY12-26" fmla="*/ 380221 h 2125037"/>
                <a:gd name="connsiteX13-27" fmla="*/ 2816618 w 3901440"/>
                <a:gd name="connsiteY13-28" fmla="*/ 189803 h 2125037"/>
                <a:gd name="connsiteX14-29" fmla="*/ 2992863 w 3901440"/>
                <a:gd name="connsiteY14-30" fmla="*/ 48067 h 2125037"/>
                <a:gd name="connsiteX15-31" fmla="*/ 3252917 w 3901440"/>
                <a:gd name="connsiteY15-32" fmla="*/ 0 h 2125037"/>
                <a:gd name="connsiteX16-33" fmla="*/ 3702157 w 3901440"/>
                <a:gd name="connsiteY16-34" fmla="*/ 147282 h 2125037"/>
                <a:gd name="connsiteX17-35" fmla="*/ 3854369 w 3901440"/>
                <a:gd name="connsiteY17-36" fmla="*/ 520108 h 2125037"/>
                <a:gd name="connsiteX18-37" fmla="*/ 3768702 w 3901440"/>
                <a:gd name="connsiteY18-38" fmla="*/ 882458 h 2125037"/>
                <a:gd name="connsiteX19-39" fmla="*/ 3263971 w 3901440"/>
                <a:gd name="connsiteY19-40" fmla="*/ 1693432 h 2125037"/>
                <a:gd name="connsiteX20-41" fmla="*/ 3810000 w 3901440"/>
                <a:gd name="connsiteY20-42" fmla="*/ 1693432 h 2125037"/>
                <a:gd name="connsiteX21-43" fmla="*/ 3901440 w 3901440"/>
                <a:gd name="connsiteY21-44" fmla="*/ 2125037 h 2125037"/>
                <a:gd name="connsiteX0-45" fmla="*/ 0 w 4148183"/>
                <a:gd name="connsiteY0-46" fmla="*/ 2033597 h 2125037"/>
                <a:gd name="connsiteX1-47" fmla="*/ 2961065 w 4148183"/>
                <a:gd name="connsiteY1-48" fmla="*/ 2033597 h 2125037"/>
                <a:gd name="connsiteX2-49" fmla="*/ 2961373 w 4148183"/>
                <a:gd name="connsiteY2-50" fmla="*/ 1748894 h 2125037"/>
                <a:gd name="connsiteX3-51" fmla="*/ 3540024 w 4148183"/>
                <a:gd name="connsiteY3-52" fmla="*/ 763524 h 2125037"/>
                <a:gd name="connsiteX4-53" fmla="*/ 3631844 w 4148183"/>
                <a:gd name="connsiteY4-54" fmla="*/ 468344 h 2125037"/>
                <a:gd name="connsiteX5-55" fmla="*/ 3604075 w 4148183"/>
                <a:gd name="connsiteY5-56" fmla="*/ 346944 h 2125037"/>
                <a:gd name="connsiteX6-57" fmla="*/ 3519534 w 4148183"/>
                <a:gd name="connsiteY6-58" fmla="*/ 306889 h 2125037"/>
                <a:gd name="connsiteX7-59" fmla="*/ 3434993 w 4148183"/>
                <a:gd name="connsiteY7-60" fmla="*/ 351258 h 2125037"/>
                <a:gd name="connsiteX8-61" fmla="*/ 3407224 w 4148183"/>
                <a:gd name="connsiteY8-62" fmla="*/ 527503 h 2125037"/>
                <a:gd name="connsiteX9-63" fmla="*/ 3407224 w 4148183"/>
                <a:gd name="connsiteY9-64" fmla="*/ 717305 h 2125037"/>
                <a:gd name="connsiteX10-65" fmla="*/ 2961065 w 4148183"/>
                <a:gd name="connsiteY10-66" fmla="*/ 717305 h 2125037"/>
                <a:gd name="connsiteX11-67" fmla="*/ 2961065 w 4148183"/>
                <a:gd name="connsiteY11-68" fmla="*/ 644589 h 2125037"/>
                <a:gd name="connsiteX12-69" fmla="*/ 2978320 w 4148183"/>
                <a:gd name="connsiteY12-70" fmla="*/ 380221 h 2125037"/>
                <a:gd name="connsiteX13-71" fmla="*/ 3063361 w 4148183"/>
                <a:gd name="connsiteY13-72" fmla="*/ 189803 h 2125037"/>
                <a:gd name="connsiteX14-73" fmla="*/ 3239606 w 4148183"/>
                <a:gd name="connsiteY14-74" fmla="*/ 48067 h 2125037"/>
                <a:gd name="connsiteX15-75" fmla="*/ 3499660 w 4148183"/>
                <a:gd name="connsiteY15-76" fmla="*/ 0 h 2125037"/>
                <a:gd name="connsiteX16-77" fmla="*/ 3948900 w 4148183"/>
                <a:gd name="connsiteY16-78" fmla="*/ 147282 h 2125037"/>
                <a:gd name="connsiteX17-79" fmla="*/ 4101112 w 4148183"/>
                <a:gd name="connsiteY17-80" fmla="*/ 520108 h 2125037"/>
                <a:gd name="connsiteX18-81" fmla="*/ 4015445 w 4148183"/>
                <a:gd name="connsiteY18-82" fmla="*/ 882458 h 2125037"/>
                <a:gd name="connsiteX19-83" fmla="*/ 3510714 w 4148183"/>
                <a:gd name="connsiteY19-84" fmla="*/ 1693432 h 2125037"/>
                <a:gd name="connsiteX20-85" fmla="*/ 4056743 w 4148183"/>
                <a:gd name="connsiteY20-86" fmla="*/ 1693432 h 2125037"/>
                <a:gd name="connsiteX21-87" fmla="*/ 4148183 w 4148183"/>
                <a:gd name="connsiteY21-88" fmla="*/ 2125037 h 2125037"/>
                <a:gd name="connsiteX0-89" fmla="*/ 0 w 4003040"/>
                <a:gd name="connsiteY0-90" fmla="*/ 2033597 h 2125037"/>
                <a:gd name="connsiteX1-91" fmla="*/ 2815922 w 4003040"/>
                <a:gd name="connsiteY1-92" fmla="*/ 2033597 h 2125037"/>
                <a:gd name="connsiteX2-93" fmla="*/ 2816230 w 4003040"/>
                <a:gd name="connsiteY2-94" fmla="*/ 1748894 h 2125037"/>
                <a:gd name="connsiteX3-95" fmla="*/ 3394881 w 4003040"/>
                <a:gd name="connsiteY3-96" fmla="*/ 763524 h 2125037"/>
                <a:gd name="connsiteX4-97" fmla="*/ 3486701 w 4003040"/>
                <a:gd name="connsiteY4-98" fmla="*/ 468344 h 2125037"/>
                <a:gd name="connsiteX5-99" fmla="*/ 3458932 w 4003040"/>
                <a:gd name="connsiteY5-100" fmla="*/ 346944 h 2125037"/>
                <a:gd name="connsiteX6-101" fmla="*/ 3374391 w 4003040"/>
                <a:gd name="connsiteY6-102" fmla="*/ 306889 h 2125037"/>
                <a:gd name="connsiteX7-103" fmla="*/ 3289850 w 4003040"/>
                <a:gd name="connsiteY7-104" fmla="*/ 351258 h 2125037"/>
                <a:gd name="connsiteX8-105" fmla="*/ 3262081 w 4003040"/>
                <a:gd name="connsiteY8-106" fmla="*/ 527503 h 2125037"/>
                <a:gd name="connsiteX9-107" fmla="*/ 3262081 w 4003040"/>
                <a:gd name="connsiteY9-108" fmla="*/ 717305 h 2125037"/>
                <a:gd name="connsiteX10-109" fmla="*/ 2815922 w 4003040"/>
                <a:gd name="connsiteY10-110" fmla="*/ 717305 h 2125037"/>
                <a:gd name="connsiteX11-111" fmla="*/ 2815922 w 4003040"/>
                <a:gd name="connsiteY11-112" fmla="*/ 644589 h 2125037"/>
                <a:gd name="connsiteX12-113" fmla="*/ 2833177 w 4003040"/>
                <a:gd name="connsiteY12-114" fmla="*/ 380221 h 2125037"/>
                <a:gd name="connsiteX13-115" fmla="*/ 2918218 w 4003040"/>
                <a:gd name="connsiteY13-116" fmla="*/ 189803 h 2125037"/>
                <a:gd name="connsiteX14-117" fmla="*/ 3094463 w 4003040"/>
                <a:gd name="connsiteY14-118" fmla="*/ 48067 h 2125037"/>
                <a:gd name="connsiteX15-119" fmla="*/ 3354517 w 4003040"/>
                <a:gd name="connsiteY15-120" fmla="*/ 0 h 2125037"/>
                <a:gd name="connsiteX16-121" fmla="*/ 3803757 w 4003040"/>
                <a:gd name="connsiteY16-122" fmla="*/ 147282 h 2125037"/>
                <a:gd name="connsiteX17-123" fmla="*/ 3955969 w 4003040"/>
                <a:gd name="connsiteY17-124" fmla="*/ 520108 h 2125037"/>
                <a:gd name="connsiteX18-125" fmla="*/ 3870302 w 4003040"/>
                <a:gd name="connsiteY18-126" fmla="*/ 882458 h 2125037"/>
                <a:gd name="connsiteX19-127" fmla="*/ 3365571 w 4003040"/>
                <a:gd name="connsiteY19-128" fmla="*/ 1693432 h 2125037"/>
                <a:gd name="connsiteX20-129" fmla="*/ 3911600 w 4003040"/>
                <a:gd name="connsiteY20-130" fmla="*/ 1693432 h 2125037"/>
                <a:gd name="connsiteX21-131" fmla="*/ 4003040 w 4003040"/>
                <a:gd name="connsiteY21-132" fmla="*/ 2125037 h 2125037"/>
                <a:gd name="connsiteX0-133" fmla="*/ 0 w 4003040"/>
                <a:gd name="connsiteY0-134" fmla="*/ 2033597 h 2125037"/>
                <a:gd name="connsiteX1-135" fmla="*/ 2815922 w 4003040"/>
                <a:gd name="connsiteY1-136" fmla="*/ 2033597 h 2125037"/>
                <a:gd name="connsiteX2-137" fmla="*/ 2816230 w 4003040"/>
                <a:gd name="connsiteY2-138" fmla="*/ 1748894 h 2125037"/>
                <a:gd name="connsiteX3-139" fmla="*/ 3394881 w 4003040"/>
                <a:gd name="connsiteY3-140" fmla="*/ 763524 h 2125037"/>
                <a:gd name="connsiteX4-141" fmla="*/ 3486701 w 4003040"/>
                <a:gd name="connsiteY4-142" fmla="*/ 468344 h 2125037"/>
                <a:gd name="connsiteX5-143" fmla="*/ 3458932 w 4003040"/>
                <a:gd name="connsiteY5-144" fmla="*/ 346944 h 2125037"/>
                <a:gd name="connsiteX6-145" fmla="*/ 3374391 w 4003040"/>
                <a:gd name="connsiteY6-146" fmla="*/ 306889 h 2125037"/>
                <a:gd name="connsiteX7-147" fmla="*/ 3289850 w 4003040"/>
                <a:gd name="connsiteY7-148" fmla="*/ 351258 h 2125037"/>
                <a:gd name="connsiteX8-149" fmla="*/ 3262081 w 4003040"/>
                <a:gd name="connsiteY8-150" fmla="*/ 527503 h 2125037"/>
                <a:gd name="connsiteX9-151" fmla="*/ 3262081 w 4003040"/>
                <a:gd name="connsiteY9-152" fmla="*/ 717305 h 2125037"/>
                <a:gd name="connsiteX10-153" fmla="*/ 2815922 w 4003040"/>
                <a:gd name="connsiteY10-154" fmla="*/ 717305 h 2125037"/>
                <a:gd name="connsiteX11-155" fmla="*/ 2815922 w 4003040"/>
                <a:gd name="connsiteY11-156" fmla="*/ 644589 h 2125037"/>
                <a:gd name="connsiteX12-157" fmla="*/ 2833177 w 4003040"/>
                <a:gd name="connsiteY12-158" fmla="*/ 380221 h 2125037"/>
                <a:gd name="connsiteX13-159" fmla="*/ 2918218 w 4003040"/>
                <a:gd name="connsiteY13-160" fmla="*/ 189803 h 2125037"/>
                <a:gd name="connsiteX14-161" fmla="*/ 3094463 w 4003040"/>
                <a:gd name="connsiteY14-162" fmla="*/ 48067 h 2125037"/>
                <a:gd name="connsiteX15-163" fmla="*/ 3354517 w 4003040"/>
                <a:gd name="connsiteY15-164" fmla="*/ 0 h 2125037"/>
                <a:gd name="connsiteX16-165" fmla="*/ 3803757 w 4003040"/>
                <a:gd name="connsiteY16-166" fmla="*/ 147282 h 2125037"/>
                <a:gd name="connsiteX17-167" fmla="*/ 3955969 w 4003040"/>
                <a:gd name="connsiteY17-168" fmla="*/ 520108 h 2125037"/>
                <a:gd name="connsiteX18-169" fmla="*/ 3870302 w 4003040"/>
                <a:gd name="connsiteY18-170" fmla="*/ 882458 h 2125037"/>
                <a:gd name="connsiteX19-171" fmla="*/ 3365571 w 4003040"/>
                <a:gd name="connsiteY19-172" fmla="*/ 1693432 h 2125037"/>
                <a:gd name="connsiteX20-173" fmla="*/ 3911600 w 4003040"/>
                <a:gd name="connsiteY20-174" fmla="*/ 1693432 h 2125037"/>
                <a:gd name="connsiteX21-175" fmla="*/ 3956897 w 4003040"/>
                <a:gd name="connsiteY21-176" fmla="*/ 1974406 h 2125037"/>
                <a:gd name="connsiteX22" fmla="*/ 4003040 w 4003040"/>
                <a:gd name="connsiteY22" fmla="*/ 2125037 h 2125037"/>
                <a:gd name="connsiteX0-177" fmla="*/ 0 w 4923790"/>
                <a:gd name="connsiteY0-178" fmla="*/ 2033597 h 2033597"/>
                <a:gd name="connsiteX1-179" fmla="*/ 2815922 w 4923790"/>
                <a:gd name="connsiteY1-180" fmla="*/ 2033597 h 2033597"/>
                <a:gd name="connsiteX2-181" fmla="*/ 2816230 w 4923790"/>
                <a:gd name="connsiteY2-182" fmla="*/ 1748894 h 2033597"/>
                <a:gd name="connsiteX3-183" fmla="*/ 3394881 w 4923790"/>
                <a:gd name="connsiteY3-184" fmla="*/ 763524 h 2033597"/>
                <a:gd name="connsiteX4-185" fmla="*/ 3486701 w 4923790"/>
                <a:gd name="connsiteY4-186" fmla="*/ 468344 h 2033597"/>
                <a:gd name="connsiteX5-187" fmla="*/ 3458932 w 4923790"/>
                <a:gd name="connsiteY5-188" fmla="*/ 346944 h 2033597"/>
                <a:gd name="connsiteX6-189" fmla="*/ 3374391 w 4923790"/>
                <a:gd name="connsiteY6-190" fmla="*/ 306889 h 2033597"/>
                <a:gd name="connsiteX7-191" fmla="*/ 3289850 w 4923790"/>
                <a:gd name="connsiteY7-192" fmla="*/ 351258 h 2033597"/>
                <a:gd name="connsiteX8-193" fmla="*/ 3262081 w 4923790"/>
                <a:gd name="connsiteY8-194" fmla="*/ 527503 h 2033597"/>
                <a:gd name="connsiteX9-195" fmla="*/ 3262081 w 4923790"/>
                <a:gd name="connsiteY9-196" fmla="*/ 717305 h 2033597"/>
                <a:gd name="connsiteX10-197" fmla="*/ 2815922 w 4923790"/>
                <a:gd name="connsiteY10-198" fmla="*/ 717305 h 2033597"/>
                <a:gd name="connsiteX11-199" fmla="*/ 2815922 w 4923790"/>
                <a:gd name="connsiteY11-200" fmla="*/ 644589 h 2033597"/>
                <a:gd name="connsiteX12-201" fmla="*/ 2833177 w 4923790"/>
                <a:gd name="connsiteY12-202" fmla="*/ 380221 h 2033597"/>
                <a:gd name="connsiteX13-203" fmla="*/ 2918218 w 4923790"/>
                <a:gd name="connsiteY13-204" fmla="*/ 189803 h 2033597"/>
                <a:gd name="connsiteX14-205" fmla="*/ 3094463 w 4923790"/>
                <a:gd name="connsiteY14-206" fmla="*/ 48067 h 2033597"/>
                <a:gd name="connsiteX15-207" fmla="*/ 3354517 w 4923790"/>
                <a:gd name="connsiteY15-208" fmla="*/ 0 h 2033597"/>
                <a:gd name="connsiteX16-209" fmla="*/ 3803757 w 4923790"/>
                <a:gd name="connsiteY16-210" fmla="*/ 147282 h 2033597"/>
                <a:gd name="connsiteX17-211" fmla="*/ 3955969 w 4923790"/>
                <a:gd name="connsiteY17-212" fmla="*/ 520108 h 2033597"/>
                <a:gd name="connsiteX18-213" fmla="*/ 3870302 w 4923790"/>
                <a:gd name="connsiteY18-214" fmla="*/ 882458 h 2033597"/>
                <a:gd name="connsiteX19-215" fmla="*/ 3365571 w 4923790"/>
                <a:gd name="connsiteY19-216" fmla="*/ 1693432 h 2033597"/>
                <a:gd name="connsiteX20-217" fmla="*/ 3911600 w 4923790"/>
                <a:gd name="connsiteY20-218" fmla="*/ 1693432 h 2033597"/>
                <a:gd name="connsiteX21-219" fmla="*/ 3956897 w 4923790"/>
                <a:gd name="connsiteY21-220" fmla="*/ 1974406 h 2033597"/>
                <a:gd name="connsiteX22-221" fmla="*/ 4923790 w 4923790"/>
                <a:gd name="connsiteY22-222" fmla="*/ 1998037 h 2033597"/>
                <a:gd name="connsiteX0-223" fmla="*/ 0 w 4923790"/>
                <a:gd name="connsiteY0-224" fmla="*/ 2033597 h 2042452"/>
                <a:gd name="connsiteX1-225" fmla="*/ 2815922 w 4923790"/>
                <a:gd name="connsiteY1-226" fmla="*/ 2033597 h 2042452"/>
                <a:gd name="connsiteX2-227" fmla="*/ 2816230 w 4923790"/>
                <a:gd name="connsiteY2-228" fmla="*/ 1748894 h 2042452"/>
                <a:gd name="connsiteX3-229" fmla="*/ 3394881 w 4923790"/>
                <a:gd name="connsiteY3-230" fmla="*/ 763524 h 2042452"/>
                <a:gd name="connsiteX4-231" fmla="*/ 3486701 w 4923790"/>
                <a:gd name="connsiteY4-232" fmla="*/ 468344 h 2042452"/>
                <a:gd name="connsiteX5-233" fmla="*/ 3458932 w 4923790"/>
                <a:gd name="connsiteY5-234" fmla="*/ 346944 h 2042452"/>
                <a:gd name="connsiteX6-235" fmla="*/ 3374391 w 4923790"/>
                <a:gd name="connsiteY6-236" fmla="*/ 306889 h 2042452"/>
                <a:gd name="connsiteX7-237" fmla="*/ 3289850 w 4923790"/>
                <a:gd name="connsiteY7-238" fmla="*/ 351258 h 2042452"/>
                <a:gd name="connsiteX8-239" fmla="*/ 3262081 w 4923790"/>
                <a:gd name="connsiteY8-240" fmla="*/ 527503 h 2042452"/>
                <a:gd name="connsiteX9-241" fmla="*/ 3262081 w 4923790"/>
                <a:gd name="connsiteY9-242" fmla="*/ 717305 h 2042452"/>
                <a:gd name="connsiteX10-243" fmla="*/ 2815922 w 4923790"/>
                <a:gd name="connsiteY10-244" fmla="*/ 717305 h 2042452"/>
                <a:gd name="connsiteX11-245" fmla="*/ 2815922 w 4923790"/>
                <a:gd name="connsiteY11-246" fmla="*/ 644589 h 2042452"/>
                <a:gd name="connsiteX12-247" fmla="*/ 2833177 w 4923790"/>
                <a:gd name="connsiteY12-248" fmla="*/ 380221 h 2042452"/>
                <a:gd name="connsiteX13-249" fmla="*/ 2918218 w 4923790"/>
                <a:gd name="connsiteY13-250" fmla="*/ 189803 h 2042452"/>
                <a:gd name="connsiteX14-251" fmla="*/ 3094463 w 4923790"/>
                <a:gd name="connsiteY14-252" fmla="*/ 48067 h 2042452"/>
                <a:gd name="connsiteX15-253" fmla="*/ 3354517 w 4923790"/>
                <a:gd name="connsiteY15-254" fmla="*/ 0 h 2042452"/>
                <a:gd name="connsiteX16-255" fmla="*/ 3803757 w 4923790"/>
                <a:gd name="connsiteY16-256" fmla="*/ 147282 h 2042452"/>
                <a:gd name="connsiteX17-257" fmla="*/ 3955969 w 4923790"/>
                <a:gd name="connsiteY17-258" fmla="*/ 520108 h 2042452"/>
                <a:gd name="connsiteX18-259" fmla="*/ 3870302 w 4923790"/>
                <a:gd name="connsiteY18-260" fmla="*/ 882458 h 2042452"/>
                <a:gd name="connsiteX19-261" fmla="*/ 3365571 w 4923790"/>
                <a:gd name="connsiteY19-262" fmla="*/ 1693432 h 2042452"/>
                <a:gd name="connsiteX20-263" fmla="*/ 3911600 w 4923790"/>
                <a:gd name="connsiteY20-264" fmla="*/ 1693432 h 2042452"/>
                <a:gd name="connsiteX21-265" fmla="*/ 3944197 w 4923790"/>
                <a:gd name="connsiteY21-266" fmla="*/ 2018856 h 2042452"/>
                <a:gd name="connsiteX22-267" fmla="*/ 4923790 w 4923790"/>
                <a:gd name="connsiteY22-268" fmla="*/ 1998037 h 2042452"/>
                <a:gd name="connsiteX0-269" fmla="*/ 0 w 4923790"/>
                <a:gd name="connsiteY0-270" fmla="*/ 2033597 h 2042452"/>
                <a:gd name="connsiteX1-271" fmla="*/ 2815922 w 4923790"/>
                <a:gd name="connsiteY1-272" fmla="*/ 2033597 h 2042452"/>
                <a:gd name="connsiteX2-273" fmla="*/ 2816230 w 4923790"/>
                <a:gd name="connsiteY2-274" fmla="*/ 1748894 h 2042452"/>
                <a:gd name="connsiteX3-275" fmla="*/ 3394881 w 4923790"/>
                <a:gd name="connsiteY3-276" fmla="*/ 763524 h 2042452"/>
                <a:gd name="connsiteX4-277" fmla="*/ 3486701 w 4923790"/>
                <a:gd name="connsiteY4-278" fmla="*/ 468344 h 2042452"/>
                <a:gd name="connsiteX5-279" fmla="*/ 3458932 w 4923790"/>
                <a:gd name="connsiteY5-280" fmla="*/ 346944 h 2042452"/>
                <a:gd name="connsiteX6-281" fmla="*/ 3374391 w 4923790"/>
                <a:gd name="connsiteY6-282" fmla="*/ 306889 h 2042452"/>
                <a:gd name="connsiteX7-283" fmla="*/ 3289850 w 4923790"/>
                <a:gd name="connsiteY7-284" fmla="*/ 351258 h 2042452"/>
                <a:gd name="connsiteX8-285" fmla="*/ 3262081 w 4923790"/>
                <a:gd name="connsiteY8-286" fmla="*/ 527503 h 2042452"/>
                <a:gd name="connsiteX9-287" fmla="*/ 3262081 w 4923790"/>
                <a:gd name="connsiteY9-288" fmla="*/ 717305 h 2042452"/>
                <a:gd name="connsiteX10-289" fmla="*/ 2815922 w 4923790"/>
                <a:gd name="connsiteY10-290" fmla="*/ 717305 h 2042452"/>
                <a:gd name="connsiteX11-291" fmla="*/ 2815922 w 4923790"/>
                <a:gd name="connsiteY11-292" fmla="*/ 644589 h 2042452"/>
                <a:gd name="connsiteX12-293" fmla="*/ 2833177 w 4923790"/>
                <a:gd name="connsiteY12-294" fmla="*/ 380221 h 2042452"/>
                <a:gd name="connsiteX13-295" fmla="*/ 2918218 w 4923790"/>
                <a:gd name="connsiteY13-296" fmla="*/ 189803 h 2042452"/>
                <a:gd name="connsiteX14-297" fmla="*/ 3094463 w 4923790"/>
                <a:gd name="connsiteY14-298" fmla="*/ 48067 h 2042452"/>
                <a:gd name="connsiteX15-299" fmla="*/ 3354517 w 4923790"/>
                <a:gd name="connsiteY15-300" fmla="*/ 0 h 2042452"/>
                <a:gd name="connsiteX16-301" fmla="*/ 3803757 w 4923790"/>
                <a:gd name="connsiteY16-302" fmla="*/ 147282 h 2042452"/>
                <a:gd name="connsiteX17-303" fmla="*/ 3955969 w 4923790"/>
                <a:gd name="connsiteY17-304" fmla="*/ 520108 h 2042452"/>
                <a:gd name="connsiteX18-305" fmla="*/ 3870302 w 4923790"/>
                <a:gd name="connsiteY18-306" fmla="*/ 882458 h 2042452"/>
                <a:gd name="connsiteX19-307" fmla="*/ 3365571 w 4923790"/>
                <a:gd name="connsiteY19-308" fmla="*/ 1693432 h 2042452"/>
                <a:gd name="connsiteX20-309" fmla="*/ 3911600 w 4923790"/>
                <a:gd name="connsiteY20-310" fmla="*/ 1693432 h 2042452"/>
                <a:gd name="connsiteX21-311" fmla="*/ 3944197 w 4923790"/>
                <a:gd name="connsiteY21-312" fmla="*/ 2018856 h 2042452"/>
                <a:gd name="connsiteX22-313" fmla="*/ 4923790 w 4923790"/>
                <a:gd name="connsiteY22-314" fmla="*/ 1998037 h 2042452"/>
                <a:gd name="connsiteX0-315" fmla="*/ 0 w 4923790"/>
                <a:gd name="connsiteY0-316" fmla="*/ 2033597 h 2042452"/>
                <a:gd name="connsiteX1-317" fmla="*/ 2815922 w 4923790"/>
                <a:gd name="connsiteY1-318" fmla="*/ 2033597 h 2042452"/>
                <a:gd name="connsiteX2-319" fmla="*/ 2816230 w 4923790"/>
                <a:gd name="connsiteY2-320" fmla="*/ 1748894 h 2042452"/>
                <a:gd name="connsiteX3-321" fmla="*/ 3394881 w 4923790"/>
                <a:gd name="connsiteY3-322" fmla="*/ 763524 h 2042452"/>
                <a:gd name="connsiteX4-323" fmla="*/ 3486701 w 4923790"/>
                <a:gd name="connsiteY4-324" fmla="*/ 468344 h 2042452"/>
                <a:gd name="connsiteX5-325" fmla="*/ 3458932 w 4923790"/>
                <a:gd name="connsiteY5-326" fmla="*/ 346944 h 2042452"/>
                <a:gd name="connsiteX6-327" fmla="*/ 3374391 w 4923790"/>
                <a:gd name="connsiteY6-328" fmla="*/ 306889 h 2042452"/>
                <a:gd name="connsiteX7-329" fmla="*/ 3289850 w 4923790"/>
                <a:gd name="connsiteY7-330" fmla="*/ 351258 h 2042452"/>
                <a:gd name="connsiteX8-331" fmla="*/ 3262081 w 4923790"/>
                <a:gd name="connsiteY8-332" fmla="*/ 527503 h 2042452"/>
                <a:gd name="connsiteX9-333" fmla="*/ 3262081 w 4923790"/>
                <a:gd name="connsiteY9-334" fmla="*/ 717305 h 2042452"/>
                <a:gd name="connsiteX10-335" fmla="*/ 2815922 w 4923790"/>
                <a:gd name="connsiteY10-336" fmla="*/ 717305 h 2042452"/>
                <a:gd name="connsiteX11-337" fmla="*/ 2815922 w 4923790"/>
                <a:gd name="connsiteY11-338" fmla="*/ 644589 h 2042452"/>
                <a:gd name="connsiteX12-339" fmla="*/ 2833177 w 4923790"/>
                <a:gd name="connsiteY12-340" fmla="*/ 380221 h 2042452"/>
                <a:gd name="connsiteX13-341" fmla="*/ 2918218 w 4923790"/>
                <a:gd name="connsiteY13-342" fmla="*/ 189803 h 2042452"/>
                <a:gd name="connsiteX14-343" fmla="*/ 3094463 w 4923790"/>
                <a:gd name="connsiteY14-344" fmla="*/ 48067 h 2042452"/>
                <a:gd name="connsiteX15-345" fmla="*/ 3354517 w 4923790"/>
                <a:gd name="connsiteY15-346" fmla="*/ 0 h 2042452"/>
                <a:gd name="connsiteX16-347" fmla="*/ 3803757 w 4923790"/>
                <a:gd name="connsiteY16-348" fmla="*/ 147282 h 2042452"/>
                <a:gd name="connsiteX17-349" fmla="*/ 3955969 w 4923790"/>
                <a:gd name="connsiteY17-350" fmla="*/ 520108 h 2042452"/>
                <a:gd name="connsiteX18-351" fmla="*/ 3870302 w 4923790"/>
                <a:gd name="connsiteY18-352" fmla="*/ 882458 h 2042452"/>
                <a:gd name="connsiteX19-353" fmla="*/ 3365571 w 4923790"/>
                <a:gd name="connsiteY19-354" fmla="*/ 1693432 h 2042452"/>
                <a:gd name="connsiteX20-355" fmla="*/ 3911600 w 4923790"/>
                <a:gd name="connsiteY20-356" fmla="*/ 1693432 h 2042452"/>
                <a:gd name="connsiteX21-357" fmla="*/ 3944197 w 4923790"/>
                <a:gd name="connsiteY21-358" fmla="*/ 2018856 h 2042452"/>
                <a:gd name="connsiteX22-359" fmla="*/ 4923790 w 4923790"/>
                <a:gd name="connsiteY22-360" fmla="*/ 1998037 h 2042452"/>
                <a:gd name="connsiteX0-361" fmla="*/ 0 w 4923790"/>
                <a:gd name="connsiteY0-362" fmla="*/ 2033597 h 2034670"/>
                <a:gd name="connsiteX1-363" fmla="*/ 2815922 w 4923790"/>
                <a:gd name="connsiteY1-364" fmla="*/ 2033597 h 2034670"/>
                <a:gd name="connsiteX2-365" fmla="*/ 2816230 w 4923790"/>
                <a:gd name="connsiteY2-366" fmla="*/ 1748894 h 2034670"/>
                <a:gd name="connsiteX3-367" fmla="*/ 3394881 w 4923790"/>
                <a:gd name="connsiteY3-368" fmla="*/ 763524 h 2034670"/>
                <a:gd name="connsiteX4-369" fmla="*/ 3486701 w 4923790"/>
                <a:gd name="connsiteY4-370" fmla="*/ 468344 h 2034670"/>
                <a:gd name="connsiteX5-371" fmla="*/ 3458932 w 4923790"/>
                <a:gd name="connsiteY5-372" fmla="*/ 346944 h 2034670"/>
                <a:gd name="connsiteX6-373" fmla="*/ 3374391 w 4923790"/>
                <a:gd name="connsiteY6-374" fmla="*/ 306889 h 2034670"/>
                <a:gd name="connsiteX7-375" fmla="*/ 3289850 w 4923790"/>
                <a:gd name="connsiteY7-376" fmla="*/ 351258 h 2034670"/>
                <a:gd name="connsiteX8-377" fmla="*/ 3262081 w 4923790"/>
                <a:gd name="connsiteY8-378" fmla="*/ 527503 h 2034670"/>
                <a:gd name="connsiteX9-379" fmla="*/ 3262081 w 4923790"/>
                <a:gd name="connsiteY9-380" fmla="*/ 717305 h 2034670"/>
                <a:gd name="connsiteX10-381" fmla="*/ 2815922 w 4923790"/>
                <a:gd name="connsiteY10-382" fmla="*/ 717305 h 2034670"/>
                <a:gd name="connsiteX11-383" fmla="*/ 2815922 w 4923790"/>
                <a:gd name="connsiteY11-384" fmla="*/ 644589 h 2034670"/>
                <a:gd name="connsiteX12-385" fmla="*/ 2833177 w 4923790"/>
                <a:gd name="connsiteY12-386" fmla="*/ 380221 h 2034670"/>
                <a:gd name="connsiteX13-387" fmla="*/ 2918218 w 4923790"/>
                <a:gd name="connsiteY13-388" fmla="*/ 189803 h 2034670"/>
                <a:gd name="connsiteX14-389" fmla="*/ 3094463 w 4923790"/>
                <a:gd name="connsiteY14-390" fmla="*/ 48067 h 2034670"/>
                <a:gd name="connsiteX15-391" fmla="*/ 3354517 w 4923790"/>
                <a:gd name="connsiteY15-392" fmla="*/ 0 h 2034670"/>
                <a:gd name="connsiteX16-393" fmla="*/ 3803757 w 4923790"/>
                <a:gd name="connsiteY16-394" fmla="*/ 147282 h 2034670"/>
                <a:gd name="connsiteX17-395" fmla="*/ 3955969 w 4923790"/>
                <a:gd name="connsiteY17-396" fmla="*/ 520108 h 2034670"/>
                <a:gd name="connsiteX18-397" fmla="*/ 3870302 w 4923790"/>
                <a:gd name="connsiteY18-398" fmla="*/ 882458 h 2034670"/>
                <a:gd name="connsiteX19-399" fmla="*/ 3365571 w 4923790"/>
                <a:gd name="connsiteY19-400" fmla="*/ 1693432 h 2034670"/>
                <a:gd name="connsiteX20-401" fmla="*/ 3911600 w 4923790"/>
                <a:gd name="connsiteY20-402" fmla="*/ 1693432 h 2034670"/>
                <a:gd name="connsiteX21-403" fmla="*/ 3944197 w 4923790"/>
                <a:gd name="connsiteY21-404" fmla="*/ 2018856 h 2034670"/>
                <a:gd name="connsiteX22-405" fmla="*/ 4923790 w 4923790"/>
                <a:gd name="connsiteY22-406" fmla="*/ 1998037 h 2034670"/>
                <a:gd name="connsiteX0-407" fmla="*/ 0 w 4923790"/>
                <a:gd name="connsiteY0-408" fmla="*/ 2033597 h 2034670"/>
                <a:gd name="connsiteX1-409" fmla="*/ 2815922 w 4923790"/>
                <a:gd name="connsiteY1-410" fmla="*/ 2033597 h 2034670"/>
                <a:gd name="connsiteX2-411" fmla="*/ 2816230 w 4923790"/>
                <a:gd name="connsiteY2-412" fmla="*/ 1748894 h 2034670"/>
                <a:gd name="connsiteX3-413" fmla="*/ 3394881 w 4923790"/>
                <a:gd name="connsiteY3-414" fmla="*/ 763524 h 2034670"/>
                <a:gd name="connsiteX4-415" fmla="*/ 3486701 w 4923790"/>
                <a:gd name="connsiteY4-416" fmla="*/ 468344 h 2034670"/>
                <a:gd name="connsiteX5-417" fmla="*/ 3458932 w 4923790"/>
                <a:gd name="connsiteY5-418" fmla="*/ 346944 h 2034670"/>
                <a:gd name="connsiteX6-419" fmla="*/ 3374391 w 4923790"/>
                <a:gd name="connsiteY6-420" fmla="*/ 306889 h 2034670"/>
                <a:gd name="connsiteX7-421" fmla="*/ 3289850 w 4923790"/>
                <a:gd name="connsiteY7-422" fmla="*/ 351258 h 2034670"/>
                <a:gd name="connsiteX8-423" fmla="*/ 3262081 w 4923790"/>
                <a:gd name="connsiteY8-424" fmla="*/ 527503 h 2034670"/>
                <a:gd name="connsiteX9-425" fmla="*/ 3262081 w 4923790"/>
                <a:gd name="connsiteY9-426" fmla="*/ 717305 h 2034670"/>
                <a:gd name="connsiteX10-427" fmla="*/ 2815922 w 4923790"/>
                <a:gd name="connsiteY10-428" fmla="*/ 717305 h 2034670"/>
                <a:gd name="connsiteX11-429" fmla="*/ 2815922 w 4923790"/>
                <a:gd name="connsiteY11-430" fmla="*/ 644589 h 2034670"/>
                <a:gd name="connsiteX12-431" fmla="*/ 2833177 w 4923790"/>
                <a:gd name="connsiteY12-432" fmla="*/ 380221 h 2034670"/>
                <a:gd name="connsiteX13-433" fmla="*/ 2918218 w 4923790"/>
                <a:gd name="connsiteY13-434" fmla="*/ 189803 h 2034670"/>
                <a:gd name="connsiteX14-435" fmla="*/ 3094463 w 4923790"/>
                <a:gd name="connsiteY14-436" fmla="*/ 48067 h 2034670"/>
                <a:gd name="connsiteX15-437" fmla="*/ 3354517 w 4923790"/>
                <a:gd name="connsiteY15-438" fmla="*/ 0 h 2034670"/>
                <a:gd name="connsiteX16-439" fmla="*/ 3803757 w 4923790"/>
                <a:gd name="connsiteY16-440" fmla="*/ 147282 h 2034670"/>
                <a:gd name="connsiteX17-441" fmla="*/ 3955969 w 4923790"/>
                <a:gd name="connsiteY17-442" fmla="*/ 520108 h 2034670"/>
                <a:gd name="connsiteX18-443" fmla="*/ 3870302 w 4923790"/>
                <a:gd name="connsiteY18-444" fmla="*/ 882458 h 2034670"/>
                <a:gd name="connsiteX19-445" fmla="*/ 3365571 w 4923790"/>
                <a:gd name="connsiteY19-446" fmla="*/ 1693432 h 2034670"/>
                <a:gd name="connsiteX20-447" fmla="*/ 3911600 w 4923790"/>
                <a:gd name="connsiteY20-448" fmla="*/ 1693432 h 2034670"/>
                <a:gd name="connsiteX21-449" fmla="*/ 3944197 w 4923790"/>
                <a:gd name="connsiteY21-450" fmla="*/ 2018856 h 2034670"/>
                <a:gd name="connsiteX22-451" fmla="*/ 4923790 w 4923790"/>
                <a:gd name="connsiteY22-452" fmla="*/ 1998037 h 2034670"/>
                <a:gd name="connsiteX0-453" fmla="*/ 0 w 4923790"/>
                <a:gd name="connsiteY0-454" fmla="*/ 2033597 h 2034670"/>
                <a:gd name="connsiteX1-455" fmla="*/ 2815922 w 4923790"/>
                <a:gd name="connsiteY1-456" fmla="*/ 2033597 h 2034670"/>
                <a:gd name="connsiteX2-457" fmla="*/ 2816230 w 4923790"/>
                <a:gd name="connsiteY2-458" fmla="*/ 1748894 h 2034670"/>
                <a:gd name="connsiteX3-459" fmla="*/ 3394881 w 4923790"/>
                <a:gd name="connsiteY3-460" fmla="*/ 763524 h 2034670"/>
                <a:gd name="connsiteX4-461" fmla="*/ 3486701 w 4923790"/>
                <a:gd name="connsiteY4-462" fmla="*/ 468344 h 2034670"/>
                <a:gd name="connsiteX5-463" fmla="*/ 3458932 w 4923790"/>
                <a:gd name="connsiteY5-464" fmla="*/ 346944 h 2034670"/>
                <a:gd name="connsiteX6-465" fmla="*/ 3374391 w 4923790"/>
                <a:gd name="connsiteY6-466" fmla="*/ 306889 h 2034670"/>
                <a:gd name="connsiteX7-467" fmla="*/ 3289850 w 4923790"/>
                <a:gd name="connsiteY7-468" fmla="*/ 351258 h 2034670"/>
                <a:gd name="connsiteX8-469" fmla="*/ 3262081 w 4923790"/>
                <a:gd name="connsiteY8-470" fmla="*/ 527503 h 2034670"/>
                <a:gd name="connsiteX9-471" fmla="*/ 3262081 w 4923790"/>
                <a:gd name="connsiteY9-472" fmla="*/ 717305 h 2034670"/>
                <a:gd name="connsiteX10-473" fmla="*/ 2815922 w 4923790"/>
                <a:gd name="connsiteY10-474" fmla="*/ 717305 h 2034670"/>
                <a:gd name="connsiteX11-475" fmla="*/ 2815922 w 4923790"/>
                <a:gd name="connsiteY11-476" fmla="*/ 644589 h 2034670"/>
                <a:gd name="connsiteX12-477" fmla="*/ 2833177 w 4923790"/>
                <a:gd name="connsiteY12-478" fmla="*/ 380221 h 2034670"/>
                <a:gd name="connsiteX13-479" fmla="*/ 2918218 w 4923790"/>
                <a:gd name="connsiteY13-480" fmla="*/ 189803 h 2034670"/>
                <a:gd name="connsiteX14-481" fmla="*/ 3094463 w 4923790"/>
                <a:gd name="connsiteY14-482" fmla="*/ 48067 h 2034670"/>
                <a:gd name="connsiteX15-483" fmla="*/ 3354517 w 4923790"/>
                <a:gd name="connsiteY15-484" fmla="*/ 0 h 2034670"/>
                <a:gd name="connsiteX16-485" fmla="*/ 3803757 w 4923790"/>
                <a:gd name="connsiteY16-486" fmla="*/ 147282 h 2034670"/>
                <a:gd name="connsiteX17-487" fmla="*/ 3955969 w 4923790"/>
                <a:gd name="connsiteY17-488" fmla="*/ 520108 h 2034670"/>
                <a:gd name="connsiteX18-489" fmla="*/ 3870302 w 4923790"/>
                <a:gd name="connsiteY18-490" fmla="*/ 882458 h 2034670"/>
                <a:gd name="connsiteX19-491" fmla="*/ 3365571 w 4923790"/>
                <a:gd name="connsiteY19-492" fmla="*/ 1693432 h 2034670"/>
                <a:gd name="connsiteX20-493" fmla="*/ 3911600 w 4923790"/>
                <a:gd name="connsiteY20-494" fmla="*/ 1693432 h 2034670"/>
                <a:gd name="connsiteX21-495" fmla="*/ 3912447 w 4923790"/>
                <a:gd name="connsiteY21-496" fmla="*/ 2018856 h 2034670"/>
                <a:gd name="connsiteX22-497" fmla="*/ 4923790 w 4923790"/>
                <a:gd name="connsiteY22-498" fmla="*/ 1998037 h 2034670"/>
                <a:gd name="connsiteX0-499" fmla="*/ 0 w 4923790"/>
                <a:gd name="connsiteY0-500" fmla="*/ 2033597 h 2034670"/>
                <a:gd name="connsiteX1-501" fmla="*/ 2815922 w 4923790"/>
                <a:gd name="connsiteY1-502" fmla="*/ 2033597 h 2034670"/>
                <a:gd name="connsiteX2-503" fmla="*/ 2816230 w 4923790"/>
                <a:gd name="connsiteY2-504" fmla="*/ 1748894 h 2034670"/>
                <a:gd name="connsiteX3-505" fmla="*/ 3394881 w 4923790"/>
                <a:gd name="connsiteY3-506" fmla="*/ 763524 h 2034670"/>
                <a:gd name="connsiteX4-507" fmla="*/ 3486701 w 4923790"/>
                <a:gd name="connsiteY4-508" fmla="*/ 468344 h 2034670"/>
                <a:gd name="connsiteX5-509" fmla="*/ 3458932 w 4923790"/>
                <a:gd name="connsiteY5-510" fmla="*/ 346944 h 2034670"/>
                <a:gd name="connsiteX6-511" fmla="*/ 3374391 w 4923790"/>
                <a:gd name="connsiteY6-512" fmla="*/ 306889 h 2034670"/>
                <a:gd name="connsiteX7-513" fmla="*/ 3289850 w 4923790"/>
                <a:gd name="connsiteY7-514" fmla="*/ 351258 h 2034670"/>
                <a:gd name="connsiteX8-515" fmla="*/ 3262081 w 4923790"/>
                <a:gd name="connsiteY8-516" fmla="*/ 527503 h 2034670"/>
                <a:gd name="connsiteX9-517" fmla="*/ 3262081 w 4923790"/>
                <a:gd name="connsiteY9-518" fmla="*/ 717305 h 2034670"/>
                <a:gd name="connsiteX10-519" fmla="*/ 2815922 w 4923790"/>
                <a:gd name="connsiteY10-520" fmla="*/ 717305 h 2034670"/>
                <a:gd name="connsiteX11-521" fmla="*/ 2815922 w 4923790"/>
                <a:gd name="connsiteY11-522" fmla="*/ 644589 h 2034670"/>
                <a:gd name="connsiteX12-523" fmla="*/ 2833177 w 4923790"/>
                <a:gd name="connsiteY12-524" fmla="*/ 380221 h 2034670"/>
                <a:gd name="connsiteX13-525" fmla="*/ 2918218 w 4923790"/>
                <a:gd name="connsiteY13-526" fmla="*/ 189803 h 2034670"/>
                <a:gd name="connsiteX14-527" fmla="*/ 3094463 w 4923790"/>
                <a:gd name="connsiteY14-528" fmla="*/ 48067 h 2034670"/>
                <a:gd name="connsiteX15-529" fmla="*/ 3354517 w 4923790"/>
                <a:gd name="connsiteY15-530" fmla="*/ 0 h 2034670"/>
                <a:gd name="connsiteX16-531" fmla="*/ 3803757 w 4923790"/>
                <a:gd name="connsiteY16-532" fmla="*/ 147282 h 2034670"/>
                <a:gd name="connsiteX17-533" fmla="*/ 3955969 w 4923790"/>
                <a:gd name="connsiteY17-534" fmla="*/ 520108 h 2034670"/>
                <a:gd name="connsiteX18-535" fmla="*/ 3870302 w 4923790"/>
                <a:gd name="connsiteY18-536" fmla="*/ 882458 h 2034670"/>
                <a:gd name="connsiteX19-537" fmla="*/ 3365571 w 4923790"/>
                <a:gd name="connsiteY19-538" fmla="*/ 1693432 h 2034670"/>
                <a:gd name="connsiteX20-539" fmla="*/ 3911600 w 4923790"/>
                <a:gd name="connsiteY20-540" fmla="*/ 1693432 h 2034670"/>
                <a:gd name="connsiteX21-541" fmla="*/ 3912447 w 4923790"/>
                <a:gd name="connsiteY21-542" fmla="*/ 2018856 h 2034670"/>
                <a:gd name="connsiteX22-543" fmla="*/ 4923790 w 4923790"/>
                <a:gd name="connsiteY22-544" fmla="*/ 1998037 h 2034670"/>
                <a:gd name="connsiteX0-545" fmla="*/ 0 w 4923790"/>
                <a:gd name="connsiteY0-546" fmla="*/ 2033597 h 2034670"/>
                <a:gd name="connsiteX1-547" fmla="*/ 2815922 w 4923790"/>
                <a:gd name="connsiteY1-548" fmla="*/ 2033597 h 2034670"/>
                <a:gd name="connsiteX2-549" fmla="*/ 2816230 w 4923790"/>
                <a:gd name="connsiteY2-550" fmla="*/ 1748894 h 2034670"/>
                <a:gd name="connsiteX3-551" fmla="*/ 3394881 w 4923790"/>
                <a:gd name="connsiteY3-552" fmla="*/ 763524 h 2034670"/>
                <a:gd name="connsiteX4-553" fmla="*/ 3486701 w 4923790"/>
                <a:gd name="connsiteY4-554" fmla="*/ 468344 h 2034670"/>
                <a:gd name="connsiteX5-555" fmla="*/ 3458932 w 4923790"/>
                <a:gd name="connsiteY5-556" fmla="*/ 346944 h 2034670"/>
                <a:gd name="connsiteX6-557" fmla="*/ 3374391 w 4923790"/>
                <a:gd name="connsiteY6-558" fmla="*/ 306889 h 2034670"/>
                <a:gd name="connsiteX7-559" fmla="*/ 3289850 w 4923790"/>
                <a:gd name="connsiteY7-560" fmla="*/ 351258 h 2034670"/>
                <a:gd name="connsiteX8-561" fmla="*/ 3262081 w 4923790"/>
                <a:gd name="connsiteY8-562" fmla="*/ 527503 h 2034670"/>
                <a:gd name="connsiteX9-563" fmla="*/ 3262081 w 4923790"/>
                <a:gd name="connsiteY9-564" fmla="*/ 717305 h 2034670"/>
                <a:gd name="connsiteX10-565" fmla="*/ 2815922 w 4923790"/>
                <a:gd name="connsiteY10-566" fmla="*/ 717305 h 2034670"/>
                <a:gd name="connsiteX11-567" fmla="*/ 2815922 w 4923790"/>
                <a:gd name="connsiteY11-568" fmla="*/ 644589 h 2034670"/>
                <a:gd name="connsiteX12-569" fmla="*/ 2833177 w 4923790"/>
                <a:gd name="connsiteY12-570" fmla="*/ 380221 h 2034670"/>
                <a:gd name="connsiteX13-571" fmla="*/ 2918218 w 4923790"/>
                <a:gd name="connsiteY13-572" fmla="*/ 189803 h 2034670"/>
                <a:gd name="connsiteX14-573" fmla="*/ 3094463 w 4923790"/>
                <a:gd name="connsiteY14-574" fmla="*/ 48067 h 2034670"/>
                <a:gd name="connsiteX15-575" fmla="*/ 3354517 w 4923790"/>
                <a:gd name="connsiteY15-576" fmla="*/ 0 h 2034670"/>
                <a:gd name="connsiteX16-577" fmla="*/ 3803757 w 4923790"/>
                <a:gd name="connsiteY16-578" fmla="*/ 147282 h 2034670"/>
                <a:gd name="connsiteX17-579" fmla="*/ 3955969 w 4923790"/>
                <a:gd name="connsiteY17-580" fmla="*/ 520108 h 2034670"/>
                <a:gd name="connsiteX18-581" fmla="*/ 3870302 w 4923790"/>
                <a:gd name="connsiteY18-582" fmla="*/ 882458 h 2034670"/>
                <a:gd name="connsiteX19-583" fmla="*/ 3365571 w 4923790"/>
                <a:gd name="connsiteY19-584" fmla="*/ 1693432 h 2034670"/>
                <a:gd name="connsiteX20-585" fmla="*/ 3911600 w 4923790"/>
                <a:gd name="connsiteY20-586" fmla="*/ 1693432 h 2034670"/>
                <a:gd name="connsiteX21-587" fmla="*/ 3912447 w 4923790"/>
                <a:gd name="connsiteY21-588" fmla="*/ 2018856 h 2034670"/>
                <a:gd name="connsiteX22-589" fmla="*/ 4923790 w 4923790"/>
                <a:gd name="connsiteY22-590" fmla="*/ 1998037 h 2034670"/>
                <a:gd name="connsiteX0-591" fmla="*/ 0 w 4923790"/>
                <a:gd name="connsiteY0-592" fmla="*/ 2033597 h 2034670"/>
                <a:gd name="connsiteX1-593" fmla="*/ 2815922 w 4923790"/>
                <a:gd name="connsiteY1-594" fmla="*/ 2033597 h 2034670"/>
                <a:gd name="connsiteX2-595" fmla="*/ 2816230 w 4923790"/>
                <a:gd name="connsiteY2-596" fmla="*/ 1748894 h 2034670"/>
                <a:gd name="connsiteX3-597" fmla="*/ 3394881 w 4923790"/>
                <a:gd name="connsiteY3-598" fmla="*/ 763524 h 2034670"/>
                <a:gd name="connsiteX4-599" fmla="*/ 3486701 w 4923790"/>
                <a:gd name="connsiteY4-600" fmla="*/ 468344 h 2034670"/>
                <a:gd name="connsiteX5-601" fmla="*/ 3458932 w 4923790"/>
                <a:gd name="connsiteY5-602" fmla="*/ 346944 h 2034670"/>
                <a:gd name="connsiteX6-603" fmla="*/ 3374391 w 4923790"/>
                <a:gd name="connsiteY6-604" fmla="*/ 306889 h 2034670"/>
                <a:gd name="connsiteX7-605" fmla="*/ 3289850 w 4923790"/>
                <a:gd name="connsiteY7-606" fmla="*/ 351258 h 2034670"/>
                <a:gd name="connsiteX8-607" fmla="*/ 3262081 w 4923790"/>
                <a:gd name="connsiteY8-608" fmla="*/ 527503 h 2034670"/>
                <a:gd name="connsiteX9-609" fmla="*/ 3262081 w 4923790"/>
                <a:gd name="connsiteY9-610" fmla="*/ 717305 h 2034670"/>
                <a:gd name="connsiteX10-611" fmla="*/ 2815922 w 4923790"/>
                <a:gd name="connsiteY10-612" fmla="*/ 717305 h 2034670"/>
                <a:gd name="connsiteX11-613" fmla="*/ 2815922 w 4923790"/>
                <a:gd name="connsiteY11-614" fmla="*/ 644589 h 2034670"/>
                <a:gd name="connsiteX12-615" fmla="*/ 2833177 w 4923790"/>
                <a:gd name="connsiteY12-616" fmla="*/ 380221 h 2034670"/>
                <a:gd name="connsiteX13-617" fmla="*/ 2918218 w 4923790"/>
                <a:gd name="connsiteY13-618" fmla="*/ 189803 h 2034670"/>
                <a:gd name="connsiteX14-619" fmla="*/ 3094463 w 4923790"/>
                <a:gd name="connsiteY14-620" fmla="*/ 48067 h 2034670"/>
                <a:gd name="connsiteX15-621" fmla="*/ 3354517 w 4923790"/>
                <a:gd name="connsiteY15-622" fmla="*/ 0 h 2034670"/>
                <a:gd name="connsiteX16-623" fmla="*/ 3803757 w 4923790"/>
                <a:gd name="connsiteY16-624" fmla="*/ 147282 h 2034670"/>
                <a:gd name="connsiteX17-625" fmla="*/ 3955969 w 4923790"/>
                <a:gd name="connsiteY17-626" fmla="*/ 520108 h 2034670"/>
                <a:gd name="connsiteX18-627" fmla="*/ 3870302 w 4923790"/>
                <a:gd name="connsiteY18-628" fmla="*/ 882458 h 2034670"/>
                <a:gd name="connsiteX19-629" fmla="*/ 3365571 w 4923790"/>
                <a:gd name="connsiteY19-630" fmla="*/ 1693432 h 2034670"/>
                <a:gd name="connsiteX20-631" fmla="*/ 3911600 w 4923790"/>
                <a:gd name="connsiteY20-632" fmla="*/ 1693432 h 2034670"/>
                <a:gd name="connsiteX21-633" fmla="*/ 3912447 w 4923790"/>
                <a:gd name="connsiteY21-634" fmla="*/ 2018856 h 2034670"/>
                <a:gd name="connsiteX22-635" fmla="*/ 4923790 w 4923790"/>
                <a:gd name="connsiteY22-636" fmla="*/ 1998037 h 2034670"/>
                <a:gd name="connsiteX0-637" fmla="*/ 0 w 4923790"/>
                <a:gd name="connsiteY0-638" fmla="*/ 2033597 h 2045972"/>
                <a:gd name="connsiteX1-639" fmla="*/ 2815922 w 4923790"/>
                <a:gd name="connsiteY1-640" fmla="*/ 2033597 h 2045972"/>
                <a:gd name="connsiteX2-641" fmla="*/ 2816230 w 4923790"/>
                <a:gd name="connsiteY2-642" fmla="*/ 1748894 h 2045972"/>
                <a:gd name="connsiteX3-643" fmla="*/ 3394881 w 4923790"/>
                <a:gd name="connsiteY3-644" fmla="*/ 763524 h 2045972"/>
                <a:gd name="connsiteX4-645" fmla="*/ 3486701 w 4923790"/>
                <a:gd name="connsiteY4-646" fmla="*/ 468344 h 2045972"/>
                <a:gd name="connsiteX5-647" fmla="*/ 3458932 w 4923790"/>
                <a:gd name="connsiteY5-648" fmla="*/ 346944 h 2045972"/>
                <a:gd name="connsiteX6-649" fmla="*/ 3374391 w 4923790"/>
                <a:gd name="connsiteY6-650" fmla="*/ 306889 h 2045972"/>
                <a:gd name="connsiteX7-651" fmla="*/ 3289850 w 4923790"/>
                <a:gd name="connsiteY7-652" fmla="*/ 351258 h 2045972"/>
                <a:gd name="connsiteX8-653" fmla="*/ 3262081 w 4923790"/>
                <a:gd name="connsiteY8-654" fmla="*/ 527503 h 2045972"/>
                <a:gd name="connsiteX9-655" fmla="*/ 3262081 w 4923790"/>
                <a:gd name="connsiteY9-656" fmla="*/ 717305 h 2045972"/>
                <a:gd name="connsiteX10-657" fmla="*/ 2815922 w 4923790"/>
                <a:gd name="connsiteY10-658" fmla="*/ 717305 h 2045972"/>
                <a:gd name="connsiteX11-659" fmla="*/ 2815922 w 4923790"/>
                <a:gd name="connsiteY11-660" fmla="*/ 644589 h 2045972"/>
                <a:gd name="connsiteX12-661" fmla="*/ 2833177 w 4923790"/>
                <a:gd name="connsiteY12-662" fmla="*/ 380221 h 2045972"/>
                <a:gd name="connsiteX13-663" fmla="*/ 2918218 w 4923790"/>
                <a:gd name="connsiteY13-664" fmla="*/ 189803 h 2045972"/>
                <a:gd name="connsiteX14-665" fmla="*/ 3094463 w 4923790"/>
                <a:gd name="connsiteY14-666" fmla="*/ 48067 h 2045972"/>
                <a:gd name="connsiteX15-667" fmla="*/ 3354517 w 4923790"/>
                <a:gd name="connsiteY15-668" fmla="*/ 0 h 2045972"/>
                <a:gd name="connsiteX16-669" fmla="*/ 3803757 w 4923790"/>
                <a:gd name="connsiteY16-670" fmla="*/ 147282 h 2045972"/>
                <a:gd name="connsiteX17-671" fmla="*/ 3955969 w 4923790"/>
                <a:gd name="connsiteY17-672" fmla="*/ 520108 h 2045972"/>
                <a:gd name="connsiteX18-673" fmla="*/ 3870302 w 4923790"/>
                <a:gd name="connsiteY18-674" fmla="*/ 882458 h 2045972"/>
                <a:gd name="connsiteX19-675" fmla="*/ 3365571 w 4923790"/>
                <a:gd name="connsiteY19-676" fmla="*/ 1693432 h 2045972"/>
                <a:gd name="connsiteX20-677" fmla="*/ 3911600 w 4923790"/>
                <a:gd name="connsiteY20-678" fmla="*/ 1693432 h 2045972"/>
                <a:gd name="connsiteX21-679" fmla="*/ 3906097 w 4923790"/>
                <a:gd name="connsiteY21-680" fmla="*/ 2031556 h 2045972"/>
                <a:gd name="connsiteX22-681" fmla="*/ 4923790 w 4923790"/>
                <a:gd name="connsiteY22-682" fmla="*/ 1998037 h 2045972"/>
                <a:gd name="connsiteX0-683" fmla="*/ 0 w 4923790"/>
                <a:gd name="connsiteY0-684" fmla="*/ 2033597 h 2045972"/>
                <a:gd name="connsiteX1-685" fmla="*/ 2815922 w 4923790"/>
                <a:gd name="connsiteY1-686" fmla="*/ 2033597 h 2045972"/>
                <a:gd name="connsiteX2-687" fmla="*/ 2816230 w 4923790"/>
                <a:gd name="connsiteY2-688" fmla="*/ 1748894 h 2045972"/>
                <a:gd name="connsiteX3-689" fmla="*/ 3394881 w 4923790"/>
                <a:gd name="connsiteY3-690" fmla="*/ 763524 h 2045972"/>
                <a:gd name="connsiteX4-691" fmla="*/ 3486701 w 4923790"/>
                <a:gd name="connsiteY4-692" fmla="*/ 468344 h 2045972"/>
                <a:gd name="connsiteX5-693" fmla="*/ 3458932 w 4923790"/>
                <a:gd name="connsiteY5-694" fmla="*/ 346944 h 2045972"/>
                <a:gd name="connsiteX6-695" fmla="*/ 3374391 w 4923790"/>
                <a:gd name="connsiteY6-696" fmla="*/ 306889 h 2045972"/>
                <a:gd name="connsiteX7-697" fmla="*/ 3289850 w 4923790"/>
                <a:gd name="connsiteY7-698" fmla="*/ 351258 h 2045972"/>
                <a:gd name="connsiteX8-699" fmla="*/ 3262081 w 4923790"/>
                <a:gd name="connsiteY8-700" fmla="*/ 527503 h 2045972"/>
                <a:gd name="connsiteX9-701" fmla="*/ 3262081 w 4923790"/>
                <a:gd name="connsiteY9-702" fmla="*/ 717305 h 2045972"/>
                <a:gd name="connsiteX10-703" fmla="*/ 2815922 w 4923790"/>
                <a:gd name="connsiteY10-704" fmla="*/ 717305 h 2045972"/>
                <a:gd name="connsiteX11-705" fmla="*/ 2815922 w 4923790"/>
                <a:gd name="connsiteY11-706" fmla="*/ 644589 h 2045972"/>
                <a:gd name="connsiteX12-707" fmla="*/ 2833177 w 4923790"/>
                <a:gd name="connsiteY12-708" fmla="*/ 380221 h 2045972"/>
                <a:gd name="connsiteX13-709" fmla="*/ 2918218 w 4923790"/>
                <a:gd name="connsiteY13-710" fmla="*/ 189803 h 2045972"/>
                <a:gd name="connsiteX14-711" fmla="*/ 3094463 w 4923790"/>
                <a:gd name="connsiteY14-712" fmla="*/ 48067 h 2045972"/>
                <a:gd name="connsiteX15-713" fmla="*/ 3354517 w 4923790"/>
                <a:gd name="connsiteY15-714" fmla="*/ 0 h 2045972"/>
                <a:gd name="connsiteX16-715" fmla="*/ 3803757 w 4923790"/>
                <a:gd name="connsiteY16-716" fmla="*/ 147282 h 2045972"/>
                <a:gd name="connsiteX17-717" fmla="*/ 3955969 w 4923790"/>
                <a:gd name="connsiteY17-718" fmla="*/ 520108 h 2045972"/>
                <a:gd name="connsiteX18-719" fmla="*/ 3870302 w 4923790"/>
                <a:gd name="connsiteY18-720" fmla="*/ 882458 h 2045972"/>
                <a:gd name="connsiteX19-721" fmla="*/ 3365571 w 4923790"/>
                <a:gd name="connsiteY19-722" fmla="*/ 1693432 h 2045972"/>
                <a:gd name="connsiteX20-723" fmla="*/ 3911600 w 4923790"/>
                <a:gd name="connsiteY20-724" fmla="*/ 1693432 h 2045972"/>
                <a:gd name="connsiteX21-725" fmla="*/ 3906097 w 4923790"/>
                <a:gd name="connsiteY21-726" fmla="*/ 2031556 h 2045972"/>
                <a:gd name="connsiteX22-727" fmla="*/ 4923790 w 4923790"/>
                <a:gd name="connsiteY22-728" fmla="*/ 1998037 h 2045972"/>
                <a:gd name="connsiteX0-729" fmla="*/ 0 w 4923790"/>
                <a:gd name="connsiteY0-730" fmla="*/ 2033597 h 2033597"/>
                <a:gd name="connsiteX1-731" fmla="*/ 2815922 w 4923790"/>
                <a:gd name="connsiteY1-732" fmla="*/ 2033597 h 2033597"/>
                <a:gd name="connsiteX2-733" fmla="*/ 2816230 w 4923790"/>
                <a:gd name="connsiteY2-734" fmla="*/ 1748894 h 2033597"/>
                <a:gd name="connsiteX3-735" fmla="*/ 3394881 w 4923790"/>
                <a:gd name="connsiteY3-736" fmla="*/ 763524 h 2033597"/>
                <a:gd name="connsiteX4-737" fmla="*/ 3486701 w 4923790"/>
                <a:gd name="connsiteY4-738" fmla="*/ 468344 h 2033597"/>
                <a:gd name="connsiteX5-739" fmla="*/ 3458932 w 4923790"/>
                <a:gd name="connsiteY5-740" fmla="*/ 346944 h 2033597"/>
                <a:gd name="connsiteX6-741" fmla="*/ 3374391 w 4923790"/>
                <a:gd name="connsiteY6-742" fmla="*/ 306889 h 2033597"/>
                <a:gd name="connsiteX7-743" fmla="*/ 3289850 w 4923790"/>
                <a:gd name="connsiteY7-744" fmla="*/ 351258 h 2033597"/>
                <a:gd name="connsiteX8-745" fmla="*/ 3262081 w 4923790"/>
                <a:gd name="connsiteY8-746" fmla="*/ 527503 h 2033597"/>
                <a:gd name="connsiteX9-747" fmla="*/ 3262081 w 4923790"/>
                <a:gd name="connsiteY9-748" fmla="*/ 717305 h 2033597"/>
                <a:gd name="connsiteX10-749" fmla="*/ 2815922 w 4923790"/>
                <a:gd name="connsiteY10-750" fmla="*/ 717305 h 2033597"/>
                <a:gd name="connsiteX11-751" fmla="*/ 2815922 w 4923790"/>
                <a:gd name="connsiteY11-752" fmla="*/ 644589 h 2033597"/>
                <a:gd name="connsiteX12-753" fmla="*/ 2833177 w 4923790"/>
                <a:gd name="connsiteY12-754" fmla="*/ 380221 h 2033597"/>
                <a:gd name="connsiteX13-755" fmla="*/ 2918218 w 4923790"/>
                <a:gd name="connsiteY13-756" fmla="*/ 189803 h 2033597"/>
                <a:gd name="connsiteX14-757" fmla="*/ 3094463 w 4923790"/>
                <a:gd name="connsiteY14-758" fmla="*/ 48067 h 2033597"/>
                <a:gd name="connsiteX15-759" fmla="*/ 3354517 w 4923790"/>
                <a:gd name="connsiteY15-760" fmla="*/ 0 h 2033597"/>
                <a:gd name="connsiteX16-761" fmla="*/ 3803757 w 4923790"/>
                <a:gd name="connsiteY16-762" fmla="*/ 147282 h 2033597"/>
                <a:gd name="connsiteX17-763" fmla="*/ 3955969 w 4923790"/>
                <a:gd name="connsiteY17-764" fmla="*/ 520108 h 2033597"/>
                <a:gd name="connsiteX18-765" fmla="*/ 3870302 w 4923790"/>
                <a:gd name="connsiteY18-766" fmla="*/ 882458 h 2033597"/>
                <a:gd name="connsiteX19-767" fmla="*/ 3365571 w 4923790"/>
                <a:gd name="connsiteY19-768" fmla="*/ 1693432 h 2033597"/>
                <a:gd name="connsiteX20-769" fmla="*/ 3911600 w 4923790"/>
                <a:gd name="connsiteY20-770" fmla="*/ 1693432 h 2033597"/>
                <a:gd name="connsiteX21-771" fmla="*/ 3906097 w 4923790"/>
                <a:gd name="connsiteY21-772" fmla="*/ 2031556 h 2033597"/>
                <a:gd name="connsiteX22-773" fmla="*/ 4923790 w 4923790"/>
                <a:gd name="connsiteY22-774" fmla="*/ 1998037 h 2033597"/>
                <a:gd name="connsiteX0-775" fmla="*/ 0 w 4968240"/>
                <a:gd name="connsiteY0-776" fmla="*/ 2033597 h 2036137"/>
                <a:gd name="connsiteX1-777" fmla="*/ 2815922 w 4968240"/>
                <a:gd name="connsiteY1-778" fmla="*/ 2033597 h 2036137"/>
                <a:gd name="connsiteX2-779" fmla="*/ 2816230 w 4968240"/>
                <a:gd name="connsiteY2-780" fmla="*/ 1748894 h 2036137"/>
                <a:gd name="connsiteX3-781" fmla="*/ 3394881 w 4968240"/>
                <a:gd name="connsiteY3-782" fmla="*/ 763524 h 2036137"/>
                <a:gd name="connsiteX4-783" fmla="*/ 3486701 w 4968240"/>
                <a:gd name="connsiteY4-784" fmla="*/ 468344 h 2036137"/>
                <a:gd name="connsiteX5-785" fmla="*/ 3458932 w 4968240"/>
                <a:gd name="connsiteY5-786" fmla="*/ 346944 h 2036137"/>
                <a:gd name="connsiteX6-787" fmla="*/ 3374391 w 4968240"/>
                <a:gd name="connsiteY6-788" fmla="*/ 306889 h 2036137"/>
                <a:gd name="connsiteX7-789" fmla="*/ 3289850 w 4968240"/>
                <a:gd name="connsiteY7-790" fmla="*/ 351258 h 2036137"/>
                <a:gd name="connsiteX8-791" fmla="*/ 3262081 w 4968240"/>
                <a:gd name="connsiteY8-792" fmla="*/ 527503 h 2036137"/>
                <a:gd name="connsiteX9-793" fmla="*/ 3262081 w 4968240"/>
                <a:gd name="connsiteY9-794" fmla="*/ 717305 h 2036137"/>
                <a:gd name="connsiteX10-795" fmla="*/ 2815922 w 4968240"/>
                <a:gd name="connsiteY10-796" fmla="*/ 717305 h 2036137"/>
                <a:gd name="connsiteX11-797" fmla="*/ 2815922 w 4968240"/>
                <a:gd name="connsiteY11-798" fmla="*/ 644589 h 2036137"/>
                <a:gd name="connsiteX12-799" fmla="*/ 2833177 w 4968240"/>
                <a:gd name="connsiteY12-800" fmla="*/ 380221 h 2036137"/>
                <a:gd name="connsiteX13-801" fmla="*/ 2918218 w 4968240"/>
                <a:gd name="connsiteY13-802" fmla="*/ 189803 h 2036137"/>
                <a:gd name="connsiteX14-803" fmla="*/ 3094463 w 4968240"/>
                <a:gd name="connsiteY14-804" fmla="*/ 48067 h 2036137"/>
                <a:gd name="connsiteX15-805" fmla="*/ 3354517 w 4968240"/>
                <a:gd name="connsiteY15-806" fmla="*/ 0 h 2036137"/>
                <a:gd name="connsiteX16-807" fmla="*/ 3803757 w 4968240"/>
                <a:gd name="connsiteY16-808" fmla="*/ 147282 h 2036137"/>
                <a:gd name="connsiteX17-809" fmla="*/ 3955969 w 4968240"/>
                <a:gd name="connsiteY17-810" fmla="*/ 520108 h 2036137"/>
                <a:gd name="connsiteX18-811" fmla="*/ 3870302 w 4968240"/>
                <a:gd name="connsiteY18-812" fmla="*/ 882458 h 2036137"/>
                <a:gd name="connsiteX19-813" fmla="*/ 3365571 w 4968240"/>
                <a:gd name="connsiteY19-814" fmla="*/ 1693432 h 2036137"/>
                <a:gd name="connsiteX20-815" fmla="*/ 3911600 w 4968240"/>
                <a:gd name="connsiteY20-816" fmla="*/ 1693432 h 2036137"/>
                <a:gd name="connsiteX21-817" fmla="*/ 3906097 w 4968240"/>
                <a:gd name="connsiteY21-818" fmla="*/ 2031556 h 2036137"/>
                <a:gd name="connsiteX22-819" fmla="*/ 4968240 w 4968240"/>
                <a:gd name="connsiteY22-820" fmla="*/ 2036137 h 2036137"/>
                <a:gd name="connsiteX0-821" fmla="*/ 0 w 4968240"/>
                <a:gd name="connsiteY0-822" fmla="*/ 2033597 h 2041886"/>
                <a:gd name="connsiteX1-823" fmla="*/ 2815922 w 4968240"/>
                <a:gd name="connsiteY1-824" fmla="*/ 2033597 h 2041886"/>
                <a:gd name="connsiteX2-825" fmla="*/ 2816230 w 4968240"/>
                <a:gd name="connsiteY2-826" fmla="*/ 1748894 h 2041886"/>
                <a:gd name="connsiteX3-827" fmla="*/ 3394881 w 4968240"/>
                <a:gd name="connsiteY3-828" fmla="*/ 763524 h 2041886"/>
                <a:gd name="connsiteX4-829" fmla="*/ 3486701 w 4968240"/>
                <a:gd name="connsiteY4-830" fmla="*/ 468344 h 2041886"/>
                <a:gd name="connsiteX5-831" fmla="*/ 3458932 w 4968240"/>
                <a:gd name="connsiteY5-832" fmla="*/ 346944 h 2041886"/>
                <a:gd name="connsiteX6-833" fmla="*/ 3374391 w 4968240"/>
                <a:gd name="connsiteY6-834" fmla="*/ 306889 h 2041886"/>
                <a:gd name="connsiteX7-835" fmla="*/ 3289850 w 4968240"/>
                <a:gd name="connsiteY7-836" fmla="*/ 351258 h 2041886"/>
                <a:gd name="connsiteX8-837" fmla="*/ 3262081 w 4968240"/>
                <a:gd name="connsiteY8-838" fmla="*/ 527503 h 2041886"/>
                <a:gd name="connsiteX9-839" fmla="*/ 3262081 w 4968240"/>
                <a:gd name="connsiteY9-840" fmla="*/ 717305 h 2041886"/>
                <a:gd name="connsiteX10-841" fmla="*/ 2815922 w 4968240"/>
                <a:gd name="connsiteY10-842" fmla="*/ 717305 h 2041886"/>
                <a:gd name="connsiteX11-843" fmla="*/ 2815922 w 4968240"/>
                <a:gd name="connsiteY11-844" fmla="*/ 644589 h 2041886"/>
                <a:gd name="connsiteX12-845" fmla="*/ 2833177 w 4968240"/>
                <a:gd name="connsiteY12-846" fmla="*/ 380221 h 2041886"/>
                <a:gd name="connsiteX13-847" fmla="*/ 2918218 w 4968240"/>
                <a:gd name="connsiteY13-848" fmla="*/ 189803 h 2041886"/>
                <a:gd name="connsiteX14-849" fmla="*/ 3094463 w 4968240"/>
                <a:gd name="connsiteY14-850" fmla="*/ 48067 h 2041886"/>
                <a:gd name="connsiteX15-851" fmla="*/ 3354517 w 4968240"/>
                <a:gd name="connsiteY15-852" fmla="*/ 0 h 2041886"/>
                <a:gd name="connsiteX16-853" fmla="*/ 3803757 w 4968240"/>
                <a:gd name="connsiteY16-854" fmla="*/ 147282 h 2041886"/>
                <a:gd name="connsiteX17-855" fmla="*/ 3955969 w 4968240"/>
                <a:gd name="connsiteY17-856" fmla="*/ 520108 h 2041886"/>
                <a:gd name="connsiteX18-857" fmla="*/ 3870302 w 4968240"/>
                <a:gd name="connsiteY18-858" fmla="*/ 882458 h 2041886"/>
                <a:gd name="connsiteX19-859" fmla="*/ 3365571 w 4968240"/>
                <a:gd name="connsiteY19-860" fmla="*/ 1693432 h 2041886"/>
                <a:gd name="connsiteX20-861" fmla="*/ 3911600 w 4968240"/>
                <a:gd name="connsiteY20-862" fmla="*/ 1693432 h 2041886"/>
                <a:gd name="connsiteX21-863" fmla="*/ 3906097 w 4968240"/>
                <a:gd name="connsiteY21-864" fmla="*/ 2031556 h 2041886"/>
                <a:gd name="connsiteX22-865" fmla="*/ 4968240 w 4968240"/>
                <a:gd name="connsiteY22-866" fmla="*/ 2036137 h 2041886"/>
                <a:gd name="connsiteX0-867" fmla="*/ 0 w 4866640"/>
                <a:gd name="connsiteY0-868" fmla="*/ 2033597 h 2039247"/>
                <a:gd name="connsiteX1-869" fmla="*/ 2815922 w 4866640"/>
                <a:gd name="connsiteY1-870" fmla="*/ 2033597 h 2039247"/>
                <a:gd name="connsiteX2-871" fmla="*/ 2816230 w 4866640"/>
                <a:gd name="connsiteY2-872" fmla="*/ 1748894 h 2039247"/>
                <a:gd name="connsiteX3-873" fmla="*/ 3394881 w 4866640"/>
                <a:gd name="connsiteY3-874" fmla="*/ 763524 h 2039247"/>
                <a:gd name="connsiteX4-875" fmla="*/ 3486701 w 4866640"/>
                <a:gd name="connsiteY4-876" fmla="*/ 468344 h 2039247"/>
                <a:gd name="connsiteX5-877" fmla="*/ 3458932 w 4866640"/>
                <a:gd name="connsiteY5-878" fmla="*/ 346944 h 2039247"/>
                <a:gd name="connsiteX6-879" fmla="*/ 3374391 w 4866640"/>
                <a:gd name="connsiteY6-880" fmla="*/ 306889 h 2039247"/>
                <a:gd name="connsiteX7-881" fmla="*/ 3289850 w 4866640"/>
                <a:gd name="connsiteY7-882" fmla="*/ 351258 h 2039247"/>
                <a:gd name="connsiteX8-883" fmla="*/ 3262081 w 4866640"/>
                <a:gd name="connsiteY8-884" fmla="*/ 527503 h 2039247"/>
                <a:gd name="connsiteX9-885" fmla="*/ 3262081 w 4866640"/>
                <a:gd name="connsiteY9-886" fmla="*/ 717305 h 2039247"/>
                <a:gd name="connsiteX10-887" fmla="*/ 2815922 w 4866640"/>
                <a:gd name="connsiteY10-888" fmla="*/ 717305 h 2039247"/>
                <a:gd name="connsiteX11-889" fmla="*/ 2815922 w 4866640"/>
                <a:gd name="connsiteY11-890" fmla="*/ 644589 h 2039247"/>
                <a:gd name="connsiteX12-891" fmla="*/ 2833177 w 4866640"/>
                <a:gd name="connsiteY12-892" fmla="*/ 380221 h 2039247"/>
                <a:gd name="connsiteX13-893" fmla="*/ 2918218 w 4866640"/>
                <a:gd name="connsiteY13-894" fmla="*/ 189803 h 2039247"/>
                <a:gd name="connsiteX14-895" fmla="*/ 3094463 w 4866640"/>
                <a:gd name="connsiteY14-896" fmla="*/ 48067 h 2039247"/>
                <a:gd name="connsiteX15-897" fmla="*/ 3354517 w 4866640"/>
                <a:gd name="connsiteY15-898" fmla="*/ 0 h 2039247"/>
                <a:gd name="connsiteX16-899" fmla="*/ 3803757 w 4866640"/>
                <a:gd name="connsiteY16-900" fmla="*/ 147282 h 2039247"/>
                <a:gd name="connsiteX17-901" fmla="*/ 3955969 w 4866640"/>
                <a:gd name="connsiteY17-902" fmla="*/ 520108 h 2039247"/>
                <a:gd name="connsiteX18-903" fmla="*/ 3870302 w 4866640"/>
                <a:gd name="connsiteY18-904" fmla="*/ 882458 h 2039247"/>
                <a:gd name="connsiteX19-905" fmla="*/ 3365571 w 4866640"/>
                <a:gd name="connsiteY19-906" fmla="*/ 1693432 h 2039247"/>
                <a:gd name="connsiteX20-907" fmla="*/ 3911600 w 4866640"/>
                <a:gd name="connsiteY20-908" fmla="*/ 1693432 h 2039247"/>
                <a:gd name="connsiteX21-909" fmla="*/ 3906097 w 4866640"/>
                <a:gd name="connsiteY21-910" fmla="*/ 2031556 h 2039247"/>
                <a:gd name="connsiteX22-911" fmla="*/ 4866640 w 4866640"/>
                <a:gd name="connsiteY22-912" fmla="*/ 2029787 h 2039247"/>
                <a:gd name="connsiteX0-913" fmla="*/ 0 w 4866640"/>
                <a:gd name="connsiteY0-914" fmla="*/ 2033597 h 2037756"/>
                <a:gd name="connsiteX1-915" fmla="*/ 2815922 w 4866640"/>
                <a:gd name="connsiteY1-916" fmla="*/ 2033597 h 2037756"/>
                <a:gd name="connsiteX2-917" fmla="*/ 2816230 w 4866640"/>
                <a:gd name="connsiteY2-918" fmla="*/ 1748894 h 2037756"/>
                <a:gd name="connsiteX3-919" fmla="*/ 3394881 w 4866640"/>
                <a:gd name="connsiteY3-920" fmla="*/ 763524 h 2037756"/>
                <a:gd name="connsiteX4-921" fmla="*/ 3486701 w 4866640"/>
                <a:gd name="connsiteY4-922" fmla="*/ 468344 h 2037756"/>
                <a:gd name="connsiteX5-923" fmla="*/ 3458932 w 4866640"/>
                <a:gd name="connsiteY5-924" fmla="*/ 346944 h 2037756"/>
                <a:gd name="connsiteX6-925" fmla="*/ 3374391 w 4866640"/>
                <a:gd name="connsiteY6-926" fmla="*/ 306889 h 2037756"/>
                <a:gd name="connsiteX7-927" fmla="*/ 3289850 w 4866640"/>
                <a:gd name="connsiteY7-928" fmla="*/ 351258 h 2037756"/>
                <a:gd name="connsiteX8-929" fmla="*/ 3262081 w 4866640"/>
                <a:gd name="connsiteY8-930" fmla="*/ 527503 h 2037756"/>
                <a:gd name="connsiteX9-931" fmla="*/ 3262081 w 4866640"/>
                <a:gd name="connsiteY9-932" fmla="*/ 717305 h 2037756"/>
                <a:gd name="connsiteX10-933" fmla="*/ 2815922 w 4866640"/>
                <a:gd name="connsiteY10-934" fmla="*/ 717305 h 2037756"/>
                <a:gd name="connsiteX11-935" fmla="*/ 2815922 w 4866640"/>
                <a:gd name="connsiteY11-936" fmla="*/ 644589 h 2037756"/>
                <a:gd name="connsiteX12-937" fmla="*/ 2833177 w 4866640"/>
                <a:gd name="connsiteY12-938" fmla="*/ 380221 h 2037756"/>
                <a:gd name="connsiteX13-939" fmla="*/ 2918218 w 4866640"/>
                <a:gd name="connsiteY13-940" fmla="*/ 189803 h 2037756"/>
                <a:gd name="connsiteX14-941" fmla="*/ 3094463 w 4866640"/>
                <a:gd name="connsiteY14-942" fmla="*/ 48067 h 2037756"/>
                <a:gd name="connsiteX15-943" fmla="*/ 3354517 w 4866640"/>
                <a:gd name="connsiteY15-944" fmla="*/ 0 h 2037756"/>
                <a:gd name="connsiteX16-945" fmla="*/ 3803757 w 4866640"/>
                <a:gd name="connsiteY16-946" fmla="*/ 147282 h 2037756"/>
                <a:gd name="connsiteX17-947" fmla="*/ 3955969 w 4866640"/>
                <a:gd name="connsiteY17-948" fmla="*/ 520108 h 2037756"/>
                <a:gd name="connsiteX18-949" fmla="*/ 3870302 w 4866640"/>
                <a:gd name="connsiteY18-950" fmla="*/ 882458 h 2037756"/>
                <a:gd name="connsiteX19-951" fmla="*/ 3365571 w 4866640"/>
                <a:gd name="connsiteY19-952" fmla="*/ 1693432 h 2037756"/>
                <a:gd name="connsiteX20-953" fmla="*/ 3911600 w 4866640"/>
                <a:gd name="connsiteY20-954" fmla="*/ 1693432 h 2037756"/>
                <a:gd name="connsiteX21-955" fmla="*/ 3906097 w 4866640"/>
                <a:gd name="connsiteY21-956" fmla="*/ 2031556 h 2037756"/>
                <a:gd name="connsiteX22-957" fmla="*/ 4866640 w 4866640"/>
                <a:gd name="connsiteY22-958" fmla="*/ 2029787 h 2037756"/>
                <a:gd name="connsiteX0-959" fmla="*/ 0 w 4866640"/>
                <a:gd name="connsiteY0-960" fmla="*/ 2033597 h 2033597"/>
                <a:gd name="connsiteX1-961" fmla="*/ 2815922 w 4866640"/>
                <a:gd name="connsiteY1-962" fmla="*/ 2033597 h 2033597"/>
                <a:gd name="connsiteX2-963" fmla="*/ 2816230 w 4866640"/>
                <a:gd name="connsiteY2-964" fmla="*/ 1748894 h 2033597"/>
                <a:gd name="connsiteX3-965" fmla="*/ 3394881 w 4866640"/>
                <a:gd name="connsiteY3-966" fmla="*/ 763524 h 2033597"/>
                <a:gd name="connsiteX4-967" fmla="*/ 3486701 w 4866640"/>
                <a:gd name="connsiteY4-968" fmla="*/ 468344 h 2033597"/>
                <a:gd name="connsiteX5-969" fmla="*/ 3458932 w 4866640"/>
                <a:gd name="connsiteY5-970" fmla="*/ 346944 h 2033597"/>
                <a:gd name="connsiteX6-971" fmla="*/ 3374391 w 4866640"/>
                <a:gd name="connsiteY6-972" fmla="*/ 306889 h 2033597"/>
                <a:gd name="connsiteX7-973" fmla="*/ 3289850 w 4866640"/>
                <a:gd name="connsiteY7-974" fmla="*/ 351258 h 2033597"/>
                <a:gd name="connsiteX8-975" fmla="*/ 3262081 w 4866640"/>
                <a:gd name="connsiteY8-976" fmla="*/ 527503 h 2033597"/>
                <a:gd name="connsiteX9-977" fmla="*/ 3262081 w 4866640"/>
                <a:gd name="connsiteY9-978" fmla="*/ 717305 h 2033597"/>
                <a:gd name="connsiteX10-979" fmla="*/ 2815922 w 4866640"/>
                <a:gd name="connsiteY10-980" fmla="*/ 717305 h 2033597"/>
                <a:gd name="connsiteX11-981" fmla="*/ 2815922 w 4866640"/>
                <a:gd name="connsiteY11-982" fmla="*/ 644589 h 2033597"/>
                <a:gd name="connsiteX12-983" fmla="*/ 2833177 w 4866640"/>
                <a:gd name="connsiteY12-984" fmla="*/ 380221 h 2033597"/>
                <a:gd name="connsiteX13-985" fmla="*/ 2918218 w 4866640"/>
                <a:gd name="connsiteY13-986" fmla="*/ 189803 h 2033597"/>
                <a:gd name="connsiteX14-987" fmla="*/ 3094463 w 4866640"/>
                <a:gd name="connsiteY14-988" fmla="*/ 48067 h 2033597"/>
                <a:gd name="connsiteX15-989" fmla="*/ 3354517 w 4866640"/>
                <a:gd name="connsiteY15-990" fmla="*/ 0 h 2033597"/>
                <a:gd name="connsiteX16-991" fmla="*/ 3803757 w 4866640"/>
                <a:gd name="connsiteY16-992" fmla="*/ 147282 h 2033597"/>
                <a:gd name="connsiteX17-993" fmla="*/ 3955969 w 4866640"/>
                <a:gd name="connsiteY17-994" fmla="*/ 520108 h 2033597"/>
                <a:gd name="connsiteX18-995" fmla="*/ 3870302 w 4866640"/>
                <a:gd name="connsiteY18-996" fmla="*/ 882458 h 2033597"/>
                <a:gd name="connsiteX19-997" fmla="*/ 3365571 w 4866640"/>
                <a:gd name="connsiteY19-998" fmla="*/ 1693432 h 2033597"/>
                <a:gd name="connsiteX20-999" fmla="*/ 3911600 w 4866640"/>
                <a:gd name="connsiteY20-1000" fmla="*/ 1693432 h 2033597"/>
                <a:gd name="connsiteX21-1001" fmla="*/ 3906097 w 4866640"/>
                <a:gd name="connsiteY21-1002" fmla="*/ 2031556 h 2033597"/>
                <a:gd name="connsiteX22-1003" fmla="*/ 4866640 w 4866640"/>
                <a:gd name="connsiteY22-1004" fmla="*/ 2029787 h 203359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221" y="connsiteY22-222"/>
                </a:cxn>
              </a:cxnLst>
              <a:rect l="l" t="t" r="r" b="b"/>
              <a:pathLst>
                <a:path w="4866640" h="2033597">
                  <a:moveTo>
                    <a:pt x="0" y="2033597"/>
                  </a:moveTo>
                  <a:lnTo>
                    <a:pt x="2815922" y="2033597"/>
                  </a:lnTo>
                  <a:cubicBezTo>
                    <a:pt x="2816025" y="1938696"/>
                    <a:pt x="2816127" y="1843795"/>
                    <a:pt x="2816230" y="1748894"/>
                  </a:cubicBezTo>
                  <a:cubicBezTo>
                    <a:pt x="3140784" y="1218104"/>
                    <a:pt x="3333668" y="889648"/>
                    <a:pt x="3394881" y="763524"/>
                  </a:cubicBezTo>
                  <a:cubicBezTo>
                    <a:pt x="3456094" y="637399"/>
                    <a:pt x="3486701" y="539006"/>
                    <a:pt x="3486701" y="468344"/>
                  </a:cubicBezTo>
                  <a:cubicBezTo>
                    <a:pt x="3486701" y="414115"/>
                    <a:pt x="3477445" y="373648"/>
                    <a:pt x="3458932" y="346944"/>
                  </a:cubicBezTo>
                  <a:cubicBezTo>
                    <a:pt x="3440419" y="320241"/>
                    <a:pt x="3412239" y="306889"/>
                    <a:pt x="3374391" y="306889"/>
                  </a:cubicBezTo>
                  <a:cubicBezTo>
                    <a:pt x="3336544" y="306889"/>
                    <a:pt x="3308363" y="321678"/>
                    <a:pt x="3289850" y="351258"/>
                  </a:cubicBezTo>
                  <a:cubicBezTo>
                    <a:pt x="3271338" y="380838"/>
                    <a:pt x="3262081" y="439586"/>
                    <a:pt x="3262081" y="527503"/>
                  </a:cubicBezTo>
                  <a:lnTo>
                    <a:pt x="3262081" y="717305"/>
                  </a:lnTo>
                  <a:lnTo>
                    <a:pt x="2815922" y="717305"/>
                  </a:lnTo>
                  <a:lnTo>
                    <a:pt x="2815922" y="644589"/>
                  </a:lnTo>
                  <a:cubicBezTo>
                    <a:pt x="2815922" y="532844"/>
                    <a:pt x="2821674" y="444721"/>
                    <a:pt x="2833177" y="380221"/>
                  </a:cubicBezTo>
                  <a:cubicBezTo>
                    <a:pt x="2844680" y="315721"/>
                    <a:pt x="2873027" y="252248"/>
                    <a:pt x="2918218" y="189803"/>
                  </a:cubicBezTo>
                  <a:cubicBezTo>
                    <a:pt x="2963409" y="127357"/>
                    <a:pt x="3022158" y="80112"/>
                    <a:pt x="3094463" y="48067"/>
                  </a:cubicBezTo>
                  <a:cubicBezTo>
                    <a:pt x="3166769" y="16023"/>
                    <a:pt x="3253454" y="0"/>
                    <a:pt x="3354517" y="0"/>
                  </a:cubicBezTo>
                  <a:cubicBezTo>
                    <a:pt x="3552536" y="0"/>
                    <a:pt x="3702283" y="49094"/>
                    <a:pt x="3803757" y="147282"/>
                  </a:cubicBezTo>
                  <a:cubicBezTo>
                    <a:pt x="3905232" y="245470"/>
                    <a:pt x="3955969" y="369745"/>
                    <a:pt x="3955969" y="520108"/>
                  </a:cubicBezTo>
                  <a:cubicBezTo>
                    <a:pt x="3955969" y="634318"/>
                    <a:pt x="3927413" y="755102"/>
                    <a:pt x="3870302" y="882458"/>
                  </a:cubicBezTo>
                  <a:cubicBezTo>
                    <a:pt x="3813190" y="1009815"/>
                    <a:pt x="3644947" y="1280139"/>
                    <a:pt x="3365571" y="1693432"/>
                  </a:cubicBezTo>
                  <a:lnTo>
                    <a:pt x="3911600" y="1693432"/>
                  </a:lnTo>
                  <a:cubicBezTo>
                    <a:pt x="3912788" y="1861969"/>
                    <a:pt x="3907263" y="1910192"/>
                    <a:pt x="3906097" y="2031556"/>
                  </a:cubicBezTo>
                  <a:lnTo>
                    <a:pt x="4866640" y="2029787"/>
                  </a:lnTo>
                </a:path>
              </a:pathLst>
            </a:custGeom>
            <a:noFill/>
            <a:ln w="38100">
              <a:solidFill>
                <a:schemeClr val="accent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grpSp>
          <p:nvGrpSpPr>
            <p:cNvPr id="9" name="组合 79"/>
            <p:cNvGrpSpPr/>
            <p:nvPr/>
          </p:nvGrpSpPr>
          <p:grpSpPr>
            <a:xfrm>
              <a:off x="6221950" y="3142623"/>
              <a:ext cx="216261" cy="216261"/>
              <a:chOff x="2218721" y="3717673"/>
              <a:chExt cx="248226" cy="248226"/>
            </a:xfrm>
          </p:grpSpPr>
          <p:sp>
            <p:nvSpPr>
              <p:cNvPr id="84" name="椭圆 83"/>
              <p:cNvSpPr/>
              <p:nvPr/>
            </p:nvSpPr>
            <p:spPr>
              <a:xfrm>
                <a:off x="2218721" y="3717673"/>
                <a:ext cx="248226" cy="2482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85" name="椭圆 84"/>
              <p:cNvSpPr/>
              <p:nvPr/>
            </p:nvSpPr>
            <p:spPr>
              <a:xfrm>
                <a:off x="2262420" y="3763753"/>
                <a:ext cx="156066" cy="15606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grpSp>
          <p:nvGrpSpPr>
            <p:cNvPr id="10" name="组合 80"/>
            <p:cNvGrpSpPr/>
            <p:nvPr/>
          </p:nvGrpSpPr>
          <p:grpSpPr>
            <a:xfrm>
              <a:off x="10444043" y="3142623"/>
              <a:ext cx="216261" cy="216261"/>
              <a:chOff x="2218721" y="3717673"/>
              <a:chExt cx="248226" cy="248226"/>
            </a:xfrm>
          </p:grpSpPr>
          <p:sp>
            <p:nvSpPr>
              <p:cNvPr id="82" name="椭圆 81"/>
              <p:cNvSpPr/>
              <p:nvPr/>
            </p:nvSpPr>
            <p:spPr>
              <a:xfrm>
                <a:off x="2218721" y="3717673"/>
                <a:ext cx="248226" cy="2482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83" name="椭圆 82"/>
              <p:cNvSpPr/>
              <p:nvPr/>
            </p:nvSpPr>
            <p:spPr>
              <a:xfrm>
                <a:off x="2262420" y="3763753"/>
                <a:ext cx="156066" cy="15606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</p:grpSp>
      <p:grpSp>
        <p:nvGrpSpPr>
          <p:cNvPr id="12" name="组合 86"/>
          <p:cNvGrpSpPr/>
          <p:nvPr/>
        </p:nvGrpSpPr>
        <p:grpSpPr>
          <a:xfrm>
            <a:off x="6604450" y="1355067"/>
            <a:ext cx="1441483" cy="655814"/>
            <a:chOff x="4806096" y="2627316"/>
            <a:chExt cx="1442304" cy="655815"/>
          </a:xfrm>
          <a:solidFill>
            <a:schemeClr val="accent2"/>
          </a:solidFill>
        </p:grpSpPr>
        <p:sp>
          <p:nvSpPr>
            <p:cNvPr id="88" name="矩形 87"/>
            <p:cNvSpPr/>
            <p:nvPr/>
          </p:nvSpPr>
          <p:spPr>
            <a:xfrm>
              <a:off x="4806316" y="2705100"/>
              <a:ext cx="1442084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 b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89" name="图片 88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 t="76775"/>
            <a:stretch>
              <a:fillRect/>
            </a:stretch>
          </p:blipFill>
          <p:spPr>
            <a:xfrm rot="16200000" flipH="1">
              <a:off x="4505604" y="2927808"/>
              <a:ext cx="655815" cy="54832"/>
            </a:xfrm>
            <a:prstGeom prst="rect">
              <a:avLst/>
            </a:prstGeom>
            <a:grpFill/>
          </p:spPr>
        </p:pic>
        <p:sp>
          <p:nvSpPr>
            <p:cNvPr id="90" name="文本框 50"/>
            <p:cNvSpPr txBox="1"/>
            <p:nvPr/>
          </p:nvSpPr>
          <p:spPr>
            <a:xfrm>
              <a:off x="4901582" y="2768085"/>
              <a:ext cx="1232941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添加标题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3" name="组合 90"/>
          <p:cNvGrpSpPr/>
          <p:nvPr/>
        </p:nvGrpSpPr>
        <p:grpSpPr>
          <a:xfrm>
            <a:off x="1528057" y="3880810"/>
            <a:ext cx="4118020" cy="1758027"/>
            <a:chOff x="1490077" y="4176372"/>
            <a:chExt cx="4120364" cy="1758026"/>
          </a:xfrm>
        </p:grpSpPr>
        <p:sp>
          <p:nvSpPr>
            <p:cNvPr id="92" name="文本框 52"/>
            <p:cNvSpPr txBox="1"/>
            <p:nvPr/>
          </p:nvSpPr>
          <p:spPr>
            <a:xfrm>
              <a:off x="1646866" y="4176372"/>
              <a:ext cx="3795077" cy="1656090"/>
            </a:xfrm>
            <a:custGeom>
              <a:avLst/>
              <a:gdLst>
                <a:gd name="connsiteX0" fmla="*/ 564803 w 1121369"/>
                <a:gd name="connsiteY0" fmla="*/ 1980340 h 2086095"/>
                <a:gd name="connsiteX1" fmla="*/ 210037 w 1121369"/>
                <a:gd name="connsiteY1" fmla="*/ 1904444 h 2086095"/>
                <a:gd name="connsiteX2" fmla="*/ 40595 w 1121369"/>
                <a:gd name="connsiteY2" fmla="*/ 1718530 h 2086095"/>
                <a:gd name="connsiteX3" fmla="*/ 0 w 1121369"/>
                <a:gd name="connsiteY3" fmla="*/ 1336700 h 2086095"/>
                <a:gd name="connsiteX4" fmla="*/ 0 w 1121369"/>
                <a:gd name="connsiteY4" fmla="*/ 1186086 h 2086095"/>
                <a:gd name="connsiteX5" fmla="*/ 475376 w 1121369"/>
                <a:gd name="connsiteY5" fmla="*/ 1186086 h 2086095"/>
                <a:gd name="connsiteX6" fmla="*/ 475376 w 1121369"/>
                <a:gd name="connsiteY6" fmla="*/ 1495551 h 2086095"/>
                <a:gd name="connsiteX7" fmla="*/ 490085 w 1121369"/>
                <a:gd name="connsiteY7" fmla="*/ 1652636 h 2086095"/>
                <a:gd name="connsiteX8" fmla="*/ 555390 w 1121369"/>
                <a:gd name="connsiteY8" fmla="*/ 1686172 h 2086095"/>
                <a:gd name="connsiteX9" fmla="*/ 628344 w 1121369"/>
                <a:gd name="connsiteY9" fmla="*/ 1643811 h 2086095"/>
                <a:gd name="connsiteX10" fmla="*/ 645994 w 1121369"/>
                <a:gd name="connsiteY10" fmla="*/ 1422597 h 2086095"/>
                <a:gd name="connsiteX11" fmla="*/ 645994 w 1121369"/>
                <a:gd name="connsiteY11" fmla="*/ 1290810 h 2086095"/>
                <a:gd name="connsiteX12" fmla="*/ 621284 w 1121369"/>
                <a:gd name="connsiteY12" fmla="*/ 1130782 h 2086095"/>
                <a:gd name="connsiteX13" fmla="*/ 548330 w 1121369"/>
                <a:gd name="connsiteY13" fmla="*/ 1064300 h 2086095"/>
                <a:gd name="connsiteX14" fmla="*/ 361239 w 1121369"/>
                <a:gd name="connsiteY14" fmla="*/ 1046062 h 2086095"/>
                <a:gd name="connsiteX15" fmla="*/ 361239 w 1121369"/>
                <a:gd name="connsiteY15" fmla="*/ 769544 h 2086095"/>
                <a:gd name="connsiteX16" fmla="*/ 570687 w 1121369"/>
                <a:gd name="connsiteY16" fmla="*/ 756600 h 2086095"/>
                <a:gd name="connsiteX17" fmla="*/ 628344 w 1121369"/>
                <a:gd name="connsiteY17" fmla="*/ 700120 h 2086095"/>
                <a:gd name="connsiteX18" fmla="*/ 645994 w 1121369"/>
                <a:gd name="connsiteY18" fmla="*/ 563626 h 2086095"/>
                <a:gd name="connsiteX19" fmla="*/ 645994 w 1121369"/>
                <a:gd name="connsiteY19" fmla="*/ 457726 h 2086095"/>
                <a:gd name="connsiteX20" fmla="*/ 625402 w 1121369"/>
                <a:gd name="connsiteY20" fmla="*/ 325938 h 2086095"/>
                <a:gd name="connsiteX21" fmla="*/ 561273 w 1121369"/>
                <a:gd name="connsiteY21" fmla="*/ 294168 h 2086095"/>
                <a:gd name="connsiteX22" fmla="*/ 493615 w 1121369"/>
                <a:gd name="connsiteY22" fmla="*/ 327703 h 2086095"/>
                <a:gd name="connsiteX23" fmla="*/ 475376 w 1121369"/>
                <a:gd name="connsiteY23" fmla="*/ 470669 h 2086095"/>
                <a:gd name="connsiteX24" fmla="*/ 475376 w 1121369"/>
                <a:gd name="connsiteY24" fmla="*/ 627167 h 2086095"/>
                <a:gd name="connsiteX25" fmla="*/ 0 w 1121369"/>
                <a:gd name="connsiteY25" fmla="*/ 627167 h 2086095"/>
                <a:gd name="connsiteX26" fmla="*/ 0 w 1121369"/>
                <a:gd name="connsiteY26" fmla="*/ 464786 h 2086095"/>
                <a:gd name="connsiteX27" fmla="*/ 124728 w 1121369"/>
                <a:gd name="connsiteY27" fmla="*/ 95899 h 2086095"/>
                <a:gd name="connsiteX28" fmla="*/ 521266 w 1121369"/>
                <a:gd name="connsiteY28" fmla="*/ 0 h 2086095"/>
                <a:gd name="connsiteX29" fmla="*/ 982522 w 1121369"/>
                <a:gd name="connsiteY29" fmla="*/ 132872 h 2086095"/>
                <a:gd name="connsiteX30" fmla="*/ 1103719 w 1121369"/>
                <a:gd name="connsiteY30" fmla="*/ 502090 h 2086095"/>
                <a:gd name="connsiteX31" fmla="*/ 1060182 w 1121369"/>
                <a:gd name="connsiteY31" fmla="*/ 733150 h 2086095"/>
                <a:gd name="connsiteX32" fmla="*/ 907215 w 1121369"/>
                <a:gd name="connsiteY32" fmla="*/ 863089 h 2086095"/>
                <a:gd name="connsiteX33" fmla="*/ 1068419 w 1121369"/>
                <a:gd name="connsiteY33" fmla="*/ 982586 h 2086095"/>
                <a:gd name="connsiteX34" fmla="*/ 1121369 w 1121369"/>
                <a:gd name="connsiteY34" fmla="*/ 1371687 h 2086095"/>
                <a:gd name="connsiteX35" fmla="*/ 1069596 w 1121369"/>
                <a:gd name="connsiteY35" fmla="*/ 1724276 h 2086095"/>
                <a:gd name="connsiteX36" fmla="*/ 890742 w 1121369"/>
                <a:gd name="connsiteY36" fmla="*/ 1914998 h 2086095"/>
                <a:gd name="connsiteX37" fmla="*/ 670558 w 1121369"/>
                <a:gd name="connsiteY37" fmla="*/ 2086095 h 2086095"/>
                <a:gd name="connsiteX0-1" fmla="*/ 564803 w 1121369"/>
                <a:gd name="connsiteY0-2" fmla="*/ 1980340 h 2086095"/>
                <a:gd name="connsiteX1-3" fmla="*/ 210037 w 1121369"/>
                <a:gd name="connsiteY1-4" fmla="*/ 1904444 h 2086095"/>
                <a:gd name="connsiteX2-5" fmla="*/ 40595 w 1121369"/>
                <a:gd name="connsiteY2-6" fmla="*/ 1718530 h 2086095"/>
                <a:gd name="connsiteX3-7" fmla="*/ 0 w 1121369"/>
                <a:gd name="connsiteY3-8" fmla="*/ 1336700 h 2086095"/>
                <a:gd name="connsiteX4-9" fmla="*/ 0 w 1121369"/>
                <a:gd name="connsiteY4-10" fmla="*/ 1186086 h 2086095"/>
                <a:gd name="connsiteX5-11" fmla="*/ 475376 w 1121369"/>
                <a:gd name="connsiteY5-12" fmla="*/ 1186086 h 2086095"/>
                <a:gd name="connsiteX6-13" fmla="*/ 475376 w 1121369"/>
                <a:gd name="connsiteY6-14" fmla="*/ 1495551 h 2086095"/>
                <a:gd name="connsiteX7-15" fmla="*/ 490085 w 1121369"/>
                <a:gd name="connsiteY7-16" fmla="*/ 1652636 h 2086095"/>
                <a:gd name="connsiteX8-17" fmla="*/ 555390 w 1121369"/>
                <a:gd name="connsiteY8-18" fmla="*/ 1686172 h 2086095"/>
                <a:gd name="connsiteX9-19" fmla="*/ 628344 w 1121369"/>
                <a:gd name="connsiteY9-20" fmla="*/ 1643811 h 2086095"/>
                <a:gd name="connsiteX10-21" fmla="*/ 645994 w 1121369"/>
                <a:gd name="connsiteY10-22" fmla="*/ 1422597 h 2086095"/>
                <a:gd name="connsiteX11-23" fmla="*/ 645994 w 1121369"/>
                <a:gd name="connsiteY11-24" fmla="*/ 1290810 h 2086095"/>
                <a:gd name="connsiteX12-25" fmla="*/ 621284 w 1121369"/>
                <a:gd name="connsiteY12-26" fmla="*/ 1130782 h 2086095"/>
                <a:gd name="connsiteX13-27" fmla="*/ 548330 w 1121369"/>
                <a:gd name="connsiteY13-28" fmla="*/ 1064300 h 2086095"/>
                <a:gd name="connsiteX14-29" fmla="*/ 361239 w 1121369"/>
                <a:gd name="connsiteY14-30" fmla="*/ 1046062 h 2086095"/>
                <a:gd name="connsiteX15-31" fmla="*/ 361239 w 1121369"/>
                <a:gd name="connsiteY15-32" fmla="*/ 769544 h 2086095"/>
                <a:gd name="connsiteX16-33" fmla="*/ 570687 w 1121369"/>
                <a:gd name="connsiteY16-34" fmla="*/ 756600 h 2086095"/>
                <a:gd name="connsiteX17-35" fmla="*/ 628344 w 1121369"/>
                <a:gd name="connsiteY17-36" fmla="*/ 700120 h 2086095"/>
                <a:gd name="connsiteX18-37" fmla="*/ 645994 w 1121369"/>
                <a:gd name="connsiteY18-38" fmla="*/ 563626 h 2086095"/>
                <a:gd name="connsiteX19-39" fmla="*/ 645994 w 1121369"/>
                <a:gd name="connsiteY19-40" fmla="*/ 457726 h 2086095"/>
                <a:gd name="connsiteX20-41" fmla="*/ 625402 w 1121369"/>
                <a:gd name="connsiteY20-42" fmla="*/ 325938 h 2086095"/>
                <a:gd name="connsiteX21-43" fmla="*/ 561273 w 1121369"/>
                <a:gd name="connsiteY21-44" fmla="*/ 294168 h 2086095"/>
                <a:gd name="connsiteX22-45" fmla="*/ 493615 w 1121369"/>
                <a:gd name="connsiteY22-46" fmla="*/ 327703 h 2086095"/>
                <a:gd name="connsiteX23-47" fmla="*/ 475376 w 1121369"/>
                <a:gd name="connsiteY23-48" fmla="*/ 470669 h 2086095"/>
                <a:gd name="connsiteX24-49" fmla="*/ 475376 w 1121369"/>
                <a:gd name="connsiteY24-50" fmla="*/ 627167 h 2086095"/>
                <a:gd name="connsiteX25-51" fmla="*/ 0 w 1121369"/>
                <a:gd name="connsiteY25-52" fmla="*/ 627167 h 2086095"/>
                <a:gd name="connsiteX26-53" fmla="*/ 0 w 1121369"/>
                <a:gd name="connsiteY26-54" fmla="*/ 464786 h 2086095"/>
                <a:gd name="connsiteX27-55" fmla="*/ 124728 w 1121369"/>
                <a:gd name="connsiteY27-56" fmla="*/ 95899 h 2086095"/>
                <a:gd name="connsiteX28-57" fmla="*/ 521266 w 1121369"/>
                <a:gd name="connsiteY28-58" fmla="*/ 0 h 2086095"/>
                <a:gd name="connsiteX29-59" fmla="*/ 982522 w 1121369"/>
                <a:gd name="connsiteY29-60" fmla="*/ 132872 h 2086095"/>
                <a:gd name="connsiteX30-61" fmla="*/ 1103719 w 1121369"/>
                <a:gd name="connsiteY30-62" fmla="*/ 502090 h 2086095"/>
                <a:gd name="connsiteX31-63" fmla="*/ 1060182 w 1121369"/>
                <a:gd name="connsiteY31-64" fmla="*/ 733150 h 2086095"/>
                <a:gd name="connsiteX32-65" fmla="*/ 907215 w 1121369"/>
                <a:gd name="connsiteY32-66" fmla="*/ 863089 h 2086095"/>
                <a:gd name="connsiteX33-67" fmla="*/ 1068419 w 1121369"/>
                <a:gd name="connsiteY33-68" fmla="*/ 982586 h 2086095"/>
                <a:gd name="connsiteX34-69" fmla="*/ 1121369 w 1121369"/>
                <a:gd name="connsiteY34-70" fmla="*/ 1371687 h 2086095"/>
                <a:gd name="connsiteX35-71" fmla="*/ 1069596 w 1121369"/>
                <a:gd name="connsiteY35-72" fmla="*/ 1724276 h 2086095"/>
                <a:gd name="connsiteX36-73" fmla="*/ 890742 w 1121369"/>
                <a:gd name="connsiteY36-74" fmla="*/ 1914998 h 2086095"/>
                <a:gd name="connsiteX37-75" fmla="*/ 670558 w 1121369"/>
                <a:gd name="connsiteY37-76" fmla="*/ 2086095 h 2086095"/>
                <a:gd name="connsiteX0-77" fmla="*/ 564803 w 1121369"/>
                <a:gd name="connsiteY0-78" fmla="*/ 1980340 h 2086095"/>
                <a:gd name="connsiteX1-79" fmla="*/ 210037 w 1121369"/>
                <a:gd name="connsiteY1-80" fmla="*/ 1904444 h 2086095"/>
                <a:gd name="connsiteX2-81" fmla="*/ 40595 w 1121369"/>
                <a:gd name="connsiteY2-82" fmla="*/ 1718530 h 2086095"/>
                <a:gd name="connsiteX3-83" fmla="*/ 0 w 1121369"/>
                <a:gd name="connsiteY3-84" fmla="*/ 1336700 h 2086095"/>
                <a:gd name="connsiteX4-85" fmla="*/ 0 w 1121369"/>
                <a:gd name="connsiteY4-86" fmla="*/ 1186086 h 2086095"/>
                <a:gd name="connsiteX5-87" fmla="*/ 475376 w 1121369"/>
                <a:gd name="connsiteY5-88" fmla="*/ 1186086 h 2086095"/>
                <a:gd name="connsiteX6-89" fmla="*/ 475376 w 1121369"/>
                <a:gd name="connsiteY6-90" fmla="*/ 1495551 h 2086095"/>
                <a:gd name="connsiteX7-91" fmla="*/ 490085 w 1121369"/>
                <a:gd name="connsiteY7-92" fmla="*/ 1652636 h 2086095"/>
                <a:gd name="connsiteX8-93" fmla="*/ 555390 w 1121369"/>
                <a:gd name="connsiteY8-94" fmla="*/ 1686172 h 2086095"/>
                <a:gd name="connsiteX9-95" fmla="*/ 628344 w 1121369"/>
                <a:gd name="connsiteY9-96" fmla="*/ 1643811 h 2086095"/>
                <a:gd name="connsiteX10-97" fmla="*/ 645994 w 1121369"/>
                <a:gd name="connsiteY10-98" fmla="*/ 1422597 h 2086095"/>
                <a:gd name="connsiteX11-99" fmla="*/ 645994 w 1121369"/>
                <a:gd name="connsiteY11-100" fmla="*/ 1290810 h 2086095"/>
                <a:gd name="connsiteX12-101" fmla="*/ 621284 w 1121369"/>
                <a:gd name="connsiteY12-102" fmla="*/ 1130782 h 2086095"/>
                <a:gd name="connsiteX13-103" fmla="*/ 548330 w 1121369"/>
                <a:gd name="connsiteY13-104" fmla="*/ 1064300 h 2086095"/>
                <a:gd name="connsiteX14-105" fmla="*/ 361239 w 1121369"/>
                <a:gd name="connsiteY14-106" fmla="*/ 1046062 h 2086095"/>
                <a:gd name="connsiteX15-107" fmla="*/ 361239 w 1121369"/>
                <a:gd name="connsiteY15-108" fmla="*/ 769544 h 2086095"/>
                <a:gd name="connsiteX16-109" fmla="*/ 570687 w 1121369"/>
                <a:gd name="connsiteY16-110" fmla="*/ 756600 h 2086095"/>
                <a:gd name="connsiteX17-111" fmla="*/ 628344 w 1121369"/>
                <a:gd name="connsiteY17-112" fmla="*/ 700120 h 2086095"/>
                <a:gd name="connsiteX18-113" fmla="*/ 645994 w 1121369"/>
                <a:gd name="connsiteY18-114" fmla="*/ 563626 h 2086095"/>
                <a:gd name="connsiteX19-115" fmla="*/ 645994 w 1121369"/>
                <a:gd name="connsiteY19-116" fmla="*/ 457726 h 2086095"/>
                <a:gd name="connsiteX20-117" fmla="*/ 625402 w 1121369"/>
                <a:gd name="connsiteY20-118" fmla="*/ 325938 h 2086095"/>
                <a:gd name="connsiteX21-119" fmla="*/ 561273 w 1121369"/>
                <a:gd name="connsiteY21-120" fmla="*/ 294168 h 2086095"/>
                <a:gd name="connsiteX22-121" fmla="*/ 493615 w 1121369"/>
                <a:gd name="connsiteY22-122" fmla="*/ 327703 h 2086095"/>
                <a:gd name="connsiteX23-123" fmla="*/ 475376 w 1121369"/>
                <a:gd name="connsiteY23-124" fmla="*/ 470669 h 2086095"/>
                <a:gd name="connsiteX24-125" fmla="*/ 475376 w 1121369"/>
                <a:gd name="connsiteY24-126" fmla="*/ 627167 h 2086095"/>
                <a:gd name="connsiteX25-127" fmla="*/ 0 w 1121369"/>
                <a:gd name="connsiteY25-128" fmla="*/ 627167 h 2086095"/>
                <a:gd name="connsiteX26-129" fmla="*/ 0 w 1121369"/>
                <a:gd name="connsiteY26-130" fmla="*/ 464786 h 2086095"/>
                <a:gd name="connsiteX27-131" fmla="*/ 124728 w 1121369"/>
                <a:gd name="connsiteY27-132" fmla="*/ 95899 h 2086095"/>
                <a:gd name="connsiteX28-133" fmla="*/ 521266 w 1121369"/>
                <a:gd name="connsiteY28-134" fmla="*/ 0 h 2086095"/>
                <a:gd name="connsiteX29-135" fmla="*/ 982522 w 1121369"/>
                <a:gd name="connsiteY29-136" fmla="*/ 132872 h 2086095"/>
                <a:gd name="connsiteX30-137" fmla="*/ 1103719 w 1121369"/>
                <a:gd name="connsiteY30-138" fmla="*/ 502090 h 2086095"/>
                <a:gd name="connsiteX31-139" fmla="*/ 1060182 w 1121369"/>
                <a:gd name="connsiteY31-140" fmla="*/ 733150 h 2086095"/>
                <a:gd name="connsiteX32-141" fmla="*/ 907215 w 1121369"/>
                <a:gd name="connsiteY32-142" fmla="*/ 863089 h 2086095"/>
                <a:gd name="connsiteX33-143" fmla="*/ 1068419 w 1121369"/>
                <a:gd name="connsiteY33-144" fmla="*/ 982586 h 2086095"/>
                <a:gd name="connsiteX34-145" fmla="*/ 1121369 w 1121369"/>
                <a:gd name="connsiteY34-146" fmla="*/ 1371687 h 2086095"/>
                <a:gd name="connsiteX35-147" fmla="*/ 1069596 w 1121369"/>
                <a:gd name="connsiteY35-148" fmla="*/ 1724276 h 2086095"/>
                <a:gd name="connsiteX36-149" fmla="*/ 890742 w 1121369"/>
                <a:gd name="connsiteY36-150" fmla="*/ 1914998 h 2086095"/>
                <a:gd name="connsiteX37-151" fmla="*/ 670558 w 1121369"/>
                <a:gd name="connsiteY37-152" fmla="*/ 2086095 h 2086095"/>
                <a:gd name="connsiteX0-153" fmla="*/ 564803 w 1618734"/>
                <a:gd name="connsiteY0-154" fmla="*/ 1980340 h 1986950"/>
                <a:gd name="connsiteX1-155" fmla="*/ 210037 w 1618734"/>
                <a:gd name="connsiteY1-156" fmla="*/ 1904444 h 1986950"/>
                <a:gd name="connsiteX2-157" fmla="*/ 40595 w 1618734"/>
                <a:gd name="connsiteY2-158" fmla="*/ 1718530 h 1986950"/>
                <a:gd name="connsiteX3-159" fmla="*/ 0 w 1618734"/>
                <a:gd name="connsiteY3-160" fmla="*/ 1336700 h 1986950"/>
                <a:gd name="connsiteX4-161" fmla="*/ 0 w 1618734"/>
                <a:gd name="connsiteY4-162" fmla="*/ 1186086 h 1986950"/>
                <a:gd name="connsiteX5-163" fmla="*/ 475376 w 1618734"/>
                <a:gd name="connsiteY5-164" fmla="*/ 1186086 h 1986950"/>
                <a:gd name="connsiteX6-165" fmla="*/ 475376 w 1618734"/>
                <a:gd name="connsiteY6-166" fmla="*/ 1495551 h 1986950"/>
                <a:gd name="connsiteX7-167" fmla="*/ 490085 w 1618734"/>
                <a:gd name="connsiteY7-168" fmla="*/ 1652636 h 1986950"/>
                <a:gd name="connsiteX8-169" fmla="*/ 555390 w 1618734"/>
                <a:gd name="connsiteY8-170" fmla="*/ 1686172 h 1986950"/>
                <a:gd name="connsiteX9-171" fmla="*/ 628344 w 1618734"/>
                <a:gd name="connsiteY9-172" fmla="*/ 1643811 h 1986950"/>
                <a:gd name="connsiteX10-173" fmla="*/ 645994 w 1618734"/>
                <a:gd name="connsiteY10-174" fmla="*/ 1422597 h 1986950"/>
                <a:gd name="connsiteX11-175" fmla="*/ 645994 w 1618734"/>
                <a:gd name="connsiteY11-176" fmla="*/ 1290810 h 1986950"/>
                <a:gd name="connsiteX12-177" fmla="*/ 621284 w 1618734"/>
                <a:gd name="connsiteY12-178" fmla="*/ 1130782 h 1986950"/>
                <a:gd name="connsiteX13-179" fmla="*/ 548330 w 1618734"/>
                <a:gd name="connsiteY13-180" fmla="*/ 1064300 h 1986950"/>
                <a:gd name="connsiteX14-181" fmla="*/ 361239 w 1618734"/>
                <a:gd name="connsiteY14-182" fmla="*/ 1046062 h 1986950"/>
                <a:gd name="connsiteX15-183" fmla="*/ 361239 w 1618734"/>
                <a:gd name="connsiteY15-184" fmla="*/ 769544 h 1986950"/>
                <a:gd name="connsiteX16-185" fmla="*/ 570687 w 1618734"/>
                <a:gd name="connsiteY16-186" fmla="*/ 756600 h 1986950"/>
                <a:gd name="connsiteX17-187" fmla="*/ 628344 w 1618734"/>
                <a:gd name="connsiteY17-188" fmla="*/ 700120 h 1986950"/>
                <a:gd name="connsiteX18-189" fmla="*/ 645994 w 1618734"/>
                <a:gd name="connsiteY18-190" fmla="*/ 563626 h 1986950"/>
                <a:gd name="connsiteX19-191" fmla="*/ 645994 w 1618734"/>
                <a:gd name="connsiteY19-192" fmla="*/ 457726 h 1986950"/>
                <a:gd name="connsiteX20-193" fmla="*/ 625402 w 1618734"/>
                <a:gd name="connsiteY20-194" fmla="*/ 325938 h 1986950"/>
                <a:gd name="connsiteX21-195" fmla="*/ 561273 w 1618734"/>
                <a:gd name="connsiteY21-196" fmla="*/ 294168 h 1986950"/>
                <a:gd name="connsiteX22-197" fmla="*/ 493615 w 1618734"/>
                <a:gd name="connsiteY22-198" fmla="*/ 327703 h 1986950"/>
                <a:gd name="connsiteX23-199" fmla="*/ 475376 w 1618734"/>
                <a:gd name="connsiteY23-200" fmla="*/ 470669 h 1986950"/>
                <a:gd name="connsiteX24-201" fmla="*/ 475376 w 1618734"/>
                <a:gd name="connsiteY24-202" fmla="*/ 627167 h 1986950"/>
                <a:gd name="connsiteX25-203" fmla="*/ 0 w 1618734"/>
                <a:gd name="connsiteY25-204" fmla="*/ 627167 h 1986950"/>
                <a:gd name="connsiteX26-205" fmla="*/ 0 w 1618734"/>
                <a:gd name="connsiteY26-206" fmla="*/ 464786 h 1986950"/>
                <a:gd name="connsiteX27-207" fmla="*/ 124728 w 1618734"/>
                <a:gd name="connsiteY27-208" fmla="*/ 95899 h 1986950"/>
                <a:gd name="connsiteX28-209" fmla="*/ 521266 w 1618734"/>
                <a:gd name="connsiteY28-210" fmla="*/ 0 h 1986950"/>
                <a:gd name="connsiteX29-211" fmla="*/ 982522 w 1618734"/>
                <a:gd name="connsiteY29-212" fmla="*/ 132872 h 1986950"/>
                <a:gd name="connsiteX30-213" fmla="*/ 1103719 w 1618734"/>
                <a:gd name="connsiteY30-214" fmla="*/ 502090 h 1986950"/>
                <a:gd name="connsiteX31-215" fmla="*/ 1060182 w 1618734"/>
                <a:gd name="connsiteY31-216" fmla="*/ 733150 h 1986950"/>
                <a:gd name="connsiteX32-217" fmla="*/ 907215 w 1618734"/>
                <a:gd name="connsiteY32-218" fmla="*/ 863089 h 1986950"/>
                <a:gd name="connsiteX33-219" fmla="*/ 1068419 w 1618734"/>
                <a:gd name="connsiteY33-220" fmla="*/ 982586 h 1986950"/>
                <a:gd name="connsiteX34-221" fmla="*/ 1121369 w 1618734"/>
                <a:gd name="connsiteY34-222" fmla="*/ 1371687 h 1986950"/>
                <a:gd name="connsiteX35-223" fmla="*/ 1069596 w 1618734"/>
                <a:gd name="connsiteY35-224" fmla="*/ 1724276 h 1986950"/>
                <a:gd name="connsiteX36-225" fmla="*/ 890742 w 1618734"/>
                <a:gd name="connsiteY36-226" fmla="*/ 1914998 h 1986950"/>
                <a:gd name="connsiteX37-227" fmla="*/ 1617943 w 1618734"/>
                <a:gd name="connsiteY37-228" fmla="*/ 1986950 h 1986950"/>
                <a:gd name="connsiteX0-229" fmla="*/ 564803 w 1617943"/>
                <a:gd name="connsiteY0-230" fmla="*/ 1980340 h 1986950"/>
                <a:gd name="connsiteX1-231" fmla="*/ 210037 w 1617943"/>
                <a:gd name="connsiteY1-232" fmla="*/ 1904444 h 1986950"/>
                <a:gd name="connsiteX2-233" fmla="*/ 40595 w 1617943"/>
                <a:gd name="connsiteY2-234" fmla="*/ 1718530 h 1986950"/>
                <a:gd name="connsiteX3-235" fmla="*/ 0 w 1617943"/>
                <a:gd name="connsiteY3-236" fmla="*/ 1336700 h 1986950"/>
                <a:gd name="connsiteX4-237" fmla="*/ 0 w 1617943"/>
                <a:gd name="connsiteY4-238" fmla="*/ 1186086 h 1986950"/>
                <a:gd name="connsiteX5-239" fmla="*/ 475376 w 1617943"/>
                <a:gd name="connsiteY5-240" fmla="*/ 1186086 h 1986950"/>
                <a:gd name="connsiteX6-241" fmla="*/ 475376 w 1617943"/>
                <a:gd name="connsiteY6-242" fmla="*/ 1495551 h 1986950"/>
                <a:gd name="connsiteX7-243" fmla="*/ 490085 w 1617943"/>
                <a:gd name="connsiteY7-244" fmla="*/ 1652636 h 1986950"/>
                <a:gd name="connsiteX8-245" fmla="*/ 555390 w 1617943"/>
                <a:gd name="connsiteY8-246" fmla="*/ 1686172 h 1986950"/>
                <a:gd name="connsiteX9-247" fmla="*/ 628344 w 1617943"/>
                <a:gd name="connsiteY9-248" fmla="*/ 1643811 h 1986950"/>
                <a:gd name="connsiteX10-249" fmla="*/ 645994 w 1617943"/>
                <a:gd name="connsiteY10-250" fmla="*/ 1422597 h 1986950"/>
                <a:gd name="connsiteX11-251" fmla="*/ 645994 w 1617943"/>
                <a:gd name="connsiteY11-252" fmla="*/ 1290810 h 1986950"/>
                <a:gd name="connsiteX12-253" fmla="*/ 621284 w 1617943"/>
                <a:gd name="connsiteY12-254" fmla="*/ 1130782 h 1986950"/>
                <a:gd name="connsiteX13-255" fmla="*/ 548330 w 1617943"/>
                <a:gd name="connsiteY13-256" fmla="*/ 1064300 h 1986950"/>
                <a:gd name="connsiteX14-257" fmla="*/ 361239 w 1617943"/>
                <a:gd name="connsiteY14-258" fmla="*/ 1046062 h 1986950"/>
                <a:gd name="connsiteX15-259" fmla="*/ 361239 w 1617943"/>
                <a:gd name="connsiteY15-260" fmla="*/ 769544 h 1986950"/>
                <a:gd name="connsiteX16-261" fmla="*/ 570687 w 1617943"/>
                <a:gd name="connsiteY16-262" fmla="*/ 756600 h 1986950"/>
                <a:gd name="connsiteX17-263" fmla="*/ 628344 w 1617943"/>
                <a:gd name="connsiteY17-264" fmla="*/ 700120 h 1986950"/>
                <a:gd name="connsiteX18-265" fmla="*/ 645994 w 1617943"/>
                <a:gd name="connsiteY18-266" fmla="*/ 563626 h 1986950"/>
                <a:gd name="connsiteX19-267" fmla="*/ 645994 w 1617943"/>
                <a:gd name="connsiteY19-268" fmla="*/ 457726 h 1986950"/>
                <a:gd name="connsiteX20-269" fmla="*/ 625402 w 1617943"/>
                <a:gd name="connsiteY20-270" fmla="*/ 325938 h 1986950"/>
                <a:gd name="connsiteX21-271" fmla="*/ 561273 w 1617943"/>
                <a:gd name="connsiteY21-272" fmla="*/ 294168 h 1986950"/>
                <a:gd name="connsiteX22-273" fmla="*/ 493615 w 1617943"/>
                <a:gd name="connsiteY22-274" fmla="*/ 327703 h 1986950"/>
                <a:gd name="connsiteX23-275" fmla="*/ 475376 w 1617943"/>
                <a:gd name="connsiteY23-276" fmla="*/ 470669 h 1986950"/>
                <a:gd name="connsiteX24-277" fmla="*/ 475376 w 1617943"/>
                <a:gd name="connsiteY24-278" fmla="*/ 627167 h 1986950"/>
                <a:gd name="connsiteX25-279" fmla="*/ 0 w 1617943"/>
                <a:gd name="connsiteY25-280" fmla="*/ 627167 h 1986950"/>
                <a:gd name="connsiteX26-281" fmla="*/ 0 w 1617943"/>
                <a:gd name="connsiteY26-282" fmla="*/ 464786 h 1986950"/>
                <a:gd name="connsiteX27-283" fmla="*/ 124728 w 1617943"/>
                <a:gd name="connsiteY27-284" fmla="*/ 95899 h 1986950"/>
                <a:gd name="connsiteX28-285" fmla="*/ 521266 w 1617943"/>
                <a:gd name="connsiteY28-286" fmla="*/ 0 h 1986950"/>
                <a:gd name="connsiteX29-287" fmla="*/ 982522 w 1617943"/>
                <a:gd name="connsiteY29-288" fmla="*/ 132872 h 1986950"/>
                <a:gd name="connsiteX30-289" fmla="*/ 1103719 w 1617943"/>
                <a:gd name="connsiteY30-290" fmla="*/ 502090 h 1986950"/>
                <a:gd name="connsiteX31-291" fmla="*/ 1060182 w 1617943"/>
                <a:gd name="connsiteY31-292" fmla="*/ 733150 h 1986950"/>
                <a:gd name="connsiteX32-293" fmla="*/ 907215 w 1617943"/>
                <a:gd name="connsiteY32-294" fmla="*/ 863089 h 1986950"/>
                <a:gd name="connsiteX33-295" fmla="*/ 1068419 w 1617943"/>
                <a:gd name="connsiteY33-296" fmla="*/ 982586 h 1986950"/>
                <a:gd name="connsiteX34-297" fmla="*/ 1121369 w 1617943"/>
                <a:gd name="connsiteY34-298" fmla="*/ 1371687 h 1986950"/>
                <a:gd name="connsiteX35-299" fmla="*/ 1069596 w 1617943"/>
                <a:gd name="connsiteY35-300" fmla="*/ 1724276 h 1986950"/>
                <a:gd name="connsiteX36-301" fmla="*/ 890742 w 1617943"/>
                <a:gd name="connsiteY36-302" fmla="*/ 1914998 h 1986950"/>
                <a:gd name="connsiteX37-303" fmla="*/ 1617943 w 1617943"/>
                <a:gd name="connsiteY37-304" fmla="*/ 1986950 h 1986950"/>
                <a:gd name="connsiteX0-305" fmla="*/ 564803 w 1656500"/>
                <a:gd name="connsiteY0-306" fmla="*/ 1980340 h 1980340"/>
                <a:gd name="connsiteX1-307" fmla="*/ 210037 w 1656500"/>
                <a:gd name="connsiteY1-308" fmla="*/ 1904444 h 1980340"/>
                <a:gd name="connsiteX2-309" fmla="*/ 40595 w 1656500"/>
                <a:gd name="connsiteY2-310" fmla="*/ 1718530 h 1980340"/>
                <a:gd name="connsiteX3-311" fmla="*/ 0 w 1656500"/>
                <a:gd name="connsiteY3-312" fmla="*/ 1336700 h 1980340"/>
                <a:gd name="connsiteX4-313" fmla="*/ 0 w 1656500"/>
                <a:gd name="connsiteY4-314" fmla="*/ 1186086 h 1980340"/>
                <a:gd name="connsiteX5-315" fmla="*/ 475376 w 1656500"/>
                <a:gd name="connsiteY5-316" fmla="*/ 1186086 h 1980340"/>
                <a:gd name="connsiteX6-317" fmla="*/ 475376 w 1656500"/>
                <a:gd name="connsiteY6-318" fmla="*/ 1495551 h 1980340"/>
                <a:gd name="connsiteX7-319" fmla="*/ 490085 w 1656500"/>
                <a:gd name="connsiteY7-320" fmla="*/ 1652636 h 1980340"/>
                <a:gd name="connsiteX8-321" fmla="*/ 555390 w 1656500"/>
                <a:gd name="connsiteY8-322" fmla="*/ 1686172 h 1980340"/>
                <a:gd name="connsiteX9-323" fmla="*/ 628344 w 1656500"/>
                <a:gd name="connsiteY9-324" fmla="*/ 1643811 h 1980340"/>
                <a:gd name="connsiteX10-325" fmla="*/ 645994 w 1656500"/>
                <a:gd name="connsiteY10-326" fmla="*/ 1422597 h 1980340"/>
                <a:gd name="connsiteX11-327" fmla="*/ 645994 w 1656500"/>
                <a:gd name="connsiteY11-328" fmla="*/ 1290810 h 1980340"/>
                <a:gd name="connsiteX12-329" fmla="*/ 621284 w 1656500"/>
                <a:gd name="connsiteY12-330" fmla="*/ 1130782 h 1980340"/>
                <a:gd name="connsiteX13-331" fmla="*/ 548330 w 1656500"/>
                <a:gd name="connsiteY13-332" fmla="*/ 1064300 h 1980340"/>
                <a:gd name="connsiteX14-333" fmla="*/ 361239 w 1656500"/>
                <a:gd name="connsiteY14-334" fmla="*/ 1046062 h 1980340"/>
                <a:gd name="connsiteX15-335" fmla="*/ 361239 w 1656500"/>
                <a:gd name="connsiteY15-336" fmla="*/ 769544 h 1980340"/>
                <a:gd name="connsiteX16-337" fmla="*/ 570687 w 1656500"/>
                <a:gd name="connsiteY16-338" fmla="*/ 756600 h 1980340"/>
                <a:gd name="connsiteX17-339" fmla="*/ 628344 w 1656500"/>
                <a:gd name="connsiteY17-340" fmla="*/ 700120 h 1980340"/>
                <a:gd name="connsiteX18-341" fmla="*/ 645994 w 1656500"/>
                <a:gd name="connsiteY18-342" fmla="*/ 563626 h 1980340"/>
                <a:gd name="connsiteX19-343" fmla="*/ 645994 w 1656500"/>
                <a:gd name="connsiteY19-344" fmla="*/ 457726 h 1980340"/>
                <a:gd name="connsiteX20-345" fmla="*/ 625402 w 1656500"/>
                <a:gd name="connsiteY20-346" fmla="*/ 325938 h 1980340"/>
                <a:gd name="connsiteX21-347" fmla="*/ 561273 w 1656500"/>
                <a:gd name="connsiteY21-348" fmla="*/ 294168 h 1980340"/>
                <a:gd name="connsiteX22-349" fmla="*/ 493615 w 1656500"/>
                <a:gd name="connsiteY22-350" fmla="*/ 327703 h 1980340"/>
                <a:gd name="connsiteX23-351" fmla="*/ 475376 w 1656500"/>
                <a:gd name="connsiteY23-352" fmla="*/ 470669 h 1980340"/>
                <a:gd name="connsiteX24-353" fmla="*/ 475376 w 1656500"/>
                <a:gd name="connsiteY24-354" fmla="*/ 627167 h 1980340"/>
                <a:gd name="connsiteX25-355" fmla="*/ 0 w 1656500"/>
                <a:gd name="connsiteY25-356" fmla="*/ 627167 h 1980340"/>
                <a:gd name="connsiteX26-357" fmla="*/ 0 w 1656500"/>
                <a:gd name="connsiteY26-358" fmla="*/ 464786 h 1980340"/>
                <a:gd name="connsiteX27-359" fmla="*/ 124728 w 1656500"/>
                <a:gd name="connsiteY27-360" fmla="*/ 95899 h 1980340"/>
                <a:gd name="connsiteX28-361" fmla="*/ 521266 w 1656500"/>
                <a:gd name="connsiteY28-362" fmla="*/ 0 h 1980340"/>
                <a:gd name="connsiteX29-363" fmla="*/ 982522 w 1656500"/>
                <a:gd name="connsiteY29-364" fmla="*/ 132872 h 1980340"/>
                <a:gd name="connsiteX30-365" fmla="*/ 1103719 w 1656500"/>
                <a:gd name="connsiteY30-366" fmla="*/ 502090 h 1980340"/>
                <a:gd name="connsiteX31-367" fmla="*/ 1060182 w 1656500"/>
                <a:gd name="connsiteY31-368" fmla="*/ 733150 h 1980340"/>
                <a:gd name="connsiteX32-369" fmla="*/ 907215 w 1656500"/>
                <a:gd name="connsiteY32-370" fmla="*/ 863089 h 1980340"/>
                <a:gd name="connsiteX33-371" fmla="*/ 1068419 w 1656500"/>
                <a:gd name="connsiteY33-372" fmla="*/ 982586 h 1980340"/>
                <a:gd name="connsiteX34-373" fmla="*/ 1121369 w 1656500"/>
                <a:gd name="connsiteY34-374" fmla="*/ 1371687 h 1980340"/>
                <a:gd name="connsiteX35-375" fmla="*/ 1069596 w 1656500"/>
                <a:gd name="connsiteY35-376" fmla="*/ 1724276 h 1980340"/>
                <a:gd name="connsiteX36-377" fmla="*/ 890742 w 1656500"/>
                <a:gd name="connsiteY36-378" fmla="*/ 1914998 h 1980340"/>
                <a:gd name="connsiteX37-379" fmla="*/ 1656500 w 1656500"/>
                <a:gd name="connsiteY37-380" fmla="*/ 1926362 h 1980340"/>
                <a:gd name="connsiteX0-381" fmla="*/ 564803 w 1656500"/>
                <a:gd name="connsiteY0-382" fmla="*/ 1980340 h 1980340"/>
                <a:gd name="connsiteX1-383" fmla="*/ 210037 w 1656500"/>
                <a:gd name="connsiteY1-384" fmla="*/ 1904444 h 1980340"/>
                <a:gd name="connsiteX2-385" fmla="*/ 40595 w 1656500"/>
                <a:gd name="connsiteY2-386" fmla="*/ 1718530 h 1980340"/>
                <a:gd name="connsiteX3-387" fmla="*/ 0 w 1656500"/>
                <a:gd name="connsiteY3-388" fmla="*/ 1336700 h 1980340"/>
                <a:gd name="connsiteX4-389" fmla="*/ 0 w 1656500"/>
                <a:gd name="connsiteY4-390" fmla="*/ 1186086 h 1980340"/>
                <a:gd name="connsiteX5-391" fmla="*/ 475376 w 1656500"/>
                <a:gd name="connsiteY5-392" fmla="*/ 1186086 h 1980340"/>
                <a:gd name="connsiteX6-393" fmla="*/ 475376 w 1656500"/>
                <a:gd name="connsiteY6-394" fmla="*/ 1495551 h 1980340"/>
                <a:gd name="connsiteX7-395" fmla="*/ 490085 w 1656500"/>
                <a:gd name="connsiteY7-396" fmla="*/ 1652636 h 1980340"/>
                <a:gd name="connsiteX8-397" fmla="*/ 555390 w 1656500"/>
                <a:gd name="connsiteY8-398" fmla="*/ 1686172 h 1980340"/>
                <a:gd name="connsiteX9-399" fmla="*/ 628344 w 1656500"/>
                <a:gd name="connsiteY9-400" fmla="*/ 1643811 h 1980340"/>
                <a:gd name="connsiteX10-401" fmla="*/ 645994 w 1656500"/>
                <a:gd name="connsiteY10-402" fmla="*/ 1422597 h 1980340"/>
                <a:gd name="connsiteX11-403" fmla="*/ 645994 w 1656500"/>
                <a:gd name="connsiteY11-404" fmla="*/ 1290810 h 1980340"/>
                <a:gd name="connsiteX12-405" fmla="*/ 621284 w 1656500"/>
                <a:gd name="connsiteY12-406" fmla="*/ 1130782 h 1980340"/>
                <a:gd name="connsiteX13-407" fmla="*/ 548330 w 1656500"/>
                <a:gd name="connsiteY13-408" fmla="*/ 1064300 h 1980340"/>
                <a:gd name="connsiteX14-409" fmla="*/ 361239 w 1656500"/>
                <a:gd name="connsiteY14-410" fmla="*/ 1046062 h 1980340"/>
                <a:gd name="connsiteX15-411" fmla="*/ 361239 w 1656500"/>
                <a:gd name="connsiteY15-412" fmla="*/ 769544 h 1980340"/>
                <a:gd name="connsiteX16-413" fmla="*/ 570687 w 1656500"/>
                <a:gd name="connsiteY16-414" fmla="*/ 756600 h 1980340"/>
                <a:gd name="connsiteX17-415" fmla="*/ 628344 w 1656500"/>
                <a:gd name="connsiteY17-416" fmla="*/ 700120 h 1980340"/>
                <a:gd name="connsiteX18-417" fmla="*/ 645994 w 1656500"/>
                <a:gd name="connsiteY18-418" fmla="*/ 563626 h 1980340"/>
                <a:gd name="connsiteX19-419" fmla="*/ 645994 w 1656500"/>
                <a:gd name="connsiteY19-420" fmla="*/ 457726 h 1980340"/>
                <a:gd name="connsiteX20-421" fmla="*/ 625402 w 1656500"/>
                <a:gd name="connsiteY20-422" fmla="*/ 325938 h 1980340"/>
                <a:gd name="connsiteX21-423" fmla="*/ 561273 w 1656500"/>
                <a:gd name="connsiteY21-424" fmla="*/ 294168 h 1980340"/>
                <a:gd name="connsiteX22-425" fmla="*/ 493615 w 1656500"/>
                <a:gd name="connsiteY22-426" fmla="*/ 327703 h 1980340"/>
                <a:gd name="connsiteX23-427" fmla="*/ 475376 w 1656500"/>
                <a:gd name="connsiteY23-428" fmla="*/ 470669 h 1980340"/>
                <a:gd name="connsiteX24-429" fmla="*/ 475376 w 1656500"/>
                <a:gd name="connsiteY24-430" fmla="*/ 627167 h 1980340"/>
                <a:gd name="connsiteX25-431" fmla="*/ 0 w 1656500"/>
                <a:gd name="connsiteY25-432" fmla="*/ 627167 h 1980340"/>
                <a:gd name="connsiteX26-433" fmla="*/ 0 w 1656500"/>
                <a:gd name="connsiteY26-434" fmla="*/ 464786 h 1980340"/>
                <a:gd name="connsiteX27-435" fmla="*/ 124728 w 1656500"/>
                <a:gd name="connsiteY27-436" fmla="*/ 95899 h 1980340"/>
                <a:gd name="connsiteX28-437" fmla="*/ 521266 w 1656500"/>
                <a:gd name="connsiteY28-438" fmla="*/ 0 h 1980340"/>
                <a:gd name="connsiteX29-439" fmla="*/ 982522 w 1656500"/>
                <a:gd name="connsiteY29-440" fmla="*/ 132872 h 1980340"/>
                <a:gd name="connsiteX30-441" fmla="*/ 1103719 w 1656500"/>
                <a:gd name="connsiteY30-442" fmla="*/ 502090 h 1980340"/>
                <a:gd name="connsiteX31-443" fmla="*/ 1060182 w 1656500"/>
                <a:gd name="connsiteY31-444" fmla="*/ 733150 h 1980340"/>
                <a:gd name="connsiteX32-445" fmla="*/ 907215 w 1656500"/>
                <a:gd name="connsiteY32-446" fmla="*/ 863089 h 1980340"/>
                <a:gd name="connsiteX33-447" fmla="*/ 1068419 w 1656500"/>
                <a:gd name="connsiteY33-448" fmla="*/ 982586 h 1980340"/>
                <a:gd name="connsiteX34-449" fmla="*/ 1121369 w 1656500"/>
                <a:gd name="connsiteY34-450" fmla="*/ 1371687 h 1980340"/>
                <a:gd name="connsiteX35-451" fmla="*/ 1069596 w 1656500"/>
                <a:gd name="connsiteY35-452" fmla="*/ 1724276 h 1980340"/>
                <a:gd name="connsiteX36-453" fmla="*/ 890742 w 1656500"/>
                <a:gd name="connsiteY36-454" fmla="*/ 1914998 h 1980340"/>
                <a:gd name="connsiteX37-455" fmla="*/ 1656500 w 1656500"/>
                <a:gd name="connsiteY37-456" fmla="*/ 1926362 h 1980340"/>
                <a:gd name="connsiteX0-457" fmla="*/ 564803 w 1684040"/>
                <a:gd name="connsiteY0-458" fmla="*/ 1980340 h 1980340"/>
                <a:gd name="connsiteX1-459" fmla="*/ 210037 w 1684040"/>
                <a:gd name="connsiteY1-460" fmla="*/ 1904444 h 1980340"/>
                <a:gd name="connsiteX2-461" fmla="*/ 40595 w 1684040"/>
                <a:gd name="connsiteY2-462" fmla="*/ 1718530 h 1980340"/>
                <a:gd name="connsiteX3-463" fmla="*/ 0 w 1684040"/>
                <a:gd name="connsiteY3-464" fmla="*/ 1336700 h 1980340"/>
                <a:gd name="connsiteX4-465" fmla="*/ 0 w 1684040"/>
                <a:gd name="connsiteY4-466" fmla="*/ 1186086 h 1980340"/>
                <a:gd name="connsiteX5-467" fmla="*/ 475376 w 1684040"/>
                <a:gd name="connsiteY5-468" fmla="*/ 1186086 h 1980340"/>
                <a:gd name="connsiteX6-469" fmla="*/ 475376 w 1684040"/>
                <a:gd name="connsiteY6-470" fmla="*/ 1495551 h 1980340"/>
                <a:gd name="connsiteX7-471" fmla="*/ 490085 w 1684040"/>
                <a:gd name="connsiteY7-472" fmla="*/ 1652636 h 1980340"/>
                <a:gd name="connsiteX8-473" fmla="*/ 555390 w 1684040"/>
                <a:gd name="connsiteY8-474" fmla="*/ 1686172 h 1980340"/>
                <a:gd name="connsiteX9-475" fmla="*/ 628344 w 1684040"/>
                <a:gd name="connsiteY9-476" fmla="*/ 1643811 h 1980340"/>
                <a:gd name="connsiteX10-477" fmla="*/ 645994 w 1684040"/>
                <a:gd name="connsiteY10-478" fmla="*/ 1422597 h 1980340"/>
                <a:gd name="connsiteX11-479" fmla="*/ 645994 w 1684040"/>
                <a:gd name="connsiteY11-480" fmla="*/ 1290810 h 1980340"/>
                <a:gd name="connsiteX12-481" fmla="*/ 621284 w 1684040"/>
                <a:gd name="connsiteY12-482" fmla="*/ 1130782 h 1980340"/>
                <a:gd name="connsiteX13-483" fmla="*/ 548330 w 1684040"/>
                <a:gd name="connsiteY13-484" fmla="*/ 1064300 h 1980340"/>
                <a:gd name="connsiteX14-485" fmla="*/ 361239 w 1684040"/>
                <a:gd name="connsiteY14-486" fmla="*/ 1046062 h 1980340"/>
                <a:gd name="connsiteX15-487" fmla="*/ 361239 w 1684040"/>
                <a:gd name="connsiteY15-488" fmla="*/ 769544 h 1980340"/>
                <a:gd name="connsiteX16-489" fmla="*/ 570687 w 1684040"/>
                <a:gd name="connsiteY16-490" fmla="*/ 756600 h 1980340"/>
                <a:gd name="connsiteX17-491" fmla="*/ 628344 w 1684040"/>
                <a:gd name="connsiteY17-492" fmla="*/ 700120 h 1980340"/>
                <a:gd name="connsiteX18-493" fmla="*/ 645994 w 1684040"/>
                <a:gd name="connsiteY18-494" fmla="*/ 563626 h 1980340"/>
                <a:gd name="connsiteX19-495" fmla="*/ 645994 w 1684040"/>
                <a:gd name="connsiteY19-496" fmla="*/ 457726 h 1980340"/>
                <a:gd name="connsiteX20-497" fmla="*/ 625402 w 1684040"/>
                <a:gd name="connsiteY20-498" fmla="*/ 325938 h 1980340"/>
                <a:gd name="connsiteX21-499" fmla="*/ 561273 w 1684040"/>
                <a:gd name="connsiteY21-500" fmla="*/ 294168 h 1980340"/>
                <a:gd name="connsiteX22-501" fmla="*/ 493615 w 1684040"/>
                <a:gd name="connsiteY22-502" fmla="*/ 327703 h 1980340"/>
                <a:gd name="connsiteX23-503" fmla="*/ 475376 w 1684040"/>
                <a:gd name="connsiteY23-504" fmla="*/ 470669 h 1980340"/>
                <a:gd name="connsiteX24-505" fmla="*/ 475376 w 1684040"/>
                <a:gd name="connsiteY24-506" fmla="*/ 627167 h 1980340"/>
                <a:gd name="connsiteX25-507" fmla="*/ 0 w 1684040"/>
                <a:gd name="connsiteY25-508" fmla="*/ 627167 h 1980340"/>
                <a:gd name="connsiteX26-509" fmla="*/ 0 w 1684040"/>
                <a:gd name="connsiteY26-510" fmla="*/ 464786 h 1980340"/>
                <a:gd name="connsiteX27-511" fmla="*/ 124728 w 1684040"/>
                <a:gd name="connsiteY27-512" fmla="*/ 95899 h 1980340"/>
                <a:gd name="connsiteX28-513" fmla="*/ 521266 w 1684040"/>
                <a:gd name="connsiteY28-514" fmla="*/ 0 h 1980340"/>
                <a:gd name="connsiteX29-515" fmla="*/ 982522 w 1684040"/>
                <a:gd name="connsiteY29-516" fmla="*/ 132872 h 1980340"/>
                <a:gd name="connsiteX30-517" fmla="*/ 1103719 w 1684040"/>
                <a:gd name="connsiteY30-518" fmla="*/ 502090 h 1980340"/>
                <a:gd name="connsiteX31-519" fmla="*/ 1060182 w 1684040"/>
                <a:gd name="connsiteY31-520" fmla="*/ 733150 h 1980340"/>
                <a:gd name="connsiteX32-521" fmla="*/ 907215 w 1684040"/>
                <a:gd name="connsiteY32-522" fmla="*/ 863089 h 1980340"/>
                <a:gd name="connsiteX33-523" fmla="*/ 1068419 w 1684040"/>
                <a:gd name="connsiteY33-524" fmla="*/ 982586 h 1980340"/>
                <a:gd name="connsiteX34-525" fmla="*/ 1121369 w 1684040"/>
                <a:gd name="connsiteY34-526" fmla="*/ 1371687 h 1980340"/>
                <a:gd name="connsiteX35-527" fmla="*/ 1069596 w 1684040"/>
                <a:gd name="connsiteY35-528" fmla="*/ 1724276 h 1980340"/>
                <a:gd name="connsiteX36-529" fmla="*/ 890742 w 1684040"/>
                <a:gd name="connsiteY36-530" fmla="*/ 1914998 h 1980340"/>
                <a:gd name="connsiteX37-531" fmla="*/ 1684040 w 1684040"/>
                <a:gd name="connsiteY37-532" fmla="*/ 1948394 h 1980340"/>
                <a:gd name="connsiteX0-533" fmla="*/ 21144 w 2440282"/>
                <a:gd name="connsiteY0-534" fmla="*/ 1952799 h 1952799"/>
                <a:gd name="connsiteX1-535" fmla="*/ 966279 w 2440282"/>
                <a:gd name="connsiteY1-536" fmla="*/ 1904444 h 1952799"/>
                <a:gd name="connsiteX2-537" fmla="*/ 796837 w 2440282"/>
                <a:gd name="connsiteY2-538" fmla="*/ 1718530 h 1952799"/>
                <a:gd name="connsiteX3-539" fmla="*/ 756242 w 2440282"/>
                <a:gd name="connsiteY3-540" fmla="*/ 1336700 h 1952799"/>
                <a:gd name="connsiteX4-541" fmla="*/ 756242 w 2440282"/>
                <a:gd name="connsiteY4-542" fmla="*/ 1186086 h 1952799"/>
                <a:gd name="connsiteX5-543" fmla="*/ 1231618 w 2440282"/>
                <a:gd name="connsiteY5-544" fmla="*/ 1186086 h 1952799"/>
                <a:gd name="connsiteX6-545" fmla="*/ 1231618 w 2440282"/>
                <a:gd name="connsiteY6-546" fmla="*/ 1495551 h 1952799"/>
                <a:gd name="connsiteX7-547" fmla="*/ 1246327 w 2440282"/>
                <a:gd name="connsiteY7-548" fmla="*/ 1652636 h 1952799"/>
                <a:gd name="connsiteX8-549" fmla="*/ 1311632 w 2440282"/>
                <a:gd name="connsiteY8-550" fmla="*/ 1686172 h 1952799"/>
                <a:gd name="connsiteX9-551" fmla="*/ 1384586 w 2440282"/>
                <a:gd name="connsiteY9-552" fmla="*/ 1643811 h 1952799"/>
                <a:gd name="connsiteX10-553" fmla="*/ 1402236 w 2440282"/>
                <a:gd name="connsiteY10-554" fmla="*/ 1422597 h 1952799"/>
                <a:gd name="connsiteX11-555" fmla="*/ 1402236 w 2440282"/>
                <a:gd name="connsiteY11-556" fmla="*/ 1290810 h 1952799"/>
                <a:gd name="connsiteX12-557" fmla="*/ 1377526 w 2440282"/>
                <a:gd name="connsiteY12-558" fmla="*/ 1130782 h 1952799"/>
                <a:gd name="connsiteX13-559" fmla="*/ 1304572 w 2440282"/>
                <a:gd name="connsiteY13-560" fmla="*/ 1064300 h 1952799"/>
                <a:gd name="connsiteX14-561" fmla="*/ 1117481 w 2440282"/>
                <a:gd name="connsiteY14-562" fmla="*/ 1046062 h 1952799"/>
                <a:gd name="connsiteX15-563" fmla="*/ 1117481 w 2440282"/>
                <a:gd name="connsiteY15-564" fmla="*/ 769544 h 1952799"/>
                <a:gd name="connsiteX16-565" fmla="*/ 1326929 w 2440282"/>
                <a:gd name="connsiteY16-566" fmla="*/ 756600 h 1952799"/>
                <a:gd name="connsiteX17-567" fmla="*/ 1384586 w 2440282"/>
                <a:gd name="connsiteY17-568" fmla="*/ 700120 h 1952799"/>
                <a:gd name="connsiteX18-569" fmla="*/ 1402236 w 2440282"/>
                <a:gd name="connsiteY18-570" fmla="*/ 563626 h 1952799"/>
                <a:gd name="connsiteX19-571" fmla="*/ 1402236 w 2440282"/>
                <a:gd name="connsiteY19-572" fmla="*/ 457726 h 1952799"/>
                <a:gd name="connsiteX20-573" fmla="*/ 1381644 w 2440282"/>
                <a:gd name="connsiteY20-574" fmla="*/ 325938 h 1952799"/>
                <a:gd name="connsiteX21-575" fmla="*/ 1317515 w 2440282"/>
                <a:gd name="connsiteY21-576" fmla="*/ 294168 h 1952799"/>
                <a:gd name="connsiteX22-577" fmla="*/ 1249857 w 2440282"/>
                <a:gd name="connsiteY22-578" fmla="*/ 327703 h 1952799"/>
                <a:gd name="connsiteX23-579" fmla="*/ 1231618 w 2440282"/>
                <a:gd name="connsiteY23-580" fmla="*/ 470669 h 1952799"/>
                <a:gd name="connsiteX24-581" fmla="*/ 1231618 w 2440282"/>
                <a:gd name="connsiteY24-582" fmla="*/ 627167 h 1952799"/>
                <a:gd name="connsiteX25-583" fmla="*/ 756242 w 2440282"/>
                <a:gd name="connsiteY25-584" fmla="*/ 627167 h 1952799"/>
                <a:gd name="connsiteX26-585" fmla="*/ 756242 w 2440282"/>
                <a:gd name="connsiteY26-586" fmla="*/ 464786 h 1952799"/>
                <a:gd name="connsiteX27-587" fmla="*/ 880970 w 2440282"/>
                <a:gd name="connsiteY27-588" fmla="*/ 95899 h 1952799"/>
                <a:gd name="connsiteX28-589" fmla="*/ 1277508 w 2440282"/>
                <a:gd name="connsiteY28-590" fmla="*/ 0 h 1952799"/>
                <a:gd name="connsiteX29-591" fmla="*/ 1738764 w 2440282"/>
                <a:gd name="connsiteY29-592" fmla="*/ 132872 h 1952799"/>
                <a:gd name="connsiteX30-593" fmla="*/ 1859961 w 2440282"/>
                <a:gd name="connsiteY30-594" fmla="*/ 502090 h 1952799"/>
                <a:gd name="connsiteX31-595" fmla="*/ 1816424 w 2440282"/>
                <a:gd name="connsiteY31-596" fmla="*/ 733150 h 1952799"/>
                <a:gd name="connsiteX32-597" fmla="*/ 1663457 w 2440282"/>
                <a:gd name="connsiteY32-598" fmla="*/ 863089 h 1952799"/>
                <a:gd name="connsiteX33-599" fmla="*/ 1824661 w 2440282"/>
                <a:gd name="connsiteY33-600" fmla="*/ 982586 h 1952799"/>
                <a:gd name="connsiteX34-601" fmla="*/ 1877611 w 2440282"/>
                <a:gd name="connsiteY34-602" fmla="*/ 1371687 h 1952799"/>
                <a:gd name="connsiteX35-603" fmla="*/ 1825838 w 2440282"/>
                <a:gd name="connsiteY35-604" fmla="*/ 1724276 h 1952799"/>
                <a:gd name="connsiteX36-605" fmla="*/ 1646984 w 2440282"/>
                <a:gd name="connsiteY36-606" fmla="*/ 1914998 h 1952799"/>
                <a:gd name="connsiteX37-607" fmla="*/ 2440282 w 2440282"/>
                <a:gd name="connsiteY37-608" fmla="*/ 1948394 h 1952799"/>
                <a:gd name="connsiteX0-609" fmla="*/ 0 w 2419138"/>
                <a:gd name="connsiteY0-610" fmla="*/ 1952799 h 1952799"/>
                <a:gd name="connsiteX1-611" fmla="*/ 945135 w 2419138"/>
                <a:gd name="connsiteY1-612" fmla="*/ 1904444 h 1952799"/>
                <a:gd name="connsiteX2-613" fmla="*/ 775693 w 2419138"/>
                <a:gd name="connsiteY2-614" fmla="*/ 1718530 h 1952799"/>
                <a:gd name="connsiteX3-615" fmla="*/ 735098 w 2419138"/>
                <a:gd name="connsiteY3-616" fmla="*/ 1336700 h 1952799"/>
                <a:gd name="connsiteX4-617" fmla="*/ 735098 w 2419138"/>
                <a:gd name="connsiteY4-618" fmla="*/ 1186086 h 1952799"/>
                <a:gd name="connsiteX5-619" fmla="*/ 1210474 w 2419138"/>
                <a:gd name="connsiteY5-620" fmla="*/ 1186086 h 1952799"/>
                <a:gd name="connsiteX6-621" fmla="*/ 1210474 w 2419138"/>
                <a:gd name="connsiteY6-622" fmla="*/ 1495551 h 1952799"/>
                <a:gd name="connsiteX7-623" fmla="*/ 1225183 w 2419138"/>
                <a:gd name="connsiteY7-624" fmla="*/ 1652636 h 1952799"/>
                <a:gd name="connsiteX8-625" fmla="*/ 1290488 w 2419138"/>
                <a:gd name="connsiteY8-626" fmla="*/ 1686172 h 1952799"/>
                <a:gd name="connsiteX9-627" fmla="*/ 1363442 w 2419138"/>
                <a:gd name="connsiteY9-628" fmla="*/ 1643811 h 1952799"/>
                <a:gd name="connsiteX10-629" fmla="*/ 1381092 w 2419138"/>
                <a:gd name="connsiteY10-630" fmla="*/ 1422597 h 1952799"/>
                <a:gd name="connsiteX11-631" fmla="*/ 1381092 w 2419138"/>
                <a:gd name="connsiteY11-632" fmla="*/ 1290810 h 1952799"/>
                <a:gd name="connsiteX12-633" fmla="*/ 1356382 w 2419138"/>
                <a:gd name="connsiteY12-634" fmla="*/ 1130782 h 1952799"/>
                <a:gd name="connsiteX13-635" fmla="*/ 1283428 w 2419138"/>
                <a:gd name="connsiteY13-636" fmla="*/ 1064300 h 1952799"/>
                <a:gd name="connsiteX14-637" fmla="*/ 1096337 w 2419138"/>
                <a:gd name="connsiteY14-638" fmla="*/ 1046062 h 1952799"/>
                <a:gd name="connsiteX15-639" fmla="*/ 1096337 w 2419138"/>
                <a:gd name="connsiteY15-640" fmla="*/ 769544 h 1952799"/>
                <a:gd name="connsiteX16-641" fmla="*/ 1305785 w 2419138"/>
                <a:gd name="connsiteY16-642" fmla="*/ 756600 h 1952799"/>
                <a:gd name="connsiteX17-643" fmla="*/ 1363442 w 2419138"/>
                <a:gd name="connsiteY17-644" fmla="*/ 700120 h 1952799"/>
                <a:gd name="connsiteX18-645" fmla="*/ 1381092 w 2419138"/>
                <a:gd name="connsiteY18-646" fmla="*/ 563626 h 1952799"/>
                <a:gd name="connsiteX19-647" fmla="*/ 1381092 w 2419138"/>
                <a:gd name="connsiteY19-648" fmla="*/ 457726 h 1952799"/>
                <a:gd name="connsiteX20-649" fmla="*/ 1360500 w 2419138"/>
                <a:gd name="connsiteY20-650" fmla="*/ 325938 h 1952799"/>
                <a:gd name="connsiteX21-651" fmla="*/ 1296371 w 2419138"/>
                <a:gd name="connsiteY21-652" fmla="*/ 294168 h 1952799"/>
                <a:gd name="connsiteX22-653" fmla="*/ 1228713 w 2419138"/>
                <a:gd name="connsiteY22-654" fmla="*/ 327703 h 1952799"/>
                <a:gd name="connsiteX23-655" fmla="*/ 1210474 w 2419138"/>
                <a:gd name="connsiteY23-656" fmla="*/ 470669 h 1952799"/>
                <a:gd name="connsiteX24-657" fmla="*/ 1210474 w 2419138"/>
                <a:gd name="connsiteY24-658" fmla="*/ 627167 h 1952799"/>
                <a:gd name="connsiteX25-659" fmla="*/ 735098 w 2419138"/>
                <a:gd name="connsiteY25-660" fmla="*/ 627167 h 1952799"/>
                <a:gd name="connsiteX26-661" fmla="*/ 735098 w 2419138"/>
                <a:gd name="connsiteY26-662" fmla="*/ 464786 h 1952799"/>
                <a:gd name="connsiteX27-663" fmla="*/ 859826 w 2419138"/>
                <a:gd name="connsiteY27-664" fmla="*/ 95899 h 1952799"/>
                <a:gd name="connsiteX28-665" fmla="*/ 1256364 w 2419138"/>
                <a:gd name="connsiteY28-666" fmla="*/ 0 h 1952799"/>
                <a:gd name="connsiteX29-667" fmla="*/ 1717620 w 2419138"/>
                <a:gd name="connsiteY29-668" fmla="*/ 132872 h 1952799"/>
                <a:gd name="connsiteX30-669" fmla="*/ 1838817 w 2419138"/>
                <a:gd name="connsiteY30-670" fmla="*/ 502090 h 1952799"/>
                <a:gd name="connsiteX31-671" fmla="*/ 1795280 w 2419138"/>
                <a:gd name="connsiteY31-672" fmla="*/ 733150 h 1952799"/>
                <a:gd name="connsiteX32-673" fmla="*/ 1642313 w 2419138"/>
                <a:gd name="connsiteY32-674" fmla="*/ 863089 h 1952799"/>
                <a:gd name="connsiteX33-675" fmla="*/ 1803517 w 2419138"/>
                <a:gd name="connsiteY33-676" fmla="*/ 982586 h 1952799"/>
                <a:gd name="connsiteX34-677" fmla="*/ 1856467 w 2419138"/>
                <a:gd name="connsiteY34-678" fmla="*/ 1371687 h 1952799"/>
                <a:gd name="connsiteX35-679" fmla="*/ 1804694 w 2419138"/>
                <a:gd name="connsiteY35-680" fmla="*/ 1724276 h 1952799"/>
                <a:gd name="connsiteX36-681" fmla="*/ 1625840 w 2419138"/>
                <a:gd name="connsiteY36-682" fmla="*/ 1914998 h 1952799"/>
                <a:gd name="connsiteX37-683" fmla="*/ 2419138 w 2419138"/>
                <a:gd name="connsiteY37-684" fmla="*/ 1948394 h 1952799"/>
                <a:gd name="connsiteX0-685" fmla="*/ 0 w 2446678"/>
                <a:gd name="connsiteY0-686" fmla="*/ 1919751 h 1948394"/>
                <a:gd name="connsiteX1-687" fmla="*/ 972675 w 2446678"/>
                <a:gd name="connsiteY1-688" fmla="*/ 1904444 h 1948394"/>
                <a:gd name="connsiteX2-689" fmla="*/ 803233 w 2446678"/>
                <a:gd name="connsiteY2-690" fmla="*/ 1718530 h 1948394"/>
                <a:gd name="connsiteX3-691" fmla="*/ 762638 w 2446678"/>
                <a:gd name="connsiteY3-692" fmla="*/ 1336700 h 1948394"/>
                <a:gd name="connsiteX4-693" fmla="*/ 762638 w 2446678"/>
                <a:gd name="connsiteY4-694" fmla="*/ 1186086 h 1948394"/>
                <a:gd name="connsiteX5-695" fmla="*/ 1238014 w 2446678"/>
                <a:gd name="connsiteY5-696" fmla="*/ 1186086 h 1948394"/>
                <a:gd name="connsiteX6-697" fmla="*/ 1238014 w 2446678"/>
                <a:gd name="connsiteY6-698" fmla="*/ 1495551 h 1948394"/>
                <a:gd name="connsiteX7-699" fmla="*/ 1252723 w 2446678"/>
                <a:gd name="connsiteY7-700" fmla="*/ 1652636 h 1948394"/>
                <a:gd name="connsiteX8-701" fmla="*/ 1318028 w 2446678"/>
                <a:gd name="connsiteY8-702" fmla="*/ 1686172 h 1948394"/>
                <a:gd name="connsiteX9-703" fmla="*/ 1390982 w 2446678"/>
                <a:gd name="connsiteY9-704" fmla="*/ 1643811 h 1948394"/>
                <a:gd name="connsiteX10-705" fmla="*/ 1408632 w 2446678"/>
                <a:gd name="connsiteY10-706" fmla="*/ 1422597 h 1948394"/>
                <a:gd name="connsiteX11-707" fmla="*/ 1408632 w 2446678"/>
                <a:gd name="connsiteY11-708" fmla="*/ 1290810 h 1948394"/>
                <a:gd name="connsiteX12-709" fmla="*/ 1383922 w 2446678"/>
                <a:gd name="connsiteY12-710" fmla="*/ 1130782 h 1948394"/>
                <a:gd name="connsiteX13-711" fmla="*/ 1310968 w 2446678"/>
                <a:gd name="connsiteY13-712" fmla="*/ 1064300 h 1948394"/>
                <a:gd name="connsiteX14-713" fmla="*/ 1123877 w 2446678"/>
                <a:gd name="connsiteY14-714" fmla="*/ 1046062 h 1948394"/>
                <a:gd name="connsiteX15-715" fmla="*/ 1123877 w 2446678"/>
                <a:gd name="connsiteY15-716" fmla="*/ 769544 h 1948394"/>
                <a:gd name="connsiteX16-717" fmla="*/ 1333325 w 2446678"/>
                <a:gd name="connsiteY16-718" fmla="*/ 756600 h 1948394"/>
                <a:gd name="connsiteX17-719" fmla="*/ 1390982 w 2446678"/>
                <a:gd name="connsiteY17-720" fmla="*/ 700120 h 1948394"/>
                <a:gd name="connsiteX18-721" fmla="*/ 1408632 w 2446678"/>
                <a:gd name="connsiteY18-722" fmla="*/ 563626 h 1948394"/>
                <a:gd name="connsiteX19-723" fmla="*/ 1408632 w 2446678"/>
                <a:gd name="connsiteY19-724" fmla="*/ 457726 h 1948394"/>
                <a:gd name="connsiteX20-725" fmla="*/ 1388040 w 2446678"/>
                <a:gd name="connsiteY20-726" fmla="*/ 325938 h 1948394"/>
                <a:gd name="connsiteX21-727" fmla="*/ 1323911 w 2446678"/>
                <a:gd name="connsiteY21-728" fmla="*/ 294168 h 1948394"/>
                <a:gd name="connsiteX22-729" fmla="*/ 1256253 w 2446678"/>
                <a:gd name="connsiteY22-730" fmla="*/ 327703 h 1948394"/>
                <a:gd name="connsiteX23-731" fmla="*/ 1238014 w 2446678"/>
                <a:gd name="connsiteY23-732" fmla="*/ 470669 h 1948394"/>
                <a:gd name="connsiteX24-733" fmla="*/ 1238014 w 2446678"/>
                <a:gd name="connsiteY24-734" fmla="*/ 627167 h 1948394"/>
                <a:gd name="connsiteX25-735" fmla="*/ 762638 w 2446678"/>
                <a:gd name="connsiteY25-736" fmla="*/ 627167 h 1948394"/>
                <a:gd name="connsiteX26-737" fmla="*/ 762638 w 2446678"/>
                <a:gd name="connsiteY26-738" fmla="*/ 464786 h 1948394"/>
                <a:gd name="connsiteX27-739" fmla="*/ 887366 w 2446678"/>
                <a:gd name="connsiteY27-740" fmla="*/ 95899 h 1948394"/>
                <a:gd name="connsiteX28-741" fmla="*/ 1283904 w 2446678"/>
                <a:gd name="connsiteY28-742" fmla="*/ 0 h 1948394"/>
                <a:gd name="connsiteX29-743" fmla="*/ 1745160 w 2446678"/>
                <a:gd name="connsiteY29-744" fmla="*/ 132872 h 1948394"/>
                <a:gd name="connsiteX30-745" fmla="*/ 1866357 w 2446678"/>
                <a:gd name="connsiteY30-746" fmla="*/ 502090 h 1948394"/>
                <a:gd name="connsiteX31-747" fmla="*/ 1822820 w 2446678"/>
                <a:gd name="connsiteY31-748" fmla="*/ 733150 h 1948394"/>
                <a:gd name="connsiteX32-749" fmla="*/ 1669853 w 2446678"/>
                <a:gd name="connsiteY32-750" fmla="*/ 863089 h 1948394"/>
                <a:gd name="connsiteX33-751" fmla="*/ 1831057 w 2446678"/>
                <a:gd name="connsiteY33-752" fmla="*/ 982586 h 1948394"/>
                <a:gd name="connsiteX34-753" fmla="*/ 1884007 w 2446678"/>
                <a:gd name="connsiteY34-754" fmla="*/ 1371687 h 1948394"/>
                <a:gd name="connsiteX35-755" fmla="*/ 1832234 w 2446678"/>
                <a:gd name="connsiteY35-756" fmla="*/ 1724276 h 1948394"/>
                <a:gd name="connsiteX36-757" fmla="*/ 1653380 w 2446678"/>
                <a:gd name="connsiteY36-758" fmla="*/ 1914998 h 1948394"/>
                <a:gd name="connsiteX37-759" fmla="*/ 2446678 w 2446678"/>
                <a:gd name="connsiteY37-760" fmla="*/ 1948394 h 1948394"/>
                <a:gd name="connsiteX0-761" fmla="*/ 0 w 2516447"/>
                <a:gd name="connsiteY0-762" fmla="*/ 1908735 h 1948394"/>
                <a:gd name="connsiteX1-763" fmla="*/ 1042444 w 2516447"/>
                <a:gd name="connsiteY1-764" fmla="*/ 1904444 h 1948394"/>
                <a:gd name="connsiteX2-765" fmla="*/ 873002 w 2516447"/>
                <a:gd name="connsiteY2-766" fmla="*/ 1718530 h 1948394"/>
                <a:gd name="connsiteX3-767" fmla="*/ 832407 w 2516447"/>
                <a:gd name="connsiteY3-768" fmla="*/ 1336700 h 1948394"/>
                <a:gd name="connsiteX4-769" fmla="*/ 832407 w 2516447"/>
                <a:gd name="connsiteY4-770" fmla="*/ 1186086 h 1948394"/>
                <a:gd name="connsiteX5-771" fmla="*/ 1307783 w 2516447"/>
                <a:gd name="connsiteY5-772" fmla="*/ 1186086 h 1948394"/>
                <a:gd name="connsiteX6-773" fmla="*/ 1307783 w 2516447"/>
                <a:gd name="connsiteY6-774" fmla="*/ 1495551 h 1948394"/>
                <a:gd name="connsiteX7-775" fmla="*/ 1322492 w 2516447"/>
                <a:gd name="connsiteY7-776" fmla="*/ 1652636 h 1948394"/>
                <a:gd name="connsiteX8-777" fmla="*/ 1387797 w 2516447"/>
                <a:gd name="connsiteY8-778" fmla="*/ 1686172 h 1948394"/>
                <a:gd name="connsiteX9-779" fmla="*/ 1460751 w 2516447"/>
                <a:gd name="connsiteY9-780" fmla="*/ 1643811 h 1948394"/>
                <a:gd name="connsiteX10-781" fmla="*/ 1478401 w 2516447"/>
                <a:gd name="connsiteY10-782" fmla="*/ 1422597 h 1948394"/>
                <a:gd name="connsiteX11-783" fmla="*/ 1478401 w 2516447"/>
                <a:gd name="connsiteY11-784" fmla="*/ 1290810 h 1948394"/>
                <a:gd name="connsiteX12-785" fmla="*/ 1453691 w 2516447"/>
                <a:gd name="connsiteY12-786" fmla="*/ 1130782 h 1948394"/>
                <a:gd name="connsiteX13-787" fmla="*/ 1380737 w 2516447"/>
                <a:gd name="connsiteY13-788" fmla="*/ 1064300 h 1948394"/>
                <a:gd name="connsiteX14-789" fmla="*/ 1193646 w 2516447"/>
                <a:gd name="connsiteY14-790" fmla="*/ 1046062 h 1948394"/>
                <a:gd name="connsiteX15-791" fmla="*/ 1193646 w 2516447"/>
                <a:gd name="connsiteY15-792" fmla="*/ 769544 h 1948394"/>
                <a:gd name="connsiteX16-793" fmla="*/ 1403094 w 2516447"/>
                <a:gd name="connsiteY16-794" fmla="*/ 756600 h 1948394"/>
                <a:gd name="connsiteX17-795" fmla="*/ 1460751 w 2516447"/>
                <a:gd name="connsiteY17-796" fmla="*/ 700120 h 1948394"/>
                <a:gd name="connsiteX18-797" fmla="*/ 1478401 w 2516447"/>
                <a:gd name="connsiteY18-798" fmla="*/ 563626 h 1948394"/>
                <a:gd name="connsiteX19-799" fmla="*/ 1478401 w 2516447"/>
                <a:gd name="connsiteY19-800" fmla="*/ 457726 h 1948394"/>
                <a:gd name="connsiteX20-801" fmla="*/ 1457809 w 2516447"/>
                <a:gd name="connsiteY20-802" fmla="*/ 325938 h 1948394"/>
                <a:gd name="connsiteX21-803" fmla="*/ 1393680 w 2516447"/>
                <a:gd name="connsiteY21-804" fmla="*/ 294168 h 1948394"/>
                <a:gd name="connsiteX22-805" fmla="*/ 1326022 w 2516447"/>
                <a:gd name="connsiteY22-806" fmla="*/ 327703 h 1948394"/>
                <a:gd name="connsiteX23-807" fmla="*/ 1307783 w 2516447"/>
                <a:gd name="connsiteY23-808" fmla="*/ 470669 h 1948394"/>
                <a:gd name="connsiteX24-809" fmla="*/ 1307783 w 2516447"/>
                <a:gd name="connsiteY24-810" fmla="*/ 627167 h 1948394"/>
                <a:gd name="connsiteX25-811" fmla="*/ 832407 w 2516447"/>
                <a:gd name="connsiteY25-812" fmla="*/ 627167 h 1948394"/>
                <a:gd name="connsiteX26-813" fmla="*/ 832407 w 2516447"/>
                <a:gd name="connsiteY26-814" fmla="*/ 464786 h 1948394"/>
                <a:gd name="connsiteX27-815" fmla="*/ 957135 w 2516447"/>
                <a:gd name="connsiteY27-816" fmla="*/ 95899 h 1948394"/>
                <a:gd name="connsiteX28-817" fmla="*/ 1353673 w 2516447"/>
                <a:gd name="connsiteY28-818" fmla="*/ 0 h 1948394"/>
                <a:gd name="connsiteX29-819" fmla="*/ 1814929 w 2516447"/>
                <a:gd name="connsiteY29-820" fmla="*/ 132872 h 1948394"/>
                <a:gd name="connsiteX30-821" fmla="*/ 1936126 w 2516447"/>
                <a:gd name="connsiteY30-822" fmla="*/ 502090 h 1948394"/>
                <a:gd name="connsiteX31-823" fmla="*/ 1892589 w 2516447"/>
                <a:gd name="connsiteY31-824" fmla="*/ 733150 h 1948394"/>
                <a:gd name="connsiteX32-825" fmla="*/ 1739622 w 2516447"/>
                <a:gd name="connsiteY32-826" fmla="*/ 863089 h 1948394"/>
                <a:gd name="connsiteX33-827" fmla="*/ 1900826 w 2516447"/>
                <a:gd name="connsiteY33-828" fmla="*/ 982586 h 1948394"/>
                <a:gd name="connsiteX34-829" fmla="*/ 1953776 w 2516447"/>
                <a:gd name="connsiteY34-830" fmla="*/ 1371687 h 1948394"/>
                <a:gd name="connsiteX35-831" fmla="*/ 1902003 w 2516447"/>
                <a:gd name="connsiteY35-832" fmla="*/ 1724276 h 1948394"/>
                <a:gd name="connsiteX36-833" fmla="*/ 1723149 w 2516447"/>
                <a:gd name="connsiteY36-834" fmla="*/ 1914998 h 1948394"/>
                <a:gd name="connsiteX37-835" fmla="*/ 2516447 w 2516447"/>
                <a:gd name="connsiteY37-836" fmla="*/ 1948394 h 1948394"/>
                <a:gd name="connsiteX0-837" fmla="*/ 0 w 2516447"/>
                <a:gd name="connsiteY0-838" fmla="*/ 1908735 h 1948394"/>
                <a:gd name="connsiteX1-839" fmla="*/ 1042444 w 2516447"/>
                <a:gd name="connsiteY1-840" fmla="*/ 1904444 h 1948394"/>
                <a:gd name="connsiteX2-841" fmla="*/ 873002 w 2516447"/>
                <a:gd name="connsiteY2-842" fmla="*/ 1718530 h 1948394"/>
                <a:gd name="connsiteX3-843" fmla="*/ 832407 w 2516447"/>
                <a:gd name="connsiteY3-844" fmla="*/ 1336700 h 1948394"/>
                <a:gd name="connsiteX4-845" fmla="*/ 832407 w 2516447"/>
                <a:gd name="connsiteY4-846" fmla="*/ 1186086 h 1948394"/>
                <a:gd name="connsiteX5-847" fmla="*/ 1307783 w 2516447"/>
                <a:gd name="connsiteY5-848" fmla="*/ 1186086 h 1948394"/>
                <a:gd name="connsiteX6-849" fmla="*/ 1307783 w 2516447"/>
                <a:gd name="connsiteY6-850" fmla="*/ 1495551 h 1948394"/>
                <a:gd name="connsiteX7-851" fmla="*/ 1322492 w 2516447"/>
                <a:gd name="connsiteY7-852" fmla="*/ 1652636 h 1948394"/>
                <a:gd name="connsiteX8-853" fmla="*/ 1387797 w 2516447"/>
                <a:gd name="connsiteY8-854" fmla="*/ 1686172 h 1948394"/>
                <a:gd name="connsiteX9-855" fmla="*/ 1460751 w 2516447"/>
                <a:gd name="connsiteY9-856" fmla="*/ 1643811 h 1948394"/>
                <a:gd name="connsiteX10-857" fmla="*/ 1478401 w 2516447"/>
                <a:gd name="connsiteY10-858" fmla="*/ 1422597 h 1948394"/>
                <a:gd name="connsiteX11-859" fmla="*/ 1478401 w 2516447"/>
                <a:gd name="connsiteY11-860" fmla="*/ 1290810 h 1948394"/>
                <a:gd name="connsiteX12-861" fmla="*/ 1453691 w 2516447"/>
                <a:gd name="connsiteY12-862" fmla="*/ 1130782 h 1948394"/>
                <a:gd name="connsiteX13-863" fmla="*/ 1380737 w 2516447"/>
                <a:gd name="connsiteY13-864" fmla="*/ 1064300 h 1948394"/>
                <a:gd name="connsiteX14-865" fmla="*/ 1193646 w 2516447"/>
                <a:gd name="connsiteY14-866" fmla="*/ 1046062 h 1948394"/>
                <a:gd name="connsiteX15-867" fmla="*/ 1193646 w 2516447"/>
                <a:gd name="connsiteY15-868" fmla="*/ 769544 h 1948394"/>
                <a:gd name="connsiteX16-869" fmla="*/ 1403094 w 2516447"/>
                <a:gd name="connsiteY16-870" fmla="*/ 756600 h 1948394"/>
                <a:gd name="connsiteX17-871" fmla="*/ 1460751 w 2516447"/>
                <a:gd name="connsiteY17-872" fmla="*/ 700120 h 1948394"/>
                <a:gd name="connsiteX18-873" fmla="*/ 1478401 w 2516447"/>
                <a:gd name="connsiteY18-874" fmla="*/ 563626 h 1948394"/>
                <a:gd name="connsiteX19-875" fmla="*/ 1478401 w 2516447"/>
                <a:gd name="connsiteY19-876" fmla="*/ 457726 h 1948394"/>
                <a:gd name="connsiteX20-877" fmla="*/ 1457809 w 2516447"/>
                <a:gd name="connsiteY20-878" fmla="*/ 325938 h 1948394"/>
                <a:gd name="connsiteX21-879" fmla="*/ 1393680 w 2516447"/>
                <a:gd name="connsiteY21-880" fmla="*/ 294168 h 1948394"/>
                <a:gd name="connsiteX22-881" fmla="*/ 1326022 w 2516447"/>
                <a:gd name="connsiteY22-882" fmla="*/ 327703 h 1948394"/>
                <a:gd name="connsiteX23-883" fmla="*/ 1307783 w 2516447"/>
                <a:gd name="connsiteY23-884" fmla="*/ 470669 h 1948394"/>
                <a:gd name="connsiteX24-885" fmla="*/ 1307783 w 2516447"/>
                <a:gd name="connsiteY24-886" fmla="*/ 627167 h 1948394"/>
                <a:gd name="connsiteX25-887" fmla="*/ 832407 w 2516447"/>
                <a:gd name="connsiteY25-888" fmla="*/ 627167 h 1948394"/>
                <a:gd name="connsiteX26-889" fmla="*/ 832407 w 2516447"/>
                <a:gd name="connsiteY26-890" fmla="*/ 464786 h 1948394"/>
                <a:gd name="connsiteX27-891" fmla="*/ 957135 w 2516447"/>
                <a:gd name="connsiteY27-892" fmla="*/ 95899 h 1948394"/>
                <a:gd name="connsiteX28-893" fmla="*/ 1353673 w 2516447"/>
                <a:gd name="connsiteY28-894" fmla="*/ 0 h 1948394"/>
                <a:gd name="connsiteX29-895" fmla="*/ 1814929 w 2516447"/>
                <a:gd name="connsiteY29-896" fmla="*/ 132872 h 1948394"/>
                <a:gd name="connsiteX30-897" fmla="*/ 1936126 w 2516447"/>
                <a:gd name="connsiteY30-898" fmla="*/ 502090 h 1948394"/>
                <a:gd name="connsiteX31-899" fmla="*/ 1892589 w 2516447"/>
                <a:gd name="connsiteY31-900" fmla="*/ 733150 h 1948394"/>
                <a:gd name="connsiteX32-901" fmla="*/ 1739622 w 2516447"/>
                <a:gd name="connsiteY32-902" fmla="*/ 863089 h 1948394"/>
                <a:gd name="connsiteX33-903" fmla="*/ 1900826 w 2516447"/>
                <a:gd name="connsiteY33-904" fmla="*/ 982586 h 1948394"/>
                <a:gd name="connsiteX34-905" fmla="*/ 1953776 w 2516447"/>
                <a:gd name="connsiteY34-906" fmla="*/ 1371687 h 1948394"/>
                <a:gd name="connsiteX35-907" fmla="*/ 1902003 w 2516447"/>
                <a:gd name="connsiteY35-908" fmla="*/ 1724276 h 1948394"/>
                <a:gd name="connsiteX36-909" fmla="*/ 1723149 w 2516447"/>
                <a:gd name="connsiteY36-910" fmla="*/ 1914998 h 1948394"/>
                <a:gd name="connsiteX37-911" fmla="*/ 2516447 w 2516447"/>
                <a:gd name="connsiteY37-912" fmla="*/ 1948394 h 1948394"/>
                <a:gd name="connsiteX0-913" fmla="*/ 0 w 2516447"/>
                <a:gd name="connsiteY0-914" fmla="*/ 1908735 h 1948394"/>
                <a:gd name="connsiteX1-915" fmla="*/ 1042444 w 2516447"/>
                <a:gd name="connsiteY1-916" fmla="*/ 1904444 h 1948394"/>
                <a:gd name="connsiteX2-917" fmla="*/ 873002 w 2516447"/>
                <a:gd name="connsiteY2-918" fmla="*/ 1718530 h 1948394"/>
                <a:gd name="connsiteX3-919" fmla="*/ 832407 w 2516447"/>
                <a:gd name="connsiteY3-920" fmla="*/ 1336700 h 1948394"/>
                <a:gd name="connsiteX4-921" fmla="*/ 832407 w 2516447"/>
                <a:gd name="connsiteY4-922" fmla="*/ 1186086 h 1948394"/>
                <a:gd name="connsiteX5-923" fmla="*/ 1307783 w 2516447"/>
                <a:gd name="connsiteY5-924" fmla="*/ 1186086 h 1948394"/>
                <a:gd name="connsiteX6-925" fmla="*/ 1307783 w 2516447"/>
                <a:gd name="connsiteY6-926" fmla="*/ 1495551 h 1948394"/>
                <a:gd name="connsiteX7-927" fmla="*/ 1322492 w 2516447"/>
                <a:gd name="connsiteY7-928" fmla="*/ 1652636 h 1948394"/>
                <a:gd name="connsiteX8-929" fmla="*/ 1387797 w 2516447"/>
                <a:gd name="connsiteY8-930" fmla="*/ 1686172 h 1948394"/>
                <a:gd name="connsiteX9-931" fmla="*/ 1460751 w 2516447"/>
                <a:gd name="connsiteY9-932" fmla="*/ 1643811 h 1948394"/>
                <a:gd name="connsiteX10-933" fmla="*/ 1478401 w 2516447"/>
                <a:gd name="connsiteY10-934" fmla="*/ 1422597 h 1948394"/>
                <a:gd name="connsiteX11-935" fmla="*/ 1478401 w 2516447"/>
                <a:gd name="connsiteY11-936" fmla="*/ 1290810 h 1948394"/>
                <a:gd name="connsiteX12-937" fmla="*/ 1453691 w 2516447"/>
                <a:gd name="connsiteY12-938" fmla="*/ 1130782 h 1948394"/>
                <a:gd name="connsiteX13-939" fmla="*/ 1380737 w 2516447"/>
                <a:gd name="connsiteY13-940" fmla="*/ 1064300 h 1948394"/>
                <a:gd name="connsiteX14-941" fmla="*/ 1193646 w 2516447"/>
                <a:gd name="connsiteY14-942" fmla="*/ 1046062 h 1948394"/>
                <a:gd name="connsiteX15-943" fmla="*/ 1193646 w 2516447"/>
                <a:gd name="connsiteY15-944" fmla="*/ 769544 h 1948394"/>
                <a:gd name="connsiteX16-945" fmla="*/ 1403094 w 2516447"/>
                <a:gd name="connsiteY16-946" fmla="*/ 756600 h 1948394"/>
                <a:gd name="connsiteX17-947" fmla="*/ 1460751 w 2516447"/>
                <a:gd name="connsiteY17-948" fmla="*/ 700120 h 1948394"/>
                <a:gd name="connsiteX18-949" fmla="*/ 1478401 w 2516447"/>
                <a:gd name="connsiteY18-950" fmla="*/ 563626 h 1948394"/>
                <a:gd name="connsiteX19-951" fmla="*/ 1478401 w 2516447"/>
                <a:gd name="connsiteY19-952" fmla="*/ 457726 h 1948394"/>
                <a:gd name="connsiteX20-953" fmla="*/ 1457809 w 2516447"/>
                <a:gd name="connsiteY20-954" fmla="*/ 325938 h 1948394"/>
                <a:gd name="connsiteX21-955" fmla="*/ 1393680 w 2516447"/>
                <a:gd name="connsiteY21-956" fmla="*/ 294168 h 1948394"/>
                <a:gd name="connsiteX22-957" fmla="*/ 1326022 w 2516447"/>
                <a:gd name="connsiteY22-958" fmla="*/ 327703 h 1948394"/>
                <a:gd name="connsiteX23-959" fmla="*/ 1307783 w 2516447"/>
                <a:gd name="connsiteY23-960" fmla="*/ 470669 h 1948394"/>
                <a:gd name="connsiteX24-961" fmla="*/ 1307783 w 2516447"/>
                <a:gd name="connsiteY24-962" fmla="*/ 627167 h 1948394"/>
                <a:gd name="connsiteX25-963" fmla="*/ 832407 w 2516447"/>
                <a:gd name="connsiteY25-964" fmla="*/ 627167 h 1948394"/>
                <a:gd name="connsiteX26-965" fmla="*/ 832407 w 2516447"/>
                <a:gd name="connsiteY26-966" fmla="*/ 464786 h 1948394"/>
                <a:gd name="connsiteX27-967" fmla="*/ 957135 w 2516447"/>
                <a:gd name="connsiteY27-968" fmla="*/ 95899 h 1948394"/>
                <a:gd name="connsiteX28-969" fmla="*/ 1353673 w 2516447"/>
                <a:gd name="connsiteY28-970" fmla="*/ 0 h 1948394"/>
                <a:gd name="connsiteX29-971" fmla="*/ 1814929 w 2516447"/>
                <a:gd name="connsiteY29-972" fmla="*/ 132872 h 1948394"/>
                <a:gd name="connsiteX30-973" fmla="*/ 1936126 w 2516447"/>
                <a:gd name="connsiteY30-974" fmla="*/ 502090 h 1948394"/>
                <a:gd name="connsiteX31-975" fmla="*/ 1892589 w 2516447"/>
                <a:gd name="connsiteY31-976" fmla="*/ 733150 h 1948394"/>
                <a:gd name="connsiteX32-977" fmla="*/ 1739622 w 2516447"/>
                <a:gd name="connsiteY32-978" fmla="*/ 863089 h 1948394"/>
                <a:gd name="connsiteX33-979" fmla="*/ 1900826 w 2516447"/>
                <a:gd name="connsiteY33-980" fmla="*/ 982586 h 1948394"/>
                <a:gd name="connsiteX34-981" fmla="*/ 1953776 w 2516447"/>
                <a:gd name="connsiteY34-982" fmla="*/ 1371687 h 1948394"/>
                <a:gd name="connsiteX35-983" fmla="*/ 1902003 w 2516447"/>
                <a:gd name="connsiteY35-984" fmla="*/ 1724276 h 1948394"/>
                <a:gd name="connsiteX36-985" fmla="*/ 1723149 w 2516447"/>
                <a:gd name="connsiteY36-986" fmla="*/ 1914998 h 1948394"/>
                <a:gd name="connsiteX37-987" fmla="*/ 2516447 w 2516447"/>
                <a:gd name="connsiteY37-988" fmla="*/ 1948394 h 1948394"/>
                <a:gd name="connsiteX0-989" fmla="*/ 0 w 2516447"/>
                <a:gd name="connsiteY0-990" fmla="*/ 1908735 h 1948394"/>
                <a:gd name="connsiteX1-991" fmla="*/ 1042444 w 2516447"/>
                <a:gd name="connsiteY1-992" fmla="*/ 1904444 h 1948394"/>
                <a:gd name="connsiteX2-993" fmla="*/ 873002 w 2516447"/>
                <a:gd name="connsiteY2-994" fmla="*/ 1718530 h 1948394"/>
                <a:gd name="connsiteX3-995" fmla="*/ 832407 w 2516447"/>
                <a:gd name="connsiteY3-996" fmla="*/ 1336700 h 1948394"/>
                <a:gd name="connsiteX4-997" fmla="*/ 832407 w 2516447"/>
                <a:gd name="connsiteY4-998" fmla="*/ 1186086 h 1948394"/>
                <a:gd name="connsiteX5-999" fmla="*/ 1307783 w 2516447"/>
                <a:gd name="connsiteY5-1000" fmla="*/ 1186086 h 1948394"/>
                <a:gd name="connsiteX6-1001" fmla="*/ 1307783 w 2516447"/>
                <a:gd name="connsiteY6-1002" fmla="*/ 1495551 h 1948394"/>
                <a:gd name="connsiteX7-1003" fmla="*/ 1322492 w 2516447"/>
                <a:gd name="connsiteY7-1004" fmla="*/ 1652636 h 1948394"/>
                <a:gd name="connsiteX8-1005" fmla="*/ 1387797 w 2516447"/>
                <a:gd name="connsiteY8-1006" fmla="*/ 1686172 h 1948394"/>
                <a:gd name="connsiteX9-1007" fmla="*/ 1460751 w 2516447"/>
                <a:gd name="connsiteY9-1008" fmla="*/ 1643811 h 1948394"/>
                <a:gd name="connsiteX10-1009" fmla="*/ 1478401 w 2516447"/>
                <a:gd name="connsiteY10-1010" fmla="*/ 1422597 h 1948394"/>
                <a:gd name="connsiteX11-1011" fmla="*/ 1478401 w 2516447"/>
                <a:gd name="connsiteY11-1012" fmla="*/ 1290810 h 1948394"/>
                <a:gd name="connsiteX12-1013" fmla="*/ 1453691 w 2516447"/>
                <a:gd name="connsiteY12-1014" fmla="*/ 1130782 h 1948394"/>
                <a:gd name="connsiteX13-1015" fmla="*/ 1380737 w 2516447"/>
                <a:gd name="connsiteY13-1016" fmla="*/ 1064300 h 1948394"/>
                <a:gd name="connsiteX14-1017" fmla="*/ 1193646 w 2516447"/>
                <a:gd name="connsiteY14-1018" fmla="*/ 1046062 h 1948394"/>
                <a:gd name="connsiteX15-1019" fmla="*/ 1193646 w 2516447"/>
                <a:gd name="connsiteY15-1020" fmla="*/ 769544 h 1948394"/>
                <a:gd name="connsiteX16-1021" fmla="*/ 1403094 w 2516447"/>
                <a:gd name="connsiteY16-1022" fmla="*/ 756600 h 1948394"/>
                <a:gd name="connsiteX17-1023" fmla="*/ 1460751 w 2516447"/>
                <a:gd name="connsiteY17-1024" fmla="*/ 700120 h 1948394"/>
                <a:gd name="connsiteX18-1025" fmla="*/ 1478401 w 2516447"/>
                <a:gd name="connsiteY18-1026" fmla="*/ 563626 h 1948394"/>
                <a:gd name="connsiteX19-1027" fmla="*/ 1478401 w 2516447"/>
                <a:gd name="connsiteY19-1028" fmla="*/ 457726 h 1948394"/>
                <a:gd name="connsiteX20-1029" fmla="*/ 1457809 w 2516447"/>
                <a:gd name="connsiteY20-1030" fmla="*/ 325938 h 1948394"/>
                <a:gd name="connsiteX21-1031" fmla="*/ 1393680 w 2516447"/>
                <a:gd name="connsiteY21-1032" fmla="*/ 294168 h 1948394"/>
                <a:gd name="connsiteX22-1033" fmla="*/ 1326022 w 2516447"/>
                <a:gd name="connsiteY22-1034" fmla="*/ 327703 h 1948394"/>
                <a:gd name="connsiteX23-1035" fmla="*/ 1307783 w 2516447"/>
                <a:gd name="connsiteY23-1036" fmla="*/ 470669 h 1948394"/>
                <a:gd name="connsiteX24-1037" fmla="*/ 1307783 w 2516447"/>
                <a:gd name="connsiteY24-1038" fmla="*/ 627167 h 1948394"/>
                <a:gd name="connsiteX25-1039" fmla="*/ 832407 w 2516447"/>
                <a:gd name="connsiteY25-1040" fmla="*/ 627167 h 1948394"/>
                <a:gd name="connsiteX26-1041" fmla="*/ 832407 w 2516447"/>
                <a:gd name="connsiteY26-1042" fmla="*/ 464786 h 1948394"/>
                <a:gd name="connsiteX27-1043" fmla="*/ 957135 w 2516447"/>
                <a:gd name="connsiteY27-1044" fmla="*/ 95899 h 1948394"/>
                <a:gd name="connsiteX28-1045" fmla="*/ 1353673 w 2516447"/>
                <a:gd name="connsiteY28-1046" fmla="*/ 0 h 1948394"/>
                <a:gd name="connsiteX29-1047" fmla="*/ 1814929 w 2516447"/>
                <a:gd name="connsiteY29-1048" fmla="*/ 132872 h 1948394"/>
                <a:gd name="connsiteX30-1049" fmla="*/ 1936126 w 2516447"/>
                <a:gd name="connsiteY30-1050" fmla="*/ 502090 h 1948394"/>
                <a:gd name="connsiteX31-1051" fmla="*/ 1892589 w 2516447"/>
                <a:gd name="connsiteY31-1052" fmla="*/ 733150 h 1948394"/>
                <a:gd name="connsiteX32-1053" fmla="*/ 1739622 w 2516447"/>
                <a:gd name="connsiteY32-1054" fmla="*/ 863089 h 1948394"/>
                <a:gd name="connsiteX33-1055" fmla="*/ 1900826 w 2516447"/>
                <a:gd name="connsiteY33-1056" fmla="*/ 982586 h 1948394"/>
                <a:gd name="connsiteX34-1057" fmla="*/ 1953776 w 2516447"/>
                <a:gd name="connsiteY34-1058" fmla="*/ 1371687 h 1948394"/>
                <a:gd name="connsiteX35-1059" fmla="*/ 1902003 w 2516447"/>
                <a:gd name="connsiteY35-1060" fmla="*/ 1724276 h 1948394"/>
                <a:gd name="connsiteX36-1061" fmla="*/ 1723149 w 2516447"/>
                <a:gd name="connsiteY36-1062" fmla="*/ 1914998 h 1948394"/>
                <a:gd name="connsiteX37-1063" fmla="*/ 2516447 w 2516447"/>
                <a:gd name="connsiteY37-1064" fmla="*/ 1948394 h 1948394"/>
                <a:gd name="connsiteX0-1065" fmla="*/ 0 w 2523791"/>
                <a:gd name="connsiteY0-1066" fmla="*/ 1905063 h 1948394"/>
                <a:gd name="connsiteX1-1067" fmla="*/ 1049788 w 2523791"/>
                <a:gd name="connsiteY1-1068" fmla="*/ 1904444 h 1948394"/>
                <a:gd name="connsiteX2-1069" fmla="*/ 880346 w 2523791"/>
                <a:gd name="connsiteY2-1070" fmla="*/ 1718530 h 1948394"/>
                <a:gd name="connsiteX3-1071" fmla="*/ 839751 w 2523791"/>
                <a:gd name="connsiteY3-1072" fmla="*/ 1336700 h 1948394"/>
                <a:gd name="connsiteX4-1073" fmla="*/ 839751 w 2523791"/>
                <a:gd name="connsiteY4-1074" fmla="*/ 1186086 h 1948394"/>
                <a:gd name="connsiteX5-1075" fmla="*/ 1315127 w 2523791"/>
                <a:gd name="connsiteY5-1076" fmla="*/ 1186086 h 1948394"/>
                <a:gd name="connsiteX6-1077" fmla="*/ 1315127 w 2523791"/>
                <a:gd name="connsiteY6-1078" fmla="*/ 1495551 h 1948394"/>
                <a:gd name="connsiteX7-1079" fmla="*/ 1329836 w 2523791"/>
                <a:gd name="connsiteY7-1080" fmla="*/ 1652636 h 1948394"/>
                <a:gd name="connsiteX8-1081" fmla="*/ 1395141 w 2523791"/>
                <a:gd name="connsiteY8-1082" fmla="*/ 1686172 h 1948394"/>
                <a:gd name="connsiteX9-1083" fmla="*/ 1468095 w 2523791"/>
                <a:gd name="connsiteY9-1084" fmla="*/ 1643811 h 1948394"/>
                <a:gd name="connsiteX10-1085" fmla="*/ 1485745 w 2523791"/>
                <a:gd name="connsiteY10-1086" fmla="*/ 1422597 h 1948394"/>
                <a:gd name="connsiteX11-1087" fmla="*/ 1485745 w 2523791"/>
                <a:gd name="connsiteY11-1088" fmla="*/ 1290810 h 1948394"/>
                <a:gd name="connsiteX12-1089" fmla="*/ 1461035 w 2523791"/>
                <a:gd name="connsiteY12-1090" fmla="*/ 1130782 h 1948394"/>
                <a:gd name="connsiteX13-1091" fmla="*/ 1388081 w 2523791"/>
                <a:gd name="connsiteY13-1092" fmla="*/ 1064300 h 1948394"/>
                <a:gd name="connsiteX14-1093" fmla="*/ 1200990 w 2523791"/>
                <a:gd name="connsiteY14-1094" fmla="*/ 1046062 h 1948394"/>
                <a:gd name="connsiteX15-1095" fmla="*/ 1200990 w 2523791"/>
                <a:gd name="connsiteY15-1096" fmla="*/ 769544 h 1948394"/>
                <a:gd name="connsiteX16-1097" fmla="*/ 1410438 w 2523791"/>
                <a:gd name="connsiteY16-1098" fmla="*/ 756600 h 1948394"/>
                <a:gd name="connsiteX17-1099" fmla="*/ 1468095 w 2523791"/>
                <a:gd name="connsiteY17-1100" fmla="*/ 700120 h 1948394"/>
                <a:gd name="connsiteX18-1101" fmla="*/ 1485745 w 2523791"/>
                <a:gd name="connsiteY18-1102" fmla="*/ 563626 h 1948394"/>
                <a:gd name="connsiteX19-1103" fmla="*/ 1485745 w 2523791"/>
                <a:gd name="connsiteY19-1104" fmla="*/ 457726 h 1948394"/>
                <a:gd name="connsiteX20-1105" fmla="*/ 1465153 w 2523791"/>
                <a:gd name="connsiteY20-1106" fmla="*/ 325938 h 1948394"/>
                <a:gd name="connsiteX21-1107" fmla="*/ 1401024 w 2523791"/>
                <a:gd name="connsiteY21-1108" fmla="*/ 294168 h 1948394"/>
                <a:gd name="connsiteX22-1109" fmla="*/ 1333366 w 2523791"/>
                <a:gd name="connsiteY22-1110" fmla="*/ 327703 h 1948394"/>
                <a:gd name="connsiteX23-1111" fmla="*/ 1315127 w 2523791"/>
                <a:gd name="connsiteY23-1112" fmla="*/ 470669 h 1948394"/>
                <a:gd name="connsiteX24-1113" fmla="*/ 1315127 w 2523791"/>
                <a:gd name="connsiteY24-1114" fmla="*/ 627167 h 1948394"/>
                <a:gd name="connsiteX25-1115" fmla="*/ 839751 w 2523791"/>
                <a:gd name="connsiteY25-1116" fmla="*/ 627167 h 1948394"/>
                <a:gd name="connsiteX26-1117" fmla="*/ 839751 w 2523791"/>
                <a:gd name="connsiteY26-1118" fmla="*/ 464786 h 1948394"/>
                <a:gd name="connsiteX27-1119" fmla="*/ 964479 w 2523791"/>
                <a:gd name="connsiteY27-1120" fmla="*/ 95899 h 1948394"/>
                <a:gd name="connsiteX28-1121" fmla="*/ 1361017 w 2523791"/>
                <a:gd name="connsiteY28-1122" fmla="*/ 0 h 1948394"/>
                <a:gd name="connsiteX29-1123" fmla="*/ 1822273 w 2523791"/>
                <a:gd name="connsiteY29-1124" fmla="*/ 132872 h 1948394"/>
                <a:gd name="connsiteX30-1125" fmla="*/ 1943470 w 2523791"/>
                <a:gd name="connsiteY30-1126" fmla="*/ 502090 h 1948394"/>
                <a:gd name="connsiteX31-1127" fmla="*/ 1899933 w 2523791"/>
                <a:gd name="connsiteY31-1128" fmla="*/ 733150 h 1948394"/>
                <a:gd name="connsiteX32-1129" fmla="*/ 1746966 w 2523791"/>
                <a:gd name="connsiteY32-1130" fmla="*/ 863089 h 1948394"/>
                <a:gd name="connsiteX33-1131" fmla="*/ 1908170 w 2523791"/>
                <a:gd name="connsiteY33-1132" fmla="*/ 982586 h 1948394"/>
                <a:gd name="connsiteX34-1133" fmla="*/ 1961120 w 2523791"/>
                <a:gd name="connsiteY34-1134" fmla="*/ 1371687 h 1948394"/>
                <a:gd name="connsiteX35-1135" fmla="*/ 1909347 w 2523791"/>
                <a:gd name="connsiteY35-1136" fmla="*/ 1724276 h 1948394"/>
                <a:gd name="connsiteX36-1137" fmla="*/ 1730493 w 2523791"/>
                <a:gd name="connsiteY36-1138" fmla="*/ 1914998 h 1948394"/>
                <a:gd name="connsiteX37-1139" fmla="*/ 2523791 w 2523791"/>
                <a:gd name="connsiteY37-1140" fmla="*/ 1948394 h 1948394"/>
                <a:gd name="connsiteX0-1141" fmla="*/ 0 w 2523791"/>
                <a:gd name="connsiteY0-1142" fmla="*/ 1905063 h 1948394"/>
                <a:gd name="connsiteX1-1143" fmla="*/ 1049788 w 2523791"/>
                <a:gd name="connsiteY1-1144" fmla="*/ 1904444 h 1948394"/>
                <a:gd name="connsiteX2-1145" fmla="*/ 880346 w 2523791"/>
                <a:gd name="connsiteY2-1146" fmla="*/ 1718530 h 1948394"/>
                <a:gd name="connsiteX3-1147" fmla="*/ 839751 w 2523791"/>
                <a:gd name="connsiteY3-1148" fmla="*/ 1336700 h 1948394"/>
                <a:gd name="connsiteX4-1149" fmla="*/ 839751 w 2523791"/>
                <a:gd name="connsiteY4-1150" fmla="*/ 1186086 h 1948394"/>
                <a:gd name="connsiteX5-1151" fmla="*/ 1315127 w 2523791"/>
                <a:gd name="connsiteY5-1152" fmla="*/ 1186086 h 1948394"/>
                <a:gd name="connsiteX6-1153" fmla="*/ 1315127 w 2523791"/>
                <a:gd name="connsiteY6-1154" fmla="*/ 1495551 h 1948394"/>
                <a:gd name="connsiteX7-1155" fmla="*/ 1329836 w 2523791"/>
                <a:gd name="connsiteY7-1156" fmla="*/ 1652636 h 1948394"/>
                <a:gd name="connsiteX8-1157" fmla="*/ 1395141 w 2523791"/>
                <a:gd name="connsiteY8-1158" fmla="*/ 1686172 h 1948394"/>
                <a:gd name="connsiteX9-1159" fmla="*/ 1468095 w 2523791"/>
                <a:gd name="connsiteY9-1160" fmla="*/ 1643811 h 1948394"/>
                <a:gd name="connsiteX10-1161" fmla="*/ 1485745 w 2523791"/>
                <a:gd name="connsiteY10-1162" fmla="*/ 1422597 h 1948394"/>
                <a:gd name="connsiteX11-1163" fmla="*/ 1485745 w 2523791"/>
                <a:gd name="connsiteY11-1164" fmla="*/ 1290810 h 1948394"/>
                <a:gd name="connsiteX12-1165" fmla="*/ 1461035 w 2523791"/>
                <a:gd name="connsiteY12-1166" fmla="*/ 1130782 h 1948394"/>
                <a:gd name="connsiteX13-1167" fmla="*/ 1388081 w 2523791"/>
                <a:gd name="connsiteY13-1168" fmla="*/ 1064300 h 1948394"/>
                <a:gd name="connsiteX14-1169" fmla="*/ 1200990 w 2523791"/>
                <a:gd name="connsiteY14-1170" fmla="*/ 1046062 h 1948394"/>
                <a:gd name="connsiteX15-1171" fmla="*/ 1200990 w 2523791"/>
                <a:gd name="connsiteY15-1172" fmla="*/ 769544 h 1948394"/>
                <a:gd name="connsiteX16-1173" fmla="*/ 1410438 w 2523791"/>
                <a:gd name="connsiteY16-1174" fmla="*/ 756600 h 1948394"/>
                <a:gd name="connsiteX17-1175" fmla="*/ 1468095 w 2523791"/>
                <a:gd name="connsiteY17-1176" fmla="*/ 700120 h 1948394"/>
                <a:gd name="connsiteX18-1177" fmla="*/ 1485745 w 2523791"/>
                <a:gd name="connsiteY18-1178" fmla="*/ 563626 h 1948394"/>
                <a:gd name="connsiteX19-1179" fmla="*/ 1485745 w 2523791"/>
                <a:gd name="connsiteY19-1180" fmla="*/ 457726 h 1948394"/>
                <a:gd name="connsiteX20-1181" fmla="*/ 1465153 w 2523791"/>
                <a:gd name="connsiteY20-1182" fmla="*/ 325938 h 1948394"/>
                <a:gd name="connsiteX21-1183" fmla="*/ 1401024 w 2523791"/>
                <a:gd name="connsiteY21-1184" fmla="*/ 294168 h 1948394"/>
                <a:gd name="connsiteX22-1185" fmla="*/ 1333366 w 2523791"/>
                <a:gd name="connsiteY22-1186" fmla="*/ 327703 h 1948394"/>
                <a:gd name="connsiteX23-1187" fmla="*/ 1315127 w 2523791"/>
                <a:gd name="connsiteY23-1188" fmla="*/ 470669 h 1948394"/>
                <a:gd name="connsiteX24-1189" fmla="*/ 1315127 w 2523791"/>
                <a:gd name="connsiteY24-1190" fmla="*/ 627167 h 1948394"/>
                <a:gd name="connsiteX25-1191" fmla="*/ 839751 w 2523791"/>
                <a:gd name="connsiteY25-1192" fmla="*/ 627167 h 1948394"/>
                <a:gd name="connsiteX26-1193" fmla="*/ 839751 w 2523791"/>
                <a:gd name="connsiteY26-1194" fmla="*/ 464786 h 1948394"/>
                <a:gd name="connsiteX27-1195" fmla="*/ 964479 w 2523791"/>
                <a:gd name="connsiteY27-1196" fmla="*/ 95899 h 1948394"/>
                <a:gd name="connsiteX28-1197" fmla="*/ 1361017 w 2523791"/>
                <a:gd name="connsiteY28-1198" fmla="*/ 0 h 1948394"/>
                <a:gd name="connsiteX29-1199" fmla="*/ 1822273 w 2523791"/>
                <a:gd name="connsiteY29-1200" fmla="*/ 132872 h 1948394"/>
                <a:gd name="connsiteX30-1201" fmla="*/ 1943470 w 2523791"/>
                <a:gd name="connsiteY30-1202" fmla="*/ 502090 h 1948394"/>
                <a:gd name="connsiteX31-1203" fmla="*/ 1899933 w 2523791"/>
                <a:gd name="connsiteY31-1204" fmla="*/ 733150 h 1948394"/>
                <a:gd name="connsiteX32-1205" fmla="*/ 1746966 w 2523791"/>
                <a:gd name="connsiteY32-1206" fmla="*/ 863089 h 1948394"/>
                <a:gd name="connsiteX33-1207" fmla="*/ 1908170 w 2523791"/>
                <a:gd name="connsiteY33-1208" fmla="*/ 982586 h 1948394"/>
                <a:gd name="connsiteX34-1209" fmla="*/ 1961120 w 2523791"/>
                <a:gd name="connsiteY34-1210" fmla="*/ 1371687 h 1948394"/>
                <a:gd name="connsiteX35-1211" fmla="*/ 1909347 w 2523791"/>
                <a:gd name="connsiteY35-1212" fmla="*/ 1724276 h 1948394"/>
                <a:gd name="connsiteX36-1213" fmla="*/ 1730493 w 2523791"/>
                <a:gd name="connsiteY36-1214" fmla="*/ 1914998 h 1948394"/>
                <a:gd name="connsiteX37-1215" fmla="*/ 2523791 w 2523791"/>
                <a:gd name="connsiteY37-1216" fmla="*/ 1948394 h 1948394"/>
                <a:gd name="connsiteX0-1217" fmla="*/ 0 w 2523791"/>
                <a:gd name="connsiteY0-1218" fmla="*/ 1905063 h 1948394"/>
                <a:gd name="connsiteX1-1219" fmla="*/ 1049788 w 2523791"/>
                <a:gd name="connsiteY1-1220" fmla="*/ 1904444 h 1948394"/>
                <a:gd name="connsiteX2-1221" fmla="*/ 880346 w 2523791"/>
                <a:gd name="connsiteY2-1222" fmla="*/ 1718530 h 1948394"/>
                <a:gd name="connsiteX3-1223" fmla="*/ 839751 w 2523791"/>
                <a:gd name="connsiteY3-1224" fmla="*/ 1336700 h 1948394"/>
                <a:gd name="connsiteX4-1225" fmla="*/ 839751 w 2523791"/>
                <a:gd name="connsiteY4-1226" fmla="*/ 1186086 h 1948394"/>
                <a:gd name="connsiteX5-1227" fmla="*/ 1315127 w 2523791"/>
                <a:gd name="connsiteY5-1228" fmla="*/ 1186086 h 1948394"/>
                <a:gd name="connsiteX6-1229" fmla="*/ 1315127 w 2523791"/>
                <a:gd name="connsiteY6-1230" fmla="*/ 1495551 h 1948394"/>
                <a:gd name="connsiteX7-1231" fmla="*/ 1329836 w 2523791"/>
                <a:gd name="connsiteY7-1232" fmla="*/ 1652636 h 1948394"/>
                <a:gd name="connsiteX8-1233" fmla="*/ 1395141 w 2523791"/>
                <a:gd name="connsiteY8-1234" fmla="*/ 1686172 h 1948394"/>
                <a:gd name="connsiteX9-1235" fmla="*/ 1468095 w 2523791"/>
                <a:gd name="connsiteY9-1236" fmla="*/ 1643811 h 1948394"/>
                <a:gd name="connsiteX10-1237" fmla="*/ 1485745 w 2523791"/>
                <a:gd name="connsiteY10-1238" fmla="*/ 1422597 h 1948394"/>
                <a:gd name="connsiteX11-1239" fmla="*/ 1485745 w 2523791"/>
                <a:gd name="connsiteY11-1240" fmla="*/ 1290810 h 1948394"/>
                <a:gd name="connsiteX12-1241" fmla="*/ 1461035 w 2523791"/>
                <a:gd name="connsiteY12-1242" fmla="*/ 1130782 h 1948394"/>
                <a:gd name="connsiteX13-1243" fmla="*/ 1388081 w 2523791"/>
                <a:gd name="connsiteY13-1244" fmla="*/ 1064300 h 1948394"/>
                <a:gd name="connsiteX14-1245" fmla="*/ 1200990 w 2523791"/>
                <a:gd name="connsiteY14-1246" fmla="*/ 1046062 h 1948394"/>
                <a:gd name="connsiteX15-1247" fmla="*/ 1200990 w 2523791"/>
                <a:gd name="connsiteY15-1248" fmla="*/ 769544 h 1948394"/>
                <a:gd name="connsiteX16-1249" fmla="*/ 1410438 w 2523791"/>
                <a:gd name="connsiteY16-1250" fmla="*/ 756600 h 1948394"/>
                <a:gd name="connsiteX17-1251" fmla="*/ 1468095 w 2523791"/>
                <a:gd name="connsiteY17-1252" fmla="*/ 700120 h 1948394"/>
                <a:gd name="connsiteX18-1253" fmla="*/ 1485745 w 2523791"/>
                <a:gd name="connsiteY18-1254" fmla="*/ 563626 h 1948394"/>
                <a:gd name="connsiteX19-1255" fmla="*/ 1485745 w 2523791"/>
                <a:gd name="connsiteY19-1256" fmla="*/ 457726 h 1948394"/>
                <a:gd name="connsiteX20-1257" fmla="*/ 1465153 w 2523791"/>
                <a:gd name="connsiteY20-1258" fmla="*/ 325938 h 1948394"/>
                <a:gd name="connsiteX21-1259" fmla="*/ 1401024 w 2523791"/>
                <a:gd name="connsiteY21-1260" fmla="*/ 294168 h 1948394"/>
                <a:gd name="connsiteX22-1261" fmla="*/ 1333366 w 2523791"/>
                <a:gd name="connsiteY22-1262" fmla="*/ 327703 h 1948394"/>
                <a:gd name="connsiteX23-1263" fmla="*/ 1315127 w 2523791"/>
                <a:gd name="connsiteY23-1264" fmla="*/ 470669 h 1948394"/>
                <a:gd name="connsiteX24-1265" fmla="*/ 1315127 w 2523791"/>
                <a:gd name="connsiteY24-1266" fmla="*/ 627167 h 1948394"/>
                <a:gd name="connsiteX25-1267" fmla="*/ 839751 w 2523791"/>
                <a:gd name="connsiteY25-1268" fmla="*/ 627167 h 1948394"/>
                <a:gd name="connsiteX26-1269" fmla="*/ 839751 w 2523791"/>
                <a:gd name="connsiteY26-1270" fmla="*/ 464786 h 1948394"/>
                <a:gd name="connsiteX27-1271" fmla="*/ 964479 w 2523791"/>
                <a:gd name="connsiteY27-1272" fmla="*/ 95899 h 1948394"/>
                <a:gd name="connsiteX28-1273" fmla="*/ 1361017 w 2523791"/>
                <a:gd name="connsiteY28-1274" fmla="*/ 0 h 1948394"/>
                <a:gd name="connsiteX29-1275" fmla="*/ 1822273 w 2523791"/>
                <a:gd name="connsiteY29-1276" fmla="*/ 132872 h 1948394"/>
                <a:gd name="connsiteX30-1277" fmla="*/ 1943470 w 2523791"/>
                <a:gd name="connsiteY30-1278" fmla="*/ 502090 h 1948394"/>
                <a:gd name="connsiteX31-1279" fmla="*/ 1899933 w 2523791"/>
                <a:gd name="connsiteY31-1280" fmla="*/ 733150 h 1948394"/>
                <a:gd name="connsiteX32-1281" fmla="*/ 1746966 w 2523791"/>
                <a:gd name="connsiteY32-1282" fmla="*/ 863089 h 1948394"/>
                <a:gd name="connsiteX33-1283" fmla="*/ 1908170 w 2523791"/>
                <a:gd name="connsiteY33-1284" fmla="*/ 982586 h 1948394"/>
                <a:gd name="connsiteX34-1285" fmla="*/ 1961120 w 2523791"/>
                <a:gd name="connsiteY34-1286" fmla="*/ 1371687 h 1948394"/>
                <a:gd name="connsiteX35-1287" fmla="*/ 1909347 w 2523791"/>
                <a:gd name="connsiteY35-1288" fmla="*/ 1724276 h 1948394"/>
                <a:gd name="connsiteX36-1289" fmla="*/ 1730493 w 2523791"/>
                <a:gd name="connsiteY36-1290" fmla="*/ 1914998 h 1948394"/>
                <a:gd name="connsiteX37-1291" fmla="*/ 2523791 w 2523791"/>
                <a:gd name="connsiteY37-1292" fmla="*/ 1948394 h 1948394"/>
                <a:gd name="connsiteX0-1293" fmla="*/ 0 w 2523791"/>
                <a:gd name="connsiteY0-1294" fmla="*/ 1905063 h 1948394"/>
                <a:gd name="connsiteX1-1295" fmla="*/ 1049788 w 2523791"/>
                <a:gd name="connsiteY1-1296" fmla="*/ 1904444 h 1948394"/>
                <a:gd name="connsiteX2-1297" fmla="*/ 880346 w 2523791"/>
                <a:gd name="connsiteY2-1298" fmla="*/ 1718530 h 1948394"/>
                <a:gd name="connsiteX3-1299" fmla="*/ 839751 w 2523791"/>
                <a:gd name="connsiteY3-1300" fmla="*/ 1336700 h 1948394"/>
                <a:gd name="connsiteX4-1301" fmla="*/ 839751 w 2523791"/>
                <a:gd name="connsiteY4-1302" fmla="*/ 1186086 h 1948394"/>
                <a:gd name="connsiteX5-1303" fmla="*/ 1315127 w 2523791"/>
                <a:gd name="connsiteY5-1304" fmla="*/ 1186086 h 1948394"/>
                <a:gd name="connsiteX6-1305" fmla="*/ 1315127 w 2523791"/>
                <a:gd name="connsiteY6-1306" fmla="*/ 1495551 h 1948394"/>
                <a:gd name="connsiteX7-1307" fmla="*/ 1329836 w 2523791"/>
                <a:gd name="connsiteY7-1308" fmla="*/ 1652636 h 1948394"/>
                <a:gd name="connsiteX8-1309" fmla="*/ 1395141 w 2523791"/>
                <a:gd name="connsiteY8-1310" fmla="*/ 1686172 h 1948394"/>
                <a:gd name="connsiteX9-1311" fmla="*/ 1468095 w 2523791"/>
                <a:gd name="connsiteY9-1312" fmla="*/ 1643811 h 1948394"/>
                <a:gd name="connsiteX10-1313" fmla="*/ 1485745 w 2523791"/>
                <a:gd name="connsiteY10-1314" fmla="*/ 1422597 h 1948394"/>
                <a:gd name="connsiteX11-1315" fmla="*/ 1485745 w 2523791"/>
                <a:gd name="connsiteY11-1316" fmla="*/ 1290810 h 1948394"/>
                <a:gd name="connsiteX12-1317" fmla="*/ 1461035 w 2523791"/>
                <a:gd name="connsiteY12-1318" fmla="*/ 1130782 h 1948394"/>
                <a:gd name="connsiteX13-1319" fmla="*/ 1388081 w 2523791"/>
                <a:gd name="connsiteY13-1320" fmla="*/ 1064300 h 1948394"/>
                <a:gd name="connsiteX14-1321" fmla="*/ 1200990 w 2523791"/>
                <a:gd name="connsiteY14-1322" fmla="*/ 1046062 h 1948394"/>
                <a:gd name="connsiteX15-1323" fmla="*/ 1200990 w 2523791"/>
                <a:gd name="connsiteY15-1324" fmla="*/ 769544 h 1948394"/>
                <a:gd name="connsiteX16-1325" fmla="*/ 1410438 w 2523791"/>
                <a:gd name="connsiteY16-1326" fmla="*/ 756600 h 1948394"/>
                <a:gd name="connsiteX17-1327" fmla="*/ 1468095 w 2523791"/>
                <a:gd name="connsiteY17-1328" fmla="*/ 700120 h 1948394"/>
                <a:gd name="connsiteX18-1329" fmla="*/ 1485745 w 2523791"/>
                <a:gd name="connsiteY18-1330" fmla="*/ 563626 h 1948394"/>
                <a:gd name="connsiteX19-1331" fmla="*/ 1485745 w 2523791"/>
                <a:gd name="connsiteY19-1332" fmla="*/ 457726 h 1948394"/>
                <a:gd name="connsiteX20-1333" fmla="*/ 1465153 w 2523791"/>
                <a:gd name="connsiteY20-1334" fmla="*/ 325938 h 1948394"/>
                <a:gd name="connsiteX21-1335" fmla="*/ 1401024 w 2523791"/>
                <a:gd name="connsiteY21-1336" fmla="*/ 294168 h 1948394"/>
                <a:gd name="connsiteX22-1337" fmla="*/ 1333366 w 2523791"/>
                <a:gd name="connsiteY22-1338" fmla="*/ 327703 h 1948394"/>
                <a:gd name="connsiteX23-1339" fmla="*/ 1315127 w 2523791"/>
                <a:gd name="connsiteY23-1340" fmla="*/ 470669 h 1948394"/>
                <a:gd name="connsiteX24-1341" fmla="*/ 1315127 w 2523791"/>
                <a:gd name="connsiteY24-1342" fmla="*/ 627167 h 1948394"/>
                <a:gd name="connsiteX25-1343" fmla="*/ 839751 w 2523791"/>
                <a:gd name="connsiteY25-1344" fmla="*/ 627167 h 1948394"/>
                <a:gd name="connsiteX26-1345" fmla="*/ 839751 w 2523791"/>
                <a:gd name="connsiteY26-1346" fmla="*/ 464786 h 1948394"/>
                <a:gd name="connsiteX27-1347" fmla="*/ 964479 w 2523791"/>
                <a:gd name="connsiteY27-1348" fmla="*/ 95899 h 1948394"/>
                <a:gd name="connsiteX28-1349" fmla="*/ 1361017 w 2523791"/>
                <a:gd name="connsiteY28-1350" fmla="*/ 0 h 1948394"/>
                <a:gd name="connsiteX29-1351" fmla="*/ 1822273 w 2523791"/>
                <a:gd name="connsiteY29-1352" fmla="*/ 132872 h 1948394"/>
                <a:gd name="connsiteX30-1353" fmla="*/ 1943470 w 2523791"/>
                <a:gd name="connsiteY30-1354" fmla="*/ 502090 h 1948394"/>
                <a:gd name="connsiteX31-1355" fmla="*/ 1899933 w 2523791"/>
                <a:gd name="connsiteY31-1356" fmla="*/ 733150 h 1948394"/>
                <a:gd name="connsiteX32-1357" fmla="*/ 1746966 w 2523791"/>
                <a:gd name="connsiteY32-1358" fmla="*/ 863089 h 1948394"/>
                <a:gd name="connsiteX33-1359" fmla="*/ 1908170 w 2523791"/>
                <a:gd name="connsiteY33-1360" fmla="*/ 982586 h 1948394"/>
                <a:gd name="connsiteX34-1361" fmla="*/ 1961120 w 2523791"/>
                <a:gd name="connsiteY34-1362" fmla="*/ 1371687 h 1948394"/>
                <a:gd name="connsiteX35-1363" fmla="*/ 1909347 w 2523791"/>
                <a:gd name="connsiteY35-1364" fmla="*/ 1724276 h 1948394"/>
                <a:gd name="connsiteX36-1365" fmla="*/ 1730493 w 2523791"/>
                <a:gd name="connsiteY36-1366" fmla="*/ 1914998 h 1948394"/>
                <a:gd name="connsiteX37-1367" fmla="*/ 2523791 w 2523791"/>
                <a:gd name="connsiteY37-1368" fmla="*/ 1948394 h 1948394"/>
                <a:gd name="connsiteX0-1369" fmla="*/ 0 w 2542151"/>
                <a:gd name="connsiteY0-1370" fmla="*/ 1905063 h 1914998"/>
                <a:gd name="connsiteX1-1371" fmla="*/ 1049788 w 2542151"/>
                <a:gd name="connsiteY1-1372" fmla="*/ 1904444 h 1914998"/>
                <a:gd name="connsiteX2-1373" fmla="*/ 880346 w 2542151"/>
                <a:gd name="connsiteY2-1374" fmla="*/ 1718530 h 1914998"/>
                <a:gd name="connsiteX3-1375" fmla="*/ 839751 w 2542151"/>
                <a:gd name="connsiteY3-1376" fmla="*/ 1336700 h 1914998"/>
                <a:gd name="connsiteX4-1377" fmla="*/ 839751 w 2542151"/>
                <a:gd name="connsiteY4-1378" fmla="*/ 1186086 h 1914998"/>
                <a:gd name="connsiteX5-1379" fmla="*/ 1315127 w 2542151"/>
                <a:gd name="connsiteY5-1380" fmla="*/ 1186086 h 1914998"/>
                <a:gd name="connsiteX6-1381" fmla="*/ 1315127 w 2542151"/>
                <a:gd name="connsiteY6-1382" fmla="*/ 1495551 h 1914998"/>
                <a:gd name="connsiteX7-1383" fmla="*/ 1329836 w 2542151"/>
                <a:gd name="connsiteY7-1384" fmla="*/ 1652636 h 1914998"/>
                <a:gd name="connsiteX8-1385" fmla="*/ 1395141 w 2542151"/>
                <a:gd name="connsiteY8-1386" fmla="*/ 1686172 h 1914998"/>
                <a:gd name="connsiteX9-1387" fmla="*/ 1468095 w 2542151"/>
                <a:gd name="connsiteY9-1388" fmla="*/ 1643811 h 1914998"/>
                <a:gd name="connsiteX10-1389" fmla="*/ 1485745 w 2542151"/>
                <a:gd name="connsiteY10-1390" fmla="*/ 1422597 h 1914998"/>
                <a:gd name="connsiteX11-1391" fmla="*/ 1485745 w 2542151"/>
                <a:gd name="connsiteY11-1392" fmla="*/ 1290810 h 1914998"/>
                <a:gd name="connsiteX12-1393" fmla="*/ 1461035 w 2542151"/>
                <a:gd name="connsiteY12-1394" fmla="*/ 1130782 h 1914998"/>
                <a:gd name="connsiteX13-1395" fmla="*/ 1388081 w 2542151"/>
                <a:gd name="connsiteY13-1396" fmla="*/ 1064300 h 1914998"/>
                <a:gd name="connsiteX14-1397" fmla="*/ 1200990 w 2542151"/>
                <a:gd name="connsiteY14-1398" fmla="*/ 1046062 h 1914998"/>
                <a:gd name="connsiteX15-1399" fmla="*/ 1200990 w 2542151"/>
                <a:gd name="connsiteY15-1400" fmla="*/ 769544 h 1914998"/>
                <a:gd name="connsiteX16-1401" fmla="*/ 1410438 w 2542151"/>
                <a:gd name="connsiteY16-1402" fmla="*/ 756600 h 1914998"/>
                <a:gd name="connsiteX17-1403" fmla="*/ 1468095 w 2542151"/>
                <a:gd name="connsiteY17-1404" fmla="*/ 700120 h 1914998"/>
                <a:gd name="connsiteX18-1405" fmla="*/ 1485745 w 2542151"/>
                <a:gd name="connsiteY18-1406" fmla="*/ 563626 h 1914998"/>
                <a:gd name="connsiteX19-1407" fmla="*/ 1485745 w 2542151"/>
                <a:gd name="connsiteY19-1408" fmla="*/ 457726 h 1914998"/>
                <a:gd name="connsiteX20-1409" fmla="*/ 1465153 w 2542151"/>
                <a:gd name="connsiteY20-1410" fmla="*/ 325938 h 1914998"/>
                <a:gd name="connsiteX21-1411" fmla="*/ 1401024 w 2542151"/>
                <a:gd name="connsiteY21-1412" fmla="*/ 294168 h 1914998"/>
                <a:gd name="connsiteX22-1413" fmla="*/ 1333366 w 2542151"/>
                <a:gd name="connsiteY22-1414" fmla="*/ 327703 h 1914998"/>
                <a:gd name="connsiteX23-1415" fmla="*/ 1315127 w 2542151"/>
                <a:gd name="connsiteY23-1416" fmla="*/ 470669 h 1914998"/>
                <a:gd name="connsiteX24-1417" fmla="*/ 1315127 w 2542151"/>
                <a:gd name="connsiteY24-1418" fmla="*/ 627167 h 1914998"/>
                <a:gd name="connsiteX25-1419" fmla="*/ 839751 w 2542151"/>
                <a:gd name="connsiteY25-1420" fmla="*/ 627167 h 1914998"/>
                <a:gd name="connsiteX26-1421" fmla="*/ 839751 w 2542151"/>
                <a:gd name="connsiteY26-1422" fmla="*/ 464786 h 1914998"/>
                <a:gd name="connsiteX27-1423" fmla="*/ 964479 w 2542151"/>
                <a:gd name="connsiteY27-1424" fmla="*/ 95899 h 1914998"/>
                <a:gd name="connsiteX28-1425" fmla="*/ 1361017 w 2542151"/>
                <a:gd name="connsiteY28-1426" fmla="*/ 0 h 1914998"/>
                <a:gd name="connsiteX29-1427" fmla="*/ 1822273 w 2542151"/>
                <a:gd name="connsiteY29-1428" fmla="*/ 132872 h 1914998"/>
                <a:gd name="connsiteX30-1429" fmla="*/ 1943470 w 2542151"/>
                <a:gd name="connsiteY30-1430" fmla="*/ 502090 h 1914998"/>
                <a:gd name="connsiteX31-1431" fmla="*/ 1899933 w 2542151"/>
                <a:gd name="connsiteY31-1432" fmla="*/ 733150 h 1914998"/>
                <a:gd name="connsiteX32-1433" fmla="*/ 1746966 w 2542151"/>
                <a:gd name="connsiteY32-1434" fmla="*/ 863089 h 1914998"/>
                <a:gd name="connsiteX33-1435" fmla="*/ 1908170 w 2542151"/>
                <a:gd name="connsiteY33-1436" fmla="*/ 982586 h 1914998"/>
                <a:gd name="connsiteX34-1437" fmla="*/ 1961120 w 2542151"/>
                <a:gd name="connsiteY34-1438" fmla="*/ 1371687 h 1914998"/>
                <a:gd name="connsiteX35-1439" fmla="*/ 1909347 w 2542151"/>
                <a:gd name="connsiteY35-1440" fmla="*/ 1724276 h 1914998"/>
                <a:gd name="connsiteX36-1441" fmla="*/ 1730493 w 2542151"/>
                <a:gd name="connsiteY36-1442" fmla="*/ 1914998 h 1914998"/>
                <a:gd name="connsiteX37-1443" fmla="*/ 2542151 w 2542151"/>
                <a:gd name="connsiteY37-1444" fmla="*/ 1911674 h 1914998"/>
                <a:gd name="connsiteX0-1445" fmla="*/ 0 w 2542151"/>
                <a:gd name="connsiteY0-1446" fmla="*/ 1905063 h 1914998"/>
                <a:gd name="connsiteX1-1447" fmla="*/ 1049788 w 2542151"/>
                <a:gd name="connsiteY1-1448" fmla="*/ 1904444 h 1914998"/>
                <a:gd name="connsiteX2-1449" fmla="*/ 880346 w 2542151"/>
                <a:gd name="connsiteY2-1450" fmla="*/ 1718530 h 1914998"/>
                <a:gd name="connsiteX3-1451" fmla="*/ 839751 w 2542151"/>
                <a:gd name="connsiteY3-1452" fmla="*/ 1336700 h 1914998"/>
                <a:gd name="connsiteX4-1453" fmla="*/ 839751 w 2542151"/>
                <a:gd name="connsiteY4-1454" fmla="*/ 1186086 h 1914998"/>
                <a:gd name="connsiteX5-1455" fmla="*/ 1315127 w 2542151"/>
                <a:gd name="connsiteY5-1456" fmla="*/ 1186086 h 1914998"/>
                <a:gd name="connsiteX6-1457" fmla="*/ 1315127 w 2542151"/>
                <a:gd name="connsiteY6-1458" fmla="*/ 1495551 h 1914998"/>
                <a:gd name="connsiteX7-1459" fmla="*/ 1329836 w 2542151"/>
                <a:gd name="connsiteY7-1460" fmla="*/ 1652636 h 1914998"/>
                <a:gd name="connsiteX8-1461" fmla="*/ 1395141 w 2542151"/>
                <a:gd name="connsiteY8-1462" fmla="*/ 1686172 h 1914998"/>
                <a:gd name="connsiteX9-1463" fmla="*/ 1468095 w 2542151"/>
                <a:gd name="connsiteY9-1464" fmla="*/ 1643811 h 1914998"/>
                <a:gd name="connsiteX10-1465" fmla="*/ 1485745 w 2542151"/>
                <a:gd name="connsiteY10-1466" fmla="*/ 1422597 h 1914998"/>
                <a:gd name="connsiteX11-1467" fmla="*/ 1485745 w 2542151"/>
                <a:gd name="connsiteY11-1468" fmla="*/ 1290810 h 1914998"/>
                <a:gd name="connsiteX12-1469" fmla="*/ 1461035 w 2542151"/>
                <a:gd name="connsiteY12-1470" fmla="*/ 1130782 h 1914998"/>
                <a:gd name="connsiteX13-1471" fmla="*/ 1388081 w 2542151"/>
                <a:gd name="connsiteY13-1472" fmla="*/ 1064300 h 1914998"/>
                <a:gd name="connsiteX14-1473" fmla="*/ 1200990 w 2542151"/>
                <a:gd name="connsiteY14-1474" fmla="*/ 1046062 h 1914998"/>
                <a:gd name="connsiteX15-1475" fmla="*/ 1200990 w 2542151"/>
                <a:gd name="connsiteY15-1476" fmla="*/ 769544 h 1914998"/>
                <a:gd name="connsiteX16-1477" fmla="*/ 1410438 w 2542151"/>
                <a:gd name="connsiteY16-1478" fmla="*/ 756600 h 1914998"/>
                <a:gd name="connsiteX17-1479" fmla="*/ 1468095 w 2542151"/>
                <a:gd name="connsiteY17-1480" fmla="*/ 700120 h 1914998"/>
                <a:gd name="connsiteX18-1481" fmla="*/ 1485745 w 2542151"/>
                <a:gd name="connsiteY18-1482" fmla="*/ 563626 h 1914998"/>
                <a:gd name="connsiteX19-1483" fmla="*/ 1485745 w 2542151"/>
                <a:gd name="connsiteY19-1484" fmla="*/ 457726 h 1914998"/>
                <a:gd name="connsiteX20-1485" fmla="*/ 1465153 w 2542151"/>
                <a:gd name="connsiteY20-1486" fmla="*/ 325938 h 1914998"/>
                <a:gd name="connsiteX21-1487" fmla="*/ 1401024 w 2542151"/>
                <a:gd name="connsiteY21-1488" fmla="*/ 294168 h 1914998"/>
                <a:gd name="connsiteX22-1489" fmla="*/ 1333366 w 2542151"/>
                <a:gd name="connsiteY22-1490" fmla="*/ 327703 h 1914998"/>
                <a:gd name="connsiteX23-1491" fmla="*/ 1315127 w 2542151"/>
                <a:gd name="connsiteY23-1492" fmla="*/ 470669 h 1914998"/>
                <a:gd name="connsiteX24-1493" fmla="*/ 1315127 w 2542151"/>
                <a:gd name="connsiteY24-1494" fmla="*/ 627167 h 1914998"/>
                <a:gd name="connsiteX25-1495" fmla="*/ 839751 w 2542151"/>
                <a:gd name="connsiteY25-1496" fmla="*/ 627167 h 1914998"/>
                <a:gd name="connsiteX26-1497" fmla="*/ 839751 w 2542151"/>
                <a:gd name="connsiteY26-1498" fmla="*/ 464786 h 1914998"/>
                <a:gd name="connsiteX27-1499" fmla="*/ 964479 w 2542151"/>
                <a:gd name="connsiteY27-1500" fmla="*/ 95899 h 1914998"/>
                <a:gd name="connsiteX28-1501" fmla="*/ 1361017 w 2542151"/>
                <a:gd name="connsiteY28-1502" fmla="*/ 0 h 1914998"/>
                <a:gd name="connsiteX29-1503" fmla="*/ 1822273 w 2542151"/>
                <a:gd name="connsiteY29-1504" fmla="*/ 132872 h 1914998"/>
                <a:gd name="connsiteX30-1505" fmla="*/ 1943470 w 2542151"/>
                <a:gd name="connsiteY30-1506" fmla="*/ 502090 h 1914998"/>
                <a:gd name="connsiteX31-1507" fmla="*/ 1899933 w 2542151"/>
                <a:gd name="connsiteY31-1508" fmla="*/ 733150 h 1914998"/>
                <a:gd name="connsiteX32-1509" fmla="*/ 1746966 w 2542151"/>
                <a:gd name="connsiteY32-1510" fmla="*/ 863089 h 1914998"/>
                <a:gd name="connsiteX33-1511" fmla="*/ 1908170 w 2542151"/>
                <a:gd name="connsiteY33-1512" fmla="*/ 982586 h 1914998"/>
                <a:gd name="connsiteX34-1513" fmla="*/ 1961120 w 2542151"/>
                <a:gd name="connsiteY34-1514" fmla="*/ 1371687 h 1914998"/>
                <a:gd name="connsiteX35-1515" fmla="*/ 1909347 w 2542151"/>
                <a:gd name="connsiteY35-1516" fmla="*/ 1724276 h 1914998"/>
                <a:gd name="connsiteX36-1517" fmla="*/ 1730493 w 2542151"/>
                <a:gd name="connsiteY36-1518" fmla="*/ 1914998 h 1914998"/>
                <a:gd name="connsiteX37-1519" fmla="*/ 2542151 w 2542151"/>
                <a:gd name="connsiteY37-1520" fmla="*/ 1911674 h 1914998"/>
                <a:gd name="connsiteX0-1521" fmla="*/ 0 w 2542151"/>
                <a:gd name="connsiteY0-1522" fmla="*/ 1905063 h 1915032"/>
                <a:gd name="connsiteX1-1523" fmla="*/ 1049788 w 2542151"/>
                <a:gd name="connsiteY1-1524" fmla="*/ 1904444 h 1915032"/>
                <a:gd name="connsiteX2-1525" fmla="*/ 880346 w 2542151"/>
                <a:gd name="connsiteY2-1526" fmla="*/ 1718530 h 1915032"/>
                <a:gd name="connsiteX3-1527" fmla="*/ 839751 w 2542151"/>
                <a:gd name="connsiteY3-1528" fmla="*/ 1336700 h 1915032"/>
                <a:gd name="connsiteX4-1529" fmla="*/ 839751 w 2542151"/>
                <a:gd name="connsiteY4-1530" fmla="*/ 1186086 h 1915032"/>
                <a:gd name="connsiteX5-1531" fmla="*/ 1315127 w 2542151"/>
                <a:gd name="connsiteY5-1532" fmla="*/ 1186086 h 1915032"/>
                <a:gd name="connsiteX6-1533" fmla="*/ 1315127 w 2542151"/>
                <a:gd name="connsiteY6-1534" fmla="*/ 1495551 h 1915032"/>
                <a:gd name="connsiteX7-1535" fmla="*/ 1329836 w 2542151"/>
                <a:gd name="connsiteY7-1536" fmla="*/ 1652636 h 1915032"/>
                <a:gd name="connsiteX8-1537" fmla="*/ 1395141 w 2542151"/>
                <a:gd name="connsiteY8-1538" fmla="*/ 1686172 h 1915032"/>
                <a:gd name="connsiteX9-1539" fmla="*/ 1468095 w 2542151"/>
                <a:gd name="connsiteY9-1540" fmla="*/ 1643811 h 1915032"/>
                <a:gd name="connsiteX10-1541" fmla="*/ 1485745 w 2542151"/>
                <a:gd name="connsiteY10-1542" fmla="*/ 1422597 h 1915032"/>
                <a:gd name="connsiteX11-1543" fmla="*/ 1485745 w 2542151"/>
                <a:gd name="connsiteY11-1544" fmla="*/ 1290810 h 1915032"/>
                <a:gd name="connsiteX12-1545" fmla="*/ 1461035 w 2542151"/>
                <a:gd name="connsiteY12-1546" fmla="*/ 1130782 h 1915032"/>
                <a:gd name="connsiteX13-1547" fmla="*/ 1388081 w 2542151"/>
                <a:gd name="connsiteY13-1548" fmla="*/ 1064300 h 1915032"/>
                <a:gd name="connsiteX14-1549" fmla="*/ 1200990 w 2542151"/>
                <a:gd name="connsiteY14-1550" fmla="*/ 1046062 h 1915032"/>
                <a:gd name="connsiteX15-1551" fmla="*/ 1200990 w 2542151"/>
                <a:gd name="connsiteY15-1552" fmla="*/ 769544 h 1915032"/>
                <a:gd name="connsiteX16-1553" fmla="*/ 1410438 w 2542151"/>
                <a:gd name="connsiteY16-1554" fmla="*/ 756600 h 1915032"/>
                <a:gd name="connsiteX17-1555" fmla="*/ 1468095 w 2542151"/>
                <a:gd name="connsiteY17-1556" fmla="*/ 700120 h 1915032"/>
                <a:gd name="connsiteX18-1557" fmla="*/ 1485745 w 2542151"/>
                <a:gd name="connsiteY18-1558" fmla="*/ 563626 h 1915032"/>
                <a:gd name="connsiteX19-1559" fmla="*/ 1485745 w 2542151"/>
                <a:gd name="connsiteY19-1560" fmla="*/ 457726 h 1915032"/>
                <a:gd name="connsiteX20-1561" fmla="*/ 1465153 w 2542151"/>
                <a:gd name="connsiteY20-1562" fmla="*/ 325938 h 1915032"/>
                <a:gd name="connsiteX21-1563" fmla="*/ 1401024 w 2542151"/>
                <a:gd name="connsiteY21-1564" fmla="*/ 294168 h 1915032"/>
                <a:gd name="connsiteX22-1565" fmla="*/ 1333366 w 2542151"/>
                <a:gd name="connsiteY22-1566" fmla="*/ 327703 h 1915032"/>
                <a:gd name="connsiteX23-1567" fmla="*/ 1315127 w 2542151"/>
                <a:gd name="connsiteY23-1568" fmla="*/ 470669 h 1915032"/>
                <a:gd name="connsiteX24-1569" fmla="*/ 1315127 w 2542151"/>
                <a:gd name="connsiteY24-1570" fmla="*/ 627167 h 1915032"/>
                <a:gd name="connsiteX25-1571" fmla="*/ 839751 w 2542151"/>
                <a:gd name="connsiteY25-1572" fmla="*/ 627167 h 1915032"/>
                <a:gd name="connsiteX26-1573" fmla="*/ 839751 w 2542151"/>
                <a:gd name="connsiteY26-1574" fmla="*/ 464786 h 1915032"/>
                <a:gd name="connsiteX27-1575" fmla="*/ 964479 w 2542151"/>
                <a:gd name="connsiteY27-1576" fmla="*/ 95899 h 1915032"/>
                <a:gd name="connsiteX28-1577" fmla="*/ 1361017 w 2542151"/>
                <a:gd name="connsiteY28-1578" fmla="*/ 0 h 1915032"/>
                <a:gd name="connsiteX29-1579" fmla="*/ 1822273 w 2542151"/>
                <a:gd name="connsiteY29-1580" fmla="*/ 132872 h 1915032"/>
                <a:gd name="connsiteX30-1581" fmla="*/ 1943470 w 2542151"/>
                <a:gd name="connsiteY30-1582" fmla="*/ 502090 h 1915032"/>
                <a:gd name="connsiteX31-1583" fmla="*/ 1899933 w 2542151"/>
                <a:gd name="connsiteY31-1584" fmla="*/ 733150 h 1915032"/>
                <a:gd name="connsiteX32-1585" fmla="*/ 1746966 w 2542151"/>
                <a:gd name="connsiteY32-1586" fmla="*/ 863089 h 1915032"/>
                <a:gd name="connsiteX33-1587" fmla="*/ 1908170 w 2542151"/>
                <a:gd name="connsiteY33-1588" fmla="*/ 982586 h 1915032"/>
                <a:gd name="connsiteX34-1589" fmla="*/ 1961120 w 2542151"/>
                <a:gd name="connsiteY34-1590" fmla="*/ 1371687 h 1915032"/>
                <a:gd name="connsiteX35-1591" fmla="*/ 1909347 w 2542151"/>
                <a:gd name="connsiteY35-1592" fmla="*/ 1724276 h 1915032"/>
                <a:gd name="connsiteX36-1593" fmla="*/ 1730493 w 2542151"/>
                <a:gd name="connsiteY36-1594" fmla="*/ 1914998 h 1915032"/>
                <a:gd name="connsiteX37-1595" fmla="*/ 2542151 w 2542151"/>
                <a:gd name="connsiteY37-1596" fmla="*/ 1911674 h 1915032"/>
                <a:gd name="connsiteX0-1597" fmla="*/ 0 w 2549495"/>
                <a:gd name="connsiteY0-1598" fmla="*/ 1905063 h 1915347"/>
                <a:gd name="connsiteX1-1599" fmla="*/ 1049788 w 2549495"/>
                <a:gd name="connsiteY1-1600" fmla="*/ 1904444 h 1915347"/>
                <a:gd name="connsiteX2-1601" fmla="*/ 880346 w 2549495"/>
                <a:gd name="connsiteY2-1602" fmla="*/ 1718530 h 1915347"/>
                <a:gd name="connsiteX3-1603" fmla="*/ 839751 w 2549495"/>
                <a:gd name="connsiteY3-1604" fmla="*/ 1336700 h 1915347"/>
                <a:gd name="connsiteX4-1605" fmla="*/ 839751 w 2549495"/>
                <a:gd name="connsiteY4-1606" fmla="*/ 1186086 h 1915347"/>
                <a:gd name="connsiteX5-1607" fmla="*/ 1315127 w 2549495"/>
                <a:gd name="connsiteY5-1608" fmla="*/ 1186086 h 1915347"/>
                <a:gd name="connsiteX6-1609" fmla="*/ 1315127 w 2549495"/>
                <a:gd name="connsiteY6-1610" fmla="*/ 1495551 h 1915347"/>
                <a:gd name="connsiteX7-1611" fmla="*/ 1329836 w 2549495"/>
                <a:gd name="connsiteY7-1612" fmla="*/ 1652636 h 1915347"/>
                <a:gd name="connsiteX8-1613" fmla="*/ 1395141 w 2549495"/>
                <a:gd name="connsiteY8-1614" fmla="*/ 1686172 h 1915347"/>
                <a:gd name="connsiteX9-1615" fmla="*/ 1468095 w 2549495"/>
                <a:gd name="connsiteY9-1616" fmla="*/ 1643811 h 1915347"/>
                <a:gd name="connsiteX10-1617" fmla="*/ 1485745 w 2549495"/>
                <a:gd name="connsiteY10-1618" fmla="*/ 1422597 h 1915347"/>
                <a:gd name="connsiteX11-1619" fmla="*/ 1485745 w 2549495"/>
                <a:gd name="connsiteY11-1620" fmla="*/ 1290810 h 1915347"/>
                <a:gd name="connsiteX12-1621" fmla="*/ 1461035 w 2549495"/>
                <a:gd name="connsiteY12-1622" fmla="*/ 1130782 h 1915347"/>
                <a:gd name="connsiteX13-1623" fmla="*/ 1388081 w 2549495"/>
                <a:gd name="connsiteY13-1624" fmla="*/ 1064300 h 1915347"/>
                <a:gd name="connsiteX14-1625" fmla="*/ 1200990 w 2549495"/>
                <a:gd name="connsiteY14-1626" fmla="*/ 1046062 h 1915347"/>
                <a:gd name="connsiteX15-1627" fmla="*/ 1200990 w 2549495"/>
                <a:gd name="connsiteY15-1628" fmla="*/ 769544 h 1915347"/>
                <a:gd name="connsiteX16-1629" fmla="*/ 1410438 w 2549495"/>
                <a:gd name="connsiteY16-1630" fmla="*/ 756600 h 1915347"/>
                <a:gd name="connsiteX17-1631" fmla="*/ 1468095 w 2549495"/>
                <a:gd name="connsiteY17-1632" fmla="*/ 700120 h 1915347"/>
                <a:gd name="connsiteX18-1633" fmla="*/ 1485745 w 2549495"/>
                <a:gd name="connsiteY18-1634" fmla="*/ 563626 h 1915347"/>
                <a:gd name="connsiteX19-1635" fmla="*/ 1485745 w 2549495"/>
                <a:gd name="connsiteY19-1636" fmla="*/ 457726 h 1915347"/>
                <a:gd name="connsiteX20-1637" fmla="*/ 1465153 w 2549495"/>
                <a:gd name="connsiteY20-1638" fmla="*/ 325938 h 1915347"/>
                <a:gd name="connsiteX21-1639" fmla="*/ 1401024 w 2549495"/>
                <a:gd name="connsiteY21-1640" fmla="*/ 294168 h 1915347"/>
                <a:gd name="connsiteX22-1641" fmla="*/ 1333366 w 2549495"/>
                <a:gd name="connsiteY22-1642" fmla="*/ 327703 h 1915347"/>
                <a:gd name="connsiteX23-1643" fmla="*/ 1315127 w 2549495"/>
                <a:gd name="connsiteY23-1644" fmla="*/ 470669 h 1915347"/>
                <a:gd name="connsiteX24-1645" fmla="*/ 1315127 w 2549495"/>
                <a:gd name="connsiteY24-1646" fmla="*/ 627167 h 1915347"/>
                <a:gd name="connsiteX25-1647" fmla="*/ 839751 w 2549495"/>
                <a:gd name="connsiteY25-1648" fmla="*/ 627167 h 1915347"/>
                <a:gd name="connsiteX26-1649" fmla="*/ 839751 w 2549495"/>
                <a:gd name="connsiteY26-1650" fmla="*/ 464786 h 1915347"/>
                <a:gd name="connsiteX27-1651" fmla="*/ 964479 w 2549495"/>
                <a:gd name="connsiteY27-1652" fmla="*/ 95899 h 1915347"/>
                <a:gd name="connsiteX28-1653" fmla="*/ 1361017 w 2549495"/>
                <a:gd name="connsiteY28-1654" fmla="*/ 0 h 1915347"/>
                <a:gd name="connsiteX29-1655" fmla="*/ 1822273 w 2549495"/>
                <a:gd name="connsiteY29-1656" fmla="*/ 132872 h 1915347"/>
                <a:gd name="connsiteX30-1657" fmla="*/ 1943470 w 2549495"/>
                <a:gd name="connsiteY30-1658" fmla="*/ 502090 h 1915347"/>
                <a:gd name="connsiteX31-1659" fmla="*/ 1899933 w 2549495"/>
                <a:gd name="connsiteY31-1660" fmla="*/ 733150 h 1915347"/>
                <a:gd name="connsiteX32-1661" fmla="*/ 1746966 w 2549495"/>
                <a:gd name="connsiteY32-1662" fmla="*/ 863089 h 1915347"/>
                <a:gd name="connsiteX33-1663" fmla="*/ 1908170 w 2549495"/>
                <a:gd name="connsiteY33-1664" fmla="*/ 982586 h 1915347"/>
                <a:gd name="connsiteX34-1665" fmla="*/ 1961120 w 2549495"/>
                <a:gd name="connsiteY34-1666" fmla="*/ 1371687 h 1915347"/>
                <a:gd name="connsiteX35-1667" fmla="*/ 1909347 w 2549495"/>
                <a:gd name="connsiteY35-1668" fmla="*/ 1724276 h 1915347"/>
                <a:gd name="connsiteX36-1669" fmla="*/ 1730493 w 2549495"/>
                <a:gd name="connsiteY36-1670" fmla="*/ 1914998 h 1915347"/>
                <a:gd name="connsiteX37-1671" fmla="*/ 2549495 w 2549495"/>
                <a:gd name="connsiteY37-1672" fmla="*/ 1915347 h 1915347"/>
                <a:gd name="connsiteX0-1673" fmla="*/ 0 w 2549495"/>
                <a:gd name="connsiteY0-1674" fmla="*/ 1905063 h 1915347"/>
                <a:gd name="connsiteX1-1675" fmla="*/ 1049788 w 2549495"/>
                <a:gd name="connsiteY1-1676" fmla="*/ 1904444 h 1915347"/>
                <a:gd name="connsiteX2-1677" fmla="*/ 880346 w 2549495"/>
                <a:gd name="connsiteY2-1678" fmla="*/ 1718530 h 1915347"/>
                <a:gd name="connsiteX3-1679" fmla="*/ 839751 w 2549495"/>
                <a:gd name="connsiteY3-1680" fmla="*/ 1336700 h 1915347"/>
                <a:gd name="connsiteX4-1681" fmla="*/ 839751 w 2549495"/>
                <a:gd name="connsiteY4-1682" fmla="*/ 1186086 h 1915347"/>
                <a:gd name="connsiteX5-1683" fmla="*/ 1315127 w 2549495"/>
                <a:gd name="connsiteY5-1684" fmla="*/ 1186086 h 1915347"/>
                <a:gd name="connsiteX6-1685" fmla="*/ 1315127 w 2549495"/>
                <a:gd name="connsiteY6-1686" fmla="*/ 1495551 h 1915347"/>
                <a:gd name="connsiteX7-1687" fmla="*/ 1329836 w 2549495"/>
                <a:gd name="connsiteY7-1688" fmla="*/ 1652636 h 1915347"/>
                <a:gd name="connsiteX8-1689" fmla="*/ 1395141 w 2549495"/>
                <a:gd name="connsiteY8-1690" fmla="*/ 1686172 h 1915347"/>
                <a:gd name="connsiteX9-1691" fmla="*/ 1468095 w 2549495"/>
                <a:gd name="connsiteY9-1692" fmla="*/ 1643811 h 1915347"/>
                <a:gd name="connsiteX10-1693" fmla="*/ 1485745 w 2549495"/>
                <a:gd name="connsiteY10-1694" fmla="*/ 1422597 h 1915347"/>
                <a:gd name="connsiteX11-1695" fmla="*/ 1485745 w 2549495"/>
                <a:gd name="connsiteY11-1696" fmla="*/ 1290810 h 1915347"/>
                <a:gd name="connsiteX12-1697" fmla="*/ 1461035 w 2549495"/>
                <a:gd name="connsiteY12-1698" fmla="*/ 1130782 h 1915347"/>
                <a:gd name="connsiteX13-1699" fmla="*/ 1388081 w 2549495"/>
                <a:gd name="connsiteY13-1700" fmla="*/ 1064300 h 1915347"/>
                <a:gd name="connsiteX14-1701" fmla="*/ 1200990 w 2549495"/>
                <a:gd name="connsiteY14-1702" fmla="*/ 1046062 h 1915347"/>
                <a:gd name="connsiteX15-1703" fmla="*/ 1200990 w 2549495"/>
                <a:gd name="connsiteY15-1704" fmla="*/ 769544 h 1915347"/>
                <a:gd name="connsiteX16-1705" fmla="*/ 1410438 w 2549495"/>
                <a:gd name="connsiteY16-1706" fmla="*/ 756600 h 1915347"/>
                <a:gd name="connsiteX17-1707" fmla="*/ 1468095 w 2549495"/>
                <a:gd name="connsiteY17-1708" fmla="*/ 700120 h 1915347"/>
                <a:gd name="connsiteX18-1709" fmla="*/ 1485745 w 2549495"/>
                <a:gd name="connsiteY18-1710" fmla="*/ 563626 h 1915347"/>
                <a:gd name="connsiteX19-1711" fmla="*/ 1485745 w 2549495"/>
                <a:gd name="connsiteY19-1712" fmla="*/ 457726 h 1915347"/>
                <a:gd name="connsiteX20-1713" fmla="*/ 1465153 w 2549495"/>
                <a:gd name="connsiteY20-1714" fmla="*/ 325938 h 1915347"/>
                <a:gd name="connsiteX21-1715" fmla="*/ 1401024 w 2549495"/>
                <a:gd name="connsiteY21-1716" fmla="*/ 294168 h 1915347"/>
                <a:gd name="connsiteX22-1717" fmla="*/ 1333366 w 2549495"/>
                <a:gd name="connsiteY22-1718" fmla="*/ 327703 h 1915347"/>
                <a:gd name="connsiteX23-1719" fmla="*/ 1315127 w 2549495"/>
                <a:gd name="connsiteY23-1720" fmla="*/ 470669 h 1915347"/>
                <a:gd name="connsiteX24-1721" fmla="*/ 1315127 w 2549495"/>
                <a:gd name="connsiteY24-1722" fmla="*/ 627167 h 1915347"/>
                <a:gd name="connsiteX25-1723" fmla="*/ 839751 w 2549495"/>
                <a:gd name="connsiteY25-1724" fmla="*/ 627167 h 1915347"/>
                <a:gd name="connsiteX26-1725" fmla="*/ 839751 w 2549495"/>
                <a:gd name="connsiteY26-1726" fmla="*/ 464786 h 1915347"/>
                <a:gd name="connsiteX27-1727" fmla="*/ 964479 w 2549495"/>
                <a:gd name="connsiteY27-1728" fmla="*/ 95899 h 1915347"/>
                <a:gd name="connsiteX28-1729" fmla="*/ 1361017 w 2549495"/>
                <a:gd name="connsiteY28-1730" fmla="*/ 0 h 1915347"/>
                <a:gd name="connsiteX29-1731" fmla="*/ 1822273 w 2549495"/>
                <a:gd name="connsiteY29-1732" fmla="*/ 132872 h 1915347"/>
                <a:gd name="connsiteX30-1733" fmla="*/ 1943470 w 2549495"/>
                <a:gd name="connsiteY30-1734" fmla="*/ 502090 h 1915347"/>
                <a:gd name="connsiteX31-1735" fmla="*/ 1899933 w 2549495"/>
                <a:gd name="connsiteY31-1736" fmla="*/ 733150 h 1915347"/>
                <a:gd name="connsiteX32-1737" fmla="*/ 1746966 w 2549495"/>
                <a:gd name="connsiteY32-1738" fmla="*/ 863089 h 1915347"/>
                <a:gd name="connsiteX33-1739" fmla="*/ 1908170 w 2549495"/>
                <a:gd name="connsiteY33-1740" fmla="*/ 982586 h 1915347"/>
                <a:gd name="connsiteX34-1741" fmla="*/ 1961120 w 2549495"/>
                <a:gd name="connsiteY34-1742" fmla="*/ 1371687 h 1915347"/>
                <a:gd name="connsiteX35-1743" fmla="*/ 1909347 w 2549495"/>
                <a:gd name="connsiteY35-1744" fmla="*/ 1724276 h 1915347"/>
                <a:gd name="connsiteX36-1745" fmla="*/ 1730493 w 2549495"/>
                <a:gd name="connsiteY36-1746" fmla="*/ 1914998 h 1915347"/>
                <a:gd name="connsiteX37-1747" fmla="*/ 2549495 w 2549495"/>
                <a:gd name="connsiteY37-1748" fmla="*/ 1915347 h 1915347"/>
                <a:gd name="connsiteX0-1749" fmla="*/ 0 w 4146831"/>
                <a:gd name="connsiteY0-1750" fmla="*/ 1921587 h 1921587"/>
                <a:gd name="connsiteX1-1751" fmla="*/ 2647124 w 4146831"/>
                <a:gd name="connsiteY1-1752" fmla="*/ 1904444 h 1921587"/>
                <a:gd name="connsiteX2-1753" fmla="*/ 2477682 w 4146831"/>
                <a:gd name="connsiteY2-1754" fmla="*/ 1718530 h 1921587"/>
                <a:gd name="connsiteX3-1755" fmla="*/ 2437087 w 4146831"/>
                <a:gd name="connsiteY3-1756" fmla="*/ 1336700 h 1921587"/>
                <a:gd name="connsiteX4-1757" fmla="*/ 2437087 w 4146831"/>
                <a:gd name="connsiteY4-1758" fmla="*/ 1186086 h 1921587"/>
                <a:gd name="connsiteX5-1759" fmla="*/ 2912463 w 4146831"/>
                <a:gd name="connsiteY5-1760" fmla="*/ 1186086 h 1921587"/>
                <a:gd name="connsiteX6-1761" fmla="*/ 2912463 w 4146831"/>
                <a:gd name="connsiteY6-1762" fmla="*/ 1495551 h 1921587"/>
                <a:gd name="connsiteX7-1763" fmla="*/ 2927172 w 4146831"/>
                <a:gd name="connsiteY7-1764" fmla="*/ 1652636 h 1921587"/>
                <a:gd name="connsiteX8-1765" fmla="*/ 2992477 w 4146831"/>
                <a:gd name="connsiteY8-1766" fmla="*/ 1686172 h 1921587"/>
                <a:gd name="connsiteX9-1767" fmla="*/ 3065431 w 4146831"/>
                <a:gd name="connsiteY9-1768" fmla="*/ 1643811 h 1921587"/>
                <a:gd name="connsiteX10-1769" fmla="*/ 3083081 w 4146831"/>
                <a:gd name="connsiteY10-1770" fmla="*/ 1422597 h 1921587"/>
                <a:gd name="connsiteX11-1771" fmla="*/ 3083081 w 4146831"/>
                <a:gd name="connsiteY11-1772" fmla="*/ 1290810 h 1921587"/>
                <a:gd name="connsiteX12-1773" fmla="*/ 3058371 w 4146831"/>
                <a:gd name="connsiteY12-1774" fmla="*/ 1130782 h 1921587"/>
                <a:gd name="connsiteX13-1775" fmla="*/ 2985417 w 4146831"/>
                <a:gd name="connsiteY13-1776" fmla="*/ 1064300 h 1921587"/>
                <a:gd name="connsiteX14-1777" fmla="*/ 2798326 w 4146831"/>
                <a:gd name="connsiteY14-1778" fmla="*/ 1046062 h 1921587"/>
                <a:gd name="connsiteX15-1779" fmla="*/ 2798326 w 4146831"/>
                <a:gd name="connsiteY15-1780" fmla="*/ 769544 h 1921587"/>
                <a:gd name="connsiteX16-1781" fmla="*/ 3007774 w 4146831"/>
                <a:gd name="connsiteY16-1782" fmla="*/ 756600 h 1921587"/>
                <a:gd name="connsiteX17-1783" fmla="*/ 3065431 w 4146831"/>
                <a:gd name="connsiteY17-1784" fmla="*/ 700120 h 1921587"/>
                <a:gd name="connsiteX18-1785" fmla="*/ 3083081 w 4146831"/>
                <a:gd name="connsiteY18-1786" fmla="*/ 563626 h 1921587"/>
                <a:gd name="connsiteX19-1787" fmla="*/ 3083081 w 4146831"/>
                <a:gd name="connsiteY19-1788" fmla="*/ 457726 h 1921587"/>
                <a:gd name="connsiteX20-1789" fmla="*/ 3062489 w 4146831"/>
                <a:gd name="connsiteY20-1790" fmla="*/ 325938 h 1921587"/>
                <a:gd name="connsiteX21-1791" fmla="*/ 2998360 w 4146831"/>
                <a:gd name="connsiteY21-1792" fmla="*/ 294168 h 1921587"/>
                <a:gd name="connsiteX22-1793" fmla="*/ 2930702 w 4146831"/>
                <a:gd name="connsiteY22-1794" fmla="*/ 327703 h 1921587"/>
                <a:gd name="connsiteX23-1795" fmla="*/ 2912463 w 4146831"/>
                <a:gd name="connsiteY23-1796" fmla="*/ 470669 h 1921587"/>
                <a:gd name="connsiteX24-1797" fmla="*/ 2912463 w 4146831"/>
                <a:gd name="connsiteY24-1798" fmla="*/ 627167 h 1921587"/>
                <a:gd name="connsiteX25-1799" fmla="*/ 2437087 w 4146831"/>
                <a:gd name="connsiteY25-1800" fmla="*/ 627167 h 1921587"/>
                <a:gd name="connsiteX26-1801" fmla="*/ 2437087 w 4146831"/>
                <a:gd name="connsiteY26-1802" fmla="*/ 464786 h 1921587"/>
                <a:gd name="connsiteX27-1803" fmla="*/ 2561815 w 4146831"/>
                <a:gd name="connsiteY27-1804" fmla="*/ 95899 h 1921587"/>
                <a:gd name="connsiteX28-1805" fmla="*/ 2958353 w 4146831"/>
                <a:gd name="connsiteY28-1806" fmla="*/ 0 h 1921587"/>
                <a:gd name="connsiteX29-1807" fmla="*/ 3419609 w 4146831"/>
                <a:gd name="connsiteY29-1808" fmla="*/ 132872 h 1921587"/>
                <a:gd name="connsiteX30-1809" fmla="*/ 3540806 w 4146831"/>
                <a:gd name="connsiteY30-1810" fmla="*/ 502090 h 1921587"/>
                <a:gd name="connsiteX31-1811" fmla="*/ 3497269 w 4146831"/>
                <a:gd name="connsiteY31-1812" fmla="*/ 733150 h 1921587"/>
                <a:gd name="connsiteX32-1813" fmla="*/ 3344302 w 4146831"/>
                <a:gd name="connsiteY32-1814" fmla="*/ 863089 h 1921587"/>
                <a:gd name="connsiteX33-1815" fmla="*/ 3505506 w 4146831"/>
                <a:gd name="connsiteY33-1816" fmla="*/ 982586 h 1921587"/>
                <a:gd name="connsiteX34-1817" fmla="*/ 3558456 w 4146831"/>
                <a:gd name="connsiteY34-1818" fmla="*/ 1371687 h 1921587"/>
                <a:gd name="connsiteX35-1819" fmla="*/ 3506683 w 4146831"/>
                <a:gd name="connsiteY35-1820" fmla="*/ 1724276 h 1921587"/>
                <a:gd name="connsiteX36-1821" fmla="*/ 3327829 w 4146831"/>
                <a:gd name="connsiteY36-1822" fmla="*/ 1914998 h 1921587"/>
                <a:gd name="connsiteX37-1823" fmla="*/ 4146831 w 4146831"/>
                <a:gd name="connsiteY37-1824" fmla="*/ 1915347 h 1921587"/>
                <a:gd name="connsiteX0-1825" fmla="*/ 0 w 4389185"/>
                <a:gd name="connsiteY0-1826" fmla="*/ 1906899 h 1915347"/>
                <a:gd name="connsiteX1-1827" fmla="*/ 2889478 w 4389185"/>
                <a:gd name="connsiteY1-1828" fmla="*/ 1904444 h 1915347"/>
                <a:gd name="connsiteX2-1829" fmla="*/ 2720036 w 4389185"/>
                <a:gd name="connsiteY2-1830" fmla="*/ 1718530 h 1915347"/>
                <a:gd name="connsiteX3-1831" fmla="*/ 2679441 w 4389185"/>
                <a:gd name="connsiteY3-1832" fmla="*/ 1336700 h 1915347"/>
                <a:gd name="connsiteX4-1833" fmla="*/ 2679441 w 4389185"/>
                <a:gd name="connsiteY4-1834" fmla="*/ 1186086 h 1915347"/>
                <a:gd name="connsiteX5-1835" fmla="*/ 3154817 w 4389185"/>
                <a:gd name="connsiteY5-1836" fmla="*/ 1186086 h 1915347"/>
                <a:gd name="connsiteX6-1837" fmla="*/ 3154817 w 4389185"/>
                <a:gd name="connsiteY6-1838" fmla="*/ 1495551 h 1915347"/>
                <a:gd name="connsiteX7-1839" fmla="*/ 3169526 w 4389185"/>
                <a:gd name="connsiteY7-1840" fmla="*/ 1652636 h 1915347"/>
                <a:gd name="connsiteX8-1841" fmla="*/ 3234831 w 4389185"/>
                <a:gd name="connsiteY8-1842" fmla="*/ 1686172 h 1915347"/>
                <a:gd name="connsiteX9-1843" fmla="*/ 3307785 w 4389185"/>
                <a:gd name="connsiteY9-1844" fmla="*/ 1643811 h 1915347"/>
                <a:gd name="connsiteX10-1845" fmla="*/ 3325435 w 4389185"/>
                <a:gd name="connsiteY10-1846" fmla="*/ 1422597 h 1915347"/>
                <a:gd name="connsiteX11-1847" fmla="*/ 3325435 w 4389185"/>
                <a:gd name="connsiteY11-1848" fmla="*/ 1290810 h 1915347"/>
                <a:gd name="connsiteX12-1849" fmla="*/ 3300725 w 4389185"/>
                <a:gd name="connsiteY12-1850" fmla="*/ 1130782 h 1915347"/>
                <a:gd name="connsiteX13-1851" fmla="*/ 3227771 w 4389185"/>
                <a:gd name="connsiteY13-1852" fmla="*/ 1064300 h 1915347"/>
                <a:gd name="connsiteX14-1853" fmla="*/ 3040680 w 4389185"/>
                <a:gd name="connsiteY14-1854" fmla="*/ 1046062 h 1915347"/>
                <a:gd name="connsiteX15-1855" fmla="*/ 3040680 w 4389185"/>
                <a:gd name="connsiteY15-1856" fmla="*/ 769544 h 1915347"/>
                <a:gd name="connsiteX16-1857" fmla="*/ 3250128 w 4389185"/>
                <a:gd name="connsiteY16-1858" fmla="*/ 756600 h 1915347"/>
                <a:gd name="connsiteX17-1859" fmla="*/ 3307785 w 4389185"/>
                <a:gd name="connsiteY17-1860" fmla="*/ 700120 h 1915347"/>
                <a:gd name="connsiteX18-1861" fmla="*/ 3325435 w 4389185"/>
                <a:gd name="connsiteY18-1862" fmla="*/ 563626 h 1915347"/>
                <a:gd name="connsiteX19-1863" fmla="*/ 3325435 w 4389185"/>
                <a:gd name="connsiteY19-1864" fmla="*/ 457726 h 1915347"/>
                <a:gd name="connsiteX20-1865" fmla="*/ 3304843 w 4389185"/>
                <a:gd name="connsiteY20-1866" fmla="*/ 325938 h 1915347"/>
                <a:gd name="connsiteX21-1867" fmla="*/ 3240714 w 4389185"/>
                <a:gd name="connsiteY21-1868" fmla="*/ 294168 h 1915347"/>
                <a:gd name="connsiteX22-1869" fmla="*/ 3173056 w 4389185"/>
                <a:gd name="connsiteY22-1870" fmla="*/ 327703 h 1915347"/>
                <a:gd name="connsiteX23-1871" fmla="*/ 3154817 w 4389185"/>
                <a:gd name="connsiteY23-1872" fmla="*/ 470669 h 1915347"/>
                <a:gd name="connsiteX24-1873" fmla="*/ 3154817 w 4389185"/>
                <a:gd name="connsiteY24-1874" fmla="*/ 627167 h 1915347"/>
                <a:gd name="connsiteX25-1875" fmla="*/ 2679441 w 4389185"/>
                <a:gd name="connsiteY25-1876" fmla="*/ 627167 h 1915347"/>
                <a:gd name="connsiteX26-1877" fmla="*/ 2679441 w 4389185"/>
                <a:gd name="connsiteY26-1878" fmla="*/ 464786 h 1915347"/>
                <a:gd name="connsiteX27-1879" fmla="*/ 2804169 w 4389185"/>
                <a:gd name="connsiteY27-1880" fmla="*/ 95899 h 1915347"/>
                <a:gd name="connsiteX28-1881" fmla="*/ 3200707 w 4389185"/>
                <a:gd name="connsiteY28-1882" fmla="*/ 0 h 1915347"/>
                <a:gd name="connsiteX29-1883" fmla="*/ 3661963 w 4389185"/>
                <a:gd name="connsiteY29-1884" fmla="*/ 132872 h 1915347"/>
                <a:gd name="connsiteX30-1885" fmla="*/ 3783160 w 4389185"/>
                <a:gd name="connsiteY30-1886" fmla="*/ 502090 h 1915347"/>
                <a:gd name="connsiteX31-1887" fmla="*/ 3739623 w 4389185"/>
                <a:gd name="connsiteY31-1888" fmla="*/ 733150 h 1915347"/>
                <a:gd name="connsiteX32-1889" fmla="*/ 3586656 w 4389185"/>
                <a:gd name="connsiteY32-1890" fmla="*/ 863089 h 1915347"/>
                <a:gd name="connsiteX33-1891" fmla="*/ 3747860 w 4389185"/>
                <a:gd name="connsiteY33-1892" fmla="*/ 982586 h 1915347"/>
                <a:gd name="connsiteX34-1893" fmla="*/ 3800810 w 4389185"/>
                <a:gd name="connsiteY34-1894" fmla="*/ 1371687 h 1915347"/>
                <a:gd name="connsiteX35-1895" fmla="*/ 3749037 w 4389185"/>
                <a:gd name="connsiteY35-1896" fmla="*/ 1724276 h 1915347"/>
                <a:gd name="connsiteX36-1897" fmla="*/ 3570183 w 4389185"/>
                <a:gd name="connsiteY36-1898" fmla="*/ 1914998 h 1915347"/>
                <a:gd name="connsiteX37-1899" fmla="*/ 4389185 w 4389185"/>
                <a:gd name="connsiteY37-1900" fmla="*/ 1915347 h 191534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  <a:cxn ang="0">
                  <a:pos x="connsiteX25-51" y="connsiteY25-52"/>
                </a:cxn>
                <a:cxn ang="0">
                  <a:pos x="connsiteX26-53" y="connsiteY26-54"/>
                </a:cxn>
                <a:cxn ang="0">
                  <a:pos x="connsiteX27-55" y="connsiteY27-56"/>
                </a:cxn>
                <a:cxn ang="0">
                  <a:pos x="connsiteX28-57" y="connsiteY28-58"/>
                </a:cxn>
                <a:cxn ang="0">
                  <a:pos x="connsiteX29-59" y="connsiteY29-60"/>
                </a:cxn>
                <a:cxn ang="0">
                  <a:pos x="connsiteX30-61" y="connsiteY30-62"/>
                </a:cxn>
                <a:cxn ang="0">
                  <a:pos x="connsiteX31-63" y="connsiteY31-64"/>
                </a:cxn>
                <a:cxn ang="0">
                  <a:pos x="connsiteX32-65" y="connsiteY32-66"/>
                </a:cxn>
                <a:cxn ang="0">
                  <a:pos x="connsiteX33-67" y="connsiteY33-68"/>
                </a:cxn>
                <a:cxn ang="0">
                  <a:pos x="connsiteX34-69" y="connsiteY34-70"/>
                </a:cxn>
                <a:cxn ang="0">
                  <a:pos x="connsiteX35-71" y="connsiteY35-72"/>
                </a:cxn>
                <a:cxn ang="0">
                  <a:pos x="connsiteX36-73" y="connsiteY36-74"/>
                </a:cxn>
                <a:cxn ang="0">
                  <a:pos x="connsiteX37-75" y="connsiteY37-76"/>
                </a:cxn>
              </a:cxnLst>
              <a:rect l="l" t="t" r="r" b="b"/>
              <a:pathLst>
                <a:path w="4389185" h="1915347">
                  <a:moveTo>
                    <a:pt x="0" y="1906899"/>
                  </a:moveTo>
                  <a:lnTo>
                    <a:pt x="2889478" y="1904444"/>
                  </a:lnTo>
                  <a:cubicBezTo>
                    <a:pt x="2851376" y="1865399"/>
                    <a:pt x="2747100" y="1791876"/>
                    <a:pt x="2720036" y="1718530"/>
                  </a:cubicBezTo>
                  <a:cubicBezTo>
                    <a:pt x="2692973" y="1645184"/>
                    <a:pt x="2679441" y="1517907"/>
                    <a:pt x="2679441" y="1336700"/>
                  </a:cubicBezTo>
                  <a:lnTo>
                    <a:pt x="2679441" y="1186086"/>
                  </a:lnTo>
                  <a:lnTo>
                    <a:pt x="3154817" y="1186086"/>
                  </a:lnTo>
                  <a:lnTo>
                    <a:pt x="3154817" y="1495551"/>
                  </a:lnTo>
                  <a:cubicBezTo>
                    <a:pt x="3154817" y="1577918"/>
                    <a:pt x="3159720" y="1630280"/>
                    <a:pt x="3169526" y="1652636"/>
                  </a:cubicBezTo>
                  <a:cubicBezTo>
                    <a:pt x="3179331" y="1674993"/>
                    <a:pt x="3201100" y="1686172"/>
                    <a:pt x="3234831" y="1686172"/>
                  </a:cubicBezTo>
                  <a:cubicBezTo>
                    <a:pt x="3271700" y="1686172"/>
                    <a:pt x="3296018" y="1672052"/>
                    <a:pt x="3307785" y="1643811"/>
                  </a:cubicBezTo>
                  <a:cubicBezTo>
                    <a:pt x="3319551" y="1615571"/>
                    <a:pt x="3325435" y="1541833"/>
                    <a:pt x="3325435" y="1422597"/>
                  </a:cubicBezTo>
                  <a:lnTo>
                    <a:pt x="3325435" y="1290810"/>
                  </a:lnTo>
                  <a:cubicBezTo>
                    <a:pt x="3325435" y="1217856"/>
                    <a:pt x="3317198" y="1164514"/>
                    <a:pt x="3300725" y="1130782"/>
                  </a:cubicBezTo>
                  <a:cubicBezTo>
                    <a:pt x="3284251" y="1097051"/>
                    <a:pt x="3259933" y="1074890"/>
                    <a:pt x="3227771" y="1064300"/>
                  </a:cubicBezTo>
                  <a:cubicBezTo>
                    <a:pt x="3195609" y="1053710"/>
                    <a:pt x="3133245" y="1047631"/>
                    <a:pt x="3040680" y="1046062"/>
                  </a:cubicBezTo>
                  <a:lnTo>
                    <a:pt x="3040680" y="769544"/>
                  </a:lnTo>
                  <a:cubicBezTo>
                    <a:pt x="3153641" y="769544"/>
                    <a:pt x="3223456" y="765229"/>
                    <a:pt x="3250128" y="756600"/>
                  </a:cubicBezTo>
                  <a:cubicBezTo>
                    <a:pt x="3276799" y="747971"/>
                    <a:pt x="3296018" y="729145"/>
                    <a:pt x="3307785" y="700120"/>
                  </a:cubicBezTo>
                  <a:cubicBezTo>
                    <a:pt x="3319551" y="671096"/>
                    <a:pt x="3325435" y="625598"/>
                    <a:pt x="3325435" y="563626"/>
                  </a:cubicBezTo>
                  <a:lnTo>
                    <a:pt x="3325435" y="457726"/>
                  </a:lnTo>
                  <a:cubicBezTo>
                    <a:pt x="3325435" y="391048"/>
                    <a:pt x="3318571" y="347118"/>
                    <a:pt x="3304843" y="325938"/>
                  </a:cubicBezTo>
                  <a:cubicBezTo>
                    <a:pt x="3291115" y="304758"/>
                    <a:pt x="3269739" y="294168"/>
                    <a:pt x="3240714" y="294168"/>
                  </a:cubicBezTo>
                  <a:cubicBezTo>
                    <a:pt x="3207767" y="294168"/>
                    <a:pt x="3185215" y="305347"/>
                    <a:pt x="3173056" y="327703"/>
                  </a:cubicBezTo>
                  <a:cubicBezTo>
                    <a:pt x="3160897" y="350060"/>
                    <a:pt x="3154817" y="397715"/>
                    <a:pt x="3154817" y="470669"/>
                  </a:cubicBezTo>
                  <a:lnTo>
                    <a:pt x="3154817" y="627167"/>
                  </a:lnTo>
                  <a:lnTo>
                    <a:pt x="2679441" y="627167"/>
                  </a:lnTo>
                  <a:lnTo>
                    <a:pt x="2679441" y="464786"/>
                  </a:lnTo>
                  <a:cubicBezTo>
                    <a:pt x="2679441" y="282794"/>
                    <a:pt x="2721017" y="159831"/>
                    <a:pt x="2804169" y="95899"/>
                  </a:cubicBezTo>
                  <a:cubicBezTo>
                    <a:pt x="2887320" y="31966"/>
                    <a:pt x="3019500" y="0"/>
                    <a:pt x="3200707" y="0"/>
                  </a:cubicBezTo>
                  <a:cubicBezTo>
                    <a:pt x="3427413" y="0"/>
                    <a:pt x="3581165" y="44291"/>
                    <a:pt x="3661963" y="132872"/>
                  </a:cubicBezTo>
                  <a:cubicBezTo>
                    <a:pt x="3742761" y="221453"/>
                    <a:pt x="3783160" y="344526"/>
                    <a:pt x="3783160" y="502090"/>
                  </a:cubicBezTo>
                  <a:cubicBezTo>
                    <a:pt x="3783160" y="608701"/>
                    <a:pt x="3768648" y="685721"/>
                    <a:pt x="3739623" y="733150"/>
                  </a:cubicBezTo>
                  <a:cubicBezTo>
                    <a:pt x="3710599" y="780578"/>
                    <a:pt x="3659610" y="823891"/>
                    <a:pt x="3586656" y="863089"/>
                  </a:cubicBezTo>
                  <a:cubicBezTo>
                    <a:pt x="3658825" y="887419"/>
                    <a:pt x="3712560" y="927252"/>
                    <a:pt x="3747860" y="982586"/>
                  </a:cubicBezTo>
                  <a:cubicBezTo>
                    <a:pt x="3783160" y="1037920"/>
                    <a:pt x="3800810" y="1167621"/>
                    <a:pt x="3800810" y="1371687"/>
                  </a:cubicBezTo>
                  <a:cubicBezTo>
                    <a:pt x="3800810" y="1523160"/>
                    <a:pt x="3783552" y="1640689"/>
                    <a:pt x="3749037" y="1724276"/>
                  </a:cubicBezTo>
                  <a:cubicBezTo>
                    <a:pt x="3714521" y="1807862"/>
                    <a:pt x="3647705" y="1851940"/>
                    <a:pt x="3570183" y="1914998"/>
                  </a:cubicBezTo>
                  <a:lnTo>
                    <a:pt x="4389185" y="1915347"/>
                  </a:lnTo>
                </a:path>
              </a:pathLst>
            </a:custGeom>
            <a:noFill/>
            <a:ln w="38100">
              <a:solidFill>
                <a:schemeClr val="accent3"/>
              </a:solidFill>
            </a:ln>
            <a:effectLst/>
          </p:spPr>
          <p:txBody>
            <a:bodyPr rot="0" spcFirstLastPara="0" vertOverflow="overflow" horzOverflow="overflow" vert="horz" wrap="square" lIns="121883" tIns="60941" rIns="121883" bIns="60941" numCol="1" spcCol="0" rtlCol="0" fromWordArt="0" anchor="t" anchorCtr="0" forceAA="0" compatLnSpc="1">
              <a:noAutofit/>
            </a:bodyPr>
            <a:lstStyle/>
            <a:p>
              <a:pPr algn="ctr"/>
              <a:endParaRPr lang="zh-CN" altLang="en-US" sz="15730" dirty="0">
                <a:latin typeface="Impact" panose="020B0806030902050204" pitchFamily="34" charset="0"/>
              </a:endParaRPr>
            </a:p>
          </p:txBody>
        </p:sp>
        <p:grpSp>
          <p:nvGrpSpPr>
            <p:cNvPr id="14" name="组合 92"/>
            <p:cNvGrpSpPr/>
            <p:nvPr/>
          </p:nvGrpSpPr>
          <p:grpSpPr>
            <a:xfrm>
              <a:off x="1490077" y="5718137"/>
              <a:ext cx="216261" cy="216261"/>
              <a:chOff x="2218721" y="3717673"/>
              <a:chExt cx="248226" cy="248226"/>
            </a:xfrm>
          </p:grpSpPr>
          <p:sp>
            <p:nvSpPr>
              <p:cNvPr id="97" name="椭圆 96"/>
              <p:cNvSpPr/>
              <p:nvPr/>
            </p:nvSpPr>
            <p:spPr>
              <a:xfrm>
                <a:off x="2218721" y="3717673"/>
                <a:ext cx="248226" cy="2482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98" name="椭圆 97"/>
              <p:cNvSpPr/>
              <p:nvPr/>
            </p:nvSpPr>
            <p:spPr>
              <a:xfrm>
                <a:off x="2262420" y="3763753"/>
                <a:ext cx="156066" cy="156066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grpSp>
          <p:nvGrpSpPr>
            <p:cNvPr id="15" name="组合 93"/>
            <p:cNvGrpSpPr/>
            <p:nvPr/>
          </p:nvGrpSpPr>
          <p:grpSpPr>
            <a:xfrm>
              <a:off x="5394180" y="5718136"/>
              <a:ext cx="216261" cy="216261"/>
              <a:chOff x="2218721" y="3717673"/>
              <a:chExt cx="248226" cy="248226"/>
            </a:xfrm>
          </p:grpSpPr>
          <p:sp>
            <p:nvSpPr>
              <p:cNvPr id="95" name="椭圆 94"/>
              <p:cNvSpPr/>
              <p:nvPr/>
            </p:nvSpPr>
            <p:spPr>
              <a:xfrm>
                <a:off x="2218721" y="3717673"/>
                <a:ext cx="248226" cy="248226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96" name="椭圆 95"/>
              <p:cNvSpPr/>
              <p:nvPr/>
            </p:nvSpPr>
            <p:spPr>
              <a:xfrm>
                <a:off x="2262420" y="3763753"/>
                <a:ext cx="156066" cy="156066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</p:grpSp>
      <p:grpSp>
        <p:nvGrpSpPr>
          <p:cNvPr id="16" name="组合 99"/>
          <p:cNvGrpSpPr/>
          <p:nvPr/>
        </p:nvGrpSpPr>
        <p:grpSpPr>
          <a:xfrm>
            <a:off x="1847474" y="3957619"/>
            <a:ext cx="1441483" cy="655814"/>
            <a:chOff x="4806096" y="2627316"/>
            <a:chExt cx="1442304" cy="655815"/>
          </a:xfrm>
          <a:solidFill>
            <a:schemeClr val="accent3"/>
          </a:solidFill>
        </p:grpSpPr>
        <p:sp>
          <p:nvSpPr>
            <p:cNvPr id="101" name="矩形 100"/>
            <p:cNvSpPr/>
            <p:nvPr/>
          </p:nvSpPr>
          <p:spPr>
            <a:xfrm>
              <a:off x="4806316" y="2705100"/>
              <a:ext cx="1442084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 b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02" name="图片 101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 t="76775"/>
            <a:stretch>
              <a:fillRect/>
            </a:stretch>
          </p:blipFill>
          <p:spPr>
            <a:xfrm rot="16200000" flipH="1">
              <a:off x="4505604" y="2927808"/>
              <a:ext cx="655815" cy="54832"/>
            </a:xfrm>
            <a:prstGeom prst="rect">
              <a:avLst/>
            </a:prstGeom>
            <a:grpFill/>
          </p:spPr>
        </p:pic>
        <p:sp>
          <p:nvSpPr>
            <p:cNvPr id="103" name="文本框 65"/>
            <p:cNvSpPr txBox="1"/>
            <p:nvPr/>
          </p:nvSpPr>
          <p:spPr>
            <a:xfrm>
              <a:off x="4901582" y="2768085"/>
              <a:ext cx="1240097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添加标题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17" name="组合 103"/>
          <p:cNvGrpSpPr/>
          <p:nvPr/>
        </p:nvGrpSpPr>
        <p:grpSpPr>
          <a:xfrm>
            <a:off x="6257240" y="3830660"/>
            <a:ext cx="4435829" cy="1823059"/>
            <a:chOff x="6221950" y="4126221"/>
            <a:chExt cx="4438354" cy="1823059"/>
          </a:xfrm>
        </p:grpSpPr>
        <p:sp>
          <p:nvSpPr>
            <p:cNvPr id="105" name="直角三角形 104"/>
            <p:cNvSpPr/>
            <p:nvPr/>
          </p:nvSpPr>
          <p:spPr>
            <a:xfrm flipH="1">
              <a:off x="9167261" y="4523378"/>
              <a:ext cx="197666" cy="712822"/>
            </a:xfrm>
            <a:prstGeom prst="rtTriangle">
              <a:avLst/>
            </a:prstGeom>
            <a:noFill/>
            <a:ln w="38100">
              <a:solidFill>
                <a:schemeClr val="accent4"/>
              </a:solidFill>
            </a:ln>
            <a:effectLst>
              <a:outerShdw blurRad="1524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grpSp>
          <p:nvGrpSpPr>
            <p:cNvPr id="18" name="组合 105"/>
            <p:cNvGrpSpPr/>
            <p:nvPr/>
          </p:nvGrpSpPr>
          <p:grpSpPr>
            <a:xfrm>
              <a:off x="6221950" y="4126221"/>
              <a:ext cx="4438354" cy="1823059"/>
              <a:chOff x="6221950" y="4126221"/>
              <a:chExt cx="4438354" cy="1823059"/>
            </a:xfrm>
          </p:grpSpPr>
          <p:sp>
            <p:nvSpPr>
              <p:cNvPr id="107" name="文本框 69"/>
              <p:cNvSpPr txBox="1"/>
              <p:nvPr/>
            </p:nvSpPr>
            <p:spPr>
              <a:xfrm>
                <a:off x="6401266" y="4126221"/>
                <a:ext cx="4136390" cy="1709572"/>
              </a:xfrm>
              <a:custGeom>
                <a:avLst/>
                <a:gdLst>
                  <a:gd name="connsiteX0" fmla="*/ 368349 w 1054387"/>
                  <a:gd name="connsiteY0" fmla="*/ 0 h 1708761"/>
                  <a:gd name="connsiteX1" fmla="*/ 933011 w 1054387"/>
                  <a:gd name="connsiteY1" fmla="*/ 0 h 1708761"/>
                  <a:gd name="connsiteX2" fmla="*/ 933011 w 1054387"/>
                  <a:gd name="connsiteY2" fmla="*/ 1116658 h 1708761"/>
                  <a:gd name="connsiteX3" fmla="*/ 1054387 w 1054387"/>
                  <a:gd name="connsiteY3" fmla="*/ 1116658 h 1708761"/>
                  <a:gd name="connsiteX4" fmla="*/ 1054387 w 1054387"/>
                  <a:gd name="connsiteY4" fmla="*/ 1407960 h 1708761"/>
                  <a:gd name="connsiteX5" fmla="*/ 933011 w 1054387"/>
                  <a:gd name="connsiteY5" fmla="*/ 1407960 h 1708761"/>
                  <a:gd name="connsiteX6" fmla="*/ 933011 w 1054387"/>
                  <a:gd name="connsiteY6" fmla="*/ 1708761 h 1708761"/>
                  <a:gd name="connsiteX7" fmla="*/ 506613 w 1054387"/>
                  <a:gd name="connsiteY7" fmla="*/ 1708761 h 1708761"/>
                  <a:gd name="connsiteX8" fmla="*/ 506613 w 1054387"/>
                  <a:gd name="connsiteY8" fmla="*/ 1407960 h 1708761"/>
                  <a:gd name="connsiteX9" fmla="*/ 0 w 1054387"/>
                  <a:gd name="connsiteY9" fmla="*/ 1407960 h 1708761"/>
                  <a:gd name="connsiteX10" fmla="*/ 0 w 1054387"/>
                  <a:gd name="connsiteY10" fmla="*/ 1116658 h 1708761"/>
                  <a:gd name="connsiteX0-1" fmla="*/ 933011 w 1054387"/>
                  <a:gd name="connsiteY0-2" fmla="*/ 1708761 h 1800201"/>
                  <a:gd name="connsiteX1-3" fmla="*/ 506613 w 1054387"/>
                  <a:gd name="connsiteY1-4" fmla="*/ 1708761 h 1800201"/>
                  <a:gd name="connsiteX2-5" fmla="*/ 506613 w 1054387"/>
                  <a:gd name="connsiteY2-6" fmla="*/ 1407960 h 1800201"/>
                  <a:gd name="connsiteX3-7" fmla="*/ 0 w 1054387"/>
                  <a:gd name="connsiteY3-8" fmla="*/ 1407960 h 1800201"/>
                  <a:gd name="connsiteX4-9" fmla="*/ 0 w 1054387"/>
                  <a:gd name="connsiteY4-10" fmla="*/ 1116658 h 1800201"/>
                  <a:gd name="connsiteX5-11" fmla="*/ 368349 w 1054387"/>
                  <a:gd name="connsiteY5-12" fmla="*/ 0 h 1800201"/>
                  <a:gd name="connsiteX6-13" fmla="*/ 933011 w 1054387"/>
                  <a:gd name="connsiteY6-14" fmla="*/ 0 h 1800201"/>
                  <a:gd name="connsiteX7-15" fmla="*/ 933011 w 1054387"/>
                  <a:gd name="connsiteY7-16" fmla="*/ 1116658 h 1800201"/>
                  <a:gd name="connsiteX8-17" fmla="*/ 1054387 w 1054387"/>
                  <a:gd name="connsiteY8-18" fmla="*/ 1116658 h 1800201"/>
                  <a:gd name="connsiteX9-19" fmla="*/ 1054387 w 1054387"/>
                  <a:gd name="connsiteY9-20" fmla="*/ 1407960 h 1800201"/>
                  <a:gd name="connsiteX10-21" fmla="*/ 933011 w 1054387"/>
                  <a:gd name="connsiteY10-22" fmla="*/ 1407960 h 1800201"/>
                  <a:gd name="connsiteX11" fmla="*/ 1024451 w 1054387"/>
                  <a:gd name="connsiteY11" fmla="*/ 1800201 h 1800201"/>
                  <a:gd name="connsiteX0-23" fmla="*/ 933011 w 1054387"/>
                  <a:gd name="connsiteY0-24" fmla="*/ 1708761 h 1708761"/>
                  <a:gd name="connsiteX1-25" fmla="*/ 506613 w 1054387"/>
                  <a:gd name="connsiteY1-26" fmla="*/ 1708761 h 1708761"/>
                  <a:gd name="connsiteX2-27" fmla="*/ 506613 w 1054387"/>
                  <a:gd name="connsiteY2-28" fmla="*/ 1407960 h 1708761"/>
                  <a:gd name="connsiteX3-29" fmla="*/ 0 w 1054387"/>
                  <a:gd name="connsiteY3-30" fmla="*/ 1407960 h 1708761"/>
                  <a:gd name="connsiteX4-31" fmla="*/ 0 w 1054387"/>
                  <a:gd name="connsiteY4-32" fmla="*/ 1116658 h 1708761"/>
                  <a:gd name="connsiteX5-33" fmla="*/ 368349 w 1054387"/>
                  <a:gd name="connsiteY5-34" fmla="*/ 0 h 1708761"/>
                  <a:gd name="connsiteX6-35" fmla="*/ 933011 w 1054387"/>
                  <a:gd name="connsiteY6-36" fmla="*/ 0 h 1708761"/>
                  <a:gd name="connsiteX7-37" fmla="*/ 933011 w 1054387"/>
                  <a:gd name="connsiteY7-38" fmla="*/ 1116658 h 1708761"/>
                  <a:gd name="connsiteX8-39" fmla="*/ 1054387 w 1054387"/>
                  <a:gd name="connsiteY8-40" fmla="*/ 1116658 h 1708761"/>
                  <a:gd name="connsiteX9-41" fmla="*/ 1054387 w 1054387"/>
                  <a:gd name="connsiteY9-42" fmla="*/ 1407960 h 1708761"/>
                  <a:gd name="connsiteX10-43" fmla="*/ 933011 w 1054387"/>
                  <a:gd name="connsiteY10-44" fmla="*/ 1407960 h 1708761"/>
                  <a:gd name="connsiteX11-45" fmla="*/ 948251 w 1054387"/>
                  <a:gd name="connsiteY11-46" fmla="*/ 1690663 h 1708761"/>
                  <a:gd name="connsiteX0-47" fmla="*/ 0 w 1159601"/>
                  <a:gd name="connsiteY0-48" fmla="*/ 1708761 h 1708761"/>
                  <a:gd name="connsiteX1-49" fmla="*/ 611827 w 1159601"/>
                  <a:gd name="connsiteY1-50" fmla="*/ 1708761 h 1708761"/>
                  <a:gd name="connsiteX2-51" fmla="*/ 611827 w 1159601"/>
                  <a:gd name="connsiteY2-52" fmla="*/ 1407960 h 1708761"/>
                  <a:gd name="connsiteX3-53" fmla="*/ 105214 w 1159601"/>
                  <a:gd name="connsiteY3-54" fmla="*/ 1407960 h 1708761"/>
                  <a:gd name="connsiteX4-55" fmla="*/ 105214 w 1159601"/>
                  <a:gd name="connsiteY4-56" fmla="*/ 1116658 h 1708761"/>
                  <a:gd name="connsiteX5-57" fmla="*/ 473563 w 1159601"/>
                  <a:gd name="connsiteY5-58" fmla="*/ 0 h 1708761"/>
                  <a:gd name="connsiteX6-59" fmla="*/ 1038225 w 1159601"/>
                  <a:gd name="connsiteY6-60" fmla="*/ 0 h 1708761"/>
                  <a:gd name="connsiteX7-61" fmla="*/ 1038225 w 1159601"/>
                  <a:gd name="connsiteY7-62" fmla="*/ 1116658 h 1708761"/>
                  <a:gd name="connsiteX8-63" fmla="*/ 1159601 w 1159601"/>
                  <a:gd name="connsiteY8-64" fmla="*/ 1116658 h 1708761"/>
                  <a:gd name="connsiteX9-65" fmla="*/ 1159601 w 1159601"/>
                  <a:gd name="connsiteY9-66" fmla="*/ 1407960 h 1708761"/>
                  <a:gd name="connsiteX10-67" fmla="*/ 1038225 w 1159601"/>
                  <a:gd name="connsiteY10-68" fmla="*/ 1407960 h 1708761"/>
                  <a:gd name="connsiteX11-69" fmla="*/ 1053465 w 1159601"/>
                  <a:gd name="connsiteY11-70" fmla="*/ 1690663 h 1708761"/>
                  <a:gd name="connsiteX0-71" fmla="*/ 0 w 1159601"/>
                  <a:gd name="connsiteY0-72" fmla="*/ 1708761 h 1857351"/>
                  <a:gd name="connsiteX1-73" fmla="*/ 611827 w 1159601"/>
                  <a:gd name="connsiteY1-74" fmla="*/ 1708761 h 1857351"/>
                  <a:gd name="connsiteX2-75" fmla="*/ 611827 w 1159601"/>
                  <a:gd name="connsiteY2-76" fmla="*/ 1407960 h 1857351"/>
                  <a:gd name="connsiteX3-77" fmla="*/ 105214 w 1159601"/>
                  <a:gd name="connsiteY3-78" fmla="*/ 1407960 h 1857351"/>
                  <a:gd name="connsiteX4-79" fmla="*/ 105214 w 1159601"/>
                  <a:gd name="connsiteY4-80" fmla="*/ 1116658 h 1857351"/>
                  <a:gd name="connsiteX5-81" fmla="*/ 473563 w 1159601"/>
                  <a:gd name="connsiteY5-82" fmla="*/ 0 h 1857351"/>
                  <a:gd name="connsiteX6-83" fmla="*/ 1038225 w 1159601"/>
                  <a:gd name="connsiteY6-84" fmla="*/ 0 h 1857351"/>
                  <a:gd name="connsiteX7-85" fmla="*/ 1038225 w 1159601"/>
                  <a:gd name="connsiteY7-86" fmla="*/ 1116658 h 1857351"/>
                  <a:gd name="connsiteX8-87" fmla="*/ 1159601 w 1159601"/>
                  <a:gd name="connsiteY8-88" fmla="*/ 1116658 h 1857351"/>
                  <a:gd name="connsiteX9-89" fmla="*/ 1159601 w 1159601"/>
                  <a:gd name="connsiteY9-90" fmla="*/ 1407960 h 1857351"/>
                  <a:gd name="connsiteX10-91" fmla="*/ 1038225 w 1159601"/>
                  <a:gd name="connsiteY10-92" fmla="*/ 1407960 h 1857351"/>
                  <a:gd name="connsiteX11-93" fmla="*/ 1048703 w 1159601"/>
                  <a:gd name="connsiteY11-94" fmla="*/ 1857351 h 1857351"/>
                  <a:gd name="connsiteX0-95" fmla="*/ 0 w 1159601"/>
                  <a:gd name="connsiteY0-96" fmla="*/ 1708761 h 1857351"/>
                  <a:gd name="connsiteX1-97" fmla="*/ 611827 w 1159601"/>
                  <a:gd name="connsiteY1-98" fmla="*/ 1708761 h 1857351"/>
                  <a:gd name="connsiteX2-99" fmla="*/ 611827 w 1159601"/>
                  <a:gd name="connsiteY2-100" fmla="*/ 1407960 h 1857351"/>
                  <a:gd name="connsiteX3-101" fmla="*/ 105214 w 1159601"/>
                  <a:gd name="connsiteY3-102" fmla="*/ 1407960 h 1857351"/>
                  <a:gd name="connsiteX4-103" fmla="*/ 105214 w 1159601"/>
                  <a:gd name="connsiteY4-104" fmla="*/ 1116658 h 1857351"/>
                  <a:gd name="connsiteX5-105" fmla="*/ 473563 w 1159601"/>
                  <a:gd name="connsiteY5-106" fmla="*/ 0 h 1857351"/>
                  <a:gd name="connsiteX6-107" fmla="*/ 1038225 w 1159601"/>
                  <a:gd name="connsiteY6-108" fmla="*/ 0 h 1857351"/>
                  <a:gd name="connsiteX7-109" fmla="*/ 1038225 w 1159601"/>
                  <a:gd name="connsiteY7-110" fmla="*/ 1116658 h 1857351"/>
                  <a:gd name="connsiteX8-111" fmla="*/ 1159601 w 1159601"/>
                  <a:gd name="connsiteY8-112" fmla="*/ 1116658 h 1857351"/>
                  <a:gd name="connsiteX9-113" fmla="*/ 1159601 w 1159601"/>
                  <a:gd name="connsiteY9-114" fmla="*/ 1407960 h 1857351"/>
                  <a:gd name="connsiteX10-115" fmla="*/ 1038225 w 1159601"/>
                  <a:gd name="connsiteY10-116" fmla="*/ 1407960 h 1857351"/>
                  <a:gd name="connsiteX11-117" fmla="*/ 1039178 w 1159601"/>
                  <a:gd name="connsiteY11-118" fmla="*/ 1857351 h 1857351"/>
                  <a:gd name="connsiteX0-119" fmla="*/ 0 w 1159601"/>
                  <a:gd name="connsiteY0-120" fmla="*/ 1708761 h 1857351"/>
                  <a:gd name="connsiteX1-121" fmla="*/ 611827 w 1159601"/>
                  <a:gd name="connsiteY1-122" fmla="*/ 1708761 h 1857351"/>
                  <a:gd name="connsiteX2-123" fmla="*/ 611827 w 1159601"/>
                  <a:gd name="connsiteY2-124" fmla="*/ 1407960 h 1857351"/>
                  <a:gd name="connsiteX3-125" fmla="*/ 105214 w 1159601"/>
                  <a:gd name="connsiteY3-126" fmla="*/ 1407960 h 1857351"/>
                  <a:gd name="connsiteX4-127" fmla="*/ 105214 w 1159601"/>
                  <a:gd name="connsiteY4-128" fmla="*/ 1116658 h 1857351"/>
                  <a:gd name="connsiteX5-129" fmla="*/ 473563 w 1159601"/>
                  <a:gd name="connsiteY5-130" fmla="*/ 0 h 1857351"/>
                  <a:gd name="connsiteX6-131" fmla="*/ 1038225 w 1159601"/>
                  <a:gd name="connsiteY6-132" fmla="*/ 0 h 1857351"/>
                  <a:gd name="connsiteX7-133" fmla="*/ 1038225 w 1159601"/>
                  <a:gd name="connsiteY7-134" fmla="*/ 1116658 h 1857351"/>
                  <a:gd name="connsiteX8-135" fmla="*/ 1159601 w 1159601"/>
                  <a:gd name="connsiteY8-136" fmla="*/ 1116658 h 1857351"/>
                  <a:gd name="connsiteX9-137" fmla="*/ 1159601 w 1159601"/>
                  <a:gd name="connsiteY9-138" fmla="*/ 1407960 h 1857351"/>
                  <a:gd name="connsiteX10-139" fmla="*/ 1038225 w 1159601"/>
                  <a:gd name="connsiteY10-140" fmla="*/ 1407960 h 1857351"/>
                  <a:gd name="connsiteX11-141" fmla="*/ 1039348 w 1159601"/>
                  <a:gd name="connsiteY11-142" fmla="*/ 1706397 h 1857351"/>
                  <a:gd name="connsiteX12" fmla="*/ 1039178 w 1159601"/>
                  <a:gd name="connsiteY12" fmla="*/ 1857351 h 1857351"/>
                  <a:gd name="connsiteX0-143" fmla="*/ 0 w 1634490"/>
                  <a:gd name="connsiteY0-144" fmla="*/ 1708761 h 1737497"/>
                  <a:gd name="connsiteX1-145" fmla="*/ 611827 w 1634490"/>
                  <a:gd name="connsiteY1-146" fmla="*/ 1708761 h 1737497"/>
                  <a:gd name="connsiteX2-147" fmla="*/ 611827 w 1634490"/>
                  <a:gd name="connsiteY2-148" fmla="*/ 1407960 h 1737497"/>
                  <a:gd name="connsiteX3-149" fmla="*/ 105214 w 1634490"/>
                  <a:gd name="connsiteY3-150" fmla="*/ 1407960 h 1737497"/>
                  <a:gd name="connsiteX4-151" fmla="*/ 105214 w 1634490"/>
                  <a:gd name="connsiteY4-152" fmla="*/ 1116658 h 1737497"/>
                  <a:gd name="connsiteX5-153" fmla="*/ 473563 w 1634490"/>
                  <a:gd name="connsiteY5-154" fmla="*/ 0 h 1737497"/>
                  <a:gd name="connsiteX6-155" fmla="*/ 1038225 w 1634490"/>
                  <a:gd name="connsiteY6-156" fmla="*/ 0 h 1737497"/>
                  <a:gd name="connsiteX7-157" fmla="*/ 1038225 w 1634490"/>
                  <a:gd name="connsiteY7-158" fmla="*/ 1116658 h 1737497"/>
                  <a:gd name="connsiteX8-159" fmla="*/ 1159601 w 1634490"/>
                  <a:gd name="connsiteY8-160" fmla="*/ 1116658 h 1737497"/>
                  <a:gd name="connsiteX9-161" fmla="*/ 1159601 w 1634490"/>
                  <a:gd name="connsiteY9-162" fmla="*/ 1407960 h 1737497"/>
                  <a:gd name="connsiteX10-163" fmla="*/ 1038225 w 1634490"/>
                  <a:gd name="connsiteY10-164" fmla="*/ 1407960 h 1737497"/>
                  <a:gd name="connsiteX11-165" fmla="*/ 1039348 w 1634490"/>
                  <a:gd name="connsiteY11-166" fmla="*/ 1706397 h 1737497"/>
                  <a:gd name="connsiteX12-167" fmla="*/ 1634490 w 1634490"/>
                  <a:gd name="connsiteY12-168" fmla="*/ 1719238 h 1737497"/>
                  <a:gd name="connsiteX0-169" fmla="*/ 0 w 1634490"/>
                  <a:gd name="connsiteY0-170" fmla="*/ 1708761 h 1737497"/>
                  <a:gd name="connsiteX1-171" fmla="*/ 611827 w 1634490"/>
                  <a:gd name="connsiteY1-172" fmla="*/ 1708761 h 1737497"/>
                  <a:gd name="connsiteX2-173" fmla="*/ 611827 w 1634490"/>
                  <a:gd name="connsiteY2-174" fmla="*/ 1407960 h 1737497"/>
                  <a:gd name="connsiteX3-175" fmla="*/ 105214 w 1634490"/>
                  <a:gd name="connsiteY3-176" fmla="*/ 1407960 h 1737497"/>
                  <a:gd name="connsiteX4-177" fmla="*/ 105214 w 1634490"/>
                  <a:gd name="connsiteY4-178" fmla="*/ 1116658 h 1737497"/>
                  <a:gd name="connsiteX5-179" fmla="*/ 473563 w 1634490"/>
                  <a:gd name="connsiteY5-180" fmla="*/ 0 h 1737497"/>
                  <a:gd name="connsiteX6-181" fmla="*/ 1038225 w 1634490"/>
                  <a:gd name="connsiteY6-182" fmla="*/ 0 h 1737497"/>
                  <a:gd name="connsiteX7-183" fmla="*/ 1038225 w 1634490"/>
                  <a:gd name="connsiteY7-184" fmla="*/ 1116658 h 1737497"/>
                  <a:gd name="connsiteX8-185" fmla="*/ 1159601 w 1634490"/>
                  <a:gd name="connsiteY8-186" fmla="*/ 1116658 h 1737497"/>
                  <a:gd name="connsiteX9-187" fmla="*/ 1159601 w 1634490"/>
                  <a:gd name="connsiteY9-188" fmla="*/ 1407960 h 1737497"/>
                  <a:gd name="connsiteX10-189" fmla="*/ 1038225 w 1634490"/>
                  <a:gd name="connsiteY10-190" fmla="*/ 1407960 h 1737497"/>
                  <a:gd name="connsiteX11-191" fmla="*/ 1039348 w 1634490"/>
                  <a:gd name="connsiteY11-192" fmla="*/ 1706397 h 1737497"/>
                  <a:gd name="connsiteX12-193" fmla="*/ 1634490 w 1634490"/>
                  <a:gd name="connsiteY12-194" fmla="*/ 1719238 h 1737497"/>
                  <a:gd name="connsiteX0-195" fmla="*/ 0 w 1820227"/>
                  <a:gd name="connsiteY0-196" fmla="*/ 1708761 h 1736418"/>
                  <a:gd name="connsiteX1-197" fmla="*/ 611827 w 1820227"/>
                  <a:gd name="connsiteY1-198" fmla="*/ 1708761 h 1736418"/>
                  <a:gd name="connsiteX2-199" fmla="*/ 611827 w 1820227"/>
                  <a:gd name="connsiteY2-200" fmla="*/ 1407960 h 1736418"/>
                  <a:gd name="connsiteX3-201" fmla="*/ 105214 w 1820227"/>
                  <a:gd name="connsiteY3-202" fmla="*/ 1407960 h 1736418"/>
                  <a:gd name="connsiteX4-203" fmla="*/ 105214 w 1820227"/>
                  <a:gd name="connsiteY4-204" fmla="*/ 1116658 h 1736418"/>
                  <a:gd name="connsiteX5-205" fmla="*/ 473563 w 1820227"/>
                  <a:gd name="connsiteY5-206" fmla="*/ 0 h 1736418"/>
                  <a:gd name="connsiteX6-207" fmla="*/ 1038225 w 1820227"/>
                  <a:gd name="connsiteY6-208" fmla="*/ 0 h 1736418"/>
                  <a:gd name="connsiteX7-209" fmla="*/ 1038225 w 1820227"/>
                  <a:gd name="connsiteY7-210" fmla="*/ 1116658 h 1736418"/>
                  <a:gd name="connsiteX8-211" fmla="*/ 1159601 w 1820227"/>
                  <a:gd name="connsiteY8-212" fmla="*/ 1116658 h 1736418"/>
                  <a:gd name="connsiteX9-213" fmla="*/ 1159601 w 1820227"/>
                  <a:gd name="connsiteY9-214" fmla="*/ 1407960 h 1736418"/>
                  <a:gd name="connsiteX10-215" fmla="*/ 1038225 w 1820227"/>
                  <a:gd name="connsiteY10-216" fmla="*/ 1407960 h 1736418"/>
                  <a:gd name="connsiteX11-217" fmla="*/ 1039348 w 1820227"/>
                  <a:gd name="connsiteY11-218" fmla="*/ 1706397 h 1736418"/>
                  <a:gd name="connsiteX12-219" fmla="*/ 1820227 w 1820227"/>
                  <a:gd name="connsiteY12-220" fmla="*/ 1714476 h 1736418"/>
                  <a:gd name="connsiteX0-221" fmla="*/ 0 w 1910715"/>
                  <a:gd name="connsiteY0-222" fmla="*/ 1708761 h 1736418"/>
                  <a:gd name="connsiteX1-223" fmla="*/ 611827 w 1910715"/>
                  <a:gd name="connsiteY1-224" fmla="*/ 1708761 h 1736418"/>
                  <a:gd name="connsiteX2-225" fmla="*/ 611827 w 1910715"/>
                  <a:gd name="connsiteY2-226" fmla="*/ 1407960 h 1736418"/>
                  <a:gd name="connsiteX3-227" fmla="*/ 105214 w 1910715"/>
                  <a:gd name="connsiteY3-228" fmla="*/ 1407960 h 1736418"/>
                  <a:gd name="connsiteX4-229" fmla="*/ 105214 w 1910715"/>
                  <a:gd name="connsiteY4-230" fmla="*/ 1116658 h 1736418"/>
                  <a:gd name="connsiteX5-231" fmla="*/ 473563 w 1910715"/>
                  <a:gd name="connsiteY5-232" fmla="*/ 0 h 1736418"/>
                  <a:gd name="connsiteX6-233" fmla="*/ 1038225 w 1910715"/>
                  <a:gd name="connsiteY6-234" fmla="*/ 0 h 1736418"/>
                  <a:gd name="connsiteX7-235" fmla="*/ 1038225 w 1910715"/>
                  <a:gd name="connsiteY7-236" fmla="*/ 1116658 h 1736418"/>
                  <a:gd name="connsiteX8-237" fmla="*/ 1159601 w 1910715"/>
                  <a:gd name="connsiteY8-238" fmla="*/ 1116658 h 1736418"/>
                  <a:gd name="connsiteX9-239" fmla="*/ 1159601 w 1910715"/>
                  <a:gd name="connsiteY9-240" fmla="*/ 1407960 h 1736418"/>
                  <a:gd name="connsiteX10-241" fmla="*/ 1038225 w 1910715"/>
                  <a:gd name="connsiteY10-242" fmla="*/ 1407960 h 1736418"/>
                  <a:gd name="connsiteX11-243" fmla="*/ 1039348 w 1910715"/>
                  <a:gd name="connsiteY11-244" fmla="*/ 1706397 h 1736418"/>
                  <a:gd name="connsiteX12-245" fmla="*/ 1910715 w 1910715"/>
                  <a:gd name="connsiteY12-246" fmla="*/ 1714476 h 1736418"/>
                  <a:gd name="connsiteX0-247" fmla="*/ 0 w 1910715"/>
                  <a:gd name="connsiteY0-248" fmla="*/ 1708761 h 1736418"/>
                  <a:gd name="connsiteX1-249" fmla="*/ 611827 w 1910715"/>
                  <a:gd name="connsiteY1-250" fmla="*/ 1708761 h 1736418"/>
                  <a:gd name="connsiteX2-251" fmla="*/ 611827 w 1910715"/>
                  <a:gd name="connsiteY2-252" fmla="*/ 1407960 h 1736418"/>
                  <a:gd name="connsiteX3-253" fmla="*/ 105214 w 1910715"/>
                  <a:gd name="connsiteY3-254" fmla="*/ 1407960 h 1736418"/>
                  <a:gd name="connsiteX4-255" fmla="*/ 105214 w 1910715"/>
                  <a:gd name="connsiteY4-256" fmla="*/ 1116658 h 1736418"/>
                  <a:gd name="connsiteX5-257" fmla="*/ 473563 w 1910715"/>
                  <a:gd name="connsiteY5-258" fmla="*/ 0 h 1736418"/>
                  <a:gd name="connsiteX6-259" fmla="*/ 1038225 w 1910715"/>
                  <a:gd name="connsiteY6-260" fmla="*/ 0 h 1736418"/>
                  <a:gd name="connsiteX7-261" fmla="*/ 1038225 w 1910715"/>
                  <a:gd name="connsiteY7-262" fmla="*/ 1116658 h 1736418"/>
                  <a:gd name="connsiteX8-263" fmla="*/ 1159601 w 1910715"/>
                  <a:gd name="connsiteY8-264" fmla="*/ 1116658 h 1736418"/>
                  <a:gd name="connsiteX9-265" fmla="*/ 1159601 w 1910715"/>
                  <a:gd name="connsiteY9-266" fmla="*/ 1407960 h 1736418"/>
                  <a:gd name="connsiteX10-267" fmla="*/ 1038225 w 1910715"/>
                  <a:gd name="connsiteY10-268" fmla="*/ 1407960 h 1736418"/>
                  <a:gd name="connsiteX11-269" fmla="*/ 1039348 w 1910715"/>
                  <a:gd name="connsiteY11-270" fmla="*/ 1706397 h 1736418"/>
                  <a:gd name="connsiteX12-271" fmla="*/ 1910715 w 1910715"/>
                  <a:gd name="connsiteY12-272" fmla="*/ 1714476 h 1736418"/>
                  <a:gd name="connsiteX0-273" fmla="*/ 0 w 1910715"/>
                  <a:gd name="connsiteY0-274" fmla="*/ 1708761 h 1742778"/>
                  <a:gd name="connsiteX1-275" fmla="*/ 611827 w 1910715"/>
                  <a:gd name="connsiteY1-276" fmla="*/ 1708761 h 1742778"/>
                  <a:gd name="connsiteX2-277" fmla="*/ 611827 w 1910715"/>
                  <a:gd name="connsiteY2-278" fmla="*/ 1407960 h 1742778"/>
                  <a:gd name="connsiteX3-279" fmla="*/ 105214 w 1910715"/>
                  <a:gd name="connsiteY3-280" fmla="*/ 1407960 h 1742778"/>
                  <a:gd name="connsiteX4-281" fmla="*/ 105214 w 1910715"/>
                  <a:gd name="connsiteY4-282" fmla="*/ 1116658 h 1742778"/>
                  <a:gd name="connsiteX5-283" fmla="*/ 473563 w 1910715"/>
                  <a:gd name="connsiteY5-284" fmla="*/ 0 h 1742778"/>
                  <a:gd name="connsiteX6-285" fmla="*/ 1038225 w 1910715"/>
                  <a:gd name="connsiteY6-286" fmla="*/ 0 h 1742778"/>
                  <a:gd name="connsiteX7-287" fmla="*/ 1038225 w 1910715"/>
                  <a:gd name="connsiteY7-288" fmla="*/ 1116658 h 1742778"/>
                  <a:gd name="connsiteX8-289" fmla="*/ 1159601 w 1910715"/>
                  <a:gd name="connsiteY8-290" fmla="*/ 1116658 h 1742778"/>
                  <a:gd name="connsiteX9-291" fmla="*/ 1159601 w 1910715"/>
                  <a:gd name="connsiteY9-292" fmla="*/ 1407960 h 1742778"/>
                  <a:gd name="connsiteX10-293" fmla="*/ 1038225 w 1910715"/>
                  <a:gd name="connsiteY10-294" fmla="*/ 1407960 h 1742778"/>
                  <a:gd name="connsiteX11-295" fmla="*/ 1039348 w 1910715"/>
                  <a:gd name="connsiteY11-296" fmla="*/ 1706397 h 1742778"/>
                  <a:gd name="connsiteX12-297" fmla="*/ 1910715 w 1910715"/>
                  <a:gd name="connsiteY12-298" fmla="*/ 1714476 h 1742778"/>
                  <a:gd name="connsiteX0-299" fmla="*/ 0 w 1910715"/>
                  <a:gd name="connsiteY0-300" fmla="*/ 1708761 h 1714959"/>
                  <a:gd name="connsiteX1-301" fmla="*/ 611827 w 1910715"/>
                  <a:gd name="connsiteY1-302" fmla="*/ 1708761 h 1714959"/>
                  <a:gd name="connsiteX2-303" fmla="*/ 611827 w 1910715"/>
                  <a:gd name="connsiteY2-304" fmla="*/ 1407960 h 1714959"/>
                  <a:gd name="connsiteX3-305" fmla="*/ 105214 w 1910715"/>
                  <a:gd name="connsiteY3-306" fmla="*/ 1407960 h 1714959"/>
                  <a:gd name="connsiteX4-307" fmla="*/ 105214 w 1910715"/>
                  <a:gd name="connsiteY4-308" fmla="*/ 1116658 h 1714959"/>
                  <a:gd name="connsiteX5-309" fmla="*/ 473563 w 1910715"/>
                  <a:gd name="connsiteY5-310" fmla="*/ 0 h 1714959"/>
                  <a:gd name="connsiteX6-311" fmla="*/ 1038225 w 1910715"/>
                  <a:gd name="connsiteY6-312" fmla="*/ 0 h 1714959"/>
                  <a:gd name="connsiteX7-313" fmla="*/ 1038225 w 1910715"/>
                  <a:gd name="connsiteY7-314" fmla="*/ 1116658 h 1714959"/>
                  <a:gd name="connsiteX8-315" fmla="*/ 1159601 w 1910715"/>
                  <a:gd name="connsiteY8-316" fmla="*/ 1116658 h 1714959"/>
                  <a:gd name="connsiteX9-317" fmla="*/ 1159601 w 1910715"/>
                  <a:gd name="connsiteY9-318" fmla="*/ 1407960 h 1714959"/>
                  <a:gd name="connsiteX10-319" fmla="*/ 1038225 w 1910715"/>
                  <a:gd name="connsiteY10-320" fmla="*/ 1407960 h 1714959"/>
                  <a:gd name="connsiteX11-321" fmla="*/ 1039348 w 1910715"/>
                  <a:gd name="connsiteY11-322" fmla="*/ 1706397 h 1714959"/>
                  <a:gd name="connsiteX12-323" fmla="*/ 1910715 w 1910715"/>
                  <a:gd name="connsiteY12-324" fmla="*/ 1714476 h 1714959"/>
                  <a:gd name="connsiteX0-325" fmla="*/ 0 w 1917065"/>
                  <a:gd name="connsiteY0-326" fmla="*/ 1708761 h 1708761"/>
                  <a:gd name="connsiteX1-327" fmla="*/ 611827 w 1917065"/>
                  <a:gd name="connsiteY1-328" fmla="*/ 1708761 h 1708761"/>
                  <a:gd name="connsiteX2-329" fmla="*/ 611827 w 1917065"/>
                  <a:gd name="connsiteY2-330" fmla="*/ 1407960 h 1708761"/>
                  <a:gd name="connsiteX3-331" fmla="*/ 105214 w 1917065"/>
                  <a:gd name="connsiteY3-332" fmla="*/ 1407960 h 1708761"/>
                  <a:gd name="connsiteX4-333" fmla="*/ 105214 w 1917065"/>
                  <a:gd name="connsiteY4-334" fmla="*/ 1116658 h 1708761"/>
                  <a:gd name="connsiteX5-335" fmla="*/ 473563 w 1917065"/>
                  <a:gd name="connsiteY5-336" fmla="*/ 0 h 1708761"/>
                  <a:gd name="connsiteX6-337" fmla="*/ 1038225 w 1917065"/>
                  <a:gd name="connsiteY6-338" fmla="*/ 0 h 1708761"/>
                  <a:gd name="connsiteX7-339" fmla="*/ 1038225 w 1917065"/>
                  <a:gd name="connsiteY7-340" fmla="*/ 1116658 h 1708761"/>
                  <a:gd name="connsiteX8-341" fmla="*/ 1159601 w 1917065"/>
                  <a:gd name="connsiteY8-342" fmla="*/ 1116658 h 1708761"/>
                  <a:gd name="connsiteX9-343" fmla="*/ 1159601 w 1917065"/>
                  <a:gd name="connsiteY9-344" fmla="*/ 1407960 h 1708761"/>
                  <a:gd name="connsiteX10-345" fmla="*/ 1038225 w 1917065"/>
                  <a:gd name="connsiteY10-346" fmla="*/ 1407960 h 1708761"/>
                  <a:gd name="connsiteX11-347" fmla="*/ 1039348 w 1917065"/>
                  <a:gd name="connsiteY11-348" fmla="*/ 1706397 h 1708761"/>
                  <a:gd name="connsiteX12-349" fmla="*/ 1917065 w 1917065"/>
                  <a:gd name="connsiteY12-350" fmla="*/ 1701776 h 1708761"/>
                  <a:gd name="connsiteX0-351" fmla="*/ 0 w 1917065"/>
                  <a:gd name="connsiteY0-352" fmla="*/ 1708761 h 1708761"/>
                  <a:gd name="connsiteX1-353" fmla="*/ 611827 w 1917065"/>
                  <a:gd name="connsiteY1-354" fmla="*/ 1708761 h 1708761"/>
                  <a:gd name="connsiteX2-355" fmla="*/ 611827 w 1917065"/>
                  <a:gd name="connsiteY2-356" fmla="*/ 1407960 h 1708761"/>
                  <a:gd name="connsiteX3-357" fmla="*/ 105214 w 1917065"/>
                  <a:gd name="connsiteY3-358" fmla="*/ 1407960 h 1708761"/>
                  <a:gd name="connsiteX4-359" fmla="*/ 105214 w 1917065"/>
                  <a:gd name="connsiteY4-360" fmla="*/ 1116658 h 1708761"/>
                  <a:gd name="connsiteX5-361" fmla="*/ 473563 w 1917065"/>
                  <a:gd name="connsiteY5-362" fmla="*/ 0 h 1708761"/>
                  <a:gd name="connsiteX6-363" fmla="*/ 1038225 w 1917065"/>
                  <a:gd name="connsiteY6-364" fmla="*/ 0 h 1708761"/>
                  <a:gd name="connsiteX7-365" fmla="*/ 1038225 w 1917065"/>
                  <a:gd name="connsiteY7-366" fmla="*/ 1116658 h 1708761"/>
                  <a:gd name="connsiteX8-367" fmla="*/ 1159601 w 1917065"/>
                  <a:gd name="connsiteY8-368" fmla="*/ 1116658 h 1708761"/>
                  <a:gd name="connsiteX9-369" fmla="*/ 1159601 w 1917065"/>
                  <a:gd name="connsiteY9-370" fmla="*/ 1407960 h 1708761"/>
                  <a:gd name="connsiteX10-371" fmla="*/ 1038225 w 1917065"/>
                  <a:gd name="connsiteY10-372" fmla="*/ 1407960 h 1708761"/>
                  <a:gd name="connsiteX11-373" fmla="*/ 1039348 w 1917065"/>
                  <a:gd name="connsiteY11-374" fmla="*/ 1706397 h 1708761"/>
                  <a:gd name="connsiteX12-375" fmla="*/ 1917065 w 1917065"/>
                  <a:gd name="connsiteY12-376" fmla="*/ 1701776 h 1708761"/>
                  <a:gd name="connsiteX0-377" fmla="*/ 0 w 1917065"/>
                  <a:gd name="connsiteY0-378" fmla="*/ 1708761 h 1708761"/>
                  <a:gd name="connsiteX1-379" fmla="*/ 611827 w 1917065"/>
                  <a:gd name="connsiteY1-380" fmla="*/ 1708761 h 1708761"/>
                  <a:gd name="connsiteX2-381" fmla="*/ 611827 w 1917065"/>
                  <a:gd name="connsiteY2-382" fmla="*/ 1407960 h 1708761"/>
                  <a:gd name="connsiteX3-383" fmla="*/ 105214 w 1917065"/>
                  <a:gd name="connsiteY3-384" fmla="*/ 1407960 h 1708761"/>
                  <a:gd name="connsiteX4-385" fmla="*/ 105214 w 1917065"/>
                  <a:gd name="connsiteY4-386" fmla="*/ 1116658 h 1708761"/>
                  <a:gd name="connsiteX5-387" fmla="*/ 473563 w 1917065"/>
                  <a:gd name="connsiteY5-388" fmla="*/ 0 h 1708761"/>
                  <a:gd name="connsiteX6-389" fmla="*/ 1038225 w 1917065"/>
                  <a:gd name="connsiteY6-390" fmla="*/ 0 h 1708761"/>
                  <a:gd name="connsiteX7-391" fmla="*/ 1038225 w 1917065"/>
                  <a:gd name="connsiteY7-392" fmla="*/ 1116658 h 1708761"/>
                  <a:gd name="connsiteX8-393" fmla="*/ 1159601 w 1917065"/>
                  <a:gd name="connsiteY8-394" fmla="*/ 1116658 h 1708761"/>
                  <a:gd name="connsiteX9-395" fmla="*/ 1159601 w 1917065"/>
                  <a:gd name="connsiteY9-396" fmla="*/ 1407960 h 1708761"/>
                  <a:gd name="connsiteX10-397" fmla="*/ 1038225 w 1917065"/>
                  <a:gd name="connsiteY10-398" fmla="*/ 1407960 h 1708761"/>
                  <a:gd name="connsiteX11-399" fmla="*/ 1039348 w 1917065"/>
                  <a:gd name="connsiteY11-400" fmla="*/ 1706397 h 1708761"/>
                  <a:gd name="connsiteX12-401" fmla="*/ 1917065 w 1917065"/>
                  <a:gd name="connsiteY12-402" fmla="*/ 1701776 h 1708761"/>
                  <a:gd name="connsiteX0-403" fmla="*/ 0 w 1913890"/>
                  <a:gd name="connsiteY0-404" fmla="*/ 1708761 h 1708761"/>
                  <a:gd name="connsiteX1-405" fmla="*/ 611827 w 1913890"/>
                  <a:gd name="connsiteY1-406" fmla="*/ 1708761 h 1708761"/>
                  <a:gd name="connsiteX2-407" fmla="*/ 611827 w 1913890"/>
                  <a:gd name="connsiteY2-408" fmla="*/ 1407960 h 1708761"/>
                  <a:gd name="connsiteX3-409" fmla="*/ 105214 w 1913890"/>
                  <a:gd name="connsiteY3-410" fmla="*/ 1407960 h 1708761"/>
                  <a:gd name="connsiteX4-411" fmla="*/ 105214 w 1913890"/>
                  <a:gd name="connsiteY4-412" fmla="*/ 1116658 h 1708761"/>
                  <a:gd name="connsiteX5-413" fmla="*/ 473563 w 1913890"/>
                  <a:gd name="connsiteY5-414" fmla="*/ 0 h 1708761"/>
                  <a:gd name="connsiteX6-415" fmla="*/ 1038225 w 1913890"/>
                  <a:gd name="connsiteY6-416" fmla="*/ 0 h 1708761"/>
                  <a:gd name="connsiteX7-417" fmla="*/ 1038225 w 1913890"/>
                  <a:gd name="connsiteY7-418" fmla="*/ 1116658 h 1708761"/>
                  <a:gd name="connsiteX8-419" fmla="*/ 1159601 w 1913890"/>
                  <a:gd name="connsiteY8-420" fmla="*/ 1116658 h 1708761"/>
                  <a:gd name="connsiteX9-421" fmla="*/ 1159601 w 1913890"/>
                  <a:gd name="connsiteY9-422" fmla="*/ 1407960 h 1708761"/>
                  <a:gd name="connsiteX10-423" fmla="*/ 1038225 w 1913890"/>
                  <a:gd name="connsiteY10-424" fmla="*/ 1407960 h 1708761"/>
                  <a:gd name="connsiteX11-425" fmla="*/ 1039348 w 1913890"/>
                  <a:gd name="connsiteY11-426" fmla="*/ 1706397 h 1708761"/>
                  <a:gd name="connsiteX12-427" fmla="*/ 1913890 w 1913890"/>
                  <a:gd name="connsiteY12-428" fmla="*/ 1704951 h 1708761"/>
                  <a:gd name="connsiteX0-429" fmla="*/ 0 w 1913890"/>
                  <a:gd name="connsiteY0-430" fmla="*/ 1708761 h 1708761"/>
                  <a:gd name="connsiteX1-431" fmla="*/ 611827 w 1913890"/>
                  <a:gd name="connsiteY1-432" fmla="*/ 1708761 h 1708761"/>
                  <a:gd name="connsiteX2-433" fmla="*/ 611827 w 1913890"/>
                  <a:gd name="connsiteY2-434" fmla="*/ 1407960 h 1708761"/>
                  <a:gd name="connsiteX3-435" fmla="*/ 105214 w 1913890"/>
                  <a:gd name="connsiteY3-436" fmla="*/ 1407960 h 1708761"/>
                  <a:gd name="connsiteX4-437" fmla="*/ 105214 w 1913890"/>
                  <a:gd name="connsiteY4-438" fmla="*/ 1116658 h 1708761"/>
                  <a:gd name="connsiteX5-439" fmla="*/ 473563 w 1913890"/>
                  <a:gd name="connsiteY5-440" fmla="*/ 0 h 1708761"/>
                  <a:gd name="connsiteX6-441" fmla="*/ 1038225 w 1913890"/>
                  <a:gd name="connsiteY6-442" fmla="*/ 0 h 1708761"/>
                  <a:gd name="connsiteX7-443" fmla="*/ 1038225 w 1913890"/>
                  <a:gd name="connsiteY7-444" fmla="*/ 1116658 h 1708761"/>
                  <a:gd name="connsiteX8-445" fmla="*/ 1159601 w 1913890"/>
                  <a:gd name="connsiteY8-446" fmla="*/ 1116658 h 1708761"/>
                  <a:gd name="connsiteX9-447" fmla="*/ 1159601 w 1913890"/>
                  <a:gd name="connsiteY9-448" fmla="*/ 1407960 h 1708761"/>
                  <a:gd name="connsiteX10-449" fmla="*/ 1038225 w 1913890"/>
                  <a:gd name="connsiteY10-450" fmla="*/ 1407960 h 1708761"/>
                  <a:gd name="connsiteX11-451" fmla="*/ 1039348 w 1913890"/>
                  <a:gd name="connsiteY11-452" fmla="*/ 1706397 h 1708761"/>
                  <a:gd name="connsiteX12-453" fmla="*/ 1913890 w 1913890"/>
                  <a:gd name="connsiteY12-454" fmla="*/ 1704951 h 1708761"/>
                  <a:gd name="connsiteX0-455" fmla="*/ 0 w 1913890"/>
                  <a:gd name="connsiteY0-456" fmla="*/ 1708761 h 1708761"/>
                  <a:gd name="connsiteX1-457" fmla="*/ 611827 w 1913890"/>
                  <a:gd name="connsiteY1-458" fmla="*/ 1708761 h 1708761"/>
                  <a:gd name="connsiteX2-459" fmla="*/ 611827 w 1913890"/>
                  <a:gd name="connsiteY2-460" fmla="*/ 1407960 h 1708761"/>
                  <a:gd name="connsiteX3-461" fmla="*/ 105214 w 1913890"/>
                  <a:gd name="connsiteY3-462" fmla="*/ 1407960 h 1708761"/>
                  <a:gd name="connsiteX4-463" fmla="*/ 105214 w 1913890"/>
                  <a:gd name="connsiteY4-464" fmla="*/ 1116658 h 1708761"/>
                  <a:gd name="connsiteX5-465" fmla="*/ 473563 w 1913890"/>
                  <a:gd name="connsiteY5-466" fmla="*/ 0 h 1708761"/>
                  <a:gd name="connsiteX6-467" fmla="*/ 1038225 w 1913890"/>
                  <a:gd name="connsiteY6-468" fmla="*/ 0 h 1708761"/>
                  <a:gd name="connsiteX7-469" fmla="*/ 1038225 w 1913890"/>
                  <a:gd name="connsiteY7-470" fmla="*/ 1116658 h 1708761"/>
                  <a:gd name="connsiteX8-471" fmla="*/ 1159601 w 1913890"/>
                  <a:gd name="connsiteY8-472" fmla="*/ 1116658 h 1708761"/>
                  <a:gd name="connsiteX9-473" fmla="*/ 1159601 w 1913890"/>
                  <a:gd name="connsiteY9-474" fmla="*/ 1407960 h 1708761"/>
                  <a:gd name="connsiteX10-475" fmla="*/ 1038225 w 1913890"/>
                  <a:gd name="connsiteY10-476" fmla="*/ 1407960 h 1708761"/>
                  <a:gd name="connsiteX11-477" fmla="*/ 1039348 w 1913890"/>
                  <a:gd name="connsiteY11-478" fmla="*/ 1706397 h 1708761"/>
                  <a:gd name="connsiteX12-479" fmla="*/ 1913890 w 1913890"/>
                  <a:gd name="connsiteY12-480" fmla="*/ 1704951 h 1708761"/>
                  <a:gd name="connsiteX0-481" fmla="*/ 0 w 1913890"/>
                  <a:gd name="connsiteY0-482" fmla="*/ 1708761 h 1708761"/>
                  <a:gd name="connsiteX1-483" fmla="*/ 611827 w 1913890"/>
                  <a:gd name="connsiteY1-484" fmla="*/ 1708761 h 1708761"/>
                  <a:gd name="connsiteX2-485" fmla="*/ 611827 w 1913890"/>
                  <a:gd name="connsiteY2-486" fmla="*/ 1407960 h 1708761"/>
                  <a:gd name="connsiteX3-487" fmla="*/ 105214 w 1913890"/>
                  <a:gd name="connsiteY3-488" fmla="*/ 1407960 h 1708761"/>
                  <a:gd name="connsiteX4-489" fmla="*/ 105214 w 1913890"/>
                  <a:gd name="connsiteY4-490" fmla="*/ 1116658 h 1708761"/>
                  <a:gd name="connsiteX5-491" fmla="*/ 473563 w 1913890"/>
                  <a:gd name="connsiteY5-492" fmla="*/ 0 h 1708761"/>
                  <a:gd name="connsiteX6-493" fmla="*/ 1038225 w 1913890"/>
                  <a:gd name="connsiteY6-494" fmla="*/ 0 h 1708761"/>
                  <a:gd name="connsiteX7-495" fmla="*/ 1038225 w 1913890"/>
                  <a:gd name="connsiteY7-496" fmla="*/ 1116658 h 1708761"/>
                  <a:gd name="connsiteX8-497" fmla="*/ 1159601 w 1913890"/>
                  <a:gd name="connsiteY8-498" fmla="*/ 1116658 h 1708761"/>
                  <a:gd name="connsiteX9-499" fmla="*/ 1159601 w 1913890"/>
                  <a:gd name="connsiteY9-500" fmla="*/ 1407960 h 1708761"/>
                  <a:gd name="connsiteX10-501" fmla="*/ 1038225 w 1913890"/>
                  <a:gd name="connsiteY10-502" fmla="*/ 1407960 h 1708761"/>
                  <a:gd name="connsiteX11-503" fmla="*/ 1039348 w 1913890"/>
                  <a:gd name="connsiteY11-504" fmla="*/ 1706397 h 1708761"/>
                  <a:gd name="connsiteX12-505" fmla="*/ 1913890 w 1913890"/>
                  <a:gd name="connsiteY12-506" fmla="*/ 1704951 h 1708761"/>
                  <a:gd name="connsiteX0-507" fmla="*/ 0 w 1913890"/>
                  <a:gd name="connsiteY0-508" fmla="*/ 1708761 h 1709572"/>
                  <a:gd name="connsiteX1-509" fmla="*/ 611827 w 1913890"/>
                  <a:gd name="connsiteY1-510" fmla="*/ 1708761 h 1709572"/>
                  <a:gd name="connsiteX2-511" fmla="*/ 611827 w 1913890"/>
                  <a:gd name="connsiteY2-512" fmla="*/ 1407960 h 1709572"/>
                  <a:gd name="connsiteX3-513" fmla="*/ 105214 w 1913890"/>
                  <a:gd name="connsiteY3-514" fmla="*/ 1407960 h 1709572"/>
                  <a:gd name="connsiteX4-515" fmla="*/ 105214 w 1913890"/>
                  <a:gd name="connsiteY4-516" fmla="*/ 1116658 h 1709572"/>
                  <a:gd name="connsiteX5-517" fmla="*/ 473563 w 1913890"/>
                  <a:gd name="connsiteY5-518" fmla="*/ 0 h 1709572"/>
                  <a:gd name="connsiteX6-519" fmla="*/ 1038225 w 1913890"/>
                  <a:gd name="connsiteY6-520" fmla="*/ 0 h 1709572"/>
                  <a:gd name="connsiteX7-521" fmla="*/ 1038225 w 1913890"/>
                  <a:gd name="connsiteY7-522" fmla="*/ 1116658 h 1709572"/>
                  <a:gd name="connsiteX8-523" fmla="*/ 1159601 w 1913890"/>
                  <a:gd name="connsiteY8-524" fmla="*/ 1116658 h 1709572"/>
                  <a:gd name="connsiteX9-525" fmla="*/ 1159601 w 1913890"/>
                  <a:gd name="connsiteY9-526" fmla="*/ 1407960 h 1709572"/>
                  <a:gd name="connsiteX10-527" fmla="*/ 1038225 w 1913890"/>
                  <a:gd name="connsiteY10-528" fmla="*/ 1407960 h 1709572"/>
                  <a:gd name="connsiteX11-529" fmla="*/ 1036173 w 1913890"/>
                  <a:gd name="connsiteY11-530" fmla="*/ 1709572 h 1709572"/>
                  <a:gd name="connsiteX12-531" fmla="*/ 1913890 w 1913890"/>
                  <a:gd name="connsiteY12-532" fmla="*/ 1704951 h 1709572"/>
                  <a:gd name="connsiteX0-533" fmla="*/ 0 w 1913890"/>
                  <a:gd name="connsiteY0-534" fmla="*/ 1708761 h 1709572"/>
                  <a:gd name="connsiteX1-535" fmla="*/ 611827 w 1913890"/>
                  <a:gd name="connsiteY1-536" fmla="*/ 1708761 h 1709572"/>
                  <a:gd name="connsiteX2-537" fmla="*/ 611827 w 1913890"/>
                  <a:gd name="connsiteY2-538" fmla="*/ 1407960 h 1709572"/>
                  <a:gd name="connsiteX3-539" fmla="*/ 105214 w 1913890"/>
                  <a:gd name="connsiteY3-540" fmla="*/ 1407960 h 1709572"/>
                  <a:gd name="connsiteX4-541" fmla="*/ 105214 w 1913890"/>
                  <a:gd name="connsiteY4-542" fmla="*/ 1116658 h 1709572"/>
                  <a:gd name="connsiteX5-543" fmla="*/ 473563 w 1913890"/>
                  <a:gd name="connsiteY5-544" fmla="*/ 0 h 1709572"/>
                  <a:gd name="connsiteX6-545" fmla="*/ 1038225 w 1913890"/>
                  <a:gd name="connsiteY6-546" fmla="*/ 0 h 1709572"/>
                  <a:gd name="connsiteX7-547" fmla="*/ 1038225 w 1913890"/>
                  <a:gd name="connsiteY7-548" fmla="*/ 1116658 h 1709572"/>
                  <a:gd name="connsiteX8-549" fmla="*/ 1159601 w 1913890"/>
                  <a:gd name="connsiteY8-550" fmla="*/ 1116658 h 1709572"/>
                  <a:gd name="connsiteX9-551" fmla="*/ 1159601 w 1913890"/>
                  <a:gd name="connsiteY9-552" fmla="*/ 1407960 h 1709572"/>
                  <a:gd name="connsiteX10-553" fmla="*/ 1038225 w 1913890"/>
                  <a:gd name="connsiteY10-554" fmla="*/ 1407960 h 1709572"/>
                  <a:gd name="connsiteX11-555" fmla="*/ 1036173 w 1913890"/>
                  <a:gd name="connsiteY11-556" fmla="*/ 1709572 h 1709572"/>
                  <a:gd name="connsiteX12-557" fmla="*/ 1913890 w 1913890"/>
                  <a:gd name="connsiteY12-558" fmla="*/ 1704951 h 1709572"/>
                  <a:gd name="connsiteX0-559" fmla="*/ 0 w 4047490"/>
                  <a:gd name="connsiteY0-560" fmla="*/ 1708761 h 1709572"/>
                  <a:gd name="connsiteX1-561" fmla="*/ 2745427 w 4047490"/>
                  <a:gd name="connsiteY1-562" fmla="*/ 1708761 h 1709572"/>
                  <a:gd name="connsiteX2-563" fmla="*/ 2745427 w 4047490"/>
                  <a:gd name="connsiteY2-564" fmla="*/ 1407960 h 1709572"/>
                  <a:gd name="connsiteX3-565" fmla="*/ 2238814 w 4047490"/>
                  <a:gd name="connsiteY3-566" fmla="*/ 1407960 h 1709572"/>
                  <a:gd name="connsiteX4-567" fmla="*/ 2238814 w 4047490"/>
                  <a:gd name="connsiteY4-568" fmla="*/ 1116658 h 1709572"/>
                  <a:gd name="connsiteX5-569" fmla="*/ 2607163 w 4047490"/>
                  <a:gd name="connsiteY5-570" fmla="*/ 0 h 1709572"/>
                  <a:gd name="connsiteX6-571" fmla="*/ 3171825 w 4047490"/>
                  <a:gd name="connsiteY6-572" fmla="*/ 0 h 1709572"/>
                  <a:gd name="connsiteX7-573" fmla="*/ 3171825 w 4047490"/>
                  <a:gd name="connsiteY7-574" fmla="*/ 1116658 h 1709572"/>
                  <a:gd name="connsiteX8-575" fmla="*/ 3293201 w 4047490"/>
                  <a:gd name="connsiteY8-576" fmla="*/ 1116658 h 1709572"/>
                  <a:gd name="connsiteX9-577" fmla="*/ 3293201 w 4047490"/>
                  <a:gd name="connsiteY9-578" fmla="*/ 1407960 h 1709572"/>
                  <a:gd name="connsiteX10-579" fmla="*/ 3171825 w 4047490"/>
                  <a:gd name="connsiteY10-580" fmla="*/ 1407960 h 1709572"/>
                  <a:gd name="connsiteX11-581" fmla="*/ 3169773 w 4047490"/>
                  <a:gd name="connsiteY11-582" fmla="*/ 1709572 h 1709572"/>
                  <a:gd name="connsiteX12-583" fmla="*/ 4047490 w 4047490"/>
                  <a:gd name="connsiteY12-584" fmla="*/ 1704951 h 1709572"/>
                  <a:gd name="connsiteX0-585" fmla="*/ 0 w 4136390"/>
                  <a:gd name="connsiteY0-586" fmla="*/ 1708761 h 1709572"/>
                  <a:gd name="connsiteX1-587" fmla="*/ 2834327 w 4136390"/>
                  <a:gd name="connsiteY1-588" fmla="*/ 1708761 h 1709572"/>
                  <a:gd name="connsiteX2-589" fmla="*/ 2834327 w 4136390"/>
                  <a:gd name="connsiteY2-590" fmla="*/ 1407960 h 1709572"/>
                  <a:gd name="connsiteX3-591" fmla="*/ 2327714 w 4136390"/>
                  <a:gd name="connsiteY3-592" fmla="*/ 1407960 h 1709572"/>
                  <a:gd name="connsiteX4-593" fmla="*/ 2327714 w 4136390"/>
                  <a:gd name="connsiteY4-594" fmla="*/ 1116658 h 1709572"/>
                  <a:gd name="connsiteX5-595" fmla="*/ 2696063 w 4136390"/>
                  <a:gd name="connsiteY5-596" fmla="*/ 0 h 1709572"/>
                  <a:gd name="connsiteX6-597" fmla="*/ 3260725 w 4136390"/>
                  <a:gd name="connsiteY6-598" fmla="*/ 0 h 1709572"/>
                  <a:gd name="connsiteX7-599" fmla="*/ 3260725 w 4136390"/>
                  <a:gd name="connsiteY7-600" fmla="*/ 1116658 h 1709572"/>
                  <a:gd name="connsiteX8-601" fmla="*/ 3382101 w 4136390"/>
                  <a:gd name="connsiteY8-602" fmla="*/ 1116658 h 1709572"/>
                  <a:gd name="connsiteX9-603" fmla="*/ 3382101 w 4136390"/>
                  <a:gd name="connsiteY9-604" fmla="*/ 1407960 h 1709572"/>
                  <a:gd name="connsiteX10-605" fmla="*/ 3260725 w 4136390"/>
                  <a:gd name="connsiteY10-606" fmla="*/ 1407960 h 1709572"/>
                  <a:gd name="connsiteX11-607" fmla="*/ 3258673 w 4136390"/>
                  <a:gd name="connsiteY11-608" fmla="*/ 1709572 h 1709572"/>
                  <a:gd name="connsiteX12-609" fmla="*/ 4136390 w 4136390"/>
                  <a:gd name="connsiteY12-610" fmla="*/ 1704951 h 170957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45" y="connsiteY11-46"/>
                  </a:cxn>
                  <a:cxn ang="0">
                    <a:pos x="connsiteX12-167" y="connsiteY12-168"/>
                  </a:cxn>
                </a:cxnLst>
                <a:rect l="l" t="t" r="r" b="b"/>
                <a:pathLst>
                  <a:path w="4136390" h="1709572">
                    <a:moveTo>
                      <a:pt x="0" y="1708761"/>
                    </a:moveTo>
                    <a:lnTo>
                      <a:pt x="2834327" y="1708761"/>
                    </a:lnTo>
                    <a:lnTo>
                      <a:pt x="2834327" y="1407960"/>
                    </a:lnTo>
                    <a:lnTo>
                      <a:pt x="2327714" y="1407960"/>
                    </a:lnTo>
                    <a:lnTo>
                      <a:pt x="2327714" y="1116658"/>
                    </a:lnTo>
                    <a:lnTo>
                      <a:pt x="2696063" y="0"/>
                    </a:lnTo>
                    <a:lnTo>
                      <a:pt x="3260725" y="0"/>
                    </a:lnTo>
                    <a:lnTo>
                      <a:pt x="3260725" y="1116658"/>
                    </a:lnTo>
                    <a:lnTo>
                      <a:pt x="3382101" y="1116658"/>
                    </a:lnTo>
                    <a:lnTo>
                      <a:pt x="3382101" y="1407960"/>
                    </a:lnTo>
                    <a:lnTo>
                      <a:pt x="3260725" y="1407960"/>
                    </a:lnTo>
                    <a:cubicBezTo>
                      <a:pt x="3256558" y="1571999"/>
                      <a:pt x="3261689" y="1618799"/>
                      <a:pt x="3258673" y="1709572"/>
                    </a:cubicBezTo>
                    <a:lnTo>
                      <a:pt x="4136390" y="1704951"/>
                    </a:lnTo>
                  </a:path>
                </a:pathLst>
              </a:custGeom>
              <a:noFill/>
              <a:ln w="38100">
                <a:solidFill>
                  <a:schemeClr val="accent4"/>
                </a:solidFill>
              </a:ln>
              <a:effectLst/>
            </p:spPr>
            <p:txBody>
              <a:bodyPr rot="0" spcFirstLastPara="0" vertOverflow="overflow" horzOverflow="overflow" vert="horz" wrap="square" lIns="121883" tIns="60941" rIns="121883" bIns="60941" numCol="1" spcCol="0" rtlCol="0" fromWordArt="0" anchor="t" anchorCtr="0" forceAA="0" compatLnSpc="1">
                <a:noAutofit/>
              </a:bodyPr>
              <a:lstStyle/>
              <a:p>
                <a:endParaRPr lang="zh-CN" altLang="en-US" sz="22925" dirty="0">
                  <a:latin typeface="Impact" panose="020B0806030902050204" pitchFamily="34" charset="0"/>
                </a:endParaRPr>
              </a:p>
            </p:txBody>
          </p:sp>
          <p:grpSp>
            <p:nvGrpSpPr>
              <p:cNvPr id="19" name="组合 107"/>
              <p:cNvGrpSpPr/>
              <p:nvPr/>
            </p:nvGrpSpPr>
            <p:grpSpPr>
              <a:xfrm>
                <a:off x="6221950" y="5733019"/>
                <a:ext cx="216261" cy="216261"/>
                <a:chOff x="2218721" y="3717673"/>
                <a:chExt cx="248226" cy="248226"/>
              </a:xfrm>
            </p:grpSpPr>
            <p:sp>
              <p:nvSpPr>
                <p:cNvPr id="112" name="椭圆 111"/>
                <p:cNvSpPr/>
                <p:nvPr/>
              </p:nvSpPr>
              <p:spPr>
                <a:xfrm>
                  <a:off x="2218721" y="3717673"/>
                  <a:ext cx="248226" cy="2482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113" name="椭圆 112"/>
                <p:cNvSpPr/>
                <p:nvPr/>
              </p:nvSpPr>
              <p:spPr>
                <a:xfrm>
                  <a:off x="2262420" y="3763753"/>
                  <a:ext cx="156066" cy="156066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</p:grpSp>
          <p:grpSp>
            <p:nvGrpSpPr>
              <p:cNvPr id="20" name="组合 108"/>
              <p:cNvGrpSpPr/>
              <p:nvPr/>
            </p:nvGrpSpPr>
            <p:grpSpPr>
              <a:xfrm>
                <a:off x="10444043" y="5733019"/>
                <a:ext cx="216261" cy="216261"/>
                <a:chOff x="2218721" y="3717673"/>
                <a:chExt cx="248226" cy="248226"/>
              </a:xfrm>
            </p:grpSpPr>
            <p:sp>
              <p:nvSpPr>
                <p:cNvPr id="110" name="椭圆 109"/>
                <p:cNvSpPr/>
                <p:nvPr/>
              </p:nvSpPr>
              <p:spPr>
                <a:xfrm>
                  <a:off x="2218721" y="3717673"/>
                  <a:ext cx="248226" cy="24822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accent4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  <p:sp>
              <p:nvSpPr>
                <p:cNvPr id="111" name="椭圆 110"/>
                <p:cNvSpPr/>
                <p:nvPr/>
              </p:nvSpPr>
              <p:spPr>
                <a:xfrm>
                  <a:off x="2262420" y="3763753"/>
                  <a:ext cx="156066" cy="156066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400"/>
                </a:p>
              </p:txBody>
            </p:sp>
          </p:grpSp>
        </p:grpSp>
      </p:grpSp>
      <p:grpSp>
        <p:nvGrpSpPr>
          <p:cNvPr id="21" name="组合 114"/>
          <p:cNvGrpSpPr/>
          <p:nvPr/>
        </p:nvGrpSpPr>
        <p:grpSpPr>
          <a:xfrm>
            <a:off x="6604450" y="3971905"/>
            <a:ext cx="1441483" cy="655814"/>
            <a:chOff x="4806096" y="2627316"/>
            <a:chExt cx="1442304" cy="655815"/>
          </a:xfrm>
          <a:solidFill>
            <a:schemeClr val="accent4"/>
          </a:solidFill>
        </p:grpSpPr>
        <p:sp>
          <p:nvSpPr>
            <p:cNvPr id="116" name="矩形 115"/>
            <p:cNvSpPr/>
            <p:nvPr/>
          </p:nvSpPr>
          <p:spPr>
            <a:xfrm>
              <a:off x="4806316" y="2705100"/>
              <a:ext cx="1442084" cy="4953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65" b="1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17" name="图片 116"/>
            <p:cNvPicPr>
              <a:picLocks noChangeAspect="1"/>
            </p:cNvPicPr>
            <p:nvPr/>
          </p:nvPicPr>
          <p:blipFill rotWithShape="1">
            <a:blip r:embed="rId1" cstate="print">
              <a:extLst>
                <a:ext uri="{BEBA8EAE-BF5A-486C-A8C5-ECC9F3942E4B}">
                  <a14:imgProps xmlns:a14="http://schemas.microsoft.com/office/drawing/2010/main">
                    <a14:imgLayer r:embed="rId2">
                      <a14:imgEffect>
                        <a14:saturation sat="66000"/>
                      </a14:imgEffect>
                    </a14:imgLayer>
                  </a14:imgProps>
                </a:ext>
              </a:extLst>
            </a:blip>
            <a:srcRect t="76775"/>
            <a:stretch>
              <a:fillRect/>
            </a:stretch>
          </p:blipFill>
          <p:spPr>
            <a:xfrm rot="16200000" flipH="1">
              <a:off x="4505604" y="2927808"/>
              <a:ext cx="655815" cy="54832"/>
            </a:xfrm>
            <a:prstGeom prst="rect">
              <a:avLst/>
            </a:prstGeom>
            <a:grpFill/>
          </p:spPr>
        </p:pic>
        <p:sp>
          <p:nvSpPr>
            <p:cNvPr id="118" name="文本框 82"/>
            <p:cNvSpPr txBox="1"/>
            <p:nvPr/>
          </p:nvSpPr>
          <p:spPr>
            <a:xfrm>
              <a:off x="4901582" y="2768085"/>
              <a:ext cx="1232941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9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添加标题</a:t>
              </a:r>
              <a:endParaRPr lang="en-US" altLang="zh-CN" sz="1600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6" name="išľíďè"/>
          <p:cNvSpPr/>
          <p:nvPr/>
        </p:nvSpPr>
        <p:spPr bwMode="auto">
          <a:xfrm>
            <a:off x="1249395" y="2031184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7" name="išľíďè"/>
          <p:cNvSpPr/>
          <p:nvPr/>
        </p:nvSpPr>
        <p:spPr bwMode="auto">
          <a:xfrm>
            <a:off x="6210928" y="2057879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8" name="išľíďè"/>
          <p:cNvSpPr/>
          <p:nvPr/>
        </p:nvSpPr>
        <p:spPr bwMode="auto">
          <a:xfrm>
            <a:off x="1358731" y="4686425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9" name="išľíďè"/>
          <p:cNvSpPr/>
          <p:nvPr/>
        </p:nvSpPr>
        <p:spPr bwMode="auto">
          <a:xfrm>
            <a:off x="6255831" y="4660549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14:prism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740920" y="4002295"/>
            <a:ext cx="3555805" cy="1015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760" dirty="0"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060351" y="1767220"/>
            <a:ext cx="285732" cy="2196974"/>
            <a:chOff x="1074408" y="1485901"/>
            <a:chExt cx="214311" cy="1647821"/>
          </a:xfrm>
        </p:grpSpPr>
        <p:cxnSp>
          <p:nvCxnSpPr>
            <p:cNvPr id="91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1566293" y="1767220"/>
            <a:ext cx="285732" cy="2196974"/>
            <a:chOff x="1447800" y="1485901"/>
            <a:chExt cx="214311" cy="1647821"/>
          </a:xfrm>
        </p:grpSpPr>
        <p:cxnSp>
          <p:nvCxnSpPr>
            <p:cNvPr id="98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39"/>
          <p:cNvGrpSpPr/>
          <p:nvPr/>
        </p:nvGrpSpPr>
        <p:grpSpPr>
          <a:xfrm>
            <a:off x="2072236" y="1767220"/>
            <a:ext cx="285732" cy="2196974"/>
            <a:chOff x="1828800" y="1485901"/>
            <a:chExt cx="214311" cy="1647821"/>
          </a:xfrm>
        </p:grpSpPr>
        <p:cxnSp>
          <p:nvCxnSpPr>
            <p:cNvPr id="104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140"/>
          <p:cNvGrpSpPr/>
          <p:nvPr/>
        </p:nvGrpSpPr>
        <p:grpSpPr>
          <a:xfrm>
            <a:off x="2578179" y="1767220"/>
            <a:ext cx="285732" cy="2196974"/>
            <a:chOff x="2209800" y="1485901"/>
            <a:chExt cx="214311" cy="1647821"/>
          </a:xfrm>
        </p:grpSpPr>
        <p:cxnSp>
          <p:nvCxnSpPr>
            <p:cNvPr id="108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41"/>
          <p:cNvGrpSpPr/>
          <p:nvPr/>
        </p:nvGrpSpPr>
        <p:grpSpPr>
          <a:xfrm>
            <a:off x="3084122" y="1767220"/>
            <a:ext cx="285732" cy="2196974"/>
            <a:chOff x="2667000" y="1485901"/>
            <a:chExt cx="214311" cy="1647821"/>
          </a:xfrm>
        </p:grpSpPr>
        <p:cxnSp>
          <p:nvCxnSpPr>
            <p:cNvPr id="128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42"/>
          <p:cNvGrpSpPr/>
          <p:nvPr/>
        </p:nvGrpSpPr>
        <p:grpSpPr>
          <a:xfrm>
            <a:off x="3590068" y="1767220"/>
            <a:ext cx="285732" cy="2196974"/>
            <a:chOff x="2971800" y="1485901"/>
            <a:chExt cx="214311" cy="1647821"/>
          </a:xfrm>
        </p:grpSpPr>
        <p:cxnSp>
          <p:nvCxnSpPr>
            <p:cNvPr id="136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1093083" y="4143781"/>
            <a:ext cx="208390" cy="2613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rPr>
              <a:t>55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1603444" y="4143781"/>
            <a:ext cx="208390" cy="2613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rPr>
              <a:t>70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113805" y="4143781"/>
            <a:ext cx="208390" cy="2613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rPr>
              <a:t>85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2624165" y="4143781"/>
            <a:ext cx="208390" cy="2613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rPr>
              <a:t>40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134526" y="4143781"/>
            <a:ext cx="208390" cy="2613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rPr>
              <a:t>60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3644887" y="4143781"/>
            <a:ext cx="208390" cy="2613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515" dirty="0">
                <a:solidFill>
                  <a:schemeClr val="tx1">
                    <a:lumMod val="50000"/>
                    <a:lumOff val="5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rPr>
              <a:t>80</a:t>
            </a:r>
            <a:endParaRPr lang="en-US" sz="1515" dirty="0">
              <a:solidFill>
                <a:schemeClr val="tx1">
                  <a:lumMod val="50000"/>
                  <a:lumOff val="5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6" name="Group 167"/>
          <p:cNvGrpSpPr/>
          <p:nvPr/>
        </p:nvGrpSpPr>
        <p:grpSpPr>
          <a:xfrm>
            <a:off x="8180514" y="3580053"/>
            <a:ext cx="625327" cy="607424"/>
            <a:chOff x="6299532" y="4190009"/>
            <a:chExt cx="469021" cy="45559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70"/>
          <p:cNvGrpSpPr/>
          <p:nvPr/>
        </p:nvGrpSpPr>
        <p:grpSpPr>
          <a:xfrm>
            <a:off x="4991604" y="1742159"/>
            <a:ext cx="625327" cy="607424"/>
            <a:chOff x="630683" y="3383511"/>
            <a:chExt cx="469021" cy="455593"/>
          </a:xfrm>
        </p:grpSpPr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117"/>
            <p:cNvSpPr/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3"/>
          <p:cNvGrpSpPr/>
          <p:nvPr/>
        </p:nvGrpSpPr>
        <p:grpSpPr>
          <a:xfrm>
            <a:off x="4991604" y="3580053"/>
            <a:ext cx="625327" cy="607424"/>
            <a:chOff x="3428938" y="4190009"/>
            <a:chExt cx="469021" cy="455593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6"/>
          <p:cNvGrpSpPr/>
          <p:nvPr/>
        </p:nvGrpSpPr>
        <p:grpSpPr>
          <a:xfrm>
            <a:off x="4991604" y="2644840"/>
            <a:ext cx="625327" cy="607424"/>
            <a:chOff x="6299532" y="3384456"/>
            <a:chExt cx="469021" cy="455593"/>
          </a:xfrm>
        </p:grpSpPr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79"/>
          <p:cNvGrpSpPr/>
          <p:nvPr/>
        </p:nvGrpSpPr>
        <p:grpSpPr>
          <a:xfrm>
            <a:off x="8180514" y="2644840"/>
            <a:ext cx="625327" cy="607424"/>
            <a:chOff x="630683" y="4190009"/>
            <a:chExt cx="469021" cy="455593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2"/>
          <p:cNvGrpSpPr/>
          <p:nvPr/>
        </p:nvGrpSpPr>
        <p:grpSpPr>
          <a:xfrm>
            <a:off x="8180514" y="1742159"/>
            <a:ext cx="625327" cy="607424"/>
            <a:chOff x="3425803" y="3384456"/>
            <a:chExt cx="469021" cy="455593"/>
          </a:xfrm>
        </p:grpSpPr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76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69" name="Straight Line buttom"/>
          <p:cNvCxnSpPr/>
          <p:nvPr/>
        </p:nvCxnSpPr>
        <p:spPr>
          <a:xfrm>
            <a:off x="550700" y="4756181"/>
            <a:ext cx="1036263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išľíďè"/>
          <p:cNvSpPr/>
          <p:nvPr/>
        </p:nvSpPr>
        <p:spPr bwMode="auto">
          <a:xfrm>
            <a:off x="5662394" y="1909426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0" name="iSlíďè"/>
          <p:cNvSpPr txBox="1"/>
          <p:nvPr/>
        </p:nvSpPr>
        <p:spPr bwMode="auto">
          <a:xfrm>
            <a:off x="5644295" y="160079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1" name="išľíďè"/>
          <p:cNvSpPr/>
          <p:nvPr/>
        </p:nvSpPr>
        <p:spPr bwMode="auto">
          <a:xfrm>
            <a:off x="5652274" y="2890286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2" name="iSlíďè"/>
          <p:cNvSpPr txBox="1"/>
          <p:nvPr/>
        </p:nvSpPr>
        <p:spPr bwMode="auto">
          <a:xfrm>
            <a:off x="5634175" y="258165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3" name="išľíďè"/>
          <p:cNvSpPr/>
          <p:nvPr/>
        </p:nvSpPr>
        <p:spPr bwMode="auto">
          <a:xfrm>
            <a:off x="5662394" y="3815235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4" name="iSlíďè"/>
          <p:cNvSpPr txBox="1"/>
          <p:nvPr/>
        </p:nvSpPr>
        <p:spPr bwMode="auto">
          <a:xfrm>
            <a:off x="5644295" y="350660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5" name="išľíďè"/>
          <p:cNvSpPr/>
          <p:nvPr/>
        </p:nvSpPr>
        <p:spPr bwMode="auto">
          <a:xfrm>
            <a:off x="8985162" y="1909426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6" name="iSlíďè"/>
          <p:cNvSpPr txBox="1"/>
          <p:nvPr/>
        </p:nvSpPr>
        <p:spPr bwMode="auto">
          <a:xfrm>
            <a:off x="8967063" y="160079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7" name="išľíďè"/>
          <p:cNvSpPr/>
          <p:nvPr/>
        </p:nvSpPr>
        <p:spPr bwMode="auto">
          <a:xfrm>
            <a:off x="8975042" y="2890286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8" name="iSlíďè"/>
          <p:cNvSpPr txBox="1"/>
          <p:nvPr/>
        </p:nvSpPr>
        <p:spPr bwMode="auto">
          <a:xfrm>
            <a:off x="8956943" y="258165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9" name="išľíďè"/>
          <p:cNvSpPr/>
          <p:nvPr/>
        </p:nvSpPr>
        <p:spPr bwMode="auto">
          <a:xfrm>
            <a:off x="8985162" y="3815235"/>
            <a:ext cx="258943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0" name="iSlíďè"/>
          <p:cNvSpPr txBox="1"/>
          <p:nvPr/>
        </p:nvSpPr>
        <p:spPr bwMode="auto">
          <a:xfrm>
            <a:off x="8967063" y="3506601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1" name="išľíďè"/>
          <p:cNvSpPr/>
          <p:nvPr/>
        </p:nvSpPr>
        <p:spPr bwMode="auto">
          <a:xfrm>
            <a:off x="401788" y="5271108"/>
            <a:ext cx="10430286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2" name="iSlíďè"/>
          <p:cNvSpPr txBox="1"/>
          <p:nvPr/>
        </p:nvSpPr>
        <p:spPr bwMode="auto">
          <a:xfrm>
            <a:off x="424492" y="496617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4" grpId="0"/>
      <p:bldP spid="145" grpId="0"/>
      <p:bldP spid="146" grpId="0"/>
      <p:bldP spid="147" grpId="0"/>
      <p:bldP spid="148" grpId="0"/>
      <p:bldP spid="149" grpId="0"/>
      <p:bldP spid="67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1"/>
          <p:cNvGrpSpPr/>
          <p:nvPr/>
        </p:nvGrpSpPr>
        <p:grpSpPr>
          <a:xfrm>
            <a:off x="987095" y="1354270"/>
            <a:ext cx="9926334" cy="2713457"/>
            <a:chOff x="1199456" y="998508"/>
            <a:chExt cx="10073391" cy="2949207"/>
          </a:xfrm>
        </p:grpSpPr>
        <p:sp>
          <p:nvSpPr>
            <p:cNvPr id="6" name="Freeform: Shape 2"/>
            <p:cNvSpPr/>
            <p:nvPr/>
          </p:nvSpPr>
          <p:spPr bwMode="auto">
            <a:xfrm>
              <a:off x="1199456" y="3402143"/>
              <a:ext cx="2556284" cy="545569"/>
            </a:xfrm>
            <a:custGeom>
              <a:avLst/>
              <a:gdLst>
                <a:gd name="T0" fmla="*/ 5715 w 5760"/>
                <a:gd name="T1" fmla="*/ 3576 h 3576"/>
                <a:gd name="T2" fmla="*/ 5551 w 5760"/>
                <a:gd name="T3" fmla="*/ 3566 h 3576"/>
                <a:gd name="T4" fmla="*/ 5360 w 5760"/>
                <a:gd name="T5" fmla="*/ 3536 h 3576"/>
                <a:gd name="T6" fmla="*/ 5138 w 5760"/>
                <a:gd name="T7" fmla="*/ 3476 h 3576"/>
                <a:gd name="T8" fmla="*/ 4992 w 5760"/>
                <a:gd name="T9" fmla="*/ 3417 h 3576"/>
                <a:gd name="T10" fmla="*/ 4875 w 5760"/>
                <a:gd name="T11" fmla="*/ 3357 h 3576"/>
                <a:gd name="T12" fmla="*/ 4762 w 5760"/>
                <a:gd name="T13" fmla="*/ 3282 h 3576"/>
                <a:gd name="T14" fmla="*/ 4653 w 5760"/>
                <a:gd name="T15" fmla="*/ 3192 h 3576"/>
                <a:gd name="T16" fmla="*/ 4553 w 5760"/>
                <a:gd name="T17" fmla="*/ 3087 h 3576"/>
                <a:gd name="T18" fmla="*/ 4463 w 5760"/>
                <a:gd name="T19" fmla="*/ 2962 h 3576"/>
                <a:gd name="T20" fmla="*/ 4387 w 5760"/>
                <a:gd name="T21" fmla="*/ 2820 h 3576"/>
                <a:gd name="T22" fmla="*/ 4338 w 5760"/>
                <a:gd name="T23" fmla="*/ 2699 h 3576"/>
                <a:gd name="T24" fmla="*/ 4249 w 5760"/>
                <a:gd name="T25" fmla="*/ 2419 h 3576"/>
                <a:gd name="T26" fmla="*/ 4139 w 5760"/>
                <a:gd name="T27" fmla="*/ 1990 h 3576"/>
                <a:gd name="T28" fmla="*/ 3995 w 5760"/>
                <a:gd name="T29" fmla="*/ 1414 h 3576"/>
                <a:gd name="T30" fmla="*/ 3892 w 5760"/>
                <a:gd name="T31" fmla="*/ 1074 h 3576"/>
                <a:gd name="T32" fmla="*/ 3814 w 5760"/>
                <a:gd name="T33" fmla="*/ 859 h 3576"/>
                <a:gd name="T34" fmla="*/ 3725 w 5760"/>
                <a:gd name="T35" fmla="*/ 658 h 3576"/>
                <a:gd name="T36" fmla="*/ 3625 w 5760"/>
                <a:gd name="T37" fmla="*/ 475 h 3576"/>
                <a:gd name="T38" fmla="*/ 3510 w 5760"/>
                <a:gd name="T39" fmla="*/ 317 h 3576"/>
                <a:gd name="T40" fmla="*/ 3381 w 5760"/>
                <a:gd name="T41" fmla="*/ 185 h 3576"/>
                <a:gd name="T42" fmla="*/ 3234 w 5760"/>
                <a:gd name="T43" fmla="*/ 85 h 3576"/>
                <a:gd name="T44" fmla="*/ 3153 w 5760"/>
                <a:gd name="T45" fmla="*/ 49 h 3576"/>
                <a:gd name="T46" fmla="*/ 3067 w 5760"/>
                <a:gd name="T47" fmla="*/ 23 h 3576"/>
                <a:gd name="T48" fmla="*/ 2977 w 5760"/>
                <a:gd name="T49" fmla="*/ 6 h 3576"/>
                <a:gd name="T50" fmla="*/ 2881 w 5760"/>
                <a:gd name="T51" fmla="*/ 0 h 3576"/>
                <a:gd name="T52" fmla="*/ 2807 w 5760"/>
                <a:gd name="T53" fmla="*/ 3 h 3576"/>
                <a:gd name="T54" fmla="*/ 2715 w 5760"/>
                <a:gd name="T55" fmla="*/ 17 h 3576"/>
                <a:gd name="T56" fmla="*/ 2628 w 5760"/>
                <a:gd name="T57" fmla="*/ 41 h 3576"/>
                <a:gd name="T58" fmla="*/ 2546 w 5760"/>
                <a:gd name="T59" fmla="*/ 76 h 3576"/>
                <a:gd name="T60" fmla="*/ 2414 w 5760"/>
                <a:gd name="T61" fmla="*/ 157 h 3576"/>
                <a:gd name="T62" fmla="*/ 2280 w 5760"/>
                <a:gd name="T63" fmla="*/ 281 h 3576"/>
                <a:gd name="T64" fmla="*/ 2162 w 5760"/>
                <a:gd name="T65" fmla="*/ 433 h 3576"/>
                <a:gd name="T66" fmla="*/ 2059 w 5760"/>
                <a:gd name="T67" fmla="*/ 610 h 3576"/>
                <a:gd name="T68" fmla="*/ 1968 w 5760"/>
                <a:gd name="T69" fmla="*/ 807 h 3576"/>
                <a:gd name="T70" fmla="*/ 1888 w 5760"/>
                <a:gd name="T71" fmla="*/ 1019 h 3576"/>
                <a:gd name="T72" fmla="*/ 1799 w 5760"/>
                <a:gd name="T73" fmla="*/ 1300 h 3576"/>
                <a:gd name="T74" fmla="*/ 1677 w 5760"/>
                <a:gd name="T75" fmla="*/ 1762 h 3576"/>
                <a:gd name="T76" fmla="*/ 1539 w 5760"/>
                <a:gd name="T77" fmla="*/ 2316 h 3576"/>
                <a:gd name="T78" fmla="*/ 1438 w 5760"/>
                <a:gd name="T79" fmla="*/ 2656 h 3576"/>
                <a:gd name="T80" fmla="*/ 1391 w 5760"/>
                <a:gd name="T81" fmla="*/ 2781 h 3576"/>
                <a:gd name="T82" fmla="*/ 1318 w 5760"/>
                <a:gd name="T83" fmla="*/ 2929 h 3576"/>
                <a:gd name="T84" fmla="*/ 1231 w 5760"/>
                <a:gd name="T85" fmla="*/ 3057 h 3576"/>
                <a:gd name="T86" fmla="*/ 1133 w 5760"/>
                <a:gd name="T87" fmla="*/ 3168 h 3576"/>
                <a:gd name="T88" fmla="*/ 1026 w 5760"/>
                <a:gd name="T89" fmla="*/ 3261 h 3576"/>
                <a:gd name="T90" fmla="*/ 914 w 5760"/>
                <a:gd name="T91" fmla="*/ 3339 h 3576"/>
                <a:gd name="T92" fmla="*/ 798 w 5760"/>
                <a:gd name="T93" fmla="*/ 3403 h 3576"/>
                <a:gd name="T94" fmla="*/ 681 w 5760"/>
                <a:gd name="T95" fmla="*/ 3454 h 3576"/>
                <a:gd name="T96" fmla="*/ 454 w 5760"/>
                <a:gd name="T97" fmla="*/ 3524 h 3576"/>
                <a:gd name="T98" fmla="*/ 253 w 5760"/>
                <a:gd name="T99" fmla="*/ 3561 h 3576"/>
                <a:gd name="T100" fmla="*/ 98 w 5760"/>
                <a:gd name="T101" fmla="*/ 3574 h 3576"/>
                <a:gd name="T102" fmla="*/ 5760 w 5760"/>
                <a:gd name="T103" fmla="*/ 3575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3576">
                  <a:moveTo>
                    <a:pt x="5760" y="3575"/>
                  </a:moveTo>
                  <a:lnTo>
                    <a:pt x="5760" y="3575"/>
                  </a:lnTo>
                  <a:lnTo>
                    <a:pt x="5748" y="3575"/>
                  </a:lnTo>
                  <a:lnTo>
                    <a:pt x="5715" y="3576"/>
                  </a:lnTo>
                  <a:lnTo>
                    <a:pt x="5662" y="3574"/>
                  </a:lnTo>
                  <a:lnTo>
                    <a:pt x="5628" y="3573"/>
                  </a:lnTo>
                  <a:lnTo>
                    <a:pt x="5591" y="3570"/>
                  </a:lnTo>
                  <a:lnTo>
                    <a:pt x="5551" y="3566"/>
                  </a:lnTo>
                  <a:lnTo>
                    <a:pt x="5507" y="3561"/>
                  </a:lnTo>
                  <a:lnTo>
                    <a:pt x="5461" y="3554"/>
                  </a:lnTo>
                  <a:lnTo>
                    <a:pt x="5412" y="3546"/>
                  </a:lnTo>
                  <a:lnTo>
                    <a:pt x="5360" y="3536"/>
                  </a:lnTo>
                  <a:lnTo>
                    <a:pt x="5306" y="3524"/>
                  </a:lnTo>
                  <a:lnTo>
                    <a:pt x="5251" y="3511"/>
                  </a:lnTo>
                  <a:lnTo>
                    <a:pt x="5195" y="3494"/>
                  </a:lnTo>
                  <a:lnTo>
                    <a:pt x="5138" y="3476"/>
                  </a:lnTo>
                  <a:lnTo>
                    <a:pt x="5079" y="3454"/>
                  </a:lnTo>
                  <a:lnTo>
                    <a:pt x="5050" y="3443"/>
                  </a:lnTo>
                  <a:lnTo>
                    <a:pt x="5021" y="3430"/>
                  </a:lnTo>
                  <a:lnTo>
                    <a:pt x="4992" y="3417"/>
                  </a:lnTo>
                  <a:lnTo>
                    <a:pt x="4963" y="3403"/>
                  </a:lnTo>
                  <a:lnTo>
                    <a:pt x="4933" y="3388"/>
                  </a:lnTo>
                  <a:lnTo>
                    <a:pt x="4904" y="3373"/>
                  </a:lnTo>
                  <a:lnTo>
                    <a:pt x="4875" y="3357"/>
                  </a:lnTo>
                  <a:lnTo>
                    <a:pt x="4846" y="3339"/>
                  </a:lnTo>
                  <a:lnTo>
                    <a:pt x="4818" y="3321"/>
                  </a:lnTo>
                  <a:lnTo>
                    <a:pt x="4790" y="3302"/>
                  </a:lnTo>
                  <a:lnTo>
                    <a:pt x="4762" y="3282"/>
                  </a:lnTo>
                  <a:lnTo>
                    <a:pt x="4734" y="3261"/>
                  </a:lnTo>
                  <a:lnTo>
                    <a:pt x="4707" y="3239"/>
                  </a:lnTo>
                  <a:lnTo>
                    <a:pt x="4680" y="3216"/>
                  </a:lnTo>
                  <a:lnTo>
                    <a:pt x="4653" y="3192"/>
                  </a:lnTo>
                  <a:lnTo>
                    <a:pt x="4627" y="3168"/>
                  </a:lnTo>
                  <a:lnTo>
                    <a:pt x="4602" y="3142"/>
                  </a:lnTo>
                  <a:lnTo>
                    <a:pt x="4577" y="3115"/>
                  </a:lnTo>
                  <a:lnTo>
                    <a:pt x="4553" y="3087"/>
                  </a:lnTo>
                  <a:lnTo>
                    <a:pt x="4529" y="3057"/>
                  </a:lnTo>
                  <a:lnTo>
                    <a:pt x="4507" y="3027"/>
                  </a:lnTo>
                  <a:lnTo>
                    <a:pt x="4484" y="2996"/>
                  </a:lnTo>
                  <a:lnTo>
                    <a:pt x="4463" y="2962"/>
                  </a:lnTo>
                  <a:lnTo>
                    <a:pt x="4443" y="2929"/>
                  </a:lnTo>
                  <a:lnTo>
                    <a:pt x="4423" y="2893"/>
                  </a:lnTo>
                  <a:lnTo>
                    <a:pt x="4404" y="2858"/>
                  </a:lnTo>
                  <a:lnTo>
                    <a:pt x="4387" y="2820"/>
                  </a:lnTo>
                  <a:lnTo>
                    <a:pt x="4369" y="2781"/>
                  </a:lnTo>
                  <a:lnTo>
                    <a:pt x="4369" y="2781"/>
                  </a:lnTo>
                  <a:lnTo>
                    <a:pt x="4353" y="2741"/>
                  </a:lnTo>
                  <a:lnTo>
                    <a:pt x="4338" y="2699"/>
                  </a:lnTo>
                  <a:lnTo>
                    <a:pt x="4322" y="2656"/>
                  </a:lnTo>
                  <a:lnTo>
                    <a:pt x="4308" y="2610"/>
                  </a:lnTo>
                  <a:lnTo>
                    <a:pt x="4278" y="2517"/>
                  </a:lnTo>
                  <a:lnTo>
                    <a:pt x="4249" y="2419"/>
                  </a:lnTo>
                  <a:lnTo>
                    <a:pt x="4221" y="2316"/>
                  </a:lnTo>
                  <a:lnTo>
                    <a:pt x="4194" y="2210"/>
                  </a:lnTo>
                  <a:lnTo>
                    <a:pt x="4166" y="2101"/>
                  </a:lnTo>
                  <a:lnTo>
                    <a:pt x="4139" y="1990"/>
                  </a:lnTo>
                  <a:lnTo>
                    <a:pt x="4083" y="1762"/>
                  </a:lnTo>
                  <a:lnTo>
                    <a:pt x="4055" y="1646"/>
                  </a:lnTo>
                  <a:lnTo>
                    <a:pt x="4025" y="1530"/>
                  </a:lnTo>
                  <a:lnTo>
                    <a:pt x="3995" y="1414"/>
                  </a:lnTo>
                  <a:lnTo>
                    <a:pt x="3962" y="1300"/>
                  </a:lnTo>
                  <a:lnTo>
                    <a:pt x="3928" y="1186"/>
                  </a:lnTo>
                  <a:lnTo>
                    <a:pt x="3910" y="1130"/>
                  </a:lnTo>
                  <a:lnTo>
                    <a:pt x="3892" y="1074"/>
                  </a:lnTo>
                  <a:lnTo>
                    <a:pt x="3873" y="1019"/>
                  </a:lnTo>
                  <a:lnTo>
                    <a:pt x="3854" y="965"/>
                  </a:lnTo>
                  <a:lnTo>
                    <a:pt x="3834" y="912"/>
                  </a:lnTo>
                  <a:lnTo>
                    <a:pt x="3814" y="859"/>
                  </a:lnTo>
                  <a:lnTo>
                    <a:pt x="3792" y="807"/>
                  </a:lnTo>
                  <a:lnTo>
                    <a:pt x="3771" y="756"/>
                  </a:lnTo>
                  <a:lnTo>
                    <a:pt x="3748" y="707"/>
                  </a:lnTo>
                  <a:lnTo>
                    <a:pt x="3725" y="658"/>
                  </a:lnTo>
                  <a:lnTo>
                    <a:pt x="3702" y="610"/>
                  </a:lnTo>
                  <a:lnTo>
                    <a:pt x="3677" y="564"/>
                  </a:lnTo>
                  <a:lnTo>
                    <a:pt x="3651" y="519"/>
                  </a:lnTo>
                  <a:lnTo>
                    <a:pt x="3625" y="475"/>
                  </a:lnTo>
                  <a:lnTo>
                    <a:pt x="3598" y="433"/>
                  </a:lnTo>
                  <a:lnTo>
                    <a:pt x="3570" y="392"/>
                  </a:lnTo>
                  <a:lnTo>
                    <a:pt x="3541" y="353"/>
                  </a:lnTo>
                  <a:lnTo>
                    <a:pt x="3510" y="317"/>
                  </a:lnTo>
                  <a:lnTo>
                    <a:pt x="3480" y="281"/>
                  </a:lnTo>
                  <a:lnTo>
                    <a:pt x="3448" y="246"/>
                  </a:lnTo>
                  <a:lnTo>
                    <a:pt x="3415" y="215"/>
                  </a:lnTo>
                  <a:lnTo>
                    <a:pt x="3381" y="185"/>
                  </a:lnTo>
                  <a:lnTo>
                    <a:pt x="3346" y="157"/>
                  </a:lnTo>
                  <a:lnTo>
                    <a:pt x="3309" y="131"/>
                  </a:lnTo>
                  <a:lnTo>
                    <a:pt x="3273" y="107"/>
                  </a:lnTo>
                  <a:lnTo>
                    <a:pt x="3234" y="85"/>
                  </a:lnTo>
                  <a:lnTo>
                    <a:pt x="3214" y="76"/>
                  </a:lnTo>
                  <a:lnTo>
                    <a:pt x="3194" y="66"/>
                  </a:lnTo>
                  <a:lnTo>
                    <a:pt x="3174" y="57"/>
                  </a:lnTo>
                  <a:lnTo>
                    <a:pt x="3153" y="49"/>
                  </a:lnTo>
                  <a:lnTo>
                    <a:pt x="3132" y="41"/>
                  </a:lnTo>
                  <a:lnTo>
                    <a:pt x="3111" y="35"/>
                  </a:lnTo>
                  <a:lnTo>
                    <a:pt x="3089" y="28"/>
                  </a:lnTo>
                  <a:lnTo>
                    <a:pt x="3067" y="23"/>
                  </a:lnTo>
                  <a:lnTo>
                    <a:pt x="3046" y="17"/>
                  </a:lnTo>
                  <a:lnTo>
                    <a:pt x="3023" y="13"/>
                  </a:lnTo>
                  <a:lnTo>
                    <a:pt x="2999" y="10"/>
                  </a:lnTo>
                  <a:lnTo>
                    <a:pt x="2977" y="6"/>
                  </a:lnTo>
                  <a:lnTo>
                    <a:pt x="2953" y="3"/>
                  </a:lnTo>
                  <a:lnTo>
                    <a:pt x="2929" y="2"/>
                  </a:lnTo>
                  <a:lnTo>
                    <a:pt x="2904" y="1"/>
                  </a:lnTo>
                  <a:lnTo>
                    <a:pt x="2881" y="0"/>
                  </a:lnTo>
                  <a:lnTo>
                    <a:pt x="2881" y="0"/>
                  </a:lnTo>
                  <a:lnTo>
                    <a:pt x="2856" y="1"/>
                  </a:lnTo>
                  <a:lnTo>
                    <a:pt x="2831" y="2"/>
                  </a:lnTo>
                  <a:lnTo>
                    <a:pt x="2807" y="3"/>
                  </a:lnTo>
                  <a:lnTo>
                    <a:pt x="2783" y="6"/>
                  </a:lnTo>
                  <a:lnTo>
                    <a:pt x="2761" y="10"/>
                  </a:lnTo>
                  <a:lnTo>
                    <a:pt x="2738" y="13"/>
                  </a:lnTo>
                  <a:lnTo>
                    <a:pt x="2715" y="17"/>
                  </a:lnTo>
                  <a:lnTo>
                    <a:pt x="2693" y="23"/>
                  </a:lnTo>
                  <a:lnTo>
                    <a:pt x="2671" y="28"/>
                  </a:lnTo>
                  <a:lnTo>
                    <a:pt x="2649" y="35"/>
                  </a:lnTo>
                  <a:lnTo>
                    <a:pt x="2628" y="41"/>
                  </a:lnTo>
                  <a:lnTo>
                    <a:pt x="2607" y="49"/>
                  </a:lnTo>
                  <a:lnTo>
                    <a:pt x="2587" y="57"/>
                  </a:lnTo>
                  <a:lnTo>
                    <a:pt x="2566" y="66"/>
                  </a:lnTo>
                  <a:lnTo>
                    <a:pt x="2546" y="76"/>
                  </a:lnTo>
                  <a:lnTo>
                    <a:pt x="2526" y="85"/>
                  </a:lnTo>
                  <a:lnTo>
                    <a:pt x="2487" y="107"/>
                  </a:lnTo>
                  <a:lnTo>
                    <a:pt x="2451" y="131"/>
                  </a:lnTo>
                  <a:lnTo>
                    <a:pt x="2414" y="157"/>
                  </a:lnTo>
                  <a:lnTo>
                    <a:pt x="2379" y="185"/>
                  </a:lnTo>
                  <a:lnTo>
                    <a:pt x="2345" y="215"/>
                  </a:lnTo>
                  <a:lnTo>
                    <a:pt x="2312" y="246"/>
                  </a:lnTo>
                  <a:lnTo>
                    <a:pt x="2280" y="281"/>
                  </a:lnTo>
                  <a:lnTo>
                    <a:pt x="2250" y="317"/>
                  </a:lnTo>
                  <a:lnTo>
                    <a:pt x="2219" y="353"/>
                  </a:lnTo>
                  <a:lnTo>
                    <a:pt x="2190" y="392"/>
                  </a:lnTo>
                  <a:lnTo>
                    <a:pt x="2162" y="433"/>
                  </a:lnTo>
                  <a:lnTo>
                    <a:pt x="2135" y="475"/>
                  </a:lnTo>
                  <a:lnTo>
                    <a:pt x="2109" y="519"/>
                  </a:lnTo>
                  <a:lnTo>
                    <a:pt x="2083" y="564"/>
                  </a:lnTo>
                  <a:lnTo>
                    <a:pt x="2059" y="610"/>
                  </a:lnTo>
                  <a:lnTo>
                    <a:pt x="2035" y="658"/>
                  </a:lnTo>
                  <a:lnTo>
                    <a:pt x="2012" y="707"/>
                  </a:lnTo>
                  <a:lnTo>
                    <a:pt x="1989" y="756"/>
                  </a:lnTo>
                  <a:lnTo>
                    <a:pt x="1968" y="807"/>
                  </a:lnTo>
                  <a:lnTo>
                    <a:pt x="1947" y="859"/>
                  </a:lnTo>
                  <a:lnTo>
                    <a:pt x="1926" y="912"/>
                  </a:lnTo>
                  <a:lnTo>
                    <a:pt x="1906" y="965"/>
                  </a:lnTo>
                  <a:lnTo>
                    <a:pt x="1888" y="1019"/>
                  </a:lnTo>
                  <a:lnTo>
                    <a:pt x="1868" y="1074"/>
                  </a:lnTo>
                  <a:lnTo>
                    <a:pt x="1850" y="1130"/>
                  </a:lnTo>
                  <a:lnTo>
                    <a:pt x="1832" y="1186"/>
                  </a:lnTo>
                  <a:lnTo>
                    <a:pt x="1799" y="1300"/>
                  </a:lnTo>
                  <a:lnTo>
                    <a:pt x="1767" y="1414"/>
                  </a:lnTo>
                  <a:lnTo>
                    <a:pt x="1735" y="1530"/>
                  </a:lnTo>
                  <a:lnTo>
                    <a:pt x="1706" y="1646"/>
                  </a:lnTo>
                  <a:lnTo>
                    <a:pt x="1677" y="1762"/>
                  </a:lnTo>
                  <a:lnTo>
                    <a:pt x="1621" y="1990"/>
                  </a:lnTo>
                  <a:lnTo>
                    <a:pt x="1594" y="2101"/>
                  </a:lnTo>
                  <a:lnTo>
                    <a:pt x="1567" y="2210"/>
                  </a:lnTo>
                  <a:lnTo>
                    <a:pt x="1539" y="2316"/>
                  </a:lnTo>
                  <a:lnTo>
                    <a:pt x="1511" y="2419"/>
                  </a:lnTo>
                  <a:lnTo>
                    <a:pt x="1482" y="2517"/>
                  </a:lnTo>
                  <a:lnTo>
                    <a:pt x="1453" y="2610"/>
                  </a:lnTo>
                  <a:lnTo>
                    <a:pt x="1438" y="2656"/>
                  </a:lnTo>
                  <a:lnTo>
                    <a:pt x="1422" y="2699"/>
                  </a:lnTo>
                  <a:lnTo>
                    <a:pt x="1407" y="2741"/>
                  </a:lnTo>
                  <a:lnTo>
                    <a:pt x="1391" y="2781"/>
                  </a:lnTo>
                  <a:lnTo>
                    <a:pt x="1391" y="2781"/>
                  </a:lnTo>
                  <a:lnTo>
                    <a:pt x="1373" y="2820"/>
                  </a:lnTo>
                  <a:lnTo>
                    <a:pt x="1356" y="2858"/>
                  </a:lnTo>
                  <a:lnTo>
                    <a:pt x="1338" y="2893"/>
                  </a:lnTo>
                  <a:lnTo>
                    <a:pt x="1318" y="2929"/>
                  </a:lnTo>
                  <a:lnTo>
                    <a:pt x="1298" y="2962"/>
                  </a:lnTo>
                  <a:lnTo>
                    <a:pt x="1276" y="2996"/>
                  </a:lnTo>
                  <a:lnTo>
                    <a:pt x="1253" y="3027"/>
                  </a:lnTo>
                  <a:lnTo>
                    <a:pt x="1231" y="3057"/>
                  </a:lnTo>
                  <a:lnTo>
                    <a:pt x="1208" y="3087"/>
                  </a:lnTo>
                  <a:lnTo>
                    <a:pt x="1183" y="3115"/>
                  </a:lnTo>
                  <a:lnTo>
                    <a:pt x="1158" y="3142"/>
                  </a:lnTo>
                  <a:lnTo>
                    <a:pt x="1133" y="3168"/>
                  </a:lnTo>
                  <a:lnTo>
                    <a:pt x="1107" y="3192"/>
                  </a:lnTo>
                  <a:lnTo>
                    <a:pt x="1080" y="3216"/>
                  </a:lnTo>
                  <a:lnTo>
                    <a:pt x="1055" y="3239"/>
                  </a:lnTo>
                  <a:lnTo>
                    <a:pt x="1026" y="3261"/>
                  </a:lnTo>
                  <a:lnTo>
                    <a:pt x="999" y="3282"/>
                  </a:lnTo>
                  <a:lnTo>
                    <a:pt x="971" y="3302"/>
                  </a:lnTo>
                  <a:lnTo>
                    <a:pt x="942" y="3321"/>
                  </a:lnTo>
                  <a:lnTo>
                    <a:pt x="914" y="3339"/>
                  </a:lnTo>
                  <a:lnTo>
                    <a:pt x="885" y="3357"/>
                  </a:lnTo>
                  <a:lnTo>
                    <a:pt x="857" y="3373"/>
                  </a:lnTo>
                  <a:lnTo>
                    <a:pt x="828" y="3388"/>
                  </a:lnTo>
                  <a:lnTo>
                    <a:pt x="798" y="3403"/>
                  </a:lnTo>
                  <a:lnTo>
                    <a:pt x="768" y="3417"/>
                  </a:lnTo>
                  <a:lnTo>
                    <a:pt x="739" y="3430"/>
                  </a:lnTo>
                  <a:lnTo>
                    <a:pt x="710" y="3443"/>
                  </a:lnTo>
                  <a:lnTo>
                    <a:pt x="681" y="3454"/>
                  </a:lnTo>
                  <a:lnTo>
                    <a:pt x="622" y="3476"/>
                  </a:lnTo>
                  <a:lnTo>
                    <a:pt x="565" y="3494"/>
                  </a:lnTo>
                  <a:lnTo>
                    <a:pt x="509" y="3511"/>
                  </a:lnTo>
                  <a:lnTo>
                    <a:pt x="454" y="3524"/>
                  </a:lnTo>
                  <a:lnTo>
                    <a:pt x="400" y="3536"/>
                  </a:lnTo>
                  <a:lnTo>
                    <a:pt x="349" y="3546"/>
                  </a:lnTo>
                  <a:lnTo>
                    <a:pt x="299" y="3554"/>
                  </a:lnTo>
                  <a:lnTo>
                    <a:pt x="253" y="3561"/>
                  </a:lnTo>
                  <a:lnTo>
                    <a:pt x="210" y="3566"/>
                  </a:lnTo>
                  <a:lnTo>
                    <a:pt x="169" y="3570"/>
                  </a:lnTo>
                  <a:lnTo>
                    <a:pt x="132" y="3573"/>
                  </a:lnTo>
                  <a:lnTo>
                    <a:pt x="98" y="3574"/>
                  </a:lnTo>
                  <a:lnTo>
                    <a:pt x="45" y="3576"/>
                  </a:lnTo>
                  <a:lnTo>
                    <a:pt x="12" y="3575"/>
                  </a:lnTo>
                  <a:lnTo>
                    <a:pt x="0" y="3575"/>
                  </a:lnTo>
                  <a:lnTo>
                    <a:pt x="5760" y="3575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775" dirty="0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7" name="TextBox 7"/>
            <p:cNvSpPr txBox="1"/>
            <p:nvPr/>
          </p:nvSpPr>
          <p:spPr bwMode="auto">
            <a:xfrm>
              <a:off x="2269208" y="2789877"/>
              <a:ext cx="416781" cy="3955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 anchor="t" anchorCtr="0">
              <a:normAutofit/>
              <a:scene3d>
                <a:camera prst="orthographicFront"/>
                <a:lightRig rig="threePt" dir="t"/>
              </a:scene3d>
              <a:sp3d contourW="12700">
                <a:bevelT w="0" h="0"/>
              </a:sp3d>
            </a:bodyPr>
            <a:lstStyle/>
            <a:p>
              <a:pPr marL="0" lvl="1" algn="ctr"/>
              <a:r>
                <a:rPr lang="en-US" altLang="ko-KR" sz="23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rPr>
                <a:t>20%</a:t>
              </a:r>
              <a:endParaRPr lang="en-US" altLang="ko-KR" sz="2365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8" name="Freeform: Shape 3"/>
            <p:cNvSpPr/>
            <p:nvPr/>
          </p:nvSpPr>
          <p:spPr bwMode="auto">
            <a:xfrm>
              <a:off x="3078733" y="2311000"/>
              <a:ext cx="2556284" cy="1636715"/>
            </a:xfrm>
            <a:custGeom>
              <a:avLst/>
              <a:gdLst>
                <a:gd name="T0" fmla="*/ 5715 w 5760"/>
                <a:gd name="T1" fmla="*/ 3576 h 3576"/>
                <a:gd name="T2" fmla="*/ 5551 w 5760"/>
                <a:gd name="T3" fmla="*/ 3566 h 3576"/>
                <a:gd name="T4" fmla="*/ 5360 w 5760"/>
                <a:gd name="T5" fmla="*/ 3536 h 3576"/>
                <a:gd name="T6" fmla="*/ 5138 w 5760"/>
                <a:gd name="T7" fmla="*/ 3476 h 3576"/>
                <a:gd name="T8" fmla="*/ 4992 w 5760"/>
                <a:gd name="T9" fmla="*/ 3417 h 3576"/>
                <a:gd name="T10" fmla="*/ 4875 w 5760"/>
                <a:gd name="T11" fmla="*/ 3357 h 3576"/>
                <a:gd name="T12" fmla="*/ 4762 w 5760"/>
                <a:gd name="T13" fmla="*/ 3282 h 3576"/>
                <a:gd name="T14" fmla="*/ 4653 w 5760"/>
                <a:gd name="T15" fmla="*/ 3192 h 3576"/>
                <a:gd name="T16" fmla="*/ 4553 w 5760"/>
                <a:gd name="T17" fmla="*/ 3087 h 3576"/>
                <a:gd name="T18" fmla="*/ 4463 w 5760"/>
                <a:gd name="T19" fmla="*/ 2962 h 3576"/>
                <a:gd name="T20" fmla="*/ 4387 w 5760"/>
                <a:gd name="T21" fmla="*/ 2820 h 3576"/>
                <a:gd name="T22" fmla="*/ 4338 w 5760"/>
                <a:gd name="T23" fmla="*/ 2699 h 3576"/>
                <a:gd name="T24" fmla="*/ 4249 w 5760"/>
                <a:gd name="T25" fmla="*/ 2419 h 3576"/>
                <a:gd name="T26" fmla="*/ 4139 w 5760"/>
                <a:gd name="T27" fmla="*/ 1990 h 3576"/>
                <a:gd name="T28" fmla="*/ 3995 w 5760"/>
                <a:gd name="T29" fmla="*/ 1414 h 3576"/>
                <a:gd name="T30" fmla="*/ 3892 w 5760"/>
                <a:gd name="T31" fmla="*/ 1074 h 3576"/>
                <a:gd name="T32" fmla="*/ 3814 w 5760"/>
                <a:gd name="T33" fmla="*/ 859 h 3576"/>
                <a:gd name="T34" fmla="*/ 3725 w 5760"/>
                <a:gd name="T35" fmla="*/ 658 h 3576"/>
                <a:gd name="T36" fmla="*/ 3625 w 5760"/>
                <a:gd name="T37" fmla="*/ 475 h 3576"/>
                <a:gd name="T38" fmla="*/ 3510 w 5760"/>
                <a:gd name="T39" fmla="*/ 317 h 3576"/>
                <a:gd name="T40" fmla="*/ 3381 w 5760"/>
                <a:gd name="T41" fmla="*/ 185 h 3576"/>
                <a:gd name="T42" fmla="*/ 3234 w 5760"/>
                <a:gd name="T43" fmla="*/ 85 h 3576"/>
                <a:gd name="T44" fmla="*/ 3153 w 5760"/>
                <a:gd name="T45" fmla="*/ 49 h 3576"/>
                <a:gd name="T46" fmla="*/ 3067 w 5760"/>
                <a:gd name="T47" fmla="*/ 23 h 3576"/>
                <a:gd name="T48" fmla="*/ 2977 w 5760"/>
                <a:gd name="T49" fmla="*/ 6 h 3576"/>
                <a:gd name="T50" fmla="*/ 2881 w 5760"/>
                <a:gd name="T51" fmla="*/ 0 h 3576"/>
                <a:gd name="T52" fmla="*/ 2807 w 5760"/>
                <a:gd name="T53" fmla="*/ 3 h 3576"/>
                <a:gd name="T54" fmla="*/ 2715 w 5760"/>
                <a:gd name="T55" fmla="*/ 17 h 3576"/>
                <a:gd name="T56" fmla="*/ 2628 w 5760"/>
                <a:gd name="T57" fmla="*/ 41 h 3576"/>
                <a:gd name="T58" fmla="*/ 2546 w 5760"/>
                <a:gd name="T59" fmla="*/ 76 h 3576"/>
                <a:gd name="T60" fmla="*/ 2414 w 5760"/>
                <a:gd name="T61" fmla="*/ 157 h 3576"/>
                <a:gd name="T62" fmla="*/ 2280 w 5760"/>
                <a:gd name="T63" fmla="*/ 281 h 3576"/>
                <a:gd name="T64" fmla="*/ 2162 w 5760"/>
                <a:gd name="T65" fmla="*/ 433 h 3576"/>
                <a:gd name="T66" fmla="*/ 2059 w 5760"/>
                <a:gd name="T67" fmla="*/ 610 h 3576"/>
                <a:gd name="T68" fmla="*/ 1968 w 5760"/>
                <a:gd name="T69" fmla="*/ 807 h 3576"/>
                <a:gd name="T70" fmla="*/ 1888 w 5760"/>
                <a:gd name="T71" fmla="*/ 1019 h 3576"/>
                <a:gd name="T72" fmla="*/ 1799 w 5760"/>
                <a:gd name="T73" fmla="*/ 1300 h 3576"/>
                <a:gd name="T74" fmla="*/ 1677 w 5760"/>
                <a:gd name="T75" fmla="*/ 1762 h 3576"/>
                <a:gd name="T76" fmla="*/ 1539 w 5760"/>
                <a:gd name="T77" fmla="*/ 2316 h 3576"/>
                <a:gd name="T78" fmla="*/ 1438 w 5760"/>
                <a:gd name="T79" fmla="*/ 2656 h 3576"/>
                <a:gd name="T80" fmla="*/ 1391 w 5760"/>
                <a:gd name="T81" fmla="*/ 2781 h 3576"/>
                <a:gd name="T82" fmla="*/ 1318 w 5760"/>
                <a:gd name="T83" fmla="*/ 2929 h 3576"/>
                <a:gd name="T84" fmla="*/ 1231 w 5760"/>
                <a:gd name="T85" fmla="*/ 3057 h 3576"/>
                <a:gd name="T86" fmla="*/ 1133 w 5760"/>
                <a:gd name="T87" fmla="*/ 3168 h 3576"/>
                <a:gd name="T88" fmla="*/ 1026 w 5760"/>
                <a:gd name="T89" fmla="*/ 3261 h 3576"/>
                <a:gd name="T90" fmla="*/ 914 w 5760"/>
                <a:gd name="T91" fmla="*/ 3339 h 3576"/>
                <a:gd name="T92" fmla="*/ 798 w 5760"/>
                <a:gd name="T93" fmla="*/ 3403 h 3576"/>
                <a:gd name="T94" fmla="*/ 681 w 5760"/>
                <a:gd name="T95" fmla="*/ 3454 h 3576"/>
                <a:gd name="T96" fmla="*/ 454 w 5760"/>
                <a:gd name="T97" fmla="*/ 3524 h 3576"/>
                <a:gd name="T98" fmla="*/ 253 w 5760"/>
                <a:gd name="T99" fmla="*/ 3561 h 3576"/>
                <a:gd name="T100" fmla="*/ 98 w 5760"/>
                <a:gd name="T101" fmla="*/ 3574 h 3576"/>
                <a:gd name="T102" fmla="*/ 5760 w 5760"/>
                <a:gd name="T103" fmla="*/ 3575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3576">
                  <a:moveTo>
                    <a:pt x="5760" y="3575"/>
                  </a:moveTo>
                  <a:lnTo>
                    <a:pt x="5760" y="3575"/>
                  </a:lnTo>
                  <a:lnTo>
                    <a:pt x="5748" y="3575"/>
                  </a:lnTo>
                  <a:lnTo>
                    <a:pt x="5715" y="3576"/>
                  </a:lnTo>
                  <a:lnTo>
                    <a:pt x="5662" y="3574"/>
                  </a:lnTo>
                  <a:lnTo>
                    <a:pt x="5628" y="3573"/>
                  </a:lnTo>
                  <a:lnTo>
                    <a:pt x="5591" y="3570"/>
                  </a:lnTo>
                  <a:lnTo>
                    <a:pt x="5551" y="3566"/>
                  </a:lnTo>
                  <a:lnTo>
                    <a:pt x="5507" y="3561"/>
                  </a:lnTo>
                  <a:lnTo>
                    <a:pt x="5461" y="3554"/>
                  </a:lnTo>
                  <a:lnTo>
                    <a:pt x="5412" y="3546"/>
                  </a:lnTo>
                  <a:lnTo>
                    <a:pt x="5360" y="3536"/>
                  </a:lnTo>
                  <a:lnTo>
                    <a:pt x="5306" y="3524"/>
                  </a:lnTo>
                  <a:lnTo>
                    <a:pt x="5251" y="3511"/>
                  </a:lnTo>
                  <a:lnTo>
                    <a:pt x="5195" y="3494"/>
                  </a:lnTo>
                  <a:lnTo>
                    <a:pt x="5138" y="3476"/>
                  </a:lnTo>
                  <a:lnTo>
                    <a:pt x="5079" y="3454"/>
                  </a:lnTo>
                  <a:lnTo>
                    <a:pt x="5050" y="3443"/>
                  </a:lnTo>
                  <a:lnTo>
                    <a:pt x="5021" y="3430"/>
                  </a:lnTo>
                  <a:lnTo>
                    <a:pt x="4992" y="3417"/>
                  </a:lnTo>
                  <a:lnTo>
                    <a:pt x="4963" y="3403"/>
                  </a:lnTo>
                  <a:lnTo>
                    <a:pt x="4933" y="3388"/>
                  </a:lnTo>
                  <a:lnTo>
                    <a:pt x="4904" y="3373"/>
                  </a:lnTo>
                  <a:lnTo>
                    <a:pt x="4875" y="3357"/>
                  </a:lnTo>
                  <a:lnTo>
                    <a:pt x="4846" y="3339"/>
                  </a:lnTo>
                  <a:lnTo>
                    <a:pt x="4818" y="3321"/>
                  </a:lnTo>
                  <a:lnTo>
                    <a:pt x="4790" y="3302"/>
                  </a:lnTo>
                  <a:lnTo>
                    <a:pt x="4762" y="3282"/>
                  </a:lnTo>
                  <a:lnTo>
                    <a:pt x="4734" y="3261"/>
                  </a:lnTo>
                  <a:lnTo>
                    <a:pt x="4707" y="3239"/>
                  </a:lnTo>
                  <a:lnTo>
                    <a:pt x="4680" y="3216"/>
                  </a:lnTo>
                  <a:lnTo>
                    <a:pt x="4653" y="3192"/>
                  </a:lnTo>
                  <a:lnTo>
                    <a:pt x="4627" y="3168"/>
                  </a:lnTo>
                  <a:lnTo>
                    <a:pt x="4602" y="3142"/>
                  </a:lnTo>
                  <a:lnTo>
                    <a:pt x="4577" y="3115"/>
                  </a:lnTo>
                  <a:lnTo>
                    <a:pt x="4553" y="3087"/>
                  </a:lnTo>
                  <a:lnTo>
                    <a:pt x="4529" y="3057"/>
                  </a:lnTo>
                  <a:lnTo>
                    <a:pt x="4507" y="3027"/>
                  </a:lnTo>
                  <a:lnTo>
                    <a:pt x="4484" y="2996"/>
                  </a:lnTo>
                  <a:lnTo>
                    <a:pt x="4463" y="2962"/>
                  </a:lnTo>
                  <a:lnTo>
                    <a:pt x="4443" y="2929"/>
                  </a:lnTo>
                  <a:lnTo>
                    <a:pt x="4423" y="2893"/>
                  </a:lnTo>
                  <a:lnTo>
                    <a:pt x="4404" y="2858"/>
                  </a:lnTo>
                  <a:lnTo>
                    <a:pt x="4387" y="2820"/>
                  </a:lnTo>
                  <a:lnTo>
                    <a:pt x="4369" y="2781"/>
                  </a:lnTo>
                  <a:lnTo>
                    <a:pt x="4369" y="2781"/>
                  </a:lnTo>
                  <a:lnTo>
                    <a:pt x="4353" y="2741"/>
                  </a:lnTo>
                  <a:lnTo>
                    <a:pt x="4338" y="2699"/>
                  </a:lnTo>
                  <a:lnTo>
                    <a:pt x="4322" y="2656"/>
                  </a:lnTo>
                  <a:lnTo>
                    <a:pt x="4308" y="2610"/>
                  </a:lnTo>
                  <a:lnTo>
                    <a:pt x="4278" y="2517"/>
                  </a:lnTo>
                  <a:lnTo>
                    <a:pt x="4249" y="2419"/>
                  </a:lnTo>
                  <a:lnTo>
                    <a:pt x="4221" y="2316"/>
                  </a:lnTo>
                  <a:lnTo>
                    <a:pt x="4194" y="2210"/>
                  </a:lnTo>
                  <a:lnTo>
                    <a:pt x="4166" y="2101"/>
                  </a:lnTo>
                  <a:lnTo>
                    <a:pt x="4139" y="1990"/>
                  </a:lnTo>
                  <a:lnTo>
                    <a:pt x="4083" y="1762"/>
                  </a:lnTo>
                  <a:lnTo>
                    <a:pt x="4055" y="1646"/>
                  </a:lnTo>
                  <a:lnTo>
                    <a:pt x="4025" y="1530"/>
                  </a:lnTo>
                  <a:lnTo>
                    <a:pt x="3995" y="1414"/>
                  </a:lnTo>
                  <a:lnTo>
                    <a:pt x="3962" y="1300"/>
                  </a:lnTo>
                  <a:lnTo>
                    <a:pt x="3928" y="1186"/>
                  </a:lnTo>
                  <a:lnTo>
                    <a:pt x="3910" y="1130"/>
                  </a:lnTo>
                  <a:lnTo>
                    <a:pt x="3892" y="1074"/>
                  </a:lnTo>
                  <a:lnTo>
                    <a:pt x="3873" y="1019"/>
                  </a:lnTo>
                  <a:lnTo>
                    <a:pt x="3854" y="965"/>
                  </a:lnTo>
                  <a:lnTo>
                    <a:pt x="3834" y="912"/>
                  </a:lnTo>
                  <a:lnTo>
                    <a:pt x="3814" y="859"/>
                  </a:lnTo>
                  <a:lnTo>
                    <a:pt x="3792" y="807"/>
                  </a:lnTo>
                  <a:lnTo>
                    <a:pt x="3771" y="756"/>
                  </a:lnTo>
                  <a:lnTo>
                    <a:pt x="3748" y="707"/>
                  </a:lnTo>
                  <a:lnTo>
                    <a:pt x="3725" y="658"/>
                  </a:lnTo>
                  <a:lnTo>
                    <a:pt x="3702" y="610"/>
                  </a:lnTo>
                  <a:lnTo>
                    <a:pt x="3677" y="564"/>
                  </a:lnTo>
                  <a:lnTo>
                    <a:pt x="3651" y="519"/>
                  </a:lnTo>
                  <a:lnTo>
                    <a:pt x="3625" y="475"/>
                  </a:lnTo>
                  <a:lnTo>
                    <a:pt x="3598" y="433"/>
                  </a:lnTo>
                  <a:lnTo>
                    <a:pt x="3570" y="392"/>
                  </a:lnTo>
                  <a:lnTo>
                    <a:pt x="3541" y="353"/>
                  </a:lnTo>
                  <a:lnTo>
                    <a:pt x="3510" y="317"/>
                  </a:lnTo>
                  <a:lnTo>
                    <a:pt x="3480" y="281"/>
                  </a:lnTo>
                  <a:lnTo>
                    <a:pt x="3448" y="246"/>
                  </a:lnTo>
                  <a:lnTo>
                    <a:pt x="3415" y="215"/>
                  </a:lnTo>
                  <a:lnTo>
                    <a:pt x="3381" y="185"/>
                  </a:lnTo>
                  <a:lnTo>
                    <a:pt x="3346" y="157"/>
                  </a:lnTo>
                  <a:lnTo>
                    <a:pt x="3309" y="131"/>
                  </a:lnTo>
                  <a:lnTo>
                    <a:pt x="3273" y="107"/>
                  </a:lnTo>
                  <a:lnTo>
                    <a:pt x="3234" y="85"/>
                  </a:lnTo>
                  <a:lnTo>
                    <a:pt x="3214" y="76"/>
                  </a:lnTo>
                  <a:lnTo>
                    <a:pt x="3194" y="66"/>
                  </a:lnTo>
                  <a:lnTo>
                    <a:pt x="3174" y="57"/>
                  </a:lnTo>
                  <a:lnTo>
                    <a:pt x="3153" y="49"/>
                  </a:lnTo>
                  <a:lnTo>
                    <a:pt x="3132" y="41"/>
                  </a:lnTo>
                  <a:lnTo>
                    <a:pt x="3111" y="35"/>
                  </a:lnTo>
                  <a:lnTo>
                    <a:pt x="3089" y="28"/>
                  </a:lnTo>
                  <a:lnTo>
                    <a:pt x="3067" y="23"/>
                  </a:lnTo>
                  <a:lnTo>
                    <a:pt x="3046" y="17"/>
                  </a:lnTo>
                  <a:lnTo>
                    <a:pt x="3023" y="13"/>
                  </a:lnTo>
                  <a:lnTo>
                    <a:pt x="2999" y="10"/>
                  </a:lnTo>
                  <a:lnTo>
                    <a:pt x="2977" y="6"/>
                  </a:lnTo>
                  <a:lnTo>
                    <a:pt x="2953" y="3"/>
                  </a:lnTo>
                  <a:lnTo>
                    <a:pt x="2929" y="2"/>
                  </a:lnTo>
                  <a:lnTo>
                    <a:pt x="2904" y="1"/>
                  </a:lnTo>
                  <a:lnTo>
                    <a:pt x="2881" y="0"/>
                  </a:lnTo>
                  <a:lnTo>
                    <a:pt x="2881" y="0"/>
                  </a:lnTo>
                  <a:lnTo>
                    <a:pt x="2856" y="1"/>
                  </a:lnTo>
                  <a:lnTo>
                    <a:pt x="2831" y="2"/>
                  </a:lnTo>
                  <a:lnTo>
                    <a:pt x="2807" y="3"/>
                  </a:lnTo>
                  <a:lnTo>
                    <a:pt x="2783" y="6"/>
                  </a:lnTo>
                  <a:lnTo>
                    <a:pt x="2761" y="10"/>
                  </a:lnTo>
                  <a:lnTo>
                    <a:pt x="2738" y="13"/>
                  </a:lnTo>
                  <a:lnTo>
                    <a:pt x="2715" y="17"/>
                  </a:lnTo>
                  <a:lnTo>
                    <a:pt x="2693" y="23"/>
                  </a:lnTo>
                  <a:lnTo>
                    <a:pt x="2671" y="28"/>
                  </a:lnTo>
                  <a:lnTo>
                    <a:pt x="2649" y="35"/>
                  </a:lnTo>
                  <a:lnTo>
                    <a:pt x="2628" y="41"/>
                  </a:lnTo>
                  <a:lnTo>
                    <a:pt x="2607" y="49"/>
                  </a:lnTo>
                  <a:lnTo>
                    <a:pt x="2587" y="57"/>
                  </a:lnTo>
                  <a:lnTo>
                    <a:pt x="2566" y="66"/>
                  </a:lnTo>
                  <a:lnTo>
                    <a:pt x="2546" y="76"/>
                  </a:lnTo>
                  <a:lnTo>
                    <a:pt x="2526" y="85"/>
                  </a:lnTo>
                  <a:lnTo>
                    <a:pt x="2487" y="107"/>
                  </a:lnTo>
                  <a:lnTo>
                    <a:pt x="2451" y="131"/>
                  </a:lnTo>
                  <a:lnTo>
                    <a:pt x="2414" y="157"/>
                  </a:lnTo>
                  <a:lnTo>
                    <a:pt x="2379" y="185"/>
                  </a:lnTo>
                  <a:lnTo>
                    <a:pt x="2345" y="215"/>
                  </a:lnTo>
                  <a:lnTo>
                    <a:pt x="2312" y="246"/>
                  </a:lnTo>
                  <a:lnTo>
                    <a:pt x="2280" y="281"/>
                  </a:lnTo>
                  <a:lnTo>
                    <a:pt x="2250" y="317"/>
                  </a:lnTo>
                  <a:lnTo>
                    <a:pt x="2219" y="353"/>
                  </a:lnTo>
                  <a:lnTo>
                    <a:pt x="2190" y="392"/>
                  </a:lnTo>
                  <a:lnTo>
                    <a:pt x="2162" y="433"/>
                  </a:lnTo>
                  <a:lnTo>
                    <a:pt x="2135" y="475"/>
                  </a:lnTo>
                  <a:lnTo>
                    <a:pt x="2109" y="519"/>
                  </a:lnTo>
                  <a:lnTo>
                    <a:pt x="2083" y="564"/>
                  </a:lnTo>
                  <a:lnTo>
                    <a:pt x="2059" y="610"/>
                  </a:lnTo>
                  <a:lnTo>
                    <a:pt x="2035" y="658"/>
                  </a:lnTo>
                  <a:lnTo>
                    <a:pt x="2012" y="707"/>
                  </a:lnTo>
                  <a:lnTo>
                    <a:pt x="1989" y="756"/>
                  </a:lnTo>
                  <a:lnTo>
                    <a:pt x="1968" y="807"/>
                  </a:lnTo>
                  <a:lnTo>
                    <a:pt x="1947" y="859"/>
                  </a:lnTo>
                  <a:lnTo>
                    <a:pt x="1926" y="912"/>
                  </a:lnTo>
                  <a:lnTo>
                    <a:pt x="1906" y="965"/>
                  </a:lnTo>
                  <a:lnTo>
                    <a:pt x="1888" y="1019"/>
                  </a:lnTo>
                  <a:lnTo>
                    <a:pt x="1868" y="1074"/>
                  </a:lnTo>
                  <a:lnTo>
                    <a:pt x="1850" y="1130"/>
                  </a:lnTo>
                  <a:lnTo>
                    <a:pt x="1832" y="1186"/>
                  </a:lnTo>
                  <a:lnTo>
                    <a:pt x="1799" y="1300"/>
                  </a:lnTo>
                  <a:lnTo>
                    <a:pt x="1767" y="1414"/>
                  </a:lnTo>
                  <a:lnTo>
                    <a:pt x="1735" y="1530"/>
                  </a:lnTo>
                  <a:lnTo>
                    <a:pt x="1706" y="1646"/>
                  </a:lnTo>
                  <a:lnTo>
                    <a:pt x="1677" y="1762"/>
                  </a:lnTo>
                  <a:lnTo>
                    <a:pt x="1621" y="1990"/>
                  </a:lnTo>
                  <a:lnTo>
                    <a:pt x="1594" y="2101"/>
                  </a:lnTo>
                  <a:lnTo>
                    <a:pt x="1567" y="2210"/>
                  </a:lnTo>
                  <a:lnTo>
                    <a:pt x="1539" y="2316"/>
                  </a:lnTo>
                  <a:lnTo>
                    <a:pt x="1511" y="2419"/>
                  </a:lnTo>
                  <a:lnTo>
                    <a:pt x="1482" y="2517"/>
                  </a:lnTo>
                  <a:lnTo>
                    <a:pt x="1453" y="2610"/>
                  </a:lnTo>
                  <a:lnTo>
                    <a:pt x="1438" y="2656"/>
                  </a:lnTo>
                  <a:lnTo>
                    <a:pt x="1422" y="2699"/>
                  </a:lnTo>
                  <a:lnTo>
                    <a:pt x="1407" y="2741"/>
                  </a:lnTo>
                  <a:lnTo>
                    <a:pt x="1391" y="2781"/>
                  </a:lnTo>
                  <a:lnTo>
                    <a:pt x="1391" y="2781"/>
                  </a:lnTo>
                  <a:lnTo>
                    <a:pt x="1373" y="2820"/>
                  </a:lnTo>
                  <a:lnTo>
                    <a:pt x="1356" y="2858"/>
                  </a:lnTo>
                  <a:lnTo>
                    <a:pt x="1338" y="2893"/>
                  </a:lnTo>
                  <a:lnTo>
                    <a:pt x="1318" y="2929"/>
                  </a:lnTo>
                  <a:lnTo>
                    <a:pt x="1298" y="2962"/>
                  </a:lnTo>
                  <a:lnTo>
                    <a:pt x="1276" y="2996"/>
                  </a:lnTo>
                  <a:lnTo>
                    <a:pt x="1253" y="3027"/>
                  </a:lnTo>
                  <a:lnTo>
                    <a:pt x="1231" y="3057"/>
                  </a:lnTo>
                  <a:lnTo>
                    <a:pt x="1208" y="3087"/>
                  </a:lnTo>
                  <a:lnTo>
                    <a:pt x="1183" y="3115"/>
                  </a:lnTo>
                  <a:lnTo>
                    <a:pt x="1158" y="3142"/>
                  </a:lnTo>
                  <a:lnTo>
                    <a:pt x="1133" y="3168"/>
                  </a:lnTo>
                  <a:lnTo>
                    <a:pt x="1107" y="3192"/>
                  </a:lnTo>
                  <a:lnTo>
                    <a:pt x="1080" y="3216"/>
                  </a:lnTo>
                  <a:lnTo>
                    <a:pt x="1055" y="3239"/>
                  </a:lnTo>
                  <a:lnTo>
                    <a:pt x="1026" y="3261"/>
                  </a:lnTo>
                  <a:lnTo>
                    <a:pt x="999" y="3282"/>
                  </a:lnTo>
                  <a:lnTo>
                    <a:pt x="971" y="3302"/>
                  </a:lnTo>
                  <a:lnTo>
                    <a:pt x="942" y="3321"/>
                  </a:lnTo>
                  <a:lnTo>
                    <a:pt x="914" y="3339"/>
                  </a:lnTo>
                  <a:lnTo>
                    <a:pt x="885" y="3357"/>
                  </a:lnTo>
                  <a:lnTo>
                    <a:pt x="857" y="3373"/>
                  </a:lnTo>
                  <a:lnTo>
                    <a:pt x="828" y="3388"/>
                  </a:lnTo>
                  <a:lnTo>
                    <a:pt x="798" y="3403"/>
                  </a:lnTo>
                  <a:lnTo>
                    <a:pt x="768" y="3417"/>
                  </a:lnTo>
                  <a:lnTo>
                    <a:pt x="739" y="3430"/>
                  </a:lnTo>
                  <a:lnTo>
                    <a:pt x="710" y="3443"/>
                  </a:lnTo>
                  <a:lnTo>
                    <a:pt x="681" y="3454"/>
                  </a:lnTo>
                  <a:lnTo>
                    <a:pt x="622" y="3476"/>
                  </a:lnTo>
                  <a:lnTo>
                    <a:pt x="565" y="3494"/>
                  </a:lnTo>
                  <a:lnTo>
                    <a:pt x="509" y="3511"/>
                  </a:lnTo>
                  <a:lnTo>
                    <a:pt x="454" y="3524"/>
                  </a:lnTo>
                  <a:lnTo>
                    <a:pt x="400" y="3536"/>
                  </a:lnTo>
                  <a:lnTo>
                    <a:pt x="349" y="3546"/>
                  </a:lnTo>
                  <a:lnTo>
                    <a:pt x="299" y="3554"/>
                  </a:lnTo>
                  <a:lnTo>
                    <a:pt x="253" y="3561"/>
                  </a:lnTo>
                  <a:lnTo>
                    <a:pt x="210" y="3566"/>
                  </a:lnTo>
                  <a:lnTo>
                    <a:pt x="169" y="3570"/>
                  </a:lnTo>
                  <a:lnTo>
                    <a:pt x="132" y="3573"/>
                  </a:lnTo>
                  <a:lnTo>
                    <a:pt x="98" y="3574"/>
                  </a:lnTo>
                  <a:lnTo>
                    <a:pt x="45" y="3576"/>
                  </a:lnTo>
                  <a:lnTo>
                    <a:pt x="12" y="3575"/>
                  </a:lnTo>
                  <a:lnTo>
                    <a:pt x="0" y="3575"/>
                  </a:lnTo>
                  <a:lnTo>
                    <a:pt x="5760" y="35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775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4142073" y="1751958"/>
              <a:ext cx="429605" cy="3955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 anchor="t" anchorCtr="0">
              <a:normAutofit/>
              <a:scene3d>
                <a:camera prst="orthographicFront"/>
                <a:lightRig rig="threePt" dir="t"/>
              </a:scene3d>
              <a:sp3d contourW="12700">
                <a:bevelT w="0" h="0"/>
              </a:sp3d>
            </a:bodyPr>
            <a:lstStyle/>
            <a:p>
              <a:pPr marL="0" lvl="1" algn="ctr"/>
              <a:r>
                <a:rPr lang="en-US" altLang="ko-KR" sz="23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rPr>
                <a:t>60%</a:t>
              </a:r>
              <a:endParaRPr lang="en-US" altLang="ko-KR" sz="2365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0" name="Freeform: Shape 4"/>
            <p:cNvSpPr/>
            <p:nvPr/>
          </p:nvSpPr>
          <p:spPr bwMode="auto">
            <a:xfrm>
              <a:off x="4958010" y="2580143"/>
              <a:ext cx="2556284" cy="1367569"/>
            </a:xfrm>
            <a:custGeom>
              <a:avLst/>
              <a:gdLst>
                <a:gd name="T0" fmla="*/ 5715 w 5760"/>
                <a:gd name="T1" fmla="*/ 3576 h 3576"/>
                <a:gd name="T2" fmla="*/ 5551 w 5760"/>
                <a:gd name="T3" fmla="*/ 3566 h 3576"/>
                <a:gd name="T4" fmla="*/ 5360 w 5760"/>
                <a:gd name="T5" fmla="*/ 3536 h 3576"/>
                <a:gd name="T6" fmla="*/ 5138 w 5760"/>
                <a:gd name="T7" fmla="*/ 3476 h 3576"/>
                <a:gd name="T8" fmla="*/ 4992 w 5760"/>
                <a:gd name="T9" fmla="*/ 3417 h 3576"/>
                <a:gd name="T10" fmla="*/ 4875 w 5760"/>
                <a:gd name="T11" fmla="*/ 3357 h 3576"/>
                <a:gd name="T12" fmla="*/ 4762 w 5760"/>
                <a:gd name="T13" fmla="*/ 3282 h 3576"/>
                <a:gd name="T14" fmla="*/ 4653 w 5760"/>
                <a:gd name="T15" fmla="*/ 3192 h 3576"/>
                <a:gd name="T16" fmla="*/ 4553 w 5760"/>
                <a:gd name="T17" fmla="*/ 3087 h 3576"/>
                <a:gd name="T18" fmla="*/ 4463 w 5760"/>
                <a:gd name="T19" fmla="*/ 2962 h 3576"/>
                <a:gd name="T20" fmla="*/ 4387 w 5760"/>
                <a:gd name="T21" fmla="*/ 2820 h 3576"/>
                <a:gd name="T22" fmla="*/ 4338 w 5760"/>
                <a:gd name="T23" fmla="*/ 2699 h 3576"/>
                <a:gd name="T24" fmla="*/ 4249 w 5760"/>
                <a:gd name="T25" fmla="*/ 2419 h 3576"/>
                <a:gd name="T26" fmla="*/ 4139 w 5760"/>
                <a:gd name="T27" fmla="*/ 1990 h 3576"/>
                <a:gd name="T28" fmla="*/ 3995 w 5760"/>
                <a:gd name="T29" fmla="*/ 1414 h 3576"/>
                <a:gd name="T30" fmla="*/ 3892 w 5760"/>
                <a:gd name="T31" fmla="*/ 1074 h 3576"/>
                <a:gd name="T32" fmla="*/ 3814 w 5760"/>
                <a:gd name="T33" fmla="*/ 859 h 3576"/>
                <a:gd name="T34" fmla="*/ 3725 w 5760"/>
                <a:gd name="T35" fmla="*/ 658 h 3576"/>
                <a:gd name="T36" fmla="*/ 3625 w 5760"/>
                <a:gd name="T37" fmla="*/ 475 h 3576"/>
                <a:gd name="T38" fmla="*/ 3510 w 5760"/>
                <a:gd name="T39" fmla="*/ 317 h 3576"/>
                <a:gd name="T40" fmla="*/ 3381 w 5760"/>
                <a:gd name="T41" fmla="*/ 185 h 3576"/>
                <a:gd name="T42" fmla="*/ 3234 w 5760"/>
                <a:gd name="T43" fmla="*/ 85 h 3576"/>
                <a:gd name="T44" fmla="*/ 3153 w 5760"/>
                <a:gd name="T45" fmla="*/ 49 h 3576"/>
                <a:gd name="T46" fmla="*/ 3067 w 5760"/>
                <a:gd name="T47" fmla="*/ 23 h 3576"/>
                <a:gd name="T48" fmla="*/ 2977 w 5760"/>
                <a:gd name="T49" fmla="*/ 6 h 3576"/>
                <a:gd name="T50" fmla="*/ 2881 w 5760"/>
                <a:gd name="T51" fmla="*/ 0 h 3576"/>
                <a:gd name="T52" fmla="*/ 2807 w 5760"/>
                <a:gd name="T53" fmla="*/ 3 h 3576"/>
                <a:gd name="T54" fmla="*/ 2715 w 5760"/>
                <a:gd name="T55" fmla="*/ 17 h 3576"/>
                <a:gd name="T56" fmla="*/ 2628 w 5760"/>
                <a:gd name="T57" fmla="*/ 41 h 3576"/>
                <a:gd name="T58" fmla="*/ 2546 w 5760"/>
                <a:gd name="T59" fmla="*/ 76 h 3576"/>
                <a:gd name="T60" fmla="*/ 2414 w 5760"/>
                <a:gd name="T61" fmla="*/ 157 h 3576"/>
                <a:gd name="T62" fmla="*/ 2280 w 5760"/>
                <a:gd name="T63" fmla="*/ 281 h 3576"/>
                <a:gd name="T64" fmla="*/ 2162 w 5760"/>
                <a:gd name="T65" fmla="*/ 433 h 3576"/>
                <a:gd name="T66" fmla="*/ 2059 w 5760"/>
                <a:gd name="T67" fmla="*/ 610 h 3576"/>
                <a:gd name="T68" fmla="*/ 1968 w 5760"/>
                <a:gd name="T69" fmla="*/ 807 h 3576"/>
                <a:gd name="T70" fmla="*/ 1888 w 5760"/>
                <a:gd name="T71" fmla="*/ 1019 h 3576"/>
                <a:gd name="T72" fmla="*/ 1799 w 5760"/>
                <a:gd name="T73" fmla="*/ 1300 h 3576"/>
                <a:gd name="T74" fmla="*/ 1677 w 5760"/>
                <a:gd name="T75" fmla="*/ 1762 h 3576"/>
                <a:gd name="T76" fmla="*/ 1539 w 5760"/>
                <a:gd name="T77" fmla="*/ 2316 h 3576"/>
                <a:gd name="T78" fmla="*/ 1438 w 5760"/>
                <a:gd name="T79" fmla="*/ 2656 h 3576"/>
                <a:gd name="T80" fmla="*/ 1391 w 5760"/>
                <a:gd name="T81" fmla="*/ 2781 h 3576"/>
                <a:gd name="T82" fmla="*/ 1318 w 5760"/>
                <a:gd name="T83" fmla="*/ 2929 h 3576"/>
                <a:gd name="T84" fmla="*/ 1231 w 5760"/>
                <a:gd name="T85" fmla="*/ 3057 h 3576"/>
                <a:gd name="T86" fmla="*/ 1133 w 5760"/>
                <a:gd name="T87" fmla="*/ 3168 h 3576"/>
                <a:gd name="T88" fmla="*/ 1026 w 5760"/>
                <a:gd name="T89" fmla="*/ 3261 h 3576"/>
                <a:gd name="T90" fmla="*/ 914 w 5760"/>
                <a:gd name="T91" fmla="*/ 3339 h 3576"/>
                <a:gd name="T92" fmla="*/ 798 w 5760"/>
                <a:gd name="T93" fmla="*/ 3403 h 3576"/>
                <a:gd name="T94" fmla="*/ 681 w 5760"/>
                <a:gd name="T95" fmla="*/ 3454 h 3576"/>
                <a:gd name="T96" fmla="*/ 454 w 5760"/>
                <a:gd name="T97" fmla="*/ 3524 h 3576"/>
                <a:gd name="T98" fmla="*/ 253 w 5760"/>
                <a:gd name="T99" fmla="*/ 3561 h 3576"/>
                <a:gd name="T100" fmla="*/ 98 w 5760"/>
                <a:gd name="T101" fmla="*/ 3574 h 3576"/>
                <a:gd name="T102" fmla="*/ 5760 w 5760"/>
                <a:gd name="T103" fmla="*/ 3575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3576">
                  <a:moveTo>
                    <a:pt x="5760" y="3575"/>
                  </a:moveTo>
                  <a:lnTo>
                    <a:pt x="5760" y="3575"/>
                  </a:lnTo>
                  <a:lnTo>
                    <a:pt x="5748" y="3575"/>
                  </a:lnTo>
                  <a:lnTo>
                    <a:pt x="5715" y="3576"/>
                  </a:lnTo>
                  <a:lnTo>
                    <a:pt x="5662" y="3574"/>
                  </a:lnTo>
                  <a:lnTo>
                    <a:pt x="5628" y="3573"/>
                  </a:lnTo>
                  <a:lnTo>
                    <a:pt x="5591" y="3570"/>
                  </a:lnTo>
                  <a:lnTo>
                    <a:pt x="5551" y="3566"/>
                  </a:lnTo>
                  <a:lnTo>
                    <a:pt x="5507" y="3561"/>
                  </a:lnTo>
                  <a:lnTo>
                    <a:pt x="5461" y="3554"/>
                  </a:lnTo>
                  <a:lnTo>
                    <a:pt x="5412" y="3546"/>
                  </a:lnTo>
                  <a:lnTo>
                    <a:pt x="5360" y="3536"/>
                  </a:lnTo>
                  <a:lnTo>
                    <a:pt x="5306" y="3524"/>
                  </a:lnTo>
                  <a:lnTo>
                    <a:pt x="5251" y="3511"/>
                  </a:lnTo>
                  <a:lnTo>
                    <a:pt x="5195" y="3494"/>
                  </a:lnTo>
                  <a:lnTo>
                    <a:pt x="5138" y="3476"/>
                  </a:lnTo>
                  <a:lnTo>
                    <a:pt x="5079" y="3454"/>
                  </a:lnTo>
                  <a:lnTo>
                    <a:pt x="5050" y="3443"/>
                  </a:lnTo>
                  <a:lnTo>
                    <a:pt x="5021" y="3430"/>
                  </a:lnTo>
                  <a:lnTo>
                    <a:pt x="4992" y="3417"/>
                  </a:lnTo>
                  <a:lnTo>
                    <a:pt x="4963" y="3403"/>
                  </a:lnTo>
                  <a:lnTo>
                    <a:pt x="4933" y="3388"/>
                  </a:lnTo>
                  <a:lnTo>
                    <a:pt x="4904" y="3373"/>
                  </a:lnTo>
                  <a:lnTo>
                    <a:pt x="4875" y="3357"/>
                  </a:lnTo>
                  <a:lnTo>
                    <a:pt x="4846" y="3339"/>
                  </a:lnTo>
                  <a:lnTo>
                    <a:pt x="4818" y="3321"/>
                  </a:lnTo>
                  <a:lnTo>
                    <a:pt x="4790" y="3302"/>
                  </a:lnTo>
                  <a:lnTo>
                    <a:pt x="4762" y="3282"/>
                  </a:lnTo>
                  <a:lnTo>
                    <a:pt x="4734" y="3261"/>
                  </a:lnTo>
                  <a:lnTo>
                    <a:pt x="4707" y="3239"/>
                  </a:lnTo>
                  <a:lnTo>
                    <a:pt x="4680" y="3216"/>
                  </a:lnTo>
                  <a:lnTo>
                    <a:pt x="4653" y="3192"/>
                  </a:lnTo>
                  <a:lnTo>
                    <a:pt x="4627" y="3168"/>
                  </a:lnTo>
                  <a:lnTo>
                    <a:pt x="4602" y="3142"/>
                  </a:lnTo>
                  <a:lnTo>
                    <a:pt x="4577" y="3115"/>
                  </a:lnTo>
                  <a:lnTo>
                    <a:pt x="4553" y="3087"/>
                  </a:lnTo>
                  <a:lnTo>
                    <a:pt x="4529" y="3057"/>
                  </a:lnTo>
                  <a:lnTo>
                    <a:pt x="4507" y="3027"/>
                  </a:lnTo>
                  <a:lnTo>
                    <a:pt x="4484" y="2996"/>
                  </a:lnTo>
                  <a:lnTo>
                    <a:pt x="4463" y="2962"/>
                  </a:lnTo>
                  <a:lnTo>
                    <a:pt x="4443" y="2929"/>
                  </a:lnTo>
                  <a:lnTo>
                    <a:pt x="4423" y="2893"/>
                  </a:lnTo>
                  <a:lnTo>
                    <a:pt x="4404" y="2858"/>
                  </a:lnTo>
                  <a:lnTo>
                    <a:pt x="4387" y="2820"/>
                  </a:lnTo>
                  <a:lnTo>
                    <a:pt x="4369" y="2781"/>
                  </a:lnTo>
                  <a:lnTo>
                    <a:pt x="4369" y="2781"/>
                  </a:lnTo>
                  <a:lnTo>
                    <a:pt x="4353" y="2741"/>
                  </a:lnTo>
                  <a:lnTo>
                    <a:pt x="4338" y="2699"/>
                  </a:lnTo>
                  <a:lnTo>
                    <a:pt x="4322" y="2656"/>
                  </a:lnTo>
                  <a:lnTo>
                    <a:pt x="4308" y="2610"/>
                  </a:lnTo>
                  <a:lnTo>
                    <a:pt x="4278" y="2517"/>
                  </a:lnTo>
                  <a:lnTo>
                    <a:pt x="4249" y="2419"/>
                  </a:lnTo>
                  <a:lnTo>
                    <a:pt x="4221" y="2316"/>
                  </a:lnTo>
                  <a:lnTo>
                    <a:pt x="4194" y="2210"/>
                  </a:lnTo>
                  <a:lnTo>
                    <a:pt x="4166" y="2101"/>
                  </a:lnTo>
                  <a:lnTo>
                    <a:pt x="4139" y="1990"/>
                  </a:lnTo>
                  <a:lnTo>
                    <a:pt x="4083" y="1762"/>
                  </a:lnTo>
                  <a:lnTo>
                    <a:pt x="4055" y="1646"/>
                  </a:lnTo>
                  <a:lnTo>
                    <a:pt x="4025" y="1530"/>
                  </a:lnTo>
                  <a:lnTo>
                    <a:pt x="3995" y="1414"/>
                  </a:lnTo>
                  <a:lnTo>
                    <a:pt x="3962" y="1300"/>
                  </a:lnTo>
                  <a:lnTo>
                    <a:pt x="3928" y="1186"/>
                  </a:lnTo>
                  <a:lnTo>
                    <a:pt x="3910" y="1130"/>
                  </a:lnTo>
                  <a:lnTo>
                    <a:pt x="3892" y="1074"/>
                  </a:lnTo>
                  <a:lnTo>
                    <a:pt x="3873" y="1019"/>
                  </a:lnTo>
                  <a:lnTo>
                    <a:pt x="3854" y="965"/>
                  </a:lnTo>
                  <a:lnTo>
                    <a:pt x="3834" y="912"/>
                  </a:lnTo>
                  <a:lnTo>
                    <a:pt x="3814" y="859"/>
                  </a:lnTo>
                  <a:lnTo>
                    <a:pt x="3792" y="807"/>
                  </a:lnTo>
                  <a:lnTo>
                    <a:pt x="3771" y="756"/>
                  </a:lnTo>
                  <a:lnTo>
                    <a:pt x="3748" y="707"/>
                  </a:lnTo>
                  <a:lnTo>
                    <a:pt x="3725" y="658"/>
                  </a:lnTo>
                  <a:lnTo>
                    <a:pt x="3702" y="610"/>
                  </a:lnTo>
                  <a:lnTo>
                    <a:pt x="3677" y="564"/>
                  </a:lnTo>
                  <a:lnTo>
                    <a:pt x="3651" y="519"/>
                  </a:lnTo>
                  <a:lnTo>
                    <a:pt x="3625" y="475"/>
                  </a:lnTo>
                  <a:lnTo>
                    <a:pt x="3598" y="433"/>
                  </a:lnTo>
                  <a:lnTo>
                    <a:pt x="3570" y="392"/>
                  </a:lnTo>
                  <a:lnTo>
                    <a:pt x="3541" y="353"/>
                  </a:lnTo>
                  <a:lnTo>
                    <a:pt x="3510" y="317"/>
                  </a:lnTo>
                  <a:lnTo>
                    <a:pt x="3480" y="281"/>
                  </a:lnTo>
                  <a:lnTo>
                    <a:pt x="3448" y="246"/>
                  </a:lnTo>
                  <a:lnTo>
                    <a:pt x="3415" y="215"/>
                  </a:lnTo>
                  <a:lnTo>
                    <a:pt x="3381" y="185"/>
                  </a:lnTo>
                  <a:lnTo>
                    <a:pt x="3346" y="157"/>
                  </a:lnTo>
                  <a:lnTo>
                    <a:pt x="3309" y="131"/>
                  </a:lnTo>
                  <a:lnTo>
                    <a:pt x="3273" y="107"/>
                  </a:lnTo>
                  <a:lnTo>
                    <a:pt x="3234" y="85"/>
                  </a:lnTo>
                  <a:lnTo>
                    <a:pt x="3214" y="76"/>
                  </a:lnTo>
                  <a:lnTo>
                    <a:pt x="3194" y="66"/>
                  </a:lnTo>
                  <a:lnTo>
                    <a:pt x="3174" y="57"/>
                  </a:lnTo>
                  <a:lnTo>
                    <a:pt x="3153" y="49"/>
                  </a:lnTo>
                  <a:lnTo>
                    <a:pt x="3132" y="41"/>
                  </a:lnTo>
                  <a:lnTo>
                    <a:pt x="3111" y="35"/>
                  </a:lnTo>
                  <a:lnTo>
                    <a:pt x="3089" y="28"/>
                  </a:lnTo>
                  <a:lnTo>
                    <a:pt x="3067" y="23"/>
                  </a:lnTo>
                  <a:lnTo>
                    <a:pt x="3046" y="17"/>
                  </a:lnTo>
                  <a:lnTo>
                    <a:pt x="3023" y="13"/>
                  </a:lnTo>
                  <a:lnTo>
                    <a:pt x="2999" y="10"/>
                  </a:lnTo>
                  <a:lnTo>
                    <a:pt x="2977" y="6"/>
                  </a:lnTo>
                  <a:lnTo>
                    <a:pt x="2953" y="3"/>
                  </a:lnTo>
                  <a:lnTo>
                    <a:pt x="2929" y="2"/>
                  </a:lnTo>
                  <a:lnTo>
                    <a:pt x="2904" y="1"/>
                  </a:lnTo>
                  <a:lnTo>
                    <a:pt x="2881" y="0"/>
                  </a:lnTo>
                  <a:lnTo>
                    <a:pt x="2881" y="0"/>
                  </a:lnTo>
                  <a:lnTo>
                    <a:pt x="2856" y="1"/>
                  </a:lnTo>
                  <a:lnTo>
                    <a:pt x="2831" y="2"/>
                  </a:lnTo>
                  <a:lnTo>
                    <a:pt x="2807" y="3"/>
                  </a:lnTo>
                  <a:lnTo>
                    <a:pt x="2783" y="6"/>
                  </a:lnTo>
                  <a:lnTo>
                    <a:pt x="2761" y="10"/>
                  </a:lnTo>
                  <a:lnTo>
                    <a:pt x="2738" y="13"/>
                  </a:lnTo>
                  <a:lnTo>
                    <a:pt x="2715" y="17"/>
                  </a:lnTo>
                  <a:lnTo>
                    <a:pt x="2693" y="23"/>
                  </a:lnTo>
                  <a:lnTo>
                    <a:pt x="2671" y="28"/>
                  </a:lnTo>
                  <a:lnTo>
                    <a:pt x="2649" y="35"/>
                  </a:lnTo>
                  <a:lnTo>
                    <a:pt x="2628" y="41"/>
                  </a:lnTo>
                  <a:lnTo>
                    <a:pt x="2607" y="49"/>
                  </a:lnTo>
                  <a:lnTo>
                    <a:pt x="2587" y="57"/>
                  </a:lnTo>
                  <a:lnTo>
                    <a:pt x="2566" y="66"/>
                  </a:lnTo>
                  <a:lnTo>
                    <a:pt x="2546" y="76"/>
                  </a:lnTo>
                  <a:lnTo>
                    <a:pt x="2526" y="85"/>
                  </a:lnTo>
                  <a:lnTo>
                    <a:pt x="2487" y="107"/>
                  </a:lnTo>
                  <a:lnTo>
                    <a:pt x="2451" y="131"/>
                  </a:lnTo>
                  <a:lnTo>
                    <a:pt x="2414" y="157"/>
                  </a:lnTo>
                  <a:lnTo>
                    <a:pt x="2379" y="185"/>
                  </a:lnTo>
                  <a:lnTo>
                    <a:pt x="2345" y="215"/>
                  </a:lnTo>
                  <a:lnTo>
                    <a:pt x="2312" y="246"/>
                  </a:lnTo>
                  <a:lnTo>
                    <a:pt x="2280" y="281"/>
                  </a:lnTo>
                  <a:lnTo>
                    <a:pt x="2250" y="317"/>
                  </a:lnTo>
                  <a:lnTo>
                    <a:pt x="2219" y="353"/>
                  </a:lnTo>
                  <a:lnTo>
                    <a:pt x="2190" y="392"/>
                  </a:lnTo>
                  <a:lnTo>
                    <a:pt x="2162" y="433"/>
                  </a:lnTo>
                  <a:lnTo>
                    <a:pt x="2135" y="475"/>
                  </a:lnTo>
                  <a:lnTo>
                    <a:pt x="2109" y="519"/>
                  </a:lnTo>
                  <a:lnTo>
                    <a:pt x="2083" y="564"/>
                  </a:lnTo>
                  <a:lnTo>
                    <a:pt x="2059" y="610"/>
                  </a:lnTo>
                  <a:lnTo>
                    <a:pt x="2035" y="658"/>
                  </a:lnTo>
                  <a:lnTo>
                    <a:pt x="2012" y="707"/>
                  </a:lnTo>
                  <a:lnTo>
                    <a:pt x="1989" y="756"/>
                  </a:lnTo>
                  <a:lnTo>
                    <a:pt x="1968" y="807"/>
                  </a:lnTo>
                  <a:lnTo>
                    <a:pt x="1947" y="859"/>
                  </a:lnTo>
                  <a:lnTo>
                    <a:pt x="1926" y="912"/>
                  </a:lnTo>
                  <a:lnTo>
                    <a:pt x="1906" y="965"/>
                  </a:lnTo>
                  <a:lnTo>
                    <a:pt x="1888" y="1019"/>
                  </a:lnTo>
                  <a:lnTo>
                    <a:pt x="1868" y="1074"/>
                  </a:lnTo>
                  <a:lnTo>
                    <a:pt x="1850" y="1130"/>
                  </a:lnTo>
                  <a:lnTo>
                    <a:pt x="1832" y="1186"/>
                  </a:lnTo>
                  <a:lnTo>
                    <a:pt x="1799" y="1300"/>
                  </a:lnTo>
                  <a:lnTo>
                    <a:pt x="1767" y="1414"/>
                  </a:lnTo>
                  <a:lnTo>
                    <a:pt x="1735" y="1530"/>
                  </a:lnTo>
                  <a:lnTo>
                    <a:pt x="1706" y="1646"/>
                  </a:lnTo>
                  <a:lnTo>
                    <a:pt x="1677" y="1762"/>
                  </a:lnTo>
                  <a:lnTo>
                    <a:pt x="1621" y="1990"/>
                  </a:lnTo>
                  <a:lnTo>
                    <a:pt x="1594" y="2101"/>
                  </a:lnTo>
                  <a:lnTo>
                    <a:pt x="1567" y="2210"/>
                  </a:lnTo>
                  <a:lnTo>
                    <a:pt x="1539" y="2316"/>
                  </a:lnTo>
                  <a:lnTo>
                    <a:pt x="1511" y="2419"/>
                  </a:lnTo>
                  <a:lnTo>
                    <a:pt x="1482" y="2517"/>
                  </a:lnTo>
                  <a:lnTo>
                    <a:pt x="1453" y="2610"/>
                  </a:lnTo>
                  <a:lnTo>
                    <a:pt x="1438" y="2656"/>
                  </a:lnTo>
                  <a:lnTo>
                    <a:pt x="1422" y="2699"/>
                  </a:lnTo>
                  <a:lnTo>
                    <a:pt x="1407" y="2741"/>
                  </a:lnTo>
                  <a:lnTo>
                    <a:pt x="1391" y="2781"/>
                  </a:lnTo>
                  <a:lnTo>
                    <a:pt x="1391" y="2781"/>
                  </a:lnTo>
                  <a:lnTo>
                    <a:pt x="1373" y="2820"/>
                  </a:lnTo>
                  <a:lnTo>
                    <a:pt x="1356" y="2858"/>
                  </a:lnTo>
                  <a:lnTo>
                    <a:pt x="1338" y="2893"/>
                  </a:lnTo>
                  <a:lnTo>
                    <a:pt x="1318" y="2929"/>
                  </a:lnTo>
                  <a:lnTo>
                    <a:pt x="1298" y="2962"/>
                  </a:lnTo>
                  <a:lnTo>
                    <a:pt x="1276" y="2996"/>
                  </a:lnTo>
                  <a:lnTo>
                    <a:pt x="1253" y="3027"/>
                  </a:lnTo>
                  <a:lnTo>
                    <a:pt x="1231" y="3057"/>
                  </a:lnTo>
                  <a:lnTo>
                    <a:pt x="1208" y="3087"/>
                  </a:lnTo>
                  <a:lnTo>
                    <a:pt x="1183" y="3115"/>
                  </a:lnTo>
                  <a:lnTo>
                    <a:pt x="1158" y="3142"/>
                  </a:lnTo>
                  <a:lnTo>
                    <a:pt x="1133" y="3168"/>
                  </a:lnTo>
                  <a:lnTo>
                    <a:pt x="1107" y="3192"/>
                  </a:lnTo>
                  <a:lnTo>
                    <a:pt x="1080" y="3216"/>
                  </a:lnTo>
                  <a:lnTo>
                    <a:pt x="1055" y="3239"/>
                  </a:lnTo>
                  <a:lnTo>
                    <a:pt x="1026" y="3261"/>
                  </a:lnTo>
                  <a:lnTo>
                    <a:pt x="999" y="3282"/>
                  </a:lnTo>
                  <a:lnTo>
                    <a:pt x="971" y="3302"/>
                  </a:lnTo>
                  <a:lnTo>
                    <a:pt x="942" y="3321"/>
                  </a:lnTo>
                  <a:lnTo>
                    <a:pt x="914" y="3339"/>
                  </a:lnTo>
                  <a:lnTo>
                    <a:pt x="885" y="3357"/>
                  </a:lnTo>
                  <a:lnTo>
                    <a:pt x="857" y="3373"/>
                  </a:lnTo>
                  <a:lnTo>
                    <a:pt x="828" y="3388"/>
                  </a:lnTo>
                  <a:lnTo>
                    <a:pt x="798" y="3403"/>
                  </a:lnTo>
                  <a:lnTo>
                    <a:pt x="768" y="3417"/>
                  </a:lnTo>
                  <a:lnTo>
                    <a:pt x="739" y="3430"/>
                  </a:lnTo>
                  <a:lnTo>
                    <a:pt x="710" y="3443"/>
                  </a:lnTo>
                  <a:lnTo>
                    <a:pt x="681" y="3454"/>
                  </a:lnTo>
                  <a:lnTo>
                    <a:pt x="622" y="3476"/>
                  </a:lnTo>
                  <a:lnTo>
                    <a:pt x="565" y="3494"/>
                  </a:lnTo>
                  <a:lnTo>
                    <a:pt x="509" y="3511"/>
                  </a:lnTo>
                  <a:lnTo>
                    <a:pt x="454" y="3524"/>
                  </a:lnTo>
                  <a:lnTo>
                    <a:pt x="400" y="3536"/>
                  </a:lnTo>
                  <a:lnTo>
                    <a:pt x="349" y="3546"/>
                  </a:lnTo>
                  <a:lnTo>
                    <a:pt x="299" y="3554"/>
                  </a:lnTo>
                  <a:lnTo>
                    <a:pt x="253" y="3561"/>
                  </a:lnTo>
                  <a:lnTo>
                    <a:pt x="210" y="3566"/>
                  </a:lnTo>
                  <a:lnTo>
                    <a:pt x="169" y="3570"/>
                  </a:lnTo>
                  <a:lnTo>
                    <a:pt x="132" y="3573"/>
                  </a:lnTo>
                  <a:lnTo>
                    <a:pt x="98" y="3574"/>
                  </a:lnTo>
                  <a:lnTo>
                    <a:pt x="45" y="3576"/>
                  </a:lnTo>
                  <a:lnTo>
                    <a:pt x="12" y="3575"/>
                  </a:lnTo>
                  <a:lnTo>
                    <a:pt x="0" y="3575"/>
                  </a:lnTo>
                  <a:lnTo>
                    <a:pt x="5760" y="3575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775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1" name="TextBox 9"/>
            <p:cNvSpPr txBox="1"/>
            <p:nvPr/>
          </p:nvSpPr>
          <p:spPr bwMode="auto">
            <a:xfrm>
              <a:off x="6022148" y="2045811"/>
              <a:ext cx="428002" cy="3955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 anchor="t" anchorCtr="0">
              <a:normAutofit/>
              <a:scene3d>
                <a:camera prst="orthographicFront"/>
                <a:lightRig rig="threePt" dir="t"/>
              </a:scene3d>
              <a:sp3d contourW="12700">
                <a:bevelT w="0" h="0"/>
              </a:sp3d>
            </a:bodyPr>
            <a:lstStyle/>
            <a:p>
              <a:pPr marL="0" lvl="1" algn="ctr"/>
              <a:r>
                <a:rPr lang="en-US" altLang="ko-KR" sz="2365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rPr>
                <a:t>50%</a:t>
              </a:r>
              <a:endParaRPr lang="en-US" altLang="ko-KR" sz="2365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2" name="Freeform: Shape 5"/>
            <p:cNvSpPr/>
            <p:nvPr/>
          </p:nvSpPr>
          <p:spPr bwMode="auto">
            <a:xfrm>
              <a:off x="6837287" y="1514815"/>
              <a:ext cx="2556284" cy="2432899"/>
            </a:xfrm>
            <a:custGeom>
              <a:avLst/>
              <a:gdLst>
                <a:gd name="T0" fmla="*/ 5715 w 5760"/>
                <a:gd name="T1" fmla="*/ 3576 h 3576"/>
                <a:gd name="T2" fmla="*/ 5551 w 5760"/>
                <a:gd name="T3" fmla="*/ 3566 h 3576"/>
                <a:gd name="T4" fmla="*/ 5360 w 5760"/>
                <a:gd name="T5" fmla="*/ 3536 h 3576"/>
                <a:gd name="T6" fmla="*/ 5138 w 5760"/>
                <a:gd name="T7" fmla="*/ 3476 h 3576"/>
                <a:gd name="T8" fmla="*/ 4992 w 5760"/>
                <a:gd name="T9" fmla="*/ 3417 h 3576"/>
                <a:gd name="T10" fmla="*/ 4875 w 5760"/>
                <a:gd name="T11" fmla="*/ 3357 h 3576"/>
                <a:gd name="T12" fmla="*/ 4762 w 5760"/>
                <a:gd name="T13" fmla="*/ 3282 h 3576"/>
                <a:gd name="T14" fmla="*/ 4653 w 5760"/>
                <a:gd name="T15" fmla="*/ 3192 h 3576"/>
                <a:gd name="T16" fmla="*/ 4553 w 5760"/>
                <a:gd name="T17" fmla="*/ 3087 h 3576"/>
                <a:gd name="T18" fmla="*/ 4463 w 5760"/>
                <a:gd name="T19" fmla="*/ 2962 h 3576"/>
                <a:gd name="T20" fmla="*/ 4387 w 5760"/>
                <a:gd name="T21" fmla="*/ 2820 h 3576"/>
                <a:gd name="T22" fmla="*/ 4338 w 5760"/>
                <a:gd name="T23" fmla="*/ 2699 h 3576"/>
                <a:gd name="T24" fmla="*/ 4249 w 5760"/>
                <a:gd name="T25" fmla="*/ 2419 h 3576"/>
                <a:gd name="T26" fmla="*/ 4139 w 5760"/>
                <a:gd name="T27" fmla="*/ 1990 h 3576"/>
                <a:gd name="T28" fmla="*/ 3995 w 5760"/>
                <a:gd name="T29" fmla="*/ 1414 h 3576"/>
                <a:gd name="T30" fmla="*/ 3892 w 5760"/>
                <a:gd name="T31" fmla="*/ 1074 h 3576"/>
                <a:gd name="T32" fmla="*/ 3814 w 5760"/>
                <a:gd name="T33" fmla="*/ 859 h 3576"/>
                <a:gd name="T34" fmla="*/ 3725 w 5760"/>
                <a:gd name="T35" fmla="*/ 658 h 3576"/>
                <a:gd name="T36" fmla="*/ 3625 w 5760"/>
                <a:gd name="T37" fmla="*/ 475 h 3576"/>
                <a:gd name="T38" fmla="*/ 3510 w 5760"/>
                <a:gd name="T39" fmla="*/ 317 h 3576"/>
                <a:gd name="T40" fmla="*/ 3381 w 5760"/>
                <a:gd name="T41" fmla="*/ 185 h 3576"/>
                <a:gd name="T42" fmla="*/ 3234 w 5760"/>
                <a:gd name="T43" fmla="*/ 85 h 3576"/>
                <a:gd name="T44" fmla="*/ 3153 w 5760"/>
                <a:gd name="T45" fmla="*/ 49 h 3576"/>
                <a:gd name="T46" fmla="*/ 3067 w 5760"/>
                <a:gd name="T47" fmla="*/ 23 h 3576"/>
                <a:gd name="T48" fmla="*/ 2977 w 5760"/>
                <a:gd name="T49" fmla="*/ 6 h 3576"/>
                <a:gd name="T50" fmla="*/ 2881 w 5760"/>
                <a:gd name="T51" fmla="*/ 0 h 3576"/>
                <a:gd name="T52" fmla="*/ 2807 w 5760"/>
                <a:gd name="T53" fmla="*/ 3 h 3576"/>
                <a:gd name="T54" fmla="*/ 2715 w 5760"/>
                <a:gd name="T55" fmla="*/ 17 h 3576"/>
                <a:gd name="T56" fmla="*/ 2628 w 5760"/>
                <a:gd name="T57" fmla="*/ 41 h 3576"/>
                <a:gd name="T58" fmla="*/ 2546 w 5760"/>
                <a:gd name="T59" fmla="*/ 76 h 3576"/>
                <a:gd name="T60" fmla="*/ 2414 w 5760"/>
                <a:gd name="T61" fmla="*/ 157 h 3576"/>
                <a:gd name="T62" fmla="*/ 2280 w 5760"/>
                <a:gd name="T63" fmla="*/ 281 h 3576"/>
                <a:gd name="T64" fmla="*/ 2162 w 5760"/>
                <a:gd name="T65" fmla="*/ 433 h 3576"/>
                <a:gd name="T66" fmla="*/ 2059 w 5760"/>
                <a:gd name="T67" fmla="*/ 610 h 3576"/>
                <a:gd name="T68" fmla="*/ 1968 w 5760"/>
                <a:gd name="T69" fmla="*/ 807 h 3576"/>
                <a:gd name="T70" fmla="*/ 1888 w 5760"/>
                <a:gd name="T71" fmla="*/ 1019 h 3576"/>
                <a:gd name="T72" fmla="*/ 1799 w 5760"/>
                <a:gd name="T73" fmla="*/ 1300 h 3576"/>
                <a:gd name="T74" fmla="*/ 1677 w 5760"/>
                <a:gd name="T75" fmla="*/ 1762 h 3576"/>
                <a:gd name="T76" fmla="*/ 1539 w 5760"/>
                <a:gd name="T77" fmla="*/ 2316 h 3576"/>
                <a:gd name="T78" fmla="*/ 1438 w 5760"/>
                <a:gd name="T79" fmla="*/ 2656 h 3576"/>
                <a:gd name="T80" fmla="*/ 1391 w 5760"/>
                <a:gd name="T81" fmla="*/ 2781 h 3576"/>
                <a:gd name="T82" fmla="*/ 1318 w 5760"/>
                <a:gd name="T83" fmla="*/ 2929 h 3576"/>
                <a:gd name="T84" fmla="*/ 1231 w 5760"/>
                <a:gd name="T85" fmla="*/ 3057 h 3576"/>
                <a:gd name="T86" fmla="*/ 1133 w 5760"/>
                <a:gd name="T87" fmla="*/ 3168 h 3576"/>
                <a:gd name="T88" fmla="*/ 1026 w 5760"/>
                <a:gd name="T89" fmla="*/ 3261 h 3576"/>
                <a:gd name="T90" fmla="*/ 914 w 5760"/>
                <a:gd name="T91" fmla="*/ 3339 h 3576"/>
                <a:gd name="T92" fmla="*/ 798 w 5760"/>
                <a:gd name="T93" fmla="*/ 3403 h 3576"/>
                <a:gd name="T94" fmla="*/ 681 w 5760"/>
                <a:gd name="T95" fmla="*/ 3454 h 3576"/>
                <a:gd name="T96" fmla="*/ 454 w 5760"/>
                <a:gd name="T97" fmla="*/ 3524 h 3576"/>
                <a:gd name="T98" fmla="*/ 253 w 5760"/>
                <a:gd name="T99" fmla="*/ 3561 h 3576"/>
                <a:gd name="T100" fmla="*/ 98 w 5760"/>
                <a:gd name="T101" fmla="*/ 3574 h 3576"/>
                <a:gd name="T102" fmla="*/ 5760 w 5760"/>
                <a:gd name="T103" fmla="*/ 3575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3576">
                  <a:moveTo>
                    <a:pt x="5760" y="3575"/>
                  </a:moveTo>
                  <a:lnTo>
                    <a:pt x="5760" y="3575"/>
                  </a:lnTo>
                  <a:lnTo>
                    <a:pt x="5748" y="3575"/>
                  </a:lnTo>
                  <a:lnTo>
                    <a:pt x="5715" y="3576"/>
                  </a:lnTo>
                  <a:lnTo>
                    <a:pt x="5662" y="3574"/>
                  </a:lnTo>
                  <a:lnTo>
                    <a:pt x="5628" y="3573"/>
                  </a:lnTo>
                  <a:lnTo>
                    <a:pt x="5591" y="3570"/>
                  </a:lnTo>
                  <a:lnTo>
                    <a:pt x="5551" y="3566"/>
                  </a:lnTo>
                  <a:lnTo>
                    <a:pt x="5507" y="3561"/>
                  </a:lnTo>
                  <a:lnTo>
                    <a:pt x="5461" y="3554"/>
                  </a:lnTo>
                  <a:lnTo>
                    <a:pt x="5412" y="3546"/>
                  </a:lnTo>
                  <a:lnTo>
                    <a:pt x="5360" y="3536"/>
                  </a:lnTo>
                  <a:lnTo>
                    <a:pt x="5306" y="3524"/>
                  </a:lnTo>
                  <a:lnTo>
                    <a:pt x="5251" y="3511"/>
                  </a:lnTo>
                  <a:lnTo>
                    <a:pt x="5195" y="3494"/>
                  </a:lnTo>
                  <a:lnTo>
                    <a:pt x="5138" y="3476"/>
                  </a:lnTo>
                  <a:lnTo>
                    <a:pt x="5079" y="3454"/>
                  </a:lnTo>
                  <a:lnTo>
                    <a:pt x="5050" y="3443"/>
                  </a:lnTo>
                  <a:lnTo>
                    <a:pt x="5021" y="3430"/>
                  </a:lnTo>
                  <a:lnTo>
                    <a:pt x="4992" y="3417"/>
                  </a:lnTo>
                  <a:lnTo>
                    <a:pt x="4963" y="3403"/>
                  </a:lnTo>
                  <a:lnTo>
                    <a:pt x="4933" y="3388"/>
                  </a:lnTo>
                  <a:lnTo>
                    <a:pt x="4904" y="3373"/>
                  </a:lnTo>
                  <a:lnTo>
                    <a:pt x="4875" y="3357"/>
                  </a:lnTo>
                  <a:lnTo>
                    <a:pt x="4846" y="3339"/>
                  </a:lnTo>
                  <a:lnTo>
                    <a:pt x="4818" y="3321"/>
                  </a:lnTo>
                  <a:lnTo>
                    <a:pt x="4790" y="3302"/>
                  </a:lnTo>
                  <a:lnTo>
                    <a:pt x="4762" y="3282"/>
                  </a:lnTo>
                  <a:lnTo>
                    <a:pt x="4734" y="3261"/>
                  </a:lnTo>
                  <a:lnTo>
                    <a:pt x="4707" y="3239"/>
                  </a:lnTo>
                  <a:lnTo>
                    <a:pt x="4680" y="3216"/>
                  </a:lnTo>
                  <a:lnTo>
                    <a:pt x="4653" y="3192"/>
                  </a:lnTo>
                  <a:lnTo>
                    <a:pt x="4627" y="3168"/>
                  </a:lnTo>
                  <a:lnTo>
                    <a:pt x="4602" y="3142"/>
                  </a:lnTo>
                  <a:lnTo>
                    <a:pt x="4577" y="3115"/>
                  </a:lnTo>
                  <a:lnTo>
                    <a:pt x="4553" y="3087"/>
                  </a:lnTo>
                  <a:lnTo>
                    <a:pt x="4529" y="3057"/>
                  </a:lnTo>
                  <a:lnTo>
                    <a:pt x="4507" y="3027"/>
                  </a:lnTo>
                  <a:lnTo>
                    <a:pt x="4484" y="2996"/>
                  </a:lnTo>
                  <a:lnTo>
                    <a:pt x="4463" y="2962"/>
                  </a:lnTo>
                  <a:lnTo>
                    <a:pt x="4443" y="2929"/>
                  </a:lnTo>
                  <a:lnTo>
                    <a:pt x="4423" y="2893"/>
                  </a:lnTo>
                  <a:lnTo>
                    <a:pt x="4404" y="2858"/>
                  </a:lnTo>
                  <a:lnTo>
                    <a:pt x="4387" y="2820"/>
                  </a:lnTo>
                  <a:lnTo>
                    <a:pt x="4369" y="2781"/>
                  </a:lnTo>
                  <a:lnTo>
                    <a:pt x="4369" y="2781"/>
                  </a:lnTo>
                  <a:lnTo>
                    <a:pt x="4353" y="2741"/>
                  </a:lnTo>
                  <a:lnTo>
                    <a:pt x="4338" y="2699"/>
                  </a:lnTo>
                  <a:lnTo>
                    <a:pt x="4322" y="2656"/>
                  </a:lnTo>
                  <a:lnTo>
                    <a:pt x="4308" y="2610"/>
                  </a:lnTo>
                  <a:lnTo>
                    <a:pt x="4278" y="2517"/>
                  </a:lnTo>
                  <a:lnTo>
                    <a:pt x="4249" y="2419"/>
                  </a:lnTo>
                  <a:lnTo>
                    <a:pt x="4221" y="2316"/>
                  </a:lnTo>
                  <a:lnTo>
                    <a:pt x="4194" y="2210"/>
                  </a:lnTo>
                  <a:lnTo>
                    <a:pt x="4166" y="2101"/>
                  </a:lnTo>
                  <a:lnTo>
                    <a:pt x="4139" y="1990"/>
                  </a:lnTo>
                  <a:lnTo>
                    <a:pt x="4083" y="1762"/>
                  </a:lnTo>
                  <a:lnTo>
                    <a:pt x="4055" y="1646"/>
                  </a:lnTo>
                  <a:lnTo>
                    <a:pt x="4025" y="1530"/>
                  </a:lnTo>
                  <a:lnTo>
                    <a:pt x="3995" y="1414"/>
                  </a:lnTo>
                  <a:lnTo>
                    <a:pt x="3962" y="1300"/>
                  </a:lnTo>
                  <a:lnTo>
                    <a:pt x="3928" y="1186"/>
                  </a:lnTo>
                  <a:lnTo>
                    <a:pt x="3910" y="1130"/>
                  </a:lnTo>
                  <a:lnTo>
                    <a:pt x="3892" y="1074"/>
                  </a:lnTo>
                  <a:lnTo>
                    <a:pt x="3873" y="1019"/>
                  </a:lnTo>
                  <a:lnTo>
                    <a:pt x="3854" y="965"/>
                  </a:lnTo>
                  <a:lnTo>
                    <a:pt x="3834" y="912"/>
                  </a:lnTo>
                  <a:lnTo>
                    <a:pt x="3814" y="859"/>
                  </a:lnTo>
                  <a:lnTo>
                    <a:pt x="3792" y="807"/>
                  </a:lnTo>
                  <a:lnTo>
                    <a:pt x="3771" y="756"/>
                  </a:lnTo>
                  <a:lnTo>
                    <a:pt x="3748" y="707"/>
                  </a:lnTo>
                  <a:lnTo>
                    <a:pt x="3725" y="658"/>
                  </a:lnTo>
                  <a:lnTo>
                    <a:pt x="3702" y="610"/>
                  </a:lnTo>
                  <a:lnTo>
                    <a:pt x="3677" y="564"/>
                  </a:lnTo>
                  <a:lnTo>
                    <a:pt x="3651" y="519"/>
                  </a:lnTo>
                  <a:lnTo>
                    <a:pt x="3625" y="475"/>
                  </a:lnTo>
                  <a:lnTo>
                    <a:pt x="3598" y="433"/>
                  </a:lnTo>
                  <a:lnTo>
                    <a:pt x="3570" y="392"/>
                  </a:lnTo>
                  <a:lnTo>
                    <a:pt x="3541" y="353"/>
                  </a:lnTo>
                  <a:lnTo>
                    <a:pt x="3510" y="317"/>
                  </a:lnTo>
                  <a:lnTo>
                    <a:pt x="3480" y="281"/>
                  </a:lnTo>
                  <a:lnTo>
                    <a:pt x="3448" y="246"/>
                  </a:lnTo>
                  <a:lnTo>
                    <a:pt x="3415" y="215"/>
                  </a:lnTo>
                  <a:lnTo>
                    <a:pt x="3381" y="185"/>
                  </a:lnTo>
                  <a:lnTo>
                    <a:pt x="3346" y="157"/>
                  </a:lnTo>
                  <a:lnTo>
                    <a:pt x="3309" y="131"/>
                  </a:lnTo>
                  <a:lnTo>
                    <a:pt x="3273" y="107"/>
                  </a:lnTo>
                  <a:lnTo>
                    <a:pt x="3234" y="85"/>
                  </a:lnTo>
                  <a:lnTo>
                    <a:pt x="3214" y="76"/>
                  </a:lnTo>
                  <a:lnTo>
                    <a:pt x="3194" y="66"/>
                  </a:lnTo>
                  <a:lnTo>
                    <a:pt x="3174" y="57"/>
                  </a:lnTo>
                  <a:lnTo>
                    <a:pt x="3153" y="49"/>
                  </a:lnTo>
                  <a:lnTo>
                    <a:pt x="3132" y="41"/>
                  </a:lnTo>
                  <a:lnTo>
                    <a:pt x="3111" y="35"/>
                  </a:lnTo>
                  <a:lnTo>
                    <a:pt x="3089" y="28"/>
                  </a:lnTo>
                  <a:lnTo>
                    <a:pt x="3067" y="23"/>
                  </a:lnTo>
                  <a:lnTo>
                    <a:pt x="3046" y="17"/>
                  </a:lnTo>
                  <a:lnTo>
                    <a:pt x="3023" y="13"/>
                  </a:lnTo>
                  <a:lnTo>
                    <a:pt x="2999" y="10"/>
                  </a:lnTo>
                  <a:lnTo>
                    <a:pt x="2977" y="6"/>
                  </a:lnTo>
                  <a:lnTo>
                    <a:pt x="2953" y="3"/>
                  </a:lnTo>
                  <a:lnTo>
                    <a:pt x="2929" y="2"/>
                  </a:lnTo>
                  <a:lnTo>
                    <a:pt x="2904" y="1"/>
                  </a:lnTo>
                  <a:lnTo>
                    <a:pt x="2881" y="0"/>
                  </a:lnTo>
                  <a:lnTo>
                    <a:pt x="2881" y="0"/>
                  </a:lnTo>
                  <a:lnTo>
                    <a:pt x="2856" y="1"/>
                  </a:lnTo>
                  <a:lnTo>
                    <a:pt x="2831" y="2"/>
                  </a:lnTo>
                  <a:lnTo>
                    <a:pt x="2807" y="3"/>
                  </a:lnTo>
                  <a:lnTo>
                    <a:pt x="2783" y="6"/>
                  </a:lnTo>
                  <a:lnTo>
                    <a:pt x="2761" y="10"/>
                  </a:lnTo>
                  <a:lnTo>
                    <a:pt x="2738" y="13"/>
                  </a:lnTo>
                  <a:lnTo>
                    <a:pt x="2715" y="17"/>
                  </a:lnTo>
                  <a:lnTo>
                    <a:pt x="2693" y="23"/>
                  </a:lnTo>
                  <a:lnTo>
                    <a:pt x="2671" y="28"/>
                  </a:lnTo>
                  <a:lnTo>
                    <a:pt x="2649" y="35"/>
                  </a:lnTo>
                  <a:lnTo>
                    <a:pt x="2628" y="41"/>
                  </a:lnTo>
                  <a:lnTo>
                    <a:pt x="2607" y="49"/>
                  </a:lnTo>
                  <a:lnTo>
                    <a:pt x="2587" y="57"/>
                  </a:lnTo>
                  <a:lnTo>
                    <a:pt x="2566" y="66"/>
                  </a:lnTo>
                  <a:lnTo>
                    <a:pt x="2546" y="76"/>
                  </a:lnTo>
                  <a:lnTo>
                    <a:pt x="2526" y="85"/>
                  </a:lnTo>
                  <a:lnTo>
                    <a:pt x="2487" y="107"/>
                  </a:lnTo>
                  <a:lnTo>
                    <a:pt x="2451" y="131"/>
                  </a:lnTo>
                  <a:lnTo>
                    <a:pt x="2414" y="157"/>
                  </a:lnTo>
                  <a:lnTo>
                    <a:pt x="2379" y="185"/>
                  </a:lnTo>
                  <a:lnTo>
                    <a:pt x="2345" y="215"/>
                  </a:lnTo>
                  <a:lnTo>
                    <a:pt x="2312" y="246"/>
                  </a:lnTo>
                  <a:lnTo>
                    <a:pt x="2280" y="281"/>
                  </a:lnTo>
                  <a:lnTo>
                    <a:pt x="2250" y="317"/>
                  </a:lnTo>
                  <a:lnTo>
                    <a:pt x="2219" y="353"/>
                  </a:lnTo>
                  <a:lnTo>
                    <a:pt x="2190" y="392"/>
                  </a:lnTo>
                  <a:lnTo>
                    <a:pt x="2162" y="433"/>
                  </a:lnTo>
                  <a:lnTo>
                    <a:pt x="2135" y="475"/>
                  </a:lnTo>
                  <a:lnTo>
                    <a:pt x="2109" y="519"/>
                  </a:lnTo>
                  <a:lnTo>
                    <a:pt x="2083" y="564"/>
                  </a:lnTo>
                  <a:lnTo>
                    <a:pt x="2059" y="610"/>
                  </a:lnTo>
                  <a:lnTo>
                    <a:pt x="2035" y="658"/>
                  </a:lnTo>
                  <a:lnTo>
                    <a:pt x="2012" y="707"/>
                  </a:lnTo>
                  <a:lnTo>
                    <a:pt x="1989" y="756"/>
                  </a:lnTo>
                  <a:lnTo>
                    <a:pt x="1968" y="807"/>
                  </a:lnTo>
                  <a:lnTo>
                    <a:pt x="1947" y="859"/>
                  </a:lnTo>
                  <a:lnTo>
                    <a:pt x="1926" y="912"/>
                  </a:lnTo>
                  <a:lnTo>
                    <a:pt x="1906" y="965"/>
                  </a:lnTo>
                  <a:lnTo>
                    <a:pt x="1888" y="1019"/>
                  </a:lnTo>
                  <a:lnTo>
                    <a:pt x="1868" y="1074"/>
                  </a:lnTo>
                  <a:lnTo>
                    <a:pt x="1850" y="1130"/>
                  </a:lnTo>
                  <a:lnTo>
                    <a:pt x="1832" y="1186"/>
                  </a:lnTo>
                  <a:lnTo>
                    <a:pt x="1799" y="1300"/>
                  </a:lnTo>
                  <a:lnTo>
                    <a:pt x="1767" y="1414"/>
                  </a:lnTo>
                  <a:lnTo>
                    <a:pt x="1735" y="1530"/>
                  </a:lnTo>
                  <a:lnTo>
                    <a:pt x="1706" y="1646"/>
                  </a:lnTo>
                  <a:lnTo>
                    <a:pt x="1677" y="1762"/>
                  </a:lnTo>
                  <a:lnTo>
                    <a:pt x="1621" y="1990"/>
                  </a:lnTo>
                  <a:lnTo>
                    <a:pt x="1594" y="2101"/>
                  </a:lnTo>
                  <a:lnTo>
                    <a:pt x="1567" y="2210"/>
                  </a:lnTo>
                  <a:lnTo>
                    <a:pt x="1539" y="2316"/>
                  </a:lnTo>
                  <a:lnTo>
                    <a:pt x="1511" y="2419"/>
                  </a:lnTo>
                  <a:lnTo>
                    <a:pt x="1482" y="2517"/>
                  </a:lnTo>
                  <a:lnTo>
                    <a:pt x="1453" y="2610"/>
                  </a:lnTo>
                  <a:lnTo>
                    <a:pt x="1438" y="2656"/>
                  </a:lnTo>
                  <a:lnTo>
                    <a:pt x="1422" y="2699"/>
                  </a:lnTo>
                  <a:lnTo>
                    <a:pt x="1407" y="2741"/>
                  </a:lnTo>
                  <a:lnTo>
                    <a:pt x="1391" y="2781"/>
                  </a:lnTo>
                  <a:lnTo>
                    <a:pt x="1391" y="2781"/>
                  </a:lnTo>
                  <a:lnTo>
                    <a:pt x="1373" y="2820"/>
                  </a:lnTo>
                  <a:lnTo>
                    <a:pt x="1356" y="2858"/>
                  </a:lnTo>
                  <a:lnTo>
                    <a:pt x="1338" y="2893"/>
                  </a:lnTo>
                  <a:lnTo>
                    <a:pt x="1318" y="2929"/>
                  </a:lnTo>
                  <a:lnTo>
                    <a:pt x="1298" y="2962"/>
                  </a:lnTo>
                  <a:lnTo>
                    <a:pt x="1276" y="2996"/>
                  </a:lnTo>
                  <a:lnTo>
                    <a:pt x="1253" y="3027"/>
                  </a:lnTo>
                  <a:lnTo>
                    <a:pt x="1231" y="3057"/>
                  </a:lnTo>
                  <a:lnTo>
                    <a:pt x="1208" y="3087"/>
                  </a:lnTo>
                  <a:lnTo>
                    <a:pt x="1183" y="3115"/>
                  </a:lnTo>
                  <a:lnTo>
                    <a:pt x="1158" y="3142"/>
                  </a:lnTo>
                  <a:lnTo>
                    <a:pt x="1133" y="3168"/>
                  </a:lnTo>
                  <a:lnTo>
                    <a:pt x="1107" y="3192"/>
                  </a:lnTo>
                  <a:lnTo>
                    <a:pt x="1080" y="3216"/>
                  </a:lnTo>
                  <a:lnTo>
                    <a:pt x="1055" y="3239"/>
                  </a:lnTo>
                  <a:lnTo>
                    <a:pt x="1026" y="3261"/>
                  </a:lnTo>
                  <a:lnTo>
                    <a:pt x="999" y="3282"/>
                  </a:lnTo>
                  <a:lnTo>
                    <a:pt x="971" y="3302"/>
                  </a:lnTo>
                  <a:lnTo>
                    <a:pt x="942" y="3321"/>
                  </a:lnTo>
                  <a:lnTo>
                    <a:pt x="914" y="3339"/>
                  </a:lnTo>
                  <a:lnTo>
                    <a:pt x="885" y="3357"/>
                  </a:lnTo>
                  <a:lnTo>
                    <a:pt x="857" y="3373"/>
                  </a:lnTo>
                  <a:lnTo>
                    <a:pt x="828" y="3388"/>
                  </a:lnTo>
                  <a:lnTo>
                    <a:pt x="798" y="3403"/>
                  </a:lnTo>
                  <a:lnTo>
                    <a:pt x="768" y="3417"/>
                  </a:lnTo>
                  <a:lnTo>
                    <a:pt x="739" y="3430"/>
                  </a:lnTo>
                  <a:lnTo>
                    <a:pt x="710" y="3443"/>
                  </a:lnTo>
                  <a:lnTo>
                    <a:pt x="681" y="3454"/>
                  </a:lnTo>
                  <a:lnTo>
                    <a:pt x="622" y="3476"/>
                  </a:lnTo>
                  <a:lnTo>
                    <a:pt x="565" y="3494"/>
                  </a:lnTo>
                  <a:lnTo>
                    <a:pt x="509" y="3511"/>
                  </a:lnTo>
                  <a:lnTo>
                    <a:pt x="454" y="3524"/>
                  </a:lnTo>
                  <a:lnTo>
                    <a:pt x="400" y="3536"/>
                  </a:lnTo>
                  <a:lnTo>
                    <a:pt x="349" y="3546"/>
                  </a:lnTo>
                  <a:lnTo>
                    <a:pt x="299" y="3554"/>
                  </a:lnTo>
                  <a:lnTo>
                    <a:pt x="253" y="3561"/>
                  </a:lnTo>
                  <a:lnTo>
                    <a:pt x="210" y="3566"/>
                  </a:lnTo>
                  <a:lnTo>
                    <a:pt x="169" y="3570"/>
                  </a:lnTo>
                  <a:lnTo>
                    <a:pt x="132" y="3573"/>
                  </a:lnTo>
                  <a:lnTo>
                    <a:pt x="98" y="3574"/>
                  </a:lnTo>
                  <a:lnTo>
                    <a:pt x="45" y="3576"/>
                  </a:lnTo>
                  <a:lnTo>
                    <a:pt x="12" y="3575"/>
                  </a:lnTo>
                  <a:lnTo>
                    <a:pt x="0" y="3575"/>
                  </a:lnTo>
                  <a:lnTo>
                    <a:pt x="5760" y="35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775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3" name="TextBox 10"/>
            <p:cNvSpPr txBox="1"/>
            <p:nvPr/>
          </p:nvSpPr>
          <p:spPr bwMode="auto">
            <a:xfrm>
              <a:off x="7900625" y="998508"/>
              <a:ext cx="429605" cy="3955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 anchor="t" anchorCtr="0">
              <a:normAutofit/>
              <a:scene3d>
                <a:camera prst="orthographicFront"/>
                <a:lightRig rig="threePt" dir="t"/>
              </a:scene3d>
              <a:sp3d contourW="12700">
                <a:bevelT w="0" h="0"/>
              </a:sp3d>
            </a:bodyPr>
            <a:lstStyle/>
            <a:p>
              <a:pPr marL="0" lvl="1" algn="ctr"/>
              <a:r>
                <a:rPr lang="en-US" altLang="ko-KR" sz="2365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rPr>
                <a:t>90%</a:t>
              </a:r>
              <a:endParaRPr lang="en-US" altLang="ko-KR" sz="2365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4" name="Freeform: Shape 6"/>
            <p:cNvSpPr/>
            <p:nvPr/>
          </p:nvSpPr>
          <p:spPr bwMode="auto">
            <a:xfrm>
              <a:off x="8716563" y="2041280"/>
              <a:ext cx="2556284" cy="1906434"/>
            </a:xfrm>
            <a:custGeom>
              <a:avLst/>
              <a:gdLst>
                <a:gd name="T0" fmla="*/ 5715 w 5760"/>
                <a:gd name="T1" fmla="*/ 3576 h 3576"/>
                <a:gd name="T2" fmla="*/ 5551 w 5760"/>
                <a:gd name="T3" fmla="*/ 3566 h 3576"/>
                <a:gd name="T4" fmla="*/ 5360 w 5760"/>
                <a:gd name="T5" fmla="*/ 3536 h 3576"/>
                <a:gd name="T6" fmla="*/ 5138 w 5760"/>
                <a:gd name="T7" fmla="*/ 3476 h 3576"/>
                <a:gd name="T8" fmla="*/ 4992 w 5760"/>
                <a:gd name="T9" fmla="*/ 3417 h 3576"/>
                <a:gd name="T10" fmla="*/ 4875 w 5760"/>
                <a:gd name="T11" fmla="*/ 3357 h 3576"/>
                <a:gd name="T12" fmla="*/ 4762 w 5760"/>
                <a:gd name="T13" fmla="*/ 3282 h 3576"/>
                <a:gd name="T14" fmla="*/ 4653 w 5760"/>
                <a:gd name="T15" fmla="*/ 3192 h 3576"/>
                <a:gd name="T16" fmla="*/ 4553 w 5760"/>
                <a:gd name="T17" fmla="*/ 3087 h 3576"/>
                <a:gd name="T18" fmla="*/ 4463 w 5760"/>
                <a:gd name="T19" fmla="*/ 2962 h 3576"/>
                <a:gd name="T20" fmla="*/ 4387 w 5760"/>
                <a:gd name="T21" fmla="*/ 2820 h 3576"/>
                <a:gd name="T22" fmla="*/ 4338 w 5760"/>
                <a:gd name="T23" fmla="*/ 2699 h 3576"/>
                <a:gd name="T24" fmla="*/ 4249 w 5760"/>
                <a:gd name="T25" fmla="*/ 2419 h 3576"/>
                <a:gd name="T26" fmla="*/ 4139 w 5760"/>
                <a:gd name="T27" fmla="*/ 1990 h 3576"/>
                <a:gd name="T28" fmla="*/ 3995 w 5760"/>
                <a:gd name="T29" fmla="*/ 1414 h 3576"/>
                <a:gd name="T30" fmla="*/ 3892 w 5760"/>
                <a:gd name="T31" fmla="*/ 1074 h 3576"/>
                <a:gd name="T32" fmla="*/ 3814 w 5760"/>
                <a:gd name="T33" fmla="*/ 859 h 3576"/>
                <a:gd name="T34" fmla="*/ 3725 w 5760"/>
                <a:gd name="T35" fmla="*/ 658 h 3576"/>
                <a:gd name="T36" fmla="*/ 3625 w 5760"/>
                <a:gd name="T37" fmla="*/ 475 h 3576"/>
                <a:gd name="T38" fmla="*/ 3510 w 5760"/>
                <a:gd name="T39" fmla="*/ 317 h 3576"/>
                <a:gd name="T40" fmla="*/ 3381 w 5760"/>
                <a:gd name="T41" fmla="*/ 185 h 3576"/>
                <a:gd name="T42" fmla="*/ 3234 w 5760"/>
                <a:gd name="T43" fmla="*/ 85 h 3576"/>
                <a:gd name="T44" fmla="*/ 3153 w 5760"/>
                <a:gd name="T45" fmla="*/ 49 h 3576"/>
                <a:gd name="T46" fmla="*/ 3067 w 5760"/>
                <a:gd name="T47" fmla="*/ 23 h 3576"/>
                <a:gd name="T48" fmla="*/ 2977 w 5760"/>
                <a:gd name="T49" fmla="*/ 6 h 3576"/>
                <a:gd name="T50" fmla="*/ 2881 w 5760"/>
                <a:gd name="T51" fmla="*/ 0 h 3576"/>
                <a:gd name="T52" fmla="*/ 2807 w 5760"/>
                <a:gd name="T53" fmla="*/ 3 h 3576"/>
                <a:gd name="T54" fmla="*/ 2715 w 5760"/>
                <a:gd name="T55" fmla="*/ 17 h 3576"/>
                <a:gd name="T56" fmla="*/ 2628 w 5760"/>
                <a:gd name="T57" fmla="*/ 41 h 3576"/>
                <a:gd name="T58" fmla="*/ 2546 w 5760"/>
                <a:gd name="T59" fmla="*/ 76 h 3576"/>
                <a:gd name="T60" fmla="*/ 2414 w 5760"/>
                <a:gd name="T61" fmla="*/ 157 h 3576"/>
                <a:gd name="T62" fmla="*/ 2280 w 5760"/>
                <a:gd name="T63" fmla="*/ 281 h 3576"/>
                <a:gd name="T64" fmla="*/ 2162 w 5760"/>
                <a:gd name="T65" fmla="*/ 433 h 3576"/>
                <a:gd name="T66" fmla="*/ 2059 w 5760"/>
                <a:gd name="T67" fmla="*/ 610 h 3576"/>
                <a:gd name="T68" fmla="*/ 1968 w 5760"/>
                <a:gd name="T69" fmla="*/ 807 h 3576"/>
                <a:gd name="T70" fmla="*/ 1888 w 5760"/>
                <a:gd name="T71" fmla="*/ 1019 h 3576"/>
                <a:gd name="T72" fmla="*/ 1799 w 5760"/>
                <a:gd name="T73" fmla="*/ 1300 h 3576"/>
                <a:gd name="T74" fmla="*/ 1677 w 5760"/>
                <a:gd name="T75" fmla="*/ 1762 h 3576"/>
                <a:gd name="T76" fmla="*/ 1539 w 5760"/>
                <a:gd name="T77" fmla="*/ 2316 h 3576"/>
                <a:gd name="T78" fmla="*/ 1438 w 5760"/>
                <a:gd name="T79" fmla="*/ 2656 h 3576"/>
                <a:gd name="T80" fmla="*/ 1391 w 5760"/>
                <a:gd name="T81" fmla="*/ 2781 h 3576"/>
                <a:gd name="T82" fmla="*/ 1318 w 5760"/>
                <a:gd name="T83" fmla="*/ 2929 h 3576"/>
                <a:gd name="T84" fmla="*/ 1231 w 5760"/>
                <a:gd name="T85" fmla="*/ 3057 h 3576"/>
                <a:gd name="T86" fmla="*/ 1133 w 5760"/>
                <a:gd name="T87" fmla="*/ 3168 h 3576"/>
                <a:gd name="T88" fmla="*/ 1026 w 5760"/>
                <a:gd name="T89" fmla="*/ 3261 h 3576"/>
                <a:gd name="T90" fmla="*/ 914 w 5760"/>
                <a:gd name="T91" fmla="*/ 3339 h 3576"/>
                <a:gd name="T92" fmla="*/ 798 w 5760"/>
                <a:gd name="T93" fmla="*/ 3403 h 3576"/>
                <a:gd name="T94" fmla="*/ 681 w 5760"/>
                <a:gd name="T95" fmla="*/ 3454 h 3576"/>
                <a:gd name="T96" fmla="*/ 454 w 5760"/>
                <a:gd name="T97" fmla="*/ 3524 h 3576"/>
                <a:gd name="T98" fmla="*/ 253 w 5760"/>
                <a:gd name="T99" fmla="*/ 3561 h 3576"/>
                <a:gd name="T100" fmla="*/ 98 w 5760"/>
                <a:gd name="T101" fmla="*/ 3574 h 3576"/>
                <a:gd name="T102" fmla="*/ 5760 w 5760"/>
                <a:gd name="T103" fmla="*/ 3575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760" h="3576">
                  <a:moveTo>
                    <a:pt x="5760" y="3575"/>
                  </a:moveTo>
                  <a:lnTo>
                    <a:pt x="5760" y="3575"/>
                  </a:lnTo>
                  <a:lnTo>
                    <a:pt x="5748" y="3575"/>
                  </a:lnTo>
                  <a:lnTo>
                    <a:pt x="5715" y="3576"/>
                  </a:lnTo>
                  <a:lnTo>
                    <a:pt x="5662" y="3574"/>
                  </a:lnTo>
                  <a:lnTo>
                    <a:pt x="5628" y="3573"/>
                  </a:lnTo>
                  <a:lnTo>
                    <a:pt x="5591" y="3570"/>
                  </a:lnTo>
                  <a:lnTo>
                    <a:pt x="5551" y="3566"/>
                  </a:lnTo>
                  <a:lnTo>
                    <a:pt x="5507" y="3561"/>
                  </a:lnTo>
                  <a:lnTo>
                    <a:pt x="5461" y="3554"/>
                  </a:lnTo>
                  <a:lnTo>
                    <a:pt x="5412" y="3546"/>
                  </a:lnTo>
                  <a:lnTo>
                    <a:pt x="5360" y="3536"/>
                  </a:lnTo>
                  <a:lnTo>
                    <a:pt x="5306" y="3524"/>
                  </a:lnTo>
                  <a:lnTo>
                    <a:pt x="5251" y="3511"/>
                  </a:lnTo>
                  <a:lnTo>
                    <a:pt x="5195" y="3494"/>
                  </a:lnTo>
                  <a:lnTo>
                    <a:pt x="5138" y="3476"/>
                  </a:lnTo>
                  <a:lnTo>
                    <a:pt x="5079" y="3454"/>
                  </a:lnTo>
                  <a:lnTo>
                    <a:pt x="5050" y="3443"/>
                  </a:lnTo>
                  <a:lnTo>
                    <a:pt x="5021" y="3430"/>
                  </a:lnTo>
                  <a:lnTo>
                    <a:pt x="4992" y="3417"/>
                  </a:lnTo>
                  <a:lnTo>
                    <a:pt x="4963" y="3403"/>
                  </a:lnTo>
                  <a:lnTo>
                    <a:pt x="4933" y="3388"/>
                  </a:lnTo>
                  <a:lnTo>
                    <a:pt x="4904" y="3373"/>
                  </a:lnTo>
                  <a:lnTo>
                    <a:pt x="4875" y="3357"/>
                  </a:lnTo>
                  <a:lnTo>
                    <a:pt x="4846" y="3339"/>
                  </a:lnTo>
                  <a:lnTo>
                    <a:pt x="4818" y="3321"/>
                  </a:lnTo>
                  <a:lnTo>
                    <a:pt x="4790" y="3302"/>
                  </a:lnTo>
                  <a:lnTo>
                    <a:pt x="4762" y="3282"/>
                  </a:lnTo>
                  <a:lnTo>
                    <a:pt x="4734" y="3261"/>
                  </a:lnTo>
                  <a:lnTo>
                    <a:pt x="4707" y="3239"/>
                  </a:lnTo>
                  <a:lnTo>
                    <a:pt x="4680" y="3216"/>
                  </a:lnTo>
                  <a:lnTo>
                    <a:pt x="4653" y="3192"/>
                  </a:lnTo>
                  <a:lnTo>
                    <a:pt x="4627" y="3168"/>
                  </a:lnTo>
                  <a:lnTo>
                    <a:pt x="4602" y="3142"/>
                  </a:lnTo>
                  <a:lnTo>
                    <a:pt x="4577" y="3115"/>
                  </a:lnTo>
                  <a:lnTo>
                    <a:pt x="4553" y="3087"/>
                  </a:lnTo>
                  <a:lnTo>
                    <a:pt x="4529" y="3057"/>
                  </a:lnTo>
                  <a:lnTo>
                    <a:pt x="4507" y="3027"/>
                  </a:lnTo>
                  <a:lnTo>
                    <a:pt x="4484" y="2996"/>
                  </a:lnTo>
                  <a:lnTo>
                    <a:pt x="4463" y="2962"/>
                  </a:lnTo>
                  <a:lnTo>
                    <a:pt x="4443" y="2929"/>
                  </a:lnTo>
                  <a:lnTo>
                    <a:pt x="4423" y="2893"/>
                  </a:lnTo>
                  <a:lnTo>
                    <a:pt x="4404" y="2858"/>
                  </a:lnTo>
                  <a:lnTo>
                    <a:pt x="4387" y="2820"/>
                  </a:lnTo>
                  <a:lnTo>
                    <a:pt x="4369" y="2781"/>
                  </a:lnTo>
                  <a:lnTo>
                    <a:pt x="4369" y="2781"/>
                  </a:lnTo>
                  <a:lnTo>
                    <a:pt x="4353" y="2741"/>
                  </a:lnTo>
                  <a:lnTo>
                    <a:pt x="4338" y="2699"/>
                  </a:lnTo>
                  <a:lnTo>
                    <a:pt x="4322" y="2656"/>
                  </a:lnTo>
                  <a:lnTo>
                    <a:pt x="4308" y="2610"/>
                  </a:lnTo>
                  <a:lnTo>
                    <a:pt x="4278" y="2517"/>
                  </a:lnTo>
                  <a:lnTo>
                    <a:pt x="4249" y="2419"/>
                  </a:lnTo>
                  <a:lnTo>
                    <a:pt x="4221" y="2316"/>
                  </a:lnTo>
                  <a:lnTo>
                    <a:pt x="4194" y="2210"/>
                  </a:lnTo>
                  <a:lnTo>
                    <a:pt x="4166" y="2101"/>
                  </a:lnTo>
                  <a:lnTo>
                    <a:pt x="4139" y="1990"/>
                  </a:lnTo>
                  <a:lnTo>
                    <a:pt x="4083" y="1762"/>
                  </a:lnTo>
                  <a:lnTo>
                    <a:pt x="4055" y="1646"/>
                  </a:lnTo>
                  <a:lnTo>
                    <a:pt x="4025" y="1530"/>
                  </a:lnTo>
                  <a:lnTo>
                    <a:pt x="3995" y="1414"/>
                  </a:lnTo>
                  <a:lnTo>
                    <a:pt x="3962" y="1300"/>
                  </a:lnTo>
                  <a:lnTo>
                    <a:pt x="3928" y="1186"/>
                  </a:lnTo>
                  <a:lnTo>
                    <a:pt x="3910" y="1130"/>
                  </a:lnTo>
                  <a:lnTo>
                    <a:pt x="3892" y="1074"/>
                  </a:lnTo>
                  <a:lnTo>
                    <a:pt x="3873" y="1019"/>
                  </a:lnTo>
                  <a:lnTo>
                    <a:pt x="3854" y="965"/>
                  </a:lnTo>
                  <a:lnTo>
                    <a:pt x="3834" y="912"/>
                  </a:lnTo>
                  <a:lnTo>
                    <a:pt x="3814" y="859"/>
                  </a:lnTo>
                  <a:lnTo>
                    <a:pt x="3792" y="807"/>
                  </a:lnTo>
                  <a:lnTo>
                    <a:pt x="3771" y="756"/>
                  </a:lnTo>
                  <a:lnTo>
                    <a:pt x="3748" y="707"/>
                  </a:lnTo>
                  <a:lnTo>
                    <a:pt x="3725" y="658"/>
                  </a:lnTo>
                  <a:lnTo>
                    <a:pt x="3702" y="610"/>
                  </a:lnTo>
                  <a:lnTo>
                    <a:pt x="3677" y="564"/>
                  </a:lnTo>
                  <a:lnTo>
                    <a:pt x="3651" y="519"/>
                  </a:lnTo>
                  <a:lnTo>
                    <a:pt x="3625" y="475"/>
                  </a:lnTo>
                  <a:lnTo>
                    <a:pt x="3598" y="433"/>
                  </a:lnTo>
                  <a:lnTo>
                    <a:pt x="3570" y="392"/>
                  </a:lnTo>
                  <a:lnTo>
                    <a:pt x="3541" y="353"/>
                  </a:lnTo>
                  <a:lnTo>
                    <a:pt x="3510" y="317"/>
                  </a:lnTo>
                  <a:lnTo>
                    <a:pt x="3480" y="281"/>
                  </a:lnTo>
                  <a:lnTo>
                    <a:pt x="3448" y="246"/>
                  </a:lnTo>
                  <a:lnTo>
                    <a:pt x="3415" y="215"/>
                  </a:lnTo>
                  <a:lnTo>
                    <a:pt x="3381" y="185"/>
                  </a:lnTo>
                  <a:lnTo>
                    <a:pt x="3346" y="157"/>
                  </a:lnTo>
                  <a:lnTo>
                    <a:pt x="3309" y="131"/>
                  </a:lnTo>
                  <a:lnTo>
                    <a:pt x="3273" y="107"/>
                  </a:lnTo>
                  <a:lnTo>
                    <a:pt x="3234" y="85"/>
                  </a:lnTo>
                  <a:lnTo>
                    <a:pt x="3214" y="76"/>
                  </a:lnTo>
                  <a:lnTo>
                    <a:pt x="3194" y="66"/>
                  </a:lnTo>
                  <a:lnTo>
                    <a:pt x="3174" y="57"/>
                  </a:lnTo>
                  <a:lnTo>
                    <a:pt x="3153" y="49"/>
                  </a:lnTo>
                  <a:lnTo>
                    <a:pt x="3132" y="41"/>
                  </a:lnTo>
                  <a:lnTo>
                    <a:pt x="3111" y="35"/>
                  </a:lnTo>
                  <a:lnTo>
                    <a:pt x="3089" y="28"/>
                  </a:lnTo>
                  <a:lnTo>
                    <a:pt x="3067" y="23"/>
                  </a:lnTo>
                  <a:lnTo>
                    <a:pt x="3046" y="17"/>
                  </a:lnTo>
                  <a:lnTo>
                    <a:pt x="3023" y="13"/>
                  </a:lnTo>
                  <a:lnTo>
                    <a:pt x="2999" y="10"/>
                  </a:lnTo>
                  <a:lnTo>
                    <a:pt x="2977" y="6"/>
                  </a:lnTo>
                  <a:lnTo>
                    <a:pt x="2953" y="3"/>
                  </a:lnTo>
                  <a:lnTo>
                    <a:pt x="2929" y="2"/>
                  </a:lnTo>
                  <a:lnTo>
                    <a:pt x="2904" y="1"/>
                  </a:lnTo>
                  <a:lnTo>
                    <a:pt x="2881" y="0"/>
                  </a:lnTo>
                  <a:lnTo>
                    <a:pt x="2881" y="0"/>
                  </a:lnTo>
                  <a:lnTo>
                    <a:pt x="2856" y="1"/>
                  </a:lnTo>
                  <a:lnTo>
                    <a:pt x="2831" y="2"/>
                  </a:lnTo>
                  <a:lnTo>
                    <a:pt x="2807" y="3"/>
                  </a:lnTo>
                  <a:lnTo>
                    <a:pt x="2783" y="6"/>
                  </a:lnTo>
                  <a:lnTo>
                    <a:pt x="2761" y="10"/>
                  </a:lnTo>
                  <a:lnTo>
                    <a:pt x="2738" y="13"/>
                  </a:lnTo>
                  <a:lnTo>
                    <a:pt x="2715" y="17"/>
                  </a:lnTo>
                  <a:lnTo>
                    <a:pt x="2693" y="23"/>
                  </a:lnTo>
                  <a:lnTo>
                    <a:pt x="2671" y="28"/>
                  </a:lnTo>
                  <a:lnTo>
                    <a:pt x="2649" y="35"/>
                  </a:lnTo>
                  <a:lnTo>
                    <a:pt x="2628" y="41"/>
                  </a:lnTo>
                  <a:lnTo>
                    <a:pt x="2607" y="49"/>
                  </a:lnTo>
                  <a:lnTo>
                    <a:pt x="2587" y="57"/>
                  </a:lnTo>
                  <a:lnTo>
                    <a:pt x="2566" y="66"/>
                  </a:lnTo>
                  <a:lnTo>
                    <a:pt x="2546" y="76"/>
                  </a:lnTo>
                  <a:lnTo>
                    <a:pt x="2526" y="85"/>
                  </a:lnTo>
                  <a:lnTo>
                    <a:pt x="2487" y="107"/>
                  </a:lnTo>
                  <a:lnTo>
                    <a:pt x="2451" y="131"/>
                  </a:lnTo>
                  <a:lnTo>
                    <a:pt x="2414" y="157"/>
                  </a:lnTo>
                  <a:lnTo>
                    <a:pt x="2379" y="185"/>
                  </a:lnTo>
                  <a:lnTo>
                    <a:pt x="2345" y="215"/>
                  </a:lnTo>
                  <a:lnTo>
                    <a:pt x="2312" y="246"/>
                  </a:lnTo>
                  <a:lnTo>
                    <a:pt x="2280" y="281"/>
                  </a:lnTo>
                  <a:lnTo>
                    <a:pt x="2250" y="317"/>
                  </a:lnTo>
                  <a:lnTo>
                    <a:pt x="2219" y="353"/>
                  </a:lnTo>
                  <a:lnTo>
                    <a:pt x="2190" y="392"/>
                  </a:lnTo>
                  <a:lnTo>
                    <a:pt x="2162" y="433"/>
                  </a:lnTo>
                  <a:lnTo>
                    <a:pt x="2135" y="475"/>
                  </a:lnTo>
                  <a:lnTo>
                    <a:pt x="2109" y="519"/>
                  </a:lnTo>
                  <a:lnTo>
                    <a:pt x="2083" y="564"/>
                  </a:lnTo>
                  <a:lnTo>
                    <a:pt x="2059" y="610"/>
                  </a:lnTo>
                  <a:lnTo>
                    <a:pt x="2035" y="658"/>
                  </a:lnTo>
                  <a:lnTo>
                    <a:pt x="2012" y="707"/>
                  </a:lnTo>
                  <a:lnTo>
                    <a:pt x="1989" y="756"/>
                  </a:lnTo>
                  <a:lnTo>
                    <a:pt x="1968" y="807"/>
                  </a:lnTo>
                  <a:lnTo>
                    <a:pt x="1947" y="859"/>
                  </a:lnTo>
                  <a:lnTo>
                    <a:pt x="1926" y="912"/>
                  </a:lnTo>
                  <a:lnTo>
                    <a:pt x="1906" y="965"/>
                  </a:lnTo>
                  <a:lnTo>
                    <a:pt x="1888" y="1019"/>
                  </a:lnTo>
                  <a:lnTo>
                    <a:pt x="1868" y="1074"/>
                  </a:lnTo>
                  <a:lnTo>
                    <a:pt x="1850" y="1130"/>
                  </a:lnTo>
                  <a:lnTo>
                    <a:pt x="1832" y="1186"/>
                  </a:lnTo>
                  <a:lnTo>
                    <a:pt x="1799" y="1300"/>
                  </a:lnTo>
                  <a:lnTo>
                    <a:pt x="1767" y="1414"/>
                  </a:lnTo>
                  <a:lnTo>
                    <a:pt x="1735" y="1530"/>
                  </a:lnTo>
                  <a:lnTo>
                    <a:pt x="1706" y="1646"/>
                  </a:lnTo>
                  <a:lnTo>
                    <a:pt x="1677" y="1762"/>
                  </a:lnTo>
                  <a:lnTo>
                    <a:pt x="1621" y="1990"/>
                  </a:lnTo>
                  <a:lnTo>
                    <a:pt x="1594" y="2101"/>
                  </a:lnTo>
                  <a:lnTo>
                    <a:pt x="1567" y="2210"/>
                  </a:lnTo>
                  <a:lnTo>
                    <a:pt x="1539" y="2316"/>
                  </a:lnTo>
                  <a:lnTo>
                    <a:pt x="1511" y="2419"/>
                  </a:lnTo>
                  <a:lnTo>
                    <a:pt x="1482" y="2517"/>
                  </a:lnTo>
                  <a:lnTo>
                    <a:pt x="1453" y="2610"/>
                  </a:lnTo>
                  <a:lnTo>
                    <a:pt x="1438" y="2656"/>
                  </a:lnTo>
                  <a:lnTo>
                    <a:pt x="1422" y="2699"/>
                  </a:lnTo>
                  <a:lnTo>
                    <a:pt x="1407" y="2741"/>
                  </a:lnTo>
                  <a:lnTo>
                    <a:pt x="1391" y="2781"/>
                  </a:lnTo>
                  <a:lnTo>
                    <a:pt x="1391" y="2781"/>
                  </a:lnTo>
                  <a:lnTo>
                    <a:pt x="1373" y="2820"/>
                  </a:lnTo>
                  <a:lnTo>
                    <a:pt x="1356" y="2858"/>
                  </a:lnTo>
                  <a:lnTo>
                    <a:pt x="1338" y="2893"/>
                  </a:lnTo>
                  <a:lnTo>
                    <a:pt x="1318" y="2929"/>
                  </a:lnTo>
                  <a:lnTo>
                    <a:pt x="1298" y="2962"/>
                  </a:lnTo>
                  <a:lnTo>
                    <a:pt x="1276" y="2996"/>
                  </a:lnTo>
                  <a:lnTo>
                    <a:pt x="1253" y="3027"/>
                  </a:lnTo>
                  <a:lnTo>
                    <a:pt x="1231" y="3057"/>
                  </a:lnTo>
                  <a:lnTo>
                    <a:pt x="1208" y="3087"/>
                  </a:lnTo>
                  <a:lnTo>
                    <a:pt x="1183" y="3115"/>
                  </a:lnTo>
                  <a:lnTo>
                    <a:pt x="1158" y="3142"/>
                  </a:lnTo>
                  <a:lnTo>
                    <a:pt x="1133" y="3168"/>
                  </a:lnTo>
                  <a:lnTo>
                    <a:pt x="1107" y="3192"/>
                  </a:lnTo>
                  <a:lnTo>
                    <a:pt x="1080" y="3216"/>
                  </a:lnTo>
                  <a:lnTo>
                    <a:pt x="1055" y="3239"/>
                  </a:lnTo>
                  <a:lnTo>
                    <a:pt x="1026" y="3261"/>
                  </a:lnTo>
                  <a:lnTo>
                    <a:pt x="999" y="3282"/>
                  </a:lnTo>
                  <a:lnTo>
                    <a:pt x="971" y="3302"/>
                  </a:lnTo>
                  <a:lnTo>
                    <a:pt x="942" y="3321"/>
                  </a:lnTo>
                  <a:lnTo>
                    <a:pt x="914" y="3339"/>
                  </a:lnTo>
                  <a:lnTo>
                    <a:pt x="885" y="3357"/>
                  </a:lnTo>
                  <a:lnTo>
                    <a:pt x="857" y="3373"/>
                  </a:lnTo>
                  <a:lnTo>
                    <a:pt x="828" y="3388"/>
                  </a:lnTo>
                  <a:lnTo>
                    <a:pt x="798" y="3403"/>
                  </a:lnTo>
                  <a:lnTo>
                    <a:pt x="768" y="3417"/>
                  </a:lnTo>
                  <a:lnTo>
                    <a:pt x="739" y="3430"/>
                  </a:lnTo>
                  <a:lnTo>
                    <a:pt x="710" y="3443"/>
                  </a:lnTo>
                  <a:lnTo>
                    <a:pt x="681" y="3454"/>
                  </a:lnTo>
                  <a:lnTo>
                    <a:pt x="622" y="3476"/>
                  </a:lnTo>
                  <a:lnTo>
                    <a:pt x="565" y="3494"/>
                  </a:lnTo>
                  <a:lnTo>
                    <a:pt x="509" y="3511"/>
                  </a:lnTo>
                  <a:lnTo>
                    <a:pt x="454" y="3524"/>
                  </a:lnTo>
                  <a:lnTo>
                    <a:pt x="400" y="3536"/>
                  </a:lnTo>
                  <a:lnTo>
                    <a:pt x="349" y="3546"/>
                  </a:lnTo>
                  <a:lnTo>
                    <a:pt x="299" y="3554"/>
                  </a:lnTo>
                  <a:lnTo>
                    <a:pt x="253" y="3561"/>
                  </a:lnTo>
                  <a:lnTo>
                    <a:pt x="210" y="3566"/>
                  </a:lnTo>
                  <a:lnTo>
                    <a:pt x="169" y="3570"/>
                  </a:lnTo>
                  <a:lnTo>
                    <a:pt x="132" y="3573"/>
                  </a:lnTo>
                  <a:lnTo>
                    <a:pt x="98" y="3574"/>
                  </a:lnTo>
                  <a:lnTo>
                    <a:pt x="45" y="3576"/>
                  </a:lnTo>
                  <a:lnTo>
                    <a:pt x="12" y="3575"/>
                  </a:lnTo>
                  <a:lnTo>
                    <a:pt x="0" y="3575"/>
                  </a:lnTo>
                  <a:lnTo>
                    <a:pt x="5760" y="3575"/>
                  </a:ln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775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5" name="TextBox 11"/>
            <p:cNvSpPr txBox="1"/>
            <p:nvPr/>
          </p:nvSpPr>
          <p:spPr bwMode="auto">
            <a:xfrm>
              <a:off x="9803146" y="1500238"/>
              <a:ext cx="383118" cy="3955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 anchor="t" anchorCtr="0">
              <a:normAutofit/>
              <a:scene3d>
                <a:camera prst="orthographicFront"/>
                <a:lightRig rig="threePt" dir="t"/>
              </a:scene3d>
              <a:sp3d contourW="12700">
                <a:bevelT w="0" h="0"/>
              </a:sp3d>
            </a:bodyPr>
            <a:lstStyle/>
            <a:p>
              <a:pPr marL="0" lvl="1" algn="ctr"/>
              <a:r>
                <a:rPr lang="en-US" altLang="ko-KR" sz="23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rPr>
                <a:t>70%</a:t>
              </a:r>
              <a:endParaRPr lang="en-US" altLang="ko-KR" sz="2365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16" name="矩形 15"/>
          <p:cNvSpPr/>
          <p:nvPr/>
        </p:nvSpPr>
        <p:spPr>
          <a:xfrm>
            <a:off x="1448770" y="4076040"/>
            <a:ext cx="1595612" cy="363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5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文字添加</a:t>
            </a:r>
            <a:endParaRPr lang="zh-CN" altLang="en-US" sz="157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300612" y="4076040"/>
            <a:ext cx="1595612" cy="363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5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文字添加</a:t>
            </a:r>
            <a:endParaRPr lang="zh-CN" altLang="en-US" sz="157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169214" y="4076040"/>
            <a:ext cx="1595612" cy="363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5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文字添加</a:t>
            </a:r>
            <a:endParaRPr lang="zh-CN" altLang="en-US" sz="157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004294" y="4076040"/>
            <a:ext cx="1595612" cy="363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5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文字添加</a:t>
            </a:r>
            <a:endParaRPr lang="zh-CN" altLang="en-US" sz="157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856138" y="4076040"/>
            <a:ext cx="1595612" cy="3636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575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文字添加</a:t>
            </a:r>
            <a:endParaRPr lang="zh-CN" altLang="en-US" sz="1575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1383833" y="4598665"/>
            <a:ext cx="918605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622640" y="4865605"/>
            <a:ext cx="10688760" cy="115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90"/>
              </a:lnSpc>
            </a:pPr>
            <a:r>
              <a:rPr lang="en-US" altLang="zh-CN" sz="1315" dirty="0">
                <a:solidFill>
                  <a:schemeClr val="bg2">
                    <a:lumMod val="5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Flattening of the concept of the core meaning is: remove redundancy, messiness and multifarious adornment effect. Flattening of the concept of the core meaning is: remove redundancy, messiness and multifarious </a:t>
            </a:r>
            <a:endParaRPr lang="zh-CN" altLang="en-US" sz="1315" dirty="0">
              <a:solidFill>
                <a:schemeClr val="bg2">
                  <a:lumMod val="5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  <a:p>
            <a:pPr algn="ctr">
              <a:lnSpc>
                <a:spcPts val="2890"/>
              </a:lnSpc>
            </a:pPr>
            <a:endParaRPr lang="zh-CN" altLang="en-US" sz="1315" dirty="0">
              <a:solidFill>
                <a:schemeClr val="bg2">
                  <a:lumMod val="5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34" name="矩形 177"/>
          <p:cNvSpPr/>
          <p:nvPr/>
        </p:nvSpPr>
        <p:spPr>
          <a:xfrm>
            <a:off x="4128655" y="1025236"/>
            <a:ext cx="6730273" cy="4867564"/>
          </a:xfrm>
          <a:custGeom>
            <a:avLst/>
            <a:gdLst>
              <a:gd name="connsiteX0" fmla="*/ 0 w 7877577"/>
              <a:gd name="connsiteY0" fmla="*/ 0 h 6858000"/>
              <a:gd name="connsiteX1" fmla="*/ 7877577 w 7877577"/>
              <a:gd name="connsiteY1" fmla="*/ 0 h 6858000"/>
              <a:gd name="connsiteX2" fmla="*/ 7877577 w 7877577"/>
              <a:gd name="connsiteY2" fmla="*/ 6858000 h 6858000"/>
              <a:gd name="connsiteX3" fmla="*/ 0 w 7877577"/>
              <a:gd name="connsiteY3" fmla="*/ 6858000 h 6858000"/>
              <a:gd name="connsiteX4" fmla="*/ 0 w 7877577"/>
              <a:gd name="connsiteY4" fmla="*/ 0 h 6858000"/>
              <a:gd name="connsiteX0-1" fmla="*/ 3103809 w 10981386"/>
              <a:gd name="connsiteY0-2" fmla="*/ 0 h 6883757"/>
              <a:gd name="connsiteX1-3" fmla="*/ 10981386 w 10981386"/>
              <a:gd name="connsiteY1-4" fmla="*/ 0 h 6883757"/>
              <a:gd name="connsiteX2-5" fmla="*/ 10981386 w 10981386"/>
              <a:gd name="connsiteY2-6" fmla="*/ 6858000 h 6883757"/>
              <a:gd name="connsiteX3-7" fmla="*/ 0 w 10981386"/>
              <a:gd name="connsiteY3-8" fmla="*/ 6883757 h 6883757"/>
              <a:gd name="connsiteX4-9" fmla="*/ 3103809 w 10981386"/>
              <a:gd name="connsiteY4-10" fmla="*/ 0 h 6883757"/>
              <a:gd name="connsiteX0-11" fmla="*/ 3103809 w 10981386"/>
              <a:gd name="connsiteY0-12" fmla="*/ 0 h 6883757"/>
              <a:gd name="connsiteX1-13" fmla="*/ 10981386 w 10981386"/>
              <a:gd name="connsiteY1-14" fmla="*/ 0 h 6883757"/>
              <a:gd name="connsiteX2-15" fmla="*/ 10981386 w 10981386"/>
              <a:gd name="connsiteY2-16" fmla="*/ 6858000 h 6883757"/>
              <a:gd name="connsiteX3-17" fmla="*/ 0 w 10981386"/>
              <a:gd name="connsiteY3-18" fmla="*/ 6883757 h 6883757"/>
              <a:gd name="connsiteX4-19" fmla="*/ 3103809 w 10981386"/>
              <a:gd name="connsiteY4-20" fmla="*/ 0 h 6883757"/>
              <a:gd name="connsiteX0-21" fmla="*/ 4250029 w 10981386"/>
              <a:gd name="connsiteY0-22" fmla="*/ 0 h 6896636"/>
              <a:gd name="connsiteX1-23" fmla="*/ 10981386 w 10981386"/>
              <a:gd name="connsiteY1-24" fmla="*/ 12879 h 6896636"/>
              <a:gd name="connsiteX2-25" fmla="*/ 10981386 w 10981386"/>
              <a:gd name="connsiteY2-26" fmla="*/ 6870879 h 6896636"/>
              <a:gd name="connsiteX3-27" fmla="*/ 0 w 10981386"/>
              <a:gd name="connsiteY3-28" fmla="*/ 6896636 h 6896636"/>
              <a:gd name="connsiteX4-29" fmla="*/ 4250029 w 10981386"/>
              <a:gd name="connsiteY4-30" fmla="*/ 0 h 6896636"/>
              <a:gd name="connsiteX0-31" fmla="*/ 4250029 w 10981386"/>
              <a:gd name="connsiteY0-32" fmla="*/ 0 h 6896636"/>
              <a:gd name="connsiteX1-33" fmla="*/ 10981386 w 10981386"/>
              <a:gd name="connsiteY1-34" fmla="*/ 12879 h 6896636"/>
              <a:gd name="connsiteX2-35" fmla="*/ 10981386 w 10981386"/>
              <a:gd name="connsiteY2-36" fmla="*/ 6870879 h 6896636"/>
              <a:gd name="connsiteX3-37" fmla="*/ 0 w 10981386"/>
              <a:gd name="connsiteY3-38" fmla="*/ 6896636 h 6896636"/>
              <a:gd name="connsiteX4-39" fmla="*/ 4250029 w 10981386"/>
              <a:gd name="connsiteY4-40" fmla="*/ 0 h 6896636"/>
              <a:gd name="connsiteX0-41" fmla="*/ 2730322 w 10981386"/>
              <a:gd name="connsiteY0-42" fmla="*/ 12879 h 6883757"/>
              <a:gd name="connsiteX1-43" fmla="*/ 10981386 w 10981386"/>
              <a:gd name="connsiteY1-44" fmla="*/ 0 h 6883757"/>
              <a:gd name="connsiteX2-45" fmla="*/ 10981386 w 10981386"/>
              <a:gd name="connsiteY2-46" fmla="*/ 6858000 h 6883757"/>
              <a:gd name="connsiteX3-47" fmla="*/ 0 w 10981386"/>
              <a:gd name="connsiteY3-48" fmla="*/ 6883757 h 6883757"/>
              <a:gd name="connsiteX4-49" fmla="*/ 2730322 w 10981386"/>
              <a:gd name="connsiteY4-50" fmla="*/ 12879 h 6883757"/>
              <a:gd name="connsiteX0-51" fmla="*/ 2730322 w 10981386"/>
              <a:gd name="connsiteY0-52" fmla="*/ 12879 h 6883757"/>
              <a:gd name="connsiteX1-53" fmla="*/ 10981386 w 10981386"/>
              <a:gd name="connsiteY1-54" fmla="*/ 0 h 6883757"/>
              <a:gd name="connsiteX2-55" fmla="*/ 10981386 w 10981386"/>
              <a:gd name="connsiteY2-56" fmla="*/ 6858000 h 6883757"/>
              <a:gd name="connsiteX3-57" fmla="*/ 0 w 10981386"/>
              <a:gd name="connsiteY3-58" fmla="*/ 6883757 h 6883757"/>
              <a:gd name="connsiteX4-59" fmla="*/ 2730322 w 10981386"/>
              <a:gd name="connsiteY4-60" fmla="*/ 12879 h 6883757"/>
              <a:gd name="connsiteX0-61" fmla="*/ 3940936 w 12192000"/>
              <a:gd name="connsiteY0-62" fmla="*/ 12879 h 6870878"/>
              <a:gd name="connsiteX1-63" fmla="*/ 12192000 w 12192000"/>
              <a:gd name="connsiteY1-64" fmla="*/ 0 h 6870878"/>
              <a:gd name="connsiteX2-65" fmla="*/ 12192000 w 12192000"/>
              <a:gd name="connsiteY2-66" fmla="*/ 6858000 h 6870878"/>
              <a:gd name="connsiteX3-67" fmla="*/ 0 w 12192000"/>
              <a:gd name="connsiteY3-68" fmla="*/ 6870878 h 6870878"/>
              <a:gd name="connsiteX4-69" fmla="*/ 3940936 w 12192000"/>
              <a:gd name="connsiteY4-70" fmla="*/ 12879 h 6870878"/>
              <a:gd name="connsiteX0-71" fmla="*/ 3902300 w 12192000"/>
              <a:gd name="connsiteY0-72" fmla="*/ 0 h 6870878"/>
              <a:gd name="connsiteX1-73" fmla="*/ 12192000 w 12192000"/>
              <a:gd name="connsiteY1-74" fmla="*/ 0 h 6870878"/>
              <a:gd name="connsiteX2-75" fmla="*/ 12192000 w 12192000"/>
              <a:gd name="connsiteY2-76" fmla="*/ 6858000 h 6870878"/>
              <a:gd name="connsiteX3-77" fmla="*/ 0 w 12192000"/>
              <a:gd name="connsiteY3-78" fmla="*/ 6870878 h 6870878"/>
              <a:gd name="connsiteX4-79" fmla="*/ 3902300 w 12192000"/>
              <a:gd name="connsiteY4-80" fmla="*/ 0 h 68708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6870878">
                <a:moveTo>
                  <a:pt x="390230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70878"/>
                </a:lnTo>
                <a:cubicBezTo>
                  <a:pt x="4177048" y="5864180"/>
                  <a:pt x="5160137" y="2474890"/>
                  <a:pt x="39023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140" tIns="60070" rIns="120140" bIns="6007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365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椭圆 5"/>
          <p:cNvSpPr/>
          <p:nvPr/>
        </p:nvSpPr>
        <p:spPr>
          <a:xfrm>
            <a:off x="1681017" y="1099127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9471890" y="5934364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728363" y="6192982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1619345" y="3639127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192000" y="2946400"/>
            <a:ext cx="812800" cy="2641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681853" y="4544291"/>
            <a:ext cx="281710" cy="2817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淘宝网Chenying0907出品 18"/>
          <p:cNvSpPr/>
          <p:nvPr/>
        </p:nvSpPr>
        <p:spPr bwMode="auto">
          <a:xfrm rot="5400000" flipV="1">
            <a:off x="2439874" y="4155707"/>
            <a:ext cx="271887" cy="273733"/>
          </a:xfrm>
          <a:prstGeom prst="ellipse">
            <a:avLst/>
          </a:prstGeom>
          <a:solidFill>
            <a:srgbClr val="730172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18" name="淘宝网Chenying0907出品 20"/>
          <p:cNvSpPr/>
          <p:nvPr/>
        </p:nvSpPr>
        <p:spPr bwMode="auto">
          <a:xfrm rot="5400000" flipV="1">
            <a:off x="2439874" y="3041482"/>
            <a:ext cx="271887" cy="273733"/>
          </a:xfrm>
          <a:prstGeom prst="ellipse">
            <a:avLst/>
          </a:prstGeom>
          <a:solidFill>
            <a:srgbClr val="730172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19" name="淘宝网Chenying0907出品 21"/>
          <p:cNvSpPr/>
          <p:nvPr/>
        </p:nvSpPr>
        <p:spPr bwMode="auto">
          <a:xfrm rot="5400000" flipV="1">
            <a:off x="6825006" y="3067529"/>
            <a:ext cx="271887" cy="273733"/>
          </a:xfrm>
          <a:prstGeom prst="ellipse">
            <a:avLst/>
          </a:prstGeom>
          <a:solidFill>
            <a:srgbClr val="730172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20" name="淘宝网Chenying0907出品 22"/>
          <p:cNvSpPr/>
          <p:nvPr/>
        </p:nvSpPr>
        <p:spPr bwMode="auto">
          <a:xfrm rot="5400000" flipV="1">
            <a:off x="6833319" y="4160228"/>
            <a:ext cx="271886" cy="273732"/>
          </a:xfrm>
          <a:prstGeom prst="ellipse">
            <a:avLst/>
          </a:prstGeom>
          <a:solidFill>
            <a:srgbClr val="730172"/>
          </a:solidFill>
          <a:ln>
            <a:noFill/>
          </a:ln>
          <a:effectLst>
            <a:outerShdw blurRad="2794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134407" y="3010665"/>
            <a:ext cx="729107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01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128576" y="4147424"/>
            <a:ext cx="729107" cy="369332"/>
          </a:xfrm>
          <a:prstGeom prst="rect">
            <a:avLst/>
          </a:prstGeom>
          <a:solidFill>
            <a:srgbClr val="1A156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02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596398" y="3068452"/>
            <a:ext cx="729107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03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604710" y="4169883"/>
            <a:ext cx="729107" cy="369332"/>
          </a:xfrm>
          <a:prstGeom prst="rect">
            <a:avLst/>
          </a:prstGeom>
          <a:solidFill>
            <a:srgbClr val="1A156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04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5" name="MH_Entry_1">
            <a:hlinkClick r:id="rId2" action="ppaction://hlinksldjump"/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05385" y="2812289"/>
            <a:ext cx="2060692" cy="68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pPr algn="ctr" defTabSz="951865">
              <a:defRPr/>
            </a:pPr>
            <a:r>
              <a:rPr lang="zh-CN" altLang="en-US" b="1" kern="0" spc="40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charset="-122"/>
              </a:rPr>
              <a:t>企业介绍</a:t>
            </a:r>
            <a:endParaRPr lang="id-ID" altLang="zh-CN" b="1" kern="0" spc="401" dirty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微软雅黑" panose="020B0503020204020204" charset="-122"/>
            </a:endParaRPr>
          </a:p>
        </p:txBody>
      </p:sp>
      <p:sp>
        <p:nvSpPr>
          <p:cNvPr id="26" name="MH_Entry_2">
            <a:hlinkClick r:id="rId4" action="ppaction://hlinksldjump"/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9838" y="3884365"/>
            <a:ext cx="2060693" cy="68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培训内容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7" name="MH_Entry_3">
            <a:hlinkClick r:id="rId6" action="ppaction://hlinksldjump"/>
          </p:cNvPr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970647" y="2736148"/>
            <a:ext cx="1840355" cy="68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培训目的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8" name="MH_Entry_4">
            <a:hlinkClick r:id="rId8" action="ppaction://hlinksldjump"/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999279" y="3809318"/>
            <a:ext cx="2060693" cy="68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 marL="342900" indent="-3429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charset="-122"/>
              </a:defRPr>
            </a:lvl9pPr>
          </a:lstStyle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未来计划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541026" y="3434869"/>
            <a:ext cx="2651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200" spc="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510546" y="4482217"/>
            <a:ext cx="2651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200" spc="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891355" y="3326466"/>
            <a:ext cx="2651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200" spc="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919987" y="4396904"/>
            <a:ext cx="26518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200" spc="6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921165" y="1627588"/>
            <a:ext cx="38423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Regular" panose="020B0500000000000000" pitchFamily="34" charset="-122"/>
                <a:ea typeface="Noto Sans S Chinese Regular" panose="020B0500000000000000" pitchFamily="34" charset="-122"/>
              </a:rPr>
              <a:t>CONTENTS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Regular" panose="020B0500000000000000" pitchFamily="34" charset="-122"/>
              <a:ea typeface="Noto Sans S Chinese Regular" panose="020B0500000000000000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811489" y="1454728"/>
            <a:ext cx="281710" cy="2817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7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1" grpId="0" animBg="1"/>
      <p:bldP spid="22" grpId="0" animBg="1"/>
      <p:bldP spid="23" grpId="0" animBg="1"/>
      <p:bldP spid="24" grpId="0" animBg="1"/>
      <p:bldP spid="29" grpId="0"/>
      <p:bldP spid="30" grpId="0"/>
      <p:bldP spid="31" grpId="0"/>
      <p:bldP spid="32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39" name="矩形 177"/>
          <p:cNvSpPr/>
          <p:nvPr/>
        </p:nvSpPr>
        <p:spPr>
          <a:xfrm>
            <a:off x="1542473" y="1025236"/>
            <a:ext cx="9316455" cy="4867564"/>
          </a:xfrm>
          <a:custGeom>
            <a:avLst/>
            <a:gdLst>
              <a:gd name="connsiteX0" fmla="*/ 0 w 7877577"/>
              <a:gd name="connsiteY0" fmla="*/ 0 h 6858000"/>
              <a:gd name="connsiteX1" fmla="*/ 7877577 w 7877577"/>
              <a:gd name="connsiteY1" fmla="*/ 0 h 6858000"/>
              <a:gd name="connsiteX2" fmla="*/ 7877577 w 7877577"/>
              <a:gd name="connsiteY2" fmla="*/ 6858000 h 6858000"/>
              <a:gd name="connsiteX3" fmla="*/ 0 w 7877577"/>
              <a:gd name="connsiteY3" fmla="*/ 6858000 h 6858000"/>
              <a:gd name="connsiteX4" fmla="*/ 0 w 7877577"/>
              <a:gd name="connsiteY4" fmla="*/ 0 h 6858000"/>
              <a:gd name="connsiteX0-1" fmla="*/ 3103809 w 10981386"/>
              <a:gd name="connsiteY0-2" fmla="*/ 0 h 6883757"/>
              <a:gd name="connsiteX1-3" fmla="*/ 10981386 w 10981386"/>
              <a:gd name="connsiteY1-4" fmla="*/ 0 h 6883757"/>
              <a:gd name="connsiteX2-5" fmla="*/ 10981386 w 10981386"/>
              <a:gd name="connsiteY2-6" fmla="*/ 6858000 h 6883757"/>
              <a:gd name="connsiteX3-7" fmla="*/ 0 w 10981386"/>
              <a:gd name="connsiteY3-8" fmla="*/ 6883757 h 6883757"/>
              <a:gd name="connsiteX4-9" fmla="*/ 3103809 w 10981386"/>
              <a:gd name="connsiteY4-10" fmla="*/ 0 h 6883757"/>
              <a:gd name="connsiteX0-11" fmla="*/ 3103809 w 10981386"/>
              <a:gd name="connsiteY0-12" fmla="*/ 0 h 6883757"/>
              <a:gd name="connsiteX1-13" fmla="*/ 10981386 w 10981386"/>
              <a:gd name="connsiteY1-14" fmla="*/ 0 h 6883757"/>
              <a:gd name="connsiteX2-15" fmla="*/ 10981386 w 10981386"/>
              <a:gd name="connsiteY2-16" fmla="*/ 6858000 h 6883757"/>
              <a:gd name="connsiteX3-17" fmla="*/ 0 w 10981386"/>
              <a:gd name="connsiteY3-18" fmla="*/ 6883757 h 6883757"/>
              <a:gd name="connsiteX4-19" fmla="*/ 3103809 w 10981386"/>
              <a:gd name="connsiteY4-20" fmla="*/ 0 h 6883757"/>
              <a:gd name="connsiteX0-21" fmla="*/ 4250029 w 10981386"/>
              <a:gd name="connsiteY0-22" fmla="*/ 0 h 6896636"/>
              <a:gd name="connsiteX1-23" fmla="*/ 10981386 w 10981386"/>
              <a:gd name="connsiteY1-24" fmla="*/ 12879 h 6896636"/>
              <a:gd name="connsiteX2-25" fmla="*/ 10981386 w 10981386"/>
              <a:gd name="connsiteY2-26" fmla="*/ 6870879 h 6896636"/>
              <a:gd name="connsiteX3-27" fmla="*/ 0 w 10981386"/>
              <a:gd name="connsiteY3-28" fmla="*/ 6896636 h 6896636"/>
              <a:gd name="connsiteX4-29" fmla="*/ 4250029 w 10981386"/>
              <a:gd name="connsiteY4-30" fmla="*/ 0 h 6896636"/>
              <a:gd name="connsiteX0-31" fmla="*/ 4250029 w 10981386"/>
              <a:gd name="connsiteY0-32" fmla="*/ 0 h 6896636"/>
              <a:gd name="connsiteX1-33" fmla="*/ 10981386 w 10981386"/>
              <a:gd name="connsiteY1-34" fmla="*/ 12879 h 6896636"/>
              <a:gd name="connsiteX2-35" fmla="*/ 10981386 w 10981386"/>
              <a:gd name="connsiteY2-36" fmla="*/ 6870879 h 6896636"/>
              <a:gd name="connsiteX3-37" fmla="*/ 0 w 10981386"/>
              <a:gd name="connsiteY3-38" fmla="*/ 6896636 h 6896636"/>
              <a:gd name="connsiteX4-39" fmla="*/ 4250029 w 10981386"/>
              <a:gd name="connsiteY4-40" fmla="*/ 0 h 6896636"/>
              <a:gd name="connsiteX0-41" fmla="*/ 2730322 w 10981386"/>
              <a:gd name="connsiteY0-42" fmla="*/ 12879 h 6883757"/>
              <a:gd name="connsiteX1-43" fmla="*/ 10981386 w 10981386"/>
              <a:gd name="connsiteY1-44" fmla="*/ 0 h 6883757"/>
              <a:gd name="connsiteX2-45" fmla="*/ 10981386 w 10981386"/>
              <a:gd name="connsiteY2-46" fmla="*/ 6858000 h 6883757"/>
              <a:gd name="connsiteX3-47" fmla="*/ 0 w 10981386"/>
              <a:gd name="connsiteY3-48" fmla="*/ 6883757 h 6883757"/>
              <a:gd name="connsiteX4-49" fmla="*/ 2730322 w 10981386"/>
              <a:gd name="connsiteY4-50" fmla="*/ 12879 h 6883757"/>
              <a:gd name="connsiteX0-51" fmla="*/ 2730322 w 10981386"/>
              <a:gd name="connsiteY0-52" fmla="*/ 12879 h 6883757"/>
              <a:gd name="connsiteX1-53" fmla="*/ 10981386 w 10981386"/>
              <a:gd name="connsiteY1-54" fmla="*/ 0 h 6883757"/>
              <a:gd name="connsiteX2-55" fmla="*/ 10981386 w 10981386"/>
              <a:gd name="connsiteY2-56" fmla="*/ 6858000 h 6883757"/>
              <a:gd name="connsiteX3-57" fmla="*/ 0 w 10981386"/>
              <a:gd name="connsiteY3-58" fmla="*/ 6883757 h 6883757"/>
              <a:gd name="connsiteX4-59" fmla="*/ 2730322 w 10981386"/>
              <a:gd name="connsiteY4-60" fmla="*/ 12879 h 6883757"/>
              <a:gd name="connsiteX0-61" fmla="*/ 3940936 w 12192000"/>
              <a:gd name="connsiteY0-62" fmla="*/ 12879 h 6870878"/>
              <a:gd name="connsiteX1-63" fmla="*/ 12192000 w 12192000"/>
              <a:gd name="connsiteY1-64" fmla="*/ 0 h 6870878"/>
              <a:gd name="connsiteX2-65" fmla="*/ 12192000 w 12192000"/>
              <a:gd name="connsiteY2-66" fmla="*/ 6858000 h 6870878"/>
              <a:gd name="connsiteX3-67" fmla="*/ 0 w 12192000"/>
              <a:gd name="connsiteY3-68" fmla="*/ 6870878 h 6870878"/>
              <a:gd name="connsiteX4-69" fmla="*/ 3940936 w 12192000"/>
              <a:gd name="connsiteY4-70" fmla="*/ 12879 h 6870878"/>
              <a:gd name="connsiteX0-71" fmla="*/ 3902300 w 12192000"/>
              <a:gd name="connsiteY0-72" fmla="*/ 0 h 6870878"/>
              <a:gd name="connsiteX1-73" fmla="*/ 12192000 w 12192000"/>
              <a:gd name="connsiteY1-74" fmla="*/ 0 h 6870878"/>
              <a:gd name="connsiteX2-75" fmla="*/ 12192000 w 12192000"/>
              <a:gd name="connsiteY2-76" fmla="*/ 6858000 h 6870878"/>
              <a:gd name="connsiteX3-77" fmla="*/ 0 w 12192000"/>
              <a:gd name="connsiteY3-78" fmla="*/ 6870878 h 6870878"/>
              <a:gd name="connsiteX4-79" fmla="*/ 3902300 w 12192000"/>
              <a:gd name="connsiteY4-80" fmla="*/ 0 h 68708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6870878">
                <a:moveTo>
                  <a:pt x="390230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70878"/>
                </a:lnTo>
                <a:cubicBezTo>
                  <a:pt x="4177048" y="5864180"/>
                  <a:pt x="5160137" y="2474890"/>
                  <a:pt x="39023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140" tIns="60070" rIns="120140" bIns="6007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365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27199" y="1145309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9471890" y="5934364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728363" y="6192982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1619345" y="3639127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192000" y="2946400"/>
            <a:ext cx="812800" cy="2641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5233906" y="2782440"/>
            <a:ext cx="3512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未来计划</a:t>
            </a:r>
            <a:endParaRPr lang="zh-CN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235585" y="3560580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315" spc="788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196615" y="4053224"/>
            <a:ext cx="5678336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  <a:endParaRPr lang="en-US" altLang="zh-CN" sz="1315" b="1" dirty="0">
              <a:latin typeface="Noto Sans S Chinese Light" panose="020B0300000000000000" pitchFamily="34" charset="-122"/>
              <a:ea typeface="Noto Sans S Chinese Light" panose="020B0300000000000000" pitchFamily="34" charset="-122"/>
              <a:cs typeface="Calibri Light" panose="020F030202020403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240958" y="1555849"/>
            <a:ext cx="45680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600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charset="-122"/>
              </a:rPr>
              <a:t>PART  04</a:t>
            </a:r>
            <a:endParaRPr lang="zh-CN" altLang="en-US" sz="6600" dirty="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523548" y="2366817"/>
            <a:ext cx="1257300" cy="12096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37"/>
          <p:cNvSpPr txBox="1"/>
          <p:nvPr/>
        </p:nvSpPr>
        <p:spPr>
          <a:xfrm>
            <a:off x="2884864" y="2707053"/>
            <a:ext cx="491962" cy="530915"/>
          </a:xfrm>
          <a:prstGeom prst="rect">
            <a:avLst/>
          </a:prstGeom>
          <a:noFill/>
        </p:spPr>
        <p:txBody>
          <a:bodyPr wrap="none" anchor="ctr">
            <a:no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04</a:t>
            </a:r>
            <a:endParaRPr lang="en-US" altLang="zh-CN" sz="5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4" grpId="0"/>
      <p:bldP spid="35" grpId="0"/>
      <p:bldP spid="36" grpId="0"/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5" descr="e7d195523061f1c0dc554706afe4c72a60a25314cbaece805811E654B44695D34D35691164BB3D154CCFD5D798F6FEAD99EAA8F1ADC3D4AFA5BC9ED0BB3A4B45073A038AC38E89AB54D31AA59602B9F1A6C736EC45FC77ACF2EA0DEB65C41BE7057546C74C38DB100CE4577071C0D300F59428EBE8A1688DD320C65D0A081DCEFB38F1FE5CDA7D35"/>
          <p:cNvSpPr txBox="1"/>
          <p:nvPr/>
        </p:nvSpPr>
        <p:spPr>
          <a:xfrm>
            <a:off x="4077152" y="1909403"/>
            <a:ext cx="7049718" cy="659536"/>
          </a:xfrm>
          <a:prstGeom prst="rect">
            <a:avLst/>
          </a:prstGeom>
        </p:spPr>
        <p:txBody>
          <a:bodyPr vert="horz" lIns="35474" tIns="45053" rIns="35474" bIns="45053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a-DK" altLang="zh-CN" sz="3155" b="1" kern="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</a:rPr>
              <a:t>LOREM IPSUM </a:t>
            </a:r>
            <a:r>
              <a:rPr lang="da-DK" altLang="zh-CN" sz="3155" kern="0" dirty="0">
                <a:solidFill>
                  <a:schemeClr val="bg2">
                    <a:lumMod val="2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</a:rPr>
              <a:t>DOLOR SIT AMET</a:t>
            </a:r>
            <a:endParaRPr lang="zh-CN" altLang="en-US" sz="3155" kern="0" dirty="0">
              <a:solidFill>
                <a:schemeClr val="bg2">
                  <a:lumMod val="2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Segoe UI" panose="020B0502040204020203" pitchFamily="34" charset="0"/>
            </a:endParaRPr>
          </a:p>
        </p:txBody>
      </p:sp>
      <p:sp>
        <p:nvSpPr>
          <p:cNvPr id="9" name="Rectangle 40"/>
          <p:cNvSpPr/>
          <p:nvPr/>
        </p:nvSpPr>
        <p:spPr>
          <a:xfrm>
            <a:off x="3242671" y="2601651"/>
            <a:ext cx="8449976" cy="2329567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01065">
              <a:defRPr/>
            </a:pPr>
            <a:endParaRPr lang="en-US" sz="1775" kern="0">
              <a:solidFill>
                <a:prstClr val="white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sym typeface="+mn-lt"/>
            </a:endParaRPr>
          </a:p>
        </p:txBody>
      </p:sp>
      <p:sp>
        <p:nvSpPr>
          <p:cNvPr id="10" name="圆角矩形 1"/>
          <p:cNvSpPr/>
          <p:nvPr/>
        </p:nvSpPr>
        <p:spPr>
          <a:xfrm>
            <a:off x="4092956" y="3091106"/>
            <a:ext cx="1040132" cy="112630"/>
          </a:xfrm>
          <a:prstGeom prst="roundRect">
            <a:avLst/>
          </a:prstGeom>
          <a:gradFill flip="none" rotWithShape="1">
            <a:gsLst>
              <a:gs pos="73000">
                <a:srgbClr val="FFFFFF"/>
              </a:gs>
              <a:gs pos="42000">
                <a:srgbClr val="FFFFFF"/>
              </a:gs>
              <a:gs pos="1100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effectLst>
            <a:outerShdw blurRad="50800" dist="12700" dir="16200000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square" lIns="90105" tIns="45053" rIns="90105" bIns="4505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80" kern="0" dirty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11" name="圆角矩形 39"/>
          <p:cNvSpPr/>
          <p:nvPr/>
        </p:nvSpPr>
        <p:spPr>
          <a:xfrm>
            <a:off x="6965056" y="3091106"/>
            <a:ext cx="1040132" cy="112630"/>
          </a:xfrm>
          <a:prstGeom prst="roundRect">
            <a:avLst/>
          </a:prstGeom>
          <a:gradFill flip="none" rotWithShape="1">
            <a:gsLst>
              <a:gs pos="73000">
                <a:srgbClr val="FFFFFF"/>
              </a:gs>
              <a:gs pos="42000">
                <a:srgbClr val="FFFFFF"/>
              </a:gs>
              <a:gs pos="1100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effectLst>
            <a:outerShdw blurRad="50800" dist="12700" dir="16200000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square" lIns="90105" tIns="45053" rIns="90105" bIns="4505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80" kern="0" dirty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12" name="圆角矩形 40"/>
          <p:cNvSpPr/>
          <p:nvPr/>
        </p:nvSpPr>
        <p:spPr>
          <a:xfrm>
            <a:off x="9837155" y="3091106"/>
            <a:ext cx="1040132" cy="112630"/>
          </a:xfrm>
          <a:prstGeom prst="roundRect">
            <a:avLst/>
          </a:prstGeom>
          <a:gradFill flip="none" rotWithShape="1">
            <a:gsLst>
              <a:gs pos="73000">
                <a:srgbClr val="FFFFFF"/>
              </a:gs>
              <a:gs pos="42000">
                <a:srgbClr val="FFFFFF"/>
              </a:gs>
              <a:gs pos="11000">
                <a:srgbClr val="FFFFFF"/>
              </a:gs>
              <a:gs pos="100000">
                <a:srgbClr val="FFFFFF"/>
              </a:gs>
            </a:gsLst>
            <a:lin ang="16200000" scaled="1"/>
            <a:tileRect/>
          </a:gradFill>
          <a:effectLst>
            <a:outerShdw blurRad="50800" dist="12700" dir="16200000" rotWithShape="0">
              <a:prstClr val="black">
                <a:alpha val="30000"/>
              </a:prstClr>
            </a:outerShdw>
          </a:effectLst>
        </p:spPr>
        <p:txBody>
          <a:bodyPr rot="0" spcFirstLastPara="0" vertOverflow="overflow" horzOverflow="overflow" vert="horz" wrap="square" lIns="90105" tIns="45053" rIns="90105" bIns="45053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80" kern="0" dirty="0">
              <a:solidFill>
                <a:srgbClr val="FFFFFF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+mn-ea"/>
              <a:sym typeface="+mn-lt"/>
            </a:endParaRPr>
          </a:p>
        </p:txBody>
      </p:sp>
      <p:sp>
        <p:nvSpPr>
          <p:cNvPr id="13" name="矩形 12" descr="e7d195523061f1c0dc554706afe4c72a60a25314cbaece805811E654B44695D34D35691164BB3D154CCFD5D798F6FEAD99EAA8F1ADC3D4AFA5BC9ED0BB3A4B45073A038AC38E89AB54D31AA59602B9F1A6C736EC45FC77ACF2EA0DEB65C41BE7057546C74C38DB100CE4577071C0D300F59428EBE8A1688DD320C65D0A081DCEFB38F1FE5CDA7D35"/>
          <p:cNvSpPr/>
          <p:nvPr/>
        </p:nvSpPr>
        <p:spPr>
          <a:xfrm>
            <a:off x="3928293" y="5111161"/>
            <a:ext cx="7874364" cy="69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85" dirty="0">
                <a:solidFill>
                  <a:prstClr val="white">
                    <a:lumMod val="65000"/>
                  </a:prst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  <a:sym typeface="Lato Regular" charset="0"/>
              </a:rPr>
              <a:t>Lorem ipsum dolor sit amet, consectetuer adipiscing elit. Maecenas porttitor congue massa. Fusce posuere, magna sed pulvinar ultricies, purus lectus malesuada libero, sit amet commodo magna eros </a:t>
            </a:r>
            <a:r>
              <a:rPr lang="en-US" altLang="zh-CN" sz="985" dirty="0" err="1">
                <a:solidFill>
                  <a:prstClr val="white">
                    <a:lumMod val="65000"/>
                  </a:prst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  <a:sym typeface="Lato Regular" charset="0"/>
              </a:rPr>
              <a:t>quis</a:t>
            </a:r>
            <a:r>
              <a:rPr lang="en-US" altLang="zh-CN" sz="985" dirty="0">
                <a:solidFill>
                  <a:prstClr val="white">
                    <a:lumMod val="65000"/>
                  </a:prst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  <a:sym typeface="Lato Regular" charset="0"/>
              </a:rPr>
              <a:t> </a:t>
            </a:r>
            <a:r>
              <a:rPr lang="en-US" altLang="zh-CN" sz="985" dirty="0" err="1">
                <a:solidFill>
                  <a:prstClr val="white">
                    <a:lumMod val="65000"/>
                  </a:prst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  <a:sym typeface="Lato Regular" charset="0"/>
              </a:rPr>
              <a:t>urna.Nunc</a:t>
            </a:r>
            <a:r>
              <a:rPr lang="en-US" altLang="zh-CN" sz="985" dirty="0">
                <a:solidFill>
                  <a:prstClr val="white">
                    <a:lumMod val="65000"/>
                  </a:prst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  <a:sym typeface="Lato Regular" charset="0"/>
              </a:rPr>
              <a:t> viverra imperdiet enim. Fusce est. Vivamus a </a:t>
            </a:r>
            <a:r>
              <a:rPr lang="en-US" altLang="zh-CN" sz="985" dirty="0" err="1">
                <a:solidFill>
                  <a:prstClr val="white">
                    <a:lumMod val="65000"/>
                  </a:prst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  <a:sym typeface="Lato Regular" charset="0"/>
              </a:rPr>
              <a:t>tellus.Pellentesque</a:t>
            </a:r>
            <a:r>
              <a:rPr lang="en-US" altLang="zh-CN" sz="985" dirty="0">
                <a:solidFill>
                  <a:prstClr val="white">
                    <a:lumMod val="65000"/>
                  </a:prst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  <a:sym typeface="Lato Regular" charset="0"/>
              </a:rPr>
              <a:t> habitant morbi tristique senectus et netus et malesuada fames ac turpis egestas. Proin pharetra nonummy pede. Mauris et </a:t>
            </a:r>
            <a:r>
              <a:rPr lang="en-US" altLang="zh-CN" sz="985" dirty="0" err="1">
                <a:solidFill>
                  <a:prstClr val="white">
                    <a:lumMod val="65000"/>
                  </a:prst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  <a:sym typeface="Lato Regular" charset="0"/>
              </a:rPr>
              <a:t>orci</a:t>
            </a:r>
            <a:r>
              <a:rPr lang="en-US" altLang="zh-CN" sz="985" dirty="0">
                <a:solidFill>
                  <a:prstClr val="white">
                    <a:lumMod val="65000"/>
                  </a:prst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Segoe UI" panose="020B0502040204020203" pitchFamily="34" charset="0"/>
                <a:sym typeface="Lato Regular" charset="0"/>
              </a:rPr>
              <a:t>.</a:t>
            </a:r>
            <a:endParaRPr lang="en-US" altLang="zh-CN" sz="985" dirty="0">
              <a:solidFill>
                <a:prstClr val="white">
                  <a:lumMod val="65000"/>
                </a:prst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Segoe UI" panose="020B0502040204020203" pitchFamily="34" charset="0"/>
              <a:sym typeface="Lato Regular" charset="0"/>
            </a:endParaRPr>
          </a:p>
        </p:txBody>
      </p:sp>
      <p:pic>
        <p:nvPicPr>
          <p:cNvPr id="15" name="Picture 7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923" y="1160599"/>
            <a:ext cx="3133380" cy="560843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3563555" y="3903264"/>
            <a:ext cx="2413600" cy="56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35"/>
              </a:spcBef>
            </a:pPr>
            <a:r>
              <a:rPr lang="zh-CN" altLang="en-US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r>
              <a:rPr lang="en-US" altLang="zh-CN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 </a:t>
            </a:r>
            <a:endParaRPr lang="en-US" altLang="zh-CN" sz="123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  <a:p>
            <a:pPr algn="ctr">
              <a:spcBef>
                <a:spcPts val="735"/>
              </a:spcBef>
            </a:pPr>
            <a:r>
              <a:rPr lang="zh-CN" altLang="en-US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r>
              <a:rPr lang="en-US" altLang="zh-CN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 </a:t>
            </a:r>
            <a:endParaRPr lang="en-US" altLang="zh-CN" sz="123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3881846" y="3539555"/>
            <a:ext cx="1541504" cy="25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70"/>
              </a:spcBef>
            </a:pPr>
            <a:r>
              <a:rPr lang="zh-CN" altLang="en-US" sz="1475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475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325257" y="3903264"/>
            <a:ext cx="2413600" cy="56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35"/>
              </a:spcBef>
            </a:pPr>
            <a:r>
              <a:rPr lang="zh-CN" altLang="en-US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r>
              <a:rPr lang="en-US" altLang="zh-CN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 </a:t>
            </a:r>
            <a:endParaRPr lang="en-US" altLang="zh-CN" sz="123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  <a:p>
            <a:pPr algn="ctr">
              <a:spcBef>
                <a:spcPts val="735"/>
              </a:spcBef>
            </a:pPr>
            <a:r>
              <a:rPr lang="zh-CN" altLang="en-US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r>
              <a:rPr lang="en-US" altLang="zh-CN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 </a:t>
            </a:r>
            <a:endParaRPr lang="en-US" altLang="zh-CN" sz="123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643548" y="3539555"/>
            <a:ext cx="1541504" cy="25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70"/>
              </a:spcBef>
            </a:pPr>
            <a:r>
              <a:rPr lang="zh-CN" altLang="en-US" sz="1475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475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9234225" y="3903264"/>
            <a:ext cx="2413600" cy="56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35"/>
              </a:spcBef>
            </a:pPr>
            <a:r>
              <a:rPr lang="zh-CN" altLang="en-US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r>
              <a:rPr lang="en-US" altLang="zh-CN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 </a:t>
            </a:r>
            <a:endParaRPr lang="en-US" altLang="zh-CN" sz="123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  <a:p>
            <a:pPr algn="ctr">
              <a:spcBef>
                <a:spcPts val="735"/>
              </a:spcBef>
            </a:pPr>
            <a:r>
              <a:rPr lang="zh-CN" altLang="en-US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输入替换内容</a:t>
            </a:r>
            <a:r>
              <a:rPr lang="en-US" altLang="zh-CN" sz="1230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Hiragino Sans GB W3" charset="-122"/>
              </a:rPr>
              <a:t> </a:t>
            </a:r>
            <a:endParaRPr lang="en-US" altLang="zh-CN" sz="1230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Hiragino Sans GB W3" charset="-122"/>
            </a:endParaRP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9552516" y="3539555"/>
            <a:ext cx="1541504" cy="25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20000"/>
              </a:lnSpc>
              <a:spcBef>
                <a:spcPts val="370"/>
              </a:spcBef>
            </a:pPr>
            <a:r>
              <a:rPr lang="zh-CN" altLang="en-US" sz="1475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单击填加标题</a:t>
            </a:r>
            <a:endParaRPr lang="zh-CN" altLang="en-US" sz="1475" b="1" dirty="0">
              <a:solidFill>
                <a:schemeClr val="bg1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17513" y="1974716"/>
            <a:ext cx="2217907" cy="38035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00d071f8-1eab-4aa2-8982-a6771706aaff"/>
          <p:cNvGrpSpPr>
            <a:grpSpLocks noChangeAspect="1"/>
          </p:cNvGrpSpPr>
          <p:nvPr/>
        </p:nvGrpSpPr>
        <p:grpSpPr>
          <a:xfrm>
            <a:off x="2490139" y="1244219"/>
            <a:ext cx="6825984" cy="3391733"/>
            <a:chOff x="2318614" y="1244866"/>
            <a:chExt cx="7554772" cy="3753857"/>
          </a:xfrm>
        </p:grpSpPr>
        <p:grpSp>
          <p:nvGrpSpPr>
            <p:cNvPr id="5" name="Group 56"/>
            <p:cNvGrpSpPr/>
            <p:nvPr/>
          </p:nvGrpSpPr>
          <p:grpSpPr>
            <a:xfrm>
              <a:off x="2318614" y="4218586"/>
              <a:ext cx="780137" cy="780137"/>
              <a:chOff x="3181757" y="2258239"/>
              <a:chExt cx="475436" cy="475436"/>
            </a:xfrm>
            <a:effectLst/>
          </p:grpSpPr>
          <p:sp>
            <p:nvSpPr>
              <p:cNvPr id="67" name="ïšḻïďê-Oval 57"/>
              <p:cNvSpPr/>
              <p:nvPr/>
            </p:nvSpPr>
            <p:spPr bwMode="auto">
              <a:xfrm>
                <a:off x="3181757" y="2258239"/>
                <a:ext cx="475436" cy="475436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68" name="Group 58"/>
              <p:cNvGrpSpPr/>
              <p:nvPr/>
            </p:nvGrpSpPr>
            <p:grpSpPr>
              <a:xfrm>
                <a:off x="3276095" y="2324131"/>
                <a:ext cx="286761" cy="343619"/>
                <a:chOff x="3735388" y="3473450"/>
                <a:chExt cx="184150" cy="220663"/>
              </a:xfrm>
              <a:solidFill>
                <a:schemeClr val="bg1"/>
              </a:solidFill>
            </p:grpSpPr>
            <p:sp>
              <p:nvSpPr>
                <p:cNvPr id="69" name="ïšḻïďê-Freeform: Shape 59"/>
                <p:cNvSpPr/>
                <p:nvPr/>
              </p:nvSpPr>
              <p:spPr bwMode="auto">
                <a:xfrm>
                  <a:off x="3773488" y="3473450"/>
                  <a:ext cx="104775" cy="104775"/>
                </a:xfrm>
                <a:custGeom>
                  <a:avLst/>
                  <a:gdLst/>
                  <a:ahLst/>
                  <a:cxnLst>
                    <a:cxn ang="0">
                      <a:pos x="21" y="41"/>
                    </a:cxn>
                    <a:cxn ang="0">
                      <a:pos x="41" y="21"/>
                    </a:cxn>
                    <a:cxn ang="0">
                      <a:pos x="21" y="0"/>
                    </a:cxn>
                    <a:cxn ang="0">
                      <a:pos x="0" y="21"/>
                    </a:cxn>
                    <a:cxn ang="0">
                      <a:pos x="21" y="41"/>
                    </a:cxn>
                    <a:cxn ang="0">
                      <a:pos x="21" y="6"/>
                    </a:cxn>
                    <a:cxn ang="0">
                      <a:pos x="36" y="21"/>
                    </a:cxn>
                    <a:cxn ang="0">
                      <a:pos x="21" y="36"/>
                    </a:cxn>
                    <a:cxn ang="0">
                      <a:pos x="6" y="21"/>
                    </a:cxn>
                    <a:cxn ang="0">
                      <a:pos x="21" y="6"/>
                    </a:cxn>
                  </a:cxnLst>
                  <a:rect l="0" t="0" r="r" b="b"/>
                  <a:pathLst>
                    <a:path w="41" h="41">
                      <a:moveTo>
                        <a:pt x="21" y="41"/>
                      </a:moveTo>
                      <a:cubicBezTo>
                        <a:pt x="32" y="41"/>
                        <a:pt x="41" y="32"/>
                        <a:pt x="41" y="21"/>
                      </a:cubicBezTo>
                      <a:cubicBezTo>
                        <a:pt x="41" y="9"/>
                        <a:pt x="32" y="0"/>
                        <a:pt x="21" y="0"/>
                      </a:cubicBezTo>
                      <a:cubicBezTo>
                        <a:pt x="10" y="0"/>
                        <a:pt x="0" y="9"/>
                        <a:pt x="0" y="21"/>
                      </a:cubicBezTo>
                      <a:cubicBezTo>
                        <a:pt x="0" y="32"/>
                        <a:pt x="10" y="41"/>
                        <a:pt x="21" y="41"/>
                      </a:cubicBezTo>
                      <a:close/>
                      <a:moveTo>
                        <a:pt x="21" y="6"/>
                      </a:moveTo>
                      <a:cubicBezTo>
                        <a:pt x="29" y="6"/>
                        <a:pt x="36" y="12"/>
                        <a:pt x="36" y="21"/>
                      </a:cubicBezTo>
                      <a:cubicBezTo>
                        <a:pt x="36" y="29"/>
                        <a:pt x="29" y="36"/>
                        <a:pt x="21" y="36"/>
                      </a:cubicBezTo>
                      <a:cubicBezTo>
                        <a:pt x="12" y="36"/>
                        <a:pt x="6" y="29"/>
                        <a:pt x="6" y="21"/>
                      </a:cubicBezTo>
                      <a:cubicBezTo>
                        <a:pt x="6" y="12"/>
                        <a:pt x="12" y="6"/>
                        <a:pt x="21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70" name="ïšḻïďê-Freeform: Shape 60"/>
                <p:cNvSpPr/>
                <p:nvPr/>
              </p:nvSpPr>
              <p:spPr bwMode="auto">
                <a:xfrm>
                  <a:off x="3735388" y="3586163"/>
                  <a:ext cx="184150" cy="107950"/>
                </a:xfrm>
                <a:custGeom>
                  <a:avLst/>
                  <a:gdLst/>
                  <a:ahLst/>
                  <a:cxnLst>
                    <a:cxn ang="0">
                      <a:pos x="71" y="19"/>
                    </a:cxn>
                    <a:cxn ang="0">
                      <a:pos x="48" y="0"/>
                    </a:cxn>
                    <a:cxn ang="0">
                      <a:pos x="45" y="1"/>
                    </a:cxn>
                    <a:cxn ang="0">
                      <a:pos x="36" y="12"/>
                    </a:cxn>
                    <a:cxn ang="0">
                      <a:pos x="27" y="1"/>
                    </a:cxn>
                    <a:cxn ang="0">
                      <a:pos x="24" y="0"/>
                    </a:cxn>
                    <a:cxn ang="0">
                      <a:pos x="0" y="19"/>
                    </a:cxn>
                    <a:cxn ang="0">
                      <a:pos x="0" y="21"/>
                    </a:cxn>
                    <a:cxn ang="0">
                      <a:pos x="36" y="42"/>
                    </a:cxn>
                    <a:cxn ang="0">
                      <a:pos x="71" y="21"/>
                    </a:cxn>
                    <a:cxn ang="0">
                      <a:pos x="71" y="19"/>
                    </a:cxn>
                    <a:cxn ang="0">
                      <a:pos x="49" y="6"/>
                    </a:cxn>
                    <a:cxn ang="0">
                      <a:pos x="53" y="8"/>
                    </a:cxn>
                    <a:cxn ang="0">
                      <a:pos x="44" y="20"/>
                    </a:cxn>
                    <a:cxn ang="0">
                      <a:pos x="42" y="18"/>
                    </a:cxn>
                    <a:cxn ang="0">
                      <a:pos x="39" y="16"/>
                    </a:cxn>
                    <a:cxn ang="0">
                      <a:pos x="49" y="6"/>
                    </a:cxn>
                    <a:cxn ang="0">
                      <a:pos x="32" y="16"/>
                    </a:cxn>
                    <a:cxn ang="0">
                      <a:pos x="29" y="18"/>
                    </a:cxn>
                    <a:cxn ang="0">
                      <a:pos x="28" y="20"/>
                    </a:cxn>
                    <a:cxn ang="0">
                      <a:pos x="19" y="8"/>
                    </a:cxn>
                    <a:cxn ang="0">
                      <a:pos x="23" y="6"/>
                    </a:cxn>
                    <a:cxn ang="0">
                      <a:pos x="32" y="16"/>
                    </a:cxn>
                    <a:cxn ang="0">
                      <a:pos x="38" y="36"/>
                    </a:cxn>
                    <a:cxn ang="0">
                      <a:pos x="38" y="24"/>
                    </a:cxn>
                    <a:cxn ang="0">
                      <a:pos x="36" y="23"/>
                    </a:cxn>
                    <a:cxn ang="0">
                      <a:pos x="34" y="24"/>
                    </a:cxn>
                    <a:cxn ang="0">
                      <a:pos x="34" y="36"/>
                    </a:cxn>
                    <a:cxn ang="0">
                      <a:pos x="6" y="20"/>
                    </a:cxn>
                    <a:cxn ang="0">
                      <a:pos x="16" y="10"/>
                    </a:cxn>
                    <a:cxn ang="0">
                      <a:pos x="27" y="23"/>
                    </a:cxn>
                    <a:cxn ang="0">
                      <a:pos x="29" y="23"/>
                    </a:cxn>
                    <a:cxn ang="0">
                      <a:pos x="32" y="21"/>
                    </a:cxn>
                    <a:cxn ang="0">
                      <a:pos x="36" y="18"/>
                    </a:cxn>
                    <a:cxn ang="0">
                      <a:pos x="40" y="21"/>
                    </a:cxn>
                    <a:cxn ang="0">
                      <a:pos x="43" y="23"/>
                    </a:cxn>
                    <a:cxn ang="0">
                      <a:pos x="44" y="24"/>
                    </a:cxn>
                    <a:cxn ang="0">
                      <a:pos x="45" y="23"/>
                    </a:cxn>
                    <a:cxn ang="0">
                      <a:pos x="56" y="10"/>
                    </a:cxn>
                    <a:cxn ang="0">
                      <a:pos x="66" y="20"/>
                    </a:cxn>
                    <a:cxn ang="0">
                      <a:pos x="38" y="36"/>
                    </a:cxn>
                  </a:cxnLst>
                  <a:rect l="0" t="0" r="r" b="b"/>
                  <a:pathLst>
                    <a:path w="72" h="42">
                      <a:moveTo>
                        <a:pt x="71" y="19"/>
                      </a:moveTo>
                      <a:cubicBezTo>
                        <a:pt x="66" y="10"/>
                        <a:pt x="58" y="3"/>
                        <a:pt x="48" y="0"/>
                      </a:cubicBezTo>
                      <a:cubicBezTo>
                        <a:pt x="47" y="0"/>
                        <a:pt x="46" y="0"/>
                        <a:pt x="45" y="1"/>
                      </a:cubicBezTo>
                      <a:cubicBezTo>
                        <a:pt x="43" y="6"/>
                        <a:pt x="40" y="9"/>
                        <a:pt x="36" y="12"/>
                      </a:cubicBezTo>
                      <a:cubicBezTo>
                        <a:pt x="32" y="9"/>
                        <a:pt x="29" y="6"/>
                        <a:pt x="27" y="1"/>
                      </a:cubicBezTo>
                      <a:cubicBezTo>
                        <a:pt x="26" y="0"/>
                        <a:pt x="25" y="0"/>
                        <a:pt x="24" y="0"/>
                      </a:cubicBezTo>
                      <a:cubicBezTo>
                        <a:pt x="14" y="3"/>
                        <a:pt x="6" y="10"/>
                        <a:pt x="0" y="19"/>
                      </a:cubicBezTo>
                      <a:cubicBezTo>
                        <a:pt x="0" y="19"/>
                        <a:pt x="0" y="20"/>
                        <a:pt x="0" y="21"/>
                      </a:cubicBezTo>
                      <a:cubicBezTo>
                        <a:pt x="8" y="34"/>
                        <a:pt x="21" y="42"/>
                        <a:pt x="36" y="42"/>
                      </a:cubicBezTo>
                      <a:cubicBezTo>
                        <a:pt x="50" y="42"/>
                        <a:pt x="64" y="34"/>
                        <a:pt x="71" y="21"/>
                      </a:cubicBezTo>
                      <a:cubicBezTo>
                        <a:pt x="72" y="20"/>
                        <a:pt x="72" y="19"/>
                        <a:pt x="71" y="19"/>
                      </a:cubicBezTo>
                      <a:close/>
                      <a:moveTo>
                        <a:pt x="49" y="6"/>
                      </a:moveTo>
                      <a:cubicBezTo>
                        <a:pt x="50" y="6"/>
                        <a:pt x="52" y="7"/>
                        <a:pt x="53" y="8"/>
                      </a:cubicBezTo>
                      <a:cubicBezTo>
                        <a:pt x="51" y="12"/>
                        <a:pt x="48" y="16"/>
                        <a:pt x="44" y="20"/>
                      </a:cubicBezTo>
                      <a:cubicBezTo>
                        <a:pt x="43" y="19"/>
                        <a:pt x="43" y="19"/>
                        <a:pt x="42" y="18"/>
                      </a:cubicBezTo>
                      <a:cubicBezTo>
                        <a:pt x="41" y="18"/>
                        <a:pt x="40" y="17"/>
                        <a:pt x="39" y="16"/>
                      </a:cubicBezTo>
                      <a:cubicBezTo>
                        <a:pt x="43" y="13"/>
                        <a:pt x="46" y="10"/>
                        <a:pt x="49" y="6"/>
                      </a:cubicBezTo>
                      <a:close/>
                      <a:moveTo>
                        <a:pt x="32" y="16"/>
                      </a:moveTo>
                      <a:cubicBezTo>
                        <a:pt x="31" y="17"/>
                        <a:pt x="30" y="18"/>
                        <a:pt x="29" y="18"/>
                      </a:cubicBezTo>
                      <a:cubicBezTo>
                        <a:pt x="29" y="19"/>
                        <a:pt x="28" y="19"/>
                        <a:pt x="28" y="20"/>
                      </a:cubicBezTo>
                      <a:cubicBezTo>
                        <a:pt x="24" y="16"/>
                        <a:pt x="21" y="12"/>
                        <a:pt x="19" y="8"/>
                      </a:cubicBezTo>
                      <a:cubicBezTo>
                        <a:pt x="20" y="7"/>
                        <a:pt x="22" y="6"/>
                        <a:pt x="23" y="6"/>
                      </a:cubicBezTo>
                      <a:cubicBezTo>
                        <a:pt x="25" y="10"/>
                        <a:pt x="29" y="13"/>
                        <a:pt x="32" y="16"/>
                      </a:cubicBezTo>
                      <a:close/>
                      <a:moveTo>
                        <a:pt x="38" y="36"/>
                      </a:move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38" y="23"/>
                        <a:pt x="37" y="23"/>
                        <a:pt x="36" y="23"/>
                      </a:cubicBezTo>
                      <a:cubicBezTo>
                        <a:pt x="35" y="23"/>
                        <a:pt x="34" y="23"/>
                        <a:pt x="34" y="24"/>
                      </a:cubicBezTo>
                      <a:cubicBezTo>
                        <a:pt x="34" y="36"/>
                        <a:pt x="34" y="36"/>
                        <a:pt x="34" y="36"/>
                      </a:cubicBezTo>
                      <a:cubicBezTo>
                        <a:pt x="23" y="36"/>
                        <a:pt x="12" y="30"/>
                        <a:pt x="6" y="20"/>
                      </a:cubicBezTo>
                      <a:cubicBezTo>
                        <a:pt x="8" y="16"/>
                        <a:pt x="12" y="12"/>
                        <a:pt x="16" y="10"/>
                      </a:cubicBezTo>
                      <a:cubicBezTo>
                        <a:pt x="18" y="14"/>
                        <a:pt x="22" y="19"/>
                        <a:pt x="27" y="23"/>
                      </a:cubicBezTo>
                      <a:cubicBezTo>
                        <a:pt x="27" y="24"/>
                        <a:pt x="28" y="24"/>
                        <a:pt x="29" y="23"/>
                      </a:cubicBezTo>
                      <a:cubicBezTo>
                        <a:pt x="30" y="23"/>
                        <a:pt x="31" y="22"/>
                        <a:pt x="32" y="21"/>
                      </a:cubicBezTo>
                      <a:cubicBezTo>
                        <a:pt x="33" y="20"/>
                        <a:pt x="34" y="19"/>
                        <a:pt x="36" y="18"/>
                      </a:cubicBezTo>
                      <a:cubicBezTo>
                        <a:pt x="37" y="19"/>
                        <a:pt x="39" y="20"/>
                        <a:pt x="40" y="21"/>
                      </a:cubicBezTo>
                      <a:cubicBezTo>
                        <a:pt x="41" y="22"/>
                        <a:pt x="42" y="23"/>
                        <a:pt x="43" y="23"/>
                      </a:cubicBezTo>
                      <a:cubicBezTo>
                        <a:pt x="43" y="24"/>
                        <a:pt x="43" y="24"/>
                        <a:pt x="44" y="24"/>
                      </a:cubicBezTo>
                      <a:cubicBezTo>
                        <a:pt x="44" y="24"/>
                        <a:pt x="45" y="24"/>
                        <a:pt x="45" y="23"/>
                      </a:cubicBezTo>
                      <a:cubicBezTo>
                        <a:pt x="50" y="19"/>
                        <a:pt x="53" y="14"/>
                        <a:pt x="56" y="10"/>
                      </a:cubicBezTo>
                      <a:cubicBezTo>
                        <a:pt x="60" y="12"/>
                        <a:pt x="63" y="16"/>
                        <a:pt x="66" y="20"/>
                      </a:cubicBezTo>
                      <a:cubicBezTo>
                        <a:pt x="60" y="30"/>
                        <a:pt x="49" y="36"/>
                        <a:pt x="38" y="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6" name="Group 61"/>
            <p:cNvGrpSpPr/>
            <p:nvPr/>
          </p:nvGrpSpPr>
          <p:grpSpPr>
            <a:xfrm>
              <a:off x="4012273" y="4218586"/>
              <a:ext cx="780137" cy="780137"/>
              <a:chOff x="4581932" y="2258239"/>
              <a:chExt cx="475436" cy="475436"/>
            </a:xfrm>
            <a:effectLst/>
          </p:grpSpPr>
          <p:sp>
            <p:nvSpPr>
              <p:cNvPr id="60" name="ïšḻïďê-Oval 62"/>
              <p:cNvSpPr/>
              <p:nvPr/>
            </p:nvSpPr>
            <p:spPr bwMode="auto">
              <a:xfrm>
                <a:off x="4581932" y="2258239"/>
                <a:ext cx="475436" cy="475436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61" name="Group 63"/>
              <p:cNvGrpSpPr/>
              <p:nvPr/>
            </p:nvGrpSpPr>
            <p:grpSpPr>
              <a:xfrm>
                <a:off x="4705933" y="2383968"/>
                <a:ext cx="227685" cy="223978"/>
                <a:chOff x="4797425" y="4017963"/>
                <a:chExt cx="195263" cy="192088"/>
              </a:xfrm>
              <a:solidFill>
                <a:schemeClr val="bg1"/>
              </a:solidFill>
            </p:grpSpPr>
            <p:sp>
              <p:nvSpPr>
                <p:cNvPr id="62" name="ïšḻïďê-Freeform: Shape 64"/>
                <p:cNvSpPr/>
                <p:nvPr/>
              </p:nvSpPr>
              <p:spPr bwMode="auto">
                <a:xfrm>
                  <a:off x="4833938" y="4017963"/>
                  <a:ext cx="7938" cy="95250"/>
                </a:xfrm>
                <a:custGeom>
                  <a:avLst/>
                  <a:gdLst/>
                  <a:ahLst/>
                  <a:cxnLst>
                    <a:cxn ang="0">
                      <a:pos x="1" y="37"/>
                    </a:cxn>
                    <a:cxn ang="0">
                      <a:pos x="3" y="35"/>
                    </a:cxn>
                    <a:cxn ang="0">
                      <a:pos x="3" y="1"/>
                    </a:cxn>
                    <a:cxn ang="0">
                      <a:pos x="1" y="0"/>
                    </a:cxn>
                    <a:cxn ang="0">
                      <a:pos x="0" y="1"/>
                    </a:cxn>
                    <a:cxn ang="0">
                      <a:pos x="0" y="35"/>
                    </a:cxn>
                    <a:cxn ang="0">
                      <a:pos x="1" y="37"/>
                    </a:cxn>
                  </a:cxnLst>
                  <a:rect l="0" t="0" r="r" b="b"/>
                  <a:pathLst>
                    <a:path w="3" h="37">
                      <a:moveTo>
                        <a:pt x="1" y="37"/>
                      </a:moveTo>
                      <a:cubicBezTo>
                        <a:pt x="2" y="37"/>
                        <a:pt x="3" y="36"/>
                        <a:pt x="3" y="35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6"/>
                        <a:pt x="0" y="37"/>
                        <a:pt x="1" y="3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3" name="ïšḻïďê-Freeform: Shape 65"/>
                <p:cNvSpPr/>
                <p:nvPr/>
              </p:nvSpPr>
              <p:spPr bwMode="auto">
                <a:xfrm>
                  <a:off x="4860925" y="4017963"/>
                  <a:ext cx="11113" cy="58738"/>
                </a:xfrm>
                <a:custGeom>
                  <a:avLst/>
                  <a:gdLst/>
                  <a:ahLst/>
                  <a:cxnLst>
                    <a:cxn ang="0">
                      <a:pos x="2" y="23"/>
                    </a:cxn>
                    <a:cxn ang="0">
                      <a:pos x="4" y="21"/>
                    </a:cxn>
                    <a:cxn ang="0">
                      <a:pos x="4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21"/>
                    </a:cxn>
                    <a:cxn ang="0">
                      <a:pos x="2" y="23"/>
                    </a:cxn>
                  </a:cxnLst>
                  <a:rect l="0" t="0" r="r" b="b"/>
                  <a:pathLst>
                    <a:path w="4" h="23">
                      <a:moveTo>
                        <a:pt x="2" y="23"/>
                      </a:moveTo>
                      <a:cubicBezTo>
                        <a:pt x="3" y="23"/>
                        <a:pt x="4" y="22"/>
                        <a:pt x="4" y="21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4" y="0"/>
                        <a:pt x="3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2"/>
                        <a:pt x="1" y="23"/>
                        <a:pt x="2" y="2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4" name="ïšḻïďê-Freeform: Shape 66"/>
                <p:cNvSpPr/>
                <p:nvPr/>
              </p:nvSpPr>
              <p:spPr bwMode="auto">
                <a:xfrm>
                  <a:off x="4892675" y="4017963"/>
                  <a:ext cx="7938" cy="76200"/>
                </a:xfrm>
                <a:custGeom>
                  <a:avLst/>
                  <a:gdLst/>
                  <a:ahLst/>
                  <a:cxnLst>
                    <a:cxn ang="0">
                      <a:pos x="2" y="30"/>
                    </a:cxn>
                    <a:cxn ang="0">
                      <a:pos x="3" y="28"/>
                    </a:cxn>
                    <a:cxn ang="0">
                      <a:pos x="3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28"/>
                    </a:cxn>
                    <a:cxn ang="0">
                      <a:pos x="2" y="30"/>
                    </a:cxn>
                  </a:cxnLst>
                  <a:rect l="0" t="0" r="r" b="b"/>
                  <a:pathLst>
                    <a:path w="3" h="30">
                      <a:moveTo>
                        <a:pt x="2" y="30"/>
                      </a:moveTo>
                      <a:cubicBezTo>
                        <a:pt x="3" y="30"/>
                        <a:pt x="3" y="29"/>
                        <a:pt x="3" y="28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3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29"/>
                        <a:pt x="1" y="30"/>
                        <a:pt x="2" y="3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5" name="ïšḻïďê-Freeform: Shape 67"/>
                <p:cNvSpPr/>
                <p:nvPr/>
              </p:nvSpPr>
              <p:spPr bwMode="auto">
                <a:xfrm>
                  <a:off x="4922838" y="4017963"/>
                  <a:ext cx="7938" cy="38100"/>
                </a:xfrm>
                <a:custGeom>
                  <a:avLst/>
                  <a:gdLst/>
                  <a:ahLst/>
                  <a:cxnLst>
                    <a:cxn ang="0">
                      <a:pos x="2" y="15"/>
                    </a:cxn>
                    <a:cxn ang="0">
                      <a:pos x="3" y="14"/>
                    </a:cxn>
                    <a:cxn ang="0">
                      <a:pos x="3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14"/>
                    </a:cxn>
                    <a:cxn ang="0">
                      <a:pos x="2" y="15"/>
                    </a:cxn>
                  </a:cxnLst>
                  <a:rect l="0" t="0" r="r" b="b"/>
                  <a:pathLst>
                    <a:path w="3" h="15">
                      <a:moveTo>
                        <a:pt x="2" y="15"/>
                      </a:moveTo>
                      <a:cubicBezTo>
                        <a:pt x="2" y="15"/>
                        <a:pt x="3" y="15"/>
                        <a:pt x="3" y="14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1" y="15"/>
                        <a:pt x="2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66" name="ïšḻïďê-Freeform: Shape 68"/>
                <p:cNvSpPr/>
                <p:nvPr/>
              </p:nvSpPr>
              <p:spPr bwMode="auto">
                <a:xfrm>
                  <a:off x="4797425" y="4017963"/>
                  <a:ext cx="195263" cy="192088"/>
                </a:xfrm>
                <a:custGeom>
                  <a:avLst/>
                  <a:gdLst/>
                  <a:ahLst/>
                  <a:cxnLst>
                    <a:cxn ang="0">
                      <a:pos x="73" y="23"/>
                    </a:cxn>
                    <a:cxn ang="0">
                      <a:pos x="64" y="70"/>
                    </a:cxn>
                    <a:cxn ang="0">
                      <a:pos x="62" y="32"/>
                    </a:cxn>
                    <a:cxn ang="0">
                      <a:pos x="61" y="70"/>
                    </a:cxn>
                    <a:cxn ang="0">
                      <a:pos x="52" y="51"/>
                    </a:cxn>
                    <a:cxn ang="0">
                      <a:pos x="49" y="51"/>
                    </a:cxn>
                    <a:cxn ang="0">
                      <a:pos x="40" y="70"/>
                    </a:cxn>
                    <a:cxn ang="0">
                      <a:pos x="39" y="57"/>
                    </a:cxn>
                    <a:cxn ang="0">
                      <a:pos x="37" y="70"/>
                    </a:cxn>
                    <a:cxn ang="0">
                      <a:pos x="29" y="56"/>
                    </a:cxn>
                    <a:cxn ang="0">
                      <a:pos x="25" y="56"/>
                    </a:cxn>
                    <a:cxn ang="0">
                      <a:pos x="17" y="70"/>
                    </a:cxn>
                    <a:cxn ang="0">
                      <a:pos x="15" y="67"/>
                    </a:cxn>
                    <a:cxn ang="0">
                      <a:pos x="14" y="70"/>
                    </a:cxn>
                    <a:cxn ang="0">
                      <a:pos x="28" y="39"/>
                    </a:cxn>
                    <a:cxn ang="0">
                      <a:pos x="43" y="46"/>
                    </a:cxn>
                    <a:cxn ang="0">
                      <a:pos x="71" y="14"/>
                    </a:cxn>
                    <a:cxn ang="0">
                      <a:pos x="74" y="16"/>
                    </a:cxn>
                    <a:cxn ang="0">
                      <a:pos x="73" y="2"/>
                    </a:cxn>
                    <a:cxn ang="0">
                      <a:pos x="71" y="0"/>
                    </a:cxn>
                    <a:cxn ang="0">
                      <a:pos x="58" y="5"/>
                    </a:cxn>
                    <a:cxn ang="0">
                      <a:pos x="66" y="6"/>
                    </a:cxn>
                    <a:cxn ang="0">
                      <a:pos x="28" y="34"/>
                    </a:cxn>
                    <a:cxn ang="0">
                      <a:pos x="5" y="65"/>
                    </a:cxn>
                    <a:cxn ang="0">
                      <a:pos x="2" y="0"/>
                    </a:cxn>
                    <a:cxn ang="0">
                      <a:pos x="0" y="72"/>
                    </a:cxn>
                    <a:cxn ang="0">
                      <a:pos x="0" y="72"/>
                    </a:cxn>
                    <a:cxn ang="0">
                      <a:pos x="0" y="73"/>
                    </a:cxn>
                    <a:cxn ang="0">
                      <a:pos x="0" y="73"/>
                    </a:cxn>
                    <a:cxn ang="0">
                      <a:pos x="0" y="74"/>
                    </a:cxn>
                    <a:cxn ang="0">
                      <a:pos x="1" y="74"/>
                    </a:cxn>
                    <a:cxn ang="0">
                      <a:pos x="1" y="74"/>
                    </a:cxn>
                    <a:cxn ang="0">
                      <a:pos x="1" y="74"/>
                    </a:cxn>
                    <a:cxn ang="0">
                      <a:pos x="1" y="75"/>
                    </a:cxn>
                    <a:cxn ang="0">
                      <a:pos x="2" y="75"/>
                    </a:cxn>
                    <a:cxn ang="0">
                      <a:pos x="2" y="75"/>
                    </a:cxn>
                    <a:cxn ang="0">
                      <a:pos x="73" y="75"/>
                    </a:cxn>
                    <a:cxn ang="0">
                      <a:pos x="76" y="72"/>
                    </a:cxn>
                    <a:cxn ang="0">
                      <a:pos x="74" y="22"/>
                    </a:cxn>
                  </a:cxnLst>
                  <a:rect l="0" t="0" r="r" b="b"/>
                  <a:pathLst>
                    <a:path w="76" h="75">
                      <a:moveTo>
                        <a:pt x="74" y="22"/>
                      </a:moveTo>
                      <a:cubicBezTo>
                        <a:pt x="73" y="22"/>
                        <a:pt x="73" y="22"/>
                        <a:pt x="73" y="23"/>
                      </a:cubicBezTo>
                      <a:cubicBezTo>
                        <a:pt x="73" y="70"/>
                        <a:pt x="73" y="70"/>
                        <a:pt x="73" y="70"/>
                      </a:cubicBezTo>
                      <a:cubicBezTo>
                        <a:pt x="64" y="70"/>
                        <a:pt x="64" y="70"/>
                        <a:pt x="64" y="70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3"/>
                        <a:pt x="63" y="32"/>
                        <a:pt x="62" y="32"/>
                      </a:cubicBezTo>
                      <a:cubicBezTo>
                        <a:pt x="62" y="32"/>
                        <a:pt x="61" y="33"/>
                        <a:pt x="61" y="34"/>
                      </a:cubicBezTo>
                      <a:cubicBezTo>
                        <a:pt x="61" y="70"/>
                        <a:pt x="61" y="70"/>
                        <a:pt x="61" y="70"/>
                      </a:cubicBezTo>
                      <a:cubicBezTo>
                        <a:pt x="52" y="70"/>
                        <a:pt x="52" y="70"/>
                        <a:pt x="52" y="70"/>
                      </a:cubicBezTo>
                      <a:cubicBezTo>
                        <a:pt x="52" y="51"/>
                        <a:pt x="52" y="51"/>
                        <a:pt x="52" y="51"/>
                      </a:cubicBezTo>
                      <a:cubicBezTo>
                        <a:pt x="52" y="50"/>
                        <a:pt x="51" y="49"/>
                        <a:pt x="51" y="49"/>
                      </a:cubicBezTo>
                      <a:cubicBezTo>
                        <a:pt x="50" y="49"/>
                        <a:pt x="49" y="50"/>
                        <a:pt x="49" y="51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0" y="70"/>
                        <a:pt x="40" y="70"/>
                        <a:pt x="40" y="70"/>
                      </a:cubicBezTo>
                      <a:cubicBezTo>
                        <a:pt x="40" y="58"/>
                        <a:pt x="40" y="58"/>
                        <a:pt x="40" y="58"/>
                      </a:cubicBezTo>
                      <a:cubicBezTo>
                        <a:pt x="40" y="57"/>
                        <a:pt x="40" y="57"/>
                        <a:pt x="39" y="57"/>
                      </a:cubicBezTo>
                      <a:cubicBezTo>
                        <a:pt x="38" y="57"/>
                        <a:pt x="37" y="57"/>
                        <a:pt x="37" y="58"/>
                      </a:cubicBezTo>
                      <a:cubicBezTo>
                        <a:pt x="37" y="70"/>
                        <a:pt x="37" y="70"/>
                        <a:pt x="37" y="70"/>
                      </a:cubicBezTo>
                      <a:cubicBezTo>
                        <a:pt x="29" y="70"/>
                        <a:pt x="29" y="70"/>
                        <a:pt x="29" y="70"/>
                      </a:cubicBezTo>
                      <a:cubicBezTo>
                        <a:pt x="29" y="56"/>
                        <a:pt x="29" y="56"/>
                        <a:pt x="29" y="56"/>
                      </a:cubicBezTo>
                      <a:cubicBezTo>
                        <a:pt x="29" y="55"/>
                        <a:pt x="28" y="54"/>
                        <a:pt x="27" y="54"/>
                      </a:cubicBezTo>
                      <a:cubicBezTo>
                        <a:pt x="26" y="54"/>
                        <a:pt x="25" y="55"/>
                        <a:pt x="25" y="56"/>
                      </a:cubicBezTo>
                      <a:cubicBezTo>
                        <a:pt x="25" y="70"/>
                        <a:pt x="25" y="70"/>
                        <a:pt x="25" y="70"/>
                      </a:cubicBezTo>
                      <a:cubicBezTo>
                        <a:pt x="17" y="70"/>
                        <a:pt x="17" y="70"/>
                        <a:pt x="17" y="70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17" y="68"/>
                        <a:pt x="16" y="67"/>
                        <a:pt x="15" y="67"/>
                      </a:cubicBezTo>
                      <a:cubicBezTo>
                        <a:pt x="14" y="67"/>
                        <a:pt x="14" y="68"/>
                        <a:pt x="14" y="68"/>
                      </a:cubicBezTo>
                      <a:cubicBezTo>
                        <a:pt x="14" y="70"/>
                        <a:pt x="14" y="70"/>
                        <a:pt x="14" y="70"/>
                      </a:cubicBezTo>
                      <a:cubicBezTo>
                        <a:pt x="7" y="70"/>
                        <a:pt x="7" y="70"/>
                        <a:pt x="7" y="70"/>
                      </a:cubicBezTo>
                      <a:cubicBezTo>
                        <a:pt x="28" y="39"/>
                        <a:pt x="28" y="39"/>
                        <a:pt x="28" y="39"/>
                      </a:cubicBezTo>
                      <a:cubicBezTo>
                        <a:pt x="40" y="47"/>
                        <a:pt x="40" y="47"/>
                        <a:pt x="40" y="47"/>
                      </a:cubicBezTo>
                      <a:cubicBezTo>
                        <a:pt x="41" y="47"/>
                        <a:pt x="43" y="47"/>
                        <a:pt x="43" y="46"/>
                      </a:cubicBezTo>
                      <a:cubicBezTo>
                        <a:pt x="70" y="8"/>
                        <a:pt x="70" y="8"/>
                        <a:pt x="70" y="8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5"/>
                        <a:pt x="72" y="16"/>
                        <a:pt x="73" y="16"/>
                      </a:cubicBezTo>
                      <a:cubicBezTo>
                        <a:pt x="73" y="16"/>
                        <a:pt x="73" y="16"/>
                        <a:pt x="74" y="16"/>
                      </a:cubicBezTo>
                      <a:cubicBezTo>
                        <a:pt x="75" y="15"/>
                        <a:pt x="76" y="14"/>
                        <a:pt x="76" y="13"/>
                      </a:cubicBezTo>
                      <a:cubicBezTo>
                        <a:pt x="73" y="2"/>
                        <a:pt x="73" y="2"/>
                        <a:pt x="73" y="2"/>
                      </a:cubicBezTo>
                      <a:cubicBezTo>
                        <a:pt x="73" y="1"/>
                        <a:pt x="73" y="1"/>
                        <a:pt x="72" y="1"/>
                      </a:cubicBezTo>
                      <a:cubicBezTo>
                        <a:pt x="72" y="0"/>
                        <a:pt x="71" y="0"/>
                        <a:pt x="71" y="0"/>
                      </a:cubicBezTo>
                      <a:cubicBezTo>
                        <a:pt x="60" y="2"/>
                        <a:pt x="60" y="2"/>
                        <a:pt x="60" y="2"/>
                      </a:cubicBezTo>
                      <a:cubicBezTo>
                        <a:pt x="58" y="2"/>
                        <a:pt x="58" y="4"/>
                        <a:pt x="58" y="5"/>
                      </a:cubicBezTo>
                      <a:cubicBezTo>
                        <a:pt x="58" y="6"/>
                        <a:pt x="59" y="7"/>
                        <a:pt x="61" y="7"/>
                      </a:cubicBezTo>
                      <a:cubicBezTo>
                        <a:pt x="66" y="6"/>
                        <a:pt x="66" y="6"/>
                        <a:pt x="66" y="6"/>
                      </a:cubicBezTo>
                      <a:cubicBezTo>
                        <a:pt x="41" y="42"/>
                        <a:pt x="41" y="42"/>
                        <a:pt x="41" y="42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7" y="33"/>
                        <a:pt x="26" y="34"/>
                        <a:pt x="25" y="35"/>
                      </a:cubicBezTo>
                      <a:cubicBezTo>
                        <a:pt x="5" y="65"/>
                        <a:pt x="5" y="65"/>
                        <a:pt x="5" y="65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5" y="1"/>
                        <a:pt x="4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5"/>
                      </a:cubicBezTo>
                      <a:cubicBezTo>
                        <a:pt x="1" y="75"/>
                        <a:pt x="1" y="75"/>
                        <a:pt x="1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73" y="75"/>
                        <a:pt x="73" y="75"/>
                        <a:pt x="73" y="75"/>
                      </a:cubicBezTo>
                      <a:cubicBezTo>
                        <a:pt x="74" y="75"/>
                        <a:pt x="75" y="74"/>
                        <a:pt x="75" y="74"/>
                      </a:cubicBezTo>
                      <a:cubicBezTo>
                        <a:pt x="76" y="73"/>
                        <a:pt x="76" y="73"/>
                        <a:pt x="76" y="72"/>
                      </a:cubicBezTo>
                      <a:cubicBezTo>
                        <a:pt x="76" y="23"/>
                        <a:pt x="76" y="23"/>
                        <a:pt x="76" y="23"/>
                      </a:cubicBezTo>
                      <a:cubicBezTo>
                        <a:pt x="76" y="22"/>
                        <a:pt x="75" y="22"/>
                        <a:pt x="74" y="2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7" name="Group 69"/>
            <p:cNvGrpSpPr/>
            <p:nvPr/>
          </p:nvGrpSpPr>
          <p:grpSpPr>
            <a:xfrm>
              <a:off x="5705931" y="4218586"/>
              <a:ext cx="780137" cy="780137"/>
              <a:chOff x="5972582" y="2258239"/>
              <a:chExt cx="475436" cy="475436"/>
            </a:xfrm>
            <a:effectLst/>
          </p:grpSpPr>
          <p:sp>
            <p:nvSpPr>
              <p:cNvPr id="56" name="ïšḻïďê-Oval 70"/>
              <p:cNvSpPr/>
              <p:nvPr/>
            </p:nvSpPr>
            <p:spPr bwMode="auto">
              <a:xfrm>
                <a:off x="5972582" y="2258239"/>
                <a:ext cx="475436" cy="475436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57" name="Group 71"/>
              <p:cNvGrpSpPr/>
              <p:nvPr/>
            </p:nvGrpSpPr>
            <p:grpSpPr>
              <a:xfrm>
                <a:off x="6115816" y="2349936"/>
                <a:ext cx="188968" cy="292042"/>
                <a:chOff x="5403850" y="3486150"/>
                <a:chExt cx="139700" cy="215900"/>
              </a:xfrm>
              <a:solidFill>
                <a:schemeClr val="bg1"/>
              </a:solidFill>
            </p:grpSpPr>
            <p:sp>
              <p:nvSpPr>
                <p:cNvPr id="58" name="ïšḻïďê-Freeform: Shape 72"/>
                <p:cNvSpPr/>
                <p:nvPr/>
              </p:nvSpPr>
              <p:spPr bwMode="auto">
                <a:xfrm>
                  <a:off x="5438775" y="3522663"/>
                  <a:ext cx="69850" cy="155575"/>
                </a:xfrm>
                <a:custGeom>
                  <a:avLst/>
                  <a:gdLst/>
                  <a:ahLst/>
                  <a:cxnLst>
                    <a:cxn ang="0">
                      <a:pos x="17" y="44"/>
                    </a:cxn>
                    <a:cxn ang="0">
                      <a:pos x="16" y="47"/>
                    </a:cxn>
                    <a:cxn ang="0">
                      <a:pos x="22" y="57"/>
                    </a:cxn>
                    <a:cxn ang="0">
                      <a:pos x="5" y="57"/>
                    </a:cxn>
                    <a:cxn ang="0">
                      <a:pos x="15" y="40"/>
                    </a:cxn>
                    <a:cxn ang="0">
                      <a:pos x="15" y="39"/>
                    </a:cxn>
                    <a:cxn ang="0">
                      <a:pos x="15" y="39"/>
                    </a:cxn>
                    <a:cxn ang="0">
                      <a:pos x="15" y="16"/>
                    </a:cxn>
                    <a:cxn ang="0">
                      <a:pos x="24" y="2"/>
                    </a:cxn>
                    <a:cxn ang="0">
                      <a:pos x="24" y="1"/>
                    </a:cxn>
                    <a:cxn ang="0">
                      <a:pos x="22" y="0"/>
                    </a:cxn>
                    <a:cxn ang="0">
                      <a:pos x="5" y="0"/>
                    </a:cxn>
                    <a:cxn ang="0">
                      <a:pos x="4" y="1"/>
                    </a:cxn>
                    <a:cxn ang="0">
                      <a:pos x="4" y="2"/>
                    </a:cxn>
                    <a:cxn ang="0">
                      <a:pos x="8" y="10"/>
                    </a:cxn>
                    <a:cxn ang="0">
                      <a:pos x="11" y="11"/>
                    </a:cxn>
                    <a:cxn ang="0">
                      <a:pos x="11" y="9"/>
                    </a:cxn>
                    <a:cxn ang="0">
                      <a:pos x="8" y="3"/>
                    </a:cxn>
                    <a:cxn ang="0">
                      <a:pos x="19" y="3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6"/>
                    </a:cxn>
                    <a:cxn ang="0">
                      <a:pos x="12" y="16"/>
                    </a:cxn>
                    <a:cxn ang="0">
                      <a:pos x="12" y="16"/>
                    </a:cxn>
                    <a:cxn ang="0">
                      <a:pos x="12" y="39"/>
                    </a:cxn>
                    <a:cxn ang="0">
                      <a:pos x="12" y="39"/>
                    </a:cxn>
                    <a:cxn ang="0">
                      <a:pos x="1" y="58"/>
                    </a:cxn>
                    <a:cxn ang="0">
                      <a:pos x="1" y="60"/>
                    </a:cxn>
                    <a:cxn ang="0">
                      <a:pos x="2" y="61"/>
                    </a:cxn>
                    <a:cxn ang="0">
                      <a:pos x="25" y="61"/>
                    </a:cxn>
                    <a:cxn ang="0">
                      <a:pos x="27" y="60"/>
                    </a:cxn>
                    <a:cxn ang="0">
                      <a:pos x="27" y="58"/>
                    </a:cxn>
                    <a:cxn ang="0">
                      <a:pos x="19" y="45"/>
                    </a:cxn>
                    <a:cxn ang="0">
                      <a:pos x="17" y="44"/>
                    </a:cxn>
                  </a:cxnLst>
                  <a:rect l="0" t="0" r="r" b="b"/>
                  <a:pathLst>
                    <a:path w="27" h="61">
                      <a:moveTo>
                        <a:pt x="17" y="44"/>
                      </a:moveTo>
                      <a:cubicBezTo>
                        <a:pt x="16" y="45"/>
                        <a:pt x="16" y="46"/>
                        <a:pt x="16" y="47"/>
                      </a:cubicBez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15" y="40"/>
                        <a:pt x="15" y="40"/>
                        <a:pt x="15" y="40"/>
                      </a:cubicBezTo>
                      <a:cubicBezTo>
                        <a:pt x="15" y="40"/>
                        <a:pt x="15" y="40"/>
                        <a:pt x="15" y="39"/>
                      </a:cubicBezTo>
                      <a:cubicBezTo>
                        <a:pt x="15" y="39"/>
                        <a:pt x="15" y="39"/>
                        <a:pt x="15" y="39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cubicBezTo>
                        <a:pt x="24" y="2"/>
                        <a:pt x="24" y="2"/>
                        <a:pt x="24" y="2"/>
                      </a:cubicBezTo>
                      <a:cubicBezTo>
                        <a:pt x="24" y="2"/>
                        <a:pt x="24" y="1"/>
                        <a:pt x="24" y="1"/>
                      </a:cubicBezTo>
                      <a:cubicBezTo>
                        <a:pt x="23" y="0"/>
                        <a:pt x="23" y="0"/>
                        <a:pt x="22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0"/>
                        <a:pt x="4" y="0"/>
                        <a:pt x="4" y="1"/>
                      </a:cubicBezTo>
                      <a:cubicBezTo>
                        <a:pt x="3" y="1"/>
                        <a:pt x="3" y="2"/>
                        <a:pt x="4" y="2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9" y="11"/>
                        <a:pt x="10" y="12"/>
                        <a:pt x="11" y="11"/>
                      </a:cubicBezTo>
                      <a:cubicBezTo>
                        <a:pt x="12" y="11"/>
                        <a:pt x="12" y="9"/>
                        <a:pt x="11" y="9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39"/>
                        <a:pt x="12" y="39"/>
                        <a:pt x="12" y="39"/>
                      </a:cubicBezTo>
                      <a:cubicBezTo>
                        <a:pt x="12" y="39"/>
                        <a:pt x="12" y="39"/>
                        <a:pt x="12" y="39"/>
                      </a:cubicBezTo>
                      <a:cubicBezTo>
                        <a:pt x="1" y="58"/>
                        <a:pt x="1" y="58"/>
                        <a:pt x="1" y="58"/>
                      </a:cubicBezTo>
                      <a:cubicBezTo>
                        <a:pt x="0" y="59"/>
                        <a:pt x="0" y="60"/>
                        <a:pt x="1" y="60"/>
                      </a:cubicBezTo>
                      <a:cubicBezTo>
                        <a:pt x="1" y="61"/>
                        <a:pt x="1" y="61"/>
                        <a:pt x="2" y="61"/>
                      </a:cubicBezTo>
                      <a:cubicBezTo>
                        <a:pt x="25" y="61"/>
                        <a:pt x="25" y="61"/>
                        <a:pt x="25" y="61"/>
                      </a:cubicBezTo>
                      <a:cubicBezTo>
                        <a:pt x="26" y="61"/>
                        <a:pt x="26" y="61"/>
                        <a:pt x="27" y="60"/>
                      </a:cubicBezTo>
                      <a:cubicBezTo>
                        <a:pt x="27" y="60"/>
                        <a:pt x="27" y="59"/>
                        <a:pt x="27" y="58"/>
                      </a:cubicBezTo>
                      <a:cubicBezTo>
                        <a:pt x="19" y="45"/>
                        <a:pt x="19" y="45"/>
                        <a:pt x="19" y="45"/>
                      </a:cubicBezTo>
                      <a:cubicBezTo>
                        <a:pt x="19" y="44"/>
                        <a:pt x="18" y="44"/>
                        <a:pt x="17" y="4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9" name="ïšḻïďê-Freeform: Shape 73"/>
                <p:cNvSpPr/>
                <p:nvPr/>
              </p:nvSpPr>
              <p:spPr bwMode="auto">
                <a:xfrm>
                  <a:off x="5403850" y="3486150"/>
                  <a:ext cx="139700" cy="215900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38" y="49"/>
                    </a:cxn>
                    <a:cxn ang="0">
                      <a:pos x="38" y="35"/>
                    </a:cxn>
                    <a:cxn ang="0">
                      <a:pos x="43" y="26"/>
                    </a:cxn>
                    <a:cxn ang="0">
                      <a:pos x="54" y="8"/>
                    </a:cxn>
                    <a:cxn ang="0">
                      <a:pos x="55" y="5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39" y="0"/>
                    </a:cxn>
                    <a:cxn ang="0">
                      <a:pos x="28" y="0"/>
                    </a:cxn>
                    <a:cxn ang="0">
                      <a:pos x="6" y="0"/>
                    </a:cxn>
                    <a:cxn ang="0">
                      <a:pos x="1" y="2"/>
                    </a:cxn>
                    <a:cxn ang="0">
                      <a:pos x="1" y="8"/>
                    </a:cxn>
                    <a:cxn ang="0">
                      <a:pos x="12" y="26"/>
                    </a:cxn>
                    <a:cxn ang="0">
                      <a:pos x="17" y="35"/>
                    </a:cxn>
                    <a:cxn ang="0">
                      <a:pos x="17" y="49"/>
                    </a:cxn>
                    <a:cxn ang="0">
                      <a:pos x="12" y="58"/>
                    </a:cxn>
                    <a:cxn ang="0">
                      <a:pos x="1" y="76"/>
                    </a:cxn>
                    <a:cxn ang="0">
                      <a:pos x="1" y="82"/>
                    </a:cxn>
                    <a:cxn ang="0">
                      <a:pos x="6" y="84"/>
                    </a:cxn>
                    <a:cxn ang="0">
                      <a:pos x="16" y="84"/>
                    </a:cxn>
                    <a:cxn ang="0">
                      <a:pos x="28" y="84"/>
                    </a:cxn>
                    <a:cxn ang="0">
                      <a:pos x="49" y="84"/>
                    </a:cxn>
                    <a:cxn ang="0">
                      <a:pos x="54" y="82"/>
                    </a:cxn>
                    <a:cxn ang="0">
                      <a:pos x="54" y="76"/>
                    </a:cxn>
                    <a:cxn ang="0">
                      <a:pos x="43" y="58"/>
                    </a:cxn>
                    <a:cxn ang="0">
                      <a:pos x="28" y="79"/>
                    </a:cxn>
                    <a:cxn ang="0">
                      <a:pos x="16" y="79"/>
                    </a:cxn>
                    <a:cxn ang="0">
                      <a:pos x="6" y="79"/>
                    </a:cxn>
                    <a:cxn ang="0">
                      <a:pos x="17" y="61"/>
                    </a:cxn>
                    <a:cxn ang="0">
                      <a:pos x="23" y="50"/>
                    </a:cxn>
                    <a:cxn ang="0">
                      <a:pos x="23" y="34"/>
                    </a:cxn>
                    <a:cxn ang="0">
                      <a:pos x="17" y="24"/>
                    </a:cxn>
                    <a:cxn ang="0">
                      <a:pos x="6" y="5"/>
                    </a:cxn>
                    <a:cxn ang="0">
                      <a:pos x="28" y="5"/>
                    </a:cxn>
                    <a:cxn ang="0">
                      <a:pos x="39" y="5"/>
                    </a:cxn>
                    <a:cxn ang="0">
                      <a:pos x="49" y="5"/>
                    </a:cxn>
                    <a:cxn ang="0">
                      <a:pos x="38" y="24"/>
                    </a:cxn>
                    <a:cxn ang="0">
                      <a:pos x="33" y="34"/>
                    </a:cxn>
                    <a:cxn ang="0">
                      <a:pos x="33" y="50"/>
                    </a:cxn>
                    <a:cxn ang="0">
                      <a:pos x="38" y="61"/>
                    </a:cxn>
                    <a:cxn ang="0">
                      <a:pos x="49" y="79"/>
                    </a:cxn>
                    <a:cxn ang="0">
                      <a:pos x="28" y="79"/>
                    </a:cxn>
                  </a:cxnLst>
                  <a:rect l="0" t="0" r="r" b="b"/>
                  <a:pathLst>
                    <a:path w="55" h="84">
                      <a:moveTo>
                        <a:pt x="43" y="58"/>
                      </a:moveTo>
                      <a:cubicBezTo>
                        <a:pt x="38" y="49"/>
                        <a:pt x="38" y="49"/>
                        <a:pt x="38" y="49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43" y="26"/>
                        <a:pt x="43" y="26"/>
                        <a:pt x="43" y="26"/>
                      </a:cubicBezTo>
                      <a:cubicBezTo>
                        <a:pt x="54" y="8"/>
                        <a:pt x="54" y="8"/>
                        <a:pt x="54" y="8"/>
                      </a:cubicBezTo>
                      <a:cubicBezTo>
                        <a:pt x="54" y="7"/>
                        <a:pt x="55" y="6"/>
                        <a:pt x="55" y="5"/>
                      </a:cubicBezTo>
                      <a:cubicBezTo>
                        <a:pt x="55" y="2"/>
                        <a:pt x="52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4" y="0"/>
                        <a:pt x="2" y="1"/>
                        <a:pt x="1" y="2"/>
                      </a:cubicBezTo>
                      <a:cubicBezTo>
                        <a:pt x="0" y="4"/>
                        <a:pt x="0" y="6"/>
                        <a:pt x="1" y="8"/>
                      </a:cubicBezTo>
                      <a:cubicBezTo>
                        <a:pt x="12" y="26"/>
                        <a:pt x="12" y="26"/>
                        <a:pt x="12" y="26"/>
                      </a:cubicBezTo>
                      <a:cubicBezTo>
                        <a:pt x="17" y="35"/>
                        <a:pt x="17" y="35"/>
                        <a:pt x="17" y="35"/>
                      </a:cubicBezTo>
                      <a:cubicBezTo>
                        <a:pt x="17" y="49"/>
                        <a:pt x="17" y="49"/>
                        <a:pt x="17" y="49"/>
                      </a:cubicBezTo>
                      <a:cubicBezTo>
                        <a:pt x="12" y="58"/>
                        <a:pt x="12" y="58"/>
                        <a:pt x="12" y="58"/>
                      </a:cubicBezTo>
                      <a:cubicBezTo>
                        <a:pt x="1" y="76"/>
                        <a:pt x="1" y="76"/>
                        <a:pt x="1" y="76"/>
                      </a:cubicBezTo>
                      <a:cubicBezTo>
                        <a:pt x="0" y="78"/>
                        <a:pt x="0" y="80"/>
                        <a:pt x="1" y="82"/>
                      </a:cubicBezTo>
                      <a:cubicBezTo>
                        <a:pt x="2" y="83"/>
                        <a:pt x="4" y="84"/>
                        <a:pt x="6" y="84"/>
                      </a:cubicBezTo>
                      <a:cubicBezTo>
                        <a:pt x="16" y="84"/>
                        <a:pt x="16" y="84"/>
                        <a:pt x="16" y="84"/>
                      </a:cubicBezTo>
                      <a:cubicBezTo>
                        <a:pt x="28" y="84"/>
                        <a:pt x="28" y="84"/>
                        <a:pt x="28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51" y="84"/>
                        <a:pt x="53" y="83"/>
                        <a:pt x="54" y="82"/>
                      </a:cubicBezTo>
                      <a:cubicBezTo>
                        <a:pt x="55" y="80"/>
                        <a:pt x="55" y="78"/>
                        <a:pt x="54" y="76"/>
                      </a:cubicBezTo>
                      <a:lnTo>
                        <a:pt x="43" y="58"/>
                      </a:lnTo>
                      <a:close/>
                      <a:moveTo>
                        <a:pt x="28" y="79"/>
                      </a:move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6" y="79"/>
                        <a:pt x="6" y="79"/>
                        <a:pt x="6" y="79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23" y="50"/>
                        <a:pt x="23" y="50"/>
                        <a:pt x="23" y="50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28" y="5"/>
                        <a:pt x="28" y="5"/>
                        <a:pt x="28" y="5"/>
                      </a:cubicBez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49" y="5"/>
                        <a:pt x="49" y="5"/>
                        <a:pt x="49" y="5"/>
                      </a:cubicBez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38" y="61"/>
                        <a:pt x="38" y="61"/>
                        <a:pt x="38" y="61"/>
                      </a:cubicBezTo>
                      <a:cubicBezTo>
                        <a:pt x="49" y="79"/>
                        <a:pt x="49" y="79"/>
                        <a:pt x="49" y="79"/>
                      </a:cubicBezTo>
                      <a:lnTo>
                        <a:pt x="28" y="7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8" name="Group 105"/>
            <p:cNvGrpSpPr/>
            <p:nvPr/>
          </p:nvGrpSpPr>
          <p:grpSpPr>
            <a:xfrm>
              <a:off x="7399591" y="4218586"/>
              <a:ext cx="780137" cy="780137"/>
              <a:chOff x="4248557" y="3177907"/>
              <a:chExt cx="475436" cy="475436"/>
            </a:xfrm>
            <a:effectLst/>
          </p:grpSpPr>
          <p:sp>
            <p:nvSpPr>
              <p:cNvPr id="50" name="ïšḻïďê-Oval 106"/>
              <p:cNvSpPr/>
              <p:nvPr/>
            </p:nvSpPr>
            <p:spPr bwMode="auto">
              <a:xfrm>
                <a:off x="4248557" y="3177907"/>
                <a:ext cx="475436" cy="475436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51" name="Group 107"/>
              <p:cNvGrpSpPr/>
              <p:nvPr/>
            </p:nvGrpSpPr>
            <p:grpSpPr>
              <a:xfrm>
                <a:off x="4330307" y="3263047"/>
                <a:ext cx="311937" cy="305157"/>
                <a:chOff x="4330307" y="3263047"/>
                <a:chExt cx="311937" cy="305157"/>
              </a:xfrm>
            </p:grpSpPr>
            <p:sp>
              <p:nvSpPr>
                <p:cNvPr id="52" name="ïšḻïďê-Freeform: Shape 108"/>
                <p:cNvSpPr/>
                <p:nvPr/>
              </p:nvSpPr>
              <p:spPr bwMode="auto">
                <a:xfrm>
                  <a:off x="4425244" y="3355723"/>
                  <a:ext cx="124323" cy="124324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17" y="34"/>
                    </a:cxn>
                    <a:cxn ang="0">
                      <a:pos x="34" y="17"/>
                    </a:cxn>
                    <a:cxn ang="0">
                      <a:pos x="17" y="0"/>
                    </a:cxn>
                    <a:cxn ang="0">
                      <a:pos x="0" y="17"/>
                    </a:cxn>
                    <a:cxn ang="0">
                      <a:pos x="29" y="17"/>
                    </a:cxn>
                    <a:cxn ang="0">
                      <a:pos x="17" y="29"/>
                    </a:cxn>
                    <a:cxn ang="0">
                      <a:pos x="5" y="17"/>
                    </a:cxn>
                    <a:cxn ang="0">
                      <a:pos x="17" y="6"/>
                    </a:cxn>
                    <a:cxn ang="0">
                      <a:pos x="29" y="17"/>
                    </a:cxn>
                  </a:cxnLst>
                  <a:rect l="0" t="0" r="r" b="b"/>
                  <a:pathLst>
                    <a:path w="34" h="34">
                      <a:moveTo>
                        <a:pt x="0" y="17"/>
                      </a:moveTo>
                      <a:cubicBezTo>
                        <a:pt x="0" y="27"/>
                        <a:pt x="7" y="34"/>
                        <a:pt x="17" y="34"/>
                      </a:cubicBezTo>
                      <a:cubicBezTo>
                        <a:pt x="26" y="34"/>
                        <a:pt x="34" y="27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7" y="0"/>
                        <a:pt x="0" y="8"/>
                        <a:pt x="0" y="17"/>
                      </a:cubicBezTo>
                      <a:close/>
                      <a:moveTo>
                        <a:pt x="29" y="17"/>
                      </a:moveTo>
                      <a:cubicBezTo>
                        <a:pt x="29" y="24"/>
                        <a:pt x="23" y="29"/>
                        <a:pt x="17" y="29"/>
                      </a:cubicBezTo>
                      <a:cubicBezTo>
                        <a:pt x="10" y="29"/>
                        <a:pt x="5" y="24"/>
                        <a:pt x="5" y="17"/>
                      </a:cubicBezTo>
                      <a:cubicBezTo>
                        <a:pt x="5" y="11"/>
                        <a:pt x="10" y="6"/>
                        <a:pt x="17" y="6"/>
                      </a:cubicBezTo>
                      <a:cubicBezTo>
                        <a:pt x="23" y="6"/>
                        <a:pt x="29" y="11"/>
                        <a:pt x="29" y="1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3" name="ïšḻïďê-Freeform: Shape 109"/>
                <p:cNvSpPr/>
                <p:nvPr/>
              </p:nvSpPr>
              <p:spPr bwMode="auto">
                <a:xfrm>
                  <a:off x="4330307" y="3263047"/>
                  <a:ext cx="311937" cy="305157"/>
                </a:xfrm>
                <a:custGeom>
                  <a:avLst/>
                  <a:gdLst/>
                  <a:ahLst/>
                  <a:cxnLst>
                    <a:cxn ang="0">
                      <a:pos x="77" y="39"/>
                    </a:cxn>
                    <a:cxn ang="0">
                      <a:pos x="79" y="27"/>
                    </a:cxn>
                    <a:cxn ang="0">
                      <a:pos x="73" y="12"/>
                    </a:cxn>
                    <a:cxn ang="0">
                      <a:pos x="67" y="11"/>
                    </a:cxn>
                    <a:cxn ang="0">
                      <a:pos x="54" y="10"/>
                    </a:cxn>
                    <a:cxn ang="0">
                      <a:pos x="48" y="0"/>
                    </a:cxn>
                    <a:cxn ang="0">
                      <a:pos x="38" y="0"/>
                    </a:cxn>
                    <a:cxn ang="0">
                      <a:pos x="32" y="10"/>
                    </a:cxn>
                    <a:cxn ang="0">
                      <a:pos x="18" y="11"/>
                    </a:cxn>
                    <a:cxn ang="0">
                      <a:pos x="12" y="12"/>
                    </a:cxn>
                    <a:cxn ang="0">
                      <a:pos x="6" y="27"/>
                    </a:cxn>
                    <a:cxn ang="0">
                      <a:pos x="8" y="39"/>
                    </a:cxn>
                    <a:cxn ang="0">
                      <a:pos x="0" y="47"/>
                    </a:cxn>
                    <a:cxn ang="0">
                      <a:pos x="8" y="61"/>
                    </a:cxn>
                    <a:cxn ang="0">
                      <a:pos x="19" y="67"/>
                    </a:cxn>
                    <a:cxn ang="0">
                      <a:pos x="20" y="78"/>
                    </a:cxn>
                    <a:cxn ang="0">
                      <a:pos x="31" y="83"/>
                    </a:cxn>
                    <a:cxn ang="0">
                      <a:pos x="39" y="77"/>
                    </a:cxn>
                    <a:cxn ang="0">
                      <a:pos x="46" y="77"/>
                    </a:cxn>
                    <a:cxn ang="0">
                      <a:pos x="54" y="83"/>
                    </a:cxn>
                    <a:cxn ang="0">
                      <a:pos x="66" y="78"/>
                    </a:cxn>
                    <a:cxn ang="0">
                      <a:pos x="67" y="67"/>
                    </a:cxn>
                    <a:cxn ang="0">
                      <a:pos x="78" y="61"/>
                    </a:cxn>
                    <a:cxn ang="0">
                      <a:pos x="85" y="47"/>
                    </a:cxn>
                    <a:cxn ang="0">
                      <a:pos x="61" y="20"/>
                    </a:cxn>
                    <a:cxn ang="0">
                      <a:pos x="75" y="23"/>
                    </a:cxn>
                    <a:cxn ang="0">
                      <a:pos x="71" y="26"/>
                    </a:cxn>
                    <a:cxn ang="0">
                      <a:pos x="68" y="27"/>
                    </a:cxn>
                    <a:cxn ang="0">
                      <a:pos x="46" y="71"/>
                    </a:cxn>
                    <a:cxn ang="0">
                      <a:pos x="14" y="46"/>
                    </a:cxn>
                    <a:cxn ang="0">
                      <a:pos x="25" y="19"/>
                    </a:cxn>
                    <a:cxn ang="0">
                      <a:pos x="26" y="19"/>
                    </a:cxn>
                    <a:cxn ang="0">
                      <a:pos x="36" y="14"/>
                    </a:cxn>
                    <a:cxn ang="0">
                      <a:pos x="49" y="14"/>
                    </a:cxn>
                    <a:cxn ang="0">
                      <a:pos x="61" y="20"/>
                    </a:cxn>
                    <a:cxn ang="0">
                      <a:pos x="43" y="5"/>
                    </a:cxn>
                    <a:cxn ang="0">
                      <a:pos x="48" y="10"/>
                    </a:cxn>
                    <a:cxn ang="0">
                      <a:pos x="37" y="10"/>
                    </a:cxn>
                    <a:cxn ang="0">
                      <a:pos x="16" y="16"/>
                    </a:cxn>
                    <a:cxn ang="0">
                      <a:pos x="17" y="22"/>
                    </a:cxn>
                    <a:cxn ang="0">
                      <a:pos x="11" y="23"/>
                    </a:cxn>
                    <a:cxn ang="0">
                      <a:pos x="6" y="47"/>
                    </a:cxn>
                    <a:cxn ang="0">
                      <a:pos x="11" y="46"/>
                    </a:cxn>
                    <a:cxn ang="0">
                      <a:pos x="8" y="56"/>
                    </a:cxn>
                    <a:cxn ang="0">
                      <a:pos x="23" y="74"/>
                    </a:cxn>
                    <a:cxn ang="0">
                      <a:pos x="35" y="74"/>
                    </a:cxn>
                    <a:cxn ang="0">
                      <a:pos x="23" y="74"/>
                    </a:cxn>
                    <a:cxn ang="0">
                      <a:pos x="51" y="74"/>
                    </a:cxn>
                    <a:cxn ang="0">
                      <a:pos x="63" y="74"/>
                    </a:cxn>
                    <a:cxn ang="0">
                      <a:pos x="78" y="56"/>
                    </a:cxn>
                    <a:cxn ang="0">
                      <a:pos x="75" y="44"/>
                    </a:cxn>
                    <a:cxn ang="0">
                      <a:pos x="78" y="56"/>
                    </a:cxn>
                  </a:cxnLst>
                  <a:rect l="0" t="0" r="r" b="b"/>
                  <a:pathLst>
                    <a:path w="85" h="83">
                      <a:moveTo>
                        <a:pt x="82" y="42"/>
                      </a:moveTo>
                      <a:cubicBezTo>
                        <a:pt x="77" y="39"/>
                        <a:pt x="77" y="39"/>
                        <a:pt x="77" y="39"/>
                      </a:cubicBezTo>
                      <a:cubicBezTo>
                        <a:pt x="77" y="37"/>
                        <a:pt x="76" y="34"/>
                        <a:pt x="75" y="31"/>
                      </a:cubicBezTo>
                      <a:cubicBezTo>
                        <a:pt x="79" y="27"/>
                        <a:pt x="79" y="27"/>
                        <a:pt x="79" y="27"/>
                      </a:cubicBezTo>
                      <a:cubicBezTo>
                        <a:pt x="81" y="25"/>
                        <a:pt x="81" y="23"/>
                        <a:pt x="80" y="21"/>
                      </a:cubicBezTo>
                      <a:cubicBezTo>
                        <a:pt x="78" y="18"/>
                        <a:pt x="76" y="15"/>
                        <a:pt x="73" y="12"/>
                      </a:cubicBezTo>
                      <a:cubicBezTo>
                        <a:pt x="72" y="11"/>
                        <a:pt x="71" y="11"/>
                        <a:pt x="70" y="11"/>
                      </a:cubicBezTo>
                      <a:cubicBezTo>
                        <a:pt x="69" y="11"/>
                        <a:pt x="68" y="11"/>
                        <a:pt x="67" y="11"/>
                      </a:cubicBezTo>
                      <a:cubicBezTo>
                        <a:pt x="62" y="14"/>
                        <a:pt x="62" y="14"/>
                        <a:pt x="62" y="14"/>
                      </a:cubicBezTo>
                      <a:cubicBezTo>
                        <a:pt x="59" y="12"/>
                        <a:pt x="57" y="11"/>
                        <a:pt x="54" y="10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2"/>
                        <a:pt x="50" y="0"/>
                        <a:pt x="48" y="0"/>
                      </a:cubicBezTo>
                      <a:cubicBezTo>
                        <a:pt x="46" y="0"/>
                        <a:pt x="44" y="0"/>
                        <a:pt x="43" y="0"/>
                      </a:cubicBezTo>
                      <a:cubicBezTo>
                        <a:pt x="41" y="0"/>
                        <a:pt x="40" y="0"/>
                        <a:pt x="38" y="0"/>
                      </a:cubicBezTo>
                      <a:cubicBezTo>
                        <a:pt x="36" y="0"/>
                        <a:pt x="34" y="2"/>
                        <a:pt x="33" y="4"/>
                      </a:cubicBezTo>
                      <a:cubicBezTo>
                        <a:pt x="32" y="10"/>
                        <a:pt x="32" y="10"/>
                        <a:pt x="32" y="10"/>
                      </a:cubicBezTo>
                      <a:cubicBezTo>
                        <a:pt x="29" y="11"/>
                        <a:pt x="26" y="12"/>
                        <a:pt x="24" y="14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8" y="11"/>
                        <a:pt x="17" y="11"/>
                        <a:pt x="16" y="11"/>
                      </a:cubicBezTo>
                      <a:cubicBezTo>
                        <a:pt x="15" y="11"/>
                        <a:pt x="13" y="11"/>
                        <a:pt x="12" y="12"/>
                      </a:cubicBezTo>
                      <a:cubicBezTo>
                        <a:pt x="10" y="15"/>
                        <a:pt x="8" y="18"/>
                        <a:pt x="6" y="21"/>
                      </a:cubicBezTo>
                      <a:cubicBezTo>
                        <a:pt x="5" y="23"/>
                        <a:pt x="5" y="25"/>
                        <a:pt x="6" y="27"/>
                      </a:cubicBezTo>
                      <a:cubicBezTo>
                        <a:pt x="10" y="31"/>
                        <a:pt x="10" y="31"/>
                        <a:pt x="10" y="31"/>
                      </a:cubicBezTo>
                      <a:cubicBezTo>
                        <a:pt x="9" y="34"/>
                        <a:pt x="9" y="37"/>
                        <a:pt x="8" y="39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3"/>
                        <a:pt x="0" y="45"/>
                        <a:pt x="0" y="47"/>
                      </a:cubicBezTo>
                      <a:cubicBezTo>
                        <a:pt x="1" y="51"/>
                        <a:pt x="2" y="54"/>
                        <a:pt x="3" y="58"/>
                      </a:cubicBezTo>
                      <a:cubicBezTo>
                        <a:pt x="4" y="60"/>
                        <a:pt x="6" y="61"/>
                        <a:pt x="8" y="61"/>
                      </a:cubicBezTo>
                      <a:cubicBezTo>
                        <a:pt x="14" y="61"/>
                        <a:pt x="14" y="61"/>
                        <a:pt x="14" y="61"/>
                      </a:cubicBezTo>
                      <a:cubicBezTo>
                        <a:pt x="15" y="63"/>
                        <a:pt x="17" y="65"/>
                        <a:pt x="19" y="67"/>
                      </a:cubicBezTo>
                      <a:cubicBezTo>
                        <a:pt x="17" y="73"/>
                        <a:pt x="17" y="73"/>
                        <a:pt x="17" y="73"/>
                      </a:cubicBezTo>
                      <a:cubicBezTo>
                        <a:pt x="17" y="75"/>
                        <a:pt x="18" y="77"/>
                        <a:pt x="20" y="78"/>
                      </a:cubicBezTo>
                      <a:cubicBezTo>
                        <a:pt x="23" y="80"/>
                        <a:pt x="26" y="82"/>
                        <a:pt x="30" y="83"/>
                      </a:cubicBezTo>
                      <a:cubicBezTo>
                        <a:pt x="30" y="83"/>
                        <a:pt x="31" y="83"/>
                        <a:pt x="31" y="83"/>
                      </a:cubicBezTo>
                      <a:cubicBezTo>
                        <a:pt x="33" y="83"/>
                        <a:pt x="34" y="82"/>
                        <a:pt x="35" y="81"/>
                      </a:cubicBezTo>
                      <a:cubicBezTo>
                        <a:pt x="39" y="77"/>
                        <a:pt x="39" y="77"/>
                        <a:pt x="39" y="77"/>
                      </a:cubicBezTo>
                      <a:cubicBezTo>
                        <a:pt x="41" y="77"/>
                        <a:pt x="42" y="77"/>
                        <a:pt x="43" y="77"/>
                      </a:cubicBezTo>
                      <a:cubicBezTo>
                        <a:pt x="44" y="77"/>
                        <a:pt x="45" y="77"/>
                        <a:pt x="46" y="77"/>
                      </a:cubicBezTo>
                      <a:cubicBezTo>
                        <a:pt x="50" y="81"/>
                        <a:pt x="50" y="81"/>
                        <a:pt x="50" y="81"/>
                      </a:cubicBezTo>
                      <a:cubicBezTo>
                        <a:pt x="51" y="82"/>
                        <a:pt x="53" y="83"/>
                        <a:pt x="54" y="83"/>
                      </a:cubicBezTo>
                      <a:cubicBezTo>
                        <a:pt x="55" y="83"/>
                        <a:pt x="55" y="83"/>
                        <a:pt x="56" y="83"/>
                      </a:cubicBezTo>
                      <a:cubicBezTo>
                        <a:pt x="59" y="82"/>
                        <a:pt x="63" y="80"/>
                        <a:pt x="66" y="78"/>
                      </a:cubicBezTo>
                      <a:cubicBezTo>
                        <a:pt x="68" y="77"/>
                        <a:pt x="69" y="75"/>
                        <a:pt x="68" y="73"/>
                      </a:cubicBezTo>
                      <a:cubicBezTo>
                        <a:pt x="67" y="67"/>
                        <a:pt x="67" y="67"/>
                        <a:pt x="67" y="67"/>
                      </a:cubicBezTo>
                      <a:cubicBezTo>
                        <a:pt x="69" y="65"/>
                        <a:pt x="70" y="63"/>
                        <a:pt x="72" y="61"/>
                      </a:cubicBezTo>
                      <a:cubicBezTo>
                        <a:pt x="78" y="61"/>
                        <a:pt x="78" y="61"/>
                        <a:pt x="78" y="61"/>
                      </a:cubicBezTo>
                      <a:cubicBezTo>
                        <a:pt x="80" y="61"/>
                        <a:pt x="82" y="60"/>
                        <a:pt x="83" y="58"/>
                      </a:cubicBezTo>
                      <a:cubicBezTo>
                        <a:pt x="84" y="54"/>
                        <a:pt x="85" y="51"/>
                        <a:pt x="85" y="47"/>
                      </a:cubicBezTo>
                      <a:cubicBezTo>
                        <a:pt x="85" y="45"/>
                        <a:pt x="84" y="43"/>
                        <a:pt x="82" y="42"/>
                      </a:cubicBezTo>
                      <a:close/>
                      <a:moveTo>
                        <a:pt x="61" y="20"/>
                      </a:moveTo>
                      <a:cubicBezTo>
                        <a:pt x="70" y="16"/>
                        <a:pt x="70" y="16"/>
                        <a:pt x="70" y="16"/>
                      </a:cubicBezTo>
                      <a:cubicBezTo>
                        <a:pt x="72" y="18"/>
                        <a:pt x="73" y="21"/>
                        <a:pt x="75" y="23"/>
                      </a:cubicBezTo>
                      <a:cubicBezTo>
                        <a:pt x="72" y="28"/>
                        <a:pt x="72" y="28"/>
                        <a:pt x="72" y="28"/>
                      </a:cubicBezTo>
                      <a:cubicBezTo>
                        <a:pt x="71" y="27"/>
                        <a:pt x="71" y="26"/>
                        <a:pt x="71" y="26"/>
                      </a:cubicBezTo>
                      <a:cubicBezTo>
                        <a:pt x="70" y="25"/>
                        <a:pt x="69" y="24"/>
                        <a:pt x="68" y="25"/>
                      </a:cubicBezTo>
                      <a:cubicBezTo>
                        <a:pt x="67" y="25"/>
                        <a:pt x="67" y="27"/>
                        <a:pt x="68" y="27"/>
                      </a:cubicBezTo>
                      <a:cubicBezTo>
                        <a:pt x="70" y="31"/>
                        <a:pt x="71" y="35"/>
                        <a:pt x="72" y="39"/>
                      </a:cubicBezTo>
                      <a:cubicBezTo>
                        <a:pt x="73" y="55"/>
                        <a:pt x="62" y="69"/>
                        <a:pt x="46" y="71"/>
                      </a:cubicBezTo>
                      <a:cubicBezTo>
                        <a:pt x="38" y="72"/>
                        <a:pt x="31" y="70"/>
                        <a:pt x="25" y="65"/>
                      </a:cubicBezTo>
                      <a:cubicBezTo>
                        <a:pt x="19" y="60"/>
                        <a:pt x="15" y="53"/>
                        <a:pt x="14" y="46"/>
                      </a:cubicBezTo>
                      <a:cubicBezTo>
                        <a:pt x="13" y="38"/>
                        <a:pt x="15" y="30"/>
                        <a:pt x="20" y="24"/>
                      </a:cubicBezTo>
                      <a:cubicBezTo>
                        <a:pt x="22" y="22"/>
                        <a:pt x="23" y="21"/>
                        <a:pt x="25" y="19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26" y="19"/>
                        <a:pt x="26" y="19"/>
                        <a:pt x="26" y="19"/>
                      </a:cubicBezTo>
                      <a:cubicBezTo>
                        <a:pt x="29" y="17"/>
                        <a:pt x="32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4"/>
                        <a:pt x="40" y="14"/>
                      </a:cubicBezTo>
                      <a:cubicBezTo>
                        <a:pt x="43" y="13"/>
                        <a:pt x="46" y="13"/>
                        <a:pt x="49" y="14"/>
                      </a:cubicBezTo>
                      <a:cubicBezTo>
                        <a:pt x="49" y="14"/>
                        <a:pt x="49" y="14"/>
                        <a:pt x="49" y="14"/>
                      </a:cubicBezTo>
                      <a:cubicBezTo>
                        <a:pt x="54" y="15"/>
                        <a:pt x="58" y="17"/>
                        <a:pt x="61" y="20"/>
                      </a:cubicBezTo>
                      <a:close/>
                      <a:moveTo>
                        <a:pt x="38" y="5"/>
                      </a:moveTo>
                      <a:cubicBezTo>
                        <a:pt x="40" y="5"/>
                        <a:pt x="41" y="5"/>
                        <a:pt x="43" y="5"/>
                      </a:cubicBezTo>
                      <a:cubicBezTo>
                        <a:pt x="44" y="5"/>
                        <a:pt x="46" y="5"/>
                        <a:pt x="47" y="5"/>
                      </a:cubicBezTo>
                      <a:cubicBezTo>
                        <a:pt x="48" y="10"/>
                        <a:pt x="48" y="10"/>
                        <a:pt x="48" y="10"/>
                      </a:cubicBezTo>
                      <a:cubicBezTo>
                        <a:pt x="45" y="10"/>
                        <a:pt x="42" y="10"/>
                        <a:pt x="39" y="10"/>
                      </a:cubicBezTo>
                      <a:cubicBezTo>
                        <a:pt x="39" y="10"/>
                        <a:pt x="38" y="10"/>
                        <a:pt x="37" y="10"/>
                      </a:cubicBezTo>
                      <a:lnTo>
                        <a:pt x="38" y="5"/>
                      </a:lnTo>
                      <a:close/>
                      <a:moveTo>
                        <a:pt x="16" y="16"/>
                      </a:move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0" y="19"/>
                        <a:pt x="18" y="21"/>
                        <a:pt x="17" y="22"/>
                      </a:cubicBezTo>
                      <a:cubicBezTo>
                        <a:pt x="16" y="24"/>
                        <a:pt x="15" y="26"/>
                        <a:pt x="14" y="28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12" y="21"/>
                        <a:pt x="14" y="18"/>
                        <a:pt x="16" y="16"/>
                      </a:cubicBezTo>
                      <a:close/>
                      <a:moveTo>
                        <a:pt x="6" y="47"/>
                      </a:moveTo>
                      <a:cubicBezTo>
                        <a:pt x="10" y="44"/>
                        <a:pt x="10" y="44"/>
                        <a:pt x="10" y="44"/>
                      </a:cubicBezTo>
                      <a:cubicBezTo>
                        <a:pt x="10" y="45"/>
                        <a:pt x="11" y="45"/>
                        <a:pt x="11" y="46"/>
                      </a:cubicBezTo>
                      <a:cubicBezTo>
                        <a:pt x="11" y="49"/>
                        <a:pt x="12" y="53"/>
                        <a:pt x="13" y="56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7" y="53"/>
                        <a:pt x="6" y="50"/>
                        <a:pt x="6" y="47"/>
                      </a:cubicBezTo>
                      <a:close/>
                      <a:moveTo>
                        <a:pt x="23" y="74"/>
                      </a:moveTo>
                      <a:cubicBezTo>
                        <a:pt x="24" y="69"/>
                        <a:pt x="24" y="69"/>
                        <a:pt x="24" y="69"/>
                      </a:cubicBezTo>
                      <a:cubicBezTo>
                        <a:pt x="27" y="71"/>
                        <a:pt x="31" y="73"/>
                        <a:pt x="35" y="74"/>
                      </a:cubicBezTo>
                      <a:cubicBezTo>
                        <a:pt x="31" y="78"/>
                        <a:pt x="31" y="78"/>
                        <a:pt x="31" y="78"/>
                      </a:cubicBezTo>
                      <a:cubicBezTo>
                        <a:pt x="28" y="77"/>
                        <a:pt x="25" y="75"/>
                        <a:pt x="23" y="74"/>
                      </a:cubicBezTo>
                      <a:close/>
                      <a:moveTo>
                        <a:pt x="54" y="78"/>
                      </a:moveTo>
                      <a:cubicBezTo>
                        <a:pt x="51" y="74"/>
                        <a:pt x="51" y="74"/>
                        <a:pt x="51" y="74"/>
                      </a:cubicBezTo>
                      <a:cubicBezTo>
                        <a:pt x="55" y="73"/>
                        <a:pt x="59" y="71"/>
                        <a:pt x="62" y="69"/>
                      </a:cubicBezTo>
                      <a:cubicBezTo>
                        <a:pt x="63" y="74"/>
                        <a:pt x="63" y="74"/>
                        <a:pt x="63" y="74"/>
                      </a:cubicBezTo>
                      <a:cubicBezTo>
                        <a:pt x="60" y="75"/>
                        <a:pt x="57" y="77"/>
                        <a:pt x="54" y="78"/>
                      </a:cubicBezTo>
                      <a:close/>
                      <a:moveTo>
                        <a:pt x="78" y="56"/>
                      </a:moveTo>
                      <a:cubicBezTo>
                        <a:pt x="72" y="56"/>
                        <a:pt x="72" y="56"/>
                        <a:pt x="72" y="56"/>
                      </a:cubicBezTo>
                      <a:cubicBezTo>
                        <a:pt x="74" y="52"/>
                        <a:pt x="75" y="48"/>
                        <a:pt x="75" y="44"/>
                      </a:cubicBezTo>
                      <a:cubicBezTo>
                        <a:pt x="80" y="47"/>
                        <a:pt x="80" y="47"/>
                        <a:pt x="80" y="47"/>
                      </a:cubicBezTo>
                      <a:cubicBezTo>
                        <a:pt x="80" y="50"/>
                        <a:pt x="79" y="53"/>
                        <a:pt x="78" y="5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4" name="ïšḻïďê-Freeform: Shape 110"/>
                <p:cNvSpPr/>
                <p:nvPr/>
              </p:nvSpPr>
              <p:spPr bwMode="auto">
                <a:xfrm>
                  <a:off x="4395858" y="3330860"/>
                  <a:ext cx="124323" cy="144667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5" y="40"/>
                    </a:cxn>
                    <a:cxn ang="0">
                      <a:pos x="7" y="40"/>
                    </a:cxn>
                    <a:cxn ang="0">
                      <a:pos x="8" y="40"/>
                    </a:cxn>
                    <a:cxn ang="0">
                      <a:pos x="8" y="37"/>
                    </a:cxn>
                    <a:cxn ang="0">
                      <a:pos x="4" y="24"/>
                    </a:cxn>
                    <a:cxn ang="0">
                      <a:pos x="25" y="3"/>
                    </a:cxn>
                    <a:cxn ang="0">
                      <a:pos x="31" y="4"/>
                    </a:cxn>
                    <a:cxn ang="0">
                      <a:pos x="34" y="3"/>
                    </a:cxn>
                    <a:cxn ang="0">
                      <a:pos x="33" y="1"/>
                    </a:cxn>
                    <a:cxn ang="0">
                      <a:pos x="25" y="0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34" h="40">
                      <a:moveTo>
                        <a:pt x="0" y="24"/>
                      </a:moveTo>
                      <a:cubicBezTo>
                        <a:pt x="0" y="30"/>
                        <a:pt x="2" y="35"/>
                        <a:pt x="5" y="40"/>
                      </a:cubicBezTo>
                      <a:cubicBezTo>
                        <a:pt x="6" y="40"/>
                        <a:pt x="6" y="40"/>
                        <a:pt x="7" y="40"/>
                      </a:cubicBezTo>
                      <a:cubicBezTo>
                        <a:pt x="7" y="40"/>
                        <a:pt x="8" y="40"/>
                        <a:pt x="8" y="40"/>
                      </a:cubicBezTo>
                      <a:cubicBezTo>
                        <a:pt x="9" y="39"/>
                        <a:pt x="9" y="38"/>
                        <a:pt x="8" y="37"/>
                      </a:cubicBezTo>
                      <a:cubicBezTo>
                        <a:pt x="5" y="34"/>
                        <a:pt x="4" y="29"/>
                        <a:pt x="4" y="24"/>
                      </a:cubicBezTo>
                      <a:cubicBezTo>
                        <a:pt x="4" y="13"/>
                        <a:pt x="13" y="3"/>
                        <a:pt x="25" y="3"/>
                      </a:cubicBezTo>
                      <a:cubicBezTo>
                        <a:pt x="27" y="3"/>
                        <a:pt x="29" y="3"/>
                        <a:pt x="31" y="4"/>
                      </a:cubicBezTo>
                      <a:cubicBezTo>
                        <a:pt x="32" y="4"/>
                        <a:pt x="33" y="4"/>
                        <a:pt x="34" y="3"/>
                      </a:cubicBezTo>
                      <a:cubicBezTo>
                        <a:pt x="34" y="2"/>
                        <a:pt x="33" y="1"/>
                        <a:pt x="33" y="1"/>
                      </a:cubicBezTo>
                      <a:cubicBezTo>
                        <a:pt x="30" y="0"/>
                        <a:pt x="27" y="0"/>
                        <a:pt x="25" y="0"/>
                      </a:cubicBezTo>
                      <a:cubicBezTo>
                        <a:pt x="11" y="0"/>
                        <a:pt x="0" y="11"/>
                        <a:pt x="0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55" name="ïšḻïďê-Freeform: Shape 111"/>
                <p:cNvSpPr/>
                <p:nvPr/>
              </p:nvSpPr>
              <p:spPr bwMode="auto">
                <a:xfrm>
                  <a:off x="4441067" y="3355723"/>
                  <a:ext cx="137886" cy="153708"/>
                </a:xfrm>
                <a:custGeom>
                  <a:avLst/>
                  <a:gdLst/>
                  <a:ahLst/>
                  <a:cxnLst>
                    <a:cxn ang="0">
                      <a:pos x="34" y="17"/>
                    </a:cxn>
                    <a:cxn ang="0">
                      <a:pos x="13" y="38"/>
                    </a:cxn>
                    <a:cxn ang="0">
                      <a:pos x="3" y="36"/>
                    </a:cxn>
                    <a:cxn ang="0">
                      <a:pos x="1" y="37"/>
                    </a:cxn>
                    <a:cxn ang="0">
                      <a:pos x="2" y="39"/>
                    </a:cxn>
                    <a:cxn ang="0">
                      <a:pos x="13" y="42"/>
                    </a:cxn>
                    <a:cxn ang="0">
                      <a:pos x="38" y="17"/>
                    </a:cxn>
                    <a:cxn ang="0">
                      <a:pos x="31" y="1"/>
                    </a:cxn>
                    <a:cxn ang="0">
                      <a:pos x="29" y="1"/>
                    </a:cxn>
                    <a:cxn ang="0">
                      <a:pos x="29" y="3"/>
                    </a:cxn>
                    <a:cxn ang="0">
                      <a:pos x="34" y="17"/>
                    </a:cxn>
                  </a:cxnLst>
                  <a:rect l="0" t="0" r="r" b="b"/>
                  <a:pathLst>
                    <a:path w="38" h="42">
                      <a:moveTo>
                        <a:pt x="34" y="17"/>
                      </a:moveTo>
                      <a:cubicBezTo>
                        <a:pt x="34" y="29"/>
                        <a:pt x="25" y="38"/>
                        <a:pt x="13" y="38"/>
                      </a:cubicBezTo>
                      <a:cubicBezTo>
                        <a:pt x="9" y="38"/>
                        <a:pt x="6" y="38"/>
                        <a:pt x="3" y="36"/>
                      </a:cubicBezTo>
                      <a:cubicBezTo>
                        <a:pt x="2" y="36"/>
                        <a:pt x="1" y="36"/>
                        <a:pt x="1" y="37"/>
                      </a:cubicBezTo>
                      <a:cubicBezTo>
                        <a:pt x="0" y="38"/>
                        <a:pt x="1" y="39"/>
                        <a:pt x="2" y="39"/>
                      </a:cubicBezTo>
                      <a:cubicBezTo>
                        <a:pt x="5" y="41"/>
                        <a:pt x="9" y="42"/>
                        <a:pt x="13" y="42"/>
                      </a:cubicBezTo>
                      <a:cubicBezTo>
                        <a:pt x="26" y="42"/>
                        <a:pt x="38" y="31"/>
                        <a:pt x="38" y="17"/>
                      </a:cubicBezTo>
                      <a:cubicBezTo>
                        <a:pt x="38" y="11"/>
                        <a:pt x="35" y="5"/>
                        <a:pt x="31" y="1"/>
                      </a:cubicBezTo>
                      <a:cubicBezTo>
                        <a:pt x="31" y="0"/>
                        <a:pt x="30" y="0"/>
                        <a:pt x="29" y="1"/>
                      </a:cubicBezTo>
                      <a:cubicBezTo>
                        <a:pt x="28" y="1"/>
                        <a:pt x="28" y="3"/>
                        <a:pt x="29" y="3"/>
                      </a:cubicBezTo>
                      <a:cubicBezTo>
                        <a:pt x="32" y="7"/>
                        <a:pt x="34" y="12"/>
                        <a:pt x="34" y="1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9" name="Group 112"/>
            <p:cNvGrpSpPr/>
            <p:nvPr/>
          </p:nvGrpSpPr>
          <p:grpSpPr>
            <a:xfrm>
              <a:off x="9093249" y="4218586"/>
              <a:ext cx="780137" cy="780137"/>
              <a:chOff x="2848382" y="3177907"/>
              <a:chExt cx="475436" cy="475436"/>
            </a:xfrm>
            <a:effectLst/>
          </p:grpSpPr>
          <p:sp>
            <p:nvSpPr>
              <p:cNvPr id="45" name="ïšḻïďê-Oval 113"/>
              <p:cNvSpPr/>
              <p:nvPr/>
            </p:nvSpPr>
            <p:spPr bwMode="auto">
              <a:xfrm>
                <a:off x="2848382" y="3177907"/>
                <a:ext cx="475436" cy="475436"/>
              </a:xfrm>
              <a:prstGeom prst="ellipse">
                <a:avLst/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grpSp>
            <p:nvGrpSpPr>
              <p:cNvPr id="46" name="Group 115"/>
              <p:cNvGrpSpPr/>
              <p:nvPr/>
            </p:nvGrpSpPr>
            <p:grpSpPr>
              <a:xfrm>
                <a:off x="2958786" y="3271347"/>
                <a:ext cx="254628" cy="288579"/>
                <a:chOff x="5380038" y="2333625"/>
                <a:chExt cx="190500" cy="215900"/>
              </a:xfrm>
              <a:solidFill>
                <a:schemeClr val="bg1"/>
              </a:solidFill>
            </p:grpSpPr>
            <p:sp>
              <p:nvSpPr>
                <p:cNvPr id="47" name="ïšḻïďê-Freeform: Shape 116"/>
                <p:cNvSpPr/>
                <p:nvPr/>
              </p:nvSpPr>
              <p:spPr bwMode="auto">
                <a:xfrm>
                  <a:off x="5405438" y="2333625"/>
                  <a:ext cx="165100" cy="161925"/>
                </a:xfrm>
                <a:custGeom>
                  <a:avLst/>
                  <a:gdLst/>
                  <a:ahLst/>
                  <a:cxnLst>
                    <a:cxn ang="0">
                      <a:pos x="51" y="27"/>
                    </a:cxn>
                    <a:cxn ang="0">
                      <a:pos x="63" y="9"/>
                    </a:cxn>
                    <a:cxn ang="0">
                      <a:pos x="64" y="6"/>
                    </a:cxn>
                    <a:cxn ang="0">
                      <a:pos x="58" y="0"/>
                    </a:cxn>
                    <a:cxn ang="0">
                      <a:pos x="58" y="0"/>
                    </a:cxn>
                    <a:cxn ang="0">
                      <a:pos x="28" y="0"/>
                    </a:cxn>
                    <a:cxn ang="0">
                      <a:pos x="22" y="6"/>
                    </a:cxn>
                    <a:cxn ang="0">
                      <a:pos x="22" y="9"/>
                    </a:cxn>
                    <a:cxn ang="0">
                      <a:pos x="5" y="9"/>
                    </a:cxn>
                    <a:cxn ang="0">
                      <a:pos x="0" y="15"/>
                    </a:cxn>
                    <a:cxn ang="0">
                      <a:pos x="0" y="57"/>
                    </a:cxn>
                    <a:cxn ang="0">
                      <a:pos x="5" y="63"/>
                    </a:cxn>
                    <a:cxn ang="0">
                      <a:pos x="36" y="63"/>
                    </a:cxn>
                    <a:cxn ang="0">
                      <a:pos x="41" y="57"/>
                    </a:cxn>
                    <a:cxn ang="0">
                      <a:pos x="41" y="54"/>
                    </a:cxn>
                    <a:cxn ang="0">
                      <a:pos x="58" y="54"/>
                    </a:cxn>
                    <a:cxn ang="0">
                      <a:pos x="63" y="51"/>
                    </a:cxn>
                    <a:cxn ang="0">
                      <a:pos x="63" y="46"/>
                    </a:cxn>
                    <a:cxn ang="0">
                      <a:pos x="51" y="27"/>
                    </a:cxn>
                    <a:cxn ang="0">
                      <a:pos x="5" y="15"/>
                    </a:cxn>
                    <a:cxn ang="0">
                      <a:pos x="24" y="15"/>
                    </a:cxn>
                    <a:cxn ang="0">
                      <a:pos x="24" y="17"/>
                    </a:cxn>
                    <a:cxn ang="0">
                      <a:pos x="26" y="19"/>
                    </a:cxn>
                    <a:cxn ang="0">
                      <a:pos x="28" y="17"/>
                    </a:cxn>
                    <a:cxn ang="0">
                      <a:pos x="28" y="15"/>
                    </a:cxn>
                    <a:cxn ang="0">
                      <a:pos x="28" y="15"/>
                    </a:cxn>
                    <a:cxn ang="0">
                      <a:pos x="28" y="6"/>
                    </a:cxn>
                    <a:cxn ang="0">
                      <a:pos x="58" y="6"/>
                    </a:cxn>
                    <a:cxn ang="0">
                      <a:pos x="45" y="27"/>
                    </a:cxn>
                    <a:cxn ang="0">
                      <a:pos x="58" y="48"/>
                    </a:cxn>
                    <a:cxn ang="0">
                      <a:pos x="36" y="48"/>
                    </a:cxn>
                    <a:cxn ang="0">
                      <a:pos x="36" y="48"/>
                    </a:cxn>
                    <a:cxn ang="0">
                      <a:pos x="28" y="48"/>
                    </a:cxn>
                    <a:cxn ang="0">
                      <a:pos x="28" y="25"/>
                    </a:cxn>
                    <a:cxn ang="0">
                      <a:pos x="26" y="23"/>
                    </a:cxn>
                    <a:cxn ang="0">
                      <a:pos x="24" y="25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5" y="51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33" y="57"/>
                    </a:cxn>
                    <a:cxn ang="0">
                      <a:pos x="5" y="57"/>
                    </a:cxn>
                    <a:cxn ang="0">
                      <a:pos x="5" y="15"/>
                    </a:cxn>
                    <a:cxn ang="0">
                      <a:pos x="36" y="55"/>
                    </a:cxn>
                    <a:cxn ang="0">
                      <a:pos x="32" y="52"/>
                    </a:cxn>
                    <a:cxn ang="0">
                      <a:pos x="36" y="52"/>
                    </a:cxn>
                    <a:cxn ang="0">
                      <a:pos x="36" y="55"/>
                    </a:cxn>
                  </a:cxnLst>
                  <a:rect l="0" t="0" r="r" b="b"/>
                  <a:pathLst>
                    <a:path w="64" h="63">
                      <a:moveTo>
                        <a:pt x="51" y="27"/>
                      </a:moveTo>
                      <a:cubicBezTo>
                        <a:pt x="63" y="9"/>
                        <a:pt x="63" y="9"/>
                        <a:pt x="63" y="9"/>
                      </a:cubicBezTo>
                      <a:cubicBezTo>
                        <a:pt x="63" y="8"/>
                        <a:pt x="64" y="7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5" y="0"/>
                        <a:pt x="22" y="3"/>
                        <a:pt x="22" y="6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5" y="9"/>
                        <a:pt x="5" y="9"/>
                        <a:pt x="5" y="9"/>
                      </a:cubicBezTo>
                      <a:cubicBezTo>
                        <a:pt x="2" y="9"/>
                        <a:pt x="0" y="12"/>
                        <a:pt x="0" y="15"/>
                      </a:cubicBezTo>
                      <a:cubicBezTo>
                        <a:pt x="0" y="57"/>
                        <a:pt x="0" y="57"/>
                        <a:pt x="0" y="57"/>
                      </a:cubicBezTo>
                      <a:cubicBezTo>
                        <a:pt x="0" y="60"/>
                        <a:pt x="2" y="63"/>
                        <a:pt x="5" y="63"/>
                      </a:cubicBezTo>
                      <a:cubicBezTo>
                        <a:pt x="36" y="63"/>
                        <a:pt x="36" y="63"/>
                        <a:pt x="36" y="63"/>
                      </a:cubicBezTo>
                      <a:cubicBezTo>
                        <a:pt x="39" y="63"/>
                        <a:pt x="41" y="60"/>
                        <a:pt x="41" y="57"/>
                      </a:cubicBezTo>
                      <a:cubicBezTo>
                        <a:pt x="41" y="54"/>
                        <a:pt x="41" y="54"/>
                        <a:pt x="41" y="54"/>
                      </a:cubicBezTo>
                      <a:cubicBezTo>
                        <a:pt x="58" y="54"/>
                        <a:pt x="58" y="54"/>
                        <a:pt x="58" y="54"/>
                      </a:cubicBezTo>
                      <a:cubicBezTo>
                        <a:pt x="60" y="54"/>
                        <a:pt x="62" y="53"/>
                        <a:pt x="63" y="51"/>
                      </a:cubicBezTo>
                      <a:cubicBezTo>
                        <a:pt x="64" y="49"/>
                        <a:pt x="64" y="47"/>
                        <a:pt x="63" y="46"/>
                      </a:cubicBezTo>
                      <a:lnTo>
                        <a:pt x="51" y="27"/>
                      </a:lnTo>
                      <a:close/>
                      <a:moveTo>
                        <a:pt x="5" y="15"/>
                      </a:move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4" y="18"/>
                        <a:pt x="25" y="19"/>
                        <a:pt x="26" y="19"/>
                      </a:cubicBezTo>
                      <a:cubicBezTo>
                        <a:pt x="27" y="19"/>
                        <a:pt x="28" y="18"/>
                        <a:pt x="28" y="17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8" y="6"/>
                        <a:pt x="28" y="6"/>
                        <a:pt x="28" y="6"/>
                      </a:cubicBezTo>
                      <a:cubicBezTo>
                        <a:pt x="58" y="6"/>
                        <a:pt x="58" y="6"/>
                        <a:pt x="58" y="6"/>
                      </a:cubicBez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58" y="48"/>
                        <a:pt x="58" y="48"/>
                        <a:pt x="58" y="48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28" y="48"/>
                        <a:pt x="28" y="48"/>
                        <a:pt x="28" y="48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28" y="24"/>
                        <a:pt x="27" y="23"/>
                        <a:pt x="26" y="23"/>
                      </a:cubicBezTo>
                      <a:cubicBezTo>
                        <a:pt x="25" y="23"/>
                        <a:pt x="24" y="24"/>
                        <a:pt x="24" y="25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5" y="51"/>
                        <a:pt x="25" y="51"/>
                      </a:cubicBezTo>
                      <a:cubicBezTo>
                        <a:pt x="25" y="51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33" y="57"/>
                        <a:pt x="33" y="57"/>
                        <a:pt x="33" y="57"/>
                      </a:cubicBezTo>
                      <a:cubicBezTo>
                        <a:pt x="5" y="57"/>
                        <a:pt x="5" y="57"/>
                        <a:pt x="5" y="57"/>
                      </a:cubicBezTo>
                      <a:lnTo>
                        <a:pt x="5" y="15"/>
                      </a:lnTo>
                      <a:close/>
                      <a:moveTo>
                        <a:pt x="36" y="55"/>
                      </a:moveTo>
                      <a:cubicBezTo>
                        <a:pt x="32" y="52"/>
                        <a:pt x="32" y="52"/>
                        <a:pt x="32" y="52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lnTo>
                        <a:pt x="36" y="5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8" name="ïšḻïďê-Freeform: Shape 118"/>
                <p:cNvSpPr/>
                <p:nvPr/>
              </p:nvSpPr>
              <p:spPr bwMode="auto">
                <a:xfrm>
                  <a:off x="5380038" y="2359025"/>
                  <a:ext cx="15875" cy="190500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0" y="72"/>
                    </a:cxn>
                    <a:cxn ang="0">
                      <a:pos x="3" y="74"/>
                    </a:cxn>
                    <a:cxn ang="0">
                      <a:pos x="6" y="72"/>
                    </a:cxn>
                    <a:cxn ang="0">
                      <a:pos x="6" y="2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6" h="74">
                      <a:moveTo>
                        <a:pt x="3" y="0"/>
                      </a:move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3"/>
                        <a:pt x="1" y="74"/>
                        <a:pt x="3" y="74"/>
                      </a:cubicBezTo>
                      <a:cubicBezTo>
                        <a:pt x="4" y="74"/>
                        <a:pt x="6" y="73"/>
                        <a:pt x="6" y="7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  <p:sp>
              <p:nvSpPr>
                <p:cNvPr id="49" name="ïšḻïďê-Oval 119"/>
                <p:cNvSpPr/>
                <p:nvPr/>
              </p:nvSpPr>
              <p:spPr bwMode="auto">
                <a:xfrm>
                  <a:off x="5380038" y="2333625"/>
                  <a:ext cx="15875" cy="1428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latin typeface="Noto Sans S Chinese Light" panose="020B0300000000000000" pitchFamily="34" charset="-122"/>
                    <a:ea typeface="Noto Sans S Chinese Light" panose="020B0300000000000000" pitchFamily="34" charset="-122"/>
                    <a:sym typeface="微软雅黑 Light" panose="020B0502040204020203" pitchFamily="34" charset="-122"/>
                  </a:endParaRPr>
                </a:p>
              </p:txBody>
            </p:sp>
          </p:grpSp>
        </p:grpSp>
        <p:grpSp>
          <p:nvGrpSpPr>
            <p:cNvPr id="10" name="Group 154"/>
            <p:cNvGrpSpPr/>
            <p:nvPr/>
          </p:nvGrpSpPr>
          <p:grpSpPr>
            <a:xfrm rot="16200000">
              <a:off x="1527277" y="2723968"/>
              <a:ext cx="2361962" cy="439866"/>
              <a:chOff x="2057400" y="1428750"/>
              <a:chExt cx="2044430" cy="400051"/>
            </a:xfrm>
          </p:grpSpPr>
          <p:sp>
            <p:nvSpPr>
              <p:cNvPr id="43" name="ïšḻïďê-Rectangle: Rounded Corners 155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4" name="ïšḻïďê-Rectangle: Rounded Corners 156"/>
              <p:cNvSpPr/>
              <p:nvPr/>
            </p:nvSpPr>
            <p:spPr bwMode="auto">
              <a:xfrm>
                <a:off x="2057401" y="1428751"/>
                <a:ext cx="503832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1" name="ïšḻïďê-Flowchart: Off-page Connector 157"/>
            <p:cNvSpPr/>
            <p:nvPr/>
          </p:nvSpPr>
          <p:spPr bwMode="auto">
            <a:xfrm>
              <a:off x="2433288" y="1244866"/>
              <a:ext cx="549938" cy="458282"/>
            </a:xfrm>
            <a:prstGeom prst="flowChartOffpageConnector">
              <a:avLst/>
            </a:prstGeom>
            <a:solidFill>
              <a:schemeClr val="accent1"/>
            </a:solidFill>
            <a:ln w="19050">
              <a:noFill/>
              <a:round/>
            </a:ln>
          </p:spPr>
          <p:txBody>
            <a:bodyPr vert="horz" wrap="none" lIns="91440" tIns="45720" rIns="91440" bIns="0" anchor="ctr" anchorCtr="1" compatLnSpc="1">
              <a:norm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rPr>
                <a:t>10%</a:t>
              </a:r>
              <a:endParaRPr lang="en-US" sz="1200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2" name="Group 158"/>
            <p:cNvGrpSpPr/>
            <p:nvPr/>
          </p:nvGrpSpPr>
          <p:grpSpPr>
            <a:xfrm rot="16200000">
              <a:off x="3221042" y="2723968"/>
              <a:ext cx="2361962" cy="439866"/>
              <a:chOff x="2057400" y="1428750"/>
              <a:chExt cx="2044430" cy="400051"/>
            </a:xfrm>
          </p:grpSpPr>
          <p:sp>
            <p:nvSpPr>
              <p:cNvPr id="41" name="ïšḻïďê-Rectangle: Rounded Corners 159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2" name="ïšḻïďê-Rectangle: Rounded Corners 160"/>
              <p:cNvSpPr/>
              <p:nvPr/>
            </p:nvSpPr>
            <p:spPr bwMode="auto">
              <a:xfrm>
                <a:off x="2057400" y="1428751"/>
                <a:ext cx="696248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3" name="ïšḻïďê-Flowchart: Off-page Connector 161"/>
            <p:cNvSpPr/>
            <p:nvPr/>
          </p:nvSpPr>
          <p:spPr bwMode="auto">
            <a:xfrm>
              <a:off x="4127054" y="1244866"/>
              <a:ext cx="549938" cy="458282"/>
            </a:xfrm>
            <a:prstGeom prst="flowChartOffpageConnector">
              <a:avLst/>
            </a:prstGeom>
            <a:solidFill>
              <a:schemeClr val="accent2">
                <a:lumMod val="100000"/>
              </a:schemeClr>
            </a:solidFill>
            <a:ln w="19050">
              <a:noFill/>
              <a:round/>
            </a:ln>
          </p:spPr>
          <p:txBody>
            <a:bodyPr vert="horz" wrap="none" lIns="91440" tIns="45720" rIns="91440" bIns="0" anchor="ctr" anchorCtr="1" compatLnSpc="1"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rPr>
                <a:t>20%</a:t>
              </a:r>
              <a:endParaRPr lang="en-US" sz="1200" b="1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4" name="Group 162"/>
            <p:cNvGrpSpPr/>
            <p:nvPr/>
          </p:nvGrpSpPr>
          <p:grpSpPr>
            <a:xfrm rot="16200000">
              <a:off x="4914807" y="2723969"/>
              <a:ext cx="2361962" cy="439866"/>
              <a:chOff x="2057400" y="1428750"/>
              <a:chExt cx="2044430" cy="400050"/>
            </a:xfrm>
          </p:grpSpPr>
          <p:sp>
            <p:nvSpPr>
              <p:cNvPr id="39" name="ïšḻïďê-Rectangle: Rounded Corners 163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40" name="îŝḷîḓé-Rectangle: Rounded Corners 164"/>
              <p:cNvSpPr/>
              <p:nvPr/>
            </p:nvSpPr>
            <p:spPr bwMode="auto">
              <a:xfrm>
                <a:off x="2057400" y="1428750"/>
                <a:ext cx="858285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5" name="îŝḷîḓé-Flowchart: Off-page Connector 165"/>
            <p:cNvSpPr/>
            <p:nvPr/>
          </p:nvSpPr>
          <p:spPr bwMode="auto">
            <a:xfrm>
              <a:off x="5820819" y="1244867"/>
              <a:ext cx="549938" cy="458282"/>
            </a:xfrm>
            <a:prstGeom prst="flowChartOffpageConnector">
              <a:avLst/>
            </a:prstGeom>
            <a:solidFill>
              <a:schemeClr val="accent1"/>
            </a:solidFill>
            <a:ln w="19050">
              <a:noFill/>
              <a:round/>
            </a:ln>
          </p:spPr>
          <p:txBody>
            <a:bodyPr vert="horz" wrap="none" lIns="91440" tIns="45720" rIns="91440" bIns="0" anchor="ctr" anchorCtr="1" compatLnSpc="1">
              <a:norm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rPr>
                <a:t>30%</a:t>
              </a:r>
              <a:endParaRPr lang="en-US" sz="1200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6" name="Group 166"/>
            <p:cNvGrpSpPr/>
            <p:nvPr/>
          </p:nvGrpSpPr>
          <p:grpSpPr>
            <a:xfrm rot="16200000">
              <a:off x="6608576" y="2723969"/>
              <a:ext cx="2361963" cy="439866"/>
              <a:chOff x="2057399" y="1428750"/>
              <a:chExt cx="2044431" cy="400051"/>
            </a:xfrm>
          </p:grpSpPr>
          <p:sp>
            <p:nvSpPr>
              <p:cNvPr id="37" name="îŝḷîḓé-Rectangle: Rounded Corners 167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8" name="îŝḷîḓé-Rectangle: Rounded Corners 168"/>
              <p:cNvSpPr/>
              <p:nvPr/>
            </p:nvSpPr>
            <p:spPr bwMode="auto">
              <a:xfrm>
                <a:off x="2057399" y="1428751"/>
                <a:ext cx="1050702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7" name="îŝḷîḓé-Flowchart: Off-page Connector 169"/>
            <p:cNvSpPr/>
            <p:nvPr/>
          </p:nvSpPr>
          <p:spPr bwMode="auto">
            <a:xfrm>
              <a:off x="7514584" y="1244867"/>
              <a:ext cx="549938" cy="458282"/>
            </a:xfrm>
            <a:prstGeom prst="flowChartOffpageConnector">
              <a:avLst/>
            </a:prstGeom>
            <a:solidFill>
              <a:schemeClr val="accent2">
                <a:lumMod val="100000"/>
              </a:schemeClr>
            </a:solidFill>
            <a:ln w="19050">
              <a:noFill/>
              <a:round/>
            </a:ln>
          </p:spPr>
          <p:txBody>
            <a:bodyPr vert="horz" wrap="none" lIns="91440" tIns="45720" rIns="91440" bIns="0" anchor="ctr" anchorCtr="1" compatLnSpc="1"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rPr>
                <a:t>50%</a:t>
              </a:r>
              <a:endParaRPr lang="en-US" sz="1200" b="1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 Light" panose="020B0502040204020203" pitchFamily="34" charset="-122"/>
              </a:endParaRPr>
            </a:p>
          </p:txBody>
        </p:sp>
        <p:grpSp>
          <p:nvGrpSpPr>
            <p:cNvPr id="18" name="Group 170"/>
            <p:cNvGrpSpPr/>
            <p:nvPr/>
          </p:nvGrpSpPr>
          <p:grpSpPr>
            <a:xfrm rot="16200000">
              <a:off x="8302337" y="2723970"/>
              <a:ext cx="2361962" cy="439866"/>
              <a:chOff x="2057400" y="1428750"/>
              <a:chExt cx="2044430" cy="400052"/>
            </a:xfrm>
          </p:grpSpPr>
          <p:sp>
            <p:nvSpPr>
              <p:cNvPr id="35" name="îŝḷîḓé-Rectangle: Rounded Corners 171"/>
              <p:cNvSpPr/>
              <p:nvPr/>
            </p:nvSpPr>
            <p:spPr bwMode="auto">
              <a:xfrm>
                <a:off x="2057400" y="1428750"/>
                <a:ext cx="2044430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  <p:sp>
            <p:nvSpPr>
              <p:cNvPr id="36" name="îŝḷîḓé-Rectangle: Rounded Corners 172"/>
              <p:cNvSpPr/>
              <p:nvPr/>
            </p:nvSpPr>
            <p:spPr bwMode="auto">
              <a:xfrm>
                <a:off x="2057400" y="1428752"/>
                <a:ext cx="1526681" cy="40005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endParaRPr>
              </a:p>
            </p:txBody>
          </p:sp>
        </p:grpSp>
        <p:sp>
          <p:nvSpPr>
            <p:cNvPr id="19" name="îŝḷîḓé-Flowchart: Off-page Connector 173"/>
            <p:cNvSpPr/>
            <p:nvPr/>
          </p:nvSpPr>
          <p:spPr bwMode="auto">
            <a:xfrm>
              <a:off x="9208348" y="1244867"/>
              <a:ext cx="549938" cy="458282"/>
            </a:xfrm>
            <a:prstGeom prst="flowChartOffpageConnector">
              <a:avLst/>
            </a:prstGeom>
            <a:solidFill>
              <a:schemeClr val="accent1"/>
            </a:solidFill>
            <a:ln w="19050">
              <a:noFill/>
              <a:round/>
            </a:ln>
          </p:spPr>
          <p:txBody>
            <a:bodyPr vert="horz" wrap="none" lIns="91440" tIns="45720" rIns="91440" bIns="0" anchor="ctr" anchorCtr="1" compatLnSpc="1">
              <a:normAutofit/>
            </a:bodyPr>
            <a:lstStyle/>
            <a:p>
              <a:pPr algn="ctr"/>
              <a:r>
                <a:rPr lang="en-US" sz="1200" b="1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 Light" panose="020B0502040204020203" pitchFamily="34" charset="-122"/>
                </a:rPr>
                <a:t>70%</a:t>
              </a:r>
              <a:endParaRPr lang="en-US" sz="1200" b="1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 Light" panose="020B0502040204020203" pitchFamily="34" charset="-122"/>
              </a:endParaRPr>
            </a:p>
          </p:txBody>
        </p:sp>
      </p:grpSp>
      <p:sp>
        <p:nvSpPr>
          <p:cNvPr id="73" name="išľíďè"/>
          <p:cNvSpPr/>
          <p:nvPr/>
        </p:nvSpPr>
        <p:spPr bwMode="auto">
          <a:xfrm>
            <a:off x="466943" y="5361001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4" name="iSlíďè"/>
          <p:cNvSpPr txBox="1"/>
          <p:nvPr/>
        </p:nvSpPr>
        <p:spPr bwMode="auto">
          <a:xfrm>
            <a:off x="466943" y="5033358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5" name="išľíďè"/>
          <p:cNvSpPr/>
          <p:nvPr/>
        </p:nvSpPr>
        <p:spPr bwMode="auto">
          <a:xfrm>
            <a:off x="3384717" y="536644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6" name="iSlíďè"/>
          <p:cNvSpPr txBox="1"/>
          <p:nvPr/>
        </p:nvSpPr>
        <p:spPr bwMode="auto">
          <a:xfrm>
            <a:off x="3384717" y="503880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7" name="išľíďè"/>
          <p:cNvSpPr/>
          <p:nvPr/>
        </p:nvSpPr>
        <p:spPr bwMode="auto">
          <a:xfrm>
            <a:off x="6302491" y="536096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8" name="iSlíďè"/>
          <p:cNvSpPr txBox="1"/>
          <p:nvPr/>
        </p:nvSpPr>
        <p:spPr bwMode="auto">
          <a:xfrm>
            <a:off x="6302491" y="503332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9" name="išľíďè"/>
          <p:cNvSpPr/>
          <p:nvPr/>
        </p:nvSpPr>
        <p:spPr bwMode="auto">
          <a:xfrm>
            <a:off x="9086536" y="5360967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0" name="iSlíďè"/>
          <p:cNvSpPr txBox="1"/>
          <p:nvPr/>
        </p:nvSpPr>
        <p:spPr bwMode="auto">
          <a:xfrm>
            <a:off x="9086536" y="503332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016215">
            <a:off x="4062601" y="1819444"/>
            <a:ext cx="3430313" cy="3432231"/>
            <a:chOff x="4676776" y="2278062"/>
            <a:chExt cx="2843213" cy="2844801"/>
          </a:xfrm>
        </p:grpSpPr>
        <p:sp>
          <p:nvSpPr>
            <p:cNvPr id="31" name="Freeform: Shape 4"/>
            <p:cNvSpPr/>
            <p:nvPr/>
          </p:nvSpPr>
          <p:spPr bwMode="auto">
            <a:xfrm>
              <a:off x="4902201" y="3098800"/>
              <a:ext cx="1370013" cy="1192213"/>
            </a:xfrm>
            <a:custGeom>
              <a:avLst/>
              <a:gdLst>
                <a:gd name="T0" fmla="*/ 648 w 863"/>
                <a:gd name="T1" fmla="*/ 751 h 751"/>
                <a:gd name="T2" fmla="*/ 216 w 863"/>
                <a:gd name="T3" fmla="*/ 751 h 751"/>
                <a:gd name="T4" fmla="*/ 0 w 863"/>
                <a:gd name="T5" fmla="*/ 376 h 751"/>
                <a:gd name="T6" fmla="*/ 216 w 863"/>
                <a:gd name="T7" fmla="*/ 0 h 751"/>
                <a:gd name="T8" fmla="*/ 648 w 863"/>
                <a:gd name="T9" fmla="*/ 0 h 751"/>
                <a:gd name="T10" fmla="*/ 863 w 863"/>
                <a:gd name="T11" fmla="*/ 376 h 751"/>
                <a:gd name="T12" fmla="*/ 648 w 863"/>
                <a:gd name="T13" fmla="*/ 751 h 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3" h="751">
                  <a:moveTo>
                    <a:pt x="648" y="751"/>
                  </a:moveTo>
                  <a:lnTo>
                    <a:pt x="216" y="751"/>
                  </a:lnTo>
                  <a:lnTo>
                    <a:pt x="0" y="376"/>
                  </a:lnTo>
                  <a:lnTo>
                    <a:pt x="216" y="0"/>
                  </a:lnTo>
                  <a:lnTo>
                    <a:pt x="648" y="0"/>
                  </a:lnTo>
                  <a:lnTo>
                    <a:pt x="863" y="376"/>
                  </a:lnTo>
                  <a:lnTo>
                    <a:pt x="648" y="751"/>
                  </a:lnTo>
                  <a:close/>
                </a:path>
              </a:pathLst>
            </a:custGeom>
            <a:noFill/>
            <a:ln w="112713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2" name="Freeform: Shape 5"/>
            <p:cNvSpPr/>
            <p:nvPr/>
          </p:nvSpPr>
          <p:spPr bwMode="auto">
            <a:xfrm>
              <a:off x="5930901" y="3706812"/>
              <a:ext cx="1370013" cy="1190625"/>
            </a:xfrm>
            <a:custGeom>
              <a:avLst/>
              <a:gdLst>
                <a:gd name="T0" fmla="*/ 647 w 863"/>
                <a:gd name="T1" fmla="*/ 750 h 750"/>
                <a:gd name="T2" fmla="*/ 215 w 863"/>
                <a:gd name="T3" fmla="*/ 750 h 750"/>
                <a:gd name="T4" fmla="*/ 0 w 863"/>
                <a:gd name="T5" fmla="*/ 375 h 750"/>
                <a:gd name="T6" fmla="*/ 215 w 863"/>
                <a:gd name="T7" fmla="*/ 0 h 750"/>
                <a:gd name="T8" fmla="*/ 647 w 863"/>
                <a:gd name="T9" fmla="*/ 0 h 750"/>
                <a:gd name="T10" fmla="*/ 863 w 863"/>
                <a:gd name="T11" fmla="*/ 375 h 750"/>
                <a:gd name="T12" fmla="*/ 647 w 863"/>
                <a:gd name="T13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3" h="750">
                  <a:moveTo>
                    <a:pt x="647" y="750"/>
                  </a:moveTo>
                  <a:lnTo>
                    <a:pt x="215" y="750"/>
                  </a:lnTo>
                  <a:lnTo>
                    <a:pt x="0" y="375"/>
                  </a:lnTo>
                  <a:lnTo>
                    <a:pt x="215" y="0"/>
                  </a:lnTo>
                  <a:lnTo>
                    <a:pt x="647" y="0"/>
                  </a:lnTo>
                  <a:lnTo>
                    <a:pt x="863" y="375"/>
                  </a:lnTo>
                  <a:lnTo>
                    <a:pt x="647" y="750"/>
                  </a:lnTo>
                  <a:close/>
                </a:path>
              </a:pathLst>
            </a:custGeom>
            <a:noFill/>
            <a:ln w="112713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3" name="Straight Connector 6"/>
            <p:cNvSpPr/>
            <p:nvPr/>
          </p:nvSpPr>
          <p:spPr bwMode="auto">
            <a:xfrm flipV="1">
              <a:off x="5930901" y="2509837"/>
              <a:ext cx="330200" cy="588963"/>
            </a:xfrm>
            <a:prstGeom prst="line">
              <a:avLst/>
            </a:prstGeom>
            <a:noFill/>
            <a:ln w="112713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4" name="Straight Connector 7"/>
            <p:cNvSpPr/>
            <p:nvPr/>
          </p:nvSpPr>
          <p:spPr bwMode="auto">
            <a:xfrm flipV="1">
              <a:off x="6964364" y="3098800"/>
              <a:ext cx="330200" cy="596900"/>
            </a:xfrm>
            <a:prstGeom prst="line">
              <a:avLst/>
            </a:prstGeom>
            <a:noFill/>
            <a:ln w="112713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5" name="Straight Connector 8"/>
            <p:cNvSpPr/>
            <p:nvPr/>
          </p:nvSpPr>
          <p:spPr bwMode="auto">
            <a:xfrm flipV="1">
              <a:off x="4902201" y="4302125"/>
              <a:ext cx="331788" cy="595313"/>
            </a:xfrm>
            <a:prstGeom prst="line">
              <a:avLst/>
            </a:prstGeom>
            <a:noFill/>
            <a:ln w="112713" cap="flat">
              <a:solidFill>
                <a:schemeClr val="bg1">
                  <a:lumMod val="8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6" name="Oval 9"/>
            <p:cNvSpPr/>
            <p:nvPr/>
          </p:nvSpPr>
          <p:spPr bwMode="auto">
            <a:xfrm>
              <a:off x="6048376" y="3470275"/>
              <a:ext cx="449263" cy="44926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7" name="Oval 10"/>
            <p:cNvSpPr/>
            <p:nvPr/>
          </p:nvSpPr>
          <p:spPr bwMode="auto">
            <a:xfrm>
              <a:off x="4756151" y="3536950"/>
              <a:ext cx="314325" cy="3095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8" name="Oval 11"/>
            <p:cNvSpPr/>
            <p:nvPr/>
          </p:nvSpPr>
          <p:spPr bwMode="auto">
            <a:xfrm>
              <a:off x="5772151" y="2947987"/>
              <a:ext cx="309563" cy="3079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39" name="Oval 12"/>
            <p:cNvSpPr/>
            <p:nvPr/>
          </p:nvSpPr>
          <p:spPr bwMode="auto">
            <a:xfrm>
              <a:off x="6807201" y="3554412"/>
              <a:ext cx="307975" cy="30956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0" name="Oval 13"/>
            <p:cNvSpPr/>
            <p:nvPr/>
          </p:nvSpPr>
          <p:spPr bwMode="auto">
            <a:xfrm>
              <a:off x="7115176" y="4116387"/>
              <a:ext cx="314325" cy="30956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1" name="Oval 14"/>
            <p:cNvSpPr/>
            <p:nvPr/>
          </p:nvSpPr>
          <p:spPr bwMode="auto">
            <a:xfrm>
              <a:off x="6121401" y="4724400"/>
              <a:ext cx="309563" cy="3079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2" name="Oval 15"/>
            <p:cNvSpPr/>
            <p:nvPr/>
          </p:nvSpPr>
          <p:spPr bwMode="auto">
            <a:xfrm>
              <a:off x="7070726" y="2874962"/>
              <a:ext cx="449263" cy="44926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3" name="Oval 16"/>
            <p:cNvSpPr/>
            <p:nvPr/>
          </p:nvSpPr>
          <p:spPr bwMode="auto">
            <a:xfrm>
              <a:off x="4676776" y="4673600"/>
              <a:ext cx="450850" cy="44926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4" name="Oval 17"/>
            <p:cNvSpPr/>
            <p:nvPr/>
          </p:nvSpPr>
          <p:spPr bwMode="auto">
            <a:xfrm>
              <a:off x="6037264" y="2278062"/>
              <a:ext cx="449263" cy="4556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5" name="Oval 18"/>
            <p:cNvSpPr/>
            <p:nvPr/>
          </p:nvSpPr>
          <p:spPr bwMode="auto">
            <a:xfrm>
              <a:off x="5138739" y="2981325"/>
              <a:ext cx="234950" cy="23653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6" name="Oval 19"/>
            <p:cNvSpPr/>
            <p:nvPr/>
          </p:nvSpPr>
          <p:spPr bwMode="auto">
            <a:xfrm>
              <a:off x="5127626" y="4173537"/>
              <a:ext cx="234950" cy="2349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7" name="Oval 20"/>
            <p:cNvSpPr/>
            <p:nvPr/>
          </p:nvSpPr>
          <p:spPr bwMode="auto">
            <a:xfrm>
              <a:off x="5795964" y="4156075"/>
              <a:ext cx="230188" cy="23018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  <p:sp>
          <p:nvSpPr>
            <p:cNvPr id="48" name="Oval 21"/>
            <p:cNvSpPr/>
            <p:nvPr/>
          </p:nvSpPr>
          <p:spPr bwMode="auto">
            <a:xfrm>
              <a:off x="6840539" y="4779962"/>
              <a:ext cx="234950" cy="2365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2400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861648" y="1874167"/>
            <a:ext cx="7611679" cy="3191805"/>
            <a:chOff x="972272" y="1484324"/>
            <a:chExt cx="5708759" cy="2393854"/>
          </a:xfrm>
        </p:grpSpPr>
        <p:grpSp>
          <p:nvGrpSpPr>
            <p:cNvPr id="5" name="Group 59"/>
            <p:cNvGrpSpPr/>
            <p:nvPr/>
          </p:nvGrpSpPr>
          <p:grpSpPr>
            <a:xfrm>
              <a:off x="6296920" y="1553847"/>
              <a:ext cx="384111" cy="2312996"/>
              <a:chOff x="8544272" y="2071796"/>
              <a:chExt cx="512148" cy="3083994"/>
            </a:xfrm>
          </p:grpSpPr>
          <p:sp>
            <p:nvSpPr>
              <p:cNvPr id="28" name="Freeform: Shape 28"/>
              <p:cNvSpPr>
                <a:spLocks noChangeAspect="1"/>
              </p:cNvSpPr>
              <p:nvPr/>
            </p:nvSpPr>
            <p:spPr bwMode="auto">
              <a:xfrm>
                <a:off x="8666177" y="4765445"/>
                <a:ext cx="390243" cy="390345"/>
              </a:xfrm>
              <a:custGeom>
                <a:avLst/>
                <a:gdLst>
                  <a:gd name="T0" fmla="*/ 10800 w 21600"/>
                  <a:gd name="T1" fmla="*/ 10789 h 21579"/>
                  <a:gd name="T2" fmla="*/ 10800 w 21600"/>
                  <a:gd name="T3" fmla="*/ 10789 h 21579"/>
                  <a:gd name="T4" fmla="*/ 10800 w 21600"/>
                  <a:gd name="T5" fmla="*/ 10789 h 21579"/>
                  <a:gd name="T6" fmla="*/ 10800 w 21600"/>
                  <a:gd name="T7" fmla="*/ 10789 h 2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579">
                    <a:moveTo>
                      <a:pt x="21599" y="9391"/>
                    </a:moveTo>
                    <a:cubicBezTo>
                      <a:pt x="21599" y="9887"/>
                      <a:pt x="21472" y="10321"/>
                      <a:pt x="21218" y="10697"/>
                    </a:cubicBezTo>
                    <a:cubicBezTo>
                      <a:pt x="20963" y="11072"/>
                      <a:pt x="20647" y="11313"/>
                      <a:pt x="20263" y="11427"/>
                    </a:cubicBezTo>
                    <a:lnTo>
                      <a:pt x="20263" y="16610"/>
                    </a:lnTo>
                    <a:cubicBezTo>
                      <a:pt x="20263" y="17200"/>
                      <a:pt x="20087" y="17708"/>
                      <a:pt x="19729" y="18128"/>
                    </a:cubicBezTo>
                    <a:cubicBezTo>
                      <a:pt x="19374" y="18550"/>
                      <a:pt x="18951" y="18758"/>
                      <a:pt x="18459" y="18758"/>
                    </a:cubicBezTo>
                    <a:cubicBezTo>
                      <a:pt x="17927" y="18122"/>
                      <a:pt x="17286" y="17505"/>
                      <a:pt x="16537" y="16904"/>
                    </a:cubicBezTo>
                    <a:cubicBezTo>
                      <a:pt x="15785" y="16305"/>
                      <a:pt x="14980" y="15756"/>
                      <a:pt x="14116" y="15254"/>
                    </a:cubicBezTo>
                    <a:cubicBezTo>
                      <a:pt x="13254" y="14755"/>
                      <a:pt x="12363" y="14324"/>
                      <a:pt x="11449" y="13969"/>
                    </a:cubicBezTo>
                    <a:cubicBezTo>
                      <a:pt x="10536" y="13614"/>
                      <a:pt x="9648" y="13379"/>
                      <a:pt x="8788" y="13267"/>
                    </a:cubicBezTo>
                    <a:cubicBezTo>
                      <a:pt x="8453" y="13379"/>
                      <a:pt x="8179" y="13564"/>
                      <a:pt x="7968" y="13828"/>
                    </a:cubicBezTo>
                    <a:cubicBezTo>
                      <a:pt x="7758" y="14092"/>
                      <a:pt x="7613" y="14386"/>
                      <a:pt x="7535" y="14706"/>
                    </a:cubicBezTo>
                    <a:cubicBezTo>
                      <a:pt x="7457" y="15028"/>
                      <a:pt x="7449" y="15360"/>
                      <a:pt x="7510" y="15698"/>
                    </a:cubicBezTo>
                    <a:cubicBezTo>
                      <a:pt x="7574" y="16035"/>
                      <a:pt x="7719" y="16340"/>
                      <a:pt x="7946" y="16610"/>
                    </a:cubicBezTo>
                    <a:cubicBezTo>
                      <a:pt x="7750" y="16992"/>
                      <a:pt x="7660" y="17347"/>
                      <a:pt x="7677" y="17673"/>
                    </a:cubicBezTo>
                    <a:cubicBezTo>
                      <a:pt x="7692" y="17993"/>
                      <a:pt x="7772" y="18307"/>
                      <a:pt x="7917" y="18606"/>
                    </a:cubicBezTo>
                    <a:cubicBezTo>
                      <a:pt x="8059" y="18908"/>
                      <a:pt x="8255" y="19193"/>
                      <a:pt x="8497" y="19469"/>
                    </a:cubicBezTo>
                    <a:cubicBezTo>
                      <a:pt x="8737" y="19745"/>
                      <a:pt x="8996" y="20021"/>
                      <a:pt x="9271" y="20291"/>
                    </a:cubicBezTo>
                    <a:cubicBezTo>
                      <a:pt x="9114" y="20696"/>
                      <a:pt x="8842" y="21001"/>
                      <a:pt x="8455" y="21212"/>
                    </a:cubicBezTo>
                    <a:cubicBezTo>
                      <a:pt x="8069" y="21423"/>
                      <a:pt x="7655" y="21541"/>
                      <a:pt x="7212" y="21570"/>
                    </a:cubicBezTo>
                    <a:cubicBezTo>
                      <a:pt x="6771" y="21599"/>
                      <a:pt x="6340" y="21550"/>
                      <a:pt x="5917" y="21423"/>
                    </a:cubicBezTo>
                    <a:cubicBezTo>
                      <a:pt x="5496" y="21294"/>
                      <a:pt x="5163" y="21092"/>
                      <a:pt x="4923" y="20810"/>
                    </a:cubicBezTo>
                    <a:cubicBezTo>
                      <a:pt x="4781" y="20241"/>
                      <a:pt x="4624" y="19657"/>
                      <a:pt x="4453" y="19055"/>
                    </a:cubicBezTo>
                    <a:cubicBezTo>
                      <a:pt x="4281" y="18453"/>
                      <a:pt x="4139" y="17843"/>
                      <a:pt x="4032" y="17224"/>
                    </a:cubicBezTo>
                    <a:cubicBezTo>
                      <a:pt x="3921" y="16599"/>
                      <a:pt x="3868" y="15953"/>
                      <a:pt x="3868" y="15281"/>
                    </a:cubicBezTo>
                    <a:cubicBezTo>
                      <a:pt x="3868" y="14615"/>
                      <a:pt x="3961" y="13905"/>
                      <a:pt x="4149" y="13153"/>
                    </a:cubicBezTo>
                    <a:lnTo>
                      <a:pt x="1804" y="13153"/>
                    </a:lnTo>
                    <a:cubicBezTo>
                      <a:pt x="1312" y="13153"/>
                      <a:pt x="888" y="12945"/>
                      <a:pt x="533" y="12522"/>
                    </a:cubicBezTo>
                    <a:cubicBezTo>
                      <a:pt x="176" y="12100"/>
                      <a:pt x="0" y="11592"/>
                      <a:pt x="0" y="10990"/>
                    </a:cubicBezTo>
                    <a:lnTo>
                      <a:pt x="0" y="7774"/>
                    </a:lnTo>
                    <a:cubicBezTo>
                      <a:pt x="0" y="7184"/>
                      <a:pt x="176" y="6676"/>
                      <a:pt x="526" y="6245"/>
                    </a:cubicBezTo>
                    <a:cubicBezTo>
                      <a:pt x="878" y="5819"/>
                      <a:pt x="1304" y="5605"/>
                      <a:pt x="1804" y="5605"/>
                    </a:cubicBezTo>
                    <a:lnTo>
                      <a:pt x="7652" y="5605"/>
                    </a:lnTo>
                    <a:cubicBezTo>
                      <a:pt x="8551" y="5605"/>
                      <a:pt x="9508" y="5449"/>
                      <a:pt x="10524" y="5135"/>
                    </a:cubicBezTo>
                    <a:cubicBezTo>
                      <a:pt x="11540" y="4821"/>
                      <a:pt x="12536" y="4399"/>
                      <a:pt x="13511" y="3873"/>
                    </a:cubicBezTo>
                    <a:cubicBezTo>
                      <a:pt x="14488" y="3342"/>
                      <a:pt x="15408" y="2744"/>
                      <a:pt x="16272" y="2071"/>
                    </a:cubicBezTo>
                    <a:cubicBezTo>
                      <a:pt x="17134" y="1405"/>
                      <a:pt x="17864" y="713"/>
                      <a:pt x="18459" y="0"/>
                    </a:cubicBezTo>
                    <a:cubicBezTo>
                      <a:pt x="18951" y="0"/>
                      <a:pt x="19374" y="214"/>
                      <a:pt x="19729" y="633"/>
                    </a:cubicBezTo>
                    <a:cubicBezTo>
                      <a:pt x="20087" y="1056"/>
                      <a:pt x="20263" y="1567"/>
                      <a:pt x="20263" y="2165"/>
                    </a:cubicBezTo>
                    <a:lnTo>
                      <a:pt x="20263" y="7334"/>
                    </a:lnTo>
                    <a:cubicBezTo>
                      <a:pt x="20647" y="7445"/>
                      <a:pt x="20963" y="7692"/>
                      <a:pt x="21218" y="8070"/>
                    </a:cubicBezTo>
                    <a:cubicBezTo>
                      <a:pt x="21472" y="8454"/>
                      <a:pt x="21599" y="8895"/>
                      <a:pt x="21599" y="9391"/>
                    </a:cubicBezTo>
                    <a:moveTo>
                      <a:pt x="18459" y="2855"/>
                    </a:moveTo>
                    <a:cubicBezTo>
                      <a:pt x="17864" y="3407"/>
                      <a:pt x="17215" y="3941"/>
                      <a:pt x="16512" y="4451"/>
                    </a:cubicBezTo>
                    <a:cubicBezTo>
                      <a:pt x="15810" y="4962"/>
                      <a:pt x="15065" y="5423"/>
                      <a:pt x="14280" y="5834"/>
                    </a:cubicBezTo>
                    <a:cubicBezTo>
                      <a:pt x="13494" y="6245"/>
                      <a:pt x="12693" y="6609"/>
                      <a:pt x="11878" y="6923"/>
                    </a:cubicBezTo>
                    <a:cubicBezTo>
                      <a:pt x="11060" y="7237"/>
                      <a:pt x="10255" y="7462"/>
                      <a:pt x="9457" y="7603"/>
                    </a:cubicBezTo>
                    <a:lnTo>
                      <a:pt x="9457" y="11172"/>
                    </a:lnTo>
                    <a:cubicBezTo>
                      <a:pt x="10255" y="11325"/>
                      <a:pt x="11060" y="11554"/>
                      <a:pt x="11878" y="11862"/>
                    </a:cubicBezTo>
                    <a:cubicBezTo>
                      <a:pt x="12693" y="12170"/>
                      <a:pt x="13494" y="12537"/>
                      <a:pt x="14280" y="12956"/>
                    </a:cubicBezTo>
                    <a:cubicBezTo>
                      <a:pt x="15065" y="13379"/>
                      <a:pt x="15812" y="13843"/>
                      <a:pt x="16524" y="14347"/>
                    </a:cubicBezTo>
                    <a:cubicBezTo>
                      <a:pt x="17234" y="14855"/>
                      <a:pt x="17881" y="15380"/>
                      <a:pt x="18459" y="15920"/>
                    </a:cubicBezTo>
                    <a:lnTo>
                      <a:pt x="18459" y="2855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sz="2400"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9" name="Freeform: Shape 29"/>
              <p:cNvSpPr>
                <a:spLocks noChangeAspect="1"/>
              </p:cNvSpPr>
              <p:nvPr/>
            </p:nvSpPr>
            <p:spPr bwMode="auto">
              <a:xfrm>
                <a:off x="8708913" y="2071796"/>
                <a:ext cx="339566" cy="406410"/>
              </a:xfrm>
              <a:custGeom>
                <a:avLst/>
                <a:gdLst>
                  <a:gd name="connsiteX0" fmla="*/ 206367 w 449768"/>
                  <a:gd name="connsiteY0" fmla="*/ 423375 h 538305"/>
                  <a:gd name="connsiteX1" fmla="*/ 208536 w 449768"/>
                  <a:gd name="connsiteY1" fmla="*/ 434347 h 538305"/>
                  <a:gd name="connsiteX2" fmla="*/ 136133 w 449768"/>
                  <a:gd name="connsiteY2" fmla="*/ 527584 h 538305"/>
                  <a:gd name="connsiteX3" fmla="*/ 120760 w 449768"/>
                  <a:gd name="connsiteY3" fmla="*/ 517169 h 538305"/>
                  <a:gd name="connsiteX4" fmla="*/ 192667 w 449768"/>
                  <a:gd name="connsiteY4" fmla="*/ 423933 h 538305"/>
                  <a:gd name="connsiteX5" fmla="*/ 206367 w 449768"/>
                  <a:gd name="connsiteY5" fmla="*/ 423375 h 538305"/>
                  <a:gd name="connsiteX6" fmla="*/ 158371 w 449768"/>
                  <a:gd name="connsiteY6" fmla="*/ 386315 h 538305"/>
                  <a:gd name="connsiteX7" fmla="*/ 160292 w 449768"/>
                  <a:gd name="connsiteY7" fmla="*/ 397002 h 538305"/>
                  <a:gd name="connsiteX8" fmla="*/ 51725 w 449768"/>
                  <a:gd name="connsiteY8" fmla="*/ 536376 h 538305"/>
                  <a:gd name="connsiteX9" fmla="*/ 41315 w 449768"/>
                  <a:gd name="connsiteY9" fmla="*/ 525997 h 538305"/>
                  <a:gd name="connsiteX10" fmla="*/ 144924 w 449768"/>
                  <a:gd name="connsiteY10" fmla="*/ 387118 h 538305"/>
                  <a:gd name="connsiteX11" fmla="*/ 158371 w 449768"/>
                  <a:gd name="connsiteY11" fmla="*/ 386315 h 538305"/>
                  <a:gd name="connsiteX12" fmla="*/ 112005 w 449768"/>
                  <a:gd name="connsiteY12" fmla="*/ 349971 h 538305"/>
                  <a:gd name="connsiteX13" fmla="*/ 113740 w 449768"/>
                  <a:gd name="connsiteY13" fmla="*/ 362927 h 538305"/>
                  <a:gd name="connsiteX14" fmla="*/ 41338 w 449768"/>
                  <a:gd name="connsiteY14" fmla="*/ 455221 h 538305"/>
                  <a:gd name="connsiteX15" fmla="*/ 25965 w 449768"/>
                  <a:gd name="connsiteY15" fmla="*/ 444857 h 538305"/>
                  <a:gd name="connsiteX16" fmla="*/ 98367 w 449768"/>
                  <a:gd name="connsiteY16" fmla="*/ 352562 h 538305"/>
                  <a:gd name="connsiteX17" fmla="*/ 112005 w 449768"/>
                  <a:gd name="connsiteY17" fmla="*/ 349971 h 538305"/>
                  <a:gd name="connsiteX18" fmla="*/ 287508 w 449768"/>
                  <a:gd name="connsiteY18" fmla="*/ 153269 h 538305"/>
                  <a:gd name="connsiteX19" fmla="*/ 261020 w 449768"/>
                  <a:gd name="connsiteY19" fmla="*/ 165441 h 538305"/>
                  <a:gd name="connsiteX20" fmla="*/ 255548 w 449768"/>
                  <a:gd name="connsiteY20" fmla="*/ 175874 h 538305"/>
                  <a:gd name="connsiteX21" fmla="*/ 276441 w 449768"/>
                  <a:gd name="connsiteY21" fmla="*/ 232511 h 538305"/>
                  <a:gd name="connsiteX22" fmla="*/ 328174 w 449768"/>
                  <a:gd name="connsiteY22" fmla="*/ 227543 h 538305"/>
                  <a:gd name="connsiteX23" fmla="*/ 333645 w 449768"/>
                  <a:gd name="connsiteY23" fmla="*/ 217110 h 538305"/>
                  <a:gd name="connsiteX24" fmla="*/ 317727 w 449768"/>
                  <a:gd name="connsiteY24" fmla="*/ 160472 h 538305"/>
                  <a:gd name="connsiteX25" fmla="*/ 287508 w 449768"/>
                  <a:gd name="connsiteY25" fmla="*/ 153269 h 538305"/>
                  <a:gd name="connsiteX26" fmla="*/ 437111 w 449768"/>
                  <a:gd name="connsiteY26" fmla="*/ 0 h 538305"/>
                  <a:gd name="connsiteX27" fmla="*/ 442086 w 449768"/>
                  <a:gd name="connsiteY27" fmla="*/ 0 h 538305"/>
                  <a:gd name="connsiteX28" fmla="*/ 447557 w 449768"/>
                  <a:gd name="connsiteY28" fmla="*/ 4968 h 538305"/>
                  <a:gd name="connsiteX29" fmla="*/ 447557 w 449768"/>
                  <a:gd name="connsiteY29" fmla="*/ 9937 h 538305"/>
                  <a:gd name="connsiteX30" fmla="*/ 447557 w 449768"/>
                  <a:gd name="connsiteY30" fmla="*/ 20370 h 538305"/>
                  <a:gd name="connsiteX31" fmla="*/ 447557 w 449768"/>
                  <a:gd name="connsiteY31" fmla="*/ 46204 h 538305"/>
                  <a:gd name="connsiteX32" fmla="*/ 442086 w 449768"/>
                  <a:gd name="connsiteY32" fmla="*/ 103338 h 538305"/>
                  <a:gd name="connsiteX33" fmla="*/ 442086 w 449768"/>
                  <a:gd name="connsiteY33" fmla="*/ 113771 h 538305"/>
                  <a:gd name="connsiteX34" fmla="*/ 437111 w 449768"/>
                  <a:gd name="connsiteY34" fmla="*/ 134141 h 538305"/>
                  <a:gd name="connsiteX35" fmla="*/ 421194 w 449768"/>
                  <a:gd name="connsiteY35" fmla="*/ 175874 h 538305"/>
                  <a:gd name="connsiteX36" fmla="*/ 354040 w 449768"/>
                  <a:gd name="connsiteY36" fmla="*/ 289645 h 538305"/>
                  <a:gd name="connsiteX37" fmla="*/ 344091 w 449768"/>
                  <a:gd name="connsiteY37" fmla="*/ 325913 h 538305"/>
                  <a:gd name="connsiteX38" fmla="*/ 276441 w 449768"/>
                  <a:gd name="connsiteY38" fmla="*/ 506754 h 538305"/>
                  <a:gd name="connsiteX39" fmla="*/ 261020 w 449768"/>
                  <a:gd name="connsiteY39" fmla="*/ 496321 h 538305"/>
                  <a:gd name="connsiteX40" fmla="*/ 17278 w 449768"/>
                  <a:gd name="connsiteY40" fmla="*/ 310511 h 538305"/>
                  <a:gd name="connsiteX41" fmla="*/ 1858 w 449768"/>
                  <a:gd name="connsiteY41" fmla="*/ 289645 h 538305"/>
                  <a:gd name="connsiteX42" fmla="*/ 162528 w 449768"/>
                  <a:gd name="connsiteY42" fmla="*/ 186307 h 538305"/>
                  <a:gd name="connsiteX43" fmla="*/ 193369 w 449768"/>
                  <a:gd name="connsiteY43" fmla="*/ 165441 h 538305"/>
                  <a:gd name="connsiteX44" fmla="*/ 312753 w 449768"/>
                  <a:gd name="connsiteY44" fmla="*/ 51669 h 538305"/>
                  <a:gd name="connsiteX45" fmla="*/ 400799 w 449768"/>
                  <a:gd name="connsiteY45" fmla="*/ 9937 h 538305"/>
                  <a:gd name="connsiteX46" fmla="*/ 426665 w 449768"/>
                  <a:gd name="connsiteY46" fmla="*/ 4968 h 538305"/>
                  <a:gd name="connsiteX47" fmla="*/ 437111 w 449768"/>
                  <a:gd name="connsiteY47" fmla="*/ 0 h 538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449768" h="538305">
                    <a:moveTo>
                      <a:pt x="206367" y="423375"/>
                    </a:moveTo>
                    <a:cubicBezTo>
                      <a:pt x="209652" y="425297"/>
                      <a:pt x="211016" y="429140"/>
                      <a:pt x="208536" y="434347"/>
                    </a:cubicBezTo>
                    <a:cubicBezTo>
                      <a:pt x="198122" y="460136"/>
                      <a:pt x="172335" y="506754"/>
                      <a:pt x="136133" y="527584"/>
                    </a:cubicBezTo>
                    <a:cubicBezTo>
                      <a:pt x="125719" y="532543"/>
                      <a:pt x="115305" y="527584"/>
                      <a:pt x="120760" y="517169"/>
                    </a:cubicBezTo>
                    <a:cubicBezTo>
                      <a:pt x="130678" y="491380"/>
                      <a:pt x="151507" y="450217"/>
                      <a:pt x="192667" y="423933"/>
                    </a:cubicBezTo>
                    <a:cubicBezTo>
                      <a:pt x="197874" y="421453"/>
                      <a:pt x="203081" y="421453"/>
                      <a:pt x="206367" y="423375"/>
                    </a:cubicBezTo>
                    <a:close/>
                    <a:moveTo>
                      <a:pt x="158371" y="386315"/>
                    </a:moveTo>
                    <a:cubicBezTo>
                      <a:pt x="161532" y="388230"/>
                      <a:pt x="162771" y="392060"/>
                      <a:pt x="160292" y="397002"/>
                    </a:cubicBezTo>
                    <a:cubicBezTo>
                      <a:pt x="144924" y="433081"/>
                      <a:pt x="113693" y="500297"/>
                      <a:pt x="51725" y="536376"/>
                    </a:cubicBezTo>
                    <a:cubicBezTo>
                      <a:pt x="41315" y="541318"/>
                      <a:pt x="36357" y="536376"/>
                      <a:pt x="41315" y="525997"/>
                    </a:cubicBezTo>
                    <a:cubicBezTo>
                      <a:pt x="51725" y="489918"/>
                      <a:pt x="82957" y="422702"/>
                      <a:pt x="144924" y="387118"/>
                    </a:cubicBezTo>
                    <a:cubicBezTo>
                      <a:pt x="150130" y="384399"/>
                      <a:pt x="155211" y="384399"/>
                      <a:pt x="158371" y="386315"/>
                    </a:cubicBezTo>
                    <a:close/>
                    <a:moveTo>
                      <a:pt x="112005" y="349971"/>
                    </a:moveTo>
                    <a:cubicBezTo>
                      <a:pt x="115228" y="352562"/>
                      <a:pt x="116468" y="357744"/>
                      <a:pt x="113740" y="362927"/>
                    </a:cubicBezTo>
                    <a:cubicBezTo>
                      <a:pt x="103326" y="388591"/>
                      <a:pt x="77539" y="429556"/>
                      <a:pt x="41338" y="455221"/>
                    </a:cubicBezTo>
                    <a:cubicBezTo>
                      <a:pt x="25965" y="460157"/>
                      <a:pt x="21006" y="455221"/>
                      <a:pt x="25965" y="444857"/>
                    </a:cubicBezTo>
                    <a:cubicBezTo>
                      <a:pt x="36379" y="419192"/>
                      <a:pt x="57207" y="378227"/>
                      <a:pt x="98367" y="352562"/>
                    </a:cubicBezTo>
                    <a:cubicBezTo>
                      <a:pt x="103574" y="347380"/>
                      <a:pt x="108781" y="347380"/>
                      <a:pt x="112005" y="349971"/>
                    </a:cubicBezTo>
                    <a:close/>
                    <a:moveTo>
                      <a:pt x="287508" y="153269"/>
                    </a:moveTo>
                    <a:cubicBezTo>
                      <a:pt x="277809" y="153890"/>
                      <a:pt x="268730" y="157740"/>
                      <a:pt x="261020" y="165441"/>
                    </a:cubicBezTo>
                    <a:cubicBezTo>
                      <a:pt x="261020" y="170409"/>
                      <a:pt x="261020" y="170409"/>
                      <a:pt x="255548" y="175874"/>
                    </a:cubicBezTo>
                    <a:cubicBezTo>
                      <a:pt x="245600" y="196243"/>
                      <a:pt x="250574" y="222575"/>
                      <a:pt x="276441" y="232511"/>
                    </a:cubicBezTo>
                    <a:cubicBezTo>
                      <a:pt x="291861" y="242944"/>
                      <a:pt x="317727" y="242944"/>
                      <a:pt x="328174" y="227543"/>
                    </a:cubicBezTo>
                    <a:cubicBezTo>
                      <a:pt x="333645" y="222575"/>
                      <a:pt x="333645" y="222575"/>
                      <a:pt x="333645" y="217110"/>
                    </a:cubicBezTo>
                    <a:cubicBezTo>
                      <a:pt x="349066" y="196243"/>
                      <a:pt x="338620" y="170409"/>
                      <a:pt x="317727" y="160472"/>
                    </a:cubicBezTo>
                    <a:cubicBezTo>
                      <a:pt x="307530" y="155256"/>
                      <a:pt x="297208" y="152648"/>
                      <a:pt x="287508" y="153269"/>
                    </a:cubicBezTo>
                    <a:close/>
                    <a:moveTo>
                      <a:pt x="437111" y="0"/>
                    </a:moveTo>
                    <a:lnTo>
                      <a:pt x="442086" y="0"/>
                    </a:lnTo>
                    <a:cubicBezTo>
                      <a:pt x="447557" y="0"/>
                      <a:pt x="452532" y="0"/>
                      <a:pt x="447557" y="4968"/>
                    </a:cubicBezTo>
                    <a:lnTo>
                      <a:pt x="447557" y="9937"/>
                    </a:lnTo>
                    <a:cubicBezTo>
                      <a:pt x="452532" y="15402"/>
                      <a:pt x="447557" y="15402"/>
                      <a:pt x="447557" y="20370"/>
                    </a:cubicBezTo>
                    <a:cubicBezTo>
                      <a:pt x="447557" y="25835"/>
                      <a:pt x="447557" y="36268"/>
                      <a:pt x="447557" y="46204"/>
                    </a:cubicBezTo>
                    <a:cubicBezTo>
                      <a:pt x="447557" y="62102"/>
                      <a:pt x="447557" y="82472"/>
                      <a:pt x="442086" y="103338"/>
                    </a:cubicBezTo>
                    <a:cubicBezTo>
                      <a:pt x="442086" y="108306"/>
                      <a:pt x="442086" y="108306"/>
                      <a:pt x="442086" y="113771"/>
                    </a:cubicBezTo>
                    <a:cubicBezTo>
                      <a:pt x="437111" y="124205"/>
                      <a:pt x="437111" y="129173"/>
                      <a:pt x="437111" y="134141"/>
                    </a:cubicBezTo>
                    <a:cubicBezTo>
                      <a:pt x="431640" y="150039"/>
                      <a:pt x="426665" y="165441"/>
                      <a:pt x="421194" y="175874"/>
                    </a:cubicBezTo>
                    <a:cubicBezTo>
                      <a:pt x="406271" y="212141"/>
                      <a:pt x="385378" y="248409"/>
                      <a:pt x="354040" y="289645"/>
                    </a:cubicBezTo>
                    <a:cubicBezTo>
                      <a:pt x="349066" y="294613"/>
                      <a:pt x="344091" y="315479"/>
                      <a:pt x="344091" y="325913"/>
                    </a:cubicBezTo>
                    <a:cubicBezTo>
                      <a:pt x="354040" y="367148"/>
                      <a:pt x="359512" y="460053"/>
                      <a:pt x="276441" y="506754"/>
                    </a:cubicBezTo>
                    <a:cubicBezTo>
                      <a:pt x="265994" y="517187"/>
                      <a:pt x="255548" y="512219"/>
                      <a:pt x="261020" y="496321"/>
                    </a:cubicBezTo>
                    <a:cubicBezTo>
                      <a:pt x="261020" y="439684"/>
                      <a:pt x="240128" y="305046"/>
                      <a:pt x="17278" y="310511"/>
                    </a:cubicBezTo>
                    <a:cubicBezTo>
                      <a:pt x="1858" y="310511"/>
                      <a:pt x="-3117" y="300078"/>
                      <a:pt x="1858" y="289645"/>
                    </a:cubicBezTo>
                    <a:cubicBezTo>
                      <a:pt x="17278" y="253377"/>
                      <a:pt x="59062" y="180842"/>
                      <a:pt x="162528" y="186307"/>
                    </a:cubicBezTo>
                    <a:cubicBezTo>
                      <a:pt x="172975" y="186307"/>
                      <a:pt x="188395" y="175874"/>
                      <a:pt x="193369" y="165441"/>
                    </a:cubicBezTo>
                    <a:cubicBezTo>
                      <a:pt x="214261" y="139606"/>
                      <a:pt x="250574" y="87937"/>
                      <a:pt x="312753" y="51669"/>
                    </a:cubicBezTo>
                    <a:cubicBezTo>
                      <a:pt x="349066" y="25835"/>
                      <a:pt x="379907" y="15402"/>
                      <a:pt x="400799" y="9937"/>
                    </a:cubicBezTo>
                    <a:cubicBezTo>
                      <a:pt x="416219" y="9937"/>
                      <a:pt x="426665" y="9937"/>
                      <a:pt x="426665" y="4968"/>
                    </a:cubicBezTo>
                    <a:cubicBezTo>
                      <a:pt x="431640" y="4968"/>
                      <a:pt x="431640" y="0"/>
                      <a:pt x="4371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sz="2400"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30" name="Freeform: Shape 30"/>
              <p:cNvSpPr>
                <a:spLocks noChangeAspect="1"/>
              </p:cNvSpPr>
              <p:nvPr/>
            </p:nvSpPr>
            <p:spPr bwMode="auto">
              <a:xfrm>
                <a:off x="8544272" y="3465433"/>
                <a:ext cx="512148" cy="285722"/>
              </a:xfrm>
              <a:custGeom>
                <a:avLst/>
                <a:gdLst>
                  <a:gd name="T0" fmla="*/ 585 w 1564"/>
                  <a:gd name="T1" fmla="*/ 610 h 871"/>
                  <a:gd name="T2" fmla="*/ 451 w 1564"/>
                  <a:gd name="T3" fmla="*/ 744 h 871"/>
                  <a:gd name="T4" fmla="*/ 585 w 1564"/>
                  <a:gd name="T5" fmla="*/ 870 h 871"/>
                  <a:gd name="T6" fmla="*/ 710 w 1564"/>
                  <a:gd name="T7" fmla="*/ 744 h 871"/>
                  <a:gd name="T8" fmla="*/ 585 w 1564"/>
                  <a:gd name="T9" fmla="*/ 610 h 871"/>
                  <a:gd name="T10" fmla="*/ 585 w 1564"/>
                  <a:gd name="T11" fmla="*/ 811 h 871"/>
                  <a:gd name="T12" fmla="*/ 518 w 1564"/>
                  <a:gd name="T13" fmla="*/ 744 h 871"/>
                  <a:gd name="T14" fmla="*/ 585 w 1564"/>
                  <a:gd name="T15" fmla="*/ 677 h 871"/>
                  <a:gd name="T16" fmla="*/ 643 w 1564"/>
                  <a:gd name="T17" fmla="*/ 744 h 871"/>
                  <a:gd name="T18" fmla="*/ 585 w 1564"/>
                  <a:gd name="T19" fmla="*/ 811 h 871"/>
                  <a:gd name="T20" fmla="*/ 1563 w 1564"/>
                  <a:gd name="T21" fmla="*/ 519 h 871"/>
                  <a:gd name="T22" fmla="*/ 1563 w 1564"/>
                  <a:gd name="T23" fmla="*/ 652 h 871"/>
                  <a:gd name="T24" fmla="*/ 1505 w 1564"/>
                  <a:gd name="T25" fmla="*/ 719 h 871"/>
                  <a:gd name="T26" fmla="*/ 1429 w 1564"/>
                  <a:gd name="T27" fmla="*/ 719 h 871"/>
                  <a:gd name="T28" fmla="*/ 1262 w 1564"/>
                  <a:gd name="T29" fmla="*/ 569 h 871"/>
                  <a:gd name="T30" fmla="*/ 1095 w 1564"/>
                  <a:gd name="T31" fmla="*/ 719 h 871"/>
                  <a:gd name="T32" fmla="*/ 752 w 1564"/>
                  <a:gd name="T33" fmla="*/ 719 h 871"/>
                  <a:gd name="T34" fmla="*/ 585 w 1564"/>
                  <a:gd name="T35" fmla="*/ 569 h 871"/>
                  <a:gd name="T36" fmla="*/ 409 w 1564"/>
                  <a:gd name="T37" fmla="*/ 719 h 871"/>
                  <a:gd name="T38" fmla="*/ 326 w 1564"/>
                  <a:gd name="T39" fmla="*/ 719 h 871"/>
                  <a:gd name="T40" fmla="*/ 267 w 1564"/>
                  <a:gd name="T41" fmla="*/ 652 h 871"/>
                  <a:gd name="T42" fmla="*/ 267 w 1564"/>
                  <a:gd name="T43" fmla="*/ 519 h 871"/>
                  <a:gd name="T44" fmla="*/ 1563 w 1564"/>
                  <a:gd name="T45" fmla="*/ 519 h 871"/>
                  <a:gd name="T46" fmla="*/ 1262 w 1564"/>
                  <a:gd name="T47" fmla="*/ 610 h 871"/>
                  <a:gd name="T48" fmla="*/ 1128 w 1564"/>
                  <a:gd name="T49" fmla="*/ 744 h 871"/>
                  <a:gd name="T50" fmla="*/ 1262 w 1564"/>
                  <a:gd name="T51" fmla="*/ 870 h 871"/>
                  <a:gd name="T52" fmla="*/ 1396 w 1564"/>
                  <a:gd name="T53" fmla="*/ 744 h 871"/>
                  <a:gd name="T54" fmla="*/ 1262 w 1564"/>
                  <a:gd name="T55" fmla="*/ 610 h 871"/>
                  <a:gd name="T56" fmla="*/ 1262 w 1564"/>
                  <a:gd name="T57" fmla="*/ 811 h 871"/>
                  <a:gd name="T58" fmla="*/ 1195 w 1564"/>
                  <a:gd name="T59" fmla="*/ 744 h 871"/>
                  <a:gd name="T60" fmla="*/ 1262 w 1564"/>
                  <a:gd name="T61" fmla="*/ 677 h 871"/>
                  <a:gd name="T62" fmla="*/ 1329 w 1564"/>
                  <a:gd name="T63" fmla="*/ 744 h 871"/>
                  <a:gd name="T64" fmla="*/ 1262 w 1564"/>
                  <a:gd name="T65" fmla="*/ 811 h 871"/>
                  <a:gd name="T66" fmla="*/ 1538 w 1564"/>
                  <a:gd name="T67" fmla="*/ 376 h 871"/>
                  <a:gd name="T68" fmla="*/ 1295 w 1564"/>
                  <a:gd name="T69" fmla="*/ 134 h 871"/>
                  <a:gd name="T70" fmla="*/ 1229 w 1564"/>
                  <a:gd name="T71" fmla="*/ 109 h 871"/>
                  <a:gd name="T72" fmla="*/ 1112 w 1564"/>
                  <a:gd name="T73" fmla="*/ 109 h 871"/>
                  <a:gd name="T74" fmla="*/ 1112 w 1564"/>
                  <a:gd name="T75" fmla="*/ 59 h 871"/>
                  <a:gd name="T76" fmla="*/ 1045 w 1564"/>
                  <a:gd name="T77" fmla="*/ 0 h 871"/>
                  <a:gd name="T78" fmla="*/ 326 w 1564"/>
                  <a:gd name="T79" fmla="*/ 0 h 871"/>
                  <a:gd name="T80" fmla="*/ 267 w 1564"/>
                  <a:gd name="T81" fmla="*/ 59 h 871"/>
                  <a:gd name="T82" fmla="*/ 267 w 1564"/>
                  <a:gd name="T83" fmla="*/ 75 h 871"/>
                  <a:gd name="T84" fmla="*/ 8 w 1564"/>
                  <a:gd name="T85" fmla="*/ 101 h 871"/>
                  <a:gd name="T86" fmla="*/ 459 w 1564"/>
                  <a:gd name="T87" fmla="*/ 159 h 871"/>
                  <a:gd name="T88" fmla="*/ 0 w 1564"/>
                  <a:gd name="T89" fmla="*/ 209 h 871"/>
                  <a:gd name="T90" fmla="*/ 459 w 1564"/>
                  <a:gd name="T91" fmla="*/ 268 h 871"/>
                  <a:gd name="T92" fmla="*/ 0 w 1564"/>
                  <a:gd name="T93" fmla="*/ 309 h 871"/>
                  <a:gd name="T94" fmla="*/ 267 w 1564"/>
                  <a:gd name="T95" fmla="*/ 360 h 871"/>
                  <a:gd name="T96" fmla="*/ 267 w 1564"/>
                  <a:gd name="T97" fmla="*/ 485 h 871"/>
                  <a:gd name="T98" fmla="*/ 1563 w 1564"/>
                  <a:gd name="T99" fmla="*/ 485 h 871"/>
                  <a:gd name="T100" fmla="*/ 1563 w 1564"/>
                  <a:gd name="T101" fmla="*/ 435 h 871"/>
                  <a:gd name="T102" fmla="*/ 1538 w 1564"/>
                  <a:gd name="T103" fmla="*/ 376 h 871"/>
                  <a:gd name="T104" fmla="*/ 1429 w 1564"/>
                  <a:gd name="T105" fmla="*/ 385 h 871"/>
                  <a:gd name="T106" fmla="*/ 1195 w 1564"/>
                  <a:gd name="T107" fmla="*/ 385 h 871"/>
                  <a:gd name="T108" fmla="*/ 1178 w 1564"/>
                  <a:gd name="T109" fmla="*/ 376 h 871"/>
                  <a:gd name="T110" fmla="*/ 1178 w 1564"/>
                  <a:gd name="T111" fmla="*/ 193 h 871"/>
                  <a:gd name="T112" fmla="*/ 1195 w 1564"/>
                  <a:gd name="T113" fmla="*/ 184 h 871"/>
                  <a:gd name="T114" fmla="*/ 1237 w 1564"/>
                  <a:gd name="T115" fmla="*/ 184 h 871"/>
                  <a:gd name="T116" fmla="*/ 1245 w 1564"/>
                  <a:gd name="T117" fmla="*/ 184 h 871"/>
                  <a:gd name="T118" fmla="*/ 1438 w 1564"/>
                  <a:gd name="T119" fmla="*/ 368 h 871"/>
                  <a:gd name="T120" fmla="*/ 1429 w 1564"/>
                  <a:gd name="T121" fmla="*/ 385 h 871"/>
                  <a:gd name="T122" fmla="*/ 1429 w 1564"/>
                  <a:gd name="T123" fmla="*/ 385 h 871"/>
                  <a:gd name="T124" fmla="*/ 1429 w 1564"/>
                  <a:gd name="T125" fmla="*/ 385 h 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4" h="871">
                    <a:moveTo>
                      <a:pt x="585" y="610"/>
                    </a:moveTo>
                    <a:cubicBezTo>
                      <a:pt x="510" y="610"/>
                      <a:pt x="451" y="669"/>
                      <a:pt x="451" y="744"/>
                    </a:cubicBezTo>
                    <a:cubicBezTo>
                      <a:pt x="451" y="820"/>
                      <a:pt x="510" y="870"/>
                      <a:pt x="585" y="870"/>
                    </a:cubicBezTo>
                    <a:cubicBezTo>
                      <a:pt x="652" y="870"/>
                      <a:pt x="710" y="820"/>
                      <a:pt x="710" y="744"/>
                    </a:cubicBezTo>
                    <a:cubicBezTo>
                      <a:pt x="710" y="669"/>
                      <a:pt x="652" y="610"/>
                      <a:pt x="585" y="610"/>
                    </a:cubicBezTo>
                    <a:close/>
                    <a:moveTo>
                      <a:pt x="585" y="811"/>
                    </a:moveTo>
                    <a:cubicBezTo>
                      <a:pt x="543" y="811"/>
                      <a:pt x="518" y="778"/>
                      <a:pt x="518" y="744"/>
                    </a:cubicBezTo>
                    <a:cubicBezTo>
                      <a:pt x="518" y="711"/>
                      <a:pt x="543" y="677"/>
                      <a:pt x="585" y="677"/>
                    </a:cubicBezTo>
                    <a:cubicBezTo>
                      <a:pt x="618" y="677"/>
                      <a:pt x="643" y="711"/>
                      <a:pt x="643" y="744"/>
                    </a:cubicBezTo>
                    <a:cubicBezTo>
                      <a:pt x="643" y="778"/>
                      <a:pt x="618" y="811"/>
                      <a:pt x="585" y="811"/>
                    </a:cubicBezTo>
                    <a:close/>
                    <a:moveTo>
                      <a:pt x="1563" y="519"/>
                    </a:moveTo>
                    <a:cubicBezTo>
                      <a:pt x="1563" y="652"/>
                      <a:pt x="1563" y="652"/>
                      <a:pt x="1563" y="652"/>
                    </a:cubicBezTo>
                    <a:cubicBezTo>
                      <a:pt x="1563" y="694"/>
                      <a:pt x="1538" y="719"/>
                      <a:pt x="1505" y="719"/>
                    </a:cubicBezTo>
                    <a:cubicBezTo>
                      <a:pt x="1429" y="719"/>
                      <a:pt x="1429" y="719"/>
                      <a:pt x="1429" y="719"/>
                    </a:cubicBezTo>
                    <a:cubicBezTo>
                      <a:pt x="1421" y="636"/>
                      <a:pt x="1346" y="569"/>
                      <a:pt x="1262" y="569"/>
                    </a:cubicBezTo>
                    <a:cubicBezTo>
                      <a:pt x="1178" y="569"/>
                      <a:pt x="1103" y="636"/>
                      <a:pt x="1095" y="719"/>
                    </a:cubicBezTo>
                    <a:cubicBezTo>
                      <a:pt x="752" y="719"/>
                      <a:pt x="752" y="719"/>
                      <a:pt x="752" y="719"/>
                    </a:cubicBezTo>
                    <a:cubicBezTo>
                      <a:pt x="735" y="636"/>
                      <a:pt x="669" y="569"/>
                      <a:pt x="585" y="569"/>
                    </a:cubicBezTo>
                    <a:cubicBezTo>
                      <a:pt x="493" y="569"/>
                      <a:pt x="426" y="636"/>
                      <a:pt x="409" y="719"/>
                    </a:cubicBezTo>
                    <a:cubicBezTo>
                      <a:pt x="326" y="719"/>
                      <a:pt x="326" y="719"/>
                      <a:pt x="326" y="719"/>
                    </a:cubicBezTo>
                    <a:cubicBezTo>
                      <a:pt x="292" y="719"/>
                      <a:pt x="267" y="694"/>
                      <a:pt x="267" y="652"/>
                    </a:cubicBezTo>
                    <a:cubicBezTo>
                      <a:pt x="267" y="519"/>
                      <a:pt x="267" y="519"/>
                      <a:pt x="267" y="519"/>
                    </a:cubicBezTo>
                    <a:lnTo>
                      <a:pt x="1563" y="519"/>
                    </a:lnTo>
                    <a:close/>
                    <a:moveTo>
                      <a:pt x="1262" y="610"/>
                    </a:moveTo>
                    <a:cubicBezTo>
                      <a:pt x="1187" y="610"/>
                      <a:pt x="1128" y="669"/>
                      <a:pt x="1128" y="744"/>
                    </a:cubicBezTo>
                    <a:cubicBezTo>
                      <a:pt x="1128" y="820"/>
                      <a:pt x="1187" y="870"/>
                      <a:pt x="1262" y="870"/>
                    </a:cubicBezTo>
                    <a:cubicBezTo>
                      <a:pt x="1337" y="870"/>
                      <a:pt x="1396" y="820"/>
                      <a:pt x="1396" y="744"/>
                    </a:cubicBezTo>
                    <a:cubicBezTo>
                      <a:pt x="1396" y="669"/>
                      <a:pt x="1337" y="610"/>
                      <a:pt x="1262" y="610"/>
                    </a:cubicBezTo>
                    <a:close/>
                    <a:moveTo>
                      <a:pt x="1262" y="811"/>
                    </a:moveTo>
                    <a:cubicBezTo>
                      <a:pt x="1229" y="811"/>
                      <a:pt x="1195" y="778"/>
                      <a:pt x="1195" y="744"/>
                    </a:cubicBezTo>
                    <a:cubicBezTo>
                      <a:pt x="1195" y="711"/>
                      <a:pt x="1229" y="677"/>
                      <a:pt x="1262" y="677"/>
                    </a:cubicBezTo>
                    <a:cubicBezTo>
                      <a:pt x="1295" y="677"/>
                      <a:pt x="1329" y="711"/>
                      <a:pt x="1329" y="744"/>
                    </a:cubicBezTo>
                    <a:cubicBezTo>
                      <a:pt x="1329" y="778"/>
                      <a:pt x="1295" y="811"/>
                      <a:pt x="1262" y="811"/>
                    </a:cubicBezTo>
                    <a:close/>
                    <a:moveTo>
                      <a:pt x="1538" y="376"/>
                    </a:moveTo>
                    <a:cubicBezTo>
                      <a:pt x="1295" y="134"/>
                      <a:pt x="1295" y="134"/>
                      <a:pt x="1295" y="134"/>
                    </a:cubicBezTo>
                    <a:cubicBezTo>
                      <a:pt x="1279" y="117"/>
                      <a:pt x="1254" y="109"/>
                      <a:pt x="1229" y="109"/>
                    </a:cubicBezTo>
                    <a:cubicBezTo>
                      <a:pt x="1112" y="109"/>
                      <a:pt x="1112" y="109"/>
                      <a:pt x="1112" y="109"/>
                    </a:cubicBezTo>
                    <a:cubicBezTo>
                      <a:pt x="1112" y="59"/>
                      <a:pt x="1112" y="59"/>
                      <a:pt x="1112" y="59"/>
                    </a:cubicBezTo>
                    <a:cubicBezTo>
                      <a:pt x="1112" y="25"/>
                      <a:pt x="1078" y="0"/>
                      <a:pt x="1045" y="0"/>
                    </a:cubicBezTo>
                    <a:cubicBezTo>
                      <a:pt x="326" y="0"/>
                      <a:pt x="326" y="0"/>
                      <a:pt x="326" y="0"/>
                    </a:cubicBezTo>
                    <a:cubicBezTo>
                      <a:pt x="292" y="0"/>
                      <a:pt x="267" y="25"/>
                      <a:pt x="267" y="59"/>
                    </a:cubicBezTo>
                    <a:cubicBezTo>
                      <a:pt x="267" y="75"/>
                      <a:pt x="267" y="75"/>
                      <a:pt x="267" y="75"/>
                    </a:cubicBezTo>
                    <a:cubicBezTo>
                      <a:pt x="8" y="101"/>
                      <a:pt x="8" y="101"/>
                      <a:pt x="8" y="101"/>
                    </a:cubicBezTo>
                    <a:cubicBezTo>
                      <a:pt x="459" y="159"/>
                      <a:pt x="459" y="159"/>
                      <a:pt x="459" y="159"/>
                    </a:cubicBezTo>
                    <a:cubicBezTo>
                      <a:pt x="0" y="209"/>
                      <a:pt x="0" y="209"/>
                      <a:pt x="0" y="209"/>
                    </a:cubicBezTo>
                    <a:cubicBezTo>
                      <a:pt x="459" y="268"/>
                      <a:pt x="459" y="268"/>
                      <a:pt x="459" y="268"/>
                    </a:cubicBezTo>
                    <a:cubicBezTo>
                      <a:pt x="0" y="309"/>
                      <a:pt x="0" y="309"/>
                      <a:pt x="0" y="309"/>
                    </a:cubicBezTo>
                    <a:cubicBezTo>
                      <a:pt x="267" y="360"/>
                      <a:pt x="267" y="360"/>
                      <a:pt x="267" y="360"/>
                    </a:cubicBezTo>
                    <a:cubicBezTo>
                      <a:pt x="267" y="485"/>
                      <a:pt x="267" y="485"/>
                      <a:pt x="267" y="485"/>
                    </a:cubicBezTo>
                    <a:cubicBezTo>
                      <a:pt x="1563" y="485"/>
                      <a:pt x="1563" y="485"/>
                      <a:pt x="1563" y="485"/>
                    </a:cubicBezTo>
                    <a:cubicBezTo>
                      <a:pt x="1563" y="435"/>
                      <a:pt x="1563" y="435"/>
                      <a:pt x="1563" y="435"/>
                    </a:cubicBezTo>
                    <a:cubicBezTo>
                      <a:pt x="1563" y="410"/>
                      <a:pt x="1555" y="393"/>
                      <a:pt x="1538" y="376"/>
                    </a:cubicBezTo>
                    <a:close/>
                    <a:moveTo>
                      <a:pt x="1429" y="385"/>
                    </a:moveTo>
                    <a:cubicBezTo>
                      <a:pt x="1195" y="385"/>
                      <a:pt x="1195" y="385"/>
                      <a:pt x="1195" y="385"/>
                    </a:cubicBezTo>
                    <a:cubicBezTo>
                      <a:pt x="1187" y="385"/>
                      <a:pt x="1178" y="376"/>
                      <a:pt x="1178" y="376"/>
                    </a:cubicBezTo>
                    <a:cubicBezTo>
                      <a:pt x="1178" y="193"/>
                      <a:pt x="1178" y="193"/>
                      <a:pt x="1178" y="193"/>
                    </a:cubicBezTo>
                    <a:cubicBezTo>
                      <a:pt x="1178" y="184"/>
                      <a:pt x="1187" y="184"/>
                      <a:pt x="1195" y="184"/>
                    </a:cubicBezTo>
                    <a:cubicBezTo>
                      <a:pt x="1237" y="184"/>
                      <a:pt x="1237" y="184"/>
                      <a:pt x="1237" y="184"/>
                    </a:cubicBezTo>
                    <a:lnTo>
                      <a:pt x="1245" y="184"/>
                    </a:lnTo>
                    <a:cubicBezTo>
                      <a:pt x="1438" y="368"/>
                      <a:pt x="1438" y="368"/>
                      <a:pt x="1438" y="368"/>
                    </a:cubicBezTo>
                    <a:cubicBezTo>
                      <a:pt x="1446" y="376"/>
                      <a:pt x="1438" y="385"/>
                      <a:pt x="1429" y="385"/>
                    </a:cubicBezTo>
                    <a:close/>
                    <a:moveTo>
                      <a:pt x="1429" y="385"/>
                    </a:moveTo>
                    <a:lnTo>
                      <a:pt x="1429" y="38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sz="2400"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Group 58"/>
            <p:cNvGrpSpPr/>
            <p:nvPr/>
          </p:nvGrpSpPr>
          <p:grpSpPr>
            <a:xfrm>
              <a:off x="972272" y="1484324"/>
              <a:ext cx="339493" cy="2393854"/>
              <a:chOff x="1095573" y="1979099"/>
              <a:chExt cx="452657" cy="3191805"/>
            </a:xfrm>
          </p:grpSpPr>
          <p:sp>
            <p:nvSpPr>
              <p:cNvPr id="25" name="Freeform: Shape 37"/>
              <p:cNvSpPr>
                <a:spLocks noChangeAspect="1"/>
              </p:cNvSpPr>
              <p:nvPr/>
            </p:nvSpPr>
            <p:spPr bwMode="auto">
              <a:xfrm>
                <a:off x="1119512" y="4750332"/>
                <a:ext cx="418783" cy="42057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792" y="0"/>
                    </a:moveTo>
                    <a:cubicBezTo>
                      <a:pt x="12101" y="0"/>
                      <a:pt x="13398" y="296"/>
                      <a:pt x="14685" y="897"/>
                    </a:cubicBezTo>
                    <a:cubicBezTo>
                      <a:pt x="15972" y="1496"/>
                      <a:pt x="17128" y="2309"/>
                      <a:pt x="18152" y="3337"/>
                    </a:cubicBezTo>
                    <a:cubicBezTo>
                      <a:pt x="19173" y="4365"/>
                      <a:pt x="20002" y="5565"/>
                      <a:pt x="20642" y="6941"/>
                    </a:cubicBezTo>
                    <a:cubicBezTo>
                      <a:pt x="21277" y="8313"/>
                      <a:pt x="21599" y="9784"/>
                      <a:pt x="21599" y="11354"/>
                    </a:cubicBezTo>
                    <a:cubicBezTo>
                      <a:pt x="21599" y="12995"/>
                      <a:pt x="21305" y="14571"/>
                      <a:pt x="20722" y="16085"/>
                    </a:cubicBezTo>
                    <a:lnTo>
                      <a:pt x="20416" y="16895"/>
                    </a:lnTo>
                    <a:lnTo>
                      <a:pt x="18455" y="17245"/>
                    </a:lnTo>
                    <a:cubicBezTo>
                      <a:pt x="18253" y="18183"/>
                      <a:pt x="17836" y="18965"/>
                      <a:pt x="17210" y="19589"/>
                    </a:cubicBezTo>
                    <a:cubicBezTo>
                      <a:pt x="16584" y="20207"/>
                      <a:pt x="15843" y="20521"/>
                      <a:pt x="14996" y="20521"/>
                    </a:cubicBezTo>
                    <a:lnTo>
                      <a:pt x="14996" y="21074"/>
                    </a:lnTo>
                    <a:cubicBezTo>
                      <a:pt x="14996" y="21218"/>
                      <a:pt x="14953" y="21343"/>
                      <a:pt x="14862" y="21447"/>
                    </a:cubicBezTo>
                    <a:cubicBezTo>
                      <a:pt x="14770" y="21549"/>
                      <a:pt x="14664" y="21599"/>
                      <a:pt x="14534" y="21599"/>
                    </a:cubicBezTo>
                    <a:lnTo>
                      <a:pt x="13633" y="21599"/>
                    </a:lnTo>
                    <a:cubicBezTo>
                      <a:pt x="13513" y="21599"/>
                      <a:pt x="13407" y="21549"/>
                      <a:pt x="13322" y="21447"/>
                    </a:cubicBezTo>
                    <a:cubicBezTo>
                      <a:pt x="13238" y="21343"/>
                      <a:pt x="13193" y="21218"/>
                      <a:pt x="13193" y="21074"/>
                    </a:cubicBezTo>
                    <a:lnTo>
                      <a:pt x="13193" y="11354"/>
                    </a:lnTo>
                    <a:cubicBezTo>
                      <a:pt x="13193" y="11210"/>
                      <a:pt x="13238" y="11081"/>
                      <a:pt x="13322" y="10970"/>
                    </a:cubicBezTo>
                    <a:cubicBezTo>
                      <a:pt x="13407" y="10857"/>
                      <a:pt x="13513" y="10798"/>
                      <a:pt x="13633" y="10798"/>
                    </a:cubicBezTo>
                    <a:lnTo>
                      <a:pt x="14534" y="10798"/>
                    </a:lnTo>
                    <a:cubicBezTo>
                      <a:pt x="14654" y="10798"/>
                      <a:pt x="14763" y="10857"/>
                      <a:pt x="14857" y="10970"/>
                    </a:cubicBezTo>
                    <a:cubicBezTo>
                      <a:pt x="14949" y="11081"/>
                      <a:pt x="14996" y="11210"/>
                      <a:pt x="14996" y="11354"/>
                    </a:cubicBezTo>
                    <a:lnTo>
                      <a:pt x="14996" y="11880"/>
                    </a:lnTo>
                    <a:cubicBezTo>
                      <a:pt x="15655" y="11880"/>
                      <a:pt x="16262" y="12077"/>
                      <a:pt x="16810" y="12476"/>
                    </a:cubicBezTo>
                    <a:cubicBezTo>
                      <a:pt x="17359" y="12874"/>
                      <a:pt x="17787" y="13396"/>
                      <a:pt x="18095" y="14046"/>
                    </a:cubicBezTo>
                    <a:lnTo>
                      <a:pt x="18533" y="13947"/>
                    </a:lnTo>
                    <a:cubicBezTo>
                      <a:pt x="18782" y="13136"/>
                      <a:pt x="18900" y="12272"/>
                      <a:pt x="18893" y="11354"/>
                    </a:cubicBezTo>
                    <a:cubicBezTo>
                      <a:pt x="18893" y="10228"/>
                      <a:pt x="18648" y="9177"/>
                      <a:pt x="18156" y="8194"/>
                    </a:cubicBezTo>
                    <a:cubicBezTo>
                      <a:pt x="17665" y="7220"/>
                      <a:pt x="17024" y="6362"/>
                      <a:pt x="16238" y="5622"/>
                    </a:cubicBezTo>
                    <a:cubicBezTo>
                      <a:pt x="15455" y="4882"/>
                      <a:pt x="14584" y="4300"/>
                      <a:pt x="13621" y="3877"/>
                    </a:cubicBezTo>
                    <a:cubicBezTo>
                      <a:pt x="12659" y="3456"/>
                      <a:pt x="11717" y="3241"/>
                      <a:pt x="10792" y="3241"/>
                    </a:cubicBezTo>
                    <a:cubicBezTo>
                      <a:pt x="9868" y="3241"/>
                      <a:pt x="8929" y="3456"/>
                      <a:pt x="7971" y="3877"/>
                    </a:cubicBezTo>
                    <a:cubicBezTo>
                      <a:pt x="7015" y="4300"/>
                      <a:pt x="6140" y="4879"/>
                      <a:pt x="5358" y="5608"/>
                    </a:cubicBezTo>
                    <a:cubicBezTo>
                      <a:pt x="4572" y="6336"/>
                      <a:pt x="3934" y="7198"/>
                      <a:pt x="3443" y="8183"/>
                    </a:cubicBezTo>
                    <a:cubicBezTo>
                      <a:pt x="2951" y="9171"/>
                      <a:pt x="2704" y="10219"/>
                      <a:pt x="2704" y="11329"/>
                    </a:cubicBezTo>
                    <a:cubicBezTo>
                      <a:pt x="2704" y="12267"/>
                      <a:pt x="2824" y="13136"/>
                      <a:pt x="3066" y="13947"/>
                    </a:cubicBezTo>
                    <a:lnTo>
                      <a:pt x="3504" y="14046"/>
                    </a:lnTo>
                    <a:cubicBezTo>
                      <a:pt x="3812" y="13396"/>
                      <a:pt x="4240" y="12874"/>
                      <a:pt x="4789" y="12476"/>
                    </a:cubicBezTo>
                    <a:cubicBezTo>
                      <a:pt x="5337" y="12077"/>
                      <a:pt x="5942" y="11880"/>
                      <a:pt x="6603" y="11880"/>
                    </a:cubicBezTo>
                    <a:lnTo>
                      <a:pt x="6603" y="11354"/>
                    </a:lnTo>
                    <a:cubicBezTo>
                      <a:pt x="6603" y="11210"/>
                      <a:pt x="6646" y="11081"/>
                      <a:pt x="6737" y="10970"/>
                    </a:cubicBezTo>
                    <a:cubicBezTo>
                      <a:pt x="6827" y="10857"/>
                      <a:pt x="6935" y="10798"/>
                      <a:pt x="7065" y="10798"/>
                    </a:cubicBezTo>
                    <a:lnTo>
                      <a:pt x="7966" y="10798"/>
                    </a:lnTo>
                    <a:cubicBezTo>
                      <a:pt x="8086" y="10798"/>
                      <a:pt x="8187" y="10857"/>
                      <a:pt x="8270" y="10970"/>
                    </a:cubicBezTo>
                    <a:cubicBezTo>
                      <a:pt x="8352" y="11081"/>
                      <a:pt x="8392" y="11210"/>
                      <a:pt x="8392" y="11354"/>
                    </a:cubicBezTo>
                    <a:lnTo>
                      <a:pt x="8392" y="21074"/>
                    </a:lnTo>
                    <a:cubicBezTo>
                      <a:pt x="8392" y="21218"/>
                      <a:pt x="8352" y="21343"/>
                      <a:pt x="8270" y="21447"/>
                    </a:cubicBezTo>
                    <a:cubicBezTo>
                      <a:pt x="8187" y="21549"/>
                      <a:pt x="8086" y="21599"/>
                      <a:pt x="7966" y="21599"/>
                    </a:cubicBezTo>
                    <a:lnTo>
                      <a:pt x="7065" y="21599"/>
                    </a:lnTo>
                    <a:cubicBezTo>
                      <a:pt x="6945" y="21599"/>
                      <a:pt x="6836" y="21549"/>
                      <a:pt x="6742" y="21447"/>
                    </a:cubicBezTo>
                    <a:cubicBezTo>
                      <a:pt x="6650" y="21343"/>
                      <a:pt x="6603" y="21218"/>
                      <a:pt x="6603" y="21074"/>
                    </a:cubicBezTo>
                    <a:lnTo>
                      <a:pt x="6603" y="20521"/>
                    </a:lnTo>
                    <a:cubicBezTo>
                      <a:pt x="6189" y="20521"/>
                      <a:pt x="5789" y="20436"/>
                      <a:pt x="5403" y="20270"/>
                    </a:cubicBezTo>
                    <a:cubicBezTo>
                      <a:pt x="5015" y="20103"/>
                      <a:pt x="4671" y="19877"/>
                      <a:pt x="4370" y="19589"/>
                    </a:cubicBezTo>
                    <a:cubicBezTo>
                      <a:pt x="4073" y="19298"/>
                      <a:pt x="3814" y="18956"/>
                      <a:pt x="3598" y="18558"/>
                    </a:cubicBezTo>
                    <a:cubicBezTo>
                      <a:pt x="3388" y="18163"/>
                      <a:pt x="3233" y="17725"/>
                      <a:pt x="3144" y="17245"/>
                    </a:cubicBezTo>
                    <a:lnTo>
                      <a:pt x="1172" y="16895"/>
                    </a:lnTo>
                    <a:lnTo>
                      <a:pt x="877" y="16085"/>
                    </a:lnTo>
                    <a:cubicBezTo>
                      <a:pt x="294" y="14571"/>
                      <a:pt x="0" y="12987"/>
                      <a:pt x="0" y="11326"/>
                    </a:cubicBezTo>
                    <a:cubicBezTo>
                      <a:pt x="0" y="9776"/>
                      <a:pt x="320" y="8310"/>
                      <a:pt x="957" y="6938"/>
                    </a:cubicBezTo>
                    <a:cubicBezTo>
                      <a:pt x="1595" y="5563"/>
                      <a:pt x="2426" y="4363"/>
                      <a:pt x="3447" y="3335"/>
                    </a:cubicBezTo>
                    <a:cubicBezTo>
                      <a:pt x="4469" y="2307"/>
                      <a:pt x="5622" y="1493"/>
                      <a:pt x="6909" y="895"/>
                    </a:cubicBezTo>
                    <a:cubicBezTo>
                      <a:pt x="8192" y="296"/>
                      <a:pt x="9486" y="0"/>
                      <a:pt x="10792" y="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sz="2400"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6" name="Freeform: Shape 38"/>
              <p:cNvSpPr>
                <a:spLocks noChangeAspect="1"/>
              </p:cNvSpPr>
              <p:nvPr/>
            </p:nvSpPr>
            <p:spPr bwMode="auto">
              <a:xfrm>
                <a:off x="1101332" y="1979099"/>
                <a:ext cx="443392" cy="392114"/>
              </a:xfrm>
              <a:custGeom>
                <a:avLst/>
                <a:gdLst>
                  <a:gd name="connsiteX0" fmla="*/ 358785 w 512434"/>
                  <a:gd name="connsiteY0" fmla="*/ 409158 h 453171"/>
                  <a:gd name="connsiteX1" fmla="*/ 345300 w 512434"/>
                  <a:gd name="connsiteY1" fmla="*/ 425866 h 453171"/>
                  <a:gd name="connsiteX2" fmla="*/ 358785 w 512434"/>
                  <a:gd name="connsiteY2" fmla="*/ 439722 h 453171"/>
                  <a:gd name="connsiteX3" fmla="*/ 372270 w 512434"/>
                  <a:gd name="connsiteY3" fmla="*/ 425866 h 453171"/>
                  <a:gd name="connsiteX4" fmla="*/ 358785 w 512434"/>
                  <a:gd name="connsiteY4" fmla="*/ 409158 h 453171"/>
                  <a:gd name="connsiteX5" fmla="*/ 151153 w 512434"/>
                  <a:gd name="connsiteY5" fmla="*/ 300585 h 453171"/>
                  <a:gd name="connsiteX6" fmla="*/ 195731 w 512434"/>
                  <a:gd name="connsiteY6" fmla="*/ 300585 h 453171"/>
                  <a:gd name="connsiteX7" fmla="*/ 195731 w 512434"/>
                  <a:gd name="connsiteY7" fmla="*/ 345175 h 453171"/>
                  <a:gd name="connsiteX8" fmla="*/ 151153 w 512434"/>
                  <a:gd name="connsiteY8" fmla="*/ 345175 h 453171"/>
                  <a:gd name="connsiteX9" fmla="*/ 71978 w 512434"/>
                  <a:gd name="connsiteY9" fmla="*/ 300585 h 453171"/>
                  <a:gd name="connsiteX10" fmla="*/ 120152 w 512434"/>
                  <a:gd name="connsiteY10" fmla="*/ 300585 h 453171"/>
                  <a:gd name="connsiteX11" fmla="*/ 120152 w 512434"/>
                  <a:gd name="connsiteY11" fmla="*/ 345175 h 453171"/>
                  <a:gd name="connsiteX12" fmla="*/ 71978 w 512434"/>
                  <a:gd name="connsiteY12" fmla="*/ 345175 h 453171"/>
                  <a:gd name="connsiteX13" fmla="*/ 481786 w 512434"/>
                  <a:gd name="connsiteY13" fmla="*/ 286492 h 453171"/>
                  <a:gd name="connsiteX14" fmla="*/ 468300 w 512434"/>
                  <a:gd name="connsiteY14" fmla="*/ 299940 h 453171"/>
                  <a:gd name="connsiteX15" fmla="*/ 481786 w 512434"/>
                  <a:gd name="connsiteY15" fmla="*/ 313389 h 453171"/>
                  <a:gd name="connsiteX16" fmla="*/ 498948 w 512434"/>
                  <a:gd name="connsiteY16" fmla="*/ 299940 h 453171"/>
                  <a:gd name="connsiteX17" fmla="*/ 481786 w 512434"/>
                  <a:gd name="connsiteY17" fmla="*/ 286492 h 453171"/>
                  <a:gd name="connsiteX18" fmla="*/ 235785 w 512434"/>
                  <a:gd name="connsiteY18" fmla="*/ 286492 h 453171"/>
                  <a:gd name="connsiteX19" fmla="*/ 222300 w 512434"/>
                  <a:gd name="connsiteY19" fmla="*/ 299940 h 453171"/>
                  <a:gd name="connsiteX20" fmla="*/ 235785 w 512434"/>
                  <a:gd name="connsiteY20" fmla="*/ 313389 h 453171"/>
                  <a:gd name="connsiteX21" fmla="*/ 249270 w 512434"/>
                  <a:gd name="connsiteY21" fmla="*/ 299940 h 453171"/>
                  <a:gd name="connsiteX22" fmla="*/ 235785 w 512434"/>
                  <a:gd name="connsiteY22" fmla="*/ 286492 h 453171"/>
                  <a:gd name="connsiteX23" fmla="*/ 151153 w 512434"/>
                  <a:gd name="connsiteY23" fmla="*/ 228588 h 453171"/>
                  <a:gd name="connsiteX24" fmla="*/ 195731 w 512434"/>
                  <a:gd name="connsiteY24" fmla="*/ 228588 h 453171"/>
                  <a:gd name="connsiteX25" fmla="*/ 195731 w 512434"/>
                  <a:gd name="connsiteY25" fmla="*/ 273178 h 453171"/>
                  <a:gd name="connsiteX26" fmla="*/ 151153 w 512434"/>
                  <a:gd name="connsiteY26" fmla="*/ 273178 h 453171"/>
                  <a:gd name="connsiteX27" fmla="*/ 71978 w 512434"/>
                  <a:gd name="connsiteY27" fmla="*/ 228588 h 453171"/>
                  <a:gd name="connsiteX28" fmla="*/ 120152 w 512434"/>
                  <a:gd name="connsiteY28" fmla="*/ 228588 h 453171"/>
                  <a:gd name="connsiteX29" fmla="*/ 120152 w 512434"/>
                  <a:gd name="connsiteY29" fmla="*/ 273178 h 453171"/>
                  <a:gd name="connsiteX30" fmla="*/ 71978 w 512434"/>
                  <a:gd name="connsiteY30" fmla="*/ 273178 h 453171"/>
                  <a:gd name="connsiteX31" fmla="*/ 427028 w 512434"/>
                  <a:gd name="connsiteY31" fmla="*/ 221695 h 453171"/>
                  <a:gd name="connsiteX32" fmla="*/ 372270 w 512434"/>
                  <a:gd name="connsiteY32" fmla="*/ 275896 h 453171"/>
                  <a:gd name="connsiteX33" fmla="*/ 358785 w 512434"/>
                  <a:gd name="connsiteY33" fmla="*/ 272636 h 453171"/>
                  <a:gd name="connsiteX34" fmla="*/ 341622 w 512434"/>
                  <a:gd name="connsiteY34" fmla="*/ 279564 h 453171"/>
                  <a:gd name="connsiteX35" fmla="*/ 283596 w 512434"/>
                  <a:gd name="connsiteY35" fmla="*/ 238404 h 453171"/>
                  <a:gd name="connsiteX36" fmla="*/ 266433 w 512434"/>
                  <a:gd name="connsiteY36" fmla="*/ 238404 h 453171"/>
                  <a:gd name="connsiteX37" fmla="*/ 270111 w 512434"/>
                  <a:gd name="connsiteY37" fmla="*/ 255520 h 453171"/>
                  <a:gd name="connsiteX38" fmla="*/ 331406 w 512434"/>
                  <a:gd name="connsiteY38" fmla="*/ 303200 h 453171"/>
                  <a:gd name="connsiteX39" fmla="*/ 358785 w 512434"/>
                  <a:gd name="connsiteY39" fmla="*/ 327245 h 453171"/>
                  <a:gd name="connsiteX40" fmla="*/ 386164 w 512434"/>
                  <a:gd name="connsiteY40" fmla="*/ 299940 h 453171"/>
                  <a:gd name="connsiteX41" fmla="*/ 386164 w 512434"/>
                  <a:gd name="connsiteY41" fmla="*/ 296680 h 453171"/>
                  <a:gd name="connsiteX42" fmla="*/ 444191 w 512434"/>
                  <a:gd name="connsiteY42" fmla="*/ 238404 h 453171"/>
                  <a:gd name="connsiteX43" fmla="*/ 444191 w 512434"/>
                  <a:gd name="connsiteY43" fmla="*/ 221695 h 453171"/>
                  <a:gd name="connsiteX44" fmla="*/ 427028 w 512434"/>
                  <a:gd name="connsiteY44" fmla="*/ 221695 h 453171"/>
                  <a:gd name="connsiteX45" fmla="*/ 358785 w 512434"/>
                  <a:gd name="connsiteY45" fmla="*/ 163826 h 453171"/>
                  <a:gd name="connsiteX46" fmla="*/ 345300 w 512434"/>
                  <a:gd name="connsiteY46" fmla="*/ 177274 h 453171"/>
                  <a:gd name="connsiteX47" fmla="*/ 358785 w 512434"/>
                  <a:gd name="connsiteY47" fmla="*/ 190723 h 453171"/>
                  <a:gd name="connsiteX48" fmla="*/ 372270 w 512434"/>
                  <a:gd name="connsiteY48" fmla="*/ 177274 h 453171"/>
                  <a:gd name="connsiteX49" fmla="*/ 358785 w 512434"/>
                  <a:gd name="connsiteY49" fmla="*/ 163826 h 453171"/>
                  <a:gd name="connsiteX50" fmla="*/ 151153 w 512434"/>
                  <a:gd name="connsiteY50" fmla="*/ 156592 h 453171"/>
                  <a:gd name="connsiteX51" fmla="*/ 195731 w 512434"/>
                  <a:gd name="connsiteY51" fmla="*/ 156592 h 453171"/>
                  <a:gd name="connsiteX52" fmla="*/ 195731 w 512434"/>
                  <a:gd name="connsiteY52" fmla="*/ 201182 h 453171"/>
                  <a:gd name="connsiteX53" fmla="*/ 151153 w 512434"/>
                  <a:gd name="connsiteY53" fmla="*/ 201182 h 453171"/>
                  <a:gd name="connsiteX54" fmla="*/ 37595 w 512434"/>
                  <a:gd name="connsiteY54" fmla="*/ 102289 h 453171"/>
                  <a:gd name="connsiteX55" fmla="*/ 37595 w 512434"/>
                  <a:gd name="connsiteY55" fmla="*/ 374925 h 453171"/>
                  <a:gd name="connsiteX56" fmla="*/ 228838 w 512434"/>
                  <a:gd name="connsiteY56" fmla="*/ 374925 h 453171"/>
                  <a:gd name="connsiteX57" fmla="*/ 208406 w 512434"/>
                  <a:gd name="connsiteY57" fmla="*/ 299940 h 453171"/>
                  <a:gd name="connsiteX58" fmla="*/ 246001 w 512434"/>
                  <a:gd name="connsiteY58" fmla="*/ 201318 h 453171"/>
                  <a:gd name="connsiteX59" fmla="*/ 225569 w 512434"/>
                  <a:gd name="connsiteY59" fmla="*/ 201318 h 453171"/>
                  <a:gd name="connsiteX60" fmla="*/ 225569 w 512434"/>
                  <a:gd name="connsiteY60" fmla="*/ 156898 h 453171"/>
                  <a:gd name="connsiteX61" fmla="*/ 270111 w 512434"/>
                  <a:gd name="connsiteY61" fmla="*/ 156898 h 453171"/>
                  <a:gd name="connsiteX62" fmla="*/ 270111 w 512434"/>
                  <a:gd name="connsiteY62" fmla="*/ 177274 h 453171"/>
                  <a:gd name="connsiteX63" fmla="*/ 358785 w 512434"/>
                  <a:gd name="connsiteY63" fmla="*/ 149970 h 453171"/>
                  <a:gd name="connsiteX64" fmla="*/ 382895 w 512434"/>
                  <a:gd name="connsiteY64" fmla="*/ 149970 h 453171"/>
                  <a:gd name="connsiteX65" fmla="*/ 382895 w 512434"/>
                  <a:gd name="connsiteY65" fmla="*/ 102289 h 453171"/>
                  <a:gd name="connsiteX66" fmla="*/ 37595 w 512434"/>
                  <a:gd name="connsiteY66" fmla="*/ 102289 h 453171"/>
                  <a:gd name="connsiteX67" fmla="*/ 136894 w 512434"/>
                  <a:gd name="connsiteY67" fmla="*/ 30564 h 453171"/>
                  <a:gd name="connsiteX68" fmla="*/ 136894 w 512434"/>
                  <a:gd name="connsiteY68" fmla="*/ 68057 h 453171"/>
                  <a:gd name="connsiteX69" fmla="*/ 283596 w 512434"/>
                  <a:gd name="connsiteY69" fmla="*/ 68057 h 453171"/>
                  <a:gd name="connsiteX70" fmla="*/ 283596 w 512434"/>
                  <a:gd name="connsiteY70" fmla="*/ 30564 h 453171"/>
                  <a:gd name="connsiteX71" fmla="*/ 136894 w 512434"/>
                  <a:gd name="connsiteY71" fmla="*/ 30564 h 453171"/>
                  <a:gd name="connsiteX72" fmla="*/ 30648 w 512434"/>
                  <a:gd name="connsiteY72" fmla="*/ 0 h 453171"/>
                  <a:gd name="connsiteX73" fmla="*/ 389433 w 512434"/>
                  <a:gd name="connsiteY73" fmla="*/ 0 h 453171"/>
                  <a:gd name="connsiteX74" fmla="*/ 420490 w 512434"/>
                  <a:gd name="connsiteY74" fmla="*/ 30564 h 453171"/>
                  <a:gd name="connsiteX75" fmla="*/ 420490 w 512434"/>
                  <a:gd name="connsiteY75" fmla="*/ 163826 h 453171"/>
                  <a:gd name="connsiteX76" fmla="*/ 512434 w 512434"/>
                  <a:gd name="connsiteY76" fmla="*/ 299940 h 453171"/>
                  <a:gd name="connsiteX77" fmla="*/ 358785 w 512434"/>
                  <a:gd name="connsiteY77" fmla="*/ 453171 h 453171"/>
                  <a:gd name="connsiteX78" fmla="*/ 263164 w 512434"/>
                  <a:gd name="connsiteY78" fmla="*/ 419346 h 453171"/>
                  <a:gd name="connsiteX79" fmla="*/ 30648 w 512434"/>
                  <a:gd name="connsiteY79" fmla="*/ 419346 h 453171"/>
                  <a:gd name="connsiteX80" fmla="*/ 0 w 512434"/>
                  <a:gd name="connsiteY80" fmla="*/ 388374 h 453171"/>
                  <a:gd name="connsiteX81" fmla="*/ 0 w 512434"/>
                  <a:gd name="connsiteY81" fmla="*/ 30564 h 453171"/>
                  <a:gd name="connsiteX82" fmla="*/ 30648 w 512434"/>
                  <a:gd name="connsiteY82" fmla="*/ 0 h 453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512434" h="453171">
                    <a:moveTo>
                      <a:pt x="358785" y="409158"/>
                    </a:moveTo>
                    <a:cubicBezTo>
                      <a:pt x="351838" y="409158"/>
                      <a:pt x="345300" y="415678"/>
                      <a:pt x="345300" y="425866"/>
                    </a:cubicBezTo>
                    <a:cubicBezTo>
                      <a:pt x="345300" y="432794"/>
                      <a:pt x="351838" y="439722"/>
                      <a:pt x="358785" y="439722"/>
                    </a:cubicBezTo>
                    <a:cubicBezTo>
                      <a:pt x="365732" y="439722"/>
                      <a:pt x="372270" y="432794"/>
                      <a:pt x="372270" y="425866"/>
                    </a:cubicBezTo>
                    <a:cubicBezTo>
                      <a:pt x="372270" y="415678"/>
                      <a:pt x="365732" y="409158"/>
                      <a:pt x="358785" y="409158"/>
                    </a:cubicBezTo>
                    <a:close/>
                    <a:moveTo>
                      <a:pt x="151153" y="300585"/>
                    </a:moveTo>
                    <a:lnTo>
                      <a:pt x="195731" y="300585"/>
                    </a:lnTo>
                    <a:lnTo>
                      <a:pt x="195731" y="345175"/>
                    </a:lnTo>
                    <a:lnTo>
                      <a:pt x="151153" y="345175"/>
                    </a:lnTo>
                    <a:close/>
                    <a:moveTo>
                      <a:pt x="71978" y="300585"/>
                    </a:moveTo>
                    <a:lnTo>
                      <a:pt x="120152" y="300585"/>
                    </a:lnTo>
                    <a:lnTo>
                      <a:pt x="120152" y="345175"/>
                    </a:lnTo>
                    <a:lnTo>
                      <a:pt x="71978" y="345175"/>
                    </a:lnTo>
                    <a:close/>
                    <a:moveTo>
                      <a:pt x="481786" y="286492"/>
                    </a:moveTo>
                    <a:cubicBezTo>
                      <a:pt x="474839" y="286492"/>
                      <a:pt x="468300" y="293012"/>
                      <a:pt x="468300" y="299940"/>
                    </a:cubicBezTo>
                    <a:cubicBezTo>
                      <a:pt x="468300" y="310128"/>
                      <a:pt x="474839" y="313389"/>
                      <a:pt x="481786" y="313389"/>
                    </a:cubicBezTo>
                    <a:cubicBezTo>
                      <a:pt x="492002" y="313389"/>
                      <a:pt x="498948" y="310128"/>
                      <a:pt x="498948" y="299940"/>
                    </a:cubicBezTo>
                    <a:cubicBezTo>
                      <a:pt x="498948" y="293012"/>
                      <a:pt x="492002" y="286492"/>
                      <a:pt x="481786" y="286492"/>
                    </a:cubicBezTo>
                    <a:close/>
                    <a:moveTo>
                      <a:pt x="235785" y="286492"/>
                    </a:moveTo>
                    <a:cubicBezTo>
                      <a:pt x="228838" y="286492"/>
                      <a:pt x="222300" y="293012"/>
                      <a:pt x="222300" y="299940"/>
                    </a:cubicBezTo>
                    <a:cubicBezTo>
                      <a:pt x="222300" y="310128"/>
                      <a:pt x="228838" y="313389"/>
                      <a:pt x="235785" y="313389"/>
                    </a:cubicBezTo>
                    <a:cubicBezTo>
                      <a:pt x="242732" y="313389"/>
                      <a:pt x="249270" y="310128"/>
                      <a:pt x="249270" y="299940"/>
                    </a:cubicBezTo>
                    <a:cubicBezTo>
                      <a:pt x="249270" y="293012"/>
                      <a:pt x="242732" y="286492"/>
                      <a:pt x="235785" y="286492"/>
                    </a:cubicBezTo>
                    <a:close/>
                    <a:moveTo>
                      <a:pt x="151153" y="228588"/>
                    </a:moveTo>
                    <a:lnTo>
                      <a:pt x="195731" y="228588"/>
                    </a:lnTo>
                    <a:lnTo>
                      <a:pt x="195731" y="273178"/>
                    </a:lnTo>
                    <a:lnTo>
                      <a:pt x="151153" y="273178"/>
                    </a:lnTo>
                    <a:close/>
                    <a:moveTo>
                      <a:pt x="71978" y="228588"/>
                    </a:moveTo>
                    <a:lnTo>
                      <a:pt x="120152" y="228588"/>
                    </a:lnTo>
                    <a:lnTo>
                      <a:pt x="120152" y="273178"/>
                    </a:lnTo>
                    <a:lnTo>
                      <a:pt x="71978" y="273178"/>
                    </a:lnTo>
                    <a:close/>
                    <a:moveTo>
                      <a:pt x="427028" y="221695"/>
                    </a:moveTo>
                    <a:cubicBezTo>
                      <a:pt x="427028" y="221695"/>
                      <a:pt x="427028" y="221695"/>
                      <a:pt x="372270" y="275896"/>
                    </a:cubicBezTo>
                    <a:cubicBezTo>
                      <a:pt x="369001" y="275896"/>
                      <a:pt x="365732" y="272636"/>
                      <a:pt x="358785" y="272636"/>
                    </a:cubicBezTo>
                    <a:cubicBezTo>
                      <a:pt x="351838" y="272636"/>
                      <a:pt x="345300" y="275896"/>
                      <a:pt x="341622" y="279564"/>
                    </a:cubicBezTo>
                    <a:cubicBezTo>
                      <a:pt x="341622" y="279564"/>
                      <a:pt x="341622" y="279564"/>
                      <a:pt x="283596" y="238404"/>
                    </a:cubicBezTo>
                    <a:cubicBezTo>
                      <a:pt x="280327" y="231883"/>
                      <a:pt x="270111" y="235143"/>
                      <a:pt x="266433" y="238404"/>
                    </a:cubicBezTo>
                    <a:cubicBezTo>
                      <a:pt x="263164" y="242071"/>
                      <a:pt x="266433" y="252260"/>
                      <a:pt x="270111" y="255520"/>
                    </a:cubicBezTo>
                    <a:cubicBezTo>
                      <a:pt x="270111" y="255520"/>
                      <a:pt x="270111" y="255520"/>
                      <a:pt x="331406" y="303200"/>
                    </a:cubicBezTo>
                    <a:cubicBezTo>
                      <a:pt x="331406" y="317056"/>
                      <a:pt x="345300" y="327245"/>
                      <a:pt x="358785" y="327245"/>
                    </a:cubicBezTo>
                    <a:cubicBezTo>
                      <a:pt x="375948" y="327245"/>
                      <a:pt x="386164" y="317056"/>
                      <a:pt x="386164" y="299940"/>
                    </a:cubicBezTo>
                    <a:lnTo>
                      <a:pt x="386164" y="296680"/>
                    </a:lnTo>
                    <a:cubicBezTo>
                      <a:pt x="386164" y="296680"/>
                      <a:pt x="386164" y="296680"/>
                      <a:pt x="444191" y="238404"/>
                    </a:cubicBezTo>
                    <a:cubicBezTo>
                      <a:pt x="447869" y="231883"/>
                      <a:pt x="451138" y="224955"/>
                      <a:pt x="444191" y="221695"/>
                    </a:cubicBezTo>
                    <a:cubicBezTo>
                      <a:pt x="440922" y="218027"/>
                      <a:pt x="433975" y="218027"/>
                      <a:pt x="427028" y="221695"/>
                    </a:cubicBezTo>
                    <a:close/>
                    <a:moveTo>
                      <a:pt x="358785" y="163826"/>
                    </a:moveTo>
                    <a:cubicBezTo>
                      <a:pt x="351838" y="163826"/>
                      <a:pt x="345300" y="170346"/>
                      <a:pt x="345300" y="177274"/>
                    </a:cubicBezTo>
                    <a:cubicBezTo>
                      <a:pt x="345300" y="184202"/>
                      <a:pt x="351838" y="190723"/>
                      <a:pt x="358785" y="190723"/>
                    </a:cubicBezTo>
                    <a:cubicBezTo>
                      <a:pt x="365732" y="190723"/>
                      <a:pt x="372270" y="184202"/>
                      <a:pt x="372270" y="177274"/>
                    </a:cubicBezTo>
                    <a:cubicBezTo>
                      <a:pt x="372270" y="170346"/>
                      <a:pt x="365732" y="163826"/>
                      <a:pt x="358785" y="163826"/>
                    </a:cubicBezTo>
                    <a:close/>
                    <a:moveTo>
                      <a:pt x="151153" y="156592"/>
                    </a:moveTo>
                    <a:lnTo>
                      <a:pt x="195731" y="156592"/>
                    </a:lnTo>
                    <a:lnTo>
                      <a:pt x="195731" y="201182"/>
                    </a:lnTo>
                    <a:lnTo>
                      <a:pt x="151153" y="201182"/>
                    </a:lnTo>
                    <a:close/>
                    <a:moveTo>
                      <a:pt x="37595" y="102289"/>
                    </a:moveTo>
                    <a:lnTo>
                      <a:pt x="37595" y="374925"/>
                    </a:lnTo>
                    <a:cubicBezTo>
                      <a:pt x="37595" y="374925"/>
                      <a:pt x="37595" y="374925"/>
                      <a:pt x="228838" y="374925"/>
                    </a:cubicBezTo>
                    <a:cubicBezTo>
                      <a:pt x="215353" y="354549"/>
                      <a:pt x="208406" y="327245"/>
                      <a:pt x="208406" y="299940"/>
                    </a:cubicBezTo>
                    <a:cubicBezTo>
                      <a:pt x="208406" y="262448"/>
                      <a:pt x="222300" y="228215"/>
                      <a:pt x="246001" y="201318"/>
                    </a:cubicBezTo>
                    <a:cubicBezTo>
                      <a:pt x="246001" y="201318"/>
                      <a:pt x="246001" y="201318"/>
                      <a:pt x="225569" y="201318"/>
                    </a:cubicBezTo>
                    <a:cubicBezTo>
                      <a:pt x="225569" y="201318"/>
                      <a:pt x="225569" y="201318"/>
                      <a:pt x="225569" y="156898"/>
                    </a:cubicBezTo>
                    <a:cubicBezTo>
                      <a:pt x="225569" y="156898"/>
                      <a:pt x="225569" y="156898"/>
                      <a:pt x="270111" y="156898"/>
                    </a:cubicBezTo>
                    <a:cubicBezTo>
                      <a:pt x="270111" y="156898"/>
                      <a:pt x="270111" y="156898"/>
                      <a:pt x="270111" y="177274"/>
                    </a:cubicBezTo>
                    <a:cubicBezTo>
                      <a:pt x="293812" y="160158"/>
                      <a:pt x="324868" y="149970"/>
                      <a:pt x="358785" y="149970"/>
                    </a:cubicBezTo>
                    <a:cubicBezTo>
                      <a:pt x="365732" y="149970"/>
                      <a:pt x="375948" y="149970"/>
                      <a:pt x="382895" y="149970"/>
                    </a:cubicBezTo>
                    <a:cubicBezTo>
                      <a:pt x="382895" y="149970"/>
                      <a:pt x="382895" y="149970"/>
                      <a:pt x="382895" y="102289"/>
                    </a:cubicBezTo>
                    <a:cubicBezTo>
                      <a:pt x="382895" y="102289"/>
                      <a:pt x="382895" y="102289"/>
                      <a:pt x="37595" y="102289"/>
                    </a:cubicBezTo>
                    <a:close/>
                    <a:moveTo>
                      <a:pt x="136894" y="30564"/>
                    </a:moveTo>
                    <a:lnTo>
                      <a:pt x="136894" y="68057"/>
                    </a:lnTo>
                    <a:cubicBezTo>
                      <a:pt x="136894" y="68057"/>
                      <a:pt x="136894" y="68057"/>
                      <a:pt x="283596" y="68057"/>
                    </a:cubicBezTo>
                    <a:cubicBezTo>
                      <a:pt x="283596" y="68057"/>
                      <a:pt x="283596" y="68057"/>
                      <a:pt x="283596" y="30564"/>
                    </a:cubicBezTo>
                    <a:cubicBezTo>
                      <a:pt x="283596" y="30564"/>
                      <a:pt x="283596" y="30564"/>
                      <a:pt x="136894" y="30564"/>
                    </a:cubicBezTo>
                    <a:close/>
                    <a:moveTo>
                      <a:pt x="30648" y="0"/>
                    </a:moveTo>
                    <a:cubicBezTo>
                      <a:pt x="30648" y="0"/>
                      <a:pt x="30648" y="0"/>
                      <a:pt x="389433" y="0"/>
                    </a:cubicBezTo>
                    <a:cubicBezTo>
                      <a:pt x="406596" y="0"/>
                      <a:pt x="420490" y="13856"/>
                      <a:pt x="420490" y="30564"/>
                    </a:cubicBezTo>
                    <a:cubicBezTo>
                      <a:pt x="420490" y="30564"/>
                      <a:pt x="420490" y="30564"/>
                      <a:pt x="420490" y="163826"/>
                    </a:cubicBezTo>
                    <a:cubicBezTo>
                      <a:pt x="474839" y="187463"/>
                      <a:pt x="512434" y="238404"/>
                      <a:pt x="512434" y="299940"/>
                    </a:cubicBezTo>
                    <a:cubicBezTo>
                      <a:pt x="512434" y="385113"/>
                      <a:pt x="444191" y="453171"/>
                      <a:pt x="358785" y="453171"/>
                    </a:cubicBezTo>
                    <a:cubicBezTo>
                      <a:pt x="324868" y="453171"/>
                      <a:pt x="290543" y="439722"/>
                      <a:pt x="263164" y="419346"/>
                    </a:cubicBezTo>
                    <a:cubicBezTo>
                      <a:pt x="263164" y="419346"/>
                      <a:pt x="263164" y="419346"/>
                      <a:pt x="30648" y="419346"/>
                    </a:cubicBezTo>
                    <a:cubicBezTo>
                      <a:pt x="13894" y="419346"/>
                      <a:pt x="0" y="405490"/>
                      <a:pt x="0" y="388374"/>
                    </a:cubicBezTo>
                    <a:cubicBezTo>
                      <a:pt x="0" y="388374"/>
                      <a:pt x="0" y="388374"/>
                      <a:pt x="0" y="30564"/>
                    </a:cubicBezTo>
                    <a:cubicBezTo>
                      <a:pt x="0" y="13856"/>
                      <a:pt x="13894" y="0"/>
                      <a:pt x="3064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sz="2400"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27" name="Freeform: Shape 39"/>
              <p:cNvSpPr>
                <a:spLocks noChangeAspect="1"/>
              </p:cNvSpPr>
              <p:nvPr/>
            </p:nvSpPr>
            <p:spPr bwMode="auto">
              <a:xfrm>
                <a:off x="1095573" y="3373807"/>
                <a:ext cx="452657" cy="383525"/>
              </a:xfrm>
              <a:custGeom>
                <a:avLst/>
                <a:gdLst>
                  <a:gd name="T0" fmla="+- 0 10798 9"/>
                  <a:gd name="T1" fmla="*/ T0 w 21578"/>
                  <a:gd name="T2" fmla="*/ 10800 h 21600"/>
                  <a:gd name="T3" fmla="+- 0 10798 9"/>
                  <a:gd name="T4" fmla="*/ T3 w 21578"/>
                  <a:gd name="T5" fmla="*/ 10800 h 21600"/>
                  <a:gd name="T6" fmla="+- 0 10798 9"/>
                  <a:gd name="T7" fmla="*/ T6 w 21578"/>
                  <a:gd name="T8" fmla="*/ 10800 h 21600"/>
                  <a:gd name="T9" fmla="+- 0 10798 9"/>
                  <a:gd name="T10" fmla="*/ T9 w 2157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578" h="21600">
                    <a:moveTo>
                      <a:pt x="21416" y="10074"/>
                    </a:moveTo>
                    <a:cubicBezTo>
                      <a:pt x="21507" y="10166"/>
                      <a:pt x="21562" y="10284"/>
                      <a:pt x="21574" y="10428"/>
                    </a:cubicBezTo>
                    <a:cubicBezTo>
                      <a:pt x="21590" y="10569"/>
                      <a:pt x="21562" y="10702"/>
                      <a:pt x="21483" y="10820"/>
                    </a:cubicBezTo>
                    <a:lnTo>
                      <a:pt x="20967" y="11551"/>
                    </a:lnTo>
                    <a:cubicBezTo>
                      <a:pt x="20891" y="11678"/>
                      <a:pt x="20778" y="11744"/>
                      <a:pt x="20634" y="11744"/>
                    </a:cubicBezTo>
                    <a:lnTo>
                      <a:pt x="19889" y="11744"/>
                    </a:lnTo>
                    <a:cubicBezTo>
                      <a:pt x="19769" y="11744"/>
                      <a:pt x="19671" y="11704"/>
                      <a:pt x="19601" y="11632"/>
                    </a:cubicBezTo>
                    <a:lnTo>
                      <a:pt x="11078" y="3253"/>
                    </a:lnTo>
                    <a:cubicBezTo>
                      <a:pt x="10884" y="3072"/>
                      <a:pt x="10695" y="3072"/>
                      <a:pt x="10503" y="3253"/>
                    </a:cubicBezTo>
                    <a:lnTo>
                      <a:pt x="1980" y="11632"/>
                    </a:lnTo>
                    <a:cubicBezTo>
                      <a:pt x="1918" y="11704"/>
                      <a:pt x="1819" y="11744"/>
                      <a:pt x="1692" y="11744"/>
                    </a:cubicBezTo>
                    <a:lnTo>
                      <a:pt x="944" y="11744"/>
                    </a:lnTo>
                    <a:cubicBezTo>
                      <a:pt x="808" y="11744"/>
                      <a:pt x="695" y="11678"/>
                      <a:pt x="611" y="11551"/>
                    </a:cubicBezTo>
                    <a:lnTo>
                      <a:pt x="96" y="10820"/>
                    </a:lnTo>
                    <a:cubicBezTo>
                      <a:pt x="19" y="10710"/>
                      <a:pt x="-9" y="10584"/>
                      <a:pt x="2" y="10440"/>
                    </a:cubicBezTo>
                    <a:cubicBezTo>
                      <a:pt x="19" y="10298"/>
                      <a:pt x="74" y="10175"/>
                      <a:pt x="165" y="10074"/>
                    </a:cubicBezTo>
                    <a:lnTo>
                      <a:pt x="10112" y="287"/>
                    </a:lnTo>
                    <a:cubicBezTo>
                      <a:pt x="10321" y="106"/>
                      <a:pt x="10546" y="8"/>
                      <a:pt x="10788" y="0"/>
                    </a:cubicBezTo>
                    <a:cubicBezTo>
                      <a:pt x="11042" y="0"/>
                      <a:pt x="11267" y="97"/>
                      <a:pt x="11469" y="287"/>
                    </a:cubicBezTo>
                    <a:lnTo>
                      <a:pt x="14220" y="2991"/>
                    </a:lnTo>
                    <a:lnTo>
                      <a:pt x="14220" y="1586"/>
                    </a:lnTo>
                    <a:cubicBezTo>
                      <a:pt x="14220" y="1436"/>
                      <a:pt x="14266" y="1313"/>
                      <a:pt x="14352" y="1206"/>
                    </a:cubicBezTo>
                    <a:cubicBezTo>
                      <a:pt x="14441" y="1099"/>
                      <a:pt x="14546" y="1048"/>
                      <a:pt x="14669" y="1048"/>
                    </a:cubicBezTo>
                    <a:lnTo>
                      <a:pt x="17226" y="1048"/>
                    </a:lnTo>
                    <a:cubicBezTo>
                      <a:pt x="17348" y="1048"/>
                      <a:pt x="17451" y="1099"/>
                      <a:pt x="17530" y="1206"/>
                    </a:cubicBezTo>
                    <a:cubicBezTo>
                      <a:pt x="17609" y="1312"/>
                      <a:pt x="17653" y="1436"/>
                      <a:pt x="17653" y="1586"/>
                    </a:cubicBezTo>
                    <a:lnTo>
                      <a:pt x="17653" y="6383"/>
                    </a:lnTo>
                    <a:lnTo>
                      <a:pt x="21416" y="10074"/>
                    </a:lnTo>
                    <a:close/>
                    <a:moveTo>
                      <a:pt x="18523" y="11977"/>
                    </a:moveTo>
                    <a:lnTo>
                      <a:pt x="18523" y="20551"/>
                    </a:lnTo>
                    <a:cubicBezTo>
                      <a:pt x="18523" y="20854"/>
                      <a:pt x="18441" y="21104"/>
                      <a:pt x="18276" y="21300"/>
                    </a:cubicBezTo>
                    <a:cubicBezTo>
                      <a:pt x="18110" y="21502"/>
                      <a:pt x="17904" y="21599"/>
                      <a:pt x="17653" y="21599"/>
                    </a:cubicBezTo>
                    <a:lnTo>
                      <a:pt x="12809" y="21599"/>
                    </a:lnTo>
                    <a:lnTo>
                      <a:pt x="12809" y="14736"/>
                    </a:lnTo>
                    <a:lnTo>
                      <a:pt x="8772" y="14736"/>
                    </a:lnTo>
                    <a:lnTo>
                      <a:pt x="8772" y="21599"/>
                    </a:lnTo>
                    <a:lnTo>
                      <a:pt x="3928" y="21599"/>
                    </a:lnTo>
                    <a:cubicBezTo>
                      <a:pt x="3677" y="21599"/>
                      <a:pt x="3468" y="21502"/>
                      <a:pt x="3303" y="21300"/>
                    </a:cubicBezTo>
                    <a:cubicBezTo>
                      <a:pt x="3140" y="21104"/>
                      <a:pt x="3056" y="20854"/>
                      <a:pt x="3056" y="20551"/>
                    </a:cubicBezTo>
                    <a:lnTo>
                      <a:pt x="3056" y="11977"/>
                    </a:lnTo>
                    <a:lnTo>
                      <a:pt x="10788" y="4356"/>
                    </a:lnTo>
                    <a:lnTo>
                      <a:pt x="18523" y="1197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 sz="2400" dirty="0">
                  <a:latin typeface="Noto Sans S Chinese Light" panose="020B0300000000000000" pitchFamily="34" charset="-122"/>
                  <a:ea typeface="Noto Sans S Chinese Light" panose="020B0300000000000000" pitchFamily="34" charset="-122"/>
                  <a:cs typeface="+mn-ea"/>
                  <a:sym typeface="+mn-lt"/>
                </a:endParaRPr>
              </a:p>
            </p:txBody>
          </p:sp>
        </p:grpSp>
      </p:grpSp>
      <p:sp>
        <p:nvSpPr>
          <p:cNvPr id="52" name="išľíďè"/>
          <p:cNvSpPr/>
          <p:nvPr/>
        </p:nvSpPr>
        <p:spPr bwMode="auto">
          <a:xfrm>
            <a:off x="1476360" y="2179936"/>
            <a:ext cx="255119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3" name="iSlíďè"/>
          <p:cNvSpPr txBox="1"/>
          <p:nvPr/>
        </p:nvSpPr>
        <p:spPr bwMode="auto">
          <a:xfrm>
            <a:off x="1503610" y="1838058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4" name="išľíďè"/>
          <p:cNvSpPr/>
          <p:nvPr/>
        </p:nvSpPr>
        <p:spPr bwMode="auto">
          <a:xfrm>
            <a:off x="1476360" y="3484022"/>
            <a:ext cx="255119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5" name="iSlíďè"/>
          <p:cNvSpPr txBox="1"/>
          <p:nvPr/>
        </p:nvSpPr>
        <p:spPr bwMode="auto">
          <a:xfrm>
            <a:off x="1503610" y="3142144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6" name="išľíďè"/>
          <p:cNvSpPr/>
          <p:nvPr/>
        </p:nvSpPr>
        <p:spPr bwMode="auto">
          <a:xfrm>
            <a:off x="1513026" y="4801213"/>
            <a:ext cx="255119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7" name="iSlíďè"/>
          <p:cNvSpPr txBox="1"/>
          <p:nvPr/>
        </p:nvSpPr>
        <p:spPr bwMode="auto">
          <a:xfrm>
            <a:off x="1540276" y="4459335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8" name="išľíďè"/>
          <p:cNvSpPr/>
          <p:nvPr/>
        </p:nvSpPr>
        <p:spPr bwMode="auto">
          <a:xfrm>
            <a:off x="8839935" y="2214768"/>
            <a:ext cx="255119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9" name="iSlíďè"/>
          <p:cNvSpPr txBox="1"/>
          <p:nvPr/>
        </p:nvSpPr>
        <p:spPr bwMode="auto">
          <a:xfrm>
            <a:off x="8867185" y="1872890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0" name="išľíďè"/>
          <p:cNvSpPr/>
          <p:nvPr/>
        </p:nvSpPr>
        <p:spPr bwMode="auto">
          <a:xfrm>
            <a:off x="8839935" y="3518854"/>
            <a:ext cx="255119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1" name="iSlíďè"/>
          <p:cNvSpPr txBox="1"/>
          <p:nvPr/>
        </p:nvSpPr>
        <p:spPr bwMode="auto">
          <a:xfrm>
            <a:off x="8867185" y="3176976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2" name="išľíďè"/>
          <p:cNvSpPr/>
          <p:nvPr/>
        </p:nvSpPr>
        <p:spPr bwMode="auto">
          <a:xfrm>
            <a:off x="8876601" y="4836045"/>
            <a:ext cx="2551192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3" name="iSlíďè"/>
          <p:cNvSpPr txBox="1"/>
          <p:nvPr/>
        </p:nvSpPr>
        <p:spPr bwMode="auto">
          <a:xfrm>
            <a:off x="8903851" y="4494167"/>
            <a:ext cx="1438709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2554335" y="2791906"/>
            <a:ext cx="7328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+mn-ea"/>
                <a:sym typeface="+mn-lt"/>
              </a:rPr>
              <a:t>THANKS~</a:t>
            </a:r>
            <a:endParaRPr lang="zh-CN" alt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8" name="圆角矩形 18"/>
          <p:cNvSpPr/>
          <p:nvPr/>
        </p:nvSpPr>
        <p:spPr>
          <a:xfrm>
            <a:off x="4518025" y="3748405"/>
            <a:ext cx="3263265" cy="412115"/>
          </a:xfrm>
          <a:prstGeom prst="roundRect">
            <a:avLst/>
          </a:prstGeom>
          <a:solidFill>
            <a:srgbClr val="1A156F"/>
          </a:solidFill>
          <a:ln>
            <a:solidFill>
              <a:srgbClr val="1A156F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汇报人：</a:t>
            </a:r>
            <a:r>
              <a:rPr lang="en-US" altLang="zh-CN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XXX</a:t>
            </a:r>
            <a:r>
              <a:rPr lang="zh-CN" altLang="en-US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  时间：</a:t>
            </a:r>
            <a:r>
              <a:rPr lang="en-US" altLang="zh-CN" sz="1315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20xx.xx.xx</a:t>
            </a:r>
            <a:endParaRPr lang="zh-CN" altLang="en-US" sz="1315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9" name="TextBox 19"/>
          <p:cNvSpPr txBox="1"/>
          <p:nvPr/>
        </p:nvSpPr>
        <p:spPr>
          <a:xfrm>
            <a:off x="2637464" y="4323501"/>
            <a:ext cx="7060719" cy="552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50" spc="394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您的内容打在这里，或者通过复制您的文本后，在此框中选择粘贴。您的内容打在这里，或者通过复制您的文本后，在此框中选择粘贴。</a:t>
            </a:r>
            <a:endParaRPr lang="zh-CN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27199" y="1145309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9471890" y="5934364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728363" y="6192982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1619345" y="3639127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192000" y="2946400"/>
            <a:ext cx="812800" cy="2641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10681853" y="4544291"/>
            <a:ext cx="281710" cy="2817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621259" y="1348885"/>
            <a:ext cx="3040380" cy="156845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9600" b="1" spc="788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Black" panose="020B0A00000000000000" pitchFamily="34" charset="-122"/>
                <a:ea typeface="Noto Sans S Chinese Black" panose="020B0A00000000000000" pitchFamily="34" charset="-122"/>
              </a:rPr>
              <a:t>20XX</a:t>
            </a:r>
            <a:endParaRPr lang="zh-CN" altLang="en-US" sz="9600" b="1" spc="788" dirty="0">
              <a:solidFill>
                <a:schemeClr val="tx1">
                  <a:lumMod val="85000"/>
                  <a:lumOff val="15000"/>
                </a:schemeClr>
              </a:solidFill>
              <a:latin typeface="Noto Sans S Chinese Black" panose="020B0A00000000000000" pitchFamily="34" charset="-122"/>
              <a:ea typeface="Noto Sans S Chinese Black" panose="020B0A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ldLvl="0" animBg="1"/>
      <p:bldP spid="9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39" name="矩形 177"/>
          <p:cNvSpPr/>
          <p:nvPr/>
        </p:nvSpPr>
        <p:spPr>
          <a:xfrm>
            <a:off x="1542473" y="1025236"/>
            <a:ext cx="9316455" cy="4867564"/>
          </a:xfrm>
          <a:custGeom>
            <a:avLst/>
            <a:gdLst>
              <a:gd name="connsiteX0" fmla="*/ 0 w 7877577"/>
              <a:gd name="connsiteY0" fmla="*/ 0 h 6858000"/>
              <a:gd name="connsiteX1" fmla="*/ 7877577 w 7877577"/>
              <a:gd name="connsiteY1" fmla="*/ 0 h 6858000"/>
              <a:gd name="connsiteX2" fmla="*/ 7877577 w 7877577"/>
              <a:gd name="connsiteY2" fmla="*/ 6858000 h 6858000"/>
              <a:gd name="connsiteX3" fmla="*/ 0 w 7877577"/>
              <a:gd name="connsiteY3" fmla="*/ 6858000 h 6858000"/>
              <a:gd name="connsiteX4" fmla="*/ 0 w 7877577"/>
              <a:gd name="connsiteY4" fmla="*/ 0 h 6858000"/>
              <a:gd name="connsiteX0-1" fmla="*/ 3103809 w 10981386"/>
              <a:gd name="connsiteY0-2" fmla="*/ 0 h 6883757"/>
              <a:gd name="connsiteX1-3" fmla="*/ 10981386 w 10981386"/>
              <a:gd name="connsiteY1-4" fmla="*/ 0 h 6883757"/>
              <a:gd name="connsiteX2-5" fmla="*/ 10981386 w 10981386"/>
              <a:gd name="connsiteY2-6" fmla="*/ 6858000 h 6883757"/>
              <a:gd name="connsiteX3-7" fmla="*/ 0 w 10981386"/>
              <a:gd name="connsiteY3-8" fmla="*/ 6883757 h 6883757"/>
              <a:gd name="connsiteX4-9" fmla="*/ 3103809 w 10981386"/>
              <a:gd name="connsiteY4-10" fmla="*/ 0 h 6883757"/>
              <a:gd name="connsiteX0-11" fmla="*/ 3103809 w 10981386"/>
              <a:gd name="connsiteY0-12" fmla="*/ 0 h 6883757"/>
              <a:gd name="connsiteX1-13" fmla="*/ 10981386 w 10981386"/>
              <a:gd name="connsiteY1-14" fmla="*/ 0 h 6883757"/>
              <a:gd name="connsiteX2-15" fmla="*/ 10981386 w 10981386"/>
              <a:gd name="connsiteY2-16" fmla="*/ 6858000 h 6883757"/>
              <a:gd name="connsiteX3-17" fmla="*/ 0 w 10981386"/>
              <a:gd name="connsiteY3-18" fmla="*/ 6883757 h 6883757"/>
              <a:gd name="connsiteX4-19" fmla="*/ 3103809 w 10981386"/>
              <a:gd name="connsiteY4-20" fmla="*/ 0 h 6883757"/>
              <a:gd name="connsiteX0-21" fmla="*/ 4250029 w 10981386"/>
              <a:gd name="connsiteY0-22" fmla="*/ 0 h 6896636"/>
              <a:gd name="connsiteX1-23" fmla="*/ 10981386 w 10981386"/>
              <a:gd name="connsiteY1-24" fmla="*/ 12879 h 6896636"/>
              <a:gd name="connsiteX2-25" fmla="*/ 10981386 w 10981386"/>
              <a:gd name="connsiteY2-26" fmla="*/ 6870879 h 6896636"/>
              <a:gd name="connsiteX3-27" fmla="*/ 0 w 10981386"/>
              <a:gd name="connsiteY3-28" fmla="*/ 6896636 h 6896636"/>
              <a:gd name="connsiteX4-29" fmla="*/ 4250029 w 10981386"/>
              <a:gd name="connsiteY4-30" fmla="*/ 0 h 6896636"/>
              <a:gd name="connsiteX0-31" fmla="*/ 4250029 w 10981386"/>
              <a:gd name="connsiteY0-32" fmla="*/ 0 h 6896636"/>
              <a:gd name="connsiteX1-33" fmla="*/ 10981386 w 10981386"/>
              <a:gd name="connsiteY1-34" fmla="*/ 12879 h 6896636"/>
              <a:gd name="connsiteX2-35" fmla="*/ 10981386 w 10981386"/>
              <a:gd name="connsiteY2-36" fmla="*/ 6870879 h 6896636"/>
              <a:gd name="connsiteX3-37" fmla="*/ 0 w 10981386"/>
              <a:gd name="connsiteY3-38" fmla="*/ 6896636 h 6896636"/>
              <a:gd name="connsiteX4-39" fmla="*/ 4250029 w 10981386"/>
              <a:gd name="connsiteY4-40" fmla="*/ 0 h 6896636"/>
              <a:gd name="connsiteX0-41" fmla="*/ 2730322 w 10981386"/>
              <a:gd name="connsiteY0-42" fmla="*/ 12879 h 6883757"/>
              <a:gd name="connsiteX1-43" fmla="*/ 10981386 w 10981386"/>
              <a:gd name="connsiteY1-44" fmla="*/ 0 h 6883757"/>
              <a:gd name="connsiteX2-45" fmla="*/ 10981386 w 10981386"/>
              <a:gd name="connsiteY2-46" fmla="*/ 6858000 h 6883757"/>
              <a:gd name="connsiteX3-47" fmla="*/ 0 w 10981386"/>
              <a:gd name="connsiteY3-48" fmla="*/ 6883757 h 6883757"/>
              <a:gd name="connsiteX4-49" fmla="*/ 2730322 w 10981386"/>
              <a:gd name="connsiteY4-50" fmla="*/ 12879 h 6883757"/>
              <a:gd name="connsiteX0-51" fmla="*/ 2730322 w 10981386"/>
              <a:gd name="connsiteY0-52" fmla="*/ 12879 h 6883757"/>
              <a:gd name="connsiteX1-53" fmla="*/ 10981386 w 10981386"/>
              <a:gd name="connsiteY1-54" fmla="*/ 0 h 6883757"/>
              <a:gd name="connsiteX2-55" fmla="*/ 10981386 w 10981386"/>
              <a:gd name="connsiteY2-56" fmla="*/ 6858000 h 6883757"/>
              <a:gd name="connsiteX3-57" fmla="*/ 0 w 10981386"/>
              <a:gd name="connsiteY3-58" fmla="*/ 6883757 h 6883757"/>
              <a:gd name="connsiteX4-59" fmla="*/ 2730322 w 10981386"/>
              <a:gd name="connsiteY4-60" fmla="*/ 12879 h 6883757"/>
              <a:gd name="connsiteX0-61" fmla="*/ 3940936 w 12192000"/>
              <a:gd name="connsiteY0-62" fmla="*/ 12879 h 6870878"/>
              <a:gd name="connsiteX1-63" fmla="*/ 12192000 w 12192000"/>
              <a:gd name="connsiteY1-64" fmla="*/ 0 h 6870878"/>
              <a:gd name="connsiteX2-65" fmla="*/ 12192000 w 12192000"/>
              <a:gd name="connsiteY2-66" fmla="*/ 6858000 h 6870878"/>
              <a:gd name="connsiteX3-67" fmla="*/ 0 w 12192000"/>
              <a:gd name="connsiteY3-68" fmla="*/ 6870878 h 6870878"/>
              <a:gd name="connsiteX4-69" fmla="*/ 3940936 w 12192000"/>
              <a:gd name="connsiteY4-70" fmla="*/ 12879 h 6870878"/>
              <a:gd name="connsiteX0-71" fmla="*/ 3902300 w 12192000"/>
              <a:gd name="connsiteY0-72" fmla="*/ 0 h 6870878"/>
              <a:gd name="connsiteX1-73" fmla="*/ 12192000 w 12192000"/>
              <a:gd name="connsiteY1-74" fmla="*/ 0 h 6870878"/>
              <a:gd name="connsiteX2-75" fmla="*/ 12192000 w 12192000"/>
              <a:gd name="connsiteY2-76" fmla="*/ 6858000 h 6870878"/>
              <a:gd name="connsiteX3-77" fmla="*/ 0 w 12192000"/>
              <a:gd name="connsiteY3-78" fmla="*/ 6870878 h 6870878"/>
              <a:gd name="connsiteX4-79" fmla="*/ 3902300 w 12192000"/>
              <a:gd name="connsiteY4-80" fmla="*/ 0 h 68708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6870878">
                <a:moveTo>
                  <a:pt x="390230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70878"/>
                </a:lnTo>
                <a:cubicBezTo>
                  <a:pt x="4177048" y="5864180"/>
                  <a:pt x="5160137" y="2474890"/>
                  <a:pt x="39023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140" tIns="60070" rIns="120140" bIns="6007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365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27199" y="1145309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9471890" y="5934364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728363" y="6192982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1619345" y="3639127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192000" y="2946400"/>
            <a:ext cx="812800" cy="2641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4670488" y="2763967"/>
            <a:ext cx="3512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51865">
              <a:defRPr/>
            </a:pPr>
            <a:r>
              <a:rPr lang="zh-CN" altLang="en-US" sz="4000" b="1" kern="0" spc="401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charset="-122"/>
              </a:rPr>
              <a:t>企业介绍</a:t>
            </a:r>
            <a:endParaRPr lang="id-ID" altLang="zh-CN" sz="4000" b="1" kern="0" spc="401" dirty="0">
              <a:solidFill>
                <a:schemeClr val="tx1">
                  <a:lumMod val="75000"/>
                  <a:lumOff val="2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微软雅黑" panose="020B050302020402020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235585" y="3560580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315" spc="788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196615" y="4053224"/>
            <a:ext cx="5678336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  <a:endParaRPr lang="en-US" altLang="zh-CN" sz="1315" b="1" dirty="0">
              <a:latin typeface="Noto Sans S Chinese Light" panose="020B0300000000000000" pitchFamily="34" charset="-122"/>
              <a:ea typeface="Noto Sans S Chinese Light" panose="020B0300000000000000" pitchFamily="34" charset="-122"/>
              <a:cs typeface="Calibri Light" panose="020F030202020403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240958" y="1555849"/>
            <a:ext cx="45680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600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charset="-122"/>
              </a:rPr>
              <a:t>PART  01</a:t>
            </a:r>
            <a:endParaRPr lang="zh-CN" altLang="en-US" sz="6600" dirty="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523548" y="2366817"/>
            <a:ext cx="1257300" cy="12096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37"/>
          <p:cNvSpPr txBox="1"/>
          <p:nvPr/>
        </p:nvSpPr>
        <p:spPr>
          <a:xfrm>
            <a:off x="2884864" y="2707053"/>
            <a:ext cx="491962" cy="530915"/>
          </a:xfrm>
          <a:prstGeom prst="rect">
            <a:avLst/>
          </a:prstGeom>
          <a:noFill/>
        </p:spPr>
        <p:txBody>
          <a:bodyPr wrap="none" anchor="ctr">
            <a:no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01</a:t>
            </a:r>
            <a:endParaRPr lang="en-US" altLang="zh-CN" sz="5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4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淘宝网chenying0907出品 6"/>
          <p:cNvSpPr>
            <a:spLocks noEditPoints="1"/>
          </p:cNvSpPr>
          <p:nvPr/>
        </p:nvSpPr>
        <p:spPr bwMode="auto">
          <a:xfrm>
            <a:off x="652083" y="2991376"/>
            <a:ext cx="1594164" cy="1594164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" name="淘宝网chenying0907出品 7"/>
          <p:cNvSpPr>
            <a:spLocks noEditPoints="1"/>
          </p:cNvSpPr>
          <p:nvPr/>
        </p:nvSpPr>
        <p:spPr bwMode="auto">
          <a:xfrm>
            <a:off x="2246246" y="2471034"/>
            <a:ext cx="1594164" cy="1594164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" name="淘宝网chenying0907出品 8"/>
          <p:cNvSpPr>
            <a:spLocks noEditPoints="1"/>
          </p:cNvSpPr>
          <p:nvPr/>
        </p:nvSpPr>
        <p:spPr bwMode="auto">
          <a:xfrm>
            <a:off x="1960750" y="4065197"/>
            <a:ext cx="1292249" cy="1292249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9" name="淘宝网chenying0907出品 9"/>
          <p:cNvSpPr>
            <a:spLocks noEditPoints="1"/>
          </p:cNvSpPr>
          <p:nvPr/>
        </p:nvSpPr>
        <p:spPr bwMode="auto">
          <a:xfrm>
            <a:off x="1279618" y="1699127"/>
            <a:ext cx="1292249" cy="1292249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0" name="淘宝网chenying0907出品 10"/>
          <p:cNvSpPr>
            <a:spLocks noEditPoints="1"/>
          </p:cNvSpPr>
          <p:nvPr/>
        </p:nvSpPr>
        <p:spPr bwMode="auto">
          <a:xfrm>
            <a:off x="2571869" y="1530720"/>
            <a:ext cx="888420" cy="888420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1" name="淘宝网chenying0907出品 11"/>
          <p:cNvSpPr>
            <a:spLocks noEditPoints="1"/>
          </p:cNvSpPr>
          <p:nvPr/>
        </p:nvSpPr>
        <p:spPr bwMode="auto">
          <a:xfrm>
            <a:off x="1359000" y="4688122"/>
            <a:ext cx="566742" cy="566742"/>
          </a:xfrm>
          <a:custGeom>
            <a:avLst/>
            <a:gdLst>
              <a:gd name="T0" fmla="*/ 894 w 971"/>
              <a:gd name="T1" fmla="*/ 509 h 971"/>
              <a:gd name="T2" fmla="*/ 969 w 971"/>
              <a:gd name="T3" fmla="*/ 442 h 971"/>
              <a:gd name="T4" fmla="*/ 883 w 971"/>
              <a:gd name="T5" fmla="*/ 390 h 971"/>
              <a:gd name="T6" fmla="*/ 938 w 971"/>
              <a:gd name="T7" fmla="*/ 309 h 971"/>
              <a:gd name="T8" fmla="*/ 838 w 971"/>
              <a:gd name="T9" fmla="*/ 279 h 971"/>
              <a:gd name="T10" fmla="*/ 802 w 971"/>
              <a:gd name="T11" fmla="*/ 227 h 971"/>
              <a:gd name="T12" fmla="*/ 813 w 971"/>
              <a:gd name="T13" fmla="*/ 127 h 971"/>
              <a:gd name="T14" fmla="*/ 714 w 971"/>
              <a:gd name="T15" fmla="*/ 146 h 971"/>
              <a:gd name="T16" fmla="*/ 700 w 971"/>
              <a:gd name="T17" fmla="*/ 50 h 971"/>
              <a:gd name="T18" fmla="*/ 606 w 971"/>
              <a:gd name="T19" fmla="*/ 95 h 971"/>
              <a:gd name="T20" fmla="*/ 545 w 971"/>
              <a:gd name="T21" fmla="*/ 81 h 971"/>
              <a:gd name="T22" fmla="*/ 485 w 971"/>
              <a:gd name="T23" fmla="*/ 0 h 971"/>
              <a:gd name="T24" fmla="*/ 425 w 971"/>
              <a:gd name="T25" fmla="*/ 80 h 971"/>
              <a:gd name="T26" fmla="*/ 350 w 971"/>
              <a:gd name="T27" fmla="*/ 19 h 971"/>
              <a:gd name="T28" fmla="*/ 311 w 971"/>
              <a:gd name="T29" fmla="*/ 115 h 971"/>
              <a:gd name="T30" fmla="*/ 256 w 971"/>
              <a:gd name="T31" fmla="*/ 146 h 971"/>
              <a:gd name="T32" fmla="*/ 157 w 971"/>
              <a:gd name="T33" fmla="*/ 126 h 971"/>
              <a:gd name="T34" fmla="*/ 167 w 971"/>
              <a:gd name="T35" fmla="*/ 226 h 971"/>
              <a:gd name="T36" fmla="*/ 70 w 971"/>
              <a:gd name="T37" fmla="*/ 232 h 971"/>
              <a:gd name="T38" fmla="*/ 106 w 971"/>
              <a:gd name="T39" fmla="*/ 329 h 971"/>
              <a:gd name="T40" fmla="*/ 86 w 971"/>
              <a:gd name="T41" fmla="*/ 389 h 971"/>
              <a:gd name="T42" fmla="*/ 0 w 971"/>
              <a:gd name="T43" fmla="*/ 441 h 971"/>
              <a:gd name="T44" fmla="*/ 75 w 971"/>
              <a:gd name="T45" fmla="*/ 508 h 971"/>
              <a:gd name="T46" fmla="*/ 6 w 971"/>
              <a:gd name="T47" fmla="*/ 577 h 971"/>
              <a:gd name="T48" fmla="*/ 98 w 971"/>
              <a:gd name="T49" fmla="*/ 625 h 971"/>
              <a:gd name="T50" fmla="*/ 124 w 971"/>
              <a:gd name="T51" fmla="*/ 683 h 971"/>
              <a:gd name="T52" fmla="*/ 96 w 971"/>
              <a:gd name="T53" fmla="*/ 779 h 971"/>
              <a:gd name="T54" fmla="*/ 196 w 971"/>
              <a:gd name="T55" fmla="*/ 778 h 971"/>
              <a:gd name="T56" fmla="*/ 192 w 971"/>
              <a:gd name="T57" fmla="*/ 876 h 971"/>
              <a:gd name="T58" fmla="*/ 293 w 971"/>
              <a:gd name="T59" fmla="*/ 849 h 971"/>
              <a:gd name="T60" fmla="*/ 351 w 971"/>
              <a:gd name="T61" fmla="*/ 874 h 971"/>
              <a:gd name="T62" fmla="*/ 394 w 971"/>
              <a:gd name="T63" fmla="*/ 965 h 971"/>
              <a:gd name="T64" fmla="*/ 468 w 971"/>
              <a:gd name="T65" fmla="*/ 896 h 971"/>
              <a:gd name="T66" fmla="*/ 531 w 971"/>
              <a:gd name="T67" fmla="*/ 971 h 971"/>
              <a:gd name="T68" fmla="*/ 587 w 971"/>
              <a:gd name="T69" fmla="*/ 884 h 971"/>
              <a:gd name="T70" fmla="*/ 647 w 971"/>
              <a:gd name="T71" fmla="*/ 863 h 971"/>
              <a:gd name="T72" fmla="*/ 740 w 971"/>
              <a:gd name="T73" fmla="*/ 900 h 971"/>
              <a:gd name="T74" fmla="*/ 748 w 971"/>
              <a:gd name="T75" fmla="*/ 800 h 971"/>
              <a:gd name="T76" fmla="*/ 845 w 971"/>
              <a:gd name="T77" fmla="*/ 813 h 971"/>
              <a:gd name="T78" fmla="*/ 828 w 971"/>
              <a:gd name="T79" fmla="*/ 711 h 971"/>
              <a:gd name="T80" fmla="*/ 858 w 971"/>
              <a:gd name="T81" fmla="*/ 655 h 971"/>
              <a:gd name="T82" fmla="*/ 952 w 971"/>
              <a:gd name="T83" fmla="*/ 620 h 971"/>
              <a:gd name="T84" fmla="*/ 891 w 971"/>
              <a:gd name="T85" fmla="*/ 541 h 971"/>
              <a:gd name="T86" fmla="*/ 766 w 971"/>
              <a:gd name="T87" fmla="*/ 641 h 971"/>
              <a:gd name="T88" fmla="*/ 588 w 971"/>
              <a:gd name="T89" fmla="*/ 790 h 971"/>
              <a:gd name="T90" fmla="*/ 357 w 971"/>
              <a:gd name="T91" fmla="*/ 781 h 971"/>
              <a:gd name="T92" fmla="*/ 191 w 971"/>
              <a:gd name="T93" fmla="*/ 618 h 971"/>
              <a:gd name="T94" fmla="*/ 179 w 971"/>
              <a:gd name="T95" fmla="*/ 386 h 971"/>
              <a:gd name="T96" fmla="*/ 326 w 971"/>
              <a:gd name="T97" fmla="*/ 207 h 971"/>
              <a:gd name="T98" fmla="*/ 556 w 971"/>
              <a:gd name="T99" fmla="*/ 173 h 971"/>
              <a:gd name="T100" fmla="*/ 748 w 971"/>
              <a:gd name="T101" fmla="*/ 303 h 971"/>
              <a:gd name="T102" fmla="*/ 803 w 971"/>
              <a:gd name="T103" fmla="*/ 529 h 9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71" h="971">
                <a:moveTo>
                  <a:pt x="891" y="541"/>
                </a:moveTo>
                <a:cubicBezTo>
                  <a:pt x="893" y="530"/>
                  <a:pt x="893" y="520"/>
                  <a:pt x="894" y="509"/>
                </a:cubicBezTo>
                <a:cubicBezTo>
                  <a:pt x="920" y="502"/>
                  <a:pt x="946" y="494"/>
                  <a:pt x="971" y="485"/>
                </a:cubicBezTo>
                <a:cubicBezTo>
                  <a:pt x="971" y="470"/>
                  <a:pt x="970" y="456"/>
                  <a:pt x="969" y="442"/>
                </a:cubicBezTo>
                <a:cubicBezTo>
                  <a:pt x="942" y="433"/>
                  <a:pt x="916" y="426"/>
                  <a:pt x="889" y="421"/>
                </a:cubicBezTo>
                <a:cubicBezTo>
                  <a:pt x="888" y="411"/>
                  <a:pt x="885" y="400"/>
                  <a:pt x="883" y="390"/>
                </a:cubicBezTo>
                <a:cubicBezTo>
                  <a:pt x="880" y="380"/>
                  <a:pt x="878" y="370"/>
                  <a:pt x="874" y="360"/>
                </a:cubicBezTo>
                <a:cubicBezTo>
                  <a:pt x="896" y="344"/>
                  <a:pt x="917" y="327"/>
                  <a:pt x="938" y="309"/>
                </a:cubicBezTo>
                <a:cubicBezTo>
                  <a:pt x="932" y="296"/>
                  <a:pt x="927" y="283"/>
                  <a:pt x="920" y="270"/>
                </a:cubicBezTo>
                <a:cubicBezTo>
                  <a:pt x="893" y="271"/>
                  <a:pt x="865" y="274"/>
                  <a:pt x="838" y="279"/>
                </a:cubicBezTo>
                <a:cubicBezTo>
                  <a:pt x="833" y="270"/>
                  <a:pt x="828" y="261"/>
                  <a:pt x="821" y="252"/>
                </a:cubicBezTo>
                <a:cubicBezTo>
                  <a:pt x="816" y="244"/>
                  <a:pt x="809" y="235"/>
                  <a:pt x="802" y="227"/>
                </a:cubicBezTo>
                <a:cubicBezTo>
                  <a:pt x="817" y="205"/>
                  <a:pt x="831" y="181"/>
                  <a:pt x="843" y="157"/>
                </a:cubicBezTo>
                <a:cubicBezTo>
                  <a:pt x="833" y="147"/>
                  <a:pt x="823" y="137"/>
                  <a:pt x="813" y="127"/>
                </a:cubicBezTo>
                <a:cubicBezTo>
                  <a:pt x="787" y="139"/>
                  <a:pt x="763" y="151"/>
                  <a:pt x="740" y="165"/>
                </a:cubicBezTo>
                <a:cubicBezTo>
                  <a:pt x="731" y="159"/>
                  <a:pt x="723" y="153"/>
                  <a:pt x="714" y="146"/>
                </a:cubicBezTo>
                <a:cubicBezTo>
                  <a:pt x="705" y="141"/>
                  <a:pt x="696" y="135"/>
                  <a:pt x="687" y="130"/>
                </a:cubicBezTo>
                <a:cubicBezTo>
                  <a:pt x="693" y="104"/>
                  <a:pt x="697" y="77"/>
                  <a:pt x="700" y="50"/>
                </a:cubicBezTo>
                <a:cubicBezTo>
                  <a:pt x="687" y="44"/>
                  <a:pt x="674" y="38"/>
                  <a:pt x="661" y="33"/>
                </a:cubicBezTo>
                <a:cubicBezTo>
                  <a:pt x="641" y="52"/>
                  <a:pt x="623" y="73"/>
                  <a:pt x="606" y="95"/>
                </a:cubicBezTo>
                <a:cubicBezTo>
                  <a:pt x="596" y="92"/>
                  <a:pt x="586" y="89"/>
                  <a:pt x="576" y="86"/>
                </a:cubicBezTo>
                <a:cubicBezTo>
                  <a:pt x="566" y="84"/>
                  <a:pt x="555" y="82"/>
                  <a:pt x="545" y="81"/>
                </a:cubicBezTo>
                <a:cubicBezTo>
                  <a:pt x="541" y="54"/>
                  <a:pt x="535" y="28"/>
                  <a:pt x="528" y="2"/>
                </a:cubicBezTo>
                <a:cubicBezTo>
                  <a:pt x="513" y="0"/>
                  <a:pt x="499" y="0"/>
                  <a:pt x="485" y="0"/>
                </a:cubicBezTo>
                <a:cubicBezTo>
                  <a:pt x="474" y="25"/>
                  <a:pt x="464" y="51"/>
                  <a:pt x="457" y="77"/>
                </a:cubicBezTo>
                <a:cubicBezTo>
                  <a:pt x="446" y="78"/>
                  <a:pt x="436" y="79"/>
                  <a:pt x="425" y="80"/>
                </a:cubicBezTo>
                <a:cubicBezTo>
                  <a:pt x="415" y="82"/>
                  <a:pt x="404" y="84"/>
                  <a:pt x="394" y="86"/>
                </a:cubicBezTo>
                <a:cubicBezTo>
                  <a:pt x="381" y="63"/>
                  <a:pt x="366" y="41"/>
                  <a:pt x="350" y="19"/>
                </a:cubicBezTo>
                <a:cubicBezTo>
                  <a:pt x="336" y="23"/>
                  <a:pt x="322" y="27"/>
                  <a:pt x="309" y="32"/>
                </a:cubicBezTo>
                <a:cubicBezTo>
                  <a:pt x="308" y="60"/>
                  <a:pt x="309" y="88"/>
                  <a:pt x="311" y="115"/>
                </a:cubicBezTo>
                <a:cubicBezTo>
                  <a:pt x="301" y="119"/>
                  <a:pt x="292" y="124"/>
                  <a:pt x="283" y="129"/>
                </a:cubicBezTo>
                <a:cubicBezTo>
                  <a:pt x="273" y="134"/>
                  <a:pt x="264" y="140"/>
                  <a:pt x="256" y="146"/>
                </a:cubicBezTo>
                <a:cubicBezTo>
                  <a:pt x="235" y="129"/>
                  <a:pt x="213" y="113"/>
                  <a:pt x="190" y="99"/>
                </a:cubicBezTo>
                <a:cubicBezTo>
                  <a:pt x="178" y="108"/>
                  <a:pt x="167" y="117"/>
                  <a:pt x="157" y="126"/>
                </a:cubicBezTo>
                <a:cubicBezTo>
                  <a:pt x="166" y="153"/>
                  <a:pt x="176" y="178"/>
                  <a:pt x="188" y="203"/>
                </a:cubicBezTo>
                <a:cubicBezTo>
                  <a:pt x="181" y="210"/>
                  <a:pt x="174" y="218"/>
                  <a:pt x="167" y="226"/>
                </a:cubicBezTo>
                <a:cubicBezTo>
                  <a:pt x="161" y="235"/>
                  <a:pt x="154" y="243"/>
                  <a:pt x="148" y="252"/>
                </a:cubicBezTo>
                <a:cubicBezTo>
                  <a:pt x="122" y="243"/>
                  <a:pt x="97" y="237"/>
                  <a:pt x="70" y="232"/>
                </a:cubicBezTo>
                <a:cubicBezTo>
                  <a:pt x="62" y="244"/>
                  <a:pt x="55" y="256"/>
                  <a:pt x="49" y="269"/>
                </a:cubicBezTo>
                <a:cubicBezTo>
                  <a:pt x="67" y="290"/>
                  <a:pt x="86" y="310"/>
                  <a:pt x="106" y="329"/>
                </a:cubicBezTo>
                <a:cubicBezTo>
                  <a:pt x="102" y="339"/>
                  <a:pt x="98" y="348"/>
                  <a:pt x="95" y="358"/>
                </a:cubicBezTo>
                <a:cubicBezTo>
                  <a:pt x="91" y="369"/>
                  <a:pt x="88" y="379"/>
                  <a:pt x="86" y="389"/>
                </a:cubicBezTo>
                <a:cubicBezTo>
                  <a:pt x="59" y="391"/>
                  <a:pt x="32" y="394"/>
                  <a:pt x="6" y="399"/>
                </a:cubicBezTo>
                <a:cubicBezTo>
                  <a:pt x="3" y="413"/>
                  <a:pt x="1" y="427"/>
                  <a:pt x="0" y="441"/>
                </a:cubicBezTo>
                <a:cubicBezTo>
                  <a:pt x="24" y="454"/>
                  <a:pt x="49" y="466"/>
                  <a:pt x="74" y="476"/>
                </a:cubicBezTo>
                <a:cubicBezTo>
                  <a:pt x="74" y="487"/>
                  <a:pt x="74" y="497"/>
                  <a:pt x="75" y="508"/>
                </a:cubicBezTo>
                <a:cubicBezTo>
                  <a:pt x="75" y="518"/>
                  <a:pt x="76" y="529"/>
                  <a:pt x="78" y="539"/>
                </a:cubicBezTo>
                <a:cubicBezTo>
                  <a:pt x="53" y="551"/>
                  <a:pt x="30" y="563"/>
                  <a:pt x="6" y="577"/>
                </a:cubicBezTo>
                <a:cubicBezTo>
                  <a:pt x="9" y="591"/>
                  <a:pt x="12" y="605"/>
                  <a:pt x="16" y="619"/>
                </a:cubicBezTo>
                <a:cubicBezTo>
                  <a:pt x="44" y="623"/>
                  <a:pt x="71" y="625"/>
                  <a:pt x="98" y="625"/>
                </a:cubicBezTo>
                <a:cubicBezTo>
                  <a:pt x="102" y="635"/>
                  <a:pt x="106" y="645"/>
                  <a:pt x="110" y="654"/>
                </a:cubicBezTo>
                <a:cubicBezTo>
                  <a:pt x="114" y="664"/>
                  <a:pt x="119" y="674"/>
                  <a:pt x="124" y="683"/>
                </a:cubicBezTo>
                <a:cubicBezTo>
                  <a:pt x="106" y="702"/>
                  <a:pt x="88" y="723"/>
                  <a:pt x="71" y="744"/>
                </a:cubicBezTo>
                <a:cubicBezTo>
                  <a:pt x="79" y="756"/>
                  <a:pt x="87" y="768"/>
                  <a:pt x="96" y="779"/>
                </a:cubicBezTo>
                <a:cubicBezTo>
                  <a:pt x="123" y="773"/>
                  <a:pt x="149" y="765"/>
                  <a:pt x="174" y="755"/>
                </a:cubicBezTo>
                <a:cubicBezTo>
                  <a:pt x="181" y="763"/>
                  <a:pt x="189" y="771"/>
                  <a:pt x="196" y="778"/>
                </a:cubicBezTo>
                <a:cubicBezTo>
                  <a:pt x="204" y="786"/>
                  <a:pt x="211" y="793"/>
                  <a:pt x="220" y="800"/>
                </a:cubicBezTo>
                <a:cubicBezTo>
                  <a:pt x="209" y="824"/>
                  <a:pt x="200" y="850"/>
                  <a:pt x="192" y="876"/>
                </a:cubicBezTo>
                <a:cubicBezTo>
                  <a:pt x="204" y="884"/>
                  <a:pt x="216" y="892"/>
                  <a:pt x="228" y="900"/>
                </a:cubicBezTo>
                <a:cubicBezTo>
                  <a:pt x="251" y="884"/>
                  <a:pt x="272" y="867"/>
                  <a:pt x="293" y="849"/>
                </a:cubicBezTo>
                <a:cubicBezTo>
                  <a:pt x="302" y="854"/>
                  <a:pt x="311" y="858"/>
                  <a:pt x="321" y="863"/>
                </a:cubicBezTo>
                <a:cubicBezTo>
                  <a:pt x="331" y="867"/>
                  <a:pt x="341" y="871"/>
                  <a:pt x="351" y="874"/>
                </a:cubicBezTo>
                <a:cubicBezTo>
                  <a:pt x="350" y="901"/>
                  <a:pt x="351" y="928"/>
                  <a:pt x="353" y="955"/>
                </a:cubicBezTo>
                <a:cubicBezTo>
                  <a:pt x="366" y="959"/>
                  <a:pt x="380" y="962"/>
                  <a:pt x="394" y="965"/>
                </a:cubicBezTo>
                <a:cubicBezTo>
                  <a:pt x="410" y="942"/>
                  <a:pt x="424" y="918"/>
                  <a:pt x="436" y="894"/>
                </a:cubicBezTo>
                <a:cubicBezTo>
                  <a:pt x="447" y="895"/>
                  <a:pt x="457" y="896"/>
                  <a:pt x="468" y="896"/>
                </a:cubicBezTo>
                <a:cubicBezTo>
                  <a:pt x="479" y="897"/>
                  <a:pt x="489" y="897"/>
                  <a:pt x="500" y="896"/>
                </a:cubicBezTo>
                <a:cubicBezTo>
                  <a:pt x="509" y="921"/>
                  <a:pt x="519" y="947"/>
                  <a:pt x="531" y="971"/>
                </a:cubicBezTo>
                <a:cubicBezTo>
                  <a:pt x="545" y="969"/>
                  <a:pt x="559" y="967"/>
                  <a:pt x="573" y="965"/>
                </a:cubicBezTo>
                <a:cubicBezTo>
                  <a:pt x="580" y="937"/>
                  <a:pt x="584" y="911"/>
                  <a:pt x="587" y="884"/>
                </a:cubicBezTo>
                <a:cubicBezTo>
                  <a:pt x="597" y="881"/>
                  <a:pt x="607" y="878"/>
                  <a:pt x="617" y="875"/>
                </a:cubicBezTo>
                <a:cubicBezTo>
                  <a:pt x="627" y="871"/>
                  <a:pt x="637" y="867"/>
                  <a:pt x="647" y="863"/>
                </a:cubicBezTo>
                <a:cubicBezTo>
                  <a:pt x="664" y="883"/>
                  <a:pt x="683" y="903"/>
                  <a:pt x="703" y="921"/>
                </a:cubicBezTo>
                <a:cubicBezTo>
                  <a:pt x="716" y="915"/>
                  <a:pt x="728" y="908"/>
                  <a:pt x="740" y="900"/>
                </a:cubicBezTo>
                <a:cubicBezTo>
                  <a:pt x="736" y="873"/>
                  <a:pt x="731" y="846"/>
                  <a:pt x="723" y="820"/>
                </a:cubicBezTo>
                <a:cubicBezTo>
                  <a:pt x="732" y="814"/>
                  <a:pt x="740" y="807"/>
                  <a:pt x="748" y="800"/>
                </a:cubicBezTo>
                <a:cubicBezTo>
                  <a:pt x="757" y="794"/>
                  <a:pt x="764" y="786"/>
                  <a:pt x="772" y="779"/>
                </a:cubicBezTo>
                <a:cubicBezTo>
                  <a:pt x="795" y="792"/>
                  <a:pt x="820" y="803"/>
                  <a:pt x="845" y="813"/>
                </a:cubicBezTo>
                <a:cubicBezTo>
                  <a:pt x="855" y="802"/>
                  <a:pt x="864" y="791"/>
                  <a:pt x="872" y="780"/>
                </a:cubicBezTo>
                <a:cubicBezTo>
                  <a:pt x="859" y="756"/>
                  <a:pt x="844" y="733"/>
                  <a:pt x="828" y="711"/>
                </a:cubicBezTo>
                <a:cubicBezTo>
                  <a:pt x="834" y="702"/>
                  <a:pt x="839" y="693"/>
                  <a:pt x="844" y="684"/>
                </a:cubicBezTo>
                <a:cubicBezTo>
                  <a:pt x="849" y="674"/>
                  <a:pt x="854" y="665"/>
                  <a:pt x="858" y="655"/>
                </a:cubicBezTo>
                <a:cubicBezTo>
                  <a:pt x="885" y="659"/>
                  <a:pt x="911" y="660"/>
                  <a:pt x="939" y="661"/>
                </a:cubicBezTo>
                <a:cubicBezTo>
                  <a:pt x="944" y="647"/>
                  <a:pt x="948" y="634"/>
                  <a:pt x="952" y="620"/>
                </a:cubicBezTo>
                <a:cubicBezTo>
                  <a:pt x="931" y="602"/>
                  <a:pt x="908" y="586"/>
                  <a:pt x="886" y="572"/>
                </a:cubicBezTo>
                <a:cubicBezTo>
                  <a:pt x="888" y="561"/>
                  <a:pt x="890" y="551"/>
                  <a:pt x="891" y="541"/>
                </a:cubicBezTo>
                <a:close/>
                <a:moveTo>
                  <a:pt x="803" y="529"/>
                </a:moveTo>
                <a:cubicBezTo>
                  <a:pt x="798" y="568"/>
                  <a:pt x="785" y="606"/>
                  <a:pt x="766" y="641"/>
                </a:cubicBezTo>
                <a:cubicBezTo>
                  <a:pt x="747" y="676"/>
                  <a:pt x="721" y="707"/>
                  <a:pt x="691" y="732"/>
                </a:cubicBezTo>
                <a:cubicBezTo>
                  <a:pt x="661" y="758"/>
                  <a:pt x="626" y="778"/>
                  <a:pt x="588" y="790"/>
                </a:cubicBezTo>
                <a:cubicBezTo>
                  <a:pt x="551" y="803"/>
                  <a:pt x="511" y="809"/>
                  <a:pt x="472" y="807"/>
                </a:cubicBezTo>
                <a:cubicBezTo>
                  <a:pt x="432" y="806"/>
                  <a:pt x="393" y="797"/>
                  <a:pt x="357" y="781"/>
                </a:cubicBezTo>
                <a:cubicBezTo>
                  <a:pt x="320" y="765"/>
                  <a:pt x="287" y="743"/>
                  <a:pt x="259" y="715"/>
                </a:cubicBezTo>
                <a:cubicBezTo>
                  <a:pt x="230" y="687"/>
                  <a:pt x="207" y="654"/>
                  <a:pt x="191" y="618"/>
                </a:cubicBezTo>
                <a:cubicBezTo>
                  <a:pt x="175" y="582"/>
                  <a:pt x="166" y="543"/>
                  <a:pt x="164" y="503"/>
                </a:cubicBezTo>
                <a:cubicBezTo>
                  <a:pt x="161" y="464"/>
                  <a:pt x="167" y="424"/>
                  <a:pt x="179" y="386"/>
                </a:cubicBezTo>
                <a:cubicBezTo>
                  <a:pt x="191" y="349"/>
                  <a:pt x="211" y="313"/>
                  <a:pt x="236" y="283"/>
                </a:cubicBezTo>
                <a:cubicBezTo>
                  <a:pt x="261" y="252"/>
                  <a:pt x="292" y="226"/>
                  <a:pt x="326" y="207"/>
                </a:cubicBezTo>
                <a:cubicBezTo>
                  <a:pt x="361" y="187"/>
                  <a:pt x="399" y="174"/>
                  <a:pt x="438" y="168"/>
                </a:cubicBezTo>
                <a:cubicBezTo>
                  <a:pt x="477" y="163"/>
                  <a:pt x="517" y="164"/>
                  <a:pt x="556" y="173"/>
                </a:cubicBezTo>
                <a:cubicBezTo>
                  <a:pt x="594" y="182"/>
                  <a:pt x="632" y="198"/>
                  <a:pt x="664" y="220"/>
                </a:cubicBezTo>
                <a:cubicBezTo>
                  <a:pt x="697" y="242"/>
                  <a:pt x="726" y="271"/>
                  <a:pt x="748" y="303"/>
                </a:cubicBezTo>
                <a:cubicBezTo>
                  <a:pt x="771" y="336"/>
                  <a:pt x="787" y="372"/>
                  <a:pt x="797" y="411"/>
                </a:cubicBezTo>
                <a:cubicBezTo>
                  <a:pt x="806" y="450"/>
                  <a:pt x="808" y="490"/>
                  <a:pt x="803" y="52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2" name="Rectangle 19"/>
          <p:cNvSpPr/>
          <p:nvPr/>
        </p:nvSpPr>
        <p:spPr>
          <a:xfrm>
            <a:off x="4353170" y="1484057"/>
            <a:ext cx="6467127" cy="86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accent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标题内容</a:t>
            </a:r>
            <a:r>
              <a:rPr lang="id-ID" altLang="zh-CN" sz="2400" dirty="0">
                <a:solidFill>
                  <a:schemeClr val="accent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 </a:t>
            </a:r>
            <a:endParaRPr lang="en-US" altLang="zh-CN" sz="2400" dirty="0">
              <a:solidFill>
                <a:schemeClr val="accent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3" name="TextBox 20"/>
          <p:cNvSpPr txBox="1"/>
          <p:nvPr/>
        </p:nvSpPr>
        <p:spPr>
          <a:xfrm>
            <a:off x="4450411" y="2983016"/>
            <a:ext cx="866141" cy="376841"/>
          </a:xfrm>
          <a:prstGeom prst="round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标题内容</a:t>
            </a:r>
            <a:r>
              <a:rPr lang="id-ID" altLang="zh-CN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 </a:t>
            </a:r>
            <a:endParaRPr lang="en-US" altLang="zh-CN" sz="1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</p:txBody>
      </p:sp>
      <p:sp>
        <p:nvSpPr>
          <p:cNvPr id="15" name="TextBox 22"/>
          <p:cNvSpPr txBox="1"/>
          <p:nvPr/>
        </p:nvSpPr>
        <p:spPr>
          <a:xfrm>
            <a:off x="4450411" y="4762556"/>
            <a:ext cx="866141" cy="376841"/>
          </a:xfrm>
          <a:prstGeom prst="round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标题内容</a:t>
            </a:r>
            <a:r>
              <a:rPr lang="id-ID" altLang="zh-CN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 </a:t>
            </a:r>
            <a:endParaRPr lang="en-US" altLang="zh-CN" sz="1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</p:txBody>
      </p:sp>
      <p:sp>
        <p:nvSpPr>
          <p:cNvPr id="17" name="TextBox 24"/>
          <p:cNvSpPr txBox="1"/>
          <p:nvPr/>
        </p:nvSpPr>
        <p:spPr>
          <a:xfrm>
            <a:off x="4450411" y="3872785"/>
            <a:ext cx="866141" cy="376841"/>
          </a:xfrm>
          <a:prstGeom prst="round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标题内容</a:t>
            </a:r>
            <a:r>
              <a:rPr lang="id-ID" altLang="zh-CN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 </a:t>
            </a:r>
            <a:endParaRPr lang="en-US" altLang="zh-CN" sz="1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</p:txBody>
      </p:sp>
      <p:sp>
        <p:nvSpPr>
          <p:cNvPr id="19" name="TextBox 26"/>
          <p:cNvSpPr txBox="1"/>
          <p:nvPr/>
        </p:nvSpPr>
        <p:spPr>
          <a:xfrm>
            <a:off x="8182905" y="3049143"/>
            <a:ext cx="866141" cy="376841"/>
          </a:xfrm>
          <a:prstGeom prst="round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标题内容</a:t>
            </a:r>
            <a:r>
              <a:rPr lang="id-ID" altLang="zh-CN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 </a:t>
            </a:r>
            <a:endParaRPr lang="en-US" altLang="zh-CN" sz="1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8182905" y="3944227"/>
            <a:ext cx="866141" cy="376841"/>
          </a:xfrm>
          <a:prstGeom prst="round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标题内容</a:t>
            </a:r>
            <a:r>
              <a:rPr lang="id-ID" altLang="zh-CN" sz="1200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 </a:t>
            </a:r>
            <a:endParaRPr lang="en-US" altLang="zh-CN" sz="1200" dirty="0">
              <a:solidFill>
                <a:schemeClr val="bg1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</p:txBody>
      </p:sp>
      <p:sp>
        <p:nvSpPr>
          <p:cNvPr id="23" name="išľíďè"/>
          <p:cNvSpPr/>
          <p:nvPr/>
        </p:nvSpPr>
        <p:spPr bwMode="auto">
          <a:xfrm>
            <a:off x="5475037" y="2965732"/>
            <a:ext cx="256103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4" name="išľíďè"/>
          <p:cNvSpPr/>
          <p:nvPr/>
        </p:nvSpPr>
        <p:spPr bwMode="auto">
          <a:xfrm>
            <a:off x="5475037" y="3894198"/>
            <a:ext cx="256103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5" name="išľíďè"/>
          <p:cNvSpPr/>
          <p:nvPr/>
        </p:nvSpPr>
        <p:spPr bwMode="auto">
          <a:xfrm>
            <a:off x="5475036" y="4783372"/>
            <a:ext cx="256103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6" name="išľíďè"/>
          <p:cNvSpPr/>
          <p:nvPr/>
        </p:nvSpPr>
        <p:spPr bwMode="auto">
          <a:xfrm>
            <a:off x="9207532" y="3042104"/>
            <a:ext cx="256103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7" name="išľíďè"/>
          <p:cNvSpPr/>
          <p:nvPr/>
        </p:nvSpPr>
        <p:spPr bwMode="auto">
          <a:xfrm>
            <a:off x="9207532" y="3970397"/>
            <a:ext cx="2561037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5" grpId="0" animBg="1"/>
      <p:bldP spid="17" grpId="0" animBg="1"/>
      <p:bldP spid="19" grpId="0" animBg="1"/>
      <p:bldP spid="21" grpId="0" animBg="1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/>
          <p:cNvSpPr txBox="1"/>
          <p:nvPr/>
        </p:nvSpPr>
        <p:spPr>
          <a:xfrm>
            <a:off x="2943722" y="1894882"/>
            <a:ext cx="5122989" cy="2461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Dummy Title 1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4" name="Group 27"/>
          <p:cNvGrpSpPr/>
          <p:nvPr/>
        </p:nvGrpSpPr>
        <p:grpSpPr>
          <a:xfrm>
            <a:off x="2954429" y="2226474"/>
            <a:ext cx="5747763" cy="0"/>
            <a:chOff x="1374601" y="2292350"/>
            <a:chExt cx="5748512" cy="0"/>
          </a:xfrm>
        </p:grpSpPr>
        <p:sp>
          <p:nvSpPr>
            <p:cNvPr id="5" name="Line 23"/>
            <p:cNvSpPr>
              <a:spLocks noChangeShapeType="1"/>
            </p:cNvSpPr>
            <p:nvPr/>
          </p:nvSpPr>
          <p:spPr bwMode="auto">
            <a:xfrm flipH="1">
              <a:off x="1374601" y="2292350"/>
              <a:ext cx="180975" cy="0"/>
            </a:xfrm>
            <a:prstGeom prst="line">
              <a:avLst/>
            </a:prstGeom>
            <a:noFill/>
            <a:ln w="25400" cap="rnd">
              <a:solidFill>
                <a:srgbClr val="A6815D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550988" y="2292350"/>
              <a:ext cx="5572125" cy="0"/>
            </a:xfrm>
            <a:prstGeom prst="line">
              <a:avLst/>
            </a:prstGeom>
            <a:noFill/>
            <a:ln w="3175" cap="flat">
              <a:solidFill>
                <a:srgbClr val="A6815D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8" name="TextBox 37"/>
          <p:cNvSpPr txBox="1"/>
          <p:nvPr/>
        </p:nvSpPr>
        <p:spPr>
          <a:xfrm>
            <a:off x="2943722" y="2920274"/>
            <a:ext cx="5122989" cy="2461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Dummy Title 2</a:t>
            </a:r>
            <a:endParaRPr lang="en-US" sz="1600" b="1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9" name="Group 38"/>
          <p:cNvGrpSpPr/>
          <p:nvPr/>
        </p:nvGrpSpPr>
        <p:grpSpPr>
          <a:xfrm>
            <a:off x="2954429" y="3251865"/>
            <a:ext cx="5747763" cy="0"/>
            <a:chOff x="1374601" y="2292350"/>
            <a:chExt cx="5748512" cy="0"/>
          </a:xfrm>
        </p:grpSpPr>
        <p:sp>
          <p:nvSpPr>
            <p:cNvPr id="10" name="Line 23"/>
            <p:cNvSpPr>
              <a:spLocks noChangeShapeType="1"/>
            </p:cNvSpPr>
            <p:nvPr/>
          </p:nvSpPr>
          <p:spPr bwMode="auto">
            <a:xfrm flipH="1">
              <a:off x="1374601" y="2292350"/>
              <a:ext cx="180975" cy="0"/>
            </a:xfrm>
            <a:prstGeom prst="line">
              <a:avLst/>
            </a:prstGeom>
            <a:noFill/>
            <a:ln w="25400" cap="rnd">
              <a:solidFill>
                <a:srgbClr val="2C494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1550988" y="2292350"/>
              <a:ext cx="5572125" cy="0"/>
            </a:xfrm>
            <a:prstGeom prst="line">
              <a:avLst/>
            </a:prstGeom>
            <a:noFill/>
            <a:ln w="3175" cap="flat">
              <a:solidFill>
                <a:srgbClr val="2C4947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13" name="TextBox 43"/>
          <p:cNvSpPr txBox="1"/>
          <p:nvPr/>
        </p:nvSpPr>
        <p:spPr>
          <a:xfrm>
            <a:off x="2943722" y="3945665"/>
            <a:ext cx="5122989" cy="2461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Dummy Title 3</a:t>
            </a:r>
            <a:endParaRPr lang="en-US" sz="1600" b="1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14" name="Group 44"/>
          <p:cNvGrpSpPr/>
          <p:nvPr/>
        </p:nvGrpSpPr>
        <p:grpSpPr>
          <a:xfrm>
            <a:off x="2954429" y="4277257"/>
            <a:ext cx="5747763" cy="0"/>
            <a:chOff x="1374601" y="2292350"/>
            <a:chExt cx="5748512" cy="0"/>
          </a:xfrm>
        </p:grpSpPr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>
              <a:off x="1374601" y="2292350"/>
              <a:ext cx="180975" cy="0"/>
            </a:xfrm>
            <a:prstGeom prst="line">
              <a:avLst/>
            </a:prstGeom>
            <a:noFill/>
            <a:ln w="25400" cap="rnd">
              <a:solidFill>
                <a:srgbClr val="2C4947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1550988" y="2292350"/>
              <a:ext cx="5572125" cy="0"/>
            </a:xfrm>
            <a:prstGeom prst="line">
              <a:avLst/>
            </a:prstGeom>
            <a:noFill/>
            <a:ln w="3175" cap="flat">
              <a:solidFill>
                <a:srgbClr val="2C4947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18" name="TextBox 49"/>
          <p:cNvSpPr txBox="1"/>
          <p:nvPr/>
        </p:nvSpPr>
        <p:spPr>
          <a:xfrm>
            <a:off x="2943722" y="4971057"/>
            <a:ext cx="5122989" cy="2461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Dummy Title 4</a:t>
            </a:r>
            <a:endParaRPr lang="en-US" sz="1600" b="1">
              <a:solidFill>
                <a:schemeClr val="tx1">
                  <a:lumMod val="95000"/>
                  <a:lumOff val="5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19" name="Group 50"/>
          <p:cNvGrpSpPr/>
          <p:nvPr/>
        </p:nvGrpSpPr>
        <p:grpSpPr>
          <a:xfrm>
            <a:off x="2954429" y="5302648"/>
            <a:ext cx="5747763" cy="0"/>
            <a:chOff x="1374601" y="2292350"/>
            <a:chExt cx="5748512" cy="0"/>
          </a:xfrm>
        </p:grpSpPr>
        <p:sp>
          <p:nvSpPr>
            <p:cNvPr id="20" name="Line 23"/>
            <p:cNvSpPr>
              <a:spLocks noChangeShapeType="1"/>
            </p:cNvSpPr>
            <p:nvPr/>
          </p:nvSpPr>
          <p:spPr bwMode="auto">
            <a:xfrm flipH="1">
              <a:off x="1374601" y="2292350"/>
              <a:ext cx="180975" cy="0"/>
            </a:xfrm>
            <a:prstGeom prst="line">
              <a:avLst/>
            </a:prstGeom>
            <a:noFill/>
            <a:ln w="25400" cap="rnd">
              <a:solidFill>
                <a:srgbClr val="A6815D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1550988" y="2292350"/>
              <a:ext cx="5572125" cy="0"/>
            </a:xfrm>
            <a:prstGeom prst="line">
              <a:avLst/>
            </a:prstGeom>
            <a:noFill/>
            <a:ln w="3175" cap="flat">
              <a:solidFill>
                <a:srgbClr val="A6815D"/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grpSp>
        <p:nvGrpSpPr>
          <p:cNvPr id="22" name="Group 60"/>
          <p:cNvGrpSpPr/>
          <p:nvPr/>
        </p:nvGrpSpPr>
        <p:grpSpPr>
          <a:xfrm>
            <a:off x="8326007" y="1685001"/>
            <a:ext cx="1773057" cy="1260311"/>
            <a:chOff x="6746876" y="1749425"/>
            <a:chExt cx="1773288" cy="1260475"/>
          </a:xfrm>
        </p:grpSpPr>
        <p:sp>
          <p:nvSpPr>
            <p:cNvPr id="23" name="Freeform 17"/>
            <p:cNvSpPr/>
            <p:nvPr/>
          </p:nvSpPr>
          <p:spPr bwMode="auto">
            <a:xfrm>
              <a:off x="6746876" y="1749425"/>
              <a:ext cx="1744663" cy="1260475"/>
            </a:xfrm>
            <a:custGeom>
              <a:avLst/>
              <a:gdLst>
                <a:gd name="T0" fmla="*/ 1099 w 1099"/>
                <a:gd name="T1" fmla="*/ 340 h 794"/>
                <a:gd name="T2" fmla="*/ 549 w 1099"/>
                <a:gd name="T3" fmla="*/ 794 h 794"/>
                <a:gd name="T4" fmla="*/ 0 w 1099"/>
                <a:gd name="T5" fmla="*/ 340 h 794"/>
                <a:gd name="T6" fmla="*/ 237 w 1099"/>
                <a:gd name="T7" fmla="*/ 340 h 794"/>
                <a:gd name="T8" fmla="*/ 237 w 1099"/>
                <a:gd name="T9" fmla="*/ 0 h 794"/>
                <a:gd name="T10" fmla="*/ 549 w 1099"/>
                <a:gd name="T11" fmla="*/ 258 h 794"/>
                <a:gd name="T12" fmla="*/ 863 w 1099"/>
                <a:gd name="T13" fmla="*/ 0 h 794"/>
                <a:gd name="T14" fmla="*/ 863 w 1099"/>
                <a:gd name="T15" fmla="*/ 340 h 794"/>
                <a:gd name="T16" fmla="*/ 1099 w 1099"/>
                <a:gd name="T17" fmla="*/ 34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9" h="794">
                  <a:moveTo>
                    <a:pt x="1099" y="340"/>
                  </a:moveTo>
                  <a:lnTo>
                    <a:pt x="549" y="794"/>
                  </a:lnTo>
                  <a:lnTo>
                    <a:pt x="0" y="340"/>
                  </a:lnTo>
                  <a:lnTo>
                    <a:pt x="237" y="340"/>
                  </a:lnTo>
                  <a:lnTo>
                    <a:pt x="237" y="0"/>
                  </a:lnTo>
                  <a:lnTo>
                    <a:pt x="549" y="258"/>
                  </a:lnTo>
                  <a:lnTo>
                    <a:pt x="863" y="0"/>
                  </a:lnTo>
                  <a:lnTo>
                    <a:pt x="863" y="340"/>
                  </a:lnTo>
                  <a:lnTo>
                    <a:pt x="1099" y="34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24" name="TextBox 13"/>
            <p:cNvSpPr txBox="1"/>
            <p:nvPr/>
          </p:nvSpPr>
          <p:spPr>
            <a:xfrm>
              <a:off x="6754864" y="2451693"/>
              <a:ext cx="17653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rPr>
                <a:t>Step.1</a:t>
              </a:r>
              <a:endParaRPr lang="en-US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25" name="Freeform 10"/>
          <p:cNvSpPr>
            <a:spLocks noEditPoints="1"/>
          </p:cNvSpPr>
          <p:nvPr/>
        </p:nvSpPr>
        <p:spPr bwMode="auto">
          <a:xfrm>
            <a:off x="2238737" y="3939981"/>
            <a:ext cx="447617" cy="460315"/>
          </a:xfrm>
          <a:custGeom>
            <a:avLst/>
            <a:gdLst>
              <a:gd name="T0" fmla="*/ 119 w 141"/>
              <a:gd name="T1" fmla="*/ 92 h 145"/>
              <a:gd name="T2" fmla="*/ 120 w 141"/>
              <a:gd name="T3" fmla="*/ 92 h 145"/>
              <a:gd name="T4" fmla="*/ 119 w 141"/>
              <a:gd name="T5" fmla="*/ 91 h 145"/>
              <a:gd name="T6" fmla="*/ 99 w 141"/>
              <a:gd name="T7" fmla="*/ 78 h 145"/>
              <a:gd name="T8" fmla="*/ 83 w 141"/>
              <a:gd name="T9" fmla="*/ 69 h 145"/>
              <a:gd name="T10" fmla="*/ 78 w 141"/>
              <a:gd name="T11" fmla="*/ 65 h 145"/>
              <a:gd name="T12" fmla="*/ 76 w 141"/>
              <a:gd name="T13" fmla="*/ 59 h 145"/>
              <a:gd name="T14" fmla="*/ 81 w 141"/>
              <a:gd name="T15" fmla="*/ 47 h 145"/>
              <a:gd name="T16" fmla="*/ 86 w 141"/>
              <a:gd name="T17" fmla="*/ 37 h 145"/>
              <a:gd name="T18" fmla="*/ 84 w 141"/>
              <a:gd name="T19" fmla="*/ 34 h 145"/>
              <a:gd name="T20" fmla="*/ 81 w 141"/>
              <a:gd name="T21" fmla="*/ 12 h 145"/>
              <a:gd name="T22" fmla="*/ 67 w 141"/>
              <a:gd name="T23" fmla="*/ 2 h 145"/>
              <a:gd name="T24" fmla="*/ 62 w 141"/>
              <a:gd name="T25" fmla="*/ 1 h 145"/>
              <a:gd name="T26" fmla="*/ 55 w 141"/>
              <a:gd name="T27" fmla="*/ 0 h 145"/>
              <a:gd name="T28" fmla="*/ 56 w 141"/>
              <a:gd name="T29" fmla="*/ 2 h 145"/>
              <a:gd name="T30" fmla="*/ 42 w 141"/>
              <a:gd name="T31" fmla="*/ 12 h 145"/>
              <a:gd name="T32" fmla="*/ 39 w 141"/>
              <a:gd name="T33" fmla="*/ 34 h 145"/>
              <a:gd name="T34" fmla="*/ 37 w 141"/>
              <a:gd name="T35" fmla="*/ 37 h 145"/>
              <a:gd name="T36" fmla="*/ 42 w 141"/>
              <a:gd name="T37" fmla="*/ 47 h 145"/>
              <a:gd name="T38" fmla="*/ 47 w 141"/>
              <a:gd name="T39" fmla="*/ 59 h 145"/>
              <a:gd name="T40" fmla="*/ 45 w 141"/>
              <a:gd name="T41" fmla="*/ 65 h 145"/>
              <a:gd name="T42" fmla="*/ 40 w 141"/>
              <a:gd name="T43" fmla="*/ 69 h 145"/>
              <a:gd name="T44" fmla="*/ 25 w 141"/>
              <a:gd name="T45" fmla="*/ 78 h 145"/>
              <a:gd name="T46" fmla="*/ 4 w 141"/>
              <a:gd name="T47" fmla="*/ 91 h 145"/>
              <a:gd name="T48" fmla="*/ 0 w 141"/>
              <a:gd name="T49" fmla="*/ 124 h 145"/>
              <a:gd name="T50" fmla="*/ 0 w 141"/>
              <a:gd name="T51" fmla="*/ 126 h 145"/>
              <a:gd name="T52" fmla="*/ 0 w 141"/>
              <a:gd name="T53" fmla="*/ 126 h 145"/>
              <a:gd name="T54" fmla="*/ 62 w 141"/>
              <a:gd name="T55" fmla="*/ 142 h 145"/>
              <a:gd name="T56" fmla="*/ 92 w 141"/>
              <a:gd name="T57" fmla="*/ 139 h 145"/>
              <a:gd name="T58" fmla="*/ 88 w 141"/>
              <a:gd name="T59" fmla="*/ 123 h 145"/>
              <a:gd name="T60" fmla="*/ 119 w 141"/>
              <a:gd name="T61" fmla="*/ 92 h 145"/>
              <a:gd name="T62" fmla="*/ 122 w 141"/>
              <a:gd name="T63" fmla="*/ 100 h 145"/>
              <a:gd name="T64" fmla="*/ 119 w 141"/>
              <a:gd name="T65" fmla="*/ 100 h 145"/>
              <a:gd name="T66" fmla="*/ 96 w 141"/>
              <a:gd name="T67" fmla="*/ 123 h 145"/>
              <a:gd name="T68" fmla="*/ 101 w 141"/>
              <a:gd name="T69" fmla="*/ 136 h 145"/>
              <a:gd name="T70" fmla="*/ 119 w 141"/>
              <a:gd name="T71" fmla="*/ 145 h 145"/>
              <a:gd name="T72" fmla="*/ 141 w 141"/>
              <a:gd name="T73" fmla="*/ 123 h 145"/>
              <a:gd name="T74" fmla="*/ 122 w 141"/>
              <a:gd name="T75" fmla="*/ 100 h 145"/>
              <a:gd name="T76" fmla="*/ 133 w 141"/>
              <a:gd name="T77" fmla="*/ 125 h 145"/>
              <a:gd name="T78" fmla="*/ 122 w 141"/>
              <a:gd name="T79" fmla="*/ 125 h 145"/>
              <a:gd name="T80" fmla="*/ 122 w 141"/>
              <a:gd name="T81" fmla="*/ 137 h 145"/>
              <a:gd name="T82" fmla="*/ 116 w 141"/>
              <a:gd name="T83" fmla="*/ 137 h 145"/>
              <a:gd name="T84" fmla="*/ 116 w 141"/>
              <a:gd name="T85" fmla="*/ 125 h 145"/>
              <a:gd name="T86" fmla="*/ 104 w 141"/>
              <a:gd name="T87" fmla="*/ 125 h 145"/>
              <a:gd name="T88" fmla="*/ 104 w 141"/>
              <a:gd name="T89" fmla="*/ 120 h 145"/>
              <a:gd name="T90" fmla="*/ 116 w 141"/>
              <a:gd name="T91" fmla="*/ 120 h 145"/>
              <a:gd name="T92" fmla="*/ 116 w 141"/>
              <a:gd name="T93" fmla="*/ 108 h 145"/>
              <a:gd name="T94" fmla="*/ 122 w 141"/>
              <a:gd name="T95" fmla="*/ 108 h 145"/>
              <a:gd name="T96" fmla="*/ 122 w 141"/>
              <a:gd name="T97" fmla="*/ 120 h 145"/>
              <a:gd name="T98" fmla="*/ 133 w 141"/>
              <a:gd name="T99" fmla="*/ 120 h 145"/>
              <a:gd name="T100" fmla="*/ 133 w 141"/>
              <a:gd name="T101" fmla="*/ 125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1" h="145">
                <a:moveTo>
                  <a:pt x="119" y="92"/>
                </a:moveTo>
                <a:cubicBezTo>
                  <a:pt x="119" y="92"/>
                  <a:pt x="119" y="92"/>
                  <a:pt x="120" y="92"/>
                </a:cubicBezTo>
                <a:cubicBezTo>
                  <a:pt x="120" y="92"/>
                  <a:pt x="120" y="91"/>
                  <a:pt x="119" y="91"/>
                </a:cubicBezTo>
                <a:cubicBezTo>
                  <a:pt x="115" y="79"/>
                  <a:pt x="102" y="79"/>
                  <a:pt x="99" y="78"/>
                </a:cubicBezTo>
                <a:cubicBezTo>
                  <a:pt x="89" y="75"/>
                  <a:pt x="85" y="74"/>
                  <a:pt x="83" y="69"/>
                </a:cubicBezTo>
                <a:cubicBezTo>
                  <a:pt x="81" y="65"/>
                  <a:pt x="78" y="65"/>
                  <a:pt x="78" y="65"/>
                </a:cubicBezTo>
                <a:cubicBezTo>
                  <a:pt x="77" y="63"/>
                  <a:pt x="77" y="61"/>
                  <a:pt x="76" y="59"/>
                </a:cubicBezTo>
                <a:cubicBezTo>
                  <a:pt x="80" y="54"/>
                  <a:pt x="81" y="47"/>
                  <a:pt x="81" y="47"/>
                </a:cubicBezTo>
                <a:cubicBezTo>
                  <a:pt x="85" y="46"/>
                  <a:pt x="86" y="40"/>
                  <a:pt x="86" y="37"/>
                </a:cubicBezTo>
                <a:cubicBezTo>
                  <a:pt x="86" y="35"/>
                  <a:pt x="84" y="34"/>
                  <a:pt x="84" y="34"/>
                </a:cubicBezTo>
                <a:cubicBezTo>
                  <a:pt x="84" y="34"/>
                  <a:pt x="87" y="20"/>
                  <a:pt x="81" y="12"/>
                </a:cubicBezTo>
                <a:cubicBezTo>
                  <a:pt x="76" y="3"/>
                  <a:pt x="67" y="2"/>
                  <a:pt x="67" y="2"/>
                </a:cubicBezTo>
                <a:cubicBezTo>
                  <a:pt x="62" y="1"/>
                  <a:pt x="62" y="1"/>
                  <a:pt x="62" y="1"/>
                </a:cubicBezTo>
                <a:cubicBezTo>
                  <a:pt x="62" y="1"/>
                  <a:pt x="56" y="1"/>
                  <a:pt x="55" y="0"/>
                </a:cubicBezTo>
                <a:cubicBezTo>
                  <a:pt x="55" y="0"/>
                  <a:pt x="55" y="2"/>
                  <a:pt x="56" y="2"/>
                </a:cubicBezTo>
                <a:cubicBezTo>
                  <a:pt x="56" y="2"/>
                  <a:pt x="47" y="3"/>
                  <a:pt x="42" y="12"/>
                </a:cubicBezTo>
                <a:cubicBezTo>
                  <a:pt x="36" y="20"/>
                  <a:pt x="39" y="34"/>
                  <a:pt x="39" y="34"/>
                </a:cubicBezTo>
                <a:cubicBezTo>
                  <a:pt x="39" y="34"/>
                  <a:pt x="37" y="35"/>
                  <a:pt x="37" y="37"/>
                </a:cubicBezTo>
                <a:cubicBezTo>
                  <a:pt x="37" y="40"/>
                  <a:pt x="38" y="46"/>
                  <a:pt x="42" y="47"/>
                </a:cubicBezTo>
                <a:cubicBezTo>
                  <a:pt x="42" y="47"/>
                  <a:pt x="43" y="54"/>
                  <a:pt x="47" y="59"/>
                </a:cubicBezTo>
                <a:cubicBezTo>
                  <a:pt x="46" y="61"/>
                  <a:pt x="46" y="63"/>
                  <a:pt x="45" y="65"/>
                </a:cubicBezTo>
                <a:cubicBezTo>
                  <a:pt x="45" y="65"/>
                  <a:pt x="43" y="65"/>
                  <a:pt x="40" y="69"/>
                </a:cubicBezTo>
                <a:cubicBezTo>
                  <a:pt x="38" y="74"/>
                  <a:pt x="35" y="75"/>
                  <a:pt x="25" y="78"/>
                </a:cubicBezTo>
                <a:cubicBezTo>
                  <a:pt x="21" y="79"/>
                  <a:pt x="9" y="79"/>
                  <a:pt x="4" y="91"/>
                </a:cubicBezTo>
                <a:cubicBezTo>
                  <a:pt x="1" y="97"/>
                  <a:pt x="0" y="111"/>
                  <a:pt x="0" y="124"/>
                </a:cubicBezTo>
                <a:cubicBezTo>
                  <a:pt x="0" y="124"/>
                  <a:pt x="0" y="125"/>
                  <a:pt x="0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12" y="134"/>
                  <a:pt x="31" y="142"/>
                  <a:pt x="62" y="142"/>
                </a:cubicBezTo>
                <a:cubicBezTo>
                  <a:pt x="73" y="142"/>
                  <a:pt x="84" y="141"/>
                  <a:pt x="92" y="139"/>
                </a:cubicBezTo>
                <a:cubicBezTo>
                  <a:pt x="90" y="134"/>
                  <a:pt x="88" y="129"/>
                  <a:pt x="88" y="123"/>
                </a:cubicBezTo>
                <a:cubicBezTo>
                  <a:pt x="88" y="106"/>
                  <a:pt x="102" y="92"/>
                  <a:pt x="119" y="92"/>
                </a:cubicBezTo>
                <a:close/>
                <a:moveTo>
                  <a:pt x="122" y="100"/>
                </a:moveTo>
                <a:cubicBezTo>
                  <a:pt x="121" y="100"/>
                  <a:pt x="120" y="100"/>
                  <a:pt x="119" y="100"/>
                </a:cubicBezTo>
                <a:cubicBezTo>
                  <a:pt x="106" y="100"/>
                  <a:pt x="96" y="110"/>
                  <a:pt x="96" y="123"/>
                </a:cubicBezTo>
                <a:cubicBezTo>
                  <a:pt x="96" y="128"/>
                  <a:pt x="98" y="133"/>
                  <a:pt x="101" y="136"/>
                </a:cubicBezTo>
                <a:cubicBezTo>
                  <a:pt x="105" y="142"/>
                  <a:pt x="112" y="145"/>
                  <a:pt x="119" y="145"/>
                </a:cubicBezTo>
                <a:cubicBezTo>
                  <a:pt x="131" y="145"/>
                  <a:pt x="141" y="135"/>
                  <a:pt x="141" y="123"/>
                </a:cubicBezTo>
                <a:cubicBezTo>
                  <a:pt x="141" y="111"/>
                  <a:pt x="133" y="102"/>
                  <a:pt x="122" y="100"/>
                </a:cubicBezTo>
                <a:close/>
                <a:moveTo>
                  <a:pt x="133" y="125"/>
                </a:moveTo>
                <a:cubicBezTo>
                  <a:pt x="122" y="125"/>
                  <a:pt x="122" y="125"/>
                  <a:pt x="122" y="125"/>
                </a:cubicBezTo>
                <a:cubicBezTo>
                  <a:pt x="122" y="137"/>
                  <a:pt x="122" y="137"/>
                  <a:pt x="122" y="137"/>
                </a:cubicBezTo>
                <a:cubicBezTo>
                  <a:pt x="116" y="137"/>
                  <a:pt x="116" y="137"/>
                  <a:pt x="116" y="137"/>
                </a:cubicBezTo>
                <a:cubicBezTo>
                  <a:pt x="116" y="125"/>
                  <a:pt x="116" y="125"/>
                  <a:pt x="116" y="125"/>
                </a:cubicBezTo>
                <a:cubicBezTo>
                  <a:pt x="104" y="125"/>
                  <a:pt x="104" y="125"/>
                  <a:pt x="104" y="125"/>
                </a:cubicBezTo>
                <a:cubicBezTo>
                  <a:pt x="104" y="120"/>
                  <a:pt x="104" y="120"/>
                  <a:pt x="104" y="120"/>
                </a:cubicBezTo>
                <a:cubicBezTo>
                  <a:pt x="116" y="120"/>
                  <a:pt x="116" y="120"/>
                  <a:pt x="116" y="120"/>
                </a:cubicBezTo>
                <a:cubicBezTo>
                  <a:pt x="116" y="108"/>
                  <a:pt x="116" y="108"/>
                  <a:pt x="116" y="108"/>
                </a:cubicBezTo>
                <a:cubicBezTo>
                  <a:pt x="122" y="108"/>
                  <a:pt x="122" y="108"/>
                  <a:pt x="122" y="108"/>
                </a:cubicBezTo>
                <a:cubicBezTo>
                  <a:pt x="122" y="120"/>
                  <a:pt x="122" y="120"/>
                  <a:pt x="122" y="120"/>
                </a:cubicBezTo>
                <a:cubicBezTo>
                  <a:pt x="133" y="120"/>
                  <a:pt x="133" y="120"/>
                  <a:pt x="133" y="120"/>
                </a:cubicBezTo>
                <a:lnTo>
                  <a:pt x="133" y="12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endParaRPr 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6" name="Freeform 11"/>
          <p:cNvSpPr>
            <a:spLocks noEditPoints="1"/>
          </p:cNvSpPr>
          <p:nvPr/>
        </p:nvSpPr>
        <p:spPr bwMode="auto">
          <a:xfrm>
            <a:off x="2248261" y="4990766"/>
            <a:ext cx="428569" cy="476188"/>
          </a:xfrm>
          <a:custGeom>
            <a:avLst/>
            <a:gdLst>
              <a:gd name="T0" fmla="*/ 74 w 135"/>
              <a:gd name="T1" fmla="*/ 84 h 150"/>
              <a:gd name="T2" fmla="*/ 74 w 135"/>
              <a:gd name="T3" fmla="*/ 83 h 150"/>
              <a:gd name="T4" fmla="*/ 74 w 135"/>
              <a:gd name="T5" fmla="*/ 53 h 150"/>
              <a:gd name="T6" fmla="*/ 68 w 135"/>
              <a:gd name="T7" fmla="*/ 47 h 150"/>
              <a:gd name="T8" fmla="*/ 62 w 135"/>
              <a:gd name="T9" fmla="*/ 53 h 150"/>
              <a:gd name="T10" fmla="*/ 62 w 135"/>
              <a:gd name="T11" fmla="*/ 83 h 150"/>
              <a:gd name="T12" fmla="*/ 68 w 135"/>
              <a:gd name="T13" fmla="*/ 89 h 150"/>
              <a:gd name="T14" fmla="*/ 69 w 135"/>
              <a:gd name="T15" fmla="*/ 89 h 150"/>
              <a:gd name="T16" fmla="*/ 96 w 135"/>
              <a:gd name="T17" fmla="*/ 116 h 150"/>
              <a:gd name="T18" fmla="*/ 98 w 135"/>
              <a:gd name="T19" fmla="*/ 117 h 150"/>
              <a:gd name="T20" fmla="*/ 101 w 135"/>
              <a:gd name="T21" fmla="*/ 116 h 150"/>
              <a:gd name="T22" fmla="*/ 101 w 135"/>
              <a:gd name="T23" fmla="*/ 111 h 150"/>
              <a:gd name="T24" fmla="*/ 74 w 135"/>
              <a:gd name="T25" fmla="*/ 84 h 150"/>
              <a:gd name="T26" fmla="*/ 110 w 135"/>
              <a:gd name="T27" fmla="*/ 30 h 150"/>
              <a:gd name="T28" fmla="*/ 113 w 135"/>
              <a:gd name="T29" fmla="*/ 24 h 150"/>
              <a:gd name="T30" fmla="*/ 115 w 135"/>
              <a:gd name="T31" fmla="*/ 25 h 150"/>
              <a:gd name="T32" fmla="*/ 118 w 135"/>
              <a:gd name="T33" fmla="*/ 25 h 150"/>
              <a:gd name="T34" fmla="*/ 121 w 135"/>
              <a:gd name="T35" fmla="*/ 23 h 150"/>
              <a:gd name="T36" fmla="*/ 123 w 135"/>
              <a:gd name="T37" fmla="*/ 18 h 150"/>
              <a:gd name="T38" fmla="*/ 122 w 135"/>
              <a:gd name="T39" fmla="*/ 13 h 150"/>
              <a:gd name="T40" fmla="*/ 103 w 135"/>
              <a:gd name="T41" fmla="*/ 1 h 150"/>
              <a:gd name="T42" fmla="*/ 97 w 135"/>
              <a:gd name="T43" fmla="*/ 3 h 150"/>
              <a:gd name="T44" fmla="*/ 95 w 135"/>
              <a:gd name="T45" fmla="*/ 8 h 150"/>
              <a:gd name="T46" fmla="*/ 94 w 135"/>
              <a:gd name="T47" fmla="*/ 11 h 150"/>
              <a:gd name="T48" fmla="*/ 96 w 135"/>
              <a:gd name="T49" fmla="*/ 14 h 150"/>
              <a:gd name="T50" fmla="*/ 97 w 135"/>
              <a:gd name="T51" fmla="*/ 14 h 150"/>
              <a:gd name="T52" fmla="*/ 94 w 135"/>
              <a:gd name="T53" fmla="*/ 21 h 150"/>
              <a:gd name="T54" fmla="*/ 68 w 135"/>
              <a:gd name="T55" fmla="*/ 16 h 150"/>
              <a:gd name="T56" fmla="*/ 42 w 135"/>
              <a:gd name="T57" fmla="*/ 21 h 150"/>
              <a:gd name="T58" fmla="*/ 38 w 135"/>
              <a:gd name="T59" fmla="*/ 14 h 150"/>
              <a:gd name="T60" fmla="*/ 40 w 135"/>
              <a:gd name="T61" fmla="*/ 14 h 150"/>
              <a:gd name="T62" fmla="*/ 41 w 135"/>
              <a:gd name="T63" fmla="*/ 11 h 150"/>
              <a:gd name="T64" fmla="*/ 41 w 135"/>
              <a:gd name="T65" fmla="*/ 8 h 150"/>
              <a:gd name="T66" fmla="*/ 38 w 135"/>
              <a:gd name="T67" fmla="*/ 3 h 150"/>
              <a:gd name="T68" fmla="*/ 32 w 135"/>
              <a:gd name="T69" fmla="*/ 1 h 150"/>
              <a:gd name="T70" fmla="*/ 14 w 135"/>
              <a:gd name="T71" fmla="*/ 13 h 150"/>
              <a:gd name="T72" fmla="*/ 12 w 135"/>
              <a:gd name="T73" fmla="*/ 18 h 150"/>
              <a:gd name="T74" fmla="*/ 15 w 135"/>
              <a:gd name="T75" fmla="*/ 23 h 150"/>
              <a:gd name="T76" fmla="*/ 18 w 135"/>
              <a:gd name="T77" fmla="*/ 25 h 150"/>
              <a:gd name="T78" fmla="*/ 21 w 135"/>
              <a:gd name="T79" fmla="*/ 25 h 150"/>
              <a:gd name="T80" fmla="*/ 22 w 135"/>
              <a:gd name="T81" fmla="*/ 24 h 150"/>
              <a:gd name="T82" fmla="*/ 26 w 135"/>
              <a:gd name="T83" fmla="*/ 30 h 150"/>
              <a:gd name="T84" fmla="*/ 0 w 135"/>
              <a:gd name="T85" fmla="*/ 83 h 150"/>
              <a:gd name="T86" fmla="*/ 68 w 135"/>
              <a:gd name="T87" fmla="*/ 150 h 150"/>
              <a:gd name="T88" fmla="*/ 135 w 135"/>
              <a:gd name="T89" fmla="*/ 83 h 150"/>
              <a:gd name="T90" fmla="*/ 110 w 135"/>
              <a:gd name="T91" fmla="*/ 30 h 150"/>
              <a:gd name="T92" fmla="*/ 68 w 135"/>
              <a:gd name="T93" fmla="*/ 138 h 150"/>
              <a:gd name="T94" fmla="*/ 13 w 135"/>
              <a:gd name="T95" fmla="*/ 83 h 150"/>
              <a:gd name="T96" fmla="*/ 68 w 135"/>
              <a:gd name="T97" fmla="*/ 29 h 150"/>
              <a:gd name="T98" fmla="*/ 122 w 135"/>
              <a:gd name="T99" fmla="*/ 83 h 150"/>
              <a:gd name="T100" fmla="*/ 68 w 135"/>
              <a:gd name="T101" fmla="*/ 138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35" h="150">
                <a:moveTo>
                  <a:pt x="74" y="84"/>
                </a:moveTo>
                <a:cubicBezTo>
                  <a:pt x="74" y="84"/>
                  <a:pt x="74" y="83"/>
                  <a:pt x="74" y="83"/>
                </a:cubicBezTo>
                <a:cubicBezTo>
                  <a:pt x="74" y="53"/>
                  <a:pt x="74" y="53"/>
                  <a:pt x="74" y="53"/>
                </a:cubicBezTo>
                <a:cubicBezTo>
                  <a:pt x="74" y="50"/>
                  <a:pt x="71" y="47"/>
                  <a:pt x="68" y="47"/>
                </a:cubicBezTo>
                <a:cubicBezTo>
                  <a:pt x="65" y="47"/>
                  <a:pt x="62" y="50"/>
                  <a:pt x="62" y="53"/>
                </a:cubicBezTo>
                <a:cubicBezTo>
                  <a:pt x="62" y="83"/>
                  <a:pt x="62" y="83"/>
                  <a:pt x="62" y="83"/>
                </a:cubicBezTo>
                <a:cubicBezTo>
                  <a:pt x="62" y="86"/>
                  <a:pt x="65" y="89"/>
                  <a:pt x="68" y="89"/>
                </a:cubicBezTo>
                <a:cubicBezTo>
                  <a:pt x="68" y="89"/>
                  <a:pt x="68" y="89"/>
                  <a:pt x="69" y="89"/>
                </a:cubicBezTo>
                <a:cubicBezTo>
                  <a:pt x="96" y="116"/>
                  <a:pt x="96" y="116"/>
                  <a:pt x="96" y="116"/>
                </a:cubicBezTo>
                <a:cubicBezTo>
                  <a:pt x="96" y="117"/>
                  <a:pt x="97" y="117"/>
                  <a:pt x="98" y="117"/>
                </a:cubicBezTo>
                <a:cubicBezTo>
                  <a:pt x="99" y="117"/>
                  <a:pt x="100" y="117"/>
                  <a:pt x="101" y="116"/>
                </a:cubicBezTo>
                <a:cubicBezTo>
                  <a:pt x="102" y="114"/>
                  <a:pt x="102" y="112"/>
                  <a:pt x="101" y="111"/>
                </a:cubicBezTo>
                <a:lnTo>
                  <a:pt x="74" y="84"/>
                </a:lnTo>
                <a:close/>
                <a:moveTo>
                  <a:pt x="110" y="30"/>
                </a:moveTo>
                <a:cubicBezTo>
                  <a:pt x="113" y="24"/>
                  <a:pt x="113" y="24"/>
                  <a:pt x="113" y="24"/>
                </a:cubicBezTo>
                <a:cubicBezTo>
                  <a:pt x="115" y="25"/>
                  <a:pt x="115" y="25"/>
                  <a:pt x="115" y="25"/>
                </a:cubicBezTo>
                <a:cubicBezTo>
                  <a:pt x="116" y="25"/>
                  <a:pt x="117" y="25"/>
                  <a:pt x="118" y="25"/>
                </a:cubicBezTo>
                <a:cubicBezTo>
                  <a:pt x="119" y="25"/>
                  <a:pt x="120" y="24"/>
                  <a:pt x="121" y="23"/>
                </a:cubicBezTo>
                <a:cubicBezTo>
                  <a:pt x="123" y="18"/>
                  <a:pt x="123" y="18"/>
                  <a:pt x="123" y="18"/>
                </a:cubicBezTo>
                <a:cubicBezTo>
                  <a:pt x="125" y="16"/>
                  <a:pt x="124" y="14"/>
                  <a:pt x="122" y="13"/>
                </a:cubicBezTo>
                <a:cubicBezTo>
                  <a:pt x="103" y="1"/>
                  <a:pt x="103" y="1"/>
                  <a:pt x="103" y="1"/>
                </a:cubicBezTo>
                <a:cubicBezTo>
                  <a:pt x="101" y="0"/>
                  <a:pt x="99" y="1"/>
                  <a:pt x="97" y="3"/>
                </a:cubicBezTo>
                <a:cubicBezTo>
                  <a:pt x="95" y="8"/>
                  <a:pt x="95" y="8"/>
                  <a:pt x="95" y="8"/>
                </a:cubicBezTo>
                <a:cubicBezTo>
                  <a:pt x="94" y="9"/>
                  <a:pt x="94" y="10"/>
                  <a:pt x="94" y="11"/>
                </a:cubicBezTo>
                <a:cubicBezTo>
                  <a:pt x="94" y="12"/>
                  <a:pt x="95" y="13"/>
                  <a:pt x="96" y="14"/>
                </a:cubicBezTo>
                <a:cubicBezTo>
                  <a:pt x="97" y="14"/>
                  <a:pt x="97" y="14"/>
                  <a:pt x="97" y="14"/>
                </a:cubicBezTo>
                <a:cubicBezTo>
                  <a:pt x="94" y="21"/>
                  <a:pt x="94" y="21"/>
                  <a:pt x="94" y="21"/>
                </a:cubicBezTo>
                <a:cubicBezTo>
                  <a:pt x="86" y="18"/>
                  <a:pt x="77" y="16"/>
                  <a:pt x="68" y="16"/>
                </a:cubicBezTo>
                <a:cubicBezTo>
                  <a:pt x="59" y="16"/>
                  <a:pt x="50" y="18"/>
                  <a:pt x="42" y="21"/>
                </a:cubicBezTo>
                <a:cubicBezTo>
                  <a:pt x="38" y="14"/>
                  <a:pt x="38" y="14"/>
                  <a:pt x="38" y="14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3"/>
                  <a:pt x="41" y="12"/>
                  <a:pt x="41" y="11"/>
                </a:cubicBezTo>
                <a:cubicBezTo>
                  <a:pt x="42" y="10"/>
                  <a:pt x="42" y="9"/>
                  <a:pt x="41" y="8"/>
                </a:cubicBezTo>
                <a:cubicBezTo>
                  <a:pt x="38" y="3"/>
                  <a:pt x="38" y="3"/>
                  <a:pt x="38" y="3"/>
                </a:cubicBezTo>
                <a:cubicBezTo>
                  <a:pt x="37" y="1"/>
                  <a:pt x="34" y="0"/>
                  <a:pt x="32" y="1"/>
                </a:cubicBezTo>
                <a:cubicBezTo>
                  <a:pt x="14" y="13"/>
                  <a:pt x="14" y="13"/>
                  <a:pt x="14" y="13"/>
                </a:cubicBezTo>
                <a:cubicBezTo>
                  <a:pt x="12" y="14"/>
                  <a:pt x="11" y="16"/>
                  <a:pt x="12" y="18"/>
                </a:cubicBezTo>
                <a:cubicBezTo>
                  <a:pt x="15" y="23"/>
                  <a:pt x="15" y="23"/>
                  <a:pt x="15" y="23"/>
                </a:cubicBezTo>
                <a:cubicBezTo>
                  <a:pt x="16" y="24"/>
                  <a:pt x="16" y="25"/>
                  <a:pt x="18" y="25"/>
                </a:cubicBezTo>
                <a:cubicBezTo>
                  <a:pt x="19" y="25"/>
                  <a:pt x="20" y="25"/>
                  <a:pt x="21" y="25"/>
                </a:cubicBezTo>
                <a:cubicBezTo>
                  <a:pt x="22" y="24"/>
                  <a:pt x="22" y="24"/>
                  <a:pt x="22" y="24"/>
                </a:cubicBezTo>
                <a:cubicBezTo>
                  <a:pt x="26" y="30"/>
                  <a:pt x="26" y="30"/>
                  <a:pt x="26" y="30"/>
                </a:cubicBezTo>
                <a:cubicBezTo>
                  <a:pt x="10" y="43"/>
                  <a:pt x="0" y="62"/>
                  <a:pt x="0" y="83"/>
                </a:cubicBezTo>
                <a:cubicBezTo>
                  <a:pt x="0" y="120"/>
                  <a:pt x="31" y="150"/>
                  <a:pt x="68" y="150"/>
                </a:cubicBezTo>
                <a:cubicBezTo>
                  <a:pt x="105" y="150"/>
                  <a:pt x="135" y="120"/>
                  <a:pt x="135" y="83"/>
                </a:cubicBezTo>
                <a:cubicBezTo>
                  <a:pt x="135" y="62"/>
                  <a:pt x="125" y="43"/>
                  <a:pt x="110" y="30"/>
                </a:cubicBezTo>
                <a:close/>
                <a:moveTo>
                  <a:pt x="68" y="138"/>
                </a:moveTo>
                <a:cubicBezTo>
                  <a:pt x="38" y="138"/>
                  <a:pt x="13" y="113"/>
                  <a:pt x="13" y="83"/>
                </a:cubicBezTo>
                <a:cubicBezTo>
                  <a:pt x="13" y="53"/>
                  <a:pt x="38" y="29"/>
                  <a:pt x="68" y="29"/>
                </a:cubicBezTo>
                <a:cubicBezTo>
                  <a:pt x="98" y="29"/>
                  <a:pt x="122" y="53"/>
                  <a:pt x="122" y="83"/>
                </a:cubicBezTo>
                <a:cubicBezTo>
                  <a:pt x="122" y="113"/>
                  <a:pt x="98" y="138"/>
                  <a:pt x="68" y="13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endParaRPr 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7" name="Freeform 12"/>
          <p:cNvSpPr>
            <a:spLocks noEditPoints="1"/>
          </p:cNvSpPr>
          <p:nvPr/>
        </p:nvSpPr>
        <p:spPr bwMode="auto">
          <a:xfrm>
            <a:off x="2286352" y="2917762"/>
            <a:ext cx="355554" cy="514283"/>
          </a:xfrm>
          <a:custGeom>
            <a:avLst/>
            <a:gdLst>
              <a:gd name="T0" fmla="*/ 32 w 112"/>
              <a:gd name="T1" fmla="*/ 141 h 162"/>
              <a:gd name="T2" fmla="*/ 33 w 112"/>
              <a:gd name="T3" fmla="*/ 149 h 162"/>
              <a:gd name="T4" fmla="*/ 41 w 112"/>
              <a:gd name="T5" fmla="*/ 153 h 162"/>
              <a:gd name="T6" fmla="*/ 42 w 112"/>
              <a:gd name="T7" fmla="*/ 158 h 162"/>
              <a:gd name="T8" fmla="*/ 56 w 112"/>
              <a:gd name="T9" fmla="*/ 162 h 162"/>
              <a:gd name="T10" fmla="*/ 70 w 112"/>
              <a:gd name="T11" fmla="*/ 158 h 162"/>
              <a:gd name="T12" fmla="*/ 70 w 112"/>
              <a:gd name="T13" fmla="*/ 153 h 162"/>
              <a:gd name="T14" fmla="*/ 78 w 112"/>
              <a:gd name="T15" fmla="*/ 149 h 162"/>
              <a:gd name="T16" fmla="*/ 79 w 112"/>
              <a:gd name="T17" fmla="*/ 141 h 162"/>
              <a:gd name="T18" fmla="*/ 56 w 112"/>
              <a:gd name="T19" fmla="*/ 144 h 162"/>
              <a:gd name="T20" fmla="*/ 32 w 112"/>
              <a:gd name="T21" fmla="*/ 141 h 162"/>
              <a:gd name="T22" fmla="*/ 56 w 112"/>
              <a:gd name="T23" fmla="*/ 0 h 162"/>
              <a:gd name="T24" fmla="*/ 0 w 112"/>
              <a:gd name="T25" fmla="*/ 56 h 162"/>
              <a:gd name="T26" fmla="*/ 27 w 112"/>
              <a:gd name="T27" fmla="*/ 104 h 162"/>
              <a:gd name="T28" fmla="*/ 29 w 112"/>
              <a:gd name="T29" fmla="*/ 118 h 162"/>
              <a:gd name="T30" fmla="*/ 56 w 112"/>
              <a:gd name="T31" fmla="*/ 123 h 162"/>
              <a:gd name="T32" fmla="*/ 83 w 112"/>
              <a:gd name="T33" fmla="*/ 118 h 162"/>
              <a:gd name="T34" fmla="*/ 85 w 112"/>
              <a:gd name="T35" fmla="*/ 104 h 162"/>
              <a:gd name="T36" fmla="*/ 112 w 112"/>
              <a:gd name="T37" fmla="*/ 56 h 162"/>
              <a:gd name="T38" fmla="*/ 56 w 112"/>
              <a:gd name="T39" fmla="*/ 0 h 162"/>
              <a:gd name="T40" fmla="*/ 76 w 112"/>
              <a:gd name="T41" fmla="*/ 97 h 162"/>
              <a:gd name="T42" fmla="*/ 75 w 112"/>
              <a:gd name="T43" fmla="*/ 110 h 162"/>
              <a:gd name="T44" fmla="*/ 56 w 112"/>
              <a:gd name="T45" fmla="*/ 113 h 162"/>
              <a:gd name="T46" fmla="*/ 37 w 112"/>
              <a:gd name="T47" fmla="*/ 110 h 162"/>
              <a:gd name="T48" fmla="*/ 35 w 112"/>
              <a:gd name="T49" fmla="*/ 97 h 162"/>
              <a:gd name="T50" fmla="*/ 10 w 112"/>
              <a:gd name="T51" fmla="*/ 56 h 162"/>
              <a:gd name="T52" fmla="*/ 56 w 112"/>
              <a:gd name="T53" fmla="*/ 10 h 162"/>
              <a:gd name="T54" fmla="*/ 102 w 112"/>
              <a:gd name="T55" fmla="*/ 56 h 162"/>
              <a:gd name="T56" fmla="*/ 76 w 112"/>
              <a:gd name="T57" fmla="*/ 97 h 162"/>
              <a:gd name="T58" fmla="*/ 30 w 112"/>
              <a:gd name="T59" fmla="*/ 125 h 162"/>
              <a:gd name="T60" fmla="*/ 31 w 112"/>
              <a:gd name="T61" fmla="*/ 133 h 162"/>
              <a:gd name="T62" fmla="*/ 56 w 112"/>
              <a:gd name="T63" fmla="*/ 138 h 162"/>
              <a:gd name="T64" fmla="*/ 80 w 112"/>
              <a:gd name="T65" fmla="*/ 133 h 162"/>
              <a:gd name="T66" fmla="*/ 82 w 112"/>
              <a:gd name="T67" fmla="*/ 125 h 162"/>
              <a:gd name="T68" fmla="*/ 56 w 112"/>
              <a:gd name="T69" fmla="*/ 130 h 162"/>
              <a:gd name="T70" fmla="*/ 30 w 112"/>
              <a:gd name="T71" fmla="*/ 125 h 162"/>
              <a:gd name="T72" fmla="*/ 56 w 112"/>
              <a:gd name="T73" fmla="*/ 23 h 162"/>
              <a:gd name="T74" fmla="*/ 59 w 112"/>
              <a:gd name="T75" fmla="*/ 20 h 162"/>
              <a:gd name="T76" fmla="*/ 56 w 112"/>
              <a:gd name="T77" fmla="*/ 17 h 162"/>
              <a:gd name="T78" fmla="*/ 17 w 112"/>
              <a:gd name="T79" fmla="*/ 56 h 162"/>
              <a:gd name="T80" fmla="*/ 20 w 112"/>
              <a:gd name="T81" fmla="*/ 59 h 162"/>
              <a:gd name="T82" fmla="*/ 23 w 112"/>
              <a:gd name="T83" fmla="*/ 56 h 162"/>
              <a:gd name="T84" fmla="*/ 56 w 112"/>
              <a:gd name="T85" fmla="*/ 23 h 162"/>
              <a:gd name="T86" fmla="*/ 68 w 112"/>
              <a:gd name="T87" fmla="*/ 77 h 162"/>
              <a:gd name="T88" fmla="*/ 56 w 112"/>
              <a:gd name="T89" fmla="*/ 54 h 162"/>
              <a:gd name="T90" fmla="*/ 43 w 112"/>
              <a:gd name="T91" fmla="*/ 77 h 162"/>
              <a:gd name="T92" fmla="*/ 38 w 112"/>
              <a:gd name="T93" fmla="*/ 66 h 162"/>
              <a:gd name="T94" fmla="*/ 30 w 112"/>
              <a:gd name="T95" fmla="*/ 69 h 162"/>
              <a:gd name="T96" fmla="*/ 43 w 112"/>
              <a:gd name="T97" fmla="*/ 96 h 162"/>
              <a:gd name="T98" fmla="*/ 56 w 112"/>
              <a:gd name="T99" fmla="*/ 72 h 162"/>
              <a:gd name="T100" fmla="*/ 69 w 112"/>
              <a:gd name="T101" fmla="*/ 96 h 162"/>
              <a:gd name="T102" fmla="*/ 81 w 112"/>
              <a:gd name="T103" fmla="*/ 69 h 162"/>
              <a:gd name="T104" fmla="*/ 73 w 112"/>
              <a:gd name="T105" fmla="*/ 66 h 162"/>
              <a:gd name="T106" fmla="*/ 68 w 112"/>
              <a:gd name="T107" fmla="*/ 7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2" h="162">
                <a:moveTo>
                  <a:pt x="32" y="141"/>
                </a:moveTo>
                <a:cubicBezTo>
                  <a:pt x="33" y="149"/>
                  <a:pt x="33" y="149"/>
                  <a:pt x="33" y="149"/>
                </a:cubicBezTo>
                <a:cubicBezTo>
                  <a:pt x="33" y="149"/>
                  <a:pt x="35" y="152"/>
                  <a:pt x="41" y="153"/>
                </a:cubicBezTo>
                <a:cubicBezTo>
                  <a:pt x="42" y="158"/>
                  <a:pt x="42" y="158"/>
                  <a:pt x="42" y="158"/>
                </a:cubicBezTo>
                <a:cubicBezTo>
                  <a:pt x="42" y="158"/>
                  <a:pt x="45" y="162"/>
                  <a:pt x="56" y="162"/>
                </a:cubicBezTo>
                <a:cubicBezTo>
                  <a:pt x="67" y="162"/>
                  <a:pt x="70" y="158"/>
                  <a:pt x="70" y="158"/>
                </a:cubicBezTo>
                <a:cubicBezTo>
                  <a:pt x="70" y="153"/>
                  <a:pt x="70" y="153"/>
                  <a:pt x="70" y="153"/>
                </a:cubicBezTo>
                <a:cubicBezTo>
                  <a:pt x="76" y="152"/>
                  <a:pt x="78" y="149"/>
                  <a:pt x="78" y="149"/>
                </a:cubicBezTo>
                <a:cubicBezTo>
                  <a:pt x="79" y="141"/>
                  <a:pt x="79" y="141"/>
                  <a:pt x="79" y="141"/>
                </a:cubicBezTo>
                <a:cubicBezTo>
                  <a:pt x="72" y="143"/>
                  <a:pt x="64" y="144"/>
                  <a:pt x="56" y="144"/>
                </a:cubicBezTo>
                <a:cubicBezTo>
                  <a:pt x="47" y="144"/>
                  <a:pt x="39" y="143"/>
                  <a:pt x="32" y="141"/>
                </a:cubicBezTo>
                <a:close/>
                <a:moveTo>
                  <a:pt x="56" y="0"/>
                </a:moveTo>
                <a:cubicBezTo>
                  <a:pt x="25" y="0"/>
                  <a:pt x="0" y="25"/>
                  <a:pt x="0" y="56"/>
                </a:cubicBezTo>
                <a:cubicBezTo>
                  <a:pt x="0" y="76"/>
                  <a:pt x="11" y="94"/>
                  <a:pt x="27" y="104"/>
                </a:cubicBezTo>
                <a:cubicBezTo>
                  <a:pt x="29" y="118"/>
                  <a:pt x="29" y="118"/>
                  <a:pt x="29" y="118"/>
                </a:cubicBezTo>
                <a:cubicBezTo>
                  <a:pt x="37" y="121"/>
                  <a:pt x="46" y="123"/>
                  <a:pt x="56" y="123"/>
                </a:cubicBezTo>
                <a:cubicBezTo>
                  <a:pt x="66" y="123"/>
                  <a:pt x="75" y="121"/>
                  <a:pt x="83" y="118"/>
                </a:cubicBezTo>
                <a:cubicBezTo>
                  <a:pt x="85" y="104"/>
                  <a:pt x="85" y="104"/>
                  <a:pt x="85" y="104"/>
                </a:cubicBezTo>
                <a:cubicBezTo>
                  <a:pt x="101" y="94"/>
                  <a:pt x="112" y="76"/>
                  <a:pt x="112" y="56"/>
                </a:cubicBezTo>
                <a:cubicBezTo>
                  <a:pt x="112" y="25"/>
                  <a:pt x="87" y="0"/>
                  <a:pt x="56" y="0"/>
                </a:cubicBezTo>
                <a:close/>
                <a:moveTo>
                  <a:pt x="76" y="97"/>
                </a:moveTo>
                <a:cubicBezTo>
                  <a:pt x="75" y="110"/>
                  <a:pt x="75" y="110"/>
                  <a:pt x="75" y="110"/>
                </a:cubicBezTo>
                <a:cubicBezTo>
                  <a:pt x="75" y="110"/>
                  <a:pt x="70" y="113"/>
                  <a:pt x="56" y="113"/>
                </a:cubicBezTo>
                <a:cubicBezTo>
                  <a:pt x="42" y="113"/>
                  <a:pt x="37" y="110"/>
                  <a:pt x="37" y="110"/>
                </a:cubicBezTo>
                <a:cubicBezTo>
                  <a:pt x="35" y="97"/>
                  <a:pt x="35" y="97"/>
                  <a:pt x="35" y="97"/>
                </a:cubicBezTo>
                <a:cubicBezTo>
                  <a:pt x="20" y="89"/>
                  <a:pt x="10" y="74"/>
                  <a:pt x="10" y="56"/>
                </a:cubicBezTo>
                <a:cubicBezTo>
                  <a:pt x="10" y="31"/>
                  <a:pt x="30" y="10"/>
                  <a:pt x="56" y="10"/>
                </a:cubicBezTo>
                <a:cubicBezTo>
                  <a:pt x="81" y="10"/>
                  <a:pt x="102" y="31"/>
                  <a:pt x="102" y="56"/>
                </a:cubicBezTo>
                <a:cubicBezTo>
                  <a:pt x="102" y="74"/>
                  <a:pt x="91" y="89"/>
                  <a:pt x="76" y="97"/>
                </a:cubicBezTo>
                <a:close/>
                <a:moveTo>
                  <a:pt x="30" y="125"/>
                </a:moveTo>
                <a:cubicBezTo>
                  <a:pt x="31" y="133"/>
                  <a:pt x="31" y="133"/>
                  <a:pt x="31" y="133"/>
                </a:cubicBezTo>
                <a:cubicBezTo>
                  <a:pt x="38" y="136"/>
                  <a:pt x="47" y="138"/>
                  <a:pt x="56" y="138"/>
                </a:cubicBezTo>
                <a:cubicBezTo>
                  <a:pt x="65" y="138"/>
                  <a:pt x="73" y="136"/>
                  <a:pt x="80" y="133"/>
                </a:cubicBezTo>
                <a:cubicBezTo>
                  <a:pt x="82" y="125"/>
                  <a:pt x="82" y="125"/>
                  <a:pt x="82" y="125"/>
                </a:cubicBezTo>
                <a:cubicBezTo>
                  <a:pt x="74" y="128"/>
                  <a:pt x="65" y="130"/>
                  <a:pt x="56" y="130"/>
                </a:cubicBezTo>
                <a:cubicBezTo>
                  <a:pt x="46" y="130"/>
                  <a:pt x="38" y="128"/>
                  <a:pt x="30" y="125"/>
                </a:cubicBezTo>
                <a:close/>
                <a:moveTo>
                  <a:pt x="56" y="23"/>
                </a:moveTo>
                <a:cubicBezTo>
                  <a:pt x="57" y="23"/>
                  <a:pt x="59" y="22"/>
                  <a:pt x="59" y="20"/>
                </a:cubicBezTo>
                <a:cubicBezTo>
                  <a:pt x="59" y="18"/>
                  <a:pt x="57" y="17"/>
                  <a:pt x="56" y="17"/>
                </a:cubicBezTo>
                <a:cubicBezTo>
                  <a:pt x="34" y="17"/>
                  <a:pt x="17" y="35"/>
                  <a:pt x="17" y="56"/>
                </a:cubicBezTo>
                <a:cubicBezTo>
                  <a:pt x="17" y="58"/>
                  <a:pt x="18" y="59"/>
                  <a:pt x="20" y="59"/>
                </a:cubicBezTo>
                <a:cubicBezTo>
                  <a:pt x="22" y="59"/>
                  <a:pt x="23" y="58"/>
                  <a:pt x="23" y="56"/>
                </a:cubicBezTo>
                <a:cubicBezTo>
                  <a:pt x="23" y="38"/>
                  <a:pt x="38" y="23"/>
                  <a:pt x="56" y="23"/>
                </a:cubicBezTo>
                <a:close/>
                <a:moveTo>
                  <a:pt x="68" y="77"/>
                </a:moveTo>
                <a:cubicBezTo>
                  <a:pt x="56" y="54"/>
                  <a:pt x="56" y="54"/>
                  <a:pt x="56" y="54"/>
                </a:cubicBezTo>
                <a:cubicBezTo>
                  <a:pt x="43" y="77"/>
                  <a:pt x="43" y="77"/>
                  <a:pt x="43" y="77"/>
                </a:cubicBezTo>
                <a:cubicBezTo>
                  <a:pt x="38" y="66"/>
                  <a:pt x="38" y="66"/>
                  <a:pt x="38" y="66"/>
                </a:cubicBezTo>
                <a:cubicBezTo>
                  <a:pt x="30" y="69"/>
                  <a:pt x="30" y="69"/>
                  <a:pt x="30" y="69"/>
                </a:cubicBezTo>
                <a:cubicBezTo>
                  <a:pt x="43" y="96"/>
                  <a:pt x="43" y="96"/>
                  <a:pt x="43" y="96"/>
                </a:cubicBezTo>
                <a:cubicBezTo>
                  <a:pt x="56" y="72"/>
                  <a:pt x="56" y="72"/>
                  <a:pt x="56" y="72"/>
                </a:cubicBezTo>
                <a:cubicBezTo>
                  <a:pt x="69" y="96"/>
                  <a:pt x="69" y="96"/>
                  <a:pt x="69" y="96"/>
                </a:cubicBezTo>
                <a:cubicBezTo>
                  <a:pt x="81" y="69"/>
                  <a:pt x="81" y="69"/>
                  <a:pt x="81" y="69"/>
                </a:cubicBezTo>
                <a:cubicBezTo>
                  <a:pt x="73" y="66"/>
                  <a:pt x="73" y="66"/>
                  <a:pt x="73" y="66"/>
                </a:cubicBezTo>
                <a:lnTo>
                  <a:pt x="68" y="7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endParaRPr 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28" name="Freeform 13"/>
          <p:cNvSpPr>
            <a:spLocks noEditPoints="1"/>
          </p:cNvSpPr>
          <p:nvPr/>
        </p:nvSpPr>
        <p:spPr bwMode="auto">
          <a:xfrm>
            <a:off x="2229212" y="1905071"/>
            <a:ext cx="466664" cy="396823"/>
          </a:xfrm>
          <a:custGeom>
            <a:avLst/>
            <a:gdLst>
              <a:gd name="T0" fmla="*/ 6 w 147"/>
              <a:gd name="T1" fmla="*/ 120 h 125"/>
              <a:gd name="T2" fmla="*/ 12 w 147"/>
              <a:gd name="T3" fmla="*/ 125 h 125"/>
              <a:gd name="T4" fmla="*/ 39 w 147"/>
              <a:gd name="T5" fmla="*/ 125 h 125"/>
              <a:gd name="T6" fmla="*/ 39 w 147"/>
              <a:gd name="T7" fmla="*/ 68 h 125"/>
              <a:gd name="T8" fmla="*/ 6 w 147"/>
              <a:gd name="T9" fmla="*/ 101 h 125"/>
              <a:gd name="T10" fmla="*/ 6 w 147"/>
              <a:gd name="T11" fmla="*/ 120 h 125"/>
              <a:gd name="T12" fmla="*/ 52 w 147"/>
              <a:gd name="T13" fmla="*/ 81 h 125"/>
              <a:gd name="T14" fmla="*/ 52 w 147"/>
              <a:gd name="T15" fmla="*/ 125 h 125"/>
              <a:gd name="T16" fmla="*/ 85 w 147"/>
              <a:gd name="T17" fmla="*/ 125 h 125"/>
              <a:gd name="T18" fmla="*/ 85 w 147"/>
              <a:gd name="T19" fmla="*/ 86 h 125"/>
              <a:gd name="T20" fmla="*/ 71 w 147"/>
              <a:gd name="T21" fmla="*/ 100 h 125"/>
              <a:gd name="T22" fmla="*/ 52 w 147"/>
              <a:gd name="T23" fmla="*/ 81 h 125"/>
              <a:gd name="T24" fmla="*/ 118 w 147"/>
              <a:gd name="T25" fmla="*/ 2 h 125"/>
              <a:gd name="T26" fmla="*/ 113 w 147"/>
              <a:gd name="T27" fmla="*/ 9 h 125"/>
              <a:gd name="T28" fmla="*/ 119 w 147"/>
              <a:gd name="T29" fmla="*/ 14 h 125"/>
              <a:gd name="T30" fmla="*/ 125 w 147"/>
              <a:gd name="T31" fmla="*/ 13 h 125"/>
              <a:gd name="T32" fmla="*/ 71 w 147"/>
              <a:gd name="T33" fmla="*/ 68 h 125"/>
              <a:gd name="T34" fmla="*/ 39 w 147"/>
              <a:gd name="T35" fmla="*/ 36 h 125"/>
              <a:gd name="T36" fmla="*/ 2 w 147"/>
              <a:gd name="T37" fmla="*/ 73 h 125"/>
              <a:gd name="T38" fmla="*/ 2 w 147"/>
              <a:gd name="T39" fmla="*/ 81 h 125"/>
              <a:gd name="T40" fmla="*/ 10 w 147"/>
              <a:gd name="T41" fmla="*/ 81 h 125"/>
              <a:gd name="T42" fmla="*/ 39 w 147"/>
              <a:gd name="T43" fmla="*/ 53 h 125"/>
              <a:gd name="T44" fmla="*/ 71 w 147"/>
              <a:gd name="T45" fmla="*/ 85 h 125"/>
              <a:gd name="T46" fmla="*/ 134 w 147"/>
              <a:gd name="T47" fmla="*/ 22 h 125"/>
              <a:gd name="T48" fmla="*/ 133 w 147"/>
              <a:gd name="T49" fmla="*/ 28 h 125"/>
              <a:gd name="T50" fmla="*/ 138 w 147"/>
              <a:gd name="T51" fmla="*/ 35 h 125"/>
              <a:gd name="T52" fmla="*/ 139 w 147"/>
              <a:gd name="T53" fmla="*/ 35 h 125"/>
              <a:gd name="T54" fmla="*/ 145 w 147"/>
              <a:gd name="T55" fmla="*/ 29 h 125"/>
              <a:gd name="T56" fmla="*/ 147 w 147"/>
              <a:gd name="T57" fmla="*/ 0 h 125"/>
              <a:gd name="T58" fmla="*/ 118 w 147"/>
              <a:gd name="T59" fmla="*/ 2 h 125"/>
              <a:gd name="T60" fmla="*/ 98 w 147"/>
              <a:gd name="T61" fmla="*/ 73 h 125"/>
              <a:gd name="T62" fmla="*/ 98 w 147"/>
              <a:gd name="T63" fmla="*/ 125 h 125"/>
              <a:gd name="T64" fmla="*/ 126 w 147"/>
              <a:gd name="T65" fmla="*/ 125 h 125"/>
              <a:gd name="T66" fmla="*/ 131 w 147"/>
              <a:gd name="T67" fmla="*/ 120 h 125"/>
              <a:gd name="T68" fmla="*/ 131 w 147"/>
              <a:gd name="T69" fmla="*/ 40 h 125"/>
              <a:gd name="T70" fmla="*/ 103 w 147"/>
              <a:gd name="T71" fmla="*/ 68 h 125"/>
              <a:gd name="T72" fmla="*/ 98 w 147"/>
              <a:gd name="T73" fmla="*/ 73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7" h="125">
                <a:moveTo>
                  <a:pt x="6" y="120"/>
                </a:moveTo>
                <a:cubicBezTo>
                  <a:pt x="6" y="123"/>
                  <a:pt x="9" y="125"/>
                  <a:pt x="12" y="125"/>
                </a:cubicBezTo>
                <a:cubicBezTo>
                  <a:pt x="39" y="125"/>
                  <a:pt x="39" y="125"/>
                  <a:pt x="39" y="125"/>
                </a:cubicBezTo>
                <a:cubicBezTo>
                  <a:pt x="39" y="68"/>
                  <a:pt x="39" y="68"/>
                  <a:pt x="39" y="68"/>
                </a:cubicBezTo>
                <a:cubicBezTo>
                  <a:pt x="6" y="101"/>
                  <a:pt x="6" y="101"/>
                  <a:pt x="6" y="101"/>
                </a:cubicBezTo>
                <a:lnTo>
                  <a:pt x="6" y="120"/>
                </a:lnTo>
                <a:close/>
                <a:moveTo>
                  <a:pt x="52" y="81"/>
                </a:moveTo>
                <a:cubicBezTo>
                  <a:pt x="52" y="125"/>
                  <a:pt x="52" y="125"/>
                  <a:pt x="52" y="125"/>
                </a:cubicBezTo>
                <a:cubicBezTo>
                  <a:pt x="85" y="125"/>
                  <a:pt x="85" y="125"/>
                  <a:pt x="85" y="125"/>
                </a:cubicBezTo>
                <a:cubicBezTo>
                  <a:pt x="85" y="86"/>
                  <a:pt x="85" y="86"/>
                  <a:pt x="85" y="86"/>
                </a:cubicBezTo>
                <a:cubicBezTo>
                  <a:pt x="71" y="100"/>
                  <a:pt x="71" y="100"/>
                  <a:pt x="71" y="100"/>
                </a:cubicBezTo>
                <a:lnTo>
                  <a:pt x="52" y="81"/>
                </a:lnTo>
                <a:close/>
                <a:moveTo>
                  <a:pt x="118" y="2"/>
                </a:moveTo>
                <a:cubicBezTo>
                  <a:pt x="115" y="3"/>
                  <a:pt x="112" y="5"/>
                  <a:pt x="113" y="9"/>
                </a:cubicBezTo>
                <a:cubicBezTo>
                  <a:pt x="113" y="12"/>
                  <a:pt x="116" y="14"/>
                  <a:pt x="119" y="14"/>
                </a:cubicBezTo>
                <a:cubicBezTo>
                  <a:pt x="125" y="13"/>
                  <a:pt x="125" y="13"/>
                  <a:pt x="125" y="13"/>
                </a:cubicBezTo>
                <a:cubicBezTo>
                  <a:pt x="71" y="68"/>
                  <a:pt x="71" y="68"/>
                  <a:pt x="71" y="68"/>
                </a:cubicBezTo>
                <a:cubicBezTo>
                  <a:pt x="39" y="36"/>
                  <a:pt x="39" y="36"/>
                  <a:pt x="39" y="36"/>
                </a:cubicBezTo>
                <a:cubicBezTo>
                  <a:pt x="2" y="73"/>
                  <a:pt x="2" y="73"/>
                  <a:pt x="2" y="73"/>
                </a:cubicBezTo>
                <a:cubicBezTo>
                  <a:pt x="0" y="75"/>
                  <a:pt x="0" y="79"/>
                  <a:pt x="2" y="81"/>
                </a:cubicBezTo>
                <a:cubicBezTo>
                  <a:pt x="4" y="84"/>
                  <a:pt x="8" y="84"/>
                  <a:pt x="10" y="81"/>
                </a:cubicBezTo>
                <a:cubicBezTo>
                  <a:pt x="39" y="53"/>
                  <a:pt x="39" y="53"/>
                  <a:pt x="39" y="53"/>
                </a:cubicBezTo>
                <a:cubicBezTo>
                  <a:pt x="71" y="85"/>
                  <a:pt x="71" y="85"/>
                  <a:pt x="71" y="85"/>
                </a:cubicBezTo>
                <a:cubicBezTo>
                  <a:pt x="134" y="22"/>
                  <a:pt x="134" y="22"/>
                  <a:pt x="134" y="22"/>
                </a:cubicBezTo>
                <a:cubicBezTo>
                  <a:pt x="133" y="28"/>
                  <a:pt x="133" y="28"/>
                  <a:pt x="133" y="28"/>
                </a:cubicBezTo>
                <a:cubicBezTo>
                  <a:pt x="133" y="31"/>
                  <a:pt x="135" y="34"/>
                  <a:pt x="138" y="35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42" y="35"/>
                  <a:pt x="145" y="32"/>
                  <a:pt x="145" y="29"/>
                </a:cubicBezTo>
                <a:cubicBezTo>
                  <a:pt x="147" y="0"/>
                  <a:pt x="147" y="0"/>
                  <a:pt x="147" y="0"/>
                </a:cubicBezTo>
                <a:lnTo>
                  <a:pt x="118" y="2"/>
                </a:lnTo>
                <a:close/>
                <a:moveTo>
                  <a:pt x="98" y="73"/>
                </a:moveTo>
                <a:cubicBezTo>
                  <a:pt x="98" y="125"/>
                  <a:pt x="98" y="125"/>
                  <a:pt x="98" y="125"/>
                </a:cubicBezTo>
                <a:cubicBezTo>
                  <a:pt x="126" y="125"/>
                  <a:pt x="126" y="125"/>
                  <a:pt x="126" y="125"/>
                </a:cubicBezTo>
                <a:cubicBezTo>
                  <a:pt x="129" y="125"/>
                  <a:pt x="131" y="123"/>
                  <a:pt x="131" y="120"/>
                </a:cubicBezTo>
                <a:cubicBezTo>
                  <a:pt x="131" y="40"/>
                  <a:pt x="131" y="40"/>
                  <a:pt x="131" y="40"/>
                </a:cubicBezTo>
                <a:cubicBezTo>
                  <a:pt x="103" y="68"/>
                  <a:pt x="103" y="68"/>
                  <a:pt x="103" y="68"/>
                </a:cubicBezTo>
                <a:lnTo>
                  <a:pt x="98" y="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28" tIns="45714" rIns="91428" bIns="45714" numCol="1" anchor="t" anchorCtr="0" compatLnSpc="1"/>
          <a:lstStyle/>
          <a:p>
            <a:endParaRPr lang="en-US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pSp>
        <p:nvGrpSpPr>
          <p:cNvPr id="29" name="Group 59"/>
          <p:cNvGrpSpPr/>
          <p:nvPr/>
        </p:nvGrpSpPr>
        <p:grpSpPr>
          <a:xfrm>
            <a:off x="8326006" y="2710392"/>
            <a:ext cx="1785704" cy="1260311"/>
            <a:chOff x="6746876" y="2774950"/>
            <a:chExt cx="1785937" cy="1260475"/>
          </a:xfrm>
        </p:grpSpPr>
        <p:sp>
          <p:nvSpPr>
            <p:cNvPr id="30" name="Freeform 14"/>
            <p:cNvSpPr/>
            <p:nvPr/>
          </p:nvSpPr>
          <p:spPr bwMode="auto">
            <a:xfrm>
              <a:off x="6746876" y="2774950"/>
              <a:ext cx="1744663" cy="1260475"/>
            </a:xfrm>
            <a:custGeom>
              <a:avLst/>
              <a:gdLst>
                <a:gd name="T0" fmla="*/ 1099 w 1099"/>
                <a:gd name="T1" fmla="*/ 340 h 794"/>
                <a:gd name="T2" fmla="*/ 549 w 1099"/>
                <a:gd name="T3" fmla="*/ 794 h 794"/>
                <a:gd name="T4" fmla="*/ 0 w 1099"/>
                <a:gd name="T5" fmla="*/ 340 h 794"/>
                <a:gd name="T6" fmla="*/ 237 w 1099"/>
                <a:gd name="T7" fmla="*/ 340 h 794"/>
                <a:gd name="T8" fmla="*/ 237 w 1099"/>
                <a:gd name="T9" fmla="*/ 0 h 794"/>
                <a:gd name="T10" fmla="*/ 549 w 1099"/>
                <a:gd name="T11" fmla="*/ 258 h 794"/>
                <a:gd name="T12" fmla="*/ 863 w 1099"/>
                <a:gd name="T13" fmla="*/ 0 h 794"/>
                <a:gd name="T14" fmla="*/ 863 w 1099"/>
                <a:gd name="T15" fmla="*/ 340 h 794"/>
                <a:gd name="T16" fmla="*/ 1099 w 1099"/>
                <a:gd name="T17" fmla="*/ 34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9" h="794">
                  <a:moveTo>
                    <a:pt x="1099" y="340"/>
                  </a:moveTo>
                  <a:lnTo>
                    <a:pt x="549" y="794"/>
                  </a:lnTo>
                  <a:lnTo>
                    <a:pt x="0" y="340"/>
                  </a:lnTo>
                  <a:lnTo>
                    <a:pt x="237" y="340"/>
                  </a:lnTo>
                  <a:lnTo>
                    <a:pt x="237" y="0"/>
                  </a:lnTo>
                  <a:lnTo>
                    <a:pt x="549" y="258"/>
                  </a:lnTo>
                  <a:lnTo>
                    <a:pt x="863" y="0"/>
                  </a:lnTo>
                  <a:lnTo>
                    <a:pt x="863" y="340"/>
                  </a:lnTo>
                  <a:lnTo>
                    <a:pt x="1099" y="3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31" name="TextBox 54"/>
            <p:cNvSpPr txBox="1"/>
            <p:nvPr/>
          </p:nvSpPr>
          <p:spPr>
            <a:xfrm>
              <a:off x="6767513" y="3477217"/>
              <a:ext cx="17653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rPr>
                <a:t>Step.2</a:t>
              </a:r>
              <a:endParaRPr lang="en-US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grpSp>
        <p:nvGrpSpPr>
          <p:cNvPr id="32" name="Group 58"/>
          <p:cNvGrpSpPr/>
          <p:nvPr/>
        </p:nvGrpSpPr>
        <p:grpSpPr>
          <a:xfrm>
            <a:off x="8326006" y="3735783"/>
            <a:ext cx="1785704" cy="1260311"/>
            <a:chOff x="6746876" y="3800475"/>
            <a:chExt cx="1785937" cy="1260475"/>
          </a:xfrm>
        </p:grpSpPr>
        <p:sp>
          <p:nvSpPr>
            <p:cNvPr id="33" name="Freeform 15"/>
            <p:cNvSpPr/>
            <p:nvPr/>
          </p:nvSpPr>
          <p:spPr bwMode="auto">
            <a:xfrm>
              <a:off x="6746876" y="3800475"/>
              <a:ext cx="1744663" cy="1260475"/>
            </a:xfrm>
            <a:custGeom>
              <a:avLst/>
              <a:gdLst>
                <a:gd name="T0" fmla="*/ 1099 w 1099"/>
                <a:gd name="T1" fmla="*/ 340 h 794"/>
                <a:gd name="T2" fmla="*/ 549 w 1099"/>
                <a:gd name="T3" fmla="*/ 794 h 794"/>
                <a:gd name="T4" fmla="*/ 0 w 1099"/>
                <a:gd name="T5" fmla="*/ 340 h 794"/>
                <a:gd name="T6" fmla="*/ 237 w 1099"/>
                <a:gd name="T7" fmla="*/ 340 h 794"/>
                <a:gd name="T8" fmla="*/ 237 w 1099"/>
                <a:gd name="T9" fmla="*/ 0 h 794"/>
                <a:gd name="T10" fmla="*/ 549 w 1099"/>
                <a:gd name="T11" fmla="*/ 258 h 794"/>
                <a:gd name="T12" fmla="*/ 863 w 1099"/>
                <a:gd name="T13" fmla="*/ 0 h 794"/>
                <a:gd name="T14" fmla="*/ 863 w 1099"/>
                <a:gd name="T15" fmla="*/ 340 h 794"/>
                <a:gd name="T16" fmla="*/ 1099 w 1099"/>
                <a:gd name="T17" fmla="*/ 34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9" h="794">
                  <a:moveTo>
                    <a:pt x="1099" y="340"/>
                  </a:moveTo>
                  <a:lnTo>
                    <a:pt x="549" y="794"/>
                  </a:lnTo>
                  <a:lnTo>
                    <a:pt x="0" y="340"/>
                  </a:lnTo>
                  <a:lnTo>
                    <a:pt x="237" y="340"/>
                  </a:lnTo>
                  <a:lnTo>
                    <a:pt x="237" y="0"/>
                  </a:lnTo>
                  <a:lnTo>
                    <a:pt x="549" y="258"/>
                  </a:lnTo>
                  <a:lnTo>
                    <a:pt x="863" y="0"/>
                  </a:lnTo>
                  <a:lnTo>
                    <a:pt x="863" y="340"/>
                  </a:lnTo>
                  <a:lnTo>
                    <a:pt x="1099" y="3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34" name="TextBox 55"/>
            <p:cNvSpPr txBox="1"/>
            <p:nvPr/>
          </p:nvSpPr>
          <p:spPr>
            <a:xfrm>
              <a:off x="6767513" y="4502741"/>
              <a:ext cx="17653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rPr>
                <a:t>Step.3</a:t>
              </a:r>
              <a:endParaRPr lang="en-US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grpSp>
        <p:nvGrpSpPr>
          <p:cNvPr id="35" name="Group 57"/>
          <p:cNvGrpSpPr/>
          <p:nvPr/>
        </p:nvGrpSpPr>
        <p:grpSpPr>
          <a:xfrm>
            <a:off x="8344310" y="4761174"/>
            <a:ext cx="1767400" cy="1260311"/>
            <a:chOff x="6746876" y="4826000"/>
            <a:chExt cx="1767630" cy="1260475"/>
          </a:xfrm>
        </p:grpSpPr>
        <p:sp>
          <p:nvSpPr>
            <p:cNvPr id="36" name="Freeform 16"/>
            <p:cNvSpPr/>
            <p:nvPr/>
          </p:nvSpPr>
          <p:spPr bwMode="auto">
            <a:xfrm>
              <a:off x="6746876" y="4826000"/>
              <a:ext cx="1744663" cy="1260475"/>
            </a:xfrm>
            <a:custGeom>
              <a:avLst/>
              <a:gdLst>
                <a:gd name="T0" fmla="*/ 1099 w 1099"/>
                <a:gd name="T1" fmla="*/ 340 h 794"/>
                <a:gd name="T2" fmla="*/ 549 w 1099"/>
                <a:gd name="T3" fmla="*/ 794 h 794"/>
                <a:gd name="T4" fmla="*/ 0 w 1099"/>
                <a:gd name="T5" fmla="*/ 340 h 794"/>
                <a:gd name="T6" fmla="*/ 237 w 1099"/>
                <a:gd name="T7" fmla="*/ 340 h 794"/>
                <a:gd name="T8" fmla="*/ 237 w 1099"/>
                <a:gd name="T9" fmla="*/ 0 h 794"/>
                <a:gd name="T10" fmla="*/ 549 w 1099"/>
                <a:gd name="T11" fmla="*/ 258 h 794"/>
                <a:gd name="T12" fmla="*/ 863 w 1099"/>
                <a:gd name="T13" fmla="*/ 0 h 794"/>
                <a:gd name="T14" fmla="*/ 863 w 1099"/>
                <a:gd name="T15" fmla="*/ 340 h 794"/>
                <a:gd name="T16" fmla="*/ 1099 w 1099"/>
                <a:gd name="T17" fmla="*/ 340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9" h="794">
                  <a:moveTo>
                    <a:pt x="1099" y="340"/>
                  </a:moveTo>
                  <a:lnTo>
                    <a:pt x="549" y="794"/>
                  </a:lnTo>
                  <a:lnTo>
                    <a:pt x="0" y="340"/>
                  </a:lnTo>
                  <a:lnTo>
                    <a:pt x="237" y="340"/>
                  </a:lnTo>
                  <a:lnTo>
                    <a:pt x="237" y="0"/>
                  </a:lnTo>
                  <a:lnTo>
                    <a:pt x="549" y="258"/>
                  </a:lnTo>
                  <a:lnTo>
                    <a:pt x="863" y="0"/>
                  </a:lnTo>
                  <a:lnTo>
                    <a:pt x="863" y="340"/>
                  </a:lnTo>
                  <a:lnTo>
                    <a:pt x="1099" y="3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  <p:sp>
          <p:nvSpPr>
            <p:cNvPr id="37" name="TextBox 56"/>
            <p:cNvSpPr txBox="1"/>
            <p:nvPr/>
          </p:nvSpPr>
          <p:spPr>
            <a:xfrm>
              <a:off x="6749206" y="5496674"/>
              <a:ext cx="17653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Noto Sans S Chinese Thin" panose="020B0200000000000000" pitchFamily="34" charset="-122"/>
                  <a:ea typeface="Noto Sans S Chinese Thin" panose="020B0200000000000000" pitchFamily="34" charset="-122"/>
                </a:rPr>
                <a:t>Step.4</a:t>
              </a:r>
              <a:endParaRPr lang="en-US" b="1" dirty="0">
                <a:solidFill>
                  <a:schemeClr val="bg1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endParaRPr>
            </a:p>
          </p:txBody>
        </p:sp>
      </p:grpSp>
      <p:sp>
        <p:nvSpPr>
          <p:cNvPr id="45" name="işlïḑe"/>
          <p:cNvSpPr/>
          <p:nvPr/>
        </p:nvSpPr>
        <p:spPr bwMode="auto">
          <a:xfrm>
            <a:off x="4790994" y="1791256"/>
            <a:ext cx="2864482" cy="55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7" name="işlïḑe"/>
          <p:cNvSpPr/>
          <p:nvPr/>
        </p:nvSpPr>
        <p:spPr bwMode="auto">
          <a:xfrm>
            <a:off x="4801700" y="2812360"/>
            <a:ext cx="2864482" cy="55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8" name="işlïḑe"/>
          <p:cNvSpPr/>
          <p:nvPr/>
        </p:nvSpPr>
        <p:spPr bwMode="auto">
          <a:xfrm>
            <a:off x="4800518" y="3813167"/>
            <a:ext cx="2864482" cy="55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49" name="işlïḑe"/>
          <p:cNvSpPr/>
          <p:nvPr/>
        </p:nvSpPr>
        <p:spPr bwMode="auto">
          <a:xfrm>
            <a:off x="4811224" y="4864289"/>
            <a:ext cx="2864482" cy="55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417407" y="2568841"/>
            <a:ext cx="10214164" cy="4820685"/>
            <a:chOff x="-207494" y="1485900"/>
            <a:chExt cx="13222123" cy="6240325"/>
          </a:xfrm>
        </p:grpSpPr>
        <p:sp>
          <p:nvSpPr>
            <p:cNvPr id="6" name="等腰三角形 50"/>
            <p:cNvSpPr>
              <a:spLocks noChangeArrowheads="1"/>
            </p:cNvSpPr>
            <p:nvPr/>
          </p:nvSpPr>
          <p:spPr bwMode="auto">
            <a:xfrm>
              <a:off x="6894817" y="4722675"/>
              <a:ext cx="6119812" cy="3003550"/>
            </a:xfrm>
            <a:prstGeom prst="triangle">
              <a:avLst>
                <a:gd name="adj" fmla="val 100000"/>
              </a:avLst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236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7" name="太阳形 51"/>
            <p:cNvSpPr>
              <a:spLocks noChangeArrowheads="1"/>
            </p:cNvSpPr>
            <p:nvPr/>
          </p:nvSpPr>
          <p:spPr bwMode="auto">
            <a:xfrm>
              <a:off x="3584510" y="4413544"/>
              <a:ext cx="2560638" cy="2562224"/>
            </a:xfrm>
            <a:prstGeom prst="sun">
              <a:avLst>
                <a:gd name="adj" fmla="val 25000"/>
              </a:avLst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2365" dirty="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endParaRPr>
            </a:p>
          </p:txBody>
        </p:sp>
        <p:sp>
          <p:nvSpPr>
            <p:cNvPr id="8" name="等腰三角形 52"/>
            <p:cNvSpPr>
              <a:spLocks noChangeArrowheads="1"/>
            </p:cNvSpPr>
            <p:nvPr/>
          </p:nvSpPr>
          <p:spPr bwMode="auto">
            <a:xfrm>
              <a:off x="-207494" y="4467258"/>
              <a:ext cx="5978041" cy="2576412"/>
            </a:xfrm>
            <a:prstGeom prst="triangle">
              <a:avLst>
                <a:gd name="adj" fmla="val 33606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236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9" name="等腰三角形 53"/>
            <p:cNvSpPr>
              <a:spLocks noChangeArrowheads="1"/>
            </p:cNvSpPr>
            <p:nvPr/>
          </p:nvSpPr>
          <p:spPr bwMode="auto">
            <a:xfrm>
              <a:off x="2422994" y="4984721"/>
              <a:ext cx="5980763" cy="2058950"/>
            </a:xfrm>
            <a:prstGeom prst="triangle">
              <a:avLst>
                <a:gd name="adj" fmla="val 66116"/>
              </a:avLst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2365" dirty="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0" name="等腰三角形 54"/>
            <p:cNvSpPr>
              <a:spLocks noChangeArrowheads="1"/>
            </p:cNvSpPr>
            <p:nvPr/>
          </p:nvSpPr>
          <p:spPr bwMode="auto">
            <a:xfrm>
              <a:off x="5375743" y="5483117"/>
              <a:ext cx="5980763" cy="1560553"/>
            </a:xfrm>
            <a:prstGeom prst="triangle">
              <a:avLst>
                <a:gd name="adj" fmla="val 50815"/>
              </a:avLst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2365" dirty="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宋体" panose="02010600030101010101" pitchFamily="2" charset="-122"/>
              </a:endParaRPr>
            </a:p>
          </p:txBody>
        </p:sp>
        <p:grpSp>
          <p:nvGrpSpPr>
            <p:cNvPr id="11" name="Group 19"/>
            <p:cNvGrpSpPr/>
            <p:nvPr/>
          </p:nvGrpSpPr>
          <p:grpSpPr bwMode="auto">
            <a:xfrm>
              <a:off x="1962150" y="2886075"/>
              <a:ext cx="814388" cy="1627188"/>
              <a:chOff x="0" y="0"/>
              <a:chExt cx="521" cy="1041"/>
            </a:xfrm>
          </p:grpSpPr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 flipV="1">
                <a:off x="183" y="45"/>
                <a:ext cx="311" cy="1"/>
              </a:xfrm>
              <a:prstGeom prst="line">
                <a:avLst/>
              </a:prstGeom>
              <a:noFill/>
              <a:ln w="12700">
                <a:solidFill>
                  <a:srgbClr val="464645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32" name="Line 21"/>
              <p:cNvSpPr>
                <a:spLocks noChangeShapeType="1"/>
              </p:cNvSpPr>
              <p:nvPr/>
            </p:nvSpPr>
            <p:spPr bwMode="auto">
              <a:xfrm flipV="1">
                <a:off x="0" y="45"/>
                <a:ext cx="183" cy="996"/>
              </a:xfrm>
              <a:prstGeom prst="line">
                <a:avLst/>
              </a:prstGeom>
              <a:noFill/>
              <a:ln w="12700">
                <a:solidFill>
                  <a:srgbClr val="464645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33" name="Oval 20"/>
              <p:cNvSpPr>
                <a:spLocks noChangeArrowheads="1"/>
              </p:cNvSpPr>
              <p:nvPr/>
            </p:nvSpPr>
            <p:spPr bwMode="auto">
              <a:xfrm>
                <a:off x="425" y="0"/>
                <a:ext cx="96" cy="95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  <a:bevel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2365">
                  <a:solidFill>
                    <a:srgbClr val="000000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4" name="Oval 22"/>
              <p:cNvSpPr>
                <a:spLocks noChangeArrowheads="1"/>
              </p:cNvSpPr>
              <p:nvPr/>
            </p:nvSpPr>
            <p:spPr bwMode="auto">
              <a:xfrm>
                <a:off x="451" y="22"/>
                <a:ext cx="43" cy="43"/>
              </a:xfrm>
              <a:prstGeom prst="ellipse">
                <a:avLst/>
              </a:prstGeom>
              <a:solidFill>
                <a:srgbClr val="464645"/>
              </a:solidFill>
              <a:ln w="9525">
                <a:solidFill>
                  <a:srgbClr val="464645"/>
                </a:solidFill>
                <a:bevel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2365">
                  <a:solidFill>
                    <a:srgbClr val="000000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2" name="Group 19"/>
            <p:cNvGrpSpPr/>
            <p:nvPr/>
          </p:nvGrpSpPr>
          <p:grpSpPr bwMode="auto">
            <a:xfrm>
              <a:off x="6842125" y="1657350"/>
              <a:ext cx="1524000" cy="3433763"/>
              <a:chOff x="0" y="0"/>
              <a:chExt cx="975" cy="2198"/>
            </a:xfrm>
          </p:grpSpPr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 flipV="1">
                <a:off x="594" y="45"/>
                <a:ext cx="311" cy="1"/>
              </a:xfrm>
              <a:prstGeom prst="line">
                <a:avLst/>
              </a:prstGeom>
              <a:noFill/>
              <a:ln w="12700">
                <a:solidFill>
                  <a:srgbClr val="464645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 flipV="1">
                <a:off x="0" y="45"/>
                <a:ext cx="594" cy="2153"/>
              </a:xfrm>
              <a:prstGeom prst="line">
                <a:avLst/>
              </a:prstGeom>
              <a:noFill/>
              <a:ln w="12700">
                <a:solidFill>
                  <a:srgbClr val="464645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29" name="Oval 20"/>
              <p:cNvSpPr>
                <a:spLocks noChangeArrowheads="1"/>
              </p:cNvSpPr>
              <p:nvPr/>
            </p:nvSpPr>
            <p:spPr bwMode="auto">
              <a:xfrm>
                <a:off x="879" y="0"/>
                <a:ext cx="96" cy="95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  <a:bevel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2365">
                  <a:solidFill>
                    <a:srgbClr val="000000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0" name="Oval 22"/>
              <p:cNvSpPr>
                <a:spLocks noChangeArrowheads="1"/>
              </p:cNvSpPr>
              <p:nvPr/>
            </p:nvSpPr>
            <p:spPr bwMode="auto">
              <a:xfrm>
                <a:off x="905" y="22"/>
                <a:ext cx="43" cy="43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  <a:bevel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2365">
                  <a:solidFill>
                    <a:srgbClr val="000000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宋体" panose="02010600030101010101" pitchFamily="2" charset="-122"/>
                </a:endParaRPr>
              </a:p>
            </p:txBody>
          </p:sp>
        </p:grpSp>
        <p:grpSp>
          <p:nvGrpSpPr>
            <p:cNvPr id="13" name="Group 19"/>
            <p:cNvGrpSpPr/>
            <p:nvPr/>
          </p:nvGrpSpPr>
          <p:grpSpPr bwMode="auto">
            <a:xfrm>
              <a:off x="8563941" y="3748088"/>
              <a:ext cx="903909" cy="1813336"/>
              <a:chOff x="-108" y="0"/>
              <a:chExt cx="578" cy="1161"/>
            </a:xfrm>
          </p:grpSpPr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 flipV="1">
                <a:off x="132" y="45"/>
                <a:ext cx="311" cy="1"/>
              </a:xfrm>
              <a:prstGeom prst="line">
                <a:avLst/>
              </a:prstGeom>
              <a:noFill/>
              <a:ln w="12700">
                <a:solidFill>
                  <a:srgbClr val="464645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 flipV="1">
                <a:off x="-108" y="45"/>
                <a:ext cx="258" cy="1116"/>
              </a:xfrm>
              <a:prstGeom prst="line">
                <a:avLst/>
              </a:prstGeom>
              <a:noFill/>
              <a:ln w="12700">
                <a:solidFill>
                  <a:srgbClr val="464645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2365">
                  <a:latin typeface="Noto Sans S Chinese Light" panose="020B0300000000000000" pitchFamily="34" charset="-122"/>
                  <a:ea typeface="Noto Sans S Chinese Light" panose="020B0300000000000000" pitchFamily="34" charset="-122"/>
                </a:endParaRPr>
              </a:p>
            </p:txBody>
          </p:sp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374" y="0"/>
                <a:ext cx="96" cy="95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 w="9525">
                <a:solidFill>
                  <a:schemeClr val="tx1">
                    <a:lumMod val="95000"/>
                    <a:lumOff val="5000"/>
                  </a:schemeClr>
                </a:solidFill>
                <a:bevel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2365" dirty="0">
                  <a:solidFill>
                    <a:srgbClr val="000000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6" name="Oval 22"/>
              <p:cNvSpPr>
                <a:spLocks noChangeArrowheads="1"/>
              </p:cNvSpPr>
              <p:nvPr/>
            </p:nvSpPr>
            <p:spPr bwMode="auto">
              <a:xfrm>
                <a:off x="400" y="22"/>
                <a:ext cx="43" cy="43"/>
              </a:xfrm>
              <a:prstGeom prst="ellipse">
                <a:avLst/>
              </a:prstGeom>
              <a:solidFill>
                <a:srgbClr val="464645"/>
              </a:solidFill>
              <a:ln w="9525">
                <a:solidFill>
                  <a:srgbClr val="464645"/>
                </a:solidFill>
                <a:bevel/>
              </a:ln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2365">
                  <a:solidFill>
                    <a:srgbClr val="000000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14" name="文本框 70"/>
            <p:cNvSpPr>
              <a:spLocks noChangeArrowheads="1"/>
            </p:cNvSpPr>
            <p:nvPr/>
          </p:nvSpPr>
          <p:spPr bwMode="auto">
            <a:xfrm>
              <a:off x="2168324" y="4141474"/>
              <a:ext cx="2521354" cy="538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100" b="1" dirty="0">
                  <a:solidFill>
                    <a:srgbClr val="464646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" panose="020B0503020204020204" charset="-122"/>
                </a:rPr>
                <a:t>100%</a:t>
              </a:r>
              <a:endParaRPr lang="zh-CN" altLang="en-US" sz="2100" b="1" dirty="0">
                <a:solidFill>
                  <a:srgbClr val="464646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15" name="文本框 71"/>
            <p:cNvSpPr>
              <a:spLocks noChangeArrowheads="1"/>
            </p:cNvSpPr>
            <p:nvPr/>
          </p:nvSpPr>
          <p:spPr bwMode="auto">
            <a:xfrm>
              <a:off x="7073447" y="4752374"/>
              <a:ext cx="1639888" cy="538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100" b="1" dirty="0">
                  <a:solidFill>
                    <a:srgbClr val="464646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" panose="020B0503020204020204" charset="-122"/>
                </a:rPr>
                <a:t>80%</a:t>
              </a:r>
              <a:endParaRPr lang="zh-CN" altLang="en-US" sz="2100" b="1" dirty="0">
                <a:solidFill>
                  <a:srgbClr val="464646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16" name="文本框 72"/>
            <p:cNvSpPr>
              <a:spLocks noChangeArrowheads="1"/>
            </p:cNvSpPr>
            <p:nvPr/>
          </p:nvSpPr>
          <p:spPr bwMode="auto">
            <a:xfrm>
              <a:off x="9037585" y="5394348"/>
              <a:ext cx="1639888" cy="538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2100" b="1" dirty="0">
                  <a:solidFill>
                    <a:srgbClr val="464646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微软雅黑" panose="020B0503020204020204" charset="-122"/>
                </a:rPr>
                <a:t>60%</a:t>
              </a:r>
              <a:endParaRPr lang="zh-CN" altLang="en-US" sz="2100" b="1" dirty="0">
                <a:solidFill>
                  <a:srgbClr val="464646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charset="-122"/>
              </a:endParaRPr>
            </a:p>
          </p:txBody>
        </p:sp>
        <p:sp>
          <p:nvSpPr>
            <p:cNvPr id="17" name="矩形 73"/>
            <p:cNvSpPr>
              <a:spLocks noChangeArrowheads="1"/>
            </p:cNvSpPr>
            <p:nvPr/>
          </p:nvSpPr>
          <p:spPr bwMode="auto">
            <a:xfrm>
              <a:off x="2842993" y="2827582"/>
              <a:ext cx="3036887" cy="4572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236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18" name="Rectangle 41"/>
            <p:cNvSpPr>
              <a:spLocks noChangeArrowheads="1"/>
            </p:cNvSpPr>
            <p:nvPr/>
          </p:nvSpPr>
          <p:spPr bwMode="auto">
            <a:xfrm>
              <a:off x="2439986" y="2945845"/>
              <a:ext cx="3824289" cy="15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40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Arial" panose="020B0604020202020204" pitchFamily="34" charset="0"/>
                </a:rPr>
                <a:t>Sample Heading</a:t>
              </a:r>
              <a:endParaRPr lang="en-US" altLang="zh-CN" sz="1840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矩形 76"/>
            <p:cNvSpPr>
              <a:spLocks noChangeArrowheads="1"/>
            </p:cNvSpPr>
            <p:nvPr/>
          </p:nvSpPr>
          <p:spPr bwMode="auto">
            <a:xfrm>
              <a:off x="8493125" y="1485900"/>
              <a:ext cx="3871391" cy="4572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2365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8121065" y="1557982"/>
              <a:ext cx="3569285" cy="267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40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Arial" panose="020B0604020202020204" pitchFamily="34" charset="0"/>
                </a:rPr>
                <a:t>Sample Heading</a:t>
              </a:r>
              <a:endParaRPr lang="en-US" altLang="zh-CN" sz="1840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矩形 79"/>
            <p:cNvSpPr>
              <a:spLocks noChangeArrowheads="1"/>
            </p:cNvSpPr>
            <p:nvPr/>
          </p:nvSpPr>
          <p:spPr bwMode="auto">
            <a:xfrm>
              <a:off x="9591674" y="3575050"/>
              <a:ext cx="2954069" cy="4572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2365" dirty="0">
                <a:solidFill>
                  <a:srgbClr val="FFFFFF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2" name="Rectangle 41"/>
            <p:cNvSpPr>
              <a:spLocks noChangeArrowheads="1"/>
            </p:cNvSpPr>
            <p:nvPr/>
          </p:nvSpPr>
          <p:spPr bwMode="auto">
            <a:xfrm>
              <a:off x="9063091" y="3663275"/>
              <a:ext cx="3418390" cy="223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zh-CN" sz="1840" b="1" dirty="0">
                  <a:solidFill>
                    <a:schemeClr val="bg1"/>
                  </a:solidFill>
                  <a:latin typeface="Noto Sans S Chinese Light" panose="020B0300000000000000" pitchFamily="34" charset="-122"/>
                  <a:ea typeface="Noto Sans S Chinese Light" panose="020B0300000000000000" pitchFamily="34" charset="-122"/>
                  <a:sym typeface="Arial" panose="020B0604020202020204" pitchFamily="34" charset="0"/>
                </a:rPr>
                <a:t>Sample Heading</a:t>
              </a:r>
              <a:endParaRPr lang="en-US" altLang="zh-CN" sz="1840" b="1" dirty="0">
                <a:solidFill>
                  <a:schemeClr val="bg1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861520" y="3921672"/>
            <a:ext cx="2472849" cy="59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en-US" altLang="zh-CN" sz="1310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+mn-ea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en-US" altLang="zh-CN" sz="1315" dirty="0"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313934" y="2877011"/>
            <a:ext cx="2472849" cy="59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en-US" altLang="zh-CN" sz="1310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+mn-ea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en-US" altLang="zh-CN" sz="1315" dirty="0"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999422" y="4569322"/>
            <a:ext cx="2472849" cy="59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90"/>
              </a:spcBef>
            </a:pPr>
            <a:r>
              <a:rPr lang="zh-CN" altLang="en-US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en-US" altLang="zh-CN" sz="1310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sym typeface="+mn-ea"/>
            </a:endParaRPr>
          </a:p>
          <a:p>
            <a:pPr algn="ctr">
              <a:spcBef>
                <a:spcPts val="790"/>
              </a:spcBef>
            </a:pPr>
            <a:r>
              <a:rPr lang="zh-CN" altLang="en-US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310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lang="en-US" altLang="zh-CN" sz="1315" dirty="0">
              <a:latin typeface="Noto Sans S Chinese Light" panose="020B0300000000000000" pitchFamily="34" charset="-122"/>
              <a:ea typeface="Noto Sans S Chinese Light" panose="020B0300000000000000" pitchFamily="34" charset="-122"/>
              <a:cs typeface="Hiragino Sans GB W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2000">
        <p:random/>
      </p:transition>
    </mc:Choice>
    <mc:Fallback>
      <p:transition spd="slow" advClick="0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0" y="-2667000"/>
            <a:ext cx="6858000" cy="12192000"/>
          </a:xfrm>
          <a:prstGeom prst="rect">
            <a:avLst/>
          </a:prstGeom>
        </p:spPr>
      </p:pic>
      <p:sp>
        <p:nvSpPr>
          <p:cNvPr id="39" name="矩形 177"/>
          <p:cNvSpPr/>
          <p:nvPr/>
        </p:nvSpPr>
        <p:spPr>
          <a:xfrm>
            <a:off x="1542473" y="1025236"/>
            <a:ext cx="9316455" cy="4867564"/>
          </a:xfrm>
          <a:custGeom>
            <a:avLst/>
            <a:gdLst>
              <a:gd name="connsiteX0" fmla="*/ 0 w 7877577"/>
              <a:gd name="connsiteY0" fmla="*/ 0 h 6858000"/>
              <a:gd name="connsiteX1" fmla="*/ 7877577 w 7877577"/>
              <a:gd name="connsiteY1" fmla="*/ 0 h 6858000"/>
              <a:gd name="connsiteX2" fmla="*/ 7877577 w 7877577"/>
              <a:gd name="connsiteY2" fmla="*/ 6858000 h 6858000"/>
              <a:gd name="connsiteX3" fmla="*/ 0 w 7877577"/>
              <a:gd name="connsiteY3" fmla="*/ 6858000 h 6858000"/>
              <a:gd name="connsiteX4" fmla="*/ 0 w 7877577"/>
              <a:gd name="connsiteY4" fmla="*/ 0 h 6858000"/>
              <a:gd name="connsiteX0-1" fmla="*/ 3103809 w 10981386"/>
              <a:gd name="connsiteY0-2" fmla="*/ 0 h 6883757"/>
              <a:gd name="connsiteX1-3" fmla="*/ 10981386 w 10981386"/>
              <a:gd name="connsiteY1-4" fmla="*/ 0 h 6883757"/>
              <a:gd name="connsiteX2-5" fmla="*/ 10981386 w 10981386"/>
              <a:gd name="connsiteY2-6" fmla="*/ 6858000 h 6883757"/>
              <a:gd name="connsiteX3-7" fmla="*/ 0 w 10981386"/>
              <a:gd name="connsiteY3-8" fmla="*/ 6883757 h 6883757"/>
              <a:gd name="connsiteX4-9" fmla="*/ 3103809 w 10981386"/>
              <a:gd name="connsiteY4-10" fmla="*/ 0 h 6883757"/>
              <a:gd name="connsiteX0-11" fmla="*/ 3103809 w 10981386"/>
              <a:gd name="connsiteY0-12" fmla="*/ 0 h 6883757"/>
              <a:gd name="connsiteX1-13" fmla="*/ 10981386 w 10981386"/>
              <a:gd name="connsiteY1-14" fmla="*/ 0 h 6883757"/>
              <a:gd name="connsiteX2-15" fmla="*/ 10981386 w 10981386"/>
              <a:gd name="connsiteY2-16" fmla="*/ 6858000 h 6883757"/>
              <a:gd name="connsiteX3-17" fmla="*/ 0 w 10981386"/>
              <a:gd name="connsiteY3-18" fmla="*/ 6883757 h 6883757"/>
              <a:gd name="connsiteX4-19" fmla="*/ 3103809 w 10981386"/>
              <a:gd name="connsiteY4-20" fmla="*/ 0 h 6883757"/>
              <a:gd name="connsiteX0-21" fmla="*/ 4250029 w 10981386"/>
              <a:gd name="connsiteY0-22" fmla="*/ 0 h 6896636"/>
              <a:gd name="connsiteX1-23" fmla="*/ 10981386 w 10981386"/>
              <a:gd name="connsiteY1-24" fmla="*/ 12879 h 6896636"/>
              <a:gd name="connsiteX2-25" fmla="*/ 10981386 w 10981386"/>
              <a:gd name="connsiteY2-26" fmla="*/ 6870879 h 6896636"/>
              <a:gd name="connsiteX3-27" fmla="*/ 0 w 10981386"/>
              <a:gd name="connsiteY3-28" fmla="*/ 6896636 h 6896636"/>
              <a:gd name="connsiteX4-29" fmla="*/ 4250029 w 10981386"/>
              <a:gd name="connsiteY4-30" fmla="*/ 0 h 6896636"/>
              <a:gd name="connsiteX0-31" fmla="*/ 4250029 w 10981386"/>
              <a:gd name="connsiteY0-32" fmla="*/ 0 h 6896636"/>
              <a:gd name="connsiteX1-33" fmla="*/ 10981386 w 10981386"/>
              <a:gd name="connsiteY1-34" fmla="*/ 12879 h 6896636"/>
              <a:gd name="connsiteX2-35" fmla="*/ 10981386 w 10981386"/>
              <a:gd name="connsiteY2-36" fmla="*/ 6870879 h 6896636"/>
              <a:gd name="connsiteX3-37" fmla="*/ 0 w 10981386"/>
              <a:gd name="connsiteY3-38" fmla="*/ 6896636 h 6896636"/>
              <a:gd name="connsiteX4-39" fmla="*/ 4250029 w 10981386"/>
              <a:gd name="connsiteY4-40" fmla="*/ 0 h 6896636"/>
              <a:gd name="connsiteX0-41" fmla="*/ 2730322 w 10981386"/>
              <a:gd name="connsiteY0-42" fmla="*/ 12879 h 6883757"/>
              <a:gd name="connsiteX1-43" fmla="*/ 10981386 w 10981386"/>
              <a:gd name="connsiteY1-44" fmla="*/ 0 h 6883757"/>
              <a:gd name="connsiteX2-45" fmla="*/ 10981386 w 10981386"/>
              <a:gd name="connsiteY2-46" fmla="*/ 6858000 h 6883757"/>
              <a:gd name="connsiteX3-47" fmla="*/ 0 w 10981386"/>
              <a:gd name="connsiteY3-48" fmla="*/ 6883757 h 6883757"/>
              <a:gd name="connsiteX4-49" fmla="*/ 2730322 w 10981386"/>
              <a:gd name="connsiteY4-50" fmla="*/ 12879 h 6883757"/>
              <a:gd name="connsiteX0-51" fmla="*/ 2730322 w 10981386"/>
              <a:gd name="connsiteY0-52" fmla="*/ 12879 h 6883757"/>
              <a:gd name="connsiteX1-53" fmla="*/ 10981386 w 10981386"/>
              <a:gd name="connsiteY1-54" fmla="*/ 0 h 6883757"/>
              <a:gd name="connsiteX2-55" fmla="*/ 10981386 w 10981386"/>
              <a:gd name="connsiteY2-56" fmla="*/ 6858000 h 6883757"/>
              <a:gd name="connsiteX3-57" fmla="*/ 0 w 10981386"/>
              <a:gd name="connsiteY3-58" fmla="*/ 6883757 h 6883757"/>
              <a:gd name="connsiteX4-59" fmla="*/ 2730322 w 10981386"/>
              <a:gd name="connsiteY4-60" fmla="*/ 12879 h 6883757"/>
              <a:gd name="connsiteX0-61" fmla="*/ 3940936 w 12192000"/>
              <a:gd name="connsiteY0-62" fmla="*/ 12879 h 6870878"/>
              <a:gd name="connsiteX1-63" fmla="*/ 12192000 w 12192000"/>
              <a:gd name="connsiteY1-64" fmla="*/ 0 h 6870878"/>
              <a:gd name="connsiteX2-65" fmla="*/ 12192000 w 12192000"/>
              <a:gd name="connsiteY2-66" fmla="*/ 6858000 h 6870878"/>
              <a:gd name="connsiteX3-67" fmla="*/ 0 w 12192000"/>
              <a:gd name="connsiteY3-68" fmla="*/ 6870878 h 6870878"/>
              <a:gd name="connsiteX4-69" fmla="*/ 3940936 w 12192000"/>
              <a:gd name="connsiteY4-70" fmla="*/ 12879 h 6870878"/>
              <a:gd name="connsiteX0-71" fmla="*/ 3902300 w 12192000"/>
              <a:gd name="connsiteY0-72" fmla="*/ 0 h 6870878"/>
              <a:gd name="connsiteX1-73" fmla="*/ 12192000 w 12192000"/>
              <a:gd name="connsiteY1-74" fmla="*/ 0 h 6870878"/>
              <a:gd name="connsiteX2-75" fmla="*/ 12192000 w 12192000"/>
              <a:gd name="connsiteY2-76" fmla="*/ 6858000 h 6870878"/>
              <a:gd name="connsiteX3-77" fmla="*/ 0 w 12192000"/>
              <a:gd name="connsiteY3-78" fmla="*/ 6870878 h 6870878"/>
              <a:gd name="connsiteX4-79" fmla="*/ 3902300 w 12192000"/>
              <a:gd name="connsiteY4-80" fmla="*/ 0 h 687087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92000" h="6870878">
                <a:moveTo>
                  <a:pt x="390230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70878"/>
                </a:lnTo>
                <a:cubicBezTo>
                  <a:pt x="4177048" y="5864180"/>
                  <a:pt x="5160137" y="2474890"/>
                  <a:pt x="39023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39700" dist="38100" dir="10800000" algn="r" rotWithShape="0">
              <a:prstClr val="black">
                <a:alpha val="2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140" tIns="60070" rIns="120140" bIns="6007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2365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椭圆 5"/>
          <p:cNvSpPr/>
          <p:nvPr/>
        </p:nvSpPr>
        <p:spPr>
          <a:xfrm>
            <a:off x="1727199" y="1145309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9471890" y="5934364"/>
            <a:ext cx="600364" cy="600364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8728363" y="6192982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1619345" y="3639127"/>
            <a:ext cx="1145310" cy="1145310"/>
          </a:xfrm>
          <a:prstGeom prst="ellipse">
            <a:avLst/>
          </a:prstGeom>
          <a:solidFill>
            <a:srgbClr val="1A1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192000" y="2946400"/>
            <a:ext cx="812800" cy="2641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5233906" y="2782440"/>
            <a:ext cx="3512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培训内容</a:t>
            </a:r>
            <a:endParaRPr lang="zh-CN" alt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235585" y="3560580"/>
            <a:ext cx="3137334" cy="294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315" spc="788" dirty="0">
                <a:solidFill>
                  <a:schemeClr val="bg2">
                    <a:lumMod val="10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COMPANY PROFILE</a:t>
            </a:r>
            <a:endParaRPr lang="zh-CN" altLang="en-US" sz="1315" spc="788" dirty="0">
              <a:solidFill>
                <a:schemeClr val="bg2">
                  <a:lumMod val="10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5196615" y="4053224"/>
            <a:ext cx="5678336" cy="54021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14000"/>
              </a:lnSpc>
            </a:pPr>
            <a:r>
              <a:rPr lang="en-US" altLang="zh-CN" sz="1315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Calibri Light" panose="020F0302020204030204" pitchFamily="34" charset="0"/>
              </a:rPr>
              <a:t>The user can demonstrate on a projector or computer, or print the presentation and make it into a film to be used in a wider field</a:t>
            </a:r>
            <a:endParaRPr lang="en-US" altLang="zh-CN" sz="1315" b="1" dirty="0">
              <a:latin typeface="Noto Sans S Chinese Light" panose="020B0300000000000000" pitchFamily="34" charset="-122"/>
              <a:ea typeface="Noto Sans S Chinese Light" panose="020B0300000000000000" pitchFamily="34" charset="-122"/>
              <a:cs typeface="Calibri Light" panose="020F030202020403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5240958" y="1555849"/>
            <a:ext cx="45680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6600" b="1" dirty="0"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微软雅黑" panose="020B0503020204020204" charset="-122"/>
              </a:rPr>
              <a:t>PART  02</a:t>
            </a:r>
            <a:endParaRPr lang="zh-CN" altLang="en-US" sz="6600" dirty="0"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2523548" y="2366817"/>
            <a:ext cx="1257300" cy="12096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37"/>
          <p:cNvSpPr txBox="1"/>
          <p:nvPr/>
        </p:nvSpPr>
        <p:spPr>
          <a:xfrm>
            <a:off x="2884864" y="2707053"/>
            <a:ext cx="491962" cy="530915"/>
          </a:xfrm>
          <a:prstGeom prst="rect">
            <a:avLst/>
          </a:prstGeom>
          <a:noFill/>
        </p:spPr>
        <p:txBody>
          <a:bodyPr wrap="none" anchor="ctr">
            <a:noAutofit/>
          </a:bodyPr>
          <a:lstStyle/>
          <a:p>
            <a:pPr algn="ctr"/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02</a:t>
            </a:r>
            <a:endParaRPr lang="en-US" altLang="zh-CN" sz="5400" dirty="0">
              <a:solidFill>
                <a:schemeClr val="tx1">
                  <a:lumMod val="85000"/>
                  <a:lumOff val="15000"/>
                </a:schemeClr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6"/>
          <p:cNvSpPr/>
          <p:nvPr/>
        </p:nvSpPr>
        <p:spPr>
          <a:xfrm>
            <a:off x="1882999" y="1422048"/>
            <a:ext cx="2475932" cy="247593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52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65" dirty="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142902" y="4188191"/>
            <a:ext cx="208049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109445" y="5001292"/>
            <a:ext cx="3343098" cy="26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2645">
              <a:defRPr/>
            </a:pPr>
            <a:r>
              <a:rPr lang="en-US" altLang="zh-CN" sz="1105" kern="0" dirty="0">
                <a:solidFill>
                  <a:srgbClr val="3A3A3A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Message 02</a:t>
            </a:r>
            <a:endParaRPr lang="zh-CN" altLang="en-US" sz="1105" kern="0" dirty="0">
              <a:solidFill>
                <a:srgbClr val="3A3A3A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160872" y="4988362"/>
            <a:ext cx="3620121" cy="26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2645">
              <a:defRPr/>
            </a:pPr>
            <a:r>
              <a:rPr lang="en-US" altLang="zh-CN" sz="1105" kern="0" dirty="0">
                <a:solidFill>
                  <a:srgbClr val="3A3A3A"/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Message 01</a:t>
            </a:r>
            <a:endParaRPr lang="zh-CN" altLang="en-US" sz="1105" kern="0" dirty="0">
              <a:solidFill>
                <a:srgbClr val="3A3A3A"/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graphicFrame>
        <p:nvGraphicFramePr>
          <p:cNvPr id="11" name="图表 10"/>
          <p:cNvGraphicFramePr/>
          <p:nvPr/>
        </p:nvGraphicFramePr>
        <p:xfrm>
          <a:off x="5693322" y="1422047"/>
          <a:ext cx="5801182" cy="3447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2" name="矩形 11"/>
          <p:cNvSpPr/>
          <p:nvPr/>
        </p:nvSpPr>
        <p:spPr>
          <a:xfrm>
            <a:off x="6287112" y="5063844"/>
            <a:ext cx="155002" cy="112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5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099038" y="5063844"/>
            <a:ext cx="155002" cy="112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5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961402" y="5063844"/>
            <a:ext cx="155002" cy="1125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50"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  <p:sp>
        <p:nvSpPr>
          <p:cNvPr id="15" name="TextBox 31"/>
          <p:cNvSpPr txBox="1"/>
          <p:nvPr/>
        </p:nvSpPr>
        <p:spPr>
          <a:xfrm>
            <a:off x="1637282" y="4449733"/>
            <a:ext cx="3005715" cy="274049"/>
          </a:xfrm>
          <a:prstGeom prst="rect">
            <a:avLst/>
          </a:prstGeom>
          <a:noFill/>
        </p:spPr>
        <p:txBody>
          <a:bodyPr wrap="square" lIns="0" tIns="0" rIns="0" bIns="0" rtlCol="1">
            <a:spAutoFit/>
          </a:bodyPr>
          <a:lstStyle/>
          <a:p>
            <a:pPr algn="just" defTabSz="1601470">
              <a:lnSpc>
                <a:spcPts val="2275"/>
              </a:lnSpc>
              <a:spcAft>
                <a:spcPts val="2100"/>
              </a:spcAft>
            </a:pPr>
            <a:r>
              <a:rPr lang="en-US" sz="1575" b="1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John Harrison </a:t>
            </a:r>
            <a:r>
              <a:rPr lang="en-US" sz="1490" i="1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Open Sans" pitchFamily="34" charset="0"/>
              </a:rPr>
              <a:t>/ Executive Director</a:t>
            </a:r>
            <a:endParaRPr lang="en-US" sz="1490" i="1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  <a:cs typeface="Open Sans" pitchFamily="34" charset="0"/>
            </a:endParaRPr>
          </a:p>
        </p:txBody>
      </p:sp>
      <p:sp>
        <p:nvSpPr>
          <p:cNvPr id="17" name="TextBox 7"/>
          <p:cNvSpPr txBox="1"/>
          <p:nvPr/>
        </p:nvSpPr>
        <p:spPr>
          <a:xfrm>
            <a:off x="1116519" y="4952881"/>
            <a:ext cx="500805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65" b="1" spc="394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Montserrat" charset="0"/>
              </a:rPr>
              <a:t>WRITE HERE</a:t>
            </a:r>
            <a:r>
              <a:rPr lang="en-US" altLang="zh-CN" sz="2365" b="1" spc="394" dirty="0">
                <a:latin typeface="Noto Sans S Chinese Thin" panose="020B0200000000000000" pitchFamily="34" charset="-122"/>
                <a:ea typeface="Noto Sans S Chinese Thin" panose="020B0200000000000000" pitchFamily="34" charset="-122"/>
                <a:cs typeface="Montserrat" charset="0"/>
              </a:rPr>
              <a:t>YOUR TITLE</a:t>
            </a:r>
            <a:endParaRPr lang="en-US" altLang="zh-CN" sz="2365" b="1" spc="394" dirty="0">
              <a:latin typeface="Noto Sans S Chinese Thin" panose="020B0200000000000000" pitchFamily="34" charset="-122"/>
              <a:ea typeface="Noto Sans S Chinese Thin" panose="020B0200000000000000" pitchFamily="34" charset="-122"/>
              <a:cs typeface="Montserrat" charset="0"/>
            </a:endParaRPr>
          </a:p>
          <a:p>
            <a:pPr algn="ctr"/>
            <a:endParaRPr lang="en-US" sz="2365" b="1" spc="394" dirty="0">
              <a:latin typeface="Noto Sans S Chinese Thin" panose="020B0200000000000000" pitchFamily="34" charset="-122"/>
              <a:ea typeface="Noto Sans S Chinese Thin" panose="020B0200000000000000" pitchFamily="34" charset="-122"/>
              <a:cs typeface="Montserrat" charset="0"/>
            </a:endParaRPr>
          </a:p>
        </p:txBody>
      </p:sp>
      <p:sp>
        <p:nvSpPr>
          <p:cNvPr id="16" name="TextBox 37"/>
          <p:cNvSpPr txBox="1"/>
          <p:nvPr/>
        </p:nvSpPr>
        <p:spPr>
          <a:xfrm>
            <a:off x="1458248" y="5468362"/>
            <a:ext cx="9596325" cy="4419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3765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输入替换内容</a:t>
            </a:r>
            <a:r>
              <a:rPr lang="en-US" altLang="zh-CN" sz="1200" dirty="0">
                <a:solidFill>
                  <a:schemeClr val="bg2">
                    <a:lumMod val="10000"/>
                  </a:schemeClr>
                </a:solidFill>
                <a:latin typeface="Noto Sans S Chinese Thin" panose="020B0200000000000000" pitchFamily="34" charset="-122"/>
                <a:ea typeface="Noto Sans S Chinese Thin" panose="020B0200000000000000" pitchFamily="34" charset="-122"/>
                <a:sym typeface="+mn-ea"/>
              </a:rPr>
              <a:t> </a:t>
            </a:r>
            <a:endParaRPr lang="zh-CN" altLang="en-US" sz="1200" dirty="0">
              <a:solidFill>
                <a:schemeClr val="bg2">
                  <a:lumMod val="10000"/>
                </a:schemeClr>
              </a:solidFill>
              <a:latin typeface="Noto Sans S Chinese Thin" panose="020B0200000000000000" pitchFamily="34" charset="-122"/>
              <a:ea typeface="Noto Sans S Chinese Thin" panose="020B02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淘宝网chenying0907出品 5"/>
          <p:cNvSpPr/>
          <p:nvPr/>
        </p:nvSpPr>
        <p:spPr bwMode="auto">
          <a:xfrm>
            <a:off x="4291053" y="1838585"/>
            <a:ext cx="2644007" cy="2628838"/>
          </a:xfrm>
          <a:custGeom>
            <a:avLst/>
            <a:gdLst>
              <a:gd name="T0" fmla="*/ 2100 w 2100"/>
              <a:gd name="T1" fmla="*/ 630 h 2147"/>
              <a:gd name="T2" fmla="*/ 634 w 2100"/>
              <a:gd name="T3" fmla="*/ 510 h 2147"/>
              <a:gd name="T4" fmla="*/ 1574 w 2100"/>
              <a:gd name="T5" fmla="*/ 1621 h 2147"/>
              <a:gd name="T6" fmla="*/ 991 w 2100"/>
              <a:gd name="T7" fmla="*/ 1572 h 2147"/>
              <a:gd name="T8" fmla="*/ 2100 w 2100"/>
              <a:gd name="T9" fmla="*/ 630 h 2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0" h="2147">
                <a:moveTo>
                  <a:pt x="2100" y="630"/>
                </a:moveTo>
                <a:cubicBezTo>
                  <a:pt x="1728" y="193"/>
                  <a:pt x="1072" y="139"/>
                  <a:pt x="634" y="510"/>
                </a:cubicBezTo>
                <a:cubicBezTo>
                  <a:pt x="0" y="1047"/>
                  <a:pt x="953" y="2147"/>
                  <a:pt x="1574" y="1621"/>
                </a:cubicBezTo>
                <a:cubicBezTo>
                  <a:pt x="1400" y="1768"/>
                  <a:pt x="1139" y="1747"/>
                  <a:pt x="991" y="1572"/>
                </a:cubicBezTo>
                <a:cubicBezTo>
                  <a:pt x="466" y="952"/>
                  <a:pt x="1563" y="0"/>
                  <a:pt x="2100" y="6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7" name="淘宝网chenying0907出品 6"/>
          <p:cNvSpPr/>
          <p:nvPr/>
        </p:nvSpPr>
        <p:spPr bwMode="auto">
          <a:xfrm>
            <a:off x="4935205" y="1899329"/>
            <a:ext cx="2696564" cy="2568094"/>
          </a:xfrm>
          <a:custGeom>
            <a:avLst/>
            <a:gdLst>
              <a:gd name="T0" fmla="*/ 1521 w 2142"/>
              <a:gd name="T1" fmla="*/ 2097 h 2097"/>
              <a:gd name="T2" fmla="*/ 1637 w 2142"/>
              <a:gd name="T3" fmla="*/ 634 h 2097"/>
              <a:gd name="T4" fmla="*/ 526 w 2142"/>
              <a:gd name="T5" fmla="*/ 1574 h 2097"/>
              <a:gd name="T6" fmla="*/ 575 w 2142"/>
              <a:gd name="T7" fmla="*/ 991 h 2097"/>
              <a:gd name="T8" fmla="*/ 1521 w 2142"/>
              <a:gd name="T9" fmla="*/ 2097 h 2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2" h="2097">
                <a:moveTo>
                  <a:pt x="1521" y="2097"/>
                </a:moveTo>
                <a:cubicBezTo>
                  <a:pt x="1954" y="1724"/>
                  <a:pt x="2007" y="1071"/>
                  <a:pt x="1637" y="634"/>
                </a:cubicBezTo>
                <a:cubicBezTo>
                  <a:pt x="1100" y="0"/>
                  <a:pt x="0" y="953"/>
                  <a:pt x="526" y="1574"/>
                </a:cubicBezTo>
                <a:cubicBezTo>
                  <a:pt x="379" y="1400"/>
                  <a:pt x="400" y="1139"/>
                  <a:pt x="575" y="991"/>
                </a:cubicBezTo>
                <a:cubicBezTo>
                  <a:pt x="1194" y="467"/>
                  <a:pt x="2142" y="1558"/>
                  <a:pt x="1521" y="209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8" name="淘宝网chenying0907出品 7"/>
          <p:cNvSpPr/>
          <p:nvPr/>
        </p:nvSpPr>
        <p:spPr bwMode="auto">
          <a:xfrm>
            <a:off x="4230455" y="2550223"/>
            <a:ext cx="2704604" cy="2572905"/>
          </a:xfrm>
          <a:custGeom>
            <a:avLst/>
            <a:gdLst>
              <a:gd name="T0" fmla="*/ 633 w 2148"/>
              <a:gd name="T1" fmla="*/ 0 h 2101"/>
              <a:gd name="T2" fmla="*/ 512 w 2148"/>
              <a:gd name="T3" fmla="*/ 1467 h 2101"/>
              <a:gd name="T4" fmla="*/ 1623 w 2148"/>
              <a:gd name="T5" fmla="*/ 527 h 2101"/>
              <a:gd name="T6" fmla="*/ 1574 w 2148"/>
              <a:gd name="T7" fmla="*/ 1110 h 2101"/>
              <a:gd name="T8" fmla="*/ 633 w 2148"/>
              <a:gd name="T9" fmla="*/ 0 h 2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8" h="2101">
                <a:moveTo>
                  <a:pt x="633" y="0"/>
                </a:moveTo>
                <a:cubicBezTo>
                  <a:pt x="195" y="371"/>
                  <a:pt x="140" y="1028"/>
                  <a:pt x="512" y="1467"/>
                </a:cubicBezTo>
                <a:cubicBezTo>
                  <a:pt x="1048" y="2101"/>
                  <a:pt x="2148" y="1148"/>
                  <a:pt x="1623" y="527"/>
                </a:cubicBezTo>
                <a:cubicBezTo>
                  <a:pt x="1770" y="701"/>
                  <a:pt x="1748" y="962"/>
                  <a:pt x="1574" y="1110"/>
                </a:cubicBezTo>
                <a:cubicBezTo>
                  <a:pt x="953" y="1636"/>
                  <a:pt x="0" y="536"/>
                  <a:pt x="63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9" name="淘宝网chenying0907出品 8"/>
          <p:cNvSpPr/>
          <p:nvPr/>
        </p:nvSpPr>
        <p:spPr bwMode="auto">
          <a:xfrm>
            <a:off x="4927166" y="2535487"/>
            <a:ext cx="2640296" cy="2623425"/>
          </a:xfrm>
          <a:custGeom>
            <a:avLst/>
            <a:gdLst>
              <a:gd name="T0" fmla="*/ 0 w 2097"/>
              <a:gd name="T1" fmla="*/ 1520 h 2142"/>
              <a:gd name="T2" fmla="*/ 1463 w 2097"/>
              <a:gd name="T3" fmla="*/ 1636 h 2142"/>
              <a:gd name="T4" fmla="*/ 523 w 2097"/>
              <a:gd name="T5" fmla="*/ 525 h 2142"/>
              <a:gd name="T6" fmla="*/ 1106 w 2097"/>
              <a:gd name="T7" fmla="*/ 574 h 2142"/>
              <a:gd name="T8" fmla="*/ 0 w 2097"/>
              <a:gd name="T9" fmla="*/ 1520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7" h="2142">
                <a:moveTo>
                  <a:pt x="0" y="1520"/>
                </a:moveTo>
                <a:cubicBezTo>
                  <a:pt x="373" y="1954"/>
                  <a:pt x="1026" y="2006"/>
                  <a:pt x="1463" y="1636"/>
                </a:cubicBezTo>
                <a:cubicBezTo>
                  <a:pt x="2097" y="1100"/>
                  <a:pt x="1144" y="0"/>
                  <a:pt x="523" y="525"/>
                </a:cubicBezTo>
                <a:cubicBezTo>
                  <a:pt x="697" y="378"/>
                  <a:pt x="958" y="400"/>
                  <a:pt x="1106" y="574"/>
                </a:cubicBezTo>
                <a:cubicBezTo>
                  <a:pt x="1630" y="1193"/>
                  <a:pt x="539" y="2142"/>
                  <a:pt x="0" y="152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12" tIns="45706" rIns="91412" bIns="45706" numCol="1" anchor="t" anchorCtr="0" compatLnSpc="1"/>
          <a:lstStyle/>
          <a:p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1" name="Oval 3"/>
          <p:cNvSpPr/>
          <p:nvPr/>
        </p:nvSpPr>
        <p:spPr>
          <a:xfrm>
            <a:off x="8203572" y="2862369"/>
            <a:ext cx="118835" cy="1188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420617" y="2862369"/>
            <a:ext cx="118835" cy="1188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637662" y="2862369"/>
            <a:ext cx="118835" cy="1188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854707" y="2862369"/>
            <a:ext cx="118835" cy="1188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071752" y="2862369"/>
            <a:ext cx="118835" cy="1188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288797" y="2862369"/>
            <a:ext cx="118835" cy="1188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505842" y="286236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9722890" y="286236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944026" y="2775638"/>
            <a:ext cx="607859" cy="338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80%</a:t>
            </a:r>
            <a:endParaRPr lang="en-US" sz="160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203573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420618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8637663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854708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9071753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9288798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9505843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722890" y="508887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44027" y="5002148"/>
            <a:ext cx="607859" cy="338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90%</a:t>
            </a:r>
            <a:endParaRPr lang="en-US" sz="160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016784" y="286236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233829" y="286236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450874" y="286236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67919" y="286236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884964" y="286236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102009" y="286236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319054" y="286236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536102" y="286236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412669" y="2775638"/>
            <a:ext cx="607859" cy="338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70%</a:t>
            </a:r>
            <a:endParaRPr lang="en-US" sz="160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2016784" y="508887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2233829" y="508887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450874" y="508887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2667919" y="5088879"/>
            <a:ext cx="118835" cy="1188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884964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102009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319054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536102" y="5088879"/>
            <a:ext cx="118835" cy="1188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2669" y="5002148"/>
            <a:ext cx="607859" cy="338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Noto Sans S Chinese Light" panose="020B0300000000000000" pitchFamily="34" charset="-122"/>
                <a:ea typeface="Noto Sans S Chinese Light" panose="020B0300000000000000" pitchFamily="34" charset="-122"/>
                <a:cs typeface="Open Sans" pitchFamily="34" charset="0"/>
              </a:rPr>
              <a:t>30%</a:t>
            </a:r>
            <a:endParaRPr lang="en-US" sz="1600" dirty="0">
              <a:solidFill>
                <a:schemeClr val="tx2"/>
              </a:solidFill>
              <a:latin typeface="Noto Sans S Chinese Light" panose="020B0300000000000000" pitchFamily="34" charset="-122"/>
              <a:ea typeface="Noto Sans S Chinese Light" panose="020B0300000000000000" pitchFamily="34" charset="-122"/>
              <a:cs typeface="Open Sans" pitchFamily="34" charset="0"/>
            </a:endParaRPr>
          </a:p>
        </p:txBody>
      </p:sp>
      <p:sp>
        <p:nvSpPr>
          <p:cNvPr id="50" name="išľíďè"/>
          <p:cNvSpPr/>
          <p:nvPr/>
        </p:nvSpPr>
        <p:spPr bwMode="auto">
          <a:xfrm>
            <a:off x="1838983" y="199390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输入替换内容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1" name="iSlíďè"/>
          <p:cNvSpPr txBox="1"/>
          <p:nvPr/>
        </p:nvSpPr>
        <p:spPr bwMode="auto">
          <a:xfrm>
            <a:off x="1837627" y="165282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2" name="išľíďè"/>
          <p:cNvSpPr/>
          <p:nvPr/>
        </p:nvSpPr>
        <p:spPr bwMode="auto">
          <a:xfrm>
            <a:off x="1837627" y="4184420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3" name="iSlíďè"/>
          <p:cNvSpPr txBox="1"/>
          <p:nvPr/>
        </p:nvSpPr>
        <p:spPr bwMode="auto">
          <a:xfrm>
            <a:off x="1836271" y="3843334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4" name="išľíďè"/>
          <p:cNvSpPr/>
          <p:nvPr/>
        </p:nvSpPr>
        <p:spPr bwMode="auto">
          <a:xfrm>
            <a:off x="8021833" y="1998166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5" name="iSlíďè"/>
          <p:cNvSpPr txBox="1"/>
          <p:nvPr/>
        </p:nvSpPr>
        <p:spPr bwMode="auto">
          <a:xfrm>
            <a:off x="8020477" y="1657080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6" name="išľíďè"/>
          <p:cNvSpPr/>
          <p:nvPr/>
        </p:nvSpPr>
        <p:spPr bwMode="auto">
          <a:xfrm>
            <a:off x="8020477" y="4188678"/>
            <a:ext cx="2536640" cy="557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rIns="90000" anchor="t" anchorCtr="0">
            <a:noAutofit/>
          </a:bodyPr>
          <a:lstStyle/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  <a:p>
            <a:pPr marL="0" marR="0" lvl="0" indent="0" algn="l" defTabSz="913765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输入替换内容</a:t>
            </a:r>
            <a:r>
              <a:rPr lang="en-US" altLang="zh-CN" sz="12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  <a:sym typeface="+mn-ea"/>
              </a:rPr>
              <a:t> 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  <p:sp>
        <p:nvSpPr>
          <p:cNvPr id="57" name="iSlíďè"/>
          <p:cNvSpPr txBox="1"/>
          <p:nvPr/>
        </p:nvSpPr>
        <p:spPr bwMode="auto">
          <a:xfrm>
            <a:off x="8019121" y="3847592"/>
            <a:ext cx="2195830" cy="3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rIns="90000">
            <a:normAutofit lnSpcReduction="10000"/>
          </a:bodyPr>
          <a:lstStyle/>
          <a:p>
            <a:pPr marL="0" marR="0" lvl="0" indent="0" algn="l" defTabSz="913765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Noto Sans S Chinese Light" panose="020B0300000000000000" pitchFamily="34" charset="-122"/>
                <a:ea typeface="Noto Sans S Chinese Light" panose="020B0300000000000000" pitchFamily="34" charset="-122"/>
              </a:rPr>
              <a:t>标题文本预设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Noto Sans S Chinese Light" panose="020B0300000000000000" pitchFamily="34" charset="-122"/>
              <a:ea typeface="Noto Sans S Chinese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tags/tag1.xml><?xml version="1.0" encoding="utf-8"?>
<p:tagLst xmlns:p="http://schemas.openxmlformats.org/presentationml/2006/main">
  <p:tag name="MH" val="20170809155423"/>
  <p:tag name="MH_LIBRARY" val="CONTENTS"/>
  <p:tag name="MH_TYPE" val="ENTRY"/>
  <p:tag name="ID" val="547148"/>
  <p:tag name="MH_ORDER" val="1"/>
</p:tagLst>
</file>

<file path=ppt/tags/tag2.xml><?xml version="1.0" encoding="utf-8"?>
<p:tagLst xmlns:p="http://schemas.openxmlformats.org/presentationml/2006/main">
  <p:tag name="MH" val="20170809155423"/>
  <p:tag name="MH_LIBRARY" val="CONTENTS"/>
  <p:tag name="MH_TYPE" val="ENTRY"/>
  <p:tag name="ID" val="547148"/>
  <p:tag name="MH_ORDER" val="2"/>
</p:tagLst>
</file>

<file path=ppt/tags/tag3.xml><?xml version="1.0" encoding="utf-8"?>
<p:tagLst xmlns:p="http://schemas.openxmlformats.org/presentationml/2006/main">
  <p:tag name="MH" val="20170809155423"/>
  <p:tag name="MH_LIBRARY" val="CONTENTS"/>
  <p:tag name="MH_TYPE" val="ENTRY"/>
  <p:tag name="ID" val="547148"/>
  <p:tag name="MH_ORDER" val="3"/>
</p:tagLst>
</file>

<file path=ppt/tags/tag4.xml><?xml version="1.0" encoding="utf-8"?>
<p:tagLst xmlns:p="http://schemas.openxmlformats.org/presentationml/2006/main">
  <p:tag name="MH" val="20170809155423"/>
  <p:tag name="MH_LIBRARY" val="CONTENTS"/>
  <p:tag name="MH_TYPE" val="ENTRY"/>
  <p:tag name="ID" val="547148"/>
  <p:tag name="MH_ORDER" val="4"/>
</p:tagLst>
</file>

<file path=ppt/theme/theme1.xml><?xml version="1.0" encoding="utf-8"?>
<a:theme xmlns:a="http://schemas.openxmlformats.org/drawingml/2006/main" name="主题">
  <a:themeElements>
    <a:clrScheme name="自定义 95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3F3F"/>
      </a:accent1>
      <a:accent2>
        <a:srgbClr val="12216C"/>
      </a:accent2>
      <a:accent3>
        <a:srgbClr val="3F3F3F"/>
      </a:accent3>
      <a:accent4>
        <a:srgbClr val="12216C"/>
      </a:accent4>
      <a:accent5>
        <a:srgbClr val="3F3F3F"/>
      </a:accent5>
      <a:accent6>
        <a:srgbClr val="12216C"/>
      </a:accent6>
      <a:hlink>
        <a:srgbClr val="3F3F3F"/>
      </a:hlink>
      <a:folHlink>
        <a:srgbClr val="12216C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3858</Words>
  <Application>WPS 演示</Application>
  <PresentationFormat>宽屏</PresentationFormat>
  <Paragraphs>471</Paragraphs>
  <Slides>24</Slides>
  <Notes>25</Notes>
  <HiddenSlides>0</HiddenSlides>
  <MMClips>1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9" baseType="lpstr">
      <vt:lpstr>Arial</vt:lpstr>
      <vt:lpstr>宋体</vt:lpstr>
      <vt:lpstr>Wingdings</vt:lpstr>
      <vt:lpstr>Noto Sans S Chinese Light</vt:lpstr>
      <vt:lpstr>Noto Sans S Chinese Thin</vt:lpstr>
      <vt:lpstr>Montserrat</vt:lpstr>
      <vt:lpstr>Open Sans</vt:lpstr>
      <vt:lpstr>Noto Sans S Chinese Black</vt:lpstr>
      <vt:lpstr>微软雅黑</vt:lpstr>
      <vt:lpstr>Arial Narrow</vt:lpstr>
      <vt:lpstr>Noto Sans S Chinese Regular</vt:lpstr>
      <vt:lpstr>Calibri Light</vt:lpstr>
      <vt:lpstr>Calibri</vt:lpstr>
      <vt:lpstr>Hiragino Sans GB W3</vt:lpstr>
      <vt:lpstr>等线</vt:lpstr>
      <vt:lpstr>Arial Unicode MS</vt:lpstr>
      <vt:lpstr>等线 Light</vt:lpstr>
      <vt:lpstr>Arial</vt:lpstr>
      <vt:lpstr>Impact</vt:lpstr>
      <vt:lpstr>Segoe UI</vt:lpstr>
      <vt:lpstr>Lato Regular</vt:lpstr>
      <vt:lpstr>微软雅黑 Light</vt:lpstr>
      <vt:lpstr>Segoe Print</vt:lpstr>
      <vt:lpstr>黑体</vt:lpstr>
      <vt:lpstr>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南蛮姑娘</cp:lastModifiedBy>
  <cp:revision>11</cp:revision>
  <dcterms:created xsi:type="dcterms:W3CDTF">2019-01-24T01:42:00Z</dcterms:created>
  <dcterms:modified xsi:type="dcterms:W3CDTF">2021-09-10T09:46:57Z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B5915634D0CC4715A3B16E5AABE1B8ED</vt:lpwstr>
  </property>
</Properties>
</file>