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80" r:id="rId3"/>
    <p:sldId id="3173" r:id="rId5"/>
    <p:sldId id="261" r:id="rId6"/>
    <p:sldId id="281" r:id="rId7"/>
    <p:sldId id="259" r:id="rId8"/>
    <p:sldId id="264" r:id="rId9"/>
    <p:sldId id="272" r:id="rId10"/>
    <p:sldId id="3181" r:id="rId11"/>
    <p:sldId id="287" r:id="rId12"/>
    <p:sldId id="260" r:id="rId13"/>
    <p:sldId id="262" r:id="rId14"/>
    <p:sldId id="278" r:id="rId15"/>
    <p:sldId id="3182" r:id="rId16"/>
    <p:sldId id="284" r:id="rId17"/>
    <p:sldId id="285" r:id="rId18"/>
    <p:sldId id="263" r:id="rId19"/>
    <p:sldId id="277" r:id="rId20"/>
    <p:sldId id="279" r:id="rId21"/>
    <p:sldId id="3183" r:id="rId22"/>
    <p:sldId id="283" r:id="rId23"/>
    <p:sldId id="314" r:id="rId24"/>
    <p:sldId id="286" r:id="rId25"/>
    <p:sldId id="298" r:id="rId26"/>
    <p:sldId id="3184"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5A1"/>
    <a:srgbClr val="8AAD9D"/>
    <a:srgbClr val="EFB0AA"/>
    <a:srgbClr val="CA0810"/>
    <a:srgbClr val="6A6A6A"/>
    <a:srgbClr val="505F72"/>
    <a:srgbClr val="FF0000"/>
    <a:srgbClr val="FC611F"/>
    <a:srgbClr val="A2B042"/>
    <a:srgbClr val="7B9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280" autoAdjust="0"/>
  </p:normalViewPr>
  <p:slideViewPr>
    <p:cSldViewPr snapToGrid="0">
      <p:cViewPr varScale="1">
        <p:scale>
          <a:sx n="105" d="100"/>
          <a:sy n="105" d="100"/>
        </p:scale>
        <p:origin x="150" y="156"/>
      </p:cViewPr>
      <p:guideLst/>
    </p:cSldViewPr>
  </p:slideViewPr>
  <p:notesTextViewPr>
    <p:cViewPr>
      <p:scale>
        <a:sx n="1" d="1"/>
        <a:sy n="1" d="1"/>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1869-FDA3-4BD2-86A7-F72C2C5F36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60D7-5DD8-4BAD-A65B-D8B626E1F32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75DF6-3DCE-4259-BD6F-30C6E3ABDEB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353C8AB-AA05-4CBA-B9E2-8C63916BE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151036-D240-47F7-AC23-8AD6E5494E5B}" type="slidenum">
              <a:rPr lang="zh-CN" altLang="en-US" smtClean="0"/>
            </a:fld>
            <a:endParaRPr lang="zh-CN" altLang="en-US"/>
          </a:p>
        </p:txBody>
      </p:sp>
    </p:spTree>
  </p:cSld>
  <p:clrMapOvr>
    <a:masterClrMapping/>
  </p:clrMapOvr>
  <p:transition spd="slow"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4.jpeg"/><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21.jpeg"/><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2.xml"/><Relationship Id="rId2" Type="http://schemas.openxmlformats.org/officeDocument/2006/relationships/image" Target="../media/image23.jpeg"/><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53" y="611"/>
            <a:ext cx="12209309" cy="686731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矩形 22"/>
          <p:cNvSpPr/>
          <p:nvPr/>
        </p:nvSpPr>
        <p:spPr>
          <a:xfrm>
            <a:off x="3192130" y="1993237"/>
            <a:ext cx="5137870" cy="384080"/>
          </a:xfrm>
          <a:prstGeom prst="rect">
            <a:avLst/>
          </a:prstGeom>
          <a:solidFill>
            <a:srgbClr val="F6C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259"/>
          <p:cNvSpPr>
            <a:spLocks noChangeArrowheads="1"/>
          </p:cNvSpPr>
          <p:nvPr/>
        </p:nvSpPr>
        <p:spPr bwMode="auto">
          <a:xfrm>
            <a:off x="2957480" y="1406813"/>
            <a:ext cx="56071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rgbClr val="8AAD9D"/>
                </a:solidFill>
                <a:latin typeface="Arial" panose="020B0604020202020204" pitchFamily="34" charset="0"/>
                <a:cs typeface="Arial" panose="020B0604020202020204" pitchFamily="34" charset="0"/>
              </a:rPr>
              <a:t>HOME DECORATION PROJECT</a:t>
            </a:r>
            <a:endParaRPr lang="zh-CN" altLang="en-US" sz="2800" dirty="0">
              <a:solidFill>
                <a:srgbClr val="8AAD9D"/>
              </a:solidFill>
              <a:latin typeface="Arial" panose="020B0604020202020204" pitchFamily="34" charset="0"/>
              <a:cs typeface="Arial" panose="020B0604020202020204" pitchFamily="34" charset="0"/>
            </a:endParaRPr>
          </a:p>
        </p:txBody>
      </p:sp>
      <p:sp>
        <p:nvSpPr>
          <p:cNvPr id="44" name="矩形 259"/>
          <p:cNvSpPr>
            <a:spLocks noChangeArrowheads="1"/>
          </p:cNvSpPr>
          <p:nvPr/>
        </p:nvSpPr>
        <p:spPr bwMode="auto">
          <a:xfrm>
            <a:off x="3077251" y="1999408"/>
            <a:ext cx="536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cap="all" dirty="0">
                <a:solidFill>
                  <a:schemeClr val="bg1"/>
                </a:solidFill>
                <a:cs typeface="Arial" panose="020B0604020202020204" pitchFamily="34" charset="0"/>
              </a:rPr>
              <a:t>|</a:t>
            </a:r>
            <a:r>
              <a:rPr lang="zh-CN" altLang="en-US" sz="1800" cap="all" dirty="0">
                <a:solidFill>
                  <a:schemeClr val="bg1"/>
                </a:solidFill>
                <a:cs typeface="Arial" panose="020B0604020202020204" pitchFamily="34" charset="0"/>
              </a:rPr>
              <a:t>适用于述职报告</a:t>
            </a:r>
            <a:r>
              <a:rPr lang="en-US" altLang="zh-CN" sz="1800" cap="all" dirty="0">
                <a:solidFill>
                  <a:schemeClr val="bg1"/>
                </a:solidFill>
                <a:cs typeface="Arial" panose="020B0604020202020204" pitchFamily="34" charset="0"/>
              </a:rPr>
              <a:t>|</a:t>
            </a:r>
            <a:r>
              <a:rPr lang="zh-CN" altLang="en-US" sz="1800" cap="all" dirty="0">
                <a:solidFill>
                  <a:schemeClr val="bg1"/>
                </a:solidFill>
                <a:cs typeface="Arial" panose="020B0604020202020204" pitchFamily="34" charset="0"/>
              </a:rPr>
              <a:t>个人简介</a:t>
            </a:r>
            <a:r>
              <a:rPr lang="en-US" altLang="zh-CN" sz="1800" cap="all" dirty="0">
                <a:solidFill>
                  <a:schemeClr val="bg1"/>
                </a:solidFill>
                <a:cs typeface="Arial" panose="020B0604020202020204" pitchFamily="34" charset="0"/>
              </a:rPr>
              <a:t>|</a:t>
            </a:r>
            <a:r>
              <a:rPr lang="zh-CN" altLang="en-US" sz="1800" cap="all" dirty="0">
                <a:solidFill>
                  <a:schemeClr val="bg1"/>
                </a:solidFill>
                <a:cs typeface="Arial" panose="020B0604020202020204" pitchFamily="34" charset="0"/>
              </a:rPr>
              <a:t>工作总结</a:t>
            </a:r>
            <a:r>
              <a:rPr lang="en-US" altLang="zh-CN" sz="1800" cap="all" dirty="0">
                <a:solidFill>
                  <a:schemeClr val="bg1"/>
                </a:solidFill>
                <a:cs typeface="Arial" panose="020B0604020202020204" pitchFamily="34" charset="0"/>
              </a:rPr>
              <a:t>|</a:t>
            </a:r>
            <a:r>
              <a:rPr lang="zh-CN" altLang="en-US" sz="1800" cap="all" dirty="0">
                <a:solidFill>
                  <a:schemeClr val="bg1"/>
                </a:solidFill>
                <a:cs typeface="Arial" panose="020B0604020202020204" pitchFamily="34" charset="0"/>
              </a:rPr>
              <a:t>会议报告等</a:t>
            </a:r>
            <a:r>
              <a:rPr lang="en-US" altLang="zh-CN" sz="1800" cap="all" dirty="0">
                <a:solidFill>
                  <a:schemeClr val="bg1"/>
                </a:solidFill>
                <a:cs typeface="Arial" panose="020B0604020202020204" pitchFamily="34" charset="0"/>
              </a:rPr>
              <a:t>|</a:t>
            </a:r>
            <a:endParaRPr lang="zh-CN" altLang="en-US" sz="1800" cap="all" dirty="0">
              <a:solidFill>
                <a:schemeClr val="bg1"/>
              </a:solidFill>
              <a:cs typeface="Arial" panose="020B0604020202020204" pitchFamily="34" charset="0"/>
            </a:endParaRPr>
          </a:p>
        </p:txBody>
      </p:sp>
      <p:sp>
        <p:nvSpPr>
          <p:cNvPr id="45" name="矩形 259"/>
          <p:cNvSpPr>
            <a:spLocks noChangeArrowheads="1"/>
          </p:cNvSpPr>
          <p:nvPr/>
        </p:nvSpPr>
        <p:spPr bwMode="auto">
          <a:xfrm>
            <a:off x="1916042" y="411976"/>
            <a:ext cx="7781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600" b="1" cap="all" dirty="0">
                <a:solidFill>
                  <a:srgbClr val="8AAD9D"/>
                </a:solidFill>
                <a:cs typeface="Arial" panose="020B0604020202020204" pitchFamily="34" charset="0"/>
              </a:rPr>
              <a:t>家居装饰项目</a:t>
            </a:r>
            <a:r>
              <a:rPr lang="en-US" altLang="zh-CN" sz="5600" b="1" cap="all" dirty="0">
                <a:solidFill>
                  <a:srgbClr val="8AAD9D"/>
                </a:solidFill>
                <a:cs typeface="Arial" panose="020B0604020202020204" pitchFamily="34" charset="0"/>
              </a:rPr>
              <a:t>PPT</a:t>
            </a:r>
            <a:endParaRPr lang="zh-CN" altLang="en-US" sz="5600" b="1" cap="all" dirty="0">
              <a:solidFill>
                <a:srgbClr val="8AAD9D"/>
              </a:solidFill>
              <a:cs typeface="Arial" panose="020B0604020202020204" pitchFamily="34" charset="0"/>
            </a:endParaRPr>
          </a:p>
        </p:txBody>
      </p:sp>
      <p:sp>
        <p:nvSpPr>
          <p:cNvPr id="28" name="矩形 259"/>
          <p:cNvSpPr>
            <a:spLocks noChangeArrowheads="1"/>
          </p:cNvSpPr>
          <p:nvPr/>
        </p:nvSpPr>
        <p:spPr bwMode="auto">
          <a:xfrm>
            <a:off x="4766315" y="2606026"/>
            <a:ext cx="200835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cap="all" dirty="0">
                <a:solidFill>
                  <a:srgbClr val="8AAD9D"/>
                </a:solidFill>
                <a:cs typeface="Arial" panose="020B0604020202020204" pitchFamily="34" charset="0"/>
              </a:rPr>
              <a:t>汇报人</a:t>
            </a:r>
            <a:r>
              <a:rPr lang="zh-CN" altLang="en-US" sz="2000" cap="all" dirty="0" smtClean="0">
                <a:solidFill>
                  <a:srgbClr val="8AAD9D"/>
                </a:solidFill>
                <a:cs typeface="Arial" panose="020B0604020202020204" pitchFamily="34" charset="0"/>
              </a:rPr>
              <a:t>：</a:t>
            </a:r>
            <a:r>
              <a:rPr lang="en-US" altLang="zh-CN" sz="2000" cap="all" dirty="0" smtClean="0">
                <a:solidFill>
                  <a:srgbClr val="8AAD9D"/>
                </a:solidFill>
                <a:cs typeface="Arial" panose="020B0604020202020204" pitchFamily="34" charset="0"/>
              </a:rPr>
              <a:t>XXX</a:t>
            </a:r>
            <a:endParaRPr lang="en-US" altLang="zh-CN" sz="2000" cap="all" dirty="0" smtClean="0">
              <a:solidFill>
                <a:srgbClr val="8AAD9D"/>
              </a:solidFill>
              <a:cs typeface="Arial" panose="020B0604020202020204" pitchFamily="34" charset="0"/>
            </a:endParaRPr>
          </a:p>
        </p:txBody>
      </p:sp>
      <p:cxnSp>
        <p:nvCxnSpPr>
          <p:cNvPr id="25" name="直接连接符 24"/>
          <p:cNvCxnSpPr/>
          <p:nvPr/>
        </p:nvCxnSpPr>
        <p:spPr>
          <a:xfrm>
            <a:off x="4055446" y="2810026"/>
            <a:ext cx="870012" cy="0"/>
          </a:xfrm>
          <a:prstGeom prst="line">
            <a:avLst/>
          </a:prstGeom>
          <a:ln w="19050">
            <a:solidFill>
              <a:srgbClr val="8AAD9D"/>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611683" y="2810026"/>
            <a:ext cx="870012" cy="0"/>
          </a:xfrm>
          <a:prstGeom prst="line">
            <a:avLst/>
          </a:prstGeom>
          <a:ln w="19050">
            <a:solidFill>
              <a:srgbClr val="8AAD9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accel="40000" fill="hold" grpId="0" nodeType="afterEffect" p14:presetBounceEnd="40000">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14:bounceEnd="40000">
                                          <p:cBhvr additive="base">
                                            <p:cTn id="12" dur="100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2"/>
                                            </p:tgtEl>
                                            <p:attrNameLst>
                                              <p:attrName>ppt_y</p:attrName>
                                            </p:attrNameLst>
                                          </p:cBhvr>
                                          <p:tavLst>
                                            <p:tav tm="0">
                                              <p:val>
                                                <p:strVal val="#ppt_y"/>
                                              </p:val>
                                            </p:tav>
                                            <p:tav tm="100000">
                                              <p:val>
                                                <p:strVal val="#ppt_y"/>
                                              </p:val>
                                            </p:tav>
                                          </p:tavLst>
                                        </p:anim>
                                        <p:anim calcmode="lin" valueType="num">
                                          <p:cBhvr>
                                            <p:cTn id="1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2"/>
                                            </p:tgtEl>
                                          </p:cBhvr>
                                        </p:animEffect>
                                      </p:childTnLst>
                                    </p:cTn>
                                  </p:par>
                                </p:childTnLst>
                              </p:cTn>
                            </p:par>
                            <p:par>
                              <p:cTn id="22" fill="hold">
                                <p:stCondLst>
                                  <p:cond delay="3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2"/>
                                            </p:tgtEl>
                                          </p:cBhvr>
                                        </p:animEffect>
                                        <p:animScale>
                                          <p:cBhvr>
                                            <p:cTn id="25" dur="250" autoRev="1" fill="hold"/>
                                            <p:tgtEl>
                                              <p:spTgt spid="4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par>
                              <p:cTn id="31" fill="hold">
                                <p:stCondLst>
                                  <p:cond delay="500"/>
                                </p:stCondLst>
                                <p:childTnLst>
                                  <p:par>
                                    <p:cTn id="32" presetID="2" presetClass="entr" presetSubtype="2" accel="40000" fill="hold" grpId="0" nodeType="afterEffect" p14:presetBounceEnd="40000">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14:bounceEnd="40000">
                                          <p:cBhvr additive="base">
                                            <p:cTn id="34" dur="10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35"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randombar(horizontal)">
                                          <p:cBhvr>
                                            <p:cTn id="40" dur="500"/>
                                            <p:tgtEl>
                                              <p:spTgt spid="44"/>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16" presetClass="entr" presetSubtype="21"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3" grpId="0" animBg="1"/>
          <p:bldP spid="42" grpId="0"/>
          <p:bldP spid="42" grpId="1"/>
          <p:bldP spid="44" grpId="0"/>
          <p:bldP spid="45"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accel="4000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1000" fill="hold"/>
                                            <p:tgtEl>
                                              <p:spTgt spid="45"/>
                                            </p:tgtEl>
                                            <p:attrNameLst>
                                              <p:attrName>ppt_x</p:attrName>
                                            </p:attrNameLst>
                                          </p:cBhvr>
                                          <p:tavLst>
                                            <p:tav tm="0">
                                              <p:val>
                                                <p:strVal val="1+#ppt_w/2"/>
                                              </p:val>
                                            </p:tav>
                                            <p:tav tm="100000">
                                              <p:val>
                                                <p:strVal val="#ppt_x"/>
                                              </p:val>
                                            </p:tav>
                                          </p:tavLst>
                                        </p:anim>
                                        <p:anim calcmode="lin" valueType="num">
                                          <p:cBhvr additive="base">
                                            <p:cTn id="13" dur="10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2"/>
                                            </p:tgtEl>
                                            <p:attrNameLst>
                                              <p:attrName>ppt_y</p:attrName>
                                            </p:attrNameLst>
                                          </p:cBhvr>
                                          <p:tavLst>
                                            <p:tav tm="0">
                                              <p:val>
                                                <p:strVal val="#ppt_y"/>
                                              </p:val>
                                            </p:tav>
                                            <p:tav tm="100000">
                                              <p:val>
                                                <p:strVal val="#ppt_y"/>
                                              </p:val>
                                            </p:tav>
                                          </p:tavLst>
                                        </p:anim>
                                        <p:anim calcmode="lin" valueType="num">
                                          <p:cBhvr>
                                            <p:cTn id="1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2"/>
                                            </p:tgtEl>
                                          </p:cBhvr>
                                        </p:animEffect>
                                      </p:childTnLst>
                                    </p:cTn>
                                  </p:par>
                                </p:childTnLst>
                              </p:cTn>
                            </p:par>
                            <p:par>
                              <p:cTn id="22" fill="hold">
                                <p:stCondLst>
                                  <p:cond delay="3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2"/>
                                            </p:tgtEl>
                                          </p:cBhvr>
                                        </p:animEffect>
                                        <p:animScale>
                                          <p:cBhvr>
                                            <p:cTn id="25" dur="250" autoRev="1" fill="hold"/>
                                            <p:tgtEl>
                                              <p:spTgt spid="4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par>
                              <p:cTn id="31" fill="hold">
                                <p:stCondLst>
                                  <p:cond delay="500"/>
                                </p:stCondLst>
                                <p:childTnLst>
                                  <p:par>
                                    <p:cTn id="32" presetID="2" presetClass="entr" presetSubtype="2" accel="4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1+#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randombar(horizontal)">
                                          <p:cBhvr>
                                            <p:cTn id="40" dur="500"/>
                                            <p:tgtEl>
                                              <p:spTgt spid="44"/>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16" presetClass="entr" presetSubtype="21"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3" grpId="0" animBg="1"/>
          <p:bldP spid="42" grpId="0"/>
          <p:bldP spid="42" grpId="1"/>
          <p:bldP spid="44" grpId="0"/>
          <p:bldP spid="45" grpId="0"/>
          <p:bldP spid="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r="22997"/>
          <a:stretch>
            <a:fillRect/>
          </a:stretch>
        </p:blipFill>
        <p:spPr>
          <a:xfrm>
            <a:off x="789761" y="1971676"/>
            <a:ext cx="3248025" cy="2459306"/>
          </a:xfrm>
          <a:prstGeom prst="rect">
            <a:avLst/>
          </a:prstGeom>
        </p:spPr>
      </p:pic>
      <p:sp>
        <p:nvSpPr>
          <p:cNvPr id="5" name="矩形 4"/>
          <p:cNvSpPr>
            <a:spLocks noChangeArrowheads="1"/>
          </p:cNvSpPr>
          <p:nvPr/>
        </p:nvSpPr>
        <p:spPr bwMode="auto">
          <a:xfrm>
            <a:off x="1722438" y="5294008"/>
            <a:ext cx="8824912"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rgbClr val="505F72"/>
                </a:solidFill>
                <a:latin typeface="楷体" panose="02010609060101010101" pitchFamily="49" charset="-122"/>
                <a:ea typeface="楷体" panose="02010609060101010101" pitchFamily="49" charset="-122"/>
              </a:rPr>
              <a:t>家从不愿给它一个定义难言的深情</a:t>
            </a:r>
            <a:r>
              <a:rPr lang="en-US" altLang="zh-CN" sz="1400" dirty="0">
                <a:solidFill>
                  <a:srgbClr val="505F72"/>
                </a:solidFill>
                <a:latin typeface="楷体" panose="02010609060101010101" pitchFamily="49" charset="-122"/>
                <a:ea typeface="楷体" panose="02010609060101010101" pitchFamily="49" charset="-122"/>
              </a:rPr>
              <a:t>——</a:t>
            </a:r>
            <a:r>
              <a:rPr lang="zh-CN" altLang="en-US" sz="14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是一个苹果安放的角落是一只拖鞋迷失的场所动荡后的安抚有亲人温暖的言语是忙碌后的休憩有爱人缠绵的目光必须舒适 必须窝心我眷恋它家从不愿给它一个定义难言的深情</a:t>
            </a:r>
            <a:r>
              <a:rPr lang="en-US" altLang="zh-CN" sz="1400" dirty="0">
                <a:solidFill>
                  <a:srgbClr val="505F72"/>
                </a:solidFill>
                <a:latin typeface="楷体" panose="02010609060101010101" pitchFamily="49" charset="-122"/>
                <a:ea typeface="楷体" panose="02010609060101010101" pitchFamily="49" charset="-122"/>
              </a:rPr>
              <a:t>——</a:t>
            </a:r>
            <a:r>
              <a:rPr lang="zh-CN" altLang="en-US" sz="14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是一个苹果安放的角落是一只拖鞋迷失的场所动荡后的安抚有亲人温暖的言语是忙碌后的休憩有爱人缠绵的目光必须舒适 必须窝心我眷恋它</a:t>
            </a:r>
            <a:endParaRPr lang="zh-CN" altLang="en-US" sz="1400" dirty="0">
              <a:solidFill>
                <a:srgbClr val="505F72"/>
              </a:solidFill>
              <a:latin typeface="楷体" panose="02010609060101010101" pitchFamily="49" charset="-122"/>
              <a:ea typeface="楷体" panose="02010609060101010101" pitchFamily="49" charset="-122"/>
            </a:endParaRPr>
          </a:p>
          <a:p>
            <a:pPr>
              <a:buNone/>
            </a:pPr>
            <a:endParaRPr lang="zh-CN" altLang="en-US" sz="1400" dirty="0">
              <a:solidFill>
                <a:srgbClr val="505F72"/>
              </a:solidFill>
              <a:latin typeface="楷体" panose="02010609060101010101" pitchFamily="49" charset="-122"/>
              <a:ea typeface="楷体" panose="02010609060101010101" pitchFamily="49" charset="-122"/>
            </a:endParaRPr>
          </a:p>
        </p:txBody>
      </p:sp>
      <p:grpSp>
        <p:nvGrpSpPr>
          <p:cNvPr id="6" name="组合 5"/>
          <p:cNvGrpSpPr/>
          <p:nvPr/>
        </p:nvGrpSpPr>
        <p:grpSpPr bwMode="auto">
          <a:xfrm>
            <a:off x="4479630" y="2166938"/>
            <a:ext cx="3306911" cy="2233955"/>
            <a:chOff x="5366017" y="2167365"/>
            <a:chExt cx="3306670" cy="2232908"/>
          </a:xfrm>
        </p:grpSpPr>
        <p:sp>
          <p:nvSpPr>
            <p:cNvPr id="7" name="Oval 13"/>
            <p:cNvSpPr/>
            <p:nvPr/>
          </p:nvSpPr>
          <p:spPr>
            <a:xfrm>
              <a:off x="5366017" y="3373300"/>
              <a:ext cx="774644" cy="772750"/>
            </a:xfrm>
            <a:prstGeom prst="ellipse">
              <a:avLst/>
            </a:prstGeom>
            <a:solidFill>
              <a:srgbClr val="F6C5A1"/>
            </a:solidFill>
            <a:ln w="25400" cap="flat" cmpd="sng" algn="ctr">
              <a:noFill/>
              <a:prstDash val="solid"/>
            </a:ln>
            <a:effectLst/>
          </p:spPr>
          <p:txBody>
            <a:bodyPr anchor="ctr"/>
            <a:lstStyle/>
            <a:p>
              <a:pPr algn="ctr" defTabSz="1217930">
                <a:defRPr/>
              </a:pPr>
              <a:endParaRPr lang="en-US" sz="3190" kern="0">
                <a:solidFill>
                  <a:prstClr val="white"/>
                </a:solidFill>
                <a:latin typeface="Calibri" panose="020F0502020204030204"/>
                <a:ea typeface="宋体" panose="02010600030101010101" pitchFamily="2" charset="-122"/>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4879" y="3518352"/>
              <a:ext cx="416471" cy="36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17"/>
            <p:cNvSpPr/>
            <p:nvPr/>
          </p:nvSpPr>
          <p:spPr>
            <a:xfrm>
              <a:off x="5366017" y="2167365"/>
              <a:ext cx="774644" cy="772750"/>
            </a:xfrm>
            <a:prstGeom prst="ellipse">
              <a:avLst/>
            </a:prstGeom>
            <a:solidFill>
              <a:srgbClr val="F6C5A1"/>
            </a:solidFill>
            <a:ln w="25400" cap="flat" cmpd="sng" algn="ctr">
              <a:noFill/>
              <a:prstDash val="solid"/>
            </a:ln>
            <a:effectLst/>
          </p:spPr>
          <p:txBody>
            <a:bodyPr anchor="ctr"/>
            <a:lstStyle/>
            <a:p>
              <a:pPr algn="ctr" defTabSz="1217930">
                <a:defRPr/>
              </a:pPr>
              <a:endParaRPr lang="en-US" sz="3190" kern="0" dirty="0">
                <a:solidFill>
                  <a:prstClr val="white"/>
                </a:solidFill>
                <a:latin typeface="Calibri" panose="020F0502020204030204"/>
                <a:ea typeface="宋体" panose="02010600030101010101" pitchFamily="2" charset="-122"/>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643" y="2330327"/>
              <a:ext cx="440082" cy="43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3"/>
            <p:cNvSpPr txBox="1">
              <a:spLocks noChangeArrowheads="1"/>
            </p:cNvSpPr>
            <p:nvPr/>
          </p:nvSpPr>
          <p:spPr bwMode="auto">
            <a:xfrm>
              <a:off x="6387173" y="2634270"/>
              <a:ext cx="2191345" cy="55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a:spLocks noChangeArrowheads="1"/>
            </p:cNvSpPr>
            <p:nvPr/>
          </p:nvSpPr>
          <p:spPr bwMode="auto">
            <a:xfrm>
              <a:off x="6383092" y="3560630"/>
              <a:ext cx="19529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方案修改</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2</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a:spLocks noChangeArrowheads="1"/>
            </p:cNvSpPr>
            <p:nvPr/>
          </p:nvSpPr>
          <p:spPr bwMode="auto">
            <a:xfrm>
              <a:off x="6387173" y="3846535"/>
              <a:ext cx="2285514" cy="55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6383092" y="2388049"/>
              <a:ext cx="19529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方案修改</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1</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bwMode="auto">
          <a:xfrm>
            <a:off x="7938895" y="2166938"/>
            <a:ext cx="3306911" cy="2233955"/>
            <a:chOff x="5366017" y="2167365"/>
            <a:chExt cx="3306670" cy="2232908"/>
          </a:xfrm>
        </p:grpSpPr>
        <p:sp>
          <p:nvSpPr>
            <p:cNvPr id="25" name="Oval 13"/>
            <p:cNvSpPr/>
            <p:nvPr/>
          </p:nvSpPr>
          <p:spPr>
            <a:xfrm>
              <a:off x="5366017" y="3373300"/>
              <a:ext cx="774644" cy="772750"/>
            </a:xfrm>
            <a:prstGeom prst="ellipse">
              <a:avLst/>
            </a:prstGeom>
            <a:solidFill>
              <a:srgbClr val="F6C5A1"/>
            </a:solidFill>
            <a:ln w="25400" cap="flat" cmpd="sng" algn="ctr">
              <a:noFill/>
              <a:prstDash val="solid"/>
            </a:ln>
            <a:effectLst/>
          </p:spPr>
          <p:txBody>
            <a:bodyPr anchor="ctr"/>
            <a:lstStyle/>
            <a:p>
              <a:pPr algn="ctr" defTabSz="1217930">
                <a:defRPr/>
              </a:pPr>
              <a:endParaRPr lang="en-US" sz="3190" kern="0">
                <a:solidFill>
                  <a:prstClr val="white"/>
                </a:solidFill>
                <a:latin typeface="Calibri" panose="020F0502020204030204"/>
                <a:ea typeface="宋体" panose="02010600030101010101" pitchFamily="2" charset="-122"/>
              </a:endParaRPr>
            </a:p>
          </p:txBody>
        </p:sp>
        <p:pic>
          <p:nvPicPr>
            <p:cNvPr id="2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4879" y="3518352"/>
              <a:ext cx="416471" cy="36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17"/>
            <p:cNvSpPr/>
            <p:nvPr/>
          </p:nvSpPr>
          <p:spPr>
            <a:xfrm>
              <a:off x="5366017" y="2167365"/>
              <a:ext cx="774644" cy="772750"/>
            </a:xfrm>
            <a:prstGeom prst="ellipse">
              <a:avLst/>
            </a:prstGeom>
            <a:solidFill>
              <a:srgbClr val="F6C5A1"/>
            </a:solidFill>
            <a:ln w="25400" cap="flat" cmpd="sng" algn="ctr">
              <a:noFill/>
              <a:prstDash val="solid"/>
            </a:ln>
            <a:effectLst/>
          </p:spPr>
          <p:txBody>
            <a:bodyPr anchor="ctr"/>
            <a:lstStyle/>
            <a:p>
              <a:pPr algn="ctr" defTabSz="1217930">
                <a:defRPr/>
              </a:pPr>
              <a:endParaRPr lang="en-US" sz="3190" kern="0" dirty="0">
                <a:solidFill>
                  <a:prstClr val="white"/>
                </a:solidFill>
                <a:latin typeface="Calibri" panose="020F0502020204030204"/>
                <a:ea typeface="宋体" panose="02010600030101010101" pitchFamily="2"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643" y="2330327"/>
              <a:ext cx="440082" cy="43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13"/>
            <p:cNvSpPr txBox="1">
              <a:spLocks noChangeArrowheads="1"/>
            </p:cNvSpPr>
            <p:nvPr/>
          </p:nvSpPr>
          <p:spPr bwMode="auto">
            <a:xfrm>
              <a:off x="6387173" y="2634270"/>
              <a:ext cx="2191345" cy="55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a:spLocks noChangeArrowheads="1"/>
            </p:cNvSpPr>
            <p:nvPr/>
          </p:nvSpPr>
          <p:spPr bwMode="auto">
            <a:xfrm>
              <a:off x="6383092" y="3560630"/>
              <a:ext cx="19529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方案修改</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2</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a:spLocks noChangeArrowheads="1"/>
            </p:cNvSpPr>
            <p:nvPr/>
          </p:nvSpPr>
          <p:spPr bwMode="auto">
            <a:xfrm>
              <a:off x="6387173" y="3846535"/>
              <a:ext cx="2285514" cy="55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a:spLocks noChangeArrowheads="1"/>
            </p:cNvSpPr>
            <p:nvPr/>
          </p:nvSpPr>
          <p:spPr bwMode="auto">
            <a:xfrm>
              <a:off x="6383092" y="2388049"/>
              <a:ext cx="19529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方案修改</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1</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文本框 35"/>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1185863" y="2638426"/>
            <a:ext cx="2078037" cy="2008891"/>
            <a:chOff x="1186217" y="2638668"/>
            <a:chExt cx="2077683" cy="2008356"/>
          </a:xfrm>
        </p:grpSpPr>
        <p:sp>
          <p:nvSpPr>
            <p:cNvPr id="5" name="Freeform 21"/>
            <p:cNvSpPr>
              <a:spLocks noEditPoints="1"/>
            </p:cNvSpPr>
            <p:nvPr/>
          </p:nvSpPr>
          <p:spPr bwMode="auto">
            <a:xfrm>
              <a:off x="1833807" y="2638668"/>
              <a:ext cx="771394" cy="771320"/>
            </a:xfrm>
            <a:custGeom>
              <a:avLst/>
              <a:gdLst>
                <a:gd name="T0" fmla="*/ 0 w 260"/>
                <a:gd name="T1" fmla="*/ 130 h 259"/>
                <a:gd name="T2" fmla="*/ 260 w 260"/>
                <a:gd name="T3" fmla="*/ 130 h 259"/>
                <a:gd name="T4" fmla="*/ 130 w 260"/>
                <a:gd name="T5" fmla="*/ 32 h 259"/>
                <a:gd name="T6" fmla="*/ 130 w 260"/>
                <a:gd name="T7" fmla="*/ 227 h 259"/>
                <a:gd name="T8" fmla="*/ 130 w 260"/>
                <a:gd name="T9" fmla="*/ 32 h 259"/>
                <a:gd name="T10" fmla="*/ 175 w 260"/>
                <a:gd name="T11" fmla="*/ 190 h 259"/>
                <a:gd name="T12" fmla="*/ 161 w 260"/>
                <a:gd name="T13" fmla="*/ 198 h 259"/>
                <a:gd name="T14" fmla="*/ 150 w 260"/>
                <a:gd name="T15" fmla="*/ 198 h 259"/>
                <a:gd name="T16" fmla="*/ 147 w 260"/>
                <a:gd name="T17" fmla="*/ 179 h 259"/>
                <a:gd name="T18" fmla="*/ 136 w 260"/>
                <a:gd name="T19" fmla="*/ 171 h 259"/>
                <a:gd name="T20" fmla="*/ 128 w 260"/>
                <a:gd name="T21" fmla="*/ 157 h 259"/>
                <a:gd name="T22" fmla="*/ 130 w 260"/>
                <a:gd name="T23" fmla="*/ 129 h 259"/>
                <a:gd name="T24" fmla="*/ 138 w 260"/>
                <a:gd name="T25" fmla="*/ 122 h 259"/>
                <a:gd name="T26" fmla="*/ 152 w 260"/>
                <a:gd name="T27" fmla="*/ 123 h 259"/>
                <a:gd name="T28" fmla="*/ 162 w 260"/>
                <a:gd name="T29" fmla="*/ 129 h 259"/>
                <a:gd name="T30" fmla="*/ 174 w 260"/>
                <a:gd name="T31" fmla="*/ 142 h 259"/>
                <a:gd name="T32" fmla="*/ 186 w 260"/>
                <a:gd name="T33" fmla="*/ 144 h 259"/>
                <a:gd name="T34" fmla="*/ 193 w 260"/>
                <a:gd name="T35" fmla="*/ 155 h 259"/>
                <a:gd name="T36" fmla="*/ 195 w 260"/>
                <a:gd name="T37" fmla="*/ 165 h 259"/>
                <a:gd name="T38" fmla="*/ 177 w 260"/>
                <a:gd name="T39" fmla="*/ 188 h 259"/>
                <a:gd name="T40" fmla="*/ 143 w 260"/>
                <a:gd name="T41" fmla="*/ 77 h 259"/>
                <a:gd name="T42" fmla="*/ 136 w 260"/>
                <a:gd name="T43" fmla="*/ 88 h 259"/>
                <a:gd name="T44" fmla="*/ 114 w 260"/>
                <a:gd name="T45" fmla="*/ 91 h 259"/>
                <a:gd name="T46" fmla="*/ 111 w 260"/>
                <a:gd name="T47" fmla="*/ 101 h 259"/>
                <a:gd name="T48" fmla="*/ 112 w 260"/>
                <a:gd name="T49" fmla="*/ 110 h 259"/>
                <a:gd name="T50" fmla="*/ 114 w 260"/>
                <a:gd name="T51" fmla="*/ 122 h 259"/>
                <a:gd name="T52" fmla="*/ 98 w 260"/>
                <a:gd name="T53" fmla="*/ 112 h 259"/>
                <a:gd name="T54" fmla="*/ 86 w 260"/>
                <a:gd name="T55" fmla="*/ 107 h 259"/>
                <a:gd name="T56" fmla="*/ 81 w 260"/>
                <a:gd name="T57" fmla="*/ 100 h 259"/>
                <a:gd name="T58" fmla="*/ 79 w 260"/>
                <a:gd name="T59" fmla="*/ 90 h 259"/>
                <a:gd name="T60" fmla="*/ 73 w 260"/>
                <a:gd name="T61" fmla="*/ 81 h 259"/>
                <a:gd name="T62" fmla="*/ 128 w 260"/>
                <a:gd name="T63" fmla="*/ 56 h 259"/>
                <a:gd name="T64" fmla="*/ 161 w 260"/>
                <a:gd name="T65" fmla="*/ 6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 h="259">
                  <a:moveTo>
                    <a:pt x="130" y="259"/>
                  </a:moveTo>
                  <a:cubicBezTo>
                    <a:pt x="58" y="259"/>
                    <a:pt x="0" y="201"/>
                    <a:pt x="0" y="130"/>
                  </a:cubicBezTo>
                  <a:cubicBezTo>
                    <a:pt x="0" y="58"/>
                    <a:pt x="58" y="0"/>
                    <a:pt x="130" y="0"/>
                  </a:cubicBezTo>
                  <a:cubicBezTo>
                    <a:pt x="201" y="0"/>
                    <a:pt x="260" y="58"/>
                    <a:pt x="260" y="130"/>
                  </a:cubicBezTo>
                  <a:cubicBezTo>
                    <a:pt x="260" y="201"/>
                    <a:pt x="201" y="259"/>
                    <a:pt x="130" y="259"/>
                  </a:cubicBezTo>
                  <a:close/>
                  <a:moveTo>
                    <a:pt x="130" y="32"/>
                  </a:moveTo>
                  <a:cubicBezTo>
                    <a:pt x="76" y="32"/>
                    <a:pt x="32" y="76"/>
                    <a:pt x="32" y="130"/>
                  </a:cubicBezTo>
                  <a:cubicBezTo>
                    <a:pt x="32" y="183"/>
                    <a:pt x="76" y="227"/>
                    <a:pt x="130" y="227"/>
                  </a:cubicBezTo>
                  <a:cubicBezTo>
                    <a:pt x="183" y="227"/>
                    <a:pt x="227" y="183"/>
                    <a:pt x="227" y="130"/>
                  </a:cubicBezTo>
                  <a:cubicBezTo>
                    <a:pt x="227" y="76"/>
                    <a:pt x="183" y="32"/>
                    <a:pt x="130" y="32"/>
                  </a:cubicBezTo>
                  <a:close/>
                  <a:moveTo>
                    <a:pt x="177" y="188"/>
                  </a:moveTo>
                  <a:cubicBezTo>
                    <a:pt x="175" y="190"/>
                    <a:pt x="175" y="190"/>
                    <a:pt x="175" y="190"/>
                  </a:cubicBezTo>
                  <a:cubicBezTo>
                    <a:pt x="166" y="195"/>
                    <a:pt x="166" y="195"/>
                    <a:pt x="166" y="195"/>
                  </a:cubicBezTo>
                  <a:cubicBezTo>
                    <a:pt x="161" y="198"/>
                    <a:pt x="161" y="198"/>
                    <a:pt x="161" y="198"/>
                  </a:cubicBezTo>
                  <a:cubicBezTo>
                    <a:pt x="158" y="200"/>
                    <a:pt x="154" y="201"/>
                    <a:pt x="150" y="203"/>
                  </a:cubicBezTo>
                  <a:cubicBezTo>
                    <a:pt x="150" y="198"/>
                    <a:pt x="150" y="198"/>
                    <a:pt x="150" y="198"/>
                  </a:cubicBezTo>
                  <a:cubicBezTo>
                    <a:pt x="149" y="187"/>
                    <a:pt x="149" y="187"/>
                    <a:pt x="149" y="187"/>
                  </a:cubicBezTo>
                  <a:cubicBezTo>
                    <a:pt x="149" y="187"/>
                    <a:pt x="148" y="180"/>
                    <a:pt x="147" y="179"/>
                  </a:cubicBezTo>
                  <a:cubicBezTo>
                    <a:pt x="146" y="177"/>
                    <a:pt x="144" y="175"/>
                    <a:pt x="141" y="174"/>
                  </a:cubicBezTo>
                  <a:cubicBezTo>
                    <a:pt x="139" y="173"/>
                    <a:pt x="137" y="173"/>
                    <a:pt x="136" y="171"/>
                  </a:cubicBezTo>
                  <a:cubicBezTo>
                    <a:pt x="134" y="169"/>
                    <a:pt x="133" y="166"/>
                    <a:pt x="132" y="164"/>
                  </a:cubicBezTo>
                  <a:cubicBezTo>
                    <a:pt x="130" y="161"/>
                    <a:pt x="128" y="158"/>
                    <a:pt x="128" y="157"/>
                  </a:cubicBezTo>
                  <a:cubicBezTo>
                    <a:pt x="128" y="156"/>
                    <a:pt x="128" y="142"/>
                    <a:pt x="128" y="142"/>
                  </a:cubicBezTo>
                  <a:cubicBezTo>
                    <a:pt x="130" y="129"/>
                    <a:pt x="130" y="129"/>
                    <a:pt x="130" y="129"/>
                  </a:cubicBezTo>
                  <a:cubicBezTo>
                    <a:pt x="133" y="127"/>
                    <a:pt x="133" y="127"/>
                    <a:pt x="133" y="127"/>
                  </a:cubicBezTo>
                  <a:cubicBezTo>
                    <a:pt x="138" y="122"/>
                    <a:pt x="138" y="122"/>
                    <a:pt x="138" y="122"/>
                  </a:cubicBezTo>
                  <a:cubicBezTo>
                    <a:pt x="141" y="121"/>
                    <a:pt x="141" y="121"/>
                    <a:pt x="141" y="121"/>
                  </a:cubicBezTo>
                  <a:cubicBezTo>
                    <a:pt x="152" y="123"/>
                    <a:pt x="152" y="123"/>
                    <a:pt x="152" y="123"/>
                  </a:cubicBezTo>
                  <a:cubicBezTo>
                    <a:pt x="159" y="123"/>
                    <a:pt x="159" y="123"/>
                    <a:pt x="159" y="123"/>
                  </a:cubicBezTo>
                  <a:cubicBezTo>
                    <a:pt x="162" y="129"/>
                    <a:pt x="162" y="129"/>
                    <a:pt x="162" y="129"/>
                  </a:cubicBezTo>
                  <a:cubicBezTo>
                    <a:pt x="169" y="135"/>
                    <a:pt x="169" y="135"/>
                    <a:pt x="169" y="135"/>
                  </a:cubicBezTo>
                  <a:cubicBezTo>
                    <a:pt x="174" y="142"/>
                    <a:pt x="174" y="142"/>
                    <a:pt x="174" y="142"/>
                  </a:cubicBezTo>
                  <a:cubicBezTo>
                    <a:pt x="180" y="144"/>
                    <a:pt x="180" y="144"/>
                    <a:pt x="180" y="144"/>
                  </a:cubicBezTo>
                  <a:cubicBezTo>
                    <a:pt x="186" y="144"/>
                    <a:pt x="186" y="144"/>
                    <a:pt x="186" y="144"/>
                  </a:cubicBezTo>
                  <a:cubicBezTo>
                    <a:pt x="191" y="149"/>
                    <a:pt x="191" y="149"/>
                    <a:pt x="191" y="149"/>
                  </a:cubicBezTo>
                  <a:cubicBezTo>
                    <a:pt x="193" y="155"/>
                    <a:pt x="193" y="155"/>
                    <a:pt x="193" y="155"/>
                  </a:cubicBezTo>
                  <a:cubicBezTo>
                    <a:pt x="195" y="159"/>
                    <a:pt x="195" y="159"/>
                    <a:pt x="195" y="159"/>
                  </a:cubicBezTo>
                  <a:cubicBezTo>
                    <a:pt x="195" y="165"/>
                    <a:pt x="195" y="165"/>
                    <a:pt x="195" y="165"/>
                  </a:cubicBezTo>
                  <a:cubicBezTo>
                    <a:pt x="194" y="169"/>
                    <a:pt x="194" y="169"/>
                    <a:pt x="194" y="169"/>
                  </a:cubicBezTo>
                  <a:cubicBezTo>
                    <a:pt x="189" y="176"/>
                    <a:pt x="184" y="183"/>
                    <a:pt x="177" y="188"/>
                  </a:cubicBezTo>
                  <a:close/>
                  <a:moveTo>
                    <a:pt x="151" y="73"/>
                  </a:moveTo>
                  <a:cubicBezTo>
                    <a:pt x="143" y="77"/>
                    <a:pt x="143" y="77"/>
                    <a:pt x="143" y="77"/>
                  </a:cubicBezTo>
                  <a:cubicBezTo>
                    <a:pt x="141" y="84"/>
                    <a:pt x="141" y="84"/>
                    <a:pt x="141" y="84"/>
                  </a:cubicBezTo>
                  <a:cubicBezTo>
                    <a:pt x="136" y="88"/>
                    <a:pt x="136" y="88"/>
                    <a:pt x="136" y="88"/>
                  </a:cubicBezTo>
                  <a:cubicBezTo>
                    <a:pt x="121" y="88"/>
                    <a:pt x="121" y="88"/>
                    <a:pt x="121" y="88"/>
                  </a:cubicBezTo>
                  <a:cubicBezTo>
                    <a:pt x="114" y="91"/>
                    <a:pt x="114" y="91"/>
                    <a:pt x="114" y="91"/>
                  </a:cubicBezTo>
                  <a:cubicBezTo>
                    <a:pt x="114" y="96"/>
                    <a:pt x="114" y="96"/>
                    <a:pt x="114" y="96"/>
                  </a:cubicBezTo>
                  <a:cubicBezTo>
                    <a:pt x="111" y="101"/>
                    <a:pt x="111" y="101"/>
                    <a:pt x="111" y="101"/>
                  </a:cubicBezTo>
                  <a:cubicBezTo>
                    <a:pt x="111" y="106"/>
                    <a:pt x="111" y="106"/>
                    <a:pt x="111" y="106"/>
                  </a:cubicBezTo>
                  <a:cubicBezTo>
                    <a:pt x="112" y="110"/>
                    <a:pt x="112" y="110"/>
                    <a:pt x="112" y="110"/>
                  </a:cubicBezTo>
                  <a:cubicBezTo>
                    <a:pt x="114" y="114"/>
                    <a:pt x="114" y="114"/>
                    <a:pt x="114" y="114"/>
                  </a:cubicBezTo>
                  <a:cubicBezTo>
                    <a:pt x="114" y="114"/>
                    <a:pt x="118" y="118"/>
                    <a:pt x="114" y="122"/>
                  </a:cubicBezTo>
                  <a:cubicBezTo>
                    <a:pt x="114" y="122"/>
                    <a:pt x="109" y="122"/>
                    <a:pt x="108" y="120"/>
                  </a:cubicBezTo>
                  <a:cubicBezTo>
                    <a:pt x="107" y="118"/>
                    <a:pt x="99" y="114"/>
                    <a:pt x="98" y="112"/>
                  </a:cubicBezTo>
                  <a:cubicBezTo>
                    <a:pt x="96" y="111"/>
                    <a:pt x="92" y="110"/>
                    <a:pt x="92" y="110"/>
                  </a:cubicBezTo>
                  <a:cubicBezTo>
                    <a:pt x="86" y="107"/>
                    <a:pt x="86" y="107"/>
                    <a:pt x="86" y="107"/>
                  </a:cubicBezTo>
                  <a:cubicBezTo>
                    <a:pt x="81" y="107"/>
                    <a:pt x="81" y="107"/>
                    <a:pt x="81" y="107"/>
                  </a:cubicBezTo>
                  <a:cubicBezTo>
                    <a:pt x="81" y="100"/>
                    <a:pt x="81" y="100"/>
                    <a:pt x="81" y="100"/>
                  </a:cubicBezTo>
                  <a:cubicBezTo>
                    <a:pt x="81" y="94"/>
                    <a:pt x="81" y="94"/>
                    <a:pt x="81" y="94"/>
                  </a:cubicBezTo>
                  <a:cubicBezTo>
                    <a:pt x="79" y="90"/>
                    <a:pt x="79" y="90"/>
                    <a:pt x="79" y="90"/>
                  </a:cubicBezTo>
                  <a:cubicBezTo>
                    <a:pt x="73" y="85"/>
                    <a:pt x="73" y="85"/>
                    <a:pt x="73" y="85"/>
                  </a:cubicBezTo>
                  <a:cubicBezTo>
                    <a:pt x="73" y="81"/>
                    <a:pt x="73" y="81"/>
                    <a:pt x="73" y="81"/>
                  </a:cubicBezTo>
                  <a:cubicBezTo>
                    <a:pt x="74" y="78"/>
                    <a:pt x="74" y="78"/>
                    <a:pt x="74" y="78"/>
                  </a:cubicBezTo>
                  <a:cubicBezTo>
                    <a:pt x="87" y="65"/>
                    <a:pt x="107" y="56"/>
                    <a:pt x="128" y="56"/>
                  </a:cubicBezTo>
                  <a:cubicBezTo>
                    <a:pt x="140" y="56"/>
                    <a:pt x="151" y="59"/>
                    <a:pt x="161" y="64"/>
                  </a:cubicBezTo>
                  <a:cubicBezTo>
                    <a:pt x="161" y="66"/>
                    <a:pt x="161" y="66"/>
                    <a:pt x="161" y="66"/>
                  </a:cubicBezTo>
                  <a:lnTo>
                    <a:pt x="151" y="73"/>
                  </a:lnTo>
                  <a:close/>
                </a:path>
              </a:pathLst>
            </a:custGeom>
            <a:solidFill>
              <a:srgbClr val="8AAD9D"/>
            </a:solidFill>
            <a:ln>
              <a:noFill/>
            </a:ln>
          </p:spPr>
          <p:txBody>
            <a:bodyPr lIns="121888" tIns="60944" rIns="121888" bIns="60944"/>
            <a:lstStyle/>
            <a:p>
              <a:pPr>
                <a:defRPr/>
              </a:pPr>
              <a:endParaRPr lang="pl-PL"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a:spLocks noChangeArrowheads="1"/>
            </p:cNvSpPr>
            <p:nvPr/>
          </p:nvSpPr>
          <p:spPr bwMode="auto">
            <a:xfrm>
              <a:off x="1186217" y="4000865"/>
              <a:ext cx="2077683" cy="64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4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3"/>
            <p:cNvSpPr txBox="1">
              <a:spLocks noChangeArrowheads="1"/>
            </p:cNvSpPr>
            <p:nvPr/>
          </p:nvSpPr>
          <p:spPr bwMode="auto">
            <a:xfrm>
              <a:off x="1577892" y="3619501"/>
              <a:ext cx="12943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方案计划</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1</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bwMode="auto">
          <a:xfrm>
            <a:off x="3778250" y="2616200"/>
            <a:ext cx="2076450" cy="2015554"/>
            <a:chOff x="3777685" y="2616379"/>
            <a:chExt cx="2077683" cy="2015833"/>
          </a:xfrm>
        </p:grpSpPr>
        <p:grpSp>
          <p:nvGrpSpPr>
            <p:cNvPr id="9" name="Group 8"/>
            <p:cNvGrpSpPr/>
            <p:nvPr/>
          </p:nvGrpSpPr>
          <p:grpSpPr>
            <a:xfrm>
              <a:off x="4470373" y="2616379"/>
              <a:ext cx="630342" cy="841138"/>
              <a:chOff x="5410411" y="1735157"/>
              <a:chExt cx="342689" cy="457290"/>
            </a:xfrm>
            <a:solidFill>
              <a:srgbClr val="6A6A6A"/>
            </a:solidFill>
          </p:grpSpPr>
          <p:sp>
            <p:nvSpPr>
              <p:cNvPr id="12" name="Freeform 23@|5FFC:0|FBC:0|LFC:0|LBC:16777215"/>
              <p:cNvSpPr>
                <a:spLocks noEditPoints="1"/>
              </p:cNvSpPr>
              <p:nvPr/>
            </p:nvSpPr>
            <p:spPr bwMode="auto">
              <a:xfrm>
                <a:off x="5410411" y="1735157"/>
                <a:ext cx="342689" cy="342689"/>
              </a:xfrm>
              <a:custGeom>
                <a:avLst/>
                <a:gdLst>
                  <a:gd name="T0" fmla="*/ 115 w 212"/>
                  <a:gd name="T1" fmla="*/ 0 h 212"/>
                  <a:gd name="T2" fmla="*/ 97 w 212"/>
                  <a:gd name="T3" fmla="*/ 0 h 212"/>
                  <a:gd name="T4" fmla="*/ 0 w 212"/>
                  <a:gd name="T5" fmla="*/ 97 h 212"/>
                  <a:gd name="T6" fmla="*/ 53 w 212"/>
                  <a:gd name="T7" fmla="*/ 184 h 212"/>
                  <a:gd name="T8" fmla="*/ 53 w 212"/>
                  <a:gd name="T9" fmla="*/ 195 h 212"/>
                  <a:gd name="T10" fmla="*/ 71 w 212"/>
                  <a:gd name="T11" fmla="*/ 212 h 212"/>
                  <a:gd name="T12" fmla="*/ 142 w 212"/>
                  <a:gd name="T13" fmla="*/ 212 h 212"/>
                  <a:gd name="T14" fmla="*/ 159 w 212"/>
                  <a:gd name="T15" fmla="*/ 195 h 212"/>
                  <a:gd name="T16" fmla="*/ 159 w 212"/>
                  <a:gd name="T17" fmla="*/ 184 h 212"/>
                  <a:gd name="T18" fmla="*/ 212 w 212"/>
                  <a:gd name="T19" fmla="*/ 97 h 212"/>
                  <a:gd name="T20" fmla="*/ 115 w 212"/>
                  <a:gd name="T21" fmla="*/ 0 h 212"/>
                  <a:gd name="T22" fmla="*/ 124 w 212"/>
                  <a:gd name="T23" fmla="*/ 159 h 212"/>
                  <a:gd name="T24" fmla="*/ 124 w 212"/>
                  <a:gd name="T25" fmla="*/ 177 h 212"/>
                  <a:gd name="T26" fmla="*/ 88 w 212"/>
                  <a:gd name="T27" fmla="*/ 177 h 212"/>
                  <a:gd name="T28" fmla="*/ 88 w 212"/>
                  <a:gd name="T29" fmla="*/ 159 h 212"/>
                  <a:gd name="T30" fmla="*/ 35 w 212"/>
                  <a:gd name="T31" fmla="*/ 97 h 212"/>
                  <a:gd name="T32" fmla="*/ 97 w 212"/>
                  <a:gd name="T33" fmla="*/ 36 h 212"/>
                  <a:gd name="T34" fmla="*/ 115 w 212"/>
                  <a:gd name="T35" fmla="*/ 36 h 212"/>
                  <a:gd name="T36" fmla="*/ 177 w 212"/>
                  <a:gd name="T37" fmla="*/ 97 h 212"/>
                  <a:gd name="T38" fmla="*/ 124 w 212"/>
                  <a:gd name="T39" fmla="*/ 15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212">
                    <a:moveTo>
                      <a:pt x="115" y="0"/>
                    </a:moveTo>
                    <a:cubicBezTo>
                      <a:pt x="97" y="0"/>
                      <a:pt x="97" y="0"/>
                      <a:pt x="97" y="0"/>
                    </a:cubicBezTo>
                    <a:cubicBezTo>
                      <a:pt x="44" y="0"/>
                      <a:pt x="0" y="44"/>
                      <a:pt x="0" y="97"/>
                    </a:cubicBezTo>
                    <a:cubicBezTo>
                      <a:pt x="0" y="135"/>
                      <a:pt x="22" y="168"/>
                      <a:pt x="53" y="184"/>
                    </a:cubicBezTo>
                    <a:cubicBezTo>
                      <a:pt x="53" y="195"/>
                      <a:pt x="53" y="195"/>
                      <a:pt x="53" y="195"/>
                    </a:cubicBezTo>
                    <a:cubicBezTo>
                      <a:pt x="53" y="204"/>
                      <a:pt x="61" y="212"/>
                      <a:pt x="71" y="212"/>
                    </a:cubicBezTo>
                    <a:cubicBezTo>
                      <a:pt x="142" y="212"/>
                      <a:pt x="142" y="212"/>
                      <a:pt x="142" y="212"/>
                    </a:cubicBezTo>
                    <a:cubicBezTo>
                      <a:pt x="151" y="212"/>
                      <a:pt x="159" y="204"/>
                      <a:pt x="159" y="195"/>
                    </a:cubicBezTo>
                    <a:cubicBezTo>
                      <a:pt x="159" y="184"/>
                      <a:pt x="159" y="184"/>
                      <a:pt x="159" y="184"/>
                    </a:cubicBezTo>
                    <a:cubicBezTo>
                      <a:pt x="191" y="168"/>
                      <a:pt x="212" y="135"/>
                      <a:pt x="212" y="97"/>
                    </a:cubicBezTo>
                    <a:cubicBezTo>
                      <a:pt x="212" y="44"/>
                      <a:pt x="169" y="0"/>
                      <a:pt x="115" y="0"/>
                    </a:cubicBezTo>
                    <a:close/>
                    <a:moveTo>
                      <a:pt x="124" y="159"/>
                    </a:moveTo>
                    <a:cubicBezTo>
                      <a:pt x="124" y="177"/>
                      <a:pt x="124" y="177"/>
                      <a:pt x="124" y="177"/>
                    </a:cubicBezTo>
                    <a:cubicBezTo>
                      <a:pt x="88" y="177"/>
                      <a:pt x="88" y="177"/>
                      <a:pt x="88" y="177"/>
                    </a:cubicBezTo>
                    <a:cubicBezTo>
                      <a:pt x="88" y="159"/>
                      <a:pt x="88" y="159"/>
                      <a:pt x="88" y="159"/>
                    </a:cubicBezTo>
                    <a:cubicBezTo>
                      <a:pt x="58" y="154"/>
                      <a:pt x="35" y="129"/>
                      <a:pt x="35" y="97"/>
                    </a:cubicBezTo>
                    <a:cubicBezTo>
                      <a:pt x="35" y="63"/>
                      <a:pt x="63" y="36"/>
                      <a:pt x="97" y="36"/>
                    </a:cubicBezTo>
                    <a:cubicBezTo>
                      <a:pt x="115" y="36"/>
                      <a:pt x="115" y="36"/>
                      <a:pt x="115" y="36"/>
                    </a:cubicBezTo>
                    <a:cubicBezTo>
                      <a:pt x="149" y="36"/>
                      <a:pt x="177" y="63"/>
                      <a:pt x="177" y="97"/>
                    </a:cubicBezTo>
                    <a:cubicBezTo>
                      <a:pt x="177" y="129"/>
                      <a:pt x="154" y="154"/>
                      <a:pt x="124" y="159"/>
                    </a:cubicBezTo>
                    <a:close/>
                  </a:path>
                </a:pathLst>
              </a:custGeom>
              <a:solidFill>
                <a:srgbClr val="F6C5A1"/>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pPr>
                  <a:defRPr/>
                </a:pPr>
                <a:endParaRPr lang="pl-PL"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4@|5FFC:0|FBC:0|LFC:0|LBC:16777215"/>
              <p:cNvSpPr/>
              <p:nvPr/>
            </p:nvSpPr>
            <p:spPr bwMode="auto">
              <a:xfrm>
                <a:off x="5525012" y="2106774"/>
                <a:ext cx="114601" cy="28928"/>
              </a:xfrm>
              <a:custGeom>
                <a:avLst/>
                <a:gdLst>
                  <a:gd name="T0" fmla="*/ 9 w 71"/>
                  <a:gd name="T1" fmla="*/ 0 h 18"/>
                  <a:gd name="T2" fmla="*/ 62 w 71"/>
                  <a:gd name="T3" fmla="*/ 0 h 18"/>
                  <a:gd name="T4" fmla="*/ 71 w 71"/>
                  <a:gd name="T5" fmla="*/ 9 h 18"/>
                  <a:gd name="T6" fmla="*/ 62 w 71"/>
                  <a:gd name="T7" fmla="*/ 18 h 18"/>
                  <a:gd name="T8" fmla="*/ 9 w 71"/>
                  <a:gd name="T9" fmla="*/ 18 h 18"/>
                  <a:gd name="T10" fmla="*/ 0 w 71"/>
                  <a:gd name="T11" fmla="*/ 9 h 18"/>
                  <a:gd name="T12" fmla="*/ 9 w 71"/>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71" h="18">
                    <a:moveTo>
                      <a:pt x="9" y="0"/>
                    </a:moveTo>
                    <a:cubicBezTo>
                      <a:pt x="62" y="0"/>
                      <a:pt x="62" y="0"/>
                      <a:pt x="62" y="0"/>
                    </a:cubicBezTo>
                    <a:cubicBezTo>
                      <a:pt x="67" y="0"/>
                      <a:pt x="71" y="4"/>
                      <a:pt x="71" y="9"/>
                    </a:cubicBezTo>
                    <a:cubicBezTo>
                      <a:pt x="71" y="14"/>
                      <a:pt x="67" y="18"/>
                      <a:pt x="62" y="18"/>
                    </a:cubicBezTo>
                    <a:cubicBezTo>
                      <a:pt x="9" y="18"/>
                      <a:pt x="9" y="18"/>
                      <a:pt x="9" y="18"/>
                    </a:cubicBezTo>
                    <a:cubicBezTo>
                      <a:pt x="4" y="18"/>
                      <a:pt x="0" y="14"/>
                      <a:pt x="0" y="9"/>
                    </a:cubicBezTo>
                    <a:cubicBezTo>
                      <a:pt x="0" y="4"/>
                      <a:pt x="4" y="0"/>
                      <a:pt x="9" y="0"/>
                    </a:cubicBezTo>
                    <a:close/>
                  </a:path>
                </a:pathLst>
              </a:custGeom>
              <a:solidFill>
                <a:srgbClr val="F6C5A1"/>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pPr>
                  <a:defRPr/>
                </a:pPr>
                <a:endParaRPr lang="pl-PL"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5@|5FFC:0|FBC:0|LFC:0|LBC:16777215"/>
              <p:cNvSpPr/>
              <p:nvPr/>
            </p:nvSpPr>
            <p:spPr bwMode="auto">
              <a:xfrm>
                <a:off x="5551715" y="2163519"/>
                <a:ext cx="58970" cy="28928"/>
              </a:xfrm>
              <a:custGeom>
                <a:avLst/>
                <a:gdLst>
                  <a:gd name="T0" fmla="*/ 9 w 36"/>
                  <a:gd name="T1" fmla="*/ 0 h 18"/>
                  <a:gd name="T2" fmla="*/ 27 w 36"/>
                  <a:gd name="T3" fmla="*/ 0 h 18"/>
                  <a:gd name="T4" fmla="*/ 36 w 36"/>
                  <a:gd name="T5" fmla="*/ 9 h 18"/>
                  <a:gd name="T6" fmla="*/ 27 w 36"/>
                  <a:gd name="T7" fmla="*/ 18 h 18"/>
                  <a:gd name="T8" fmla="*/ 9 w 36"/>
                  <a:gd name="T9" fmla="*/ 18 h 18"/>
                  <a:gd name="T10" fmla="*/ 0 w 36"/>
                  <a:gd name="T11" fmla="*/ 9 h 18"/>
                  <a:gd name="T12" fmla="*/ 9 w 3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6" h="18">
                    <a:moveTo>
                      <a:pt x="9" y="0"/>
                    </a:moveTo>
                    <a:cubicBezTo>
                      <a:pt x="27" y="0"/>
                      <a:pt x="27" y="0"/>
                      <a:pt x="27" y="0"/>
                    </a:cubicBezTo>
                    <a:cubicBezTo>
                      <a:pt x="32" y="0"/>
                      <a:pt x="36" y="4"/>
                      <a:pt x="36" y="9"/>
                    </a:cubicBezTo>
                    <a:cubicBezTo>
                      <a:pt x="36" y="14"/>
                      <a:pt x="32" y="18"/>
                      <a:pt x="27" y="18"/>
                    </a:cubicBezTo>
                    <a:cubicBezTo>
                      <a:pt x="9" y="18"/>
                      <a:pt x="9" y="18"/>
                      <a:pt x="9" y="18"/>
                    </a:cubicBezTo>
                    <a:cubicBezTo>
                      <a:pt x="4" y="18"/>
                      <a:pt x="0" y="14"/>
                      <a:pt x="0" y="9"/>
                    </a:cubicBezTo>
                    <a:cubicBezTo>
                      <a:pt x="0" y="4"/>
                      <a:pt x="4" y="0"/>
                      <a:pt x="9" y="0"/>
                    </a:cubicBezTo>
                    <a:close/>
                  </a:path>
                </a:pathLst>
              </a:custGeom>
              <a:solidFill>
                <a:srgbClr val="F6C5A1"/>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pPr>
                  <a:defRPr/>
                </a:pPr>
                <a:endParaRPr lang="pl-PL"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矩形 9"/>
            <p:cNvSpPr>
              <a:spLocks noChangeArrowheads="1"/>
            </p:cNvSpPr>
            <p:nvPr/>
          </p:nvSpPr>
          <p:spPr bwMode="auto">
            <a:xfrm>
              <a:off x="3777685" y="3985792"/>
              <a:ext cx="2077683" cy="64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4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
            <p:cNvSpPr txBox="1">
              <a:spLocks noChangeArrowheads="1"/>
            </p:cNvSpPr>
            <p:nvPr/>
          </p:nvSpPr>
          <p:spPr bwMode="auto">
            <a:xfrm>
              <a:off x="4169360" y="3604428"/>
              <a:ext cx="12943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方案计划</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2</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bwMode="auto">
          <a:xfrm>
            <a:off x="6408738" y="2654301"/>
            <a:ext cx="2078037" cy="1993207"/>
            <a:chOff x="6409246" y="2654017"/>
            <a:chExt cx="2077683" cy="1993166"/>
          </a:xfrm>
        </p:grpSpPr>
        <p:sp>
          <p:nvSpPr>
            <p:cNvPr id="16" name="Freeform 20"/>
            <p:cNvSpPr>
              <a:spLocks noEditPoints="1"/>
            </p:cNvSpPr>
            <p:nvPr/>
          </p:nvSpPr>
          <p:spPr bwMode="auto">
            <a:xfrm>
              <a:off x="7096516" y="2654017"/>
              <a:ext cx="741237" cy="741348"/>
            </a:xfrm>
            <a:custGeom>
              <a:avLst/>
              <a:gdLst>
                <a:gd name="T0" fmla="*/ 125 w 249"/>
                <a:gd name="T1" fmla="*/ 249 h 249"/>
                <a:gd name="T2" fmla="*/ 0 w 249"/>
                <a:gd name="T3" fmla="*/ 125 h 249"/>
                <a:gd name="T4" fmla="*/ 125 w 249"/>
                <a:gd name="T5" fmla="*/ 0 h 249"/>
                <a:gd name="T6" fmla="*/ 249 w 249"/>
                <a:gd name="T7" fmla="*/ 125 h 249"/>
                <a:gd name="T8" fmla="*/ 125 w 249"/>
                <a:gd name="T9" fmla="*/ 249 h 249"/>
                <a:gd name="T10" fmla="*/ 125 w 249"/>
                <a:gd name="T11" fmla="*/ 31 h 249"/>
                <a:gd name="T12" fmla="*/ 31 w 249"/>
                <a:gd name="T13" fmla="*/ 125 h 249"/>
                <a:gd name="T14" fmla="*/ 125 w 249"/>
                <a:gd name="T15" fmla="*/ 218 h 249"/>
                <a:gd name="T16" fmla="*/ 218 w 249"/>
                <a:gd name="T17" fmla="*/ 125 h 249"/>
                <a:gd name="T18" fmla="*/ 125 w 249"/>
                <a:gd name="T19" fmla="*/ 31 h 249"/>
                <a:gd name="T20" fmla="*/ 93 w 249"/>
                <a:gd name="T21" fmla="*/ 78 h 249"/>
                <a:gd name="T22" fmla="*/ 171 w 249"/>
                <a:gd name="T23" fmla="*/ 125 h 249"/>
                <a:gd name="T24" fmla="*/ 93 w 249"/>
                <a:gd name="T25" fmla="*/ 171 h 249"/>
                <a:gd name="T26" fmla="*/ 93 w 249"/>
                <a:gd name="T27" fmla="*/ 7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49">
                  <a:moveTo>
                    <a:pt x="125" y="249"/>
                  </a:moveTo>
                  <a:cubicBezTo>
                    <a:pt x="56" y="249"/>
                    <a:pt x="0" y="193"/>
                    <a:pt x="0" y="125"/>
                  </a:cubicBezTo>
                  <a:cubicBezTo>
                    <a:pt x="0" y="56"/>
                    <a:pt x="56" y="0"/>
                    <a:pt x="125" y="0"/>
                  </a:cubicBezTo>
                  <a:cubicBezTo>
                    <a:pt x="193" y="0"/>
                    <a:pt x="249" y="56"/>
                    <a:pt x="249" y="125"/>
                  </a:cubicBezTo>
                  <a:cubicBezTo>
                    <a:pt x="249" y="193"/>
                    <a:pt x="193" y="249"/>
                    <a:pt x="125" y="249"/>
                  </a:cubicBezTo>
                  <a:close/>
                  <a:moveTo>
                    <a:pt x="125" y="31"/>
                  </a:moveTo>
                  <a:cubicBezTo>
                    <a:pt x="73" y="31"/>
                    <a:pt x="31" y="73"/>
                    <a:pt x="31" y="125"/>
                  </a:cubicBezTo>
                  <a:cubicBezTo>
                    <a:pt x="31" y="176"/>
                    <a:pt x="73" y="218"/>
                    <a:pt x="125" y="218"/>
                  </a:cubicBezTo>
                  <a:cubicBezTo>
                    <a:pt x="176" y="218"/>
                    <a:pt x="218" y="176"/>
                    <a:pt x="218" y="125"/>
                  </a:cubicBezTo>
                  <a:cubicBezTo>
                    <a:pt x="218" y="73"/>
                    <a:pt x="176" y="31"/>
                    <a:pt x="125" y="31"/>
                  </a:cubicBezTo>
                  <a:close/>
                  <a:moveTo>
                    <a:pt x="93" y="78"/>
                  </a:moveTo>
                  <a:cubicBezTo>
                    <a:pt x="171" y="125"/>
                    <a:pt x="171" y="125"/>
                    <a:pt x="171" y="125"/>
                  </a:cubicBezTo>
                  <a:cubicBezTo>
                    <a:pt x="93" y="171"/>
                    <a:pt x="93" y="171"/>
                    <a:pt x="93" y="171"/>
                  </a:cubicBezTo>
                  <a:lnTo>
                    <a:pt x="93" y="78"/>
                  </a:lnTo>
                  <a:close/>
                </a:path>
              </a:pathLst>
            </a:custGeom>
            <a:solidFill>
              <a:srgbClr val="8AAD9D"/>
            </a:solidFill>
            <a:ln>
              <a:noFill/>
            </a:ln>
          </p:spPr>
          <p:txBody>
            <a:bodyPr lIns="121888" tIns="60944" rIns="121888" bIns="60944"/>
            <a:lstStyle/>
            <a:p>
              <a:pPr>
                <a:defRPr/>
              </a:pPr>
              <a:endParaRPr lang="pl-PL"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a:spLocks noChangeArrowheads="1"/>
            </p:cNvSpPr>
            <p:nvPr/>
          </p:nvSpPr>
          <p:spPr bwMode="auto">
            <a:xfrm>
              <a:off x="6409246" y="4000865"/>
              <a:ext cx="2077683" cy="6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4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6800921" y="3619501"/>
              <a:ext cx="12943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方案计划</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3</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bwMode="auto">
          <a:xfrm>
            <a:off x="9126538" y="2620963"/>
            <a:ext cx="2078037" cy="2026619"/>
            <a:chOff x="9127046" y="2620471"/>
            <a:chExt cx="2077683" cy="2026775"/>
          </a:xfrm>
        </p:grpSpPr>
        <p:sp>
          <p:nvSpPr>
            <p:cNvPr id="20" name="Freeform 22"/>
            <p:cNvSpPr>
              <a:spLocks noEditPoints="1"/>
            </p:cNvSpPr>
            <p:nvPr/>
          </p:nvSpPr>
          <p:spPr bwMode="auto">
            <a:xfrm>
              <a:off x="9763525" y="2620471"/>
              <a:ext cx="628543" cy="836676"/>
            </a:xfrm>
            <a:custGeom>
              <a:avLst/>
              <a:gdLst>
                <a:gd name="T0" fmla="*/ 106 w 211"/>
                <a:gd name="T1" fmla="*/ 0 h 281"/>
                <a:gd name="T2" fmla="*/ 0 w 211"/>
                <a:gd name="T3" fmla="*/ 105 h 281"/>
                <a:gd name="T4" fmla="*/ 106 w 211"/>
                <a:gd name="T5" fmla="*/ 281 h 281"/>
                <a:gd name="T6" fmla="*/ 211 w 211"/>
                <a:gd name="T7" fmla="*/ 105 h 281"/>
                <a:gd name="T8" fmla="*/ 106 w 211"/>
                <a:gd name="T9" fmla="*/ 0 h 281"/>
                <a:gd name="T10" fmla="*/ 106 w 211"/>
                <a:gd name="T11" fmla="*/ 176 h 281"/>
                <a:gd name="T12" fmla="*/ 35 w 211"/>
                <a:gd name="T13" fmla="*/ 105 h 281"/>
                <a:gd name="T14" fmla="*/ 106 w 211"/>
                <a:gd name="T15" fmla="*/ 35 h 281"/>
                <a:gd name="T16" fmla="*/ 176 w 211"/>
                <a:gd name="T17" fmla="*/ 105 h 281"/>
                <a:gd name="T18" fmla="*/ 106 w 211"/>
                <a:gd name="T19" fmla="*/ 176 h 281"/>
                <a:gd name="T20" fmla="*/ 106 w 211"/>
                <a:gd name="T21" fmla="*/ 70 h 281"/>
                <a:gd name="T22" fmla="*/ 70 w 211"/>
                <a:gd name="T23" fmla="*/ 105 h 281"/>
                <a:gd name="T24" fmla="*/ 106 w 211"/>
                <a:gd name="T25" fmla="*/ 141 h 281"/>
                <a:gd name="T26" fmla="*/ 141 w 211"/>
                <a:gd name="T27" fmla="*/ 105 h 281"/>
                <a:gd name="T28" fmla="*/ 106 w 211"/>
                <a:gd name="T29" fmla="*/ 7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281">
                  <a:moveTo>
                    <a:pt x="106" y="0"/>
                  </a:moveTo>
                  <a:cubicBezTo>
                    <a:pt x="47" y="0"/>
                    <a:pt x="0" y="47"/>
                    <a:pt x="0" y="105"/>
                  </a:cubicBezTo>
                  <a:cubicBezTo>
                    <a:pt x="0" y="164"/>
                    <a:pt x="106" y="281"/>
                    <a:pt x="106" y="281"/>
                  </a:cubicBezTo>
                  <a:cubicBezTo>
                    <a:pt x="106" y="281"/>
                    <a:pt x="211" y="164"/>
                    <a:pt x="211" y="105"/>
                  </a:cubicBezTo>
                  <a:cubicBezTo>
                    <a:pt x="211" y="47"/>
                    <a:pt x="164" y="0"/>
                    <a:pt x="106" y="0"/>
                  </a:cubicBezTo>
                  <a:close/>
                  <a:moveTo>
                    <a:pt x="106" y="176"/>
                  </a:moveTo>
                  <a:cubicBezTo>
                    <a:pt x="67" y="176"/>
                    <a:pt x="35" y="144"/>
                    <a:pt x="35" y="105"/>
                  </a:cubicBezTo>
                  <a:cubicBezTo>
                    <a:pt x="35" y="67"/>
                    <a:pt x="67" y="35"/>
                    <a:pt x="106" y="35"/>
                  </a:cubicBezTo>
                  <a:cubicBezTo>
                    <a:pt x="144" y="35"/>
                    <a:pt x="176" y="67"/>
                    <a:pt x="176" y="105"/>
                  </a:cubicBezTo>
                  <a:cubicBezTo>
                    <a:pt x="176" y="144"/>
                    <a:pt x="144" y="176"/>
                    <a:pt x="106" y="176"/>
                  </a:cubicBezTo>
                  <a:close/>
                  <a:moveTo>
                    <a:pt x="106" y="70"/>
                  </a:moveTo>
                  <a:cubicBezTo>
                    <a:pt x="86" y="70"/>
                    <a:pt x="70" y="86"/>
                    <a:pt x="70" y="105"/>
                  </a:cubicBezTo>
                  <a:cubicBezTo>
                    <a:pt x="70" y="125"/>
                    <a:pt x="86" y="141"/>
                    <a:pt x="106" y="141"/>
                  </a:cubicBezTo>
                  <a:cubicBezTo>
                    <a:pt x="125" y="141"/>
                    <a:pt x="141" y="125"/>
                    <a:pt x="141" y="105"/>
                  </a:cubicBezTo>
                  <a:cubicBezTo>
                    <a:pt x="141" y="86"/>
                    <a:pt x="125" y="70"/>
                    <a:pt x="106" y="70"/>
                  </a:cubicBezTo>
                  <a:close/>
                </a:path>
              </a:pathLst>
            </a:custGeom>
            <a:solidFill>
              <a:srgbClr val="F6C5A1"/>
            </a:solidFill>
            <a:ln>
              <a:noFill/>
            </a:ln>
          </p:spPr>
          <p:txBody>
            <a:bodyPr lIns="121888" tIns="60944" rIns="121888" bIns="60944"/>
            <a:lstStyle/>
            <a:p>
              <a:pPr>
                <a:defRPr/>
              </a:pPr>
              <a:endParaRPr lang="pl-PL"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a:spLocks noChangeArrowheads="1"/>
            </p:cNvSpPr>
            <p:nvPr/>
          </p:nvSpPr>
          <p:spPr bwMode="auto">
            <a:xfrm>
              <a:off x="9127046" y="4000865"/>
              <a:ext cx="2077683" cy="64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4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9518721" y="3619501"/>
              <a:ext cx="12943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方案计划</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4</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r="8462"/>
          <a:stretch>
            <a:fillRect/>
          </a:stretch>
        </p:blipFill>
        <p:spPr>
          <a:xfrm>
            <a:off x="5996467" y="2033588"/>
            <a:ext cx="5497033" cy="3517116"/>
          </a:xfrm>
          <a:prstGeom prst="rect">
            <a:avLst/>
          </a:prstGeom>
        </p:spPr>
      </p:pic>
      <p:grpSp>
        <p:nvGrpSpPr>
          <p:cNvPr id="4" name="组合 3"/>
          <p:cNvGrpSpPr/>
          <p:nvPr/>
        </p:nvGrpSpPr>
        <p:grpSpPr bwMode="auto">
          <a:xfrm>
            <a:off x="5092699" y="2955925"/>
            <a:ext cx="1641475" cy="1641475"/>
            <a:chOff x="5093145" y="2955766"/>
            <a:chExt cx="1641379" cy="1641253"/>
          </a:xfrm>
        </p:grpSpPr>
        <p:sp>
          <p:nvSpPr>
            <p:cNvPr id="6" name="Oval 47"/>
            <p:cNvSpPr/>
            <p:nvPr/>
          </p:nvSpPr>
          <p:spPr bwMode="auto">
            <a:xfrm>
              <a:off x="5093145" y="2955766"/>
              <a:ext cx="1641379" cy="1641253"/>
            </a:xfrm>
            <a:prstGeom prst="ellipse">
              <a:avLst/>
            </a:prstGeom>
            <a:solidFill>
              <a:srgbClr val="F6C5A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Freeform 122"/>
            <p:cNvSpPr/>
            <p:nvPr/>
          </p:nvSpPr>
          <p:spPr bwMode="auto">
            <a:xfrm>
              <a:off x="5630830" y="3508946"/>
              <a:ext cx="569945" cy="569945"/>
            </a:xfrm>
            <a:custGeom>
              <a:avLst/>
              <a:gdLst>
                <a:gd name="T0" fmla="*/ 1035153762 w 290"/>
                <a:gd name="T1" fmla="*/ 699114190 h 290"/>
                <a:gd name="T2" fmla="*/ 838165048 w 290"/>
                <a:gd name="T3" fmla="*/ 718427464 h 290"/>
                <a:gd name="T4" fmla="*/ 614139321 w 290"/>
                <a:gd name="T5" fmla="*/ 490539870 h 290"/>
                <a:gd name="T6" fmla="*/ 1108541060 w 290"/>
                <a:gd name="T7" fmla="*/ 193124881 h 290"/>
                <a:gd name="T8" fmla="*/ 1023566191 w 290"/>
                <a:gd name="T9" fmla="*/ 108150012 h 290"/>
                <a:gd name="T10" fmla="*/ 390113595 w 290"/>
                <a:gd name="T11" fmla="*/ 270376012 h 290"/>
                <a:gd name="T12" fmla="*/ 158362166 w 290"/>
                <a:gd name="T13" fmla="*/ 34762714 h 290"/>
                <a:gd name="T14" fmla="*/ 34762714 w 290"/>
                <a:gd name="T15" fmla="*/ 34762714 h 290"/>
                <a:gd name="T16" fmla="*/ 34762714 w 290"/>
                <a:gd name="T17" fmla="*/ 158362166 h 290"/>
                <a:gd name="T18" fmla="*/ 270376012 w 290"/>
                <a:gd name="T19" fmla="*/ 390113595 h 290"/>
                <a:gd name="T20" fmla="*/ 108150012 w 290"/>
                <a:gd name="T21" fmla="*/ 1023566191 h 290"/>
                <a:gd name="T22" fmla="*/ 193124881 w 290"/>
                <a:gd name="T23" fmla="*/ 1108541060 h 290"/>
                <a:gd name="T24" fmla="*/ 490539870 w 290"/>
                <a:gd name="T25" fmla="*/ 614139321 h 290"/>
                <a:gd name="T26" fmla="*/ 714565596 w 290"/>
                <a:gd name="T27" fmla="*/ 838165048 h 290"/>
                <a:gd name="T28" fmla="*/ 699114190 w 290"/>
                <a:gd name="T29" fmla="*/ 1039015631 h 290"/>
                <a:gd name="T30" fmla="*/ 784091024 w 290"/>
                <a:gd name="T31" fmla="*/ 1120128631 h 290"/>
                <a:gd name="T32" fmla="*/ 903828608 w 290"/>
                <a:gd name="T33" fmla="*/ 903828608 h 290"/>
                <a:gd name="T34" fmla="*/ 1120128631 w 290"/>
                <a:gd name="T35" fmla="*/ 784091024 h 290"/>
                <a:gd name="T36" fmla="*/ 1035153762 w 290"/>
                <a:gd name="T37" fmla="*/ 69911419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8" name="组合 7"/>
          <p:cNvGrpSpPr/>
          <p:nvPr/>
        </p:nvGrpSpPr>
        <p:grpSpPr bwMode="auto">
          <a:xfrm>
            <a:off x="1027113" y="2525713"/>
            <a:ext cx="3602037" cy="3176405"/>
            <a:chOff x="1027695" y="2525816"/>
            <a:chExt cx="3602239" cy="3176351"/>
          </a:xfrm>
        </p:grpSpPr>
        <p:sp>
          <p:nvSpPr>
            <p:cNvPr id="9" name="矩形 8"/>
            <p:cNvSpPr>
              <a:spLocks noChangeArrowheads="1"/>
            </p:cNvSpPr>
            <p:nvPr/>
          </p:nvSpPr>
          <p:spPr bwMode="auto">
            <a:xfrm>
              <a:off x="1027695" y="2955418"/>
              <a:ext cx="3556105" cy="99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FontTx/>
                <a:buNone/>
              </a:pPr>
              <a:r>
                <a:rPr lang="zh-CN" altLang="en-US" sz="1100" dirty="0">
                  <a:latin typeface="微软雅黑" panose="020B0503020204020204" pitchFamily="34" charset="-122"/>
                  <a:ea typeface="微软雅黑" panose="020B0503020204020204" pitchFamily="34" charset="-122"/>
                </a:rPr>
                <a:t>室内装修包括房间设计、装修、家具布置及各种小装点。偏重于建筑物里面的装修建设 ，不仅在施工期间，还包括住进去之后长期的不断装饰。另外应逐渐树立</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轻装修、 重装饰</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的概念。装修时，使用的材料越多、越复杂，污染物可能越多。</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Box 13"/>
            <p:cNvSpPr txBox="1">
              <a:spLocks noChangeArrowheads="1"/>
            </p:cNvSpPr>
            <p:nvPr/>
          </p:nvSpPr>
          <p:spPr bwMode="auto">
            <a:xfrm>
              <a:off x="1044470" y="2525816"/>
              <a:ext cx="2752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8AAD9D"/>
                  </a:solidFill>
                  <a:latin typeface="Arial" panose="020B0604020202020204" pitchFamily="34" charset="0"/>
                  <a:ea typeface="微软雅黑" panose="020B0503020204020204" pitchFamily="34" charset="-122"/>
                  <a:sym typeface="Arial" panose="020B0604020202020204" pitchFamily="34" charset="0"/>
                </a:rPr>
                <a:t>总结评价</a:t>
              </a:r>
              <a:endParaRPr lang="en-US" altLang="zh-CN" sz="1600" b="1" dirty="0">
                <a:solidFill>
                  <a:srgbClr val="8AAD9D"/>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a:spLocks noChangeArrowheads="1"/>
            </p:cNvSpPr>
            <p:nvPr/>
          </p:nvSpPr>
          <p:spPr bwMode="auto">
            <a:xfrm>
              <a:off x="1044470" y="4172928"/>
              <a:ext cx="3585464" cy="152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FontTx/>
                <a:buNone/>
              </a:pPr>
              <a:r>
                <a:rPr lang="zh-CN" altLang="en-US" sz="1400" dirty="0">
                  <a:latin typeface="微软雅黑" panose="020B0503020204020204" pitchFamily="34" charset="-122"/>
                  <a:ea typeface="微软雅黑" panose="020B0503020204020204" pitchFamily="34" charset="-122"/>
                </a:rPr>
                <a:t>室内装修包括房间设计、装修、家具布置及各种小装点。偏重于建筑物里面的装修建设 ，不仅在施工期间，还包括住进去之后长期的不断装饰。另外应逐渐树立</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轻装修、 重装饰</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的概念。装修时，使用的材料越多、越复杂，污染物可能越多。</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 name="文本框 13"/>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57350" y="2457450"/>
            <a:ext cx="2128838" cy="2128838"/>
          </a:xfrm>
          <a:prstGeom prst="line">
            <a:avLst/>
          </a:prstGeom>
          <a:noFill/>
          <a:ln w="6350" cap="flat" cmpd="sng" algn="ctr">
            <a:solidFill>
              <a:sysClr val="windowText" lastClr="000000">
                <a:lumMod val="65000"/>
                <a:lumOff val="35000"/>
              </a:sysClr>
            </a:solidFill>
            <a:prstDash val="solid"/>
            <a:miter lim="800000"/>
          </a:ln>
          <a:effectLst/>
        </p:spPr>
      </p:cxnSp>
      <p:sp>
        <p:nvSpPr>
          <p:cNvPr id="6" name="任意多边形 10"/>
          <p:cNvSpPr/>
          <p:nvPr/>
        </p:nvSpPr>
        <p:spPr bwMode="auto">
          <a:xfrm>
            <a:off x="2476500" y="2789239"/>
            <a:ext cx="7589838" cy="1636712"/>
          </a:xfrm>
          <a:custGeom>
            <a:avLst/>
            <a:gdLst>
              <a:gd name="connsiteX0" fmla="*/ 0 w 7590213"/>
              <a:gd name="connsiteY0" fmla="*/ 0 h 1635917"/>
              <a:gd name="connsiteX1" fmla="*/ 7590213 w 7590213"/>
              <a:gd name="connsiteY1" fmla="*/ 0 h 1635917"/>
              <a:gd name="connsiteX2" fmla="*/ 7590213 w 7590213"/>
              <a:gd name="connsiteY2" fmla="*/ 1635917 h 1635917"/>
              <a:gd name="connsiteX3" fmla="*/ 1140350 w 7590213"/>
              <a:gd name="connsiteY3" fmla="*/ 1635917 h 1635917"/>
              <a:gd name="connsiteX4" fmla="*/ 0 w 7590213"/>
              <a:gd name="connsiteY4" fmla="*/ 499380 h 1635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213" h="1635917">
                <a:moveTo>
                  <a:pt x="0" y="0"/>
                </a:moveTo>
                <a:lnTo>
                  <a:pt x="7590213" y="0"/>
                </a:lnTo>
                <a:lnTo>
                  <a:pt x="7590213" y="1635917"/>
                </a:lnTo>
                <a:lnTo>
                  <a:pt x="1140350" y="1635917"/>
                </a:lnTo>
                <a:lnTo>
                  <a:pt x="0" y="499380"/>
                </a:lnTo>
                <a:close/>
              </a:path>
            </a:pathLst>
          </a:custGeom>
          <a:solidFill>
            <a:srgbClr val="8AAD9D"/>
          </a:solidFill>
          <a:ln w="12700" cap="flat" cmpd="sng" algn="ctr">
            <a:noFill/>
            <a:prstDash val="solid"/>
            <a:miter lim="800000"/>
          </a:ln>
          <a:effectLst>
            <a:innerShdw blurRad="190500" dist="101600" dir="8580000">
              <a:prstClr val="black">
                <a:alpha val="4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11"/>
          <p:cNvSpPr txBox="1">
            <a:spLocks noChangeArrowheads="1"/>
          </p:cNvSpPr>
          <p:nvPr/>
        </p:nvSpPr>
        <p:spPr bwMode="auto">
          <a:xfrm>
            <a:off x="3480997" y="2908179"/>
            <a:ext cx="5523453" cy="58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3200" b="1" kern="0">
                <a:solidFill>
                  <a:prstClr val="white"/>
                </a:solidFill>
                <a:latin typeface="微软雅黑" panose="020B0503020204020204" pitchFamily="34" charset="-122"/>
                <a:ea typeface="微软雅黑" panose="020B0503020204020204" pitchFamily="34" charset="-122"/>
              </a:rPr>
              <a:t>设计方案</a:t>
            </a:r>
            <a:endParaRPr lang="zh-CN" altLang="en-US" sz="3200" b="1" kern="0" dirty="0">
              <a:solidFill>
                <a:prstClr val="white"/>
              </a:solidFill>
              <a:latin typeface="微软雅黑" panose="020B0503020204020204" pitchFamily="34" charset="-122"/>
              <a:ea typeface="微软雅黑" panose="020B0503020204020204" pitchFamily="34" charset="-122"/>
            </a:endParaRPr>
          </a:p>
        </p:txBody>
      </p:sp>
      <p:sp>
        <p:nvSpPr>
          <p:cNvPr id="8" name="矩形 33"/>
          <p:cNvSpPr>
            <a:spLocks noChangeArrowheads="1"/>
          </p:cNvSpPr>
          <p:nvPr/>
        </p:nvSpPr>
        <p:spPr bwMode="auto">
          <a:xfrm>
            <a:off x="3621088" y="3578226"/>
            <a:ext cx="5364162" cy="91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方案具体细节说明，方案具体细节说明，方案具体细节说明，方案具体细节说明，</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spcBef>
                <a:spcPct val="20000"/>
              </a:spcBef>
              <a:spcAft>
                <a:spcPct val="0"/>
              </a:spcAft>
              <a:buNone/>
            </a:pP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组合 8"/>
          <p:cNvGrpSpPr/>
          <p:nvPr/>
        </p:nvGrpSpPr>
        <p:grpSpPr bwMode="auto">
          <a:xfrm>
            <a:off x="0" y="2628900"/>
            <a:ext cx="3317875" cy="2155825"/>
            <a:chOff x="0" y="2628900"/>
            <a:chExt cx="3318008" cy="2155448"/>
          </a:xfrm>
        </p:grpSpPr>
        <p:sp>
          <p:nvSpPr>
            <p:cNvPr id="10" name="任意多边形 7"/>
            <p:cNvSpPr/>
            <p:nvPr/>
          </p:nvSpPr>
          <p:spPr>
            <a:xfrm>
              <a:off x="0" y="2628900"/>
              <a:ext cx="2476599" cy="642826"/>
            </a:xfrm>
            <a:custGeom>
              <a:avLst/>
              <a:gdLst>
                <a:gd name="connsiteX0" fmla="*/ 0 w 2476160"/>
                <a:gd name="connsiteY0" fmla="*/ 0 h 642938"/>
                <a:gd name="connsiteX1" fmla="*/ 1831065 w 2476160"/>
                <a:gd name="connsiteY1" fmla="*/ 0 h 642938"/>
                <a:gd name="connsiteX2" fmla="*/ 2476160 w 2476160"/>
                <a:gd name="connsiteY2" fmla="*/ 642938 h 642938"/>
                <a:gd name="connsiteX3" fmla="*/ 0 w 2476160"/>
                <a:gd name="connsiteY3" fmla="*/ 642938 h 642938"/>
              </a:gdLst>
              <a:ahLst/>
              <a:cxnLst>
                <a:cxn ang="0">
                  <a:pos x="connsiteX0" y="connsiteY0"/>
                </a:cxn>
                <a:cxn ang="0">
                  <a:pos x="connsiteX1" y="connsiteY1"/>
                </a:cxn>
                <a:cxn ang="0">
                  <a:pos x="connsiteX2" y="connsiteY2"/>
                </a:cxn>
                <a:cxn ang="0">
                  <a:pos x="connsiteX3" y="connsiteY3"/>
                </a:cxn>
              </a:cxnLst>
              <a:rect l="l" t="t" r="r" b="b"/>
              <a:pathLst>
                <a:path w="2476160" h="642938">
                  <a:moveTo>
                    <a:pt x="0" y="0"/>
                  </a:moveTo>
                  <a:lnTo>
                    <a:pt x="1831065" y="0"/>
                  </a:lnTo>
                  <a:lnTo>
                    <a:pt x="2476160" y="642938"/>
                  </a:lnTo>
                  <a:lnTo>
                    <a:pt x="0" y="642938"/>
                  </a:lnTo>
                  <a:close/>
                </a:path>
              </a:pathLst>
            </a:custGeom>
            <a:solidFill>
              <a:srgbClr val="8AAD9D"/>
            </a:solidFill>
            <a:ln w="12700" cap="flat" cmpd="sng" algn="ctr">
              <a:noFill/>
              <a:prstDash val="solid"/>
              <a:miter lim="800000"/>
            </a:ln>
            <a:effectLst>
              <a:outerShdw blurRad="50800" dist="38100" dir="3600000" sx="101000" sy="101000" algn="tl" rotWithShape="0">
                <a:sysClr val="windowText" lastClr="000000">
                  <a:alpha val="46000"/>
                </a:sys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4"/>
            <p:cNvSpPr txBox="1">
              <a:spLocks noChangeArrowheads="1"/>
            </p:cNvSpPr>
            <p:nvPr/>
          </p:nvSpPr>
          <p:spPr bwMode="auto">
            <a:xfrm>
              <a:off x="742950" y="3214688"/>
              <a:ext cx="25750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9600" b="1" i="0" u="none" strike="noStrike" kern="0" cap="none" spc="0" normalizeH="0" baseline="0" noProof="0" dirty="0">
                  <a:ln>
                    <a:noFill/>
                  </a:ln>
                  <a:solidFill>
                    <a:srgbClr val="EFB0AA"/>
                  </a:solidFill>
                  <a:effectLst/>
                  <a:uLnTx/>
                  <a:uFillTx/>
                  <a:latin typeface="微软雅黑" panose="020B0503020204020204" pitchFamily="34" charset="-122"/>
                  <a:ea typeface="微软雅黑" panose="020B0503020204020204" pitchFamily="34" charset="-122"/>
                </a:rPr>
                <a:t>03</a:t>
              </a:r>
              <a:endParaRPr kumimoji="0" lang="zh-CN" altLang="en-US" sz="9600" b="1" i="0" u="none" strike="noStrike" kern="0" cap="none" spc="0" normalizeH="0" baseline="0" noProof="0" dirty="0">
                <a:ln>
                  <a:noFill/>
                </a:ln>
                <a:solidFill>
                  <a:srgbClr val="EFB0AA"/>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80352" y="4666293"/>
            <a:ext cx="2728595" cy="1798507"/>
          </a:xfrm>
          <a:prstGeom prst="rect">
            <a:avLst/>
          </a:prstGeom>
          <a:blipFill dpi="0" rotWithShape="1">
            <a:blip r:embed="rId1" cstate="print">
              <a:extLst>
                <a:ext uri="{28A0092B-C50C-407E-A947-70E740481C1C}">
                  <a14:useLocalDpi xmlns:a14="http://schemas.microsoft.com/office/drawing/2010/main" val="0"/>
                </a:ext>
              </a:extLst>
            </a:blip>
            <a:srcRect/>
            <a:stretch>
              <a:fillRect t="-3461" b="-34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4655840" y="312072"/>
            <a:ext cx="7250627" cy="3888435"/>
          </a:xfrm>
          <a:prstGeom prst="rect">
            <a:avLst/>
          </a:prstGeom>
          <a:blipFill dpi="0" rotWithShape="1">
            <a:blip r:embed="rId2" cstate="print">
              <a:extLst>
                <a:ext uri="{28A0092B-C50C-407E-A947-70E740481C1C}">
                  <a14:useLocalDpi xmlns:a14="http://schemas.microsoft.com/office/drawing/2010/main" val="0"/>
                </a:ext>
              </a:extLst>
            </a:blip>
            <a:srcRect/>
            <a:stretch>
              <a:fillRect t="-1757" b="-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6350516" y="4682991"/>
            <a:ext cx="2728595" cy="1798507"/>
          </a:xfrm>
          <a:prstGeom prst="rect">
            <a:avLst/>
          </a:prstGeom>
          <a:blipFill dpi="0" rotWithShape="1">
            <a:blip r:embed="rId3" cstate="print">
              <a:extLst>
                <a:ext uri="{28A0092B-C50C-407E-A947-70E740481C1C}">
                  <a14:useLocalDpi xmlns:a14="http://schemas.microsoft.com/office/drawing/2010/main" val="0"/>
                </a:ext>
              </a:extLst>
            </a:blip>
            <a:srcRect/>
            <a:stretch>
              <a:fillRect t="-34201" b="-34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TextBox 3"/>
          <p:cNvSpPr>
            <a:spLocks noChangeArrowheads="1"/>
          </p:cNvSpPr>
          <p:nvPr/>
        </p:nvSpPr>
        <p:spPr bwMode="auto">
          <a:xfrm>
            <a:off x="623393" y="5443054"/>
            <a:ext cx="5140337" cy="95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北欧风格设计北欧风格，是指欧洲北部国家挪威、丹麦、瑞典、芬兰及冰岛等国的艺术设计风格。北欧风格以简洁著称于世，并影响到后来的“极简主义”、“简约主义”、“后现代”等风格。在</a:t>
            </a:r>
            <a:r>
              <a:rPr lang="en-US" altLang="zh-CN" sz="106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20</a:t>
            </a: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世纪风起云涌的“工业设计”浪潮中，北欧风格的简洁被推到极致。</a:t>
            </a: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p:txBody>
      </p:sp>
      <p:sp>
        <p:nvSpPr>
          <p:cNvPr id="8" name="TextBox 3"/>
          <p:cNvSpPr>
            <a:spLocks noChangeArrowheads="1"/>
          </p:cNvSpPr>
          <p:nvPr/>
        </p:nvSpPr>
        <p:spPr bwMode="auto">
          <a:xfrm>
            <a:off x="623392" y="4517002"/>
            <a:ext cx="3465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4800" dirty="0">
                <a:solidFill>
                  <a:schemeClr val="tx1">
                    <a:lumMod val="65000"/>
                    <a:lumOff val="35000"/>
                  </a:schemeClr>
                </a:solidFill>
                <a:latin typeface="方正粗谭黑简体" pitchFamily="2" charset="-122"/>
                <a:ea typeface="方正粗谭黑简体" pitchFamily="2" charset="-122"/>
                <a:cs typeface="Arial" panose="020B0604020202020204" pitchFamily="34" charset="0"/>
                <a:sym typeface="宋体" panose="02010600030101010101" pitchFamily="2" charset="-122"/>
              </a:rPr>
              <a:t>北欧</a:t>
            </a:r>
            <a:r>
              <a:rPr lang="zh-CN" altLang="en-US" sz="4800" dirty="0">
                <a:solidFill>
                  <a:schemeClr val="tx1">
                    <a:lumMod val="65000"/>
                    <a:lumOff val="35000"/>
                  </a:schemeClr>
                </a:solidFill>
                <a:latin typeface="方正细谭黑简体" pitchFamily="2" charset="-122"/>
                <a:ea typeface="方正细谭黑简体" pitchFamily="2" charset="-122"/>
                <a:cs typeface="Arial" panose="020B0604020202020204" pitchFamily="34" charset="0"/>
                <a:sym typeface="宋体" panose="02010600030101010101" pitchFamily="2" charset="-122"/>
              </a:rPr>
              <a:t>风格</a:t>
            </a:r>
            <a:endParaRPr lang="en-US" altLang="zh-CN" sz="4800" dirty="0">
              <a:solidFill>
                <a:schemeClr val="tx1">
                  <a:lumMod val="65000"/>
                  <a:lumOff val="35000"/>
                </a:schemeClr>
              </a:solidFill>
              <a:latin typeface="方正细谭黑简体" pitchFamily="2" charset="-122"/>
              <a:ea typeface="方正细谭黑简体" pitchFamily="2" charset="-122"/>
              <a:cs typeface="Arial" panose="020B0604020202020204" pitchFamily="34" charset="0"/>
              <a:sym typeface="宋体" panose="02010600030101010101" pitchFamily="2" charset="-122"/>
            </a:endParaRPr>
          </a:p>
        </p:txBody>
      </p:sp>
      <p:grpSp>
        <p:nvGrpSpPr>
          <p:cNvPr id="13" name="组合 12"/>
          <p:cNvGrpSpPr/>
          <p:nvPr/>
        </p:nvGrpSpPr>
        <p:grpSpPr>
          <a:xfrm>
            <a:off x="127604" y="791349"/>
            <a:ext cx="6132195" cy="2052320"/>
            <a:chOff x="-231282" y="3057305"/>
            <a:chExt cx="4599146" cy="1539240"/>
          </a:xfrm>
        </p:grpSpPr>
        <p:sp>
          <p:nvSpPr>
            <p:cNvPr id="9" name="TextBox 3"/>
            <p:cNvSpPr>
              <a:spLocks noChangeArrowheads="1"/>
            </p:cNvSpPr>
            <p:nvPr/>
          </p:nvSpPr>
          <p:spPr bwMode="auto">
            <a:xfrm>
              <a:off x="-231282" y="3057305"/>
              <a:ext cx="4599146" cy="153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3335" dirty="0">
                  <a:solidFill>
                    <a:srgbClr val="F6C5A1"/>
                  </a:solidFill>
                  <a:latin typeface="Bodoni MT Poster Compressed" pitchFamily="18" charset="0"/>
                  <a:ea typeface="微软雅黑" panose="020B0503020204020204" pitchFamily="34" charset="-122"/>
                  <a:cs typeface="Times New Roman" panose="02020603050405020304" pitchFamily="18" charset="0"/>
                  <a:sym typeface="宋体" panose="02010600030101010101" pitchFamily="2" charset="-122"/>
                </a:rPr>
                <a:t>H</a:t>
              </a:r>
              <a:r>
                <a:rPr lang="en-US" altLang="zh-CN" sz="13335" dirty="0">
                  <a:solidFill>
                    <a:schemeClr val="tx1">
                      <a:lumMod val="65000"/>
                      <a:lumOff val="35000"/>
                    </a:schemeClr>
                  </a:solidFill>
                  <a:latin typeface="Bodoni MT Poster Compressed" pitchFamily="18" charset="0"/>
                  <a:ea typeface="微软雅黑" panose="020B0503020204020204" pitchFamily="34" charset="-122"/>
                  <a:cs typeface="Times New Roman" panose="02020603050405020304" pitchFamily="18" charset="0"/>
                  <a:sym typeface="宋体" panose="02010600030101010101" pitchFamily="2" charset="-122"/>
                </a:rPr>
                <a:t>OME</a:t>
              </a:r>
              <a:endParaRPr lang="en-US" altLang="zh-CN" sz="13335" dirty="0">
                <a:solidFill>
                  <a:schemeClr val="tx1">
                    <a:lumMod val="65000"/>
                    <a:lumOff val="35000"/>
                  </a:schemeClr>
                </a:solidFill>
                <a:latin typeface="Bodoni MT Poster Compressed" pitchFamily="18" charset="0"/>
                <a:ea typeface="微软雅黑" panose="020B0503020204020204" pitchFamily="34" charset="-122"/>
                <a:cs typeface="Times New Roman" panose="02020603050405020304" pitchFamily="18" charset="0"/>
                <a:sym typeface="宋体" panose="02010600030101010101" pitchFamily="2" charset="-122"/>
              </a:endParaRPr>
            </a:p>
          </p:txBody>
        </p:sp>
        <p:sp>
          <p:nvSpPr>
            <p:cNvPr id="10" name="TextBox 3"/>
            <p:cNvSpPr>
              <a:spLocks noChangeArrowheads="1"/>
            </p:cNvSpPr>
            <p:nvPr/>
          </p:nvSpPr>
          <p:spPr bwMode="auto">
            <a:xfrm>
              <a:off x="194486" y="4308924"/>
              <a:ext cx="1859950" cy="2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84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宋体" panose="02010600030101010101" pitchFamily="2" charset="-122"/>
                </a:rPr>
                <a:t>FAMILY DECOATION</a:t>
              </a:r>
              <a:endParaRPr lang="en-US" altLang="zh-CN" sz="184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宋体" panose="02010600030101010101" pitchFamily="2" charset="-122"/>
              </a:endParaRPr>
            </a:p>
          </p:txBody>
        </p:sp>
      </p:grpSp>
      <p:cxnSp>
        <p:nvCxnSpPr>
          <p:cNvPr id="11" name="直接连接符 10"/>
          <p:cNvCxnSpPr/>
          <p:nvPr/>
        </p:nvCxnSpPr>
        <p:spPr>
          <a:xfrm>
            <a:off x="639736" y="4200507"/>
            <a:ext cx="1126921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23392" y="6597352"/>
            <a:ext cx="11283075" cy="260648"/>
          </a:xfrm>
          <a:prstGeom prst="rect">
            <a:avLst/>
          </a:prstGeom>
          <a:solidFill>
            <a:srgbClr val="8AA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3712" y="3256407"/>
            <a:ext cx="1979573" cy="1516743"/>
          </a:xfrm>
          <a:prstGeom prst="rect">
            <a:avLst/>
          </a:prstGeom>
        </p:spPr>
      </p:pic>
      <p:sp>
        <p:nvSpPr>
          <p:cNvPr id="14" name="文本框 13"/>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p:stCondLst>
                              <p:cond delay="1500"/>
                            </p:stCondLst>
                            <p:childTnLst>
                              <p:par>
                                <p:cTn id="35" presetID="31"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4547" y="978935"/>
            <a:ext cx="3519856" cy="2390400"/>
          </a:xfrm>
          <a:prstGeom prst="rect">
            <a:avLst/>
          </a:prstGeom>
          <a:blipFill dpi="0" rotWithShape="1">
            <a:blip r:embed="rId1" cstate="print">
              <a:extLst>
                <a:ext uri="{28A0092B-C50C-407E-A947-70E740481C1C}">
                  <a14:useLocalDpi xmlns:a14="http://schemas.microsoft.com/office/drawing/2010/main" val="0"/>
                </a:ext>
              </a:extLst>
            </a:blip>
            <a:srcRect/>
            <a:stretch>
              <a:fillRect t="-2566" b="-2566"/>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4729605" y="5875866"/>
            <a:ext cx="3519856" cy="319759"/>
          </a:xfrm>
          <a:prstGeom prst="rect">
            <a:avLst/>
          </a:prstGeom>
          <a:solidFill>
            <a:srgbClr val="8AAD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a:spLocks noChangeArrowheads="1"/>
          </p:cNvSpPr>
          <p:nvPr/>
        </p:nvSpPr>
        <p:spPr bwMode="auto">
          <a:xfrm>
            <a:off x="5255960" y="5912634"/>
            <a:ext cx="22217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输入户型面积     </a:t>
            </a:r>
            <a:r>
              <a:rPr lang="zh-CN" altLang="en-US" sz="1335" dirty="0">
                <a:solidFill>
                  <a:schemeClr val="bg1"/>
                </a:solidFill>
                <a:latin typeface="微软雅黑" panose="020B0503020204020204" pitchFamily="34" charset="-122"/>
                <a:ea typeface="微软雅黑" panose="020B0503020204020204" pitchFamily="34" charset="-122"/>
              </a:rPr>
              <a:t>四图展示</a:t>
            </a:r>
            <a:endParaRPr lang="en-US" altLang="zh-CN" sz="1335" dirty="0">
              <a:solidFill>
                <a:schemeClr val="bg1"/>
              </a:solidFill>
              <a:latin typeface="微软雅黑" panose="020B0503020204020204" pitchFamily="34" charset="-122"/>
              <a:ea typeface="微软雅黑" panose="020B0503020204020204" pitchFamily="34" charset="-122"/>
            </a:endParaRPr>
          </a:p>
        </p:txBody>
      </p:sp>
      <p:sp>
        <p:nvSpPr>
          <p:cNvPr id="8" name="TextBox 3"/>
          <p:cNvSpPr>
            <a:spLocks noChangeArrowheads="1"/>
          </p:cNvSpPr>
          <p:nvPr/>
        </p:nvSpPr>
        <p:spPr bwMode="auto">
          <a:xfrm>
            <a:off x="8378012" y="864420"/>
            <a:ext cx="2500761"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项目内容：</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输入具体的户型</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项目时间：</a:t>
            </a:r>
            <a:r>
              <a:rPr lang="en-US" altLang="zh-CN" sz="1065" dirty="0" smtClean="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XXXX</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项目说明：</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这里可以是同一案例的组图，也可以是四幅不同案例。</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p:txBody>
      </p:sp>
      <p:sp>
        <p:nvSpPr>
          <p:cNvPr id="10" name="矩形 9"/>
          <p:cNvSpPr/>
          <p:nvPr/>
        </p:nvSpPr>
        <p:spPr>
          <a:xfrm>
            <a:off x="10872747" y="5875866"/>
            <a:ext cx="1319253" cy="319759"/>
          </a:xfrm>
          <a:prstGeom prst="rect">
            <a:avLst/>
          </a:prstGeom>
          <a:solidFill>
            <a:srgbClr val="F6C5A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9553492" y="5875866"/>
            <a:ext cx="1319253" cy="319759"/>
          </a:xfrm>
          <a:prstGeom prst="rect">
            <a:avLst/>
          </a:prstGeom>
          <a:solidFill>
            <a:srgbClr val="8AAD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8234239" y="5875866"/>
            <a:ext cx="1319253" cy="319759"/>
          </a:xfrm>
          <a:prstGeom prst="rect">
            <a:avLst/>
          </a:prstGeom>
          <a:solidFill>
            <a:srgbClr val="F6C5A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154547" y="3428772"/>
            <a:ext cx="3519856" cy="2390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a:off x="4729605" y="978935"/>
            <a:ext cx="3519856" cy="2390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4729605" y="3428772"/>
            <a:ext cx="3519856" cy="2390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r="17183"/>
          <a:stretch>
            <a:fillRect/>
          </a:stretch>
        </p:blipFill>
        <p:spPr>
          <a:xfrm>
            <a:off x="1154548" y="978936"/>
            <a:ext cx="3519856" cy="2390400"/>
          </a:xfrm>
          <a:prstGeom prst="rect">
            <a:avLst/>
          </a:prstGeom>
        </p:spPr>
      </p:pic>
      <p:sp>
        <p:nvSpPr>
          <p:cNvPr id="14" name="文本框 13"/>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3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6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9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3" fill="hold" grpId="0" nodeType="afterEffect">
                                  <p:stCondLst>
                                    <p:cond delay="0"/>
                                  </p:stCondLst>
                                  <p:iterate type="lt">
                                    <p:tmPct val="6000"/>
                                  </p:iterate>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par>
                          <p:cTn id="43" fill="hold">
                            <p:stCondLst>
                              <p:cond delay="2319"/>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animBg="1"/>
      <p:bldP spid="11" grpId="0" animBg="1"/>
      <p:bldP spid="12" grpId="0" animBg="1"/>
      <p:bldP spid="13"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t="50000" b="3750"/>
          <a:stretch>
            <a:fillRect/>
          </a:stretch>
        </p:blipFill>
        <p:spPr>
          <a:xfrm>
            <a:off x="0" y="1317625"/>
            <a:ext cx="12159574" cy="3171824"/>
          </a:xfrm>
          <a:prstGeom prst="rect">
            <a:avLst/>
          </a:prstGeom>
        </p:spPr>
      </p:pic>
      <p:grpSp>
        <p:nvGrpSpPr>
          <p:cNvPr id="5" name="组合 4"/>
          <p:cNvGrpSpPr/>
          <p:nvPr/>
        </p:nvGrpSpPr>
        <p:grpSpPr bwMode="auto">
          <a:xfrm>
            <a:off x="1181100" y="1317625"/>
            <a:ext cx="3449638" cy="3175000"/>
            <a:chOff x="1180738" y="1317175"/>
            <a:chExt cx="3449466" cy="3175001"/>
          </a:xfrm>
          <a:solidFill>
            <a:srgbClr val="8AAD9D"/>
          </a:solidFill>
        </p:grpSpPr>
        <p:sp>
          <p:nvSpPr>
            <p:cNvPr id="6" name="Rectangle 37"/>
            <p:cNvSpPr/>
            <p:nvPr/>
          </p:nvSpPr>
          <p:spPr>
            <a:xfrm>
              <a:off x="1180738" y="1317175"/>
              <a:ext cx="3449466" cy="3175001"/>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矩形 6"/>
            <p:cNvSpPr>
              <a:spLocks noChangeArrowheads="1"/>
            </p:cNvSpPr>
            <p:nvPr/>
          </p:nvSpPr>
          <p:spPr bwMode="auto">
            <a:xfrm>
              <a:off x="1772522" y="2414852"/>
              <a:ext cx="2421325" cy="133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None/>
              </a:pPr>
              <a:r>
                <a:rPr lang="zh-CN" altLang="en-US" sz="1400" dirty="0">
                  <a:solidFill>
                    <a:schemeClr val="bg1"/>
                  </a:solidFill>
                  <a:latin typeface="楷体" panose="02010609060101010101" pitchFamily="49" charset="-122"/>
                  <a:ea typeface="楷体" panose="02010609060101010101" pitchFamily="49" charset="-122"/>
                </a:rPr>
                <a:t>是一个苹果安放的角落是一只拖鞋迷失的场所动荡后的安抚有亲人温暖的是一个苹果安放的角落是一只拖鞋迷失的场所动荡后的安抚有亲人温暖的</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fontAlgn="base">
                <a:lnSpc>
                  <a:spcPct val="100000"/>
                </a:lnSpc>
                <a:spcBef>
                  <a:spcPct val="20000"/>
                </a:spcBef>
                <a:spcAft>
                  <a:spcPct val="0"/>
                </a:spcAft>
                <a:buFontTx/>
                <a:buNone/>
              </a:pP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3"/>
            <p:cNvSpPr txBox="1">
              <a:spLocks noChangeArrowheads="1"/>
            </p:cNvSpPr>
            <p:nvPr/>
          </p:nvSpPr>
          <p:spPr bwMode="auto">
            <a:xfrm>
              <a:off x="2289984" y="1990278"/>
              <a:ext cx="1495571" cy="2462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1216025" eaLnBrk="1" fontAlgn="base" latinLnBrk="0" hangingPunct="1">
                <a:lnSpc>
                  <a:spcPct val="100000"/>
                </a:lnSpc>
                <a:spcBef>
                  <a:spcPct val="20000"/>
                </a:spcBef>
                <a:spcAft>
                  <a:spcPct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方案细节</a:t>
              </a:r>
              <a:endParaRPr kumimoji="0" lang="en-US" altLang="zh-CN" sz="16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bwMode="auto">
          <a:xfrm>
            <a:off x="1074738" y="4937125"/>
            <a:ext cx="9899650" cy="1420373"/>
            <a:chOff x="1075054" y="4936722"/>
            <a:chExt cx="9899446" cy="1420253"/>
          </a:xfrm>
        </p:grpSpPr>
        <p:sp>
          <p:nvSpPr>
            <p:cNvPr id="10" name="圆角矩形 9"/>
            <p:cNvSpPr/>
            <p:nvPr/>
          </p:nvSpPr>
          <p:spPr>
            <a:xfrm>
              <a:off x="1238563" y="4936722"/>
              <a:ext cx="2471687" cy="461924"/>
            </a:xfrm>
            <a:prstGeom prst="roundRect">
              <a:avLst/>
            </a:prstGeom>
            <a:solidFill>
              <a:srgbClr val="F6C5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a:spLocks noChangeArrowheads="1"/>
            </p:cNvSpPr>
            <p:nvPr/>
          </p:nvSpPr>
          <p:spPr bwMode="auto">
            <a:xfrm>
              <a:off x="1075054" y="5002228"/>
              <a:ext cx="2797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2000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方案细节</a:t>
              </a:r>
              <a:endParaRPr kumimoji="0" lang="en-US" altLang="zh-CN" sz="1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a:spLocks noChangeArrowheads="1"/>
            </p:cNvSpPr>
            <p:nvPr/>
          </p:nvSpPr>
          <p:spPr bwMode="auto">
            <a:xfrm>
              <a:off x="1238250" y="5623055"/>
              <a:ext cx="9725036" cy="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a:spLocks noChangeArrowheads="1"/>
            </p:cNvSpPr>
            <p:nvPr/>
          </p:nvSpPr>
          <p:spPr bwMode="auto">
            <a:xfrm>
              <a:off x="1249464" y="5897690"/>
              <a:ext cx="9725036" cy="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a:spLocks noChangeArrowheads="1"/>
            </p:cNvSpPr>
            <p:nvPr/>
          </p:nvSpPr>
          <p:spPr bwMode="auto">
            <a:xfrm>
              <a:off x="1249464" y="6172325"/>
              <a:ext cx="9725036" cy="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rgbClr val="505F72"/>
                  </a:solidFill>
                  <a:latin typeface="楷体" panose="02010609060101010101" pitchFamily="49" charset="-122"/>
                  <a:ea typeface="楷体" panose="02010609060101010101" pitchFamily="49" charset="-122"/>
                </a:rPr>
                <a:t>是一个苹果安放的角落是一只拖鞋迷失的场所动荡后的安抚有亲人温暖的</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文本框 16"/>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7"/>
          <p:cNvGrpSpPr/>
          <p:nvPr/>
        </p:nvGrpSpPr>
        <p:grpSpPr>
          <a:xfrm>
            <a:off x="6769208" y="2145267"/>
            <a:ext cx="1136948" cy="1153545"/>
            <a:chOff x="2285781" y="4847654"/>
            <a:chExt cx="952480" cy="966132"/>
          </a:xfrm>
        </p:grpSpPr>
        <p:sp>
          <p:nvSpPr>
            <p:cNvPr id="5" name="Oval 58"/>
            <p:cNvSpPr/>
            <p:nvPr/>
          </p:nvSpPr>
          <p:spPr bwMode="auto">
            <a:xfrm>
              <a:off x="2346028" y="4908765"/>
              <a:ext cx="840592" cy="852640"/>
            </a:xfrm>
            <a:prstGeom prst="ellipse">
              <a:avLst/>
            </a:prstGeom>
            <a:solidFill>
              <a:srgbClr val="8AAD9D"/>
            </a:solidFill>
            <a:ln w="3175"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6" name="Oval 59"/>
            <p:cNvSpPr/>
            <p:nvPr/>
          </p:nvSpPr>
          <p:spPr bwMode="auto">
            <a:xfrm>
              <a:off x="2285781" y="4847654"/>
              <a:ext cx="952480" cy="966132"/>
            </a:xfrm>
            <a:prstGeom prst="ellipse">
              <a:avLst/>
            </a:prstGeom>
            <a:noFill/>
            <a:ln w="3175" cap="flat" cmpd="sng" algn="ctr">
              <a:solidFill>
                <a:sysClr val="window" lastClr="FFFFFF">
                  <a:lumMod val="60000"/>
                  <a:lumOff val="40000"/>
                </a:sysClr>
              </a:solidFill>
              <a:prstDash val="sysDash"/>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grpSp>
      <p:grpSp>
        <p:nvGrpSpPr>
          <p:cNvPr id="7" name="Group 49"/>
          <p:cNvGrpSpPr/>
          <p:nvPr/>
        </p:nvGrpSpPr>
        <p:grpSpPr>
          <a:xfrm>
            <a:off x="4345723" y="741967"/>
            <a:ext cx="1136948" cy="1153545"/>
            <a:chOff x="2285781" y="4847654"/>
            <a:chExt cx="952480" cy="966132"/>
          </a:xfrm>
        </p:grpSpPr>
        <p:sp>
          <p:nvSpPr>
            <p:cNvPr id="8" name="Oval 50"/>
            <p:cNvSpPr/>
            <p:nvPr/>
          </p:nvSpPr>
          <p:spPr bwMode="auto">
            <a:xfrm>
              <a:off x="2346028" y="4908765"/>
              <a:ext cx="840592" cy="852640"/>
            </a:xfrm>
            <a:prstGeom prst="ellipse">
              <a:avLst/>
            </a:prstGeom>
            <a:solidFill>
              <a:srgbClr val="4472C4"/>
            </a:solidFill>
            <a:ln w="3175"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9" name="Oval 51"/>
            <p:cNvSpPr/>
            <p:nvPr/>
          </p:nvSpPr>
          <p:spPr bwMode="auto">
            <a:xfrm>
              <a:off x="2285781" y="4847654"/>
              <a:ext cx="952480" cy="966132"/>
            </a:xfrm>
            <a:prstGeom prst="ellipse">
              <a:avLst/>
            </a:prstGeom>
            <a:solidFill>
              <a:srgbClr val="F6C5A1"/>
            </a:solidFill>
            <a:ln w="3175" cap="flat" cmpd="sng" algn="ctr">
              <a:noFill/>
              <a:prstDash val="sysDash"/>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grpSp>
      <p:cxnSp>
        <p:nvCxnSpPr>
          <p:cNvPr id="10" name="Straight Connector 18"/>
          <p:cNvCxnSpPr/>
          <p:nvPr/>
        </p:nvCxnSpPr>
        <p:spPr>
          <a:xfrm>
            <a:off x="6120783" y="2564"/>
            <a:ext cx="0" cy="1249175"/>
          </a:xfrm>
          <a:prstGeom prst="line">
            <a:avLst/>
          </a:prstGeom>
          <a:noFill/>
          <a:ln w="25400" cap="flat" cmpd="sng" algn="ctr">
            <a:solidFill>
              <a:sysClr val="windowText" lastClr="000000">
                <a:lumMod val="85000"/>
              </a:sysClr>
            </a:solidFill>
            <a:prstDash val="dot"/>
            <a:miter lim="800000"/>
            <a:headEnd type="none"/>
          </a:ln>
          <a:effectLst/>
        </p:spPr>
      </p:cxnSp>
      <p:sp>
        <p:nvSpPr>
          <p:cNvPr id="11" name="TextBox 19"/>
          <p:cNvSpPr txBox="1"/>
          <p:nvPr/>
        </p:nvSpPr>
        <p:spPr>
          <a:xfrm>
            <a:off x="2881842" y="779031"/>
            <a:ext cx="1415736" cy="461647"/>
          </a:xfrm>
          <a:prstGeom prst="rect">
            <a:avLst/>
          </a:prstGeom>
          <a:noFill/>
        </p:spPr>
        <p:txBody>
          <a:bodyPr wrap="none" lIns="91422" tIns="45711" rIns="91422" bIns="45711" rtlCol="0">
            <a:spAutoFit/>
          </a:bodyPr>
          <a:lstStyle/>
          <a:p>
            <a:pPr lvl="0" algn="r" defTabSz="1216025" fontAlgn="base">
              <a:spcBef>
                <a:spcPct val="20000"/>
              </a:spcBef>
              <a:spcAft>
                <a:spcPct val="0"/>
              </a:spcAft>
              <a:defRPr/>
            </a:pPr>
            <a:r>
              <a:rPr lang="zh-CN" altLang="en-US" sz="2400" b="1" kern="0" dirty="0">
                <a:solidFill>
                  <a:srgbClr val="000000"/>
                </a:solidFill>
                <a:latin typeface="Arial" panose="020B0604020202020204" pitchFamily="34" charset="0"/>
                <a:ea typeface="微软雅黑" panose="020B0503020204020204" pitchFamily="34" charset="-122"/>
                <a:sym typeface="Arial" panose="020B0604020202020204" pitchFamily="34" charset="0"/>
              </a:rPr>
              <a:t>装修设计</a:t>
            </a:r>
            <a:endParaRPr lang="en-US" altLang="zh-CN" sz="2400" b="1"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20"/>
          <p:cNvSpPr txBox="1"/>
          <p:nvPr/>
        </p:nvSpPr>
        <p:spPr>
          <a:xfrm>
            <a:off x="2102003" y="1196206"/>
            <a:ext cx="2184536" cy="1751965"/>
          </a:xfrm>
          <a:prstGeom prst="rect">
            <a:avLst/>
          </a:prstGeom>
          <a:noFill/>
        </p:spPr>
        <p:txBody>
          <a:bodyPr wrap="square" lIns="91422" tIns="45711" rIns="91422" bIns="45711" rtlCol="0">
            <a:spAutoFit/>
          </a:bodyPr>
          <a:lstStyle/>
          <a:p>
            <a:pPr algn="l">
              <a:lnSpc>
                <a:spcPct val="150000"/>
              </a:lnSpc>
              <a:buNone/>
            </a:pPr>
            <a:r>
              <a:rPr lang="zh-CN" altLang="en-US" sz="1200" dirty="0"/>
              <a:t>请在此添加内容</a:t>
            </a:r>
            <a:r>
              <a:rPr lang="zh-CN" altLang="en-US" sz="1200" dirty="0">
                <a:sym typeface="+mn-ea"/>
              </a:rPr>
              <a:t>请在此添加内容请在此添加内容请在此添加内容请在此添加内容请在此添加内容请在此添加内容请在此添加内容请在此添加内容请在此添加内容</a:t>
            </a:r>
            <a:endParaRPr lang="zh-CN" altLang="en-US" sz="1200" dirty="0"/>
          </a:p>
        </p:txBody>
      </p:sp>
      <p:sp>
        <p:nvSpPr>
          <p:cNvPr id="13" name="Oval 22"/>
          <p:cNvSpPr/>
          <p:nvPr/>
        </p:nvSpPr>
        <p:spPr>
          <a:xfrm>
            <a:off x="6064237" y="1267318"/>
            <a:ext cx="113093" cy="113122"/>
          </a:xfrm>
          <a:prstGeom prst="ellipse">
            <a:avLst/>
          </a:prstGeom>
          <a:solidFill>
            <a:srgbClr val="6A6A6A"/>
          </a:solidFill>
          <a:ln w="50800" cap="flat" cmpd="sng" algn="ctr">
            <a:solidFill>
              <a:sysClr val="windowText" lastClr="000000">
                <a:lumMod val="85000"/>
              </a:sysClr>
            </a:solidFill>
            <a:prstDash val="solid"/>
            <a:miter lim="800000"/>
          </a:ln>
          <a:effectLst/>
        </p:spPr>
        <p:txBody>
          <a:bodyPr lIns="91422" tIns="45711" rIns="91422" bIns="45711"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a typeface="+mn-ea"/>
              <a:cs typeface="+mn-cs"/>
            </a:endParaRPr>
          </a:p>
        </p:txBody>
      </p:sp>
      <p:cxnSp>
        <p:nvCxnSpPr>
          <p:cNvPr id="14" name="Straight Connector 23"/>
          <p:cNvCxnSpPr/>
          <p:nvPr/>
        </p:nvCxnSpPr>
        <p:spPr>
          <a:xfrm>
            <a:off x="5539615" y="1342733"/>
            <a:ext cx="524623" cy="0"/>
          </a:xfrm>
          <a:prstGeom prst="line">
            <a:avLst/>
          </a:prstGeom>
          <a:noFill/>
          <a:ln w="25400" cap="flat" cmpd="sng" algn="ctr">
            <a:solidFill>
              <a:sysClr val="windowText" lastClr="000000">
                <a:lumMod val="85000"/>
              </a:sysClr>
            </a:solidFill>
            <a:prstDash val="dot"/>
            <a:miter lim="800000"/>
          </a:ln>
          <a:effectLst/>
        </p:spPr>
      </p:cxnSp>
      <p:cxnSp>
        <p:nvCxnSpPr>
          <p:cNvPr id="15" name="Straight Connector 30"/>
          <p:cNvCxnSpPr/>
          <p:nvPr/>
        </p:nvCxnSpPr>
        <p:spPr>
          <a:xfrm>
            <a:off x="6120783" y="1389189"/>
            <a:ext cx="0" cy="1249175"/>
          </a:xfrm>
          <a:prstGeom prst="line">
            <a:avLst/>
          </a:prstGeom>
          <a:noFill/>
          <a:ln w="25400" cap="flat" cmpd="sng" algn="ctr">
            <a:solidFill>
              <a:sysClr val="windowText" lastClr="000000">
                <a:lumMod val="85000"/>
              </a:sysClr>
            </a:solidFill>
            <a:prstDash val="dot"/>
            <a:miter lim="800000"/>
            <a:headEnd type="none"/>
          </a:ln>
          <a:effectLst/>
        </p:spPr>
      </p:cxnSp>
      <p:sp>
        <p:nvSpPr>
          <p:cNvPr id="16" name="Oval 31"/>
          <p:cNvSpPr/>
          <p:nvPr/>
        </p:nvSpPr>
        <p:spPr>
          <a:xfrm>
            <a:off x="6060445" y="2663825"/>
            <a:ext cx="113093" cy="113122"/>
          </a:xfrm>
          <a:prstGeom prst="ellipse">
            <a:avLst/>
          </a:prstGeom>
          <a:solidFill>
            <a:srgbClr val="CA0810"/>
          </a:solidFill>
          <a:ln w="50800" cap="flat" cmpd="sng" algn="ctr">
            <a:solidFill>
              <a:sysClr val="windowText" lastClr="000000">
                <a:lumMod val="85000"/>
              </a:sysClr>
            </a:solidFill>
            <a:prstDash val="solid"/>
            <a:miter lim="800000"/>
          </a:ln>
          <a:effectLst/>
        </p:spPr>
        <p:txBody>
          <a:bodyPr lIns="91422" tIns="45711" rIns="91422" bIns="45711"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a typeface="+mn-ea"/>
              <a:cs typeface="+mn-cs"/>
            </a:endParaRPr>
          </a:p>
        </p:txBody>
      </p:sp>
      <p:cxnSp>
        <p:nvCxnSpPr>
          <p:cNvPr id="17" name="Straight Connector 32"/>
          <p:cNvCxnSpPr/>
          <p:nvPr/>
        </p:nvCxnSpPr>
        <p:spPr>
          <a:xfrm>
            <a:off x="6177330" y="2729358"/>
            <a:ext cx="524623" cy="0"/>
          </a:xfrm>
          <a:prstGeom prst="line">
            <a:avLst/>
          </a:prstGeom>
          <a:noFill/>
          <a:ln w="25400" cap="flat" cmpd="sng" algn="ctr">
            <a:solidFill>
              <a:sysClr val="windowText" lastClr="000000">
                <a:lumMod val="85000"/>
              </a:sysClr>
            </a:solidFill>
            <a:prstDash val="dot"/>
            <a:miter lim="800000"/>
          </a:ln>
          <a:effectLst/>
        </p:spPr>
      </p:cxnSp>
      <p:sp>
        <p:nvSpPr>
          <p:cNvPr id="18" name="TextBox 35"/>
          <p:cNvSpPr txBox="1"/>
          <p:nvPr/>
        </p:nvSpPr>
        <p:spPr>
          <a:xfrm>
            <a:off x="7955028" y="2145267"/>
            <a:ext cx="1415736" cy="461647"/>
          </a:xfrm>
          <a:prstGeom prst="rect">
            <a:avLst/>
          </a:prstGeom>
          <a:noFill/>
        </p:spPr>
        <p:txBody>
          <a:bodyPr wrap="none" lIns="91422" tIns="45711" rIns="91422" bIns="45711" rtlCol="0">
            <a:spAutoFit/>
          </a:bodyPr>
          <a:lstStyle/>
          <a:p>
            <a:pPr lvl="0" algn="r" defTabSz="1216025" fontAlgn="base">
              <a:spcBef>
                <a:spcPct val="20000"/>
              </a:spcBef>
              <a:spcAft>
                <a:spcPct val="0"/>
              </a:spcAft>
              <a:defRPr/>
            </a:pPr>
            <a:r>
              <a:rPr lang="zh-CN" altLang="en-US" sz="2400" b="1" kern="0" dirty="0">
                <a:solidFill>
                  <a:srgbClr val="000000"/>
                </a:solidFill>
                <a:latin typeface="Arial" panose="020B0604020202020204" pitchFamily="34" charset="0"/>
                <a:ea typeface="微软雅黑" panose="020B0503020204020204" pitchFamily="34" charset="-122"/>
                <a:sym typeface="Arial" panose="020B0604020202020204" pitchFamily="34" charset="0"/>
              </a:rPr>
              <a:t>装修设计</a:t>
            </a:r>
            <a:endParaRPr lang="en-US" altLang="zh-CN" sz="2400" b="1"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62"/>
          <p:cNvSpPr txBox="1"/>
          <p:nvPr/>
        </p:nvSpPr>
        <p:spPr>
          <a:xfrm>
            <a:off x="7963360" y="2637905"/>
            <a:ext cx="2184536" cy="1197610"/>
          </a:xfrm>
          <a:prstGeom prst="rect">
            <a:avLst/>
          </a:prstGeom>
          <a:noFill/>
        </p:spPr>
        <p:txBody>
          <a:bodyPr wrap="square" lIns="91422" tIns="45711" rIns="91422" bIns="45711" rtlCol="0">
            <a:spAutoFit/>
          </a:bodyPr>
          <a:lstStyle/>
          <a:p>
            <a:pPr>
              <a:lnSpc>
                <a:spcPct val="150000"/>
              </a:lnSpc>
              <a:buNone/>
            </a:pPr>
            <a:r>
              <a:rPr lang="zh-CN" altLang="en-US" sz="1200" dirty="0"/>
              <a:t>请在此添加内容</a:t>
            </a:r>
            <a:r>
              <a:rPr lang="zh-CN" altLang="en-US" sz="1200" dirty="0">
                <a:sym typeface="+mn-ea"/>
              </a:rPr>
              <a:t>请在此添加内容请在此添加内容请在此添加内容请在此添加内容请在此添加内容</a:t>
            </a:r>
            <a:endParaRPr lang="zh-CN" altLang="en-US" sz="1200" dirty="0"/>
          </a:p>
        </p:txBody>
      </p:sp>
      <p:cxnSp>
        <p:nvCxnSpPr>
          <p:cNvPr id="20" name="Straight Connector 54"/>
          <p:cNvCxnSpPr/>
          <p:nvPr/>
        </p:nvCxnSpPr>
        <p:spPr>
          <a:xfrm>
            <a:off x="6123616" y="2785600"/>
            <a:ext cx="0" cy="1249175"/>
          </a:xfrm>
          <a:prstGeom prst="line">
            <a:avLst/>
          </a:prstGeom>
          <a:noFill/>
          <a:ln w="25400" cap="flat" cmpd="sng" algn="ctr">
            <a:solidFill>
              <a:sysClr val="windowText" lastClr="000000">
                <a:lumMod val="85000"/>
              </a:sysClr>
            </a:solidFill>
            <a:prstDash val="dot"/>
            <a:miter lim="800000"/>
            <a:headEnd type="none"/>
          </a:ln>
          <a:effectLst/>
        </p:spPr>
      </p:cxnSp>
      <p:sp>
        <p:nvSpPr>
          <p:cNvPr id="21" name="AutoShape 22"/>
          <p:cNvSpPr/>
          <p:nvPr/>
        </p:nvSpPr>
        <p:spPr bwMode="auto">
          <a:xfrm>
            <a:off x="4717721" y="1107751"/>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bg1"/>
          </a:solidFill>
          <a:ln>
            <a:noFill/>
          </a:ln>
          <a:effectLst/>
        </p:spPr>
        <p:txBody>
          <a:bodyPr lIns="50789" tIns="50789" rIns="50789" bIns="50789"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s-ES" sz="2900" b="0" i="0" u="none" strike="noStrike" kern="0" cap="none" spc="0" normalizeH="0" baseline="0" noProof="0" dirty="0">
              <a:ln>
                <a:noFill/>
              </a:ln>
              <a:solidFill>
                <a:srgbClr val="505F72"/>
              </a:solidFill>
              <a:effectLst>
                <a:outerShdw blurRad="38100" dist="38100" dir="2700000" algn="tl">
                  <a:srgbClr val="000000"/>
                </a:outerShdw>
              </a:effectLst>
              <a:uLnTx/>
              <a:uFillTx/>
              <a:latin typeface="Gill Sans" charset="0"/>
              <a:cs typeface="Gill Sans" charset="0"/>
              <a:sym typeface="Gill Sans" charset="0"/>
            </a:endParaRPr>
          </a:p>
        </p:txBody>
      </p:sp>
      <p:sp>
        <p:nvSpPr>
          <p:cNvPr id="22" name="AutoShape 91"/>
          <p:cNvSpPr/>
          <p:nvPr/>
        </p:nvSpPr>
        <p:spPr bwMode="auto">
          <a:xfrm>
            <a:off x="7128181" y="2503579"/>
            <a:ext cx="420803" cy="434009"/>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50789" tIns="50789" rIns="50789" bIns="50789"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s-ES" sz="2900" b="0" i="0" u="none" strike="noStrike" kern="0" cap="none" spc="0" normalizeH="0" baseline="0" noProof="0" dirty="0">
              <a:ln>
                <a:noFill/>
              </a:ln>
              <a:solidFill>
                <a:srgbClr val="505F72"/>
              </a:solidFill>
              <a:effectLst>
                <a:outerShdw blurRad="38100" dist="38100" dir="2700000" algn="tl">
                  <a:srgbClr val="000000"/>
                </a:outerShdw>
              </a:effectLst>
              <a:uLnTx/>
              <a:uFillTx/>
              <a:latin typeface="Gill Sans" charset="0"/>
              <a:cs typeface="Gill Sans" charset="0"/>
              <a:sym typeface="Gill Sans" charset="0"/>
            </a:endParaRPr>
          </a:p>
        </p:txBody>
      </p:sp>
      <p:cxnSp>
        <p:nvCxnSpPr>
          <p:cNvPr id="23" name="Straight Connector 63"/>
          <p:cNvCxnSpPr/>
          <p:nvPr/>
        </p:nvCxnSpPr>
        <p:spPr>
          <a:xfrm>
            <a:off x="5767330" y="4097218"/>
            <a:ext cx="737080" cy="0"/>
          </a:xfrm>
          <a:prstGeom prst="line">
            <a:avLst/>
          </a:prstGeom>
          <a:noFill/>
          <a:ln w="25400" cap="flat" cmpd="sng" algn="ctr">
            <a:solidFill>
              <a:sysClr val="windowText" lastClr="000000">
                <a:lumMod val="85000"/>
              </a:sysClr>
            </a:solidFill>
            <a:prstDash val="dot"/>
            <a:miter lim="800000"/>
            <a:headEnd type="diamond"/>
            <a:tailEnd type="diamond"/>
          </a:ln>
          <a:effectLst/>
        </p:spPr>
      </p:cxnSp>
      <p:sp>
        <p:nvSpPr>
          <p:cNvPr id="26" name="矩形 14"/>
          <p:cNvSpPr>
            <a:spLocks noChangeArrowheads="1"/>
          </p:cNvSpPr>
          <p:nvPr/>
        </p:nvSpPr>
        <p:spPr bwMode="auto">
          <a:xfrm>
            <a:off x="517859" y="3022379"/>
            <a:ext cx="4727966"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1216025" eaLnBrk="0" fontAlgn="base" latinLnBrk="0" hangingPunct="0">
              <a:lnSpc>
                <a:spcPct val="150000"/>
              </a:lnSpc>
              <a:spcBef>
                <a:spcPts val="1000"/>
              </a:spcBef>
              <a:spcAft>
                <a:spcPct val="0"/>
              </a:spcAft>
              <a:buClrTx/>
              <a:buSzTx/>
              <a:buFont typeface="Arial" panose="020B0604020202020204" pitchFamily="34" charset="0"/>
              <a:buNone/>
              <a:defRPr/>
            </a:pPr>
            <a:r>
              <a:rPr lang="zh-CN" altLang="en-US" sz="1600" dirty="0">
                <a:sym typeface="+mn-ea"/>
              </a:rPr>
              <a:t>请在此添加内容请在此添加内容请在此添加内容请在此添加内容请在此添加内容请在此添加内容请在此添加内容请在此添加内容请在此添加内容请在此添加内容</a:t>
            </a:r>
            <a:endParaRPr kumimoji="0" lang="zh-CN" altLang="en-US" sz="16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
        <p:nvSpPr>
          <p:cNvPr id="27" name="矩形 16"/>
          <p:cNvSpPr>
            <a:spLocks noChangeArrowheads="1"/>
          </p:cNvSpPr>
          <p:nvPr/>
        </p:nvSpPr>
        <p:spPr bwMode="auto">
          <a:xfrm>
            <a:off x="508725" y="4678387"/>
            <a:ext cx="472796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1216025"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请在此添加内容</a:t>
            </a:r>
            <a:r>
              <a:rPr lang="zh-CN" altLang="en-US" sz="1400" kern="0" noProof="0" dirty="0">
                <a:ln>
                  <a:noFill/>
                </a:ln>
                <a:solidFill>
                  <a:prstClr val="black"/>
                </a:solidFill>
                <a:effectLst/>
                <a:uLnTx/>
                <a:uFillTx/>
                <a:sym typeface="+mn-ea"/>
              </a:rPr>
              <a:t>请在此添加内容请在此添加内容请在此添加内容请在此添加内容请在此添加内容请在此添加内容</a:t>
            </a:r>
            <a:endParaRPr kumimoji="0" lang="zh-CN" altLang="en-US" sz="14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a:p>
            <a:pPr marL="0" marR="0" lvl="0" indent="0" defTabSz="1216025" eaLnBrk="0" fontAlgn="base" latinLnBrk="0" hangingPunct="0">
              <a:lnSpc>
                <a:spcPct val="150000"/>
              </a:lnSpc>
              <a:spcBef>
                <a:spcPts val="1000"/>
              </a:spcBef>
              <a:spcAft>
                <a:spcPct val="0"/>
              </a:spcAft>
              <a:buClrTx/>
              <a:buSzTx/>
              <a:buFont typeface="Arial" panose="020B0604020202020204" pitchFamily="34" charset="0"/>
              <a:buNone/>
              <a:defRPr/>
            </a:pPr>
            <a:endParaRPr kumimoji="0" lang="zh-CN" altLang="en-US" sz="14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pic>
        <p:nvPicPr>
          <p:cNvPr id="28" name="图片 2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42222" y="3410187"/>
            <a:ext cx="3535427" cy="3128853"/>
          </a:xfrm>
          <a:prstGeom prst="rect">
            <a:avLst/>
          </a:prstGeom>
        </p:spPr>
      </p:pic>
      <p:sp>
        <p:nvSpPr>
          <p:cNvPr id="29" name="文本框 28"/>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6500"/>
                            </p:stCondLst>
                            <p:childTnLst>
                              <p:par>
                                <p:cTn id="71" presetID="10"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6" grpId="0" animBg="1"/>
      <p:bldP spid="18" grpId="0"/>
      <p:bldP spid="19" grpId="0"/>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17"/>
          <p:cNvSpPr>
            <a:spLocks noChangeArrowheads="1"/>
          </p:cNvSpPr>
          <p:nvPr/>
        </p:nvSpPr>
        <p:spPr bwMode="auto">
          <a:xfrm>
            <a:off x="2238375" y="1990725"/>
            <a:ext cx="3840163" cy="1720850"/>
          </a:xfrm>
          <a:prstGeom prst="roundRect">
            <a:avLst>
              <a:gd name="adj" fmla="val 7356"/>
            </a:avLst>
          </a:prstGeom>
          <a:solidFill>
            <a:srgbClr val="8AAD9D"/>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kumimoji="1" lang="en-US" altLang="ko-KR" sz="1800">
                <a:solidFill>
                  <a:srgbClr val="FFFFFF"/>
                </a:solidFill>
                <a:latin typeface="Arial" panose="020B0604020202020204" pitchFamily="34" charset="0"/>
                <a:ea typeface="微软雅黑" panose="020B0503020204020204" pitchFamily="34" charset="-122"/>
                <a:cs typeface="Malgun Gothic" panose="020B0503020000020004" pitchFamily="34" charset="-127"/>
                <a:sym typeface="Arial" panose="020B0604020202020204" pitchFamily="34" charset="0"/>
              </a:rPr>
              <a:t> </a:t>
            </a:r>
            <a:endParaRPr kumimoji="1" lang="ko-KR" altLang="en-US" sz="1800">
              <a:solidFill>
                <a:srgbClr val="FFFFFF"/>
              </a:solidFill>
              <a:latin typeface="Arial" panose="020B0604020202020204" pitchFamily="34" charset="0"/>
              <a:ea typeface="微软雅黑" panose="020B0503020204020204" pitchFamily="34" charset="-122"/>
              <a:cs typeface="Malgun Gothic" panose="020B0503020000020004" pitchFamily="34" charset="-127"/>
              <a:sym typeface="Arial" panose="020B0604020202020204" pitchFamily="34" charset="0"/>
            </a:endParaRPr>
          </a:p>
        </p:txBody>
      </p:sp>
      <p:sp>
        <p:nvSpPr>
          <p:cNvPr id="5" name="모서리가 둥근 직사각형 18"/>
          <p:cNvSpPr/>
          <p:nvPr/>
        </p:nvSpPr>
        <p:spPr>
          <a:xfrm>
            <a:off x="6215063" y="1990725"/>
            <a:ext cx="3838575" cy="1720850"/>
          </a:xfrm>
          <a:prstGeom prst="roundRect">
            <a:avLst>
              <a:gd name="adj" fmla="val 5360"/>
            </a:avLst>
          </a:prstGeom>
          <a:solidFill>
            <a:srgbClr val="F6C5A1"/>
          </a:solidFill>
          <a:ln w="44450" cap="flat" cmpd="sng" algn="ctr">
            <a:noFill/>
            <a:prstDash val="solid"/>
          </a:ln>
          <a:effectLst/>
        </p:spPr>
        <p:txBody>
          <a:bodyPr anchor="ctr"/>
          <a:lstStyle/>
          <a:p>
            <a:pPr algn="ctr" fontAlgn="base">
              <a:spcBef>
                <a:spcPct val="0"/>
              </a:spcBef>
              <a:spcAft>
                <a:spcPct val="0"/>
              </a:spcAft>
              <a:defRPr/>
            </a:pPr>
            <a:endParaRPr kumimoji="1" lang="ko-KR" altLang="en-US"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모서리가 둥근 직사각형 19"/>
          <p:cNvSpPr>
            <a:spLocks noChangeArrowheads="1"/>
          </p:cNvSpPr>
          <p:nvPr/>
        </p:nvSpPr>
        <p:spPr bwMode="auto">
          <a:xfrm>
            <a:off x="2238375" y="3849688"/>
            <a:ext cx="3840163" cy="1720850"/>
          </a:xfrm>
          <a:prstGeom prst="roundRect">
            <a:avLst>
              <a:gd name="adj" fmla="val 6690"/>
            </a:avLst>
          </a:prstGeom>
          <a:solidFill>
            <a:srgbClr val="F6C5A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endParaRPr kumimoji="1"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7" name="모서리가 둥근 직사각형 20"/>
          <p:cNvSpPr>
            <a:spLocks noChangeArrowheads="1"/>
          </p:cNvSpPr>
          <p:nvPr/>
        </p:nvSpPr>
        <p:spPr bwMode="auto">
          <a:xfrm>
            <a:off x="6215063" y="3849688"/>
            <a:ext cx="3838575" cy="1720850"/>
          </a:xfrm>
          <a:prstGeom prst="roundRect">
            <a:avLst>
              <a:gd name="adj" fmla="val 10014"/>
            </a:avLst>
          </a:prstGeom>
          <a:solidFill>
            <a:srgbClr val="8AAD9D"/>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endParaRPr kumimoji="1"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8" name="모서리가 둥근 직사각형 21"/>
          <p:cNvSpPr>
            <a:spLocks noChangeArrowheads="1"/>
          </p:cNvSpPr>
          <p:nvPr/>
        </p:nvSpPr>
        <p:spPr bwMode="auto">
          <a:xfrm>
            <a:off x="2301875" y="1803400"/>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endParaRPr kumimoji="1"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9" name="모서리가 둥근 직사각형 22"/>
          <p:cNvSpPr>
            <a:spLocks noChangeArrowheads="1"/>
          </p:cNvSpPr>
          <p:nvPr/>
        </p:nvSpPr>
        <p:spPr bwMode="auto">
          <a:xfrm>
            <a:off x="6403975" y="1803400"/>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endParaRPr kumimoji="1"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0" name="모서리가 둥근 직사각형 23"/>
          <p:cNvSpPr>
            <a:spLocks noChangeArrowheads="1"/>
          </p:cNvSpPr>
          <p:nvPr/>
        </p:nvSpPr>
        <p:spPr bwMode="auto">
          <a:xfrm>
            <a:off x="2301875" y="3892550"/>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endParaRPr kumimoji="1"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1" name="모서리가 둥근 직사각형 24"/>
          <p:cNvSpPr>
            <a:spLocks noChangeArrowheads="1"/>
          </p:cNvSpPr>
          <p:nvPr/>
        </p:nvSpPr>
        <p:spPr bwMode="auto">
          <a:xfrm>
            <a:off x="6403975" y="3892550"/>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endParaRPr kumimoji="1"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2" name="타원 25@|1FFC:0|FBC:0|LFC:16777215|LBC:16777215"/>
          <p:cNvSpPr/>
          <p:nvPr/>
        </p:nvSpPr>
        <p:spPr>
          <a:xfrm>
            <a:off x="5056188" y="2565400"/>
            <a:ext cx="2239962" cy="2239963"/>
          </a:xfrm>
          <a:prstGeom prst="ellipse">
            <a:avLst/>
          </a:prstGeom>
          <a:solidFill>
            <a:srgbClr val="FFFFFF"/>
          </a:solidFill>
          <a:ln w="44450" cap="flat" cmpd="sng" algn="ctr">
            <a:noFill/>
            <a:prstDash val="solid"/>
          </a:ln>
          <a:effectLst/>
        </p:spPr>
        <p:txBody>
          <a:bodyPr anchor="ctr"/>
          <a:lstStyle/>
          <a:p>
            <a:pPr algn="ctr" fontAlgn="base">
              <a:spcBef>
                <a:spcPct val="0"/>
              </a:spcBef>
              <a:spcAft>
                <a:spcPct val="0"/>
              </a:spcAft>
              <a:defRPr/>
            </a:pPr>
            <a:endParaRPr kumimoji="1" lang="ko-KR" altLang="en-US"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원호 27@|1FFC:0|FBC:0|LFC:12566463|LBC:16777215"/>
          <p:cNvSpPr/>
          <p:nvPr/>
        </p:nvSpPr>
        <p:spPr>
          <a:xfrm>
            <a:off x="5281613" y="2776538"/>
            <a:ext cx="1806575" cy="1808162"/>
          </a:xfrm>
          <a:prstGeom prst="arc">
            <a:avLst>
              <a:gd name="adj1" fmla="val 16200000"/>
              <a:gd name="adj2" fmla="val 12086864"/>
            </a:avLst>
          </a:prstGeom>
          <a:noFill/>
          <a:ln w="63500" cap="flat" cmpd="sng" algn="ctr">
            <a:solidFill>
              <a:srgbClr val="F6C5A1"/>
            </a:solidFill>
            <a:prstDash val="solid"/>
            <a:tailEnd type="triangle" w="lg" len="lg"/>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latinLnBrk="1" hangingPunct="1">
              <a:spcBef>
                <a:spcPct val="0"/>
              </a:spcBef>
              <a:spcAft>
                <a:spcPct val="0"/>
              </a:spcAft>
              <a:defRPr/>
            </a:pPr>
            <a:endParaRPr lang="ko-KR" altLang="en-US" kern="0">
              <a:solidFill>
                <a:prstClr val="white"/>
              </a:solidFill>
              <a:latin typeface="Arial" panose="020B0604020202020204" pitchFamily="34" charset="0"/>
              <a:ea typeface="Malgun Gothic" panose="020B0503020000020004" pitchFamily="34" charset="-127"/>
              <a:cs typeface="+mn-ea"/>
              <a:sym typeface="Arial" panose="020B0604020202020204" pitchFamily="34" charset="0"/>
            </a:endParaRPr>
          </a:p>
        </p:txBody>
      </p:sp>
      <p:sp>
        <p:nvSpPr>
          <p:cNvPr id="14" name="Freeform 252"/>
          <p:cNvSpPr>
            <a:spLocks noEditPoints="1"/>
          </p:cNvSpPr>
          <p:nvPr/>
        </p:nvSpPr>
        <p:spPr bwMode="auto">
          <a:xfrm>
            <a:off x="5643563" y="3221038"/>
            <a:ext cx="1036637" cy="982662"/>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8AAD9D"/>
          </a:solidFill>
          <a:ln>
            <a:noFill/>
          </a:ln>
        </p:spPr>
        <p:txBody>
          <a:bodyPr/>
          <a:lstStyle/>
          <a:p>
            <a:pPr>
              <a:defRPr/>
            </a:pPr>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3"/>
          <p:cNvSpPr txBox="1">
            <a:spLocks noChangeArrowheads="1"/>
          </p:cNvSpPr>
          <p:nvPr/>
        </p:nvSpPr>
        <p:spPr bwMode="auto">
          <a:xfrm>
            <a:off x="2630488" y="2486025"/>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总结</a:t>
            </a:r>
            <a:r>
              <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a:spLocks noChangeArrowheads="1"/>
          </p:cNvSpPr>
          <p:nvPr/>
        </p:nvSpPr>
        <p:spPr bwMode="auto">
          <a:xfrm>
            <a:off x="2635250" y="2800350"/>
            <a:ext cx="23336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100" dirty="0">
                <a:solidFill>
                  <a:schemeClr val="bg1"/>
                </a:solidFill>
              </a:rPr>
              <a:t>当代家装人群越来越广，人们对美的追求也不远远局限于原始的几个模式，更多的家庭装修风格开始融入到家居装饰中。</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2630488" y="4394200"/>
            <a:ext cx="19542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总结</a:t>
            </a:r>
            <a:r>
              <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2635250" y="4710113"/>
            <a:ext cx="2333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chemeClr val="bg1"/>
                </a:solidFill>
              </a:rPr>
              <a:t>当代家装人群越来越广，人们对美的追求也不远远局限于原始的几个模式，更多的家庭装修风格开始融入到家居装饰中。</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7313613" y="24860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总结</a:t>
            </a:r>
            <a:r>
              <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7316788" y="2800350"/>
            <a:ext cx="2333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chemeClr val="bg1"/>
                </a:solidFill>
              </a:rPr>
              <a:t>当代家装人群越来越广，人们对美的追求也不远远局限于原始的几个模式，更多的家庭装修风格开始融入到家居装饰中。</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7313613" y="43386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总结</a:t>
            </a:r>
            <a:r>
              <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7316788" y="4652963"/>
            <a:ext cx="2333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20000"/>
              </a:spcBef>
              <a:spcAft>
                <a:spcPct val="0"/>
              </a:spcAft>
              <a:buFontTx/>
              <a:buNone/>
            </a:pPr>
            <a:r>
              <a:rPr lang="zh-CN" altLang="en-US" sz="1200" dirty="0">
                <a:solidFill>
                  <a:schemeClr val="bg1"/>
                </a:solidFill>
              </a:rPr>
              <a:t>当代家装人群越来越广，人们对美的追求也不远远局限于原始的几个模式，更多的家庭装修风格开始融入到家居装饰中。</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57350" y="2457450"/>
            <a:ext cx="2128838" cy="2128838"/>
          </a:xfrm>
          <a:prstGeom prst="line">
            <a:avLst/>
          </a:prstGeom>
          <a:noFill/>
          <a:ln w="6350" cap="flat" cmpd="sng" algn="ctr">
            <a:solidFill>
              <a:sysClr val="windowText" lastClr="000000">
                <a:lumMod val="65000"/>
                <a:lumOff val="35000"/>
              </a:sysClr>
            </a:solidFill>
            <a:prstDash val="solid"/>
            <a:miter lim="800000"/>
          </a:ln>
          <a:effectLst/>
        </p:spPr>
      </p:cxnSp>
      <p:sp>
        <p:nvSpPr>
          <p:cNvPr id="6" name="任意多边形 10"/>
          <p:cNvSpPr/>
          <p:nvPr/>
        </p:nvSpPr>
        <p:spPr bwMode="auto">
          <a:xfrm>
            <a:off x="2476500" y="2789239"/>
            <a:ext cx="7589838" cy="1636712"/>
          </a:xfrm>
          <a:custGeom>
            <a:avLst/>
            <a:gdLst>
              <a:gd name="connsiteX0" fmla="*/ 0 w 7590213"/>
              <a:gd name="connsiteY0" fmla="*/ 0 h 1635917"/>
              <a:gd name="connsiteX1" fmla="*/ 7590213 w 7590213"/>
              <a:gd name="connsiteY1" fmla="*/ 0 h 1635917"/>
              <a:gd name="connsiteX2" fmla="*/ 7590213 w 7590213"/>
              <a:gd name="connsiteY2" fmla="*/ 1635917 h 1635917"/>
              <a:gd name="connsiteX3" fmla="*/ 1140350 w 7590213"/>
              <a:gd name="connsiteY3" fmla="*/ 1635917 h 1635917"/>
              <a:gd name="connsiteX4" fmla="*/ 0 w 7590213"/>
              <a:gd name="connsiteY4" fmla="*/ 499380 h 1635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213" h="1635917">
                <a:moveTo>
                  <a:pt x="0" y="0"/>
                </a:moveTo>
                <a:lnTo>
                  <a:pt x="7590213" y="0"/>
                </a:lnTo>
                <a:lnTo>
                  <a:pt x="7590213" y="1635917"/>
                </a:lnTo>
                <a:lnTo>
                  <a:pt x="1140350" y="1635917"/>
                </a:lnTo>
                <a:lnTo>
                  <a:pt x="0" y="499380"/>
                </a:lnTo>
                <a:close/>
              </a:path>
            </a:pathLst>
          </a:custGeom>
          <a:solidFill>
            <a:srgbClr val="8AAD9D"/>
          </a:solidFill>
          <a:ln w="12700" cap="flat" cmpd="sng" algn="ctr">
            <a:noFill/>
            <a:prstDash val="solid"/>
            <a:miter lim="800000"/>
          </a:ln>
          <a:effectLst>
            <a:innerShdw blurRad="190500" dist="101600" dir="8580000">
              <a:prstClr val="black">
                <a:alpha val="4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11"/>
          <p:cNvSpPr txBox="1">
            <a:spLocks noChangeArrowheads="1"/>
          </p:cNvSpPr>
          <p:nvPr/>
        </p:nvSpPr>
        <p:spPr bwMode="auto">
          <a:xfrm>
            <a:off x="3480997" y="2908179"/>
            <a:ext cx="5523453" cy="58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3200" b="1" kern="0">
                <a:solidFill>
                  <a:prstClr val="white"/>
                </a:solidFill>
                <a:latin typeface="微软雅黑" panose="020B0503020204020204" pitchFamily="34" charset="-122"/>
                <a:ea typeface="微软雅黑" panose="020B0503020204020204" pitchFamily="34" charset="-122"/>
              </a:rPr>
              <a:t>服务项目</a:t>
            </a:r>
            <a:endParaRPr lang="zh-CN" altLang="en-US" sz="3200" b="1" kern="0" dirty="0">
              <a:solidFill>
                <a:prstClr val="white"/>
              </a:solidFill>
              <a:latin typeface="微软雅黑" panose="020B0503020204020204" pitchFamily="34" charset="-122"/>
              <a:ea typeface="微软雅黑" panose="020B0503020204020204" pitchFamily="34" charset="-122"/>
            </a:endParaRPr>
          </a:p>
        </p:txBody>
      </p:sp>
      <p:sp>
        <p:nvSpPr>
          <p:cNvPr id="8" name="矩形 33"/>
          <p:cNvSpPr>
            <a:spLocks noChangeArrowheads="1"/>
          </p:cNvSpPr>
          <p:nvPr/>
        </p:nvSpPr>
        <p:spPr bwMode="auto">
          <a:xfrm>
            <a:off x="3621088" y="3578226"/>
            <a:ext cx="5364162" cy="91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方案具体细节说明，方案具体细节说明，方案具体细节说明，方案具体细节说明，</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spcBef>
                <a:spcPct val="20000"/>
              </a:spcBef>
              <a:spcAft>
                <a:spcPct val="0"/>
              </a:spcAft>
              <a:buNone/>
            </a:pP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组合 8"/>
          <p:cNvGrpSpPr/>
          <p:nvPr/>
        </p:nvGrpSpPr>
        <p:grpSpPr bwMode="auto">
          <a:xfrm>
            <a:off x="0" y="2628900"/>
            <a:ext cx="3317875" cy="2155825"/>
            <a:chOff x="0" y="2628900"/>
            <a:chExt cx="3318008" cy="2155448"/>
          </a:xfrm>
        </p:grpSpPr>
        <p:sp>
          <p:nvSpPr>
            <p:cNvPr id="10" name="任意多边形 7"/>
            <p:cNvSpPr/>
            <p:nvPr/>
          </p:nvSpPr>
          <p:spPr>
            <a:xfrm>
              <a:off x="0" y="2628900"/>
              <a:ext cx="2476599" cy="642826"/>
            </a:xfrm>
            <a:custGeom>
              <a:avLst/>
              <a:gdLst>
                <a:gd name="connsiteX0" fmla="*/ 0 w 2476160"/>
                <a:gd name="connsiteY0" fmla="*/ 0 h 642938"/>
                <a:gd name="connsiteX1" fmla="*/ 1831065 w 2476160"/>
                <a:gd name="connsiteY1" fmla="*/ 0 h 642938"/>
                <a:gd name="connsiteX2" fmla="*/ 2476160 w 2476160"/>
                <a:gd name="connsiteY2" fmla="*/ 642938 h 642938"/>
                <a:gd name="connsiteX3" fmla="*/ 0 w 2476160"/>
                <a:gd name="connsiteY3" fmla="*/ 642938 h 642938"/>
              </a:gdLst>
              <a:ahLst/>
              <a:cxnLst>
                <a:cxn ang="0">
                  <a:pos x="connsiteX0" y="connsiteY0"/>
                </a:cxn>
                <a:cxn ang="0">
                  <a:pos x="connsiteX1" y="connsiteY1"/>
                </a:cxn>
                <a:cxn ang="0">
                  <a:pos x="connsiteX2" y="connsiteY2"/>
                </a:cxn>
                <a:cxn ang="0">
                  <a:pos x="connsiteX3" y="connsiteY3"/>
                </a:cxn>
              </a:cxnLst>
              <a:rect l="l" t="t" r="r" b="b"/>
              <a:pathLst>
                <a:path w="2476160" h="642938">
                  <a:moveTo>
                    <a:pt x="0" y="0"/>
                  </a:moveTo>
                  <a:lnTo>
                    <a:pt x="1831065" y="0"/>
                  </a:lnTo>
                  <a:lnTo>
                    <a:pt x="2476160" y="642938"/>
                  </a:lnTo>
                  <a:lnTo>
                    <a:pt x="0" y="642938"/>
                  </a:lnTo>
                  <a:close/>
                </a:path>
              </a:pathLst>
            </a:custGeom>
            <a:solidFill>
              <a:srgbClr val="8AAD9D"/>
            </a:solidFill>
            <a:ln w="12700" cap="flat" cmpd="sng" algn="ctr">
              <a:noFill/>
              <a:prstDash val="solid"/>
              <a:miter lim="800000"/>
            </a:ln>
            <a:effectLst>
              <a:outerShdw blurRad="50800" dist="38100" dir="3600000" sx="101000" sy="101000" algn="tl" rotWithShape="0">
                <a:sysClr val="windowText" lastClr="000000">
                  <a:alpha val="46000"/>
                </a:sys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4"/>
            <p:cNvSpPr txBox="1">
              <a:spLocks noChangeArrowheads="1"/>
            </p:cNvSpPr>
            <p:nvPr/>
          </p:nvSpPr>
          <p:spPr bwMode="auto">
            <a:xfrm>
              <a:off x="742950" y="3214688"/>
              <a:ext cx="25750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9600" b="1" i="0" u="none" strike="noStrike" kern="0" cap="none" spc="0" normalizeH="0" baseline="0" noProof="0" dirty="0">
                  <a:ln>
                    <a:noFill/>
                  </a:ln>
                  <a:solidFill>
                    <a:srgbClr val="EFB0AA"/>
                  </a:solidFill>
                  <a:effectLst/>
                  <a:uLnTx/>
                  <a:uFillTx/>
                  <a:latin typeface="微软雅黑" panose="020B0503020204020204" pitchFamily="34" charset="-122"/>
                  <a:ea typeface="微软雅黑" panose="020B0503020204020204" pitchFamily="34" charset="-122"/>
                </a:rPr>
                <a:t>04</a:t>
              </a:r>
              <a:endParaRPr kumimoji="0" lang="zh-CN" altLang="en-US" sz="9600" b="1" i="0" u="none" strike="noStrike" kern="0" cap="none" spc="0" normalizeH="0" baseline="0" noProof="0" dirty="0">
                <a:ln>
                  <a:noFill/>
                </a:ln>
                <a:solidFill>
                  <a:srgbClr val="EFB0AA"/>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1874" y="612"/>
            <a:ext cx="3075959" cy="6856776"/>
          </a:xfrm>
          <a:prstGeom prst="rect">
            <a:avLst/>
          </a:prstGeom>
          <a:solidFill>
            <a:srgbClr val="8AAD9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endParaRPr>
          </a:p>
        </p:txBody>
      </p:sp>
      <p:sp>
        <p:nvSpPr>
          <p:cNvPr id="51" name="圆角矩形 50"/>
          <p:cNvSpPr/>
          <p:nvPr/>
        </p:nvSpPr>
        <p:spPr>
          <a:xfrm>
            <a:off x="6752313" y="1818020"/>
            <a:ext cx="3942534"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zh-CN" altLang="en-US" sz="1705">
              <a:ea typeface="微软雅黑" panose="020B0503020204020204" pitchFamily="34" charset="-122"/>
            </a:endParaRPr>
          </a:p>
        </p:txBody>
      </p:sp>
      <p:sp>
        <p:nvSpPr>
          <p:cNvPr id="52" name="矩形 51"/>
          <p:cNvSpPr/>
          <p:nvPr/>
        </p:nvSpPr>
        <p:spPr>
          <a:xfrm>
            <a:off x="7447120" y="1841916"/>
            <a:ext cx="1544012" cy="540404"/>
          </a:xfrm>
          <a:prstGeom prst="rect">
            <a:avLst/>
          </a:prstGeom>
          <a:effectLst/>
        </p:spPr>
        <p:txBody>
          <a:bodyPr wrap="none">
            <a:spAutoFit/>
          </a:bodyPr>
          <a:lstStyle/>
          <a:p>
            <a:pPr>
              <a:lnSpc>
                <a:spcPct val="120000"/>
              </a:lnSpc>
            </a:pPr>
            <a:r>
              <a:rPr lang="zh-CN" altLang="en-US" sz="26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公司介绍</a:t>
            </a:r>
            <a:endParaRPr lang="zh-CN" altLang="en-US" sz="26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组合 52"/>
          <p:cNvGrpSpPr/>
          <p:nvPr/>
        </p:nvGrpSpPr>
        <p:grpSpPr>
          <a:xfrm>
            <a:off x="5421110" y="1766238"/>
            <a:ext cx="1461782" cy="687563"/>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55" name="圆角矩形 5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grpSp>
      <p:sp>
        <p:nvSpPr>
          <p:cNvPr id="56" name="圆角矩形 55"/>
          <p:cNvSpPr/>
          <p:nvPr/>
        </p:nvSpPr>
        <p:spPr bwMode="auto">
          <a:xfrm>
            <a:off x="5946942" y="1830875"/>
            <a:ext cx="677160" cy="558291"/>
          </a:xfrm>
          <a:prstGeom prst="roundRect">
            <a:avLst/>
          </a:prstGeom>
          <a:solidFill>
            <a:srgbClr val="F6C5A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55" dirty="0">
                <a:latin typeface="Impact" panose="020B0806030902050204" pitchFamily="34" charset="0"/>
                <a:ea typeface="微软雅黑" panose="020B0503020204020204" pitchFamily="34" charset="-122"/>
                <a:cs typeface="+mn-ea"/>
                <a:sym typeface="+mn-lt"/>
              </a:rPr>
              <a:t>1</a:t>
            </a:r>
            <a:endParaRPr lang="zh-CN" altLang="en-US" sz="2655" dirty="0">
              <a:latin typeface="Impact" panose="020B0806030902050204" pitchFamily="34" charset="0"/>
              <a:ea typeface="微软雅黑" panose="020B0503020204020204" pitchFamily="34" charset="-122"/>
              <a:cs typeface="+mn-ea"/>
              <a:sym typeface="+mn-lt"/>
            </a:endParaRPr>
          </a:p>
        </p:txBody>
      </p:sp>
      <p:sp>
        <p:nvSpPr>
          <p:cNvPr id="57" name="圆角矩形 56"/>
          <p:cNvSpPr/>
          <p:nvPr/>
        </p:nvSpPr>
        <p:spPr>
          <a:xfrm>
            <a:off x="6752313" y="2750937"/>
            <a:ext cx="3942534"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zh-CN" altLang="en-US" sz="1705">
              <a:ea typeface="微软雅黑" panose="020B0503020204020204" pitchFamily="34" charset="-122"/>
            </a:endParaRPr>
          </a:p>
        </p:txBody>
      </p:sp>
      <p:sp>
        <p:nvSpPr>
          <p:cNvPr id="58" name="矩形 57"/>
          <p:cNvSpPr/>
          <p:nvPr/>
        </p:nvSpPr>
        <p:spPr>
          <a:xfrm>
            <a:off x="7447120" y="2774833"/>
            <a:ext cx="1544012" cy="540404"/>
          </a:xfrm>
          <a:prstGeom prst="rect">
            <a:avLst/>
          </a:prstGeom>
          <a:effectLst/>
        </p:spPr>
        <p:txBody>
          <a:bodyPr wrap="none">
            <a:spAutoFit/>
          </a:bodyPr>
          <a:lstStyle/>
          <a:p>
            <a:pPr>
              <a:lnSpc>
                <a:spcPct val="120000"/>
              </a:lnSpc>
            </a:pPr>
            <a:r>
              <a:rPr lang="zh-CN" altLang="en-US" sz="26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案列欣赏</a:t>
            </a:r>
            <a:endParaRPr lang="zh-CN" altLang="en-US" sz="26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组合 58"/>
          <p:cNvGrpSpPr/>
          <p:nvPr/>
        </p:nvGrpSpPr>
        <p:grpSpPr>
          <a:xfrm>
            <a:off x="5421110" y="2699155"/>
            <a:ext cx="1461782" cy="687563"/>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61" name="圆角矩形 6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grpSp>
      <p:sp>
        <p:nvSpPr>
          <p:cNvPr id="75" name="圆角矩形 74"/>
          <p:cNvSpPr/>
          <p:nvPr/>
        </p:nvSpPr>
        <p:spPr bwMode="auto">
          <a:xfrm>
            <a:off x="5946942" y="2763793"/>
            <a:ext cx="677160" cy="558291"/>
          </a:xfrm>
          <a:prstGeom prst="roundRect">
            <a:avLst/>
          </a:prstGeom>
          <a:solidFill>
            <a:srgbClr val="F6C5A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55" dirty="0">
                <a:latin typeface="Impact" panose="020B0806030902050204" pitchFamily="34" charset="0"/>
                <a:ea typeface="微软雅黑" panose="020B0503020204020204" pitchFamily="34" charset="-122"/>
                <a:cs typeface="+mn-ea"/>
                <a:sym typeface="+mn-lt"/>
              </a:rPr>
              <a:t>2</a:t>
            </a:r>
            <a:endParaRPr lang="zh-CN" altLang="en-US" sz="2655" dirty="0">
              <a:latin typeface="Impact" panose="020B0806030902050204" pitchFamily="34" charset="0"/>
              <a:ea typeface="微软雅黑" panose="020B0503020204020204" pitchFamily="34" charset="-122"/>
              <a:cs typeface="+mn-ea"/>
              <a:sym typeface="+mn-lt"/>
            </a:endParaRPr>
          </a:p>
        </p:txBody>
      </p:sp>
      <p:sp>
        <p:nvSpPr>
          <p:cNvPr id="76" name="圆角矩形 75"/>
          <p:cNvSpPr/>
          <p:nvPr/>
        </p:nvSpPr>
        <p:spPr>
          <a:xfrm>
            <a:off x="6752313" y="3685580"/>
            <a:ext cx="3942534"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zh-CN" altLang="en-US" sz="1705">
              <a:ea typeface="微软雅黑" panose="020B0503020204020204" pitchFamily="34" charset="-122"/>
            </a:endParaRPr>
          </a:p>
        </p:txBody>
      </p:sp>
      <p:sp>
        <p:nvSpPr>
          <p:cNvPr id="77" name="矩形 76"/>
          <p:cNvSpPr/>
          <p:nvPr/>
        </p:nvSpPr>
        <p:spPr>
          <a:xfrm>
            <a:off x="7447120" y="3709475"/>
            <a:ext cx="1544012" cy="540404"/>
          </a:xfrm>
          <a:prstGeom prst="rect">
            <a:avLst/>
          </a:prstGeom>
          <a:effectLst/>
        </p:spPr>
        <p:txBody>
          <a:bodyPr wrap="none">
            <a:spAutoFit/>
          </a:bodyPr>
          <a:lstStyle/>
          <a:p>
            <a:pPr>
              <a:lnSpc>
                <a:spcPct val="120000"/>
              </a:lnSpc>
            </a:pPr>
            <a:r>
              <a:rPr lang="zh-CN" altLang="en-US" sz="26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设计方案</a:t>
            </a:r>
            <a:endParaRPr lang="zh-CN" altLang="en-US" sz="26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组合 77"/>
          <p:cNvGrpSpPr/>
          <p:nvPr/>
        </p:nvGrpSpPr>
        <p:grpSpPr>
          <a:xfrm>
            <a:off x="5421110" y="3633798"/>
            <a:ext cx="1461782" cy="687563"/>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100" name="圆角矩形 9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grpSp>
      <p:sp>
        <p:nvSpPr>
          <p:cNvPr id="101" name="圆角矩形 100"/>
          <p:cNvSpPr/>
          <p:nvPr/>
        </p:nvSpPr>
        <p:spPr bwMode="auto">
          <a:xfrm>
            <a:off x="5946942" y="3698435"/>
            <a:ext cx="677160" cy="558291"/>
          </a:xfrm>
          <a:prstGeom prst="roundRect">
            <a:avLst/>
          </a:prstGeom>
          <a:solidFill>
            <a:srgbClr val="F6C5A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55" dirty="0">
                <a:latin typeface="Impact" panose="020B0806030902050204" pitchFamily="34" charset="0"/>
                <a:ea typeface="微软雅黑" panose="020B0503020204020204" pitchFamily="34" charset="-122"/>
                <a:cs typeface="+mn-ea"/>
                <a:sym typeface="+mn-lt"/>
              </a:rPr>
              <a:t>3</a:t>
            </a:r>
            <a:endParaRPr lang="zh-CN" altLang="en-US" sz="2655" dirty="0">
              <a:latin typeface="Impact" panose="020B0806030902050204" pitchFamily="34" charset="0"/>
              <a:ea typeface="微软雅黑" panose="020B0503020204020204" pitchFamily="34" charset="-122"/>
              <a:cs typeface="+mn-ea"/>
              <a:sym typeface="+mn-lt"/>
            </a:endParaRPr>
          </a:p>
        </p:txBody>
      </p:sp>
      <p:sp>
        <p:nvSpPr>
          <p:cNvPr id="102" name="圆角矩形 101"/>
          <p:cNvSpPr/>
          <p:nvPr/>
        </p:nvSpPr>
        <p:spPr>
          <a:xfrm>
            <a:off x="6752313" y="4636396"/>
            <a:ext cx="3942534"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zh-CN" altLang="en-US" sz="1705">
              <a:ea typeface="微软雅黑" panose="020B0503020204020204" pitchFamily="34" charset="-122"/>
            </a:endParaRPr>
          </a:p>
        </p:txBody>
      </p:sp>
      <p:sp>
        <p:nvSpPr>
          <p:cNvPr id="103" name="矩形 102"/>
          <p:cNvSpPr/>
          <p:nvPr/>
        </p:nvSpPr>
        <p:spPr>
          <a:xfrm>
            <a:off x="7447120" y="4660292"/>
            <a:ext cx="1544012" cy="540404"/>
          </a:xfrm>
          <a:prstGeom prst="rect">
            <a:avLst/>
          </a:prstGeom>
          <a:effectLst/>
        </p:spPr>
        <p:txBody>
          <a:bodyPr wrap="none">
            <a:spAutoFit/>
          </a:bodyPr>
          <a:lstStyle/>
          <a:p>
            <a:pPr>
              <a:lnSpc>
                <a:spcPct val="120000"/>
              </a:lnSpc>
            </a:pPr>
            <a:r>
              <a:rPr lang="zh-CN" altLang="en-US" sz="26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服务项目</a:t>
            </a:r>
            <a:endParaRPr lang="zh-CN" altLang="en-US" sz="26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4" name="组合 103"/>
          <p:cNvGrpSpPr/>
          <p:nvPr/>
        </p:nvGrpSpPr>
        <p:grpSpPr>
          <a:xfrm>
            <a:off x="5421110" y="4584614"/>
            <a:ext cx="1461782" cy="687563"/>
            <a:chOff x="4304043" y="1286668"/>
            <a:chExt cx="3837944" cy="2757793"/>
          </a:xfrm>
          <a:effectLst>
            <a:outerShdw blurRad="381000" dist="254000" dir="8100000" algn="tr" rotWithShape="0">
              <a:prstClr val="black">
                <a:alpha val="40000"/>
              </a:prstClr>
            </a:outerShdw>
          </a:effectLst>
        </p:grpSpPr>
        <p:sp>
          <p:nvSpPr>
            <p:cNvPr id="105" name="圆角矩形 10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106" name="圆角矩形 10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grpSp>
      <p:sp>
        <p:nvSpPr>
          <p:cNvPr id="107" name="圆角矩形 106"/>
          <p:cNvSpPr/>
          <p:nvPr/>
        </p:nvSpPr>
        <p:spPr bwMode="auto">
          <a:xfrm>
            <a:off x="5946942" y="4649251"/>
            <a:ext cx="677160" cy="558291"/>
          </a:xfrm>
          <a:prstGeom prst="roundRect">
            <a:avLst/>
          </a:prstGeom>
          <a:solidFill>
            <a:srgbClr val="F6C5A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55" dirty="0">
                <a:latin typeface="Impact" panose="020B0806030902050204" pitchFamily="34" charset="0"/>
                <a:ea typeface="微软雅黑" panose="020B0503020204020204" pitchFamily="34" charset="-122"/>
                <a:cs typeface="+mn-ea"/>
                <a:sym typeface="+mn-lt"/>
              </a:rPr>
              <a:t>4</a:t>
            </a:r>
            <a:endParaRPr lang="zh-CN" altLang="en-US" sz="2655" dirty="0">
              <a:latin typeface="Impact" panose="020B0806030902050204" pitchFamily="34" charset="0"/>
              <a:ea typeface="微软雅黑" panose="020B0503020204020204" pitchFamily="34" charset="-122"/>
              <a:cs typeface="+mn-ea"/>
              <a:sym typeface="+mn-lt"/>
            </a:endParaRPr>
          </a:p>
        </p:txBody>
      </p:sp>
      <p:grpSp>
        <p:nvGrpSpPr>
          <p:cNvPr id="43" name="组合 42"/>
          <p:cNvGrpSpPr/>
          <p:nvPr/>
        </p:nvGrpSpPr>
        <p:grpSpPr>
          <a:xfrm>
            <a:off x="1315083" y="2344232"/>
            <a:ext cx="2169540" cy="2169538"/>
            <a:chOff x="3962648" y="2819400"/>
            <a:chExt cx="1218704" cy="1218704"/>
          </a:xfrm>
        </p:grpSpPr>
        <p:grpSp>
          <p:nvGrpSpPr>
            <p:cNvPr id="44" name="组合 4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a typeface="微软雅黑" panose="020B0503020204020204" pitchFamily="34" charset="-122"/>
                  <a:cs typeface="+mn-ea"/>
                  <a:sym typeface="+mn-lt"/>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cs typeface="+mn-ea"/>
                  <a:sym typeface="+mn-lt"/>
                </a:endParaRPr>
              </a:p>
            </p:txBody>
          </p:sp>
        </p:grpSp>
        <p:sp>
          <p:nvSpPr>
            <p:cNvPr id="45" name="TextBox 5"/>
            <p:cNvSpPr txBox="1"/>
            <p:nvPr/>
          </p:nvSpPr>
          <p:spPr>
            <a:xfrm>
              <a:off x="4142794" y="3165339"/>
              <a:ext cx="860120" cy="478037"/>
            </a:xfrm>
            <a:prstGeom prst="rect">
              <a:avLst/>
            </a:prstGeom>
            <a:noFill/>
          </p:spPr>
          <p:txBody>
            <a:bodyPr wrap="none" rtlCol="0">
              <a:spAutoFit/>
            </a:bodyPr>
            <a:lstStyle/>
            <a:p>
              <a:pPr algn="ctr"/>
              <a:r>
                <a:rPr lang="zh-CN" altLang="en-US" sz="2655" b="1" spc="284" dirty="0">
                  <a:solidFill>
                    <a:srgbClr val="F6C5A1"/>
                  </a:solidFill>
                  <a:latin typeface="微软雅黑" panose="020B0503020204020204" pitchFamily="34" charset="-122"/>
                  <a:ea typeface="微软雅黑" panose="020B0503020204020204" pitchFamily="34" charset="-122"/>
                  <a:cs typeface="+mn-ea"/>
                  <a:sym typeface="+mn-lt"/>
                </a:rPr>
                <a:t>目录</a:t>
              </a:r>
              <a:endParaRPr lang="en-US" altLang="zh-CN" sz="2655" b="1" spc="284" dirty="0">
                <a:solidFill>
                  <a:srgbClr val="F6C5A1"/>
                </a:solidFill>
                <a:latin typeface="微软雅黑" panose="020B0503020204020204" pitchFamily="34" charset="-122"/>
                <a:ea typeface="微软雅黑" panose="020B0503020204020204" pitchFamily="34" charset="-122"/>
                <a:cs typeface="+mn-ea"/>
                <a:sym typeface="+mn-lt"/>
              </a:endParaRPr>
            </a:p>
            <a:p>
              <a:pPr algn="ctr"/>
              <a:r>
                <a:rPr lang="en-US" altLang="zh-CN" sz="2275" b="1" cap="all" dirty="0">
                  <a:solidFill>
                    <a:srgbClr val="F6C5A1"/>
                  </a:solidFill>
                  <a:latin typeface="Franklin Gothic Book" panose="020B0503020102020204" pitchFamily="34" charset="0"/>
                  <a:ea typeface="微软雅黑" panose="020B0503020204020204" pitchFamily="34" charset="-122"/>
                  <a:cs typeface="+mn-ea"/>
                  <a:sym typeface="+mn-lt"/>
                </a:rPr>
                <a:t>contents</a:t>
              </a:r>
              <a:endParaRPr lang="zh-CN" altLang="en-US" sz="2275" b="1" cap="all" dirty="0">
                <a:solidFill>
                  <a:srgbClr val="F6C5A1"/>
                </a:solidFill>
                <a:latin typeface="Franklin Gothic Book" panose="020B0503020102020204" pitchFamily="34" charset="0"/>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42000" fill="hold" nodeType="afterEffect" p14:presetBounceEnd="46000">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14:bounceEnd="46000">
                                          <p:cBhvr additive="base">
                                            <p:cTn id="12" dur="1500" fill="hold"/>
                                            <p:tgtEl>
                                              <p:spTgt spid="43"/>
                                            </p:tgtEl>
                                            <p:attrNameLst>
                                              <p:attrName>ppt_x</p:attrName>
                                            </p:attrNameLst>
                                          </p:cBhvr>
                                          <p:tavLst>
                                            <p:tav tm="0">
                                              <p:val>
                                                <p:strVal val="#ppt_x"/>
                                              </p:val>
                                            </p:tav>
                                            <p:tav tm="100000">
                                              <p:val>
                                                <p:strVal val="#ppt_x"/>
                                              </p:val>
                                            </p:tav>
                                          </p:tavLst>
                                        </p:anim>
                                        <p:anim calcmode="lin" valueType="num" p14:bounceEnd="46000">
                                          <p:cBhvr additive="base">
                                            <p:cTn id="13" dur="1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500"/>
                                            <p:tgtEl>
                                              <p:spTgt spid="53"/>
                                            </p:tgtEl>
                                          </p:cBhvr>
                                        </p:animEffect>
                                      </p:childTnLst>
                                    </p:cTn>
                                  </p:par>
                                </p:childTnLst>
                              </p:cTn>
                            </p:par>
                            <p:par>
                              <p:cTn id="18" fill="hold">
                                <p:stCondLst>
                                  <p:cond delay="2500"/>
                                </p:stCondLst>
                                <p:childTnLst>
                                  <p:par>
                                    <p:cTn id="19" presetID="2"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500"/>
                                            <p:tgtEl>
                                              <p:spTgt spid="52"/>
                                            </p:tgtEl>
                                          </p:cBhvr>
                                        </p:animEffect>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right)">
                                          <p:cBhvr>
                                            <p:cTn id="34" dur="500"/>
                                            <p:tgtEl>
                                              <p:spTgt spid="59"/>
                                            </p:tgtEl>
                                          </p:cBhvr>
                                        </p:animEffect>
                                      </p:childTnLst>
                                    </p:cTn>
                                  </p:par>
                                </p:childTnLst>
                              </p:cTn>
                            </p:par>
                            <p:par>
                              <p:cTn id="35" fill="hold">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ppt_x"/>
                                              </p:val>
                                            </p:tav>
                                            <p:tav tm="100000">
                                              <p:val>
                                                <p:strVal val="#ppt_x"/>
                                              </p:val>
                                            </p:tav>
                                          </p:tavLst>
                                        </p:anim>
                                        <p:anim calcmode="lin" valueType="num">
                                          <p:cBhvr additive="base">
                                            <p:cTn id="39" dur="500" fill="hold"/>
                                            <p:tgtEl>
                                              <p:spTgt spid="75"/>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right)">
                                          <p:cBhvr>
                                            <p:cTn id="51" dur="500"/>
                                            <p:tgtEl>
                                              <p:spTgt spid="78"/>
                                            </p:tgtEl>
                                          </p:cBhvr>
                                        </p:animEffect>
                                      </p:childTnLst>
                                    </p:cTn>
                                  </p:par>
                                </p:childTnLst>
                              </p:cTn>
                            </p:par>
                            <p:par>
                              <p:cTn id="52" fill="hold">
                                <p:stCondLst>
                                  <p:cond delay="5500"/>
                                </p:stCondLst>
                                <p:childTnLst>
                                  <p:par>
                                    <p:cTn id="53" presetID="2" presetClass="entr" presetSubtype="1"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additive="base">
                                            <p:cTn id="55" dur="500" fill="hold"/>
                                            <p:tgtEl>
                                              <p:spTgt spid="101"/>
                                            </p:tgtEl>
                                            <p:attrNameLst>
                                              <p:attrName>ppt_x</p:attrName>
                                            </p:attrNameLst>
                                          </p:cBhvr>
                                          <p:tavLst>
                                            <p:tav tm="0">
                                              <p:val>
                                                <p:strVal val="#ppt_x"/>
                                              </p:val>
                                            </p:tav>
                                            <p:tav tm="100000">
                                              <p:val>
                                                <p:strVal val="#ppt_x"/>
                                              </p:val>
                                            </p:tav>
                                          </p:tavLst>
                                        </p:anim>
                                        <p:anim calcmode="lin" valueType="num">
                                          <p:cBhvr additive="base">
                                            <p:cTn id="56" dur="500" fill="hold"/>
                                            <p:tgtEl>
                                              <p:spTgt spid="101"/>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wipe(left)">
                                          <p:cBhvr>
                                            <p:cTn id="64" dur="500"/>
                                            <p:tgtEl>
                                              <p:spTgt spid="77"/>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wipe(right)">
                                          <p:cBhvr>
                                            <p:cTn id="68" dur="500"/>
                                            <p:tgtEl>
                                              <p:spTgt spid="104"/>
                                            </p:tgtEl>
                                          </p:cBhvr>
                                        </p:animEffect>
                                      </p:childTnLst>
                                    </p:cTn>
                                  </p:par>
                                </p:childTnLst>
                              </p:cTn>
                            </p:par>
                            <p:par>
                              <p:cTn id="69" fill="hold">
                                <p:stCondLst>
                                  <p:cond delay="7000"/>
                                </p:stCondLst>
                                <p:childTnLst>
                                  <p:par>
                                    <p:cTn id="70" presetID="2" presetClass="entr" presetSubtype="1" fill="hold" grpId="0" nodeType="afterEffect">
                                      <p:stCondLst>
                                        <p:cond delay="0"/>
                                      </p:stCondLst>
                                      <p:childTnLst>
                                        <p:set>
                                          <p:cBhvr>
                                            <p:cTn id="71" dur="1" fill="hold">
                                              <p:stCondLst>
                                                <p:cond delay="0"/>
                                              </p:stCondLst>
                                            </p:cTn>
                                            <p:tgtEl>
                                              <p:spTgt spid="107"/>
                                            </p:tgtEl>
                                            <p:attrNameLst>
                                              <p:attrName>style.visibility</p:attrName>
                                            </p:attrNameLst>
                                          </p:cBhvr>
                                          <p:to>
                                            <p:strVal val="visible"/>
                                          </p:to>
                                        </p:set>
                                        <p:anim calcmode="lin" valueType="num">
                                          <p:cBhvr additive="base">
                                            <p:cTn id="72" dur="500" fill="hold"/>
                                            <p:tgtEl>
                                              <p:spTgt spid="107"/>
                                            </p:tgtEl>
                                            <p:attrNameLst>
                                              <p:attrName>ppt_x</p:attrName>
                                            </p:attrNameLst>
                                          </p:cBhvr>
                                          <p:tavLst>
                                            <p:tav tm="0">
                                              <p:val>
                                                <p:strVal val="#ppt_x"/>
                                              </p:val>
                                            </p:tav>
                                            <p:tav tm="100000">
                                              <p:val>
                                                <p:strVal val="#ppt_x"/>
                                              </p:val>
                                            </p:tav>
                                          </p:tavLst>
                                        </p:anim>
                                        <p:anim calcmode="lin" valueType="num">
                                          <p:cBhvr additive="base">
                                            <p:cTn id="73" dur="500" fill="hold"/>
                                            <p:tgtEl>
                                              <p:spTgt spid="107"/>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anim calcmode="lin" valueType="num">
                                          <p:cBhvr additive="base">
                                            <p:cTn id="76" dur="500" fill="hold"/>
                                            <p:tgtEl>
                                              <p:spTgt spid="102"/>
                                            </p:tgtEl>
                                            <p:attrNameLst>
                                              <p:attrName>ppt_x</p:attrName>
                                            </p:attrNameLst>
                                          </p:cBhvr>
                                          <p:tavLst>
                                            <p:tav tm="0">
                                              <p:val>
                                                <p:strVal val="#ppt_x"/>
                                              </p:val>
                                            </p:tav>
                                            <p:tav tm="100000">
                                              <p:val>
                                                <p:strVal val="#ppt_x"/>
                                              </p:val>
                                            </p:tav>
                                          </p:tavLst>
                                        </p:anim>
                                        <p:anim calcmode="lin" valueType="num">
                                          <p:cBhvr additive="base">
                                            <p:cTn id="77" dur="500" fill="hold"/>
                                            <p:tgtEl>
                                              <p:spTgt spid="102"/>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left)">
                                          <p:cBhvr>
                                            <p:cTn id="8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animBg="1"/>
          <p:bldP spid="52" grpId="0"/>
          <p:bldP spid="56" grpId="0" animBg="1"/>
          <p:bldP spid="57" grpId="0" animBg="1"/>
          <p:bldP spid="58" grpId="0"/>
          <p:bldP spid="75" grpId="0" animBg="1"/>
          <p:bldP spid="76" grpId="0" animBg="1"/>
          <p:bldP spid="77" grpId="0"/>
          <p:bldP spid="101" grpId="0" animBg="1"/>
          <p:bldP spid="102" grpId="0" animBg="1"/>
          <p:bldP spid="103" grpId="0"/>
          <p:bldP spid="10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4200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500" fill="hold"/>
                                            <p:tgtEl>
                                              <p:spTgt spid="43"/>
                                            </p:tgtEl>
                                            <p:attrNameLst>
                                              <p:attrName>ppt_x</p:attrName>
                                            </p:attrNameLst>
                                          </p:cBhvr>
                                          <p:tavLst>
                                            <p:tav tm="0">
                                              <p:val>
                                                <p:strVal val="#ppt_x"/>
                                              </p:val>
                                            </p:tav>
                                            <p:tav tm="100000">
                                              <p:val>
                                                <p:strVal val="#ppt_x"/>
                                              </p:val>
                                            </p:tav>
                                          </p:tavLst>
                                        </p:anim>
                                        <p:anim calcmode="lin" valueType="num">
                                          <p:cBhvr additive="base">
                                            <p:cTn id="13" dur="1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500"/>
                                            <p:tgtEl>
                                              <p:spTgt spid="53"/>
                                            </p:tgtEl>
                                          </p:cBhvr>
                                        </p:animEffect>
                                      </p:childTnLst>
                                    </p:cTn>
                                  </p:par>
                                </p:childTnLst>
                              </p:cTn>
                            </p:par>
                            <p:par>
                              <p:cTn id="18" fill="hold">
                                <p:stCondLst>
                                  <p:cond delay="2500"/>
                                </p:stCondLst>
                                <p:childTnLst>
                                  <p:par>
                                    <p:cTn id="19" presetID="2"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500"/>
                                            <p:tgtEl>
                                              <p:spTgt spid="52"/>
                                            </p:tgtEl>
                                          </p:cBhvr>
                                        </p:animEffect>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right)">
                                          <p:cBhvr>
                                            <p:cTn id="34" dur="500"/>
                                            <p:tgtEl>
                                              <p:spTgt spid="59"/>
                                            </p:tgtEl>
                                          </p:cBhvr>
                                        </p:animEffect>
                                      </p:childTnLst>
                                    </p:cTn>
                                  </p:par>
                                </p:childTnLst>
                              </p:cTn>
                            </p:par>
                            <p:par>
                              <p:cTn id="35" fill="hold">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ppt_x"/>
                                              </p:val>
                                            </p:tav>
                                            <p:tav tm="100000">
                                              <p:val>
                                                <p:strVal val="#ppt_x"/>
                                              </p:val>
                                            </p:tav>
                                          </p:tavLst>
                                        </p:anim>
                                        <p:anim calcmode="lin" valueType="num">
                                          <p:cBhvr additive="base">
                                            <p:cTn id="39" dur="500" fill="hold"/>
                                            <p:tgtEl>
                                              <p:spTgt spid="75"/>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right)">
                                          <p:cBhvr>
                                            <p:cTn id="51" dur="500"/>
                                            <p:tgtEl>
                                              <p:spTgt spid="78"/>
                                            </p:tgtEl>
                                          </p:cBhvr>
                                        </p:animEffect>
                                      </p:childTnLst>
                                    </p:cTn>
                                  </p:par>
                                </p:childTnLst>
                              </p:cTn>
                            </p:par>
                            <p:par>
                              <p:cTn id="52" fill="hold">
                                <p:stCondLst>
                                  <p:cond delay="5500"/>
                                </p:stCondLst>
                                <p:childTnLst>
                                  <p:par>
                                    <p:cTn id="53" presetID="2" presetClass="entr" presetSubtype="1"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additive="base">
                                            <p:cTn id="55" dur="500" fill="hold"/>
                                            <p:tgtEl>
                                              <p:spTgt spid="101"/>
                                            </p:tgtEl>
                                            <p:attrNameLst>
                                              <p:attrName>ppt_x</p:attrName>
                                            </p:attrNameLst>
                                          </p:cBhvr>
                                          <p:tavLst>
                                            <p:tav tm="0">
                                              <p:val>
                                                <p:strVal val="#ppt_x"/>
                                              </p:val>
                                            </p:tav>
                                            <p:tav tm="100000">
                                              <p:val>
                                                <p:strVal val="#ppt_x"/>
                                              </p:val>
                                            </p:tav>
                                          </p:tavLst>
                                        </p:anim>
                                        <p:anim calcmode="lin" valueType="num">
                                          <p:cBhvr additive="base">
                                            <p:cTn id="56" dur="500" fill="hold"/>
                                            <p:tgtEl>
                                              <p:spTgt spid="101"/>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wipe(left)">
                                          <p:cBhvr>
                                            <p:cTn id="64" dur="500"/>
                                            <p:tgtEl>
                                              <p:spTgt spid="77"/>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wipe(right)">
                                          <p:cBhvr>
                                            <p:cTn id="68" dur="500"/>
                                            <p:tgtEl>
                                              <p:spTgt spid="104"/>
                                            </p:tgtEl>
                                          </p:cBhvr>
                                        </p:animEffect>
                                      </p:childTnLst>
                                    </p:cTn>
                                  </p:par>
                                </p:childTnLst>
                              </p:cTn>
                            </p:par>
                            <p:par>
                              <p:cTn id="69" fill="hold">
                                <p:stCondLst>
                                  <p:cond delay="7000"/>
                                </p:stCondLst>
                                <p:childTnLst>
                                  <p:par>
                                    <p:cTn id="70" presetID="2" presetClass="entr" presetSubtype="1" fill="hold" grpId="0" nodeType="afterEffect">
                                      <p:stCondLst>
                                        <p:cond delay="0"/>
                                      </p:stCondLst>
                                      <p:childTnLst>
                                        <p:set>
                                          <p:cBhvr>
                                            <p:cTn id="71" dur="1" fill="hold">
                                              <p:stCondLst>
                                                <p:cond delay="0"/>
                                              </p:stCondLst>
                                            </p:cTn>
                                            <p:tgtEl>
                                              <p:spTgt spid="107"/>
                                            </p:tgtEl>
                                            <p:attrNameLst>
                                              <p:attrName>style.visibility</p:attrName>
                                            </p:attrNameLst>
                                          </p:cBhvr>
                                          <p:to>
                                            <p:strVal val="visible"/>
                                          </p:to>
                                        </p:set>
                                        <p:anim calcmode="lin" valueType="num">
                                          <p:cBhvr additive="base">
                                            <p:cTn id="72" dur="500" fill="hold"/>
                                            <p:tgtEl>
                                              <p:spTgt spid="107"/>
                                            </p:tgtEl>
                                            <p:attrNameLst>
                                              <p:attrName>ppt_x</p:attrName>
                                            </p:attrNameLst>
                                          </p:cBhvr>
                                          <p:tavLst>
                                            <p:tav tm="0">
                                              <p:val>
                                                <p:strVal val="#ppt_x"/>
                                              </p:val>
                                            </p:tav>
                                            <p:tav tm="100000">
                                              <p:val>
                                                <p:strVal val="#ppt_x"/>
                                              </p:val>
                                            </p:tav>
                                          </p:tavLst>
                                        </p:anim>
                                        <p:anim calcmode="lin" valueType="num">
                                          <p:cBhvr additive="base">
                                            <p:cTn id="73" dur="500" fill="hold"/>
                                            <p:tgtEl>
                                              <p:spTgt spid="107"/>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anim calcmode="lin" valueType="num">
                                          <p:cBhvr additive="base">
                                            <p:cTn id="76" dur="500" fill="hold"/>
                                            <p:tgtEl>
                                              <p:spTgt spid="102"/>
                                            </p:tgtEl>
                                            <p:attrNameLst>
                                              <p:attrName>ppt_x</p:attrName>
                                            </p:attrNameLst>
                                          </p:cBhvr>
                                          <p:tavLst>
                                            <p:tav tm="0">
                                              <p:val>
                                                <p:strVal val="#ppt_x"/>
                                              </p:val>
                                            </p:tav>
                                            <p:tav tm="100000">
                                              <p:val>
                                                <p:strVal val="#ppt_x"/>
                                              </p:val>
                                            </p:tav>
                                          </p:tavLst>
                                        </p:anim>
                                        <p:anim calcmode="lin" valueType="num">
                                          <p:cBhvr additive="base">
                                            <p:cTn id="77" dur="500" fill="hold"/>
                                            <p:tgtEl>
                                              <p:spTgt spid="102"/>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left)">
                                          <p:cBhvr>
                                            <p:cTn id="8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animBg="1"/>
          <p:bldP spid="52" grpId="0"/>
          <p:bldP spid="56" grpId="0" animBg="1"/>
          <p:bldP spid="57" grpId="0" animBg="1"/>
          <p:bldP spid="58" grpId="0"/>
          <p:bldP spid="75" grpId="0" animBg="1"/>
          <p:bldP spid="76" grpId="0" animBg="1"/>
          <p:bldP spid="77" grpId="0"/>
          <p:bldP spid="101" grpId="0" animBg="1"/>
          <p:bldP spid="102" grpId="0" animBg="1"/>
          <p:bldP spid="103" grpId="0"/>
          <p:bldP spid="10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0960" y="308654"/>
            <a:ext cx="5771771" cy="4167197"/>
          </a:xfrm>
          <a:prstGeom prst="rect">
            <a:avLst/>
          </a:prstGeom>
          <a:blipFill dpi="0" rotWithShape="1">
            <a:blip r:embed="rId1" cstate="print">
              <a:extLst>
                <a:ext uri="{28A0092B-C50C-407E-A947-70E740481C1C}">
                  <a14:useLocalDpi xmlns:a14="http://schemas.microsoft.com/office/drawing/2010/main" val="0"/>
                </a:ext>
              </a:extLst>
            </a:blip>
            <a:srcRect/>
            <a:stretch>
              <a:fillRect l="-8742" r="-17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TextBox 3"/>
          <p:cNvSpPr>
            <a:spLocks noChangeArrowheads="1"/>
          </p:cNvSpPr>
          <p:nvPr/>
        </p:nvSpPr>
        <p:spPr bwMode="auto">
          <a:xfrm>
            <a:off x="7152118" y="655318"/>
            <a:ext cx="2500761" cy="13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客户名称：</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输入客户的公司名</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服务内容：</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输入具体的项目名称</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服务时间：</a:t>
            </a:r>
            <a:r>
              <a:rPr lang="en-US" altLang="zh-CN"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XXXX</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项目说明：</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这里输入项目的简要说明文字，精简为主，可不要此项。</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p:txBody>
      </p:sp>
      <p:sp>
        <p:nvSpPr>
          <p:cNvPr id="11" name="矩形 10"/>
          <p:cNvSpPr/>
          <p:nvPr/>
        </p:nvSpPr>
        <p:spPr>
          <a:xfrm>
            <a:off x="6103564" y="2374791"/>
            <a:ext cx="5774400" cy="417455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8" name="矩形 32"/>
          <p:cNvSpPr/>
          <p:nvPr/>
        </p:nvSpPr>
        <p:spPr>
          <a:xfrm flipH="1">
            <a:off x="6103561" y="1412776"/>
            <a:ext cx="883115" cy="917251"/>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accent1"/>
          </a:solidFill>
          <a:ln>
            <a:solidFill>
              <a:srgbClr val="F6C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TextBox 3"/>
          <p:cNvSpPr>
            <a:spLocks noChangeArrowheads="1"/>
          </p:cNvSpPr>
          <p:nvPr/>
        </p:nvSpPr>
        <p:spPr bwMode="auto">
          <a:xfrm>
            <a:off x="2543606" y="4920573"/>
            <a:ext cx="2500761" cy="13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客户名称：</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输入客户的公司名</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服务内容：</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输入具体的项目名称</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服务时间：</a:t>
            </a:r>
            <a:r>
              <a:rPr lang="en-US" altLang="zh-CN"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XXXX</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项目说明：</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这里输入项目的简要说明文字，精简为主，可不要此项。</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p:txBody>
      </p:sp>
      <p:sp>
        <p:nvSpPr>
          <p:cNvPr id="6" name="矩形 5"/>
          <p:cNvSpPr/>
          <p:nvPr/>
        </p:nvSpPr>
        <p:spPr>
          <a:xfrm>
            <a:off x="4271798" y="3236979"/>
            <a:ext cx="3648405" cy="384043"/>
          </a:xfrm>
          <a:prstGeom prst="rect">
            <a:avLst/>
          </a:prstGeom>
          <a:solidFill>
            <a:srgbClr val="8AAD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a:spLocks noChangeArrowheads="1"/>
          </p:cNvSpPr>
          <p:nvPr/>
        </p:nvSpPr>
        <p:spPr bwMode="auto">
          <a:xfrm>
            <a:off x="4514371" y="3305890"/>
            <a:ext cx="28437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输入案例名称             双图展示</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2" name="矩形 32"/>
          <p:cNvSpPr/>
          <p:nvPr/>
        </p:nvSpPr>
        <p:spPr>
          <a:xfrm>
            <a:off x="5169616" y="5646123"/>
            <a:ext cx="883115" cy="917251"/>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accent1"/>
          </a:solidFill>
          <a:ln>
            <a:solidFill>
              <a:srgbClr val="F6C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iterate type="lt">
                                    <p:tmPct val="6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1659"/>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159"/>
                            </p:stCondLst>
                            <p:childTnLst>
                              <p:par>
                                <p:cTn id="29" presetID="12" presetClass="entr" presetSubtype="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p:tgtEl>
                                          <p:spTgt spid="18"/>
                                        </p:tgtEl>
                                        <p:attrNameLst>
                                          <p:attrName>ppt_x</p:attrName>
                                        </p:attrNameLst>
                                      </p:cBhvr>
                                      <p:tavLst>
                                        <p:tav tm="0">
                                          <p:val>
                                            <p:strVal val="#ppt_x+#ppt_w*1.125000"/>
                                          </p:val>
                                        </p:tav>
                                        <p:tav tm="100000">
                                          <p:val>
                                            <p:strVal val="#ppt_x"/>
                                          </p:val>
                                        </p:tav>
                                      </p:tavLst>
                                    </p:anim>
                                    <p:animEffect transition="in" filter="wipe(left)">
                                      <p:cBhvr>
                                        <p:cTn id="32" dur="1000"/>
                                        <p:tgtEl>
                                          <p:spTgt spid="18"/>
                                        </p:tgtEl>
                                      </p:cBhvr>
                                    </p:animEffect>
                                  </p:childTnLst>
                                </p:cTn>
                              </p:par>
                            </p:childTnLst>
                          </p:cTn>
                        </p:par>
                        <p:par>
                          <p:cTn id="33" fill="hold">
                            <p:stCondLst>
                              <p:cond delay="3159"/>
                            </p:stCondLst>
                            <p:childTnLst>
                              <p:par>
                                <p:cTn id="34" presetID="2" presetClass="entr" presetSubtype="2"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3659"/>
                            </p:stCondLst>
                            <p:childTnLst>
                              <p:par>
                                <p:cTn id="39" presetID="1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p:tgtEl>
                                          <p:spTgt spid="22"/>
                                        </p:tgtEl>
                                        <p:attrNameLst>
                                          <p:attrName>ppt_x</p:attrName>
                                        </p:attrNameLst>
                                      </p:cBhvr>
                                      <p:tavLst>
                                        <p:tav tm="0">
                                          <p:val>
                                            <p:strVal val="#ppt_x-#ppt_w*1.125000"/>
                                          </p:val>
                                        </p:tav>
                                        <p:tav tm="100000">
                                          <p:val>
                                            <p:strVal val="#ppt_x"/>
                                          </p:val>
                                        </p:tav>
                                      </p:tavLst>
                                    </p:anim>
                                    <p:animEffect transition="in" filter="wipe(right)">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animBg="1"/>
      <p:bldP spid="18" grpId="0" animBg="1"/>
      <p:bldP spid="20" grpId="0"/>
      <p:bldP spid="6" grpId="0" animBg="1"/>
      <p:bldP spid="7"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628622" y="2518410"/>
            <a:ext cx="1223645" cy="513080"/>
            <a:chOff x="15564" y="4160"/>
            <a:chExt cx="1927" cy="808"/>
          </a:xfrm>
        </p:grpSpPr>
        <p:sp>
          <p:nvSpPr>
            <p:cNvPr id="8" name="Oval 18"/>
            <p:cNvSpPr/>
            <p:nvPr/>
          </p:nvSpPr>
          <p:spPr>
            <a:xfrm>
              <a:off x="17167" y="4402"/>
              <a:ext cx="324" cy="324"/>
            </a:xfrm>
            <a:prstGeom prst="ellipse">
              <a:avLst/>
            </a:prstGeom>
            <a:solidFill>
              <a:srgbClr val="F6C5A1">
                <a:alpha val="40000"/>
              </a:srgb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sp>
        <p:sp>
          <p:nvSpPr>
            <p:cNvPr id="9" name="Oval 19"/>
            <p:cNvSpPr/>
            <p:nvPr/>
          </p:nvSpPr>
          <p:spPr>
            <a:xfrm>
              <a:off x="16546" y="4341"/>
              <a:ext cx="447" cy="447"/>
            </a:xfrm>
            <a:prstGeom prst="ellipse">
              <a:avLst/>
            </a:prstGeom>
            <a:solidFill>
              <a:srgbClr val="F6C5A1">
                <a:alpha val="70000"/>
              </a:srgb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sp>
        <p:sp>
          <p:nvSpPr>
            <p:cNvPr id="10" name="Oval 20"/>
            <p:cNvSpPr/>
            <p:nvPr/>
          </p:nvSpPr>
          <p:spPr>
            <a:xfrm>
              <a:off x="15564" y="4160"/>
              <a:ext cx="808" cy="808"/>
            </a:xfrm>
            <a:prstGeom prst="ellipse">
              <a:avLst/>
            </a:prstGeom>
            <a:solidFill>
              <a:srgbClr val="F6C5A1"/>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grpSp>
      <p:grpSp>
        <p:nvGrpSpPr>
          <p:cNvPr id="18" name="组合 17"/>
          <p:cNvGrpSpPr/>
          <p:nvPr/>
        </p:nvGrpSpPr>
        <p:grpSpPr>
          <a:xfrm>
            <a:off x="1037853" y="2518410"/>
            <a:ext cx="1223645" cy="513080"/>
            <a:chOff x="1743" y="4160"/>
            <a:chExt cx="1927" cy="808"/>
          </a:xfrm>
        </p:grpSpPr>
        <p:sp>
          <p:nvSpPr>
            <p:cNvPr id="12" name="Oval 23"/>
            <p:cNvSpPr/>
            <p:nvPr/>
          </p:nvSpPr>
          <p:spPr>
            <a:xfrm rot="10800000">
              <a:off x="1743" y="4402"/>
              <a:ext cx="324" cy="324"/>
            </a:xfrm>
            <a:prstGeom prst="ellipse">
              <a:avLst/>
            </a:prstGeom>
            <a:solidFill>
              <a:srgbClr val="8AAD9D">
                <a:alpha val="40000"/>
              </a:srgb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sp>
        <p:sp>
          <p:nvSpPr>
            <p:cNvPr id="13" name="Oval 24"/>
            <p:cNvSpPr/>
            <p:nvPr/>
          </p:nvSpPr>
          <p:spPr>
            <a:xfrm rot="10800000">
              <a:off x="2241" y="4341"/>
              <a:ext cx="447" cy="447"/>
            </a:xfrm>
            <a:prstGeom prst="ellipse">
              <a:avLst/>
            </a:prstGeom>
            <a:solidFill>
              <a:srgbClr val="8AAD9D">
                <a:alpha val="70000"/>
              </a:srgb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sp>
        <p:sp>
          <p:nvSpPr>
            <p:cNvPr id="14" name="Oval 25"/>
            <p:cNvSpPr/>
            <p:nvPr/>
          </p:nvSpPr>
          <p:spPr>
            <a:xfrm rot="10800000">
              <a:off x="2862" y="4160"/>
              <a:ext cx="808" cy="808"/>
            </a:xfrm>
            <a:prstGeom prst="ellipse">
              <a:avLst/>
            </a:prstGeom>
            <a:solidFill>
              <a:srgbClr val="8AAD9D"/>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grpSp>
      <p:sp>
        <p:nvSpPr>
          <p:cNvPr id="20" name="TextBox 11"/>
          <p:cNvSpPr txBox="1"/>
          <p:nvPr/>
        </p:nvSpPr>
        <p:spPr>
          <a:xfrm>
            <a:off x="5144770" y="4272280"/>
            <a:ext cx="1903095" cy="337185"/>
          </a:xfrm>
          <a:prstGeom prst="rect">
            <a:avLst/>
          </a:prstGeom>
          <a:noFill/>
        </p:spPr>
        <p:txBody>
          <a:bodyPr wrap="square" rtlCol="0">
            <a:spAutoFit/>
          </a:bodyPr>
          <a:lstStyle/>
          <a:p>
            <a:pPr algn="ctr"/>
            <a:r>
              <a:rPr sz="1600" b="1"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789430" y="4709160"/>
            <a:ext cx="8614410" cy="1014730"/>
          </a:xfrm>
          <a:prstGeom prst="rect">
            <a:avLst/>
          </a:prstGeom>
        </p:spPr>
        <p:txBody>
          <a:bodyPr wrap="square">
            <a:spAutoFit/>
          </a:bodyPr>
          <a:lstStyle/>
          <a:p>
            <a:pPr algn="ctr" fontAlgn="auto">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15592" y="1464997"/>
            <a:ext cx="1456095" cy="2184142"/>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t="4276"/>
          <a:stretch>
            <a:fillRect/>
          </a:stretch>
        </p:blipFill>
        <p:spPr>
          <a:xfrm>
            <a:off x="5251544" y="1464161"/>
            <a:ext cx="1522506" cy="2186099"/>
          </a:xfrm>
          <a:prstGeom prst="rect">
            <a:avLst/>
          </a:prstGeom>
        </p:spPr>
      </p:pic>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53907" y="1463040"/>
            <a:ext cx="1456095" cy="2184142"/>
          </a:xfrm>
          <a:prstGeom prst="rect">
            <a:avLst/>
          </a:prstGeom>
        </p:spPr>
      </p:pic>
      <p:sp>
        <p:nvSpPr>
          <p:cNvPr id="17" name="文本框 16"/>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par>
                          <p:cTn id="17" fill="hold">
                            <p:stCondLst>
                              <p:cond delay="1000"/>
                            </p:stCondLst>
                            <p:childTnLst>
                              <p:par>
                                <p:cTn id="18" presetID="12" presetClass="entr" presetSubtype="4" fill="hold" grpId="1"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ppt_y</p:attrName>
                                        </p:attrNameLst>
                                      </p:cBhvr>
                                      <p:tavLst>
                                        <p:tav tm="0">
                                          <p:val>
                                            <p:strVal val="#ppt_y+#ppt_h*1.125000"/>
                                          </p:val>
                                        </p:tav>
                                        <p:tav tm="100000">
                                          <p:val>
                                            <p:strVal val="#ppt_y"/>
                                          </p:val>
                                        </p:tav>
                                      </p:tavLst>
                                    </p:anim>
                                    <p:animEffect transition="in" filter="wipe(up)">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p:cNvSpPr/>
          <p:nvPr/>
        </p:nvSpPr>
        <p:spPr>
          <a:xfrm>
            <a:off x="774774" y="1137822"/>
            <a:ext cx="2951175" cy="3827349"/>
          </a:xfrm>
          <a:custGeom>
            <a:avLst/>
            <a:gdLst/>
            <a:ahLst/>
            <a:cxnLst/>
            <a:rect l="l" t="t" r="r" b="b"/>
            <a:pathLst>
              <a:path w="2071127" h="2686024">
                <a:moveTo>
                  <a:pt x="0" y="0"/>
                </a:moveTo>
                <a:lnTo>
                  <a:pt x="1738313" y="0"/>
                </a:lnTo>
                <a:lnTo>
                  <a:pt x="2071127" y="2686024"/>
                </a:lnTo>
                <a:lnTo>
                  <a:pt x="332814" y="2686024"/>
                </a:ln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 name="矩形 9"/>
          <p:cNvSpPr/>
          <p:nvPr/>
        </p:nvSpPr>
        <p:spPr>
          <a:xfrm>
            <a:off x="3336650" y="1137822"/>
            <a:ext cx="2951175" cy="3827349"/>
          </a:xfrm>
          <a:custGeom>
            <a:avLst/>
            <a:gdLst/>
            <a:ahLst/>
            <a:cxnLst/>
            <a:rect l="l" t="t" r="r" b="b"/>
            <a:pathLst>
              <a:path w="2071127" h="2686024">
                <a:moveTo>
                  <a:pt x="0" y="0"/>
                </a:moveTo>
                <a:lnTo>
                  <a:pt x="1738313" y="0"/>
                </a:lnTo>
                <a:lnTo>
                  <a:pt x="2071127" y="2686024"/>
                </a:lnTo>
                <a:lnTo>
                  <a:pt x="332814" y="2686024"/>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
          <p:cNvSpPr/>
          <p:nvPr/>
        </p:nvSpPr>
        <p:spPr>
          <a:xfrm>
            <a:off x="5898526" y="1137822"/>
            <a:ext cx="2951175" cy="3827349"/>
          </a:xfrm>
          <a:custGeom>
            <a:avLst/>
            <a:gdLst/>
            <a:ahLst/>
            <a:cxnLst/>
            <a:rect l="l" t="t" r="r" b="b"/>
            <a:pathLst>
              <a:path w="2071127" h="2686024">
                <a:moveTo>
                  <a:pt x="0" y="0"/>
                </a:moveTo>
                <a:lnTo>
                  <a:pt x="1738313" y="0"/>
                </a:lnTo>
                <a:lnTo>
                  <a:pt x="2071127" y="2686024"/>
                </a:lnTo>
                <a:lnTo>
                  <a:pt x="332814" y="2686024"/>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9"/>
          <p:cNvSpPr/>
          <p:nvPr/>
        </p:nvSpPr>
        <p:spPr>
          <a:xfrm>
            <a:off x="8460405" y="1146432"/>
            <a:ext cx="2951175" cy="3827349"/>
          </a:xfrm>
          <a:custGeom>
            <a:avLst/>
            <a:gdLst/>
            <a:ahLst/>
            <a:cxnLst/>
            <a:rect l="l" t="t" r="r" b="b"/>
            <a:pathLst>
              <a:path w="2071127" h="2686024">
                <a:moveTo>
                  <a:pt x="0" y="0"/>
                </a:moveTo>
                <a:lnTo>
                  <a:pt x="1738313" y="0"/>
                </a:lnTo>
                <a:lnTo>
                  <a:pt x="2071127" y="2686024"/>
                </a:lnTo>
                <a:lnTo>
                  <a:pt x="332814" y="268602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blipFill dpi="0" rotWithShape="1">
                <a:blip r:embed="rId5">
                  <a:extLst>
                    <a:ext uri="{28A0092B-C50C-407E-A947-70E740481C1C}">
                      <a14:useLocalDpi xmlns:a14="http://schemas.microsoft.com/office/drawing/2010/main" val="0"/>
                    </a:ext>
                  </a:extLst>
                </a:blip>
                <a:srcRect/>
                <a:stretch>
                  <a:fillRect/>
                </a:stretch>
              </a:blipFill>
            </a:endParaRPr>
          </a:p>
        </p:txBody>
      </p:sp>
      <p:sp>
        <p:nvSpPr>
          <p:cNvPr id="16" name="TextBox 3"/>
          <p:cNvSpPr>
            <a:spLocks noChangeArrowheads="1"/>
          </p:cNvSpPr>
          <p:nvPr/>
        </p:nvSpPr>
        <p:spPr bwMode="auto">
          <a:xfrm>
            <a:off x="1241710" y="5395153"/>
            <a:ext cx="4547724" cy="83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 工程名称：</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输入具体的项目名称</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dirty="0">
                <a:solidFill>
                  <a:schemeClr val="bg1">
                    <a:lumMod val="50000"/>
                  </a:schemeClr>
                </a:solidFill>
                <a:latin typeface="方正兰亭中黑_GBK" pitchFamily="2" charset="-122"/>
                <a:ea typeface="方正兰亭中黑_GBK" pitchFamily="2" charset="-122"/>
                <a:cs typeface="Arial" panose="020B0604020202020204" pitchFamily="34" charset="0"/>
                <a:sym typeface="宋体" panose="02010600030101010101" pitchFamily="2" charset="-122"/>
              </a:rPr>
              <a:t>  </a:t>
            </a: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工程时间：</a:t>
            </a:r>
            <a:r>
              <a:rPr lang="en-US" altLang="zh-CN"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XXXX</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dirty="0">
                <a:solidFill>
                  <a:schemeClr val="bg1">
                    <a:lumMod val="50000"/>
                  </a:schemeClr>
                </a:solidFill>
                <a:latin typeface="方正兰亭中黑_GBK" pitchFamily="2" charset="-122"/>
                <a:ea typeface="方正兰亭中黑_GBK" pitchFamily="2" charset="-122"/>
                <a:cs typeface="Arial" panose="020B0604020202020204" pitchFamily="34" charset="0"/>
                <a:sym typeface="宋体" panose="02010600030101010101" pitchFamily="2" charset="-122"/>
              </a:rPr>
              <a:t>   </a:t>
            </a: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项目说明：</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这里是同一工程现场的组图，可做简要的阐述说明。</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p:txBody>
      </p:sp>
      <p:cxnSp>
        <p:nvCxnSpPr>
          <p:cNvPr id="3" name="直接连接符 2"/>
          <p:cNvCxnSpPr/>
          <p:nvPr/>
        </p:nvCxnSpPr>
        <p:spPr>
          <a:xfrm flipH="1" flipV="1">
            <a:off x="335360" y="0"/>
            <a:ext cx="906349" cy="685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74774" y="1146432"/>
            <a:ext cx="906349" cy="3829013"/>
          </a:xfrm>
          <a:custGeom>
            <a:avLst/>
            <a:gdLst>
              <a:gd name="connsiteX0" fmla="*/ 0 w 906349"/>
              <a:gd name="connsiteY0" fmla="*/ 0 h 3818739"/>
              <a:gd name="connsiteX1" fmla="*/ 906349 w 906349"/>
              <a:gd name="connsiteY1" fmla="*/ 0 h 3818739"/>
              <a:gd name="connsiteX2" fmla="*/ 906349 w 906349"/>
              <a:gd name="connsiteY2" fmla="*/ 3818739 h 3818739"/>
              <a:gd name="connsiteX3" fmla="*/ 0 w 906349"/>
              <a:gd name="connsiteY3" fmla="*/ 3818739 h 3818739"/>
              <a:gd name="connsiteX4" fmla="*/ 0 w 906349"/>
              <a:gd name="connsiteY4" fmla="*/ 0 h 3818739"/>
              <a:gd name="connsiteX0-1" fmla="*/ 0 w 906349"/>
              <a:gd name="connsiteY0-2" fmla="*/ 0 h 3849562"/>
              <a:gd name="connsiteX1-3" fmla="*/ 906349 w 906349"/>
              <a:gd name="connsiteY1-4" fmla="*/ 0 h 3849562"/>
              <a:gd name="connsiteX2-5" fmla="*/ 906349 w 906349"/>
              <a:gd name="connsiteY2-6" fmla="*/ 3818739 h 3849562"/>
              <a:gd name="connsiteX3-7" fmla="*/ 585627 w 906349"/>
              <a:gd name="connsiteY3-8" fmla="*/ 3849562 h 3849562"/>
              <a:gd name="connsiteX4-9" fmla="*/ 0 w 906349"/>
              <a:gd name="connsiteY4-10" fmla="*/ 0 h 3849562"/>
              <a:gd name="connsiteX0-11" fmla="*/ 0 w 906349"/>
              <a:gd name="connsiteY0-12" fmla="*/ 0 h 3829013"/>
              <a:gd name="connsiteX1-13" fmla="*/ 906349 w 906349"/>
              <a:gd name="connsiteY1-14" fmla="*/ 0 h 3829013"/>
              <a:gd name="connsiteX2-15" fmla="*/ 906349 w 906349"/>
              <a:gd name="connsiteY2-16" fmla="*/ 3818739 h 3829013"/>
              <a:gd name="connsiteX3-17" fmla="*/ 472611 w 906349"/>
              <a:gd name="connsiteY3-18" fmla="*/ 3829013 h 3829013"/>
              <a:gd name="connsiteX4-19" fmla="*/ 0 w 906349"/>
              <a:gd name="connsiteY4-20" fmla="*/ 0 h 38290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349" h="3829013">
                <a:moveTo>
                  <a:pt x="0" y="0"/>
                </a:moveTo>
                <a:lnTo>
                  <a:pt x="906349" y="0"/>
                </a:lnTo>
                <a:lnTo>
                  <a:pt x="906349" y="3818739"/>
                </a:lnTo>
                <a:lnTo>
                  <a:pt x="472611" y="3829013"/>
                </a:lnTo>
                <a:lnTo>
                  <a:pt x="0" y="0"/>
                </a:lnTo>
                <a:close/>
              </a:path>
            </a:pathLst>
          </a:custGeom>
          <a:solidFill>
            <a:srgbClr val="8AA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a:off x="3205537" y="1139393"/>
            <a:ext cx="628873" cy="3834212"/>
          </a:xfrm>
          <a:custGeom>
            <a:avLst/>
            <a:gdLst>
              <a:gd name="connsiteX0" fmla="*/ 0 w 628873"/>
              <a:gd name="connsiteY0" fmla="*/ 3827350 h 3827350"/>
              <a:gd name="connsiteX1" fmla="*/ 0 w 628873"/>
              <a:gd name="connsiteY1" fmla="*/ 0 h 3827350"/>
              <a:gd name="connsiteX2" fmla="*/ 628873 w 628873"/>
              <a:gd name="connsiteY2" fmla="*/ 3827350 h 3827350"/>
              <a:gd name="connsiteX3" fmla="*/ 0 w 628873"/>
              <a:gd name="connsiteY3" fmla="*/ 3827350 h 3827350"/>
              <a:gd name="connsiteX0-1" fmla="*/ 0 w 628873"/>
              <a:gd name="connsiteY0-2" fmla="*/ 3837624 h 3837624"/>
              <a:gd name="connsiteX1-3" fmla="*/ 30823 w 628873"/>
              <a:gd name="connsiteY1-4" fmla="*/ 0 h 3837624"/>
              <a:gd name="connsiteX2-5" fmla="*/ 628873 w 628873"/>
              <a:gd name="connsiteY2-6" fmla="*/ 3837624 h 3837624"/>
              <a:gd name="connsiteX3-7" fmla="*/ 0 w 628873"/>
              <a:gd name="connsiteY3-8" fmla="*/ 3837624 h 3837624"/>
              <a:gd name="connsiteX0-9" fmla="*/ 0 w 628873"/>
              <a:gd name="connsiteY0-10" fmla="*/ 3834212 h 3834212"/>
              <a:gd name="connsiteX1-11" fmla="*/ 47883 w 628873"/>
              <a:gd name="connsiteY1-12" fmla="*/ 0 h 3834212"/>
              <a:gd name="connsiteX2-13" fmla="*/ 628873 w 628873"/>
              <a:gd name="connsiteY2-14" fmla="*/ 3834212 h 3834212"/>
              <a:gd name="connsiteX3-15" fmla="*/ 0 w 628873"/>
              <a:gd name="connsiteY3-16" fmla="*/ 3834212 h 3834212"/>
            </a:gdLst>
            <a:ahLst/>
            <a:cxnLst>
              <a:cxn ang="0">
                <a:pos x="connsiteX0-1" y="connsiteY0-2"/>
              </a:cxn>
              <a:cxn ang="0">
                <a:pos x="connsiteX1-3" y="connsiteY1-4"/>
              </a:cxn>
              <a:cxn ang="0">
                <a:pos x="connsiteX2-5" y="connsiteY2-6"/>
              </a:cxn>
              <a:cxn ang="0">
                <a:pos x="connsiteX3-7" y="connsiteY3-8"/>
              </a:cxn>
            </a:cxnLst>
            <a:rect l="l" t="t" r="r" b="b"/>
            <a:pathLst>
              <a:path w="628873" h="3834212">
                <a:moveTo>
                  <a:pt x="0" y="3834212"/>
                </a:moveTo>
                <a:lnTo>
                  <a:pt x="47883" y="0"/>
                </a:lnTo>
                <a:lnTo>
                  <a:pt x="628873" y="3834212"/>
                </a:lnTo>
                <a:lnTo>
                  <a:pt x="0" y="3834212"/>
                </a:lnTo>
                <a:close/>
              </a:path>
            </a:pathLst>
          </a:custGeom>
          <a:solidFill>
            <a:srgbClr val="F6C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2"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cstate="hqprint"/>
          <a:srcRect/>
          <a:stretch>
            <a:fillRect/>
          </a:stretch>
        </p:blipFill>
        <p:spPr>
          <a:xfrm>
            <a:off x="8250383" y="1849967"/>
            <a:ext cx="3759200" cy="2032000"/>
          </a:xfrm>
          <a:custGeom>
            <a:avLst/>
            <a:gdLst>
              <a:gd name="connsiteX0" fmla="*/ 0 w 3759200"/>
              <a:gd name="connsiteY0" fmla="*/ 0 h 2032000"/>
              <a:gd name="connsiteX1" fmla="*/ 3759200 w 3759200"/>
              <a:gd name="connsiteY1" fmla="*/ 0 h 2032000"/>
              <a:gd name="connsiteX2" fmla="*/ 3759200 w 3759200"/>
              <a:gd name="connsiteY2" fmla="*/ 2032000 h 2032000"/>
              <a:gd name="connsiteX3" fmla="*/ 0 w 3759200"/>
              <a:gd name="connsiteY3" fmla="*/ 2032000 h 2032000"/>
            </a:gdLst>
            <a:ahLst/>
            <a:cxnLst>
              <a:cxn ang="0">
                <a:pos x="connsiteX0" y="connsiteY0"/>
              </a:cxn>
              <a:cxn ang="0">
                <a:pos x="connsiteX1" y="connsiteY1"/>
              </a:cxn>
              <a:cxn ang="0">
                <a:pos x="connsiteX2" y="connsiteY2"/>
              </a:cxn>
              <a:cxn ang="0">
                <a:pos x="connsiteX3" y="connsiteY3"/>
              </a:cxn>
            </a:cxnLst>
            <a:rect l="l" t="t" r="r" b="b"/>
            <a:pathLst>
              <a:path w="3759200" h="2032000">
                <a:moveTo>
                  <a:pt x="0" y="0"/>
                </a:moveTo>
                <a:lnTo>
                  <a:pt x="3759200" y="0"/>
                </a:lnTo>
                <a:lnTo>
                  <a:pt x="3759200" y="2032000"/>
                </a:lnTo>
                <a:lnTo>
                  <a:pt x="0" y="2032000"/>
                </a:lnTo>
                <a:close/>
              </a:path>
            </a:pathLst>
          </a:custGeom>
        </p:spPr>
      </p:pic>
      <p:pic>
        <p:nvPicPr>
          <p:cNvPr id="37" name="图片 36"/>
          <p:cNvPicPr>
            <a:picLocks noChangeAspect="1"/>
          </p:cNvPicPr>
          <p:nvPr/>
        </p:nvPicPr>
        <p:blipFill>
          <a:blip r:embed="rId2" cstate="hqprint"/>
          <a:srcRect/>
          <a:stretch>
            <a:fillRect/>
          </a:stretch>
        </p:blipFill>
        <p:spPr>
          <a:xfrm>
            <a:off x="4216401" y="1849967"/>
            <a:ext cx="3759200" cy="2032000"/>
          </a:xfrm>
          <a:custGeom>
            <a:avLst/>
            <a:gdLst>
              <a:gd name="connsiteX0" fmla="*/ 0 w 3759200"/>
              <a:gd name="connsiteY0" fmla="*/ 0 h 2032000"/>
              <a:gd name="connsiteX1" fmla="*/ 3759200 w 3759200"/>
              <a:gd name="connsiteY1" fmla="*/ 0 h 2032000"/>
              <a:gd name="connsiteX2" fmla="*/ 3759200 w 3759200"/>
              <a:gd name="connsiteY2" fmla="*/ 2032000 h 2032000"/>
              <a:gd name="connsiteX3" fmla="*/ 0 w 3759200"/>
              <a:gd name="connsiteY3" fmla="*/ 2032000 h 2032000"/>
            </a:gdLst>
            <a:ahLst/>
            <a:cxnLst>
              <a:cxn ang="0">
                <a:pos x="connsiteX0" y="connsiteY0"/>
              </a:cxn>
              <a:cxn ang="0">
                <a:pos x="connsiteX1" y="connsiteY1"/>
              </a:cxn>
              <a:cxn ang="0">
                <a:pos x="connsiteX2" y="connsiteY2"/>
              </a:cxn>
              <a:cxn ang="0">
                <a:pos x="connsiteX3" y="connsiteY3"/>
              </a:cxn>
            </a:cxnLst>
            <a:rect l="l" t="t" r="r" b="b"/>
            <a:pathLst>
              <a:path w="3759200" h="2032000">
                <a:moveTo>
                  <a:pt x="0" y="0"/>
                </a:moveTo>
                <a:lnTo>
                  <a:pt x="3759200" y="0"/>
                </a:lnTo>
                <a:lnTo>
                  <a:pt x="3759200" y="2032000"/>
                </a:lnTo>
                <a:lnTo>
                  <a:pt x="0" y="2032000"/>
                </a:lnTo>
                <a:close/>
              </a:path>
            </a:pathLst>
          </a:custGeom>
        </p:spPr>
      </p:pic>
      <p:pic>
        <p:nvPicPr>
          <p:cNvPr id="32" name="图片 31"/>
          <p:cNvPicPr>
            <a:picLocks noChangeAspect="1"/>
          </p:cNvPicPr>
          <p:nvPr/>
        </p:nvPicPr>
        <p:blipFill>
          <a:blip r:embed="rId3" cstate="hqprint"/>
          <a:srcRect/>
          <a:stretch>
            <a:fillRect/>
          </a:stretch>
        </p:blipFill>
        <p:spPr>
          <a:xfrm>
            <a:off x="182419" y="1849967"/>
            <a:ext cx="3759200" cy="2032000"/>
          </a:xfrm>
          <a:custGeom>
            <a:avLst/>
            <a:gdLst>
              <a:gd name="connsiteX0" fmla="*/ 0 w 3759200"/>
              <a:gd name="connsiteY0" fmla="*/ 0 h 2032000"/>
              <a:gd name="connsiteX1" fmla="*/ 3759200 w 3759200"/>
              <a:gd name="connsiteY1" fmla="*/ 0 h 2032000"/>
              <a:gd name="connsiteX2" fmla="*/ 3759200 w 3759200"/>
              <a:gd name="connsiteY2" fmla="*/ 2032000 h 2032000"/>
              <a:gd name="connsiteX3" fmla="*/ 0 w 3759200"/>
              <a:gd name="connsiteY3" fmla="*/ 2032000 h 2032000"/>
            </a:gdLst>
            <a:ahLst/>
            <a:cxnLst>
              <a:cxn ang="0">
                <a:pos x="connsiteX0" y="connsiteY0"/>
              </a:cxn>
              <a:cxn ang="0">
                <a:pos x="connsiteX1" y="connsiteY1"/>
              </a:cxn>
              <a:cxn ang="0">
                <a:pos x="connsiteX2" y="connsiteY2"/>
              </a:cxn>
              <a:cxn ang="0">
                <a:pos x="connsiteX3" y="connsiteY3"/>
              </a:cxn>
            </a:cxnLst>
            <a:rect l="l" t="t" r="r" b="b"/>
            <a:pathLst>
              <a:path w="3759200" h="2032000">
                <a:moveTo>
                  <a:pt x="0" y="0"/>
                </a:moveTo>
                <a:lnTo>
                  <a:pt x="3759200" y="0"/>
                </a:lnTo>
                <a:lnTo>
                  <a:pt x="3759200" y="2032000"/>
                </a:lnTo>
                <a:lnTo>
                  <a:pt x="0" y="2032000"/>
                </a:lnTo>
                <a:close/>
              </a:path>
            </a:pathLst>
          </a:custGeom>
        </p:spPr>
      </p:pic>
      <p:sp>
        <p:nvSpPr>
          <p:cNvPr id="21" name="Rectangle 20"/>
          <p:cNvSpPr/>
          <p:nvPr/>
        </p:nvSpPr>
        <p:spPr>
          <a:xfrm>
            <a:off x="8453583" y="3627967"/>
            <a:ext cx="609600" cy="508000"/>
          </a:xfrm>
          <a:prstGeom prst="rect">
            <a:avLst/>
          </a:prstGeom>
          <a:solidFill>
            <a:srgbClr val="8AA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9164783" y="3961561"/>
            <a:ext cx="1605280" cy="337185"/>
          </a:xfrm>
          <a:prstGeom prst="rect">
            <a:avLst/>
          </a:prstGeom>
          <a:noFill/>
        </p:spPr>
        <p:txBody>
          <a:bodyPr wrap="none" rtlCol="0">
            <a:spAutoFit/>
          </a:bodyPr>
          <a:lstStyle/>
          <a:p>
            <a:pPr algn="l"/>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sym typeface="+mn-ea"/>
              </a:rPr>
              <a:t>点击添加小标题</a:t>
            </a:r>
            <a:endParaRPr 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Rectangle 23"/>
          <p:cNvSpPr/>
          <p:nvPr/>
        </p:nvSpPr>
        <p:spPr>
          <a:xfrm>
            <a:off x="8453583" y="4315751"/>
            <a:ext cx="3352800" cy="966470"/>
          </a:xfrm>
          <a:prstGeom prst="rect">
            <a:avLst/>
          </a:prstGeom>
        </p:spPr>
        <p:txBody>
          <a:bodyPr wrap="square">
            <a:spAutoFit/>
          </a:bodyPr>
          <a:lstStyle/>
          <a:p>
            <a:pPr marL="0" indent="0" algn="ctr">
              <a:lnSpc>
                <a:spcPct val="130000"/>
              </a:lnSpc>
              <a:spcBef>
                <a:spcPts val="0"/>
              </a:spcBef>
              <a:buNone/>
            </a:pPr>
            <a:r>
              <a:rPr lang="zh-CN" altLang="en-US" sz="1460" dirty="0">
                <a:latin typeface="+mn-ea"/>
                <a:sym typeface="+mn-ea"/>
              </a:rPr>
              <a:t>单击此处添加文字，添加具体文字内容，您的说明文字在此处添加此处输入详细的说明文字。 </a:t>
            </a:r>
            <a:endParaRPr lang="en-US" sz="1465"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Freeform 9"/>
          <p:cNvSpPr>
            <a:spLocks noEditPoints="1"/>
          </p:cNvSpPr>
          <p:nvPr/>
        </p:nvSpPr>
        <p:spPr bwMode="auto">
          <a:xfrm>
            <a:off x="8606914" y="3720830"/>
            <a:ext cx="302939" cy="322275"/>
          </a:xfrm>
          <a:custGeom>
            <a:avLst/>
            <a:gdLst>
              <a:gd name="T0" fmla="*/ 340 w 987"/>
              <a:gd name="T1" fmla="*/ 586 h 1051"/>
              <a:gd name="T2" fmla="*/ 276 w 987"/>
              <a:gd name="T3" fmla="*/ 683 h 1051"/>
              <a:gd name="T4" fmla="*/ 284 w 987"/>
              <a:gd name="T5" fmla="*/ 750 h 1051"/>
              <a:gd name="T6" fmla="*/ 546 w 987"/>
              <a:gd name="T7" fmla="*/ 778 h 1051"/>
              <a:gd name="T8" fmla="*/ 799 w 987"/>
              <a:gd name="T9" fmla="*/ 755 h 1051"/>
              <a:gd name="T10" fmla="*/ 818 w 987"/>
              <a:gd name="T11" fmla="*/ 705 h 1051"/>
              <a:gd name="T12" fmla="*/ 758 w 987"/>
              <a:gd name="T13" fmla="*/ 593 h 1051"/>
              <a:gd name="T14" fmla="*/ 626 w 987"/>
              <a:gd name="T15" fmla="*/ 539 h 1051"/>
              <a:gd name="T16" fmla="*/ 629 w 987"/>
              <a:gd name="T17" fmla="*/ 483 h 1051"/>
              <a:gd name="T18" fmla="*/ 672 w 987"/>
              <a:gd name="T19" fmla="*/ 367 h 1051"/>
              <a:gd name="T20" fmla="*/ 638 w 987"/>
              <a:gd name="T21" fmla="*/ 268 h 1051"/>
              <a:gd name="T22" fmla="*/ 546 w 987"/>
              <a:gd name="T23" fmla="*/ 231 h 1051"/>
              <a:gd name="T24" fmla="*/ 463 w 987"/>
              <a:gd name="T25" fmla="*/ 260 h 1051"/>
              <a:gd name="T26" fmla="*/ 420 w 987"/>
              <a:gd name="T27" fmla="*/ 351 h 1051"/>
              <a:gd name="T28" fmla="*/ 447 w 987"/>
              <a:gd name="T29" fmla="*/ 460 h 1051"/>
              <a:gd name="T30" fmla="*/ 476 w 987"/>
              <a:gd name="T31" fmla="*/ 533 h 1051"/>
              <a:gd name="T32" fmla="*/ 473 w 987"/>
              <a:gd name="T33" fmla="*/ 419 h 1051"/>
              <a:gd name="T34" fmla="*/ 470 w 987"/>
              <a:gd name="T35" fmla="*/ 319 h 1051"/>
              <a:gd name="T36" fmla="*/ 519 w 987"/>
              <a:gd name="T37" fmla="*/ 277 h 1051"/>
              <a:gd name="T38" fmla="*/ 596 w 987"/>
              <a:gd name="T39" fmla="*/ 287 h 1051"/>
              <a:gd name="T40" fmla="*/ 631 w 987"/>
              <a:gd name="T41" fmla="*/ 367 h 1051"/>
              <a:gd name="T42" fmla="*/ 595 w 987"/>
              <a:gd name="T43" fmla="*/ 460 h 1051"/>
              <a:gd name="T44" fmla="*/ 566 w 987"/>
              <a:gd name="T45" fmla="*/ 524 h 1051"/>
              <a:gd name="T46" fmla="*/ 613 w 987"/>
              <a:gd name="T47" fmla="*/ 579 h 1051"/>
              <a:gd name="T48" fmla="*/ 738 w 987"/>
              <a:gd name="T49" fmla="*/ 632 h 1051"/>
              <a:gd name="T50" fmla="*/ 776 w 987"/>
              <a:gd name="T51" fmla="*/ 719 h 1051"/>
              <a:gd name="T52" fmla="*/ 605 w 987"/>
              <a:gd name="T53" fmla="*/ 735 h 1051"/>
              <a:gd name="T54" fmla="*/ 332 w 987"/>
              <a:gd name="T55" fmla="*/ 723 h 1051"/>
              <a:gd name="T56" fmla="*/ 329 w 987"/>
              <a:gd name="T57" fmla="*/ 656 h 1051"/>
              <a:gd name="T58" fmla="*/ 436 w 987"/>
              <a:gd name="T59" fmla="*/ 593 h 1051"/>
              <a:gd name="T60" fmla="*/ 518 w 987"/>
              <a:gd name="T61" fmla="*/ 550 h 1051"/>
              <a:gd name="T62" fmla="*/ 520 w 987"/>
              <a:gd name="T63" fmla="*/ 500 h 1051"/>
              <a:gd name="T64" fmla="*/ 150 w 987"/>
              <a:gd name="T65" fmla="*/ 230 h 1051"/>
              <a:gd name="T66" fmla="*/ 166 w 987"/>
              <a:gd name="T67" fmla="*/ 201 h 1051"/>
              <a:gd name="T68" fmla="*/ 13 w 987"/>
              <a:gd name="T69" fmla="*/ 190 h 1051"/>
              <a:gd name="T70" fmla="*/ 6 w 987"/>
              <a:gd name="T71" fmla="*/ 224 h 1051"/>
              <a:gd name="T72" fmla="*/ 150 w 987"/>
              <a:gd name="T73" fmla="*/ 440 h 1051"/>
              <a:gd name="T74" fmla="*/ 166 w 987"/>
              <a:gd name="T75" fmla="*/ 411 h 1051"/>
              <a:gd name="T76" fmla="*/ 13 w 987"/>
              <a:gd name="T77" fmla="*/ 400 h 1051"/>
              <a:gd name="T78" fmla="*/ 6 w 987"/>
              <a:gd name="T79" fmla="*/ 434 h 1051"/>
              <a:gd name="T80" fmla="*/ 150 w 987"/>
              <a:gd name="T81" fmla="*/ 650 h 1051"/>
              <a:gd name="T82" fmla="*/ 166 w 987"/>
              <a:gd name="T83" fmla="*/ 622 h 1051"/>
              <a:gd name="T84" fmla="*/ 13 w 987"/>
              <a:gd name="T85" fmla="*/ 610 h 1051"/>
              <a:gd name="T86" fmla="*/ 6 w 987"/>
              <a:gd name="T87" fmla="*/ 645 h 1051"/>
              <a:gd name="T88" fmla="*/ 63 w 987"/>
              <a:gd name="T89" fmla="*/ 357 h 1051"/>
              <a:gd name="T90" fmla="*/ 126 w 987"/>
              <a:gd name="T91" fmla="*/ 0 h 1051"/>
              <a:gd name="T92" fmla="*/ 64 w 987"/>
              <a:gd name="T93" fmla="*/ 50 h 1051"/>
              <a:gd name="T94" fmla="*/ 110 w 987"/>
              <a:gd name="T95" fmla="*/ 48 h 1051"/>
              <a:gd name="T96" fmla="*/ 939 w 987"/>
              <a:gd name="T97" fmla="*/ 48 h 1051"/>
              <a:gd name="T98" fmla="*/ 939 w 987"/>
              <a:gd name="T99" fmla="*/ 1002 h 1051"/>
              <a:gd name="T100" fmla="*/ 110 w 987"/>
              <a:gd name="T101" fmla="*/ 1002 h 1051"/>
              <a:gd name="T102" fmla="*/ 64 w 987"/>
              <a:gd name="T103" fmla="*/ 1001 h 1051"/>
              <a:gd name="T104" fmla="*/ 924 w 987"/>
              <a:gd name="T105" fmla="*/ 1051 h 1051"/>
              <a:gd name="T106" fmla="*/ 987 w 987"/>
              <a:gd name="T107" fmla="*/ 1001 h 1051"/>
              <a:gd name="T108" fmla="*/ 959 w 987"/>
              <a:gd name="T109" fmla="*/ 11 h 1051"/>
              <a:gd name="T110" fmla="*/ 63 w 987"/>
              <a:gd name="T111" fmla="*/ 778 h 1051"/>
              <a:gd name="T112" fmla="*/ 150 w 987"/>
              <a:gd name="T113" fmla="*/ 820 h 1051"/>
              <a:gd name="T114" fmla="*/ 0 w 987"/>
              <a:gd name="T115" fmla="*/ 836 h 1051"/>
              <a:gd name="T116" fmla="*/ 20 w 987"/>
              <a:gd name="T117" fmla="*/ 862 h 1051"/>
              <a:gd name="T118" fmla="*/ 167 w 987"/>
              <a:gd name="T119" fmla="*/ 84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1051">
                <a:moveTo>
                  <a:pt x="447" y="546"/>
                </a:moveTo>
                <a:lnTo>
                  <a:pt x="447" y="546"/>
                </a:lnTo>
                <a:lnTo>
                  <a:pt x="423" y="553"/>
                </a:lnTo>
                <a:lnTo>
                  <a:pt x="423" y="553"/>
                </a:lnTo>
                <a:lnTo>
                  <a:pt x="393" y="563"/>
                </a:lnTo>
                <a:lnTo>
                  <a:pt x="366" y="573"/>
                </a:lnTo>
                <a:lnTo>
                  <a:pt x="352" y="580"/>
                </a:lnTo>
                <a:lnTo>
                  <a:pt x="340" y="586"/>
                </a:lnTo>
                <a:lnTo>
                  <a:pt x="329" y="595"/>
                </a:lnTo>
                <a:lnTo>
                  <a:pt x="317" y="603"/>
                </a:lnTo>
                <a:lnTo>
                  <a:pt x="307" y="612"/>
                </a:lnTo>
                <a:lnTo>
                  <a:pt x="299" y="623"/>
                </a:lnTo>
                <a:lnTo>
                  <a:pt x="292" y="636"/>
                </a:lnTo>
                <a:lnTo>
                  <a:pt x="284" y="650"/>
                </a:lnTo>
                <a:lnTo>
                  <a:pt x="280" y="666"/>
                </a:lnTo>
                <a:lnTo>
                  <a:pt x="276" y="683"/>
                </a:lnTo>
                <a:lnTo>
                  <a:pt x="273" y="703"/>
                </a:lnTo>
                <a:lnTo>
                  <a:pt x="273" y="726"/>
                </a:lnTo>
                <a:lnTo>
                  <a:pt x="273" y="726"/>
                </a:lnTo>
                <a:lnTo>
                  <a:pt x="273" y="732"/>
                </a:lnTo>
                <a:lnTo>
                  <a:pt x="274" y="736"/>
                </a:lnTo>
                <a:lnTo>
                  <a:pt x="276" y="742"/>
                </a:lnTo>
                <a:lnTo>
                  <a:pt x="280" y="746"/>
                </a:lnTo>
                <a:lnTo>
                  <a:pt x="284" y="750"/>
                </a:lnTo>
                <a:lnTo>
                  <a:pt x="293" y="755"/>
                </a:lnTo>
                <a:lnTo>
                  <a:pt x="302" y="759"/>
                </a:lnTo>
                <a:lnTo>
                  <a:pt x="314" y="762"/>
                </a:lnTo>
                <a:lnTo>
                  <a:pt x="330" y="766"/>
                </a:lnTo>
                <a:lnTo>
                  <a:pt x="349" y="769"/>
                </a:lnTo>
                <a:lnTo>
                  <a:pt x="396" y="773"/>
                </a:lnTo>
                <a:lnTo>
                  <a:pt x="462" y="776"/>
                </a:lnTo>
                <a:lnTo>
                  <a:pt x="546" y="778"/>
                </a:lnTo>
                <a:lnTo>
                  <a:pt x="546" y="778"/>
                </a:lnTo>
                <a:lnTo>
                  <a:pt x="631" y="776"/>
                </a:lnTo>
                <a:lnTo>
                  <a:pt x="695" y="773"/>
                </a:lnTo>
                <a:lnTo>
                  <a:pt x="744" y="769"/>
                </a:lnTo>
                <a:lnTo>
                  <a:pt x="762" y="766"/>
                </a:lnTo>
                <a:lnTo>
                  <a:pt x="778" y="762"/>
                </a:lnTo>
                <a:lnTo>
                  <a:pt x="789" y="759"/>
                </a:lnTo>
                <a:lnTo>
                  <a:pt x="799" y="755"/>
                </a:lnTo>
                <a:lnTo>
                  <a:pt x="806" y="750"/>
                </a:lnTo>
                <a:lnTo>
                  <a:pt x="812" y="746"/>
                </a:lnTo>
                <a:lnTo>
                  <a:pt x="815" y="742"/>
                </a:lnTo>
                <a:lnTo>
                  <a:pt x="818" y="736"/>
                </a:lnTo>
                <a:lnTo>
                  <a:pt x="819" y="732"/>
                </a:lnTo>
                <a:lnTo>
                  <a:pt x="819" y="726"/>
                </a:lnTo>
                <a:lnTo>
                  <a:pt x="819" y="726"/>
                </a:lnTo>
                <a:lnTo>
                  <a:pt x="818" y="705"/>
                </a:lnTo>
                <a:lnTo>
                  <a:pt x="815" y="685"/>
                </a:lnTo>
                <a:lnTo>
                  <a:pt x="811" y="666"/>
                </a:lnTo>
                <a:lnTo>
                  <a:pt x="805" y="650"/>
                </a:lnTo>
                <a:lnTo>
                  <a:pt x="798" y="636"/>
                </a:lnTo>
                <a:lnTo>
                  <a:pt x="789" y="623"/>
                </a:lnTo>
                <a:lnTo>
                  <a:pt x="781" y="612"/>
                </a:lnTo>
                <a:lnTo>
                  <a:pt x="769" y="602"/>
                </a:lnTo>
                <a:lnTo>
                  <a:pt x="758" y="593"/>
                </a:lnTo>
                <a:lnTo>
                  <a:pt x="744" y="585"/>
                </a:lnTo>
                <a:lnTo>
                  <a:pt x="731" y="577"/>
                </a:lnTo>
                <a:lnTo>
                  <a:pt x="716" y="572"/>
                </a:lnTo>
                <a:lnTo>
                  <a:pt x="685" y="559"/>
                </a:lnTo>
                <a:lnTo>
                  <a:pt x="652" y="549"/>
                </a:lnTo>
                <a:lnTo>
                  <a:pt x="643" y="546"/>
                </a:lnTo>
                <a:lnTo>
                  <a:pt x="643" y="546"/>
                </a:lnTo>
                <a:lnTo>
                  <a:pt x="626" y="539"/>
                </a:lnTo>
                <a:lnTo>
                  <a:pt x="616" y="533"/>
                </a:lnTo>
                <a:lnTo>
                  <a:pt x="610" y="529"/>
                </a:lnTo>
                <a:lnTo>
                  <a:pt x="609" y="524"/>
                </a:lnTo>
                <a:lnTo>
                  <a:pt x="609" y="524"/>
                </a:lnTo>
                <a:lnTo>
                  <a:pt x="610" y="516"/>
                </a:lnTo>
                <a:lnTo>
                  <a:pt x="615" y="506"/>
                </a:lnTo>
                <a:lnTo>
                  <a:pt x="629" y="483"/>
                </a:lnTo>
                <a:lnTo>
                  <a:pt x="629" y="483"/>
                </a:lnTo>
                <a:lnTo>
                  <a:pt x="643" y="460"/>
                </a:lnTo>
                <a:lnTo>
                  <a:pt x="651" y="449"/>
                </a:lnTo>
                <a:lnTo>
                  <a:pt x="658" y="434"/>
                </a:lnTo>
                <a:lnTo>
                  <a:pt x="663" y="420"/>
                </a:lnTo>
                <a:lnTo>
                  <a:pt x="668" y="403"/>
                </a:lnTo>
                <a:lnTo>
                  <a:pt x="671" y="386"/>
                </a:lnTo>
                <a:lnTo>
                  <a:pt x="672" y="367"/>
                </a:lnTo>
                <a:lnTo>
                  <a:pt x="672" y="367"/>
                </a:lnTo>
                <a:lnTo>
                  <a:pt x="672" y="351"/>
                </a:lnTo>
                <a:lnTo>
                  <a:pt x="669" y="337"/>
                </a:lnTo>
                <a:lnTo>
                  <a:pt x="666" y="324"/>
                </a:lnTo>
                <a:lnTo>
                  <a:pt x="663" y="311"/>
                </a:lnTo>
                <a:lnTo>
                  <a:pt x="658" y="299"/>
                </a:lnTo>
                <a:lnTo>
                  <a:pt x="652" y="289"/>
                </a:lnTo>
                <a:lnTo>
                  <a:pt x="645" y="277"/>
                </a:lnTo>
                <a:lnTo>
                  <a:pt x="638" y="268"/>
                </a:lnTo>
                <a:lnTo>
                  <a:pt x="629" y="260"/>
                </a:lnTo>
                <a:lnTo>
                  <a:pt x="619" y="253"/>
                </a:lnTo>
                <a:lnTo>
                  <a:pt x="609" y="246"/>
                </a:lnTo>
                <a:lnTo>
                  <a:pt x="598" y="241"/>
                </a:lnTo>
                <a:lnTo>
                  <a:pt x="586" y="237"/>
                </a:lnTo>
                <a:lnTo>
                  <a:pt x="573" y="233"/>
                </a:lnTo>
                <a:lnTo>
                  <a:pt x="559" y="231"/>
                </a:lnTo>
                <a:lnTo>
                  <a:pt x="546" y="231"/>
                </a:lnTo>
                <a:lnTo>
                  <a:pt x="546" y="231"/>
                </a:lnTo>
                <a:lnTo>
                  <a:pt x="532" y="231"/>
                </a:lnTo>
                <a:lnTo>
                  <a:pt x="519" y="233"/>
                </a:lnTo>
                <a:lnTo>
                  <a:pt x="506" y="237"/>
                </a:lnTo>
                <a:lnTo>
                  <a:pt x="495" y="241"/>
                </a:lnTo>
                <a:lnTo>
                  <a:pt x="483" y="246"/>
                </a:lnTo>
                <a:lnTo>
                  <a:pt x="473" y="253"/>
                </a:lnTo>
                <a:lnTo>
                  <a:pt x="463" y="260"/>
                </a:lnTo>
                <a:lnTo>
                  <a:pt x="455" y="268"/>
                </a:lnTo>
                <a:lnTo>
                  <a:pt x="446" y="277"/>
                </a:lnTo>
                <a:lnTo>
                  <a:pt x="440" y="289"/>
                </a:lnTo>
                <a:lnTo>
                  <a:pt x="433" y="299"/>
                </a:lnTo>
                <a:lnTo>
                  <a:pt x="429" y="311"/>
                </a:lnTo>
                <a:lnTo>
                  <a:pt x="425" y="324"/>
                </a:lnTo>
                <a:lnTo>
                  <a:pt x="422" y="337"/>
                </a:lnTo>
                <a:lnTo>
                  <a:pt x="420" y="351"/>
                </a:lnTo>
                <a:lnTo>
                  <a:pt x="420" y="367"/>
                </a:lnTo>
                <a:lnTo>
                  <a:pt x="420" y="367"/>
                </a:lnTo>
                <a:lnTo>
                  <a:pt x="420" y="386"/>
                </a:lnTo>
                <a:lnTo>
                  <a:pt x="423" y="403"/>
                </a:lnTo>
                <a:lnTo>
                  <a:pt x="429" y="420"/>
                </a:lnTo>
                <a:lnTo>
                  <a:pt x="435" y="434"/>
                </a:lnTo>
                <a:lnTo>
                  <a:pt x="440" y="449"/>
                </a:lnTo>
                <a:lnTo>
                  <a:pt x="447" y="460"/>
                </a:lnTo>
                <a:lnTo>
                  <a:pt x="462" y="483"/>
                </a:lnTo>
                <a:lnTo>
                  <a:pt x="462" y="483"/>
                </a:lnTo>
                <a:lnTo>
                  <a:pt x="476" y="506"/>
                </a:lnTo>
                <a:lnTo>
                  <a:pt x="482" y="516"/>
                </a:lnTo>
                <a:lnTo>
                  <a:pt x="483" y="524"/>
                </a:lnTo>
                <a:lnTo>
                  <a:pt x="483" y="524"/>
                </a:lnTo>
                <a:lnTo>
                  <a:pt x="482" y="529"/>
                </a:lnTo>
                <a:lnTo>
                  <a:pt x="476" y="533"/>
                </a:lnTo>
                <a:lnTo>
                  <a:pt x="466" y="539"/>
                </a:lnTo>
                <a:lnTo>
                  <a:pt x="447" y="546"/>
                </a:lnTo>
                <a:lnTo>
                  <a:pt x="447" y="546"/>
                </a:lnTo>
                <a:close/>
                <a:moveTo>
                  <a:pt x="498" y="460"/>
                </a:moveTo>
                <a:lnTo>
                  <a:pt x="498" y="460"/>
                </a:lnTo>
                <a:lnTo>
                  <a:pt x="485" y="440"/>
                </a:lnTo>
                <a:lnTo>
                  <a:pt x="479" y="430"/>
                </a:lnTo>
                <a:lnTo>
                  <a:pt x="473" y="419"/>
                </a:lnTo>
                <a:lnTo>
                  <a:pt x="469" y="407"/>
                </a:lnTo>
                <a:lnTo>
                  <a:pt x="465" y="394"/>
                </a:lnTo>
                <a:lnTo>
                  <a:pt x="463" y="381"/>
                </a:lnTo>
                <a:lnTo>
                  <a:pt x="462" y="367"/>
                </a:lnTo>
                <a:lnTo>
                  <a:pt x="462" y="367"/>
                </a:lnTo>
                <a:lnTo>
                  <a:pt x="463" y="346"/>
                </a:lnTo>
                <a:lnTo>
                  <a:pt x="467" y="327"/>
                </a:lnTo>
                <a:lnTo>
                  <a:pt x="470" y="319"/>
                </a:lnTo>
                <a:lnTo>
                  <a:pt x="475" y="311"/>
                </a:lnTo>
                <a:lnTo>
                  <a:pt x="479" y="304"/>
                </a:lnTo>
                <a:lnTo>
                  <a:pt x="485" y="297"/>
                </a:lnTo>
                <a:lnTo>
                  <a:pt x="490" y="291"/>
                </a:lnTo>
                <a:lnTo>
                  <a:pt x="496" y="287"/>
                </a:lnTo>
                <a:lnTo>
                  <a:pt x="503" y="283"/>
                </a:lnTo>
                <a:lnTo>
                  <a:pt x="510" y="280"/>
                </a:lnTo>
                <a:lnTo>
                  <a:pt x="519" y="277"/>
                </a:lnTo>
                <a:lnTo>
                  <a:pt x="528" y="274"/>
                </a:lnTo>
                <a:lnTo>
                  <a:pt x="546" y="273"/>
                </a:lnTo>
                <a:lnTo>
                  <a:pt x="546" y="273"/>
                </a:lnTo>
                <a:lnTo>
                  <a:pt x="565" y="274"/>
                </a:lnTo>
                <a:lnTo>
                  <a:pt x="573" y="277"/>
                </a:lnTo>
                <a:lnTo>
                  <a:pt x="580" y="280"/>
                </a:lnTo>
                <a:lnTo>
                  <a:pt x="589" y="283"/>
                </a:lnTo>
                <a:lnTo>
                  <a:pt x="596" y="287"/>
                </a:lnTo>
                <a:lnTo>
                  <a:pt x="602" y="291"/>
                </a:lnTo>
                <a:lnTo>
                  <a:pt x="608" y="297"/>
                </a:lnTo>
                <a:lnTo>
                  <a:pt x="613" y="304"/>
                </a:lnTo>
                <a:lnTo>
                  <a:pt x="618" y="311"/>
                </a:lnTo>
                <a:lnTo>
                  <a:pt x="621" y="319"/>
                </a:lnTo>
                <a:lnTo>
                  <a:pt x="625" y="327"/>
                </a:lnTo>
                <a:lnTo>
                  <a:pt x="629" y="346"/>
                </a:lnTo>
                <a:lnTo>
                  <a:pt x="631" y="367"/>
                </a:lnTo>
                <a:lnTo>
                  <a:pt x="631" y="367"/>
                </a:lnTo>
                <a:lnTo>
                  <a:pt x="629" y="381"/>
                </a:lnTo>
                <a:lnTo>
                  <a:pt x="626" y="394"/>
                </a:lnTo>
                <a:lnTo>
                  <a:pt x="623" y="407"/>
                </a:lnTo>
                <a:lnTo>
                  <a:pt x="619" y="419"/>
                </a:lnTo>
                <a:lnTo>
                  <a:pt x="613" y="430"/>
                </a:lnTo>
                <a:lnTo>
                  <a:pt x="608" y="440"/>
                </a:lnTo>
                <a:lnTo>
                  <a:pt x="595" y="460"/>
                </a:lnTo>
                <a:lnTo>
                  <a:pt x="595" y="460"/>
                </a:lnTo>
                <a:lnTo>
                  <a:pt x="585" y="476"/>
                </a:lnTo>
                <a:lnTo>
                  <a:pt x="575" y="492"/>
                </a:lnTo>
                <a:lnTo>
                  <a:pt x="572" y="500"/>
                </a:lnTo>
                <a:lnTo>
                  <a:pt x="569" y="507"/>
                </a:lnTo>
                <a:lnTo>
                  <a:pt x="568" y="516"/>
                </a:lnTo>
                <a:lnTo>
                  <a:pt x="566" y="524"/>
                </a:lnTo>
                <a:lnTo>
                  <a:pt x="566" y="524"/>
                </a:lnTo>
                <a:lnTo>
                  <a:pt x="568" y="532"/>
                </a:lnTo>
                <a:lnTo>
                  <a:pt x="569" y="539"/>
                </a:lnTo>
                <a:lnTo>
                  <a:pt x="572" y="544"/>
                </a:lnTo>
                <a:lnTo>
                  <a:pt x="575" y="550"/>
                </a:lnTo>
                <a:lnTo>
                  <a:pt x="582" y="560"/>
                </a:lnTo>
                <a:lnTo>
                  <a:pt x="592" y="567"/>
                </a:lnTo>
                <a:lnTo>
                  <a:pt x="603" y="575"/>
                </a:lnTo>
                <a:lnTo>
                  <a:pt x="613" y="579"/>
                </a:lnTo>
                <a:lnTo>
                  <a:pt x="631" y="586"/>
                </a:lnTo>
                <a:lnTo>
                  <a:pt x="639" y="587"/>
                </a:lnTo>
                <a:lnTo>
                  <a:pt x="639" y="587"/>
                </a:lnTo>
                <a:lnTo>
                  <a:pt x="669" y="597"/>
                </a:lnTo>
                <a:lnTo>
                  <a:pt x="695" y="607"/>
                </a:lnTo>
                <a:lnTo>
                  <a:pt x="719" y="619"/>
                </a:lnTo>
                <a:lnTo>
                  <a:pt x="729" y="625"/>
                </a:lnTo>
                <a:lnTo>
                  <a:pt x="738" y="632"/>
                </a:lnTo>
                <a:lnTo>
                  <a:pt x="746" y="639"/>
                </a:lnTo>
                <a:lnTo>
                  <a:pt x="754" y="647"/>
                </a:lnTo>
                <a:lnTo>
                  <a:pt x="761" y="656"/>
                </a:lnTo>
                <a:lnTo>
                  <a:pt x="766" y="666"/>
                </a:lnTo>
                <a:lnTo>
                  <a:pt x="771" y="677"/>
                </a:lnTo>
                <a:lnTo>
                  <a:pt x="774" y="689"/>
                </a:lnTo>
                <a:lnTo>
                  <a:pt x="776" y="703"/>
                </a:lnTo>
                <a:lnTo>
                  <a:pt x="776" y="719"/>
                </a:lnTo>
                <a:lnTo>
                  <a:pt x="776" y="719"/>
                </a:lnTo>
                <a:lnTo>
                  <a:pt x="771" y="720"/>
                </a:lnTo>
                <a:lnTo>
                  <a:pt x="759" y="723"/>
                </a:lnTo>
                <a:lnTo>
                  <a:pt x="744" y="726"/>
                </a:lnTo>
                <a:lnTo>
                  <a:pt x="721" y="729"/>
                </a:lnTo>
                <a:lnTo>
                  <a:pt x="691" y="732"/>
                </a:lnTo>
                <a:lnTo>
                  <a:pt x="652" y="733"/>
                </a:lnTo>
                <a:lnTo>
                  <a:pt x="605" y="735"/>
                </a:lnTo>
                <a:lnTo>
                  <a:pt x="546" y="735"/>
                </a:lnTo>
                <a:lnTo>
                  <a:pt x="546" y="735"/>
                </a:lnTo>
                <a:lnTo>
                  <a:pt x="487" y="735"/>
                </a:lnTo>
                <a:lnTo>
                  <a:pt x="439" y="733"/>
                </a:lnTo>
                <a:lnTo>
                  <a:pt x="400" y="732"/>
                </a:lnTo>
                <a:lnTo>
                  <a:pt x="370" y="729"/>
                </a:lnTo>
                <a:lnTo>
                  <a:pt x="349" y="726"/>
                </a:lnTo>
                <a:lnTo>
                  <a:pt x="332" y="723"/>
                </a:lnTo>
                <a:lnTo>
                  <a:pt x="322" y="720"/>
                </a:lnTo>
                <a:lnTo>
                  <a:pt x="314" y="719"/>
                </a:lnTo>
                <a:lnTo>
                  <a:pt x="314" y="719"/>
                </a:lnTo>
                <a:lnTo>
                  <a:pt x="316" y="703"/>
                </a:lnTo>
                <a:lnTo>
                  <a:pt x="317" y="689"/>
                </a:lnTo>
                <a:lnTo>
                  <a:pt x="320" y="676"/>
                </a:lnTo>
                <a:lnTo>
                  <a:pt x="324" y="666"/>
                </a:lnTo>
                <a:lnTo>
                  <a:pt x="329" y="656"/>
                </a:lnTo>
                <a:lnTo>
                  <a:pt x="334" y="647"/>
                </a:lnTo>
                <a:lnTo>
                  <a:pt x="340" y="639"/>
                </a:lnTo>
                <a:lnTo>
                  <a:pt x="347" y="632"/>
                </a:lnTo>
                <a:lnTo>
                  <a:pt x="356" y="626"/>
                </a:lnTo>
                <a:lnTo>
                  <a:pt x="364" y="620"/>
                </a:lnTo>
                <a:lnTo>
                  <a:pt x="385" y="610"/>
                </a:lnTo>
                <a:lnTo>
                  <a:pt x="409" y="602"/>
                </a:lnTo>
                <a:lnTo>
                  <a:pt x="436" y="593"/>
                </a:lnTo>
                <a:lnTo>
                  <a:pt x="436" y="593"/>
                </a:lnTo>
                <a:lnTo>
                  <a:pt x="460" y="586"/>
                </a:lnTo>
                <a:lnTo>
                  <a:pt x="460" y="586"/>
                </a:lnTo>
                <a:lnTo>
                  <a:pt x="479" y="579"/>
                </a:lnTo>
                <a:lnTo>
                  <a:pt x="489" y="575"/>
                </a:lnTo>
                <a:lnTo>
                  <a:pt x="500" y="567"/>
                </a:lnTo>
                <a:lnTo>
                  <a:pt x="509" y="560"/>
                </a:lnTo>
                <a:lnTo>
                  <a:pt x="518" y="550"/>
                </a:lnTo>
                <a:lnTo>
                  <a:pt x="520" y="544"/>
                </a:lnTo>
                <a:lnTo>
                  <a:pt x="523" y="539"/>
                </a:lnTo>
                <a:lnTo>
                  <a:pt x="525" y="532"/>
                </a:lnTo>
                <a:lnTo>
                  <a:pt x="525" y="524"/>
                </a:lnTo>
                <a:lnTo>
                  <a:pt x="525" y="524"/>
                </a:lnTo>
                <a:lnTo>
                  <a:pt x="525" y="516"/>
                </a:lnTo>
                <a:lnTo>
                  <a:pt x="522" y="507"/>
                </a:lnTo>
                <a:lnTo>
                  <a:pt x="520" y="500"/>
                </a:lnTo>
                <a:lnTo>
                  <a:pt x="516" y="492"/>
                </a:lnTo>
                <a:lnTo>
                  <a:pt x="508" y="476"/>
                </a:lnTo>
                <a:lnTo>
                  <a:pt x="498" y="460"/>
                </a:lnTo>
                <a:lnTo>
                  <a:pt x="498" y="460"/>
                </a:lnTo>
                <a:close/>
                <a:moveTo>
                  <a:pt x="20" y="231"/>
                </a:moveTo>
                <a:lnTo>
                  <a:pt x="147" y="231"/>
                </a:lnTo>
                <a:lnTo>
                  <a:pt x="147" y="231"/>
                </a:lnTo>
                <a:lnTo>
                  <a:pt x="150" y="230"/>
                </a:lnTo>
                <a:lnTo>
                  <a:pt x="154" y="230"/>
                </a:lnTo>
                <a:lnTo>
                  <a:pt x="161" y="224"/>
                </a:lnTo>
                <a:lnTo>
                  <a:pt x="166" y="218"/>
                </a:lnTo>
                <a:lnTo>
                  <a:pt x="167" y="214"/>
                </a:lnTo>
                <a:lnTo>
                  <a:pt x="167" y="210"/>
                </a:lnTo>
                <a:lnTo>
                  <a:pt x="167" y="210"/>
                </a:lnTo>
                <a:lnTo>
                  <a:pt x="167" y="206"/>
                </a:lnTo>
                <a:lnTo>
                  <a:pt x="166" y="201"/>
                </a:lnTo>
                <a:lnTo>
                  <a:pt x="161" y="196"/>
                </a:lnTo>
                <a:lnTo>
                  <a:pt x="154" y="190"/>
                </a:lnTo>
                <a:lnTo>
                  <a:pt x="150" y="190"/>
                </a:lnTo>
                <a:lnTo>
                  <a:pt x="147" y="188"/>
                </a:lnTo>
                <a:lnTo>
                  <a:pt x="20" y="188"/>
                </a:lnTo>
                <a:lnTo>
                  <a:pt x="20" y="188"/>
                </a:lnTo>
                <a:lnTo>
                  <a:pt x="16" y="190"/>
                </a:lnTo>
                <a:lnTo>
                  <a:pt x="13" y="190"/>
                </a:lnTo>
                <a:lnTo>
                  <a:pt x="6" y="196"/>
                </a:lnTo>
                <a:lnTo>
                  <a:pt x="1" y="201"/>
                </a:lnTo>
                <a:lnTo>
                  <a:pt x="0" y="206"/>
                </a:lnTo>
                <a:lnTo>
                  <a:pt x="0" y="210"/>
                </a:lnTo>
                <a:lnTo>
                  <a:pt x="0" y="210"/>
                </a:lnTo>
                <a:lnTo>
                  <a:pt x="0" y="214"/>
                </a:lnTo>
                <a:lnTo>
                  <a:pt x="1" y="218"/>
                </a:lnTo>
                <a:lnTo>
                  <a:pt x="6" y="224"/>
                </a:lnTo>
                <a:lnTo>
                  <a:pt x="13" y="230"/>
                </a:lnTo>
                <a:lnTo>
                  <a:pt x="16" y="230"/>
                </a:lnTo>
                <a:lnTo>
                  <a:pt x="20" y="231"/>
                </a:lnTo>
                <a:lnTo>
                  <a:pt x="20" y="231"/>
                </a:lnTo>
                <a:close/>
                <a:moveTo>
                  <a:pt x="20" y="442"/>
                </a:moveTo>
                <a:lnTo>
                  <a:pt x="147" y="442"/>
                </a:lnTo>
                <a:lnTo>
                  <a:pt x="147" y="442"/>
                </a:lnTo>
                <a:lnTo>
                  <a:pt x="150" y="440"/>
                </a:lnTo>
                <a:lnTo>
                  <a:pt x="154" y="440"/>
                </a:lnTo>
                <a:lnTo>
                  <a:pt x="161" y="434"/>
                </a:lnTo>
                <a:lnTo>
                  <a:pt x="166" y="429"/>
                </a:lnTo>
                <a:lnTo>
                  <a:pt x="167" y="424"/>
                </a:lnTo>
                <a:lnTo>
                  <a:pt x="167" y="420"/>
                </a:lnTo>
                <a:lnTo>
                  <a:pt x="167" y="420"/>
                </a:lnTo>
                <a:lnTo>
                  <a:pt x="167" y="416"/>
                </a:lnTo>
                <a:lnTo>
                  <a:pt x="166" y="411"/>
                </a:lnTo>
                <a:lnTo>
                  <a:pt x="161" y="406"/>
                </a:lnTo>
                <a:lnTo>
                  <a:pt x="154" y="400"/>
                </a:lnTo>
                <a:lnTo>
                  <a:pt x="150" y="400"/>
                </a:lnTo>
                <a:lnTo>
                  <a:pt x="147" y="399"/>
                </a:lnTo>
                <a:lnTo>
                  <a:pt x="20" y="399"/>
                </a:lnTo>
                <a:lnTo>
                  <a:pt x="20" y="399"/>
                </a:lnTo>
                <a:lnTo>
                  <a:pt x="16" y="400"/>
                </a:lnTo>
                <a:lnTo>
                  <a:pt x="13" y="400"/>
                </a:lnTo>
                <a:lnTo>
                  <a:pt x="6" y="406"/>
                </a:lnTo>
                <a:lnTo>
                  <a:pt x="1" y="411"/>
                </a:lnTo>
                <a:lnTo>
                  <a:pt x="0" y="416"/>
                </a:lnTo>
                <a:lnTo>
                  <a:pt x="0" y="420"/>
                </a:lnTo>
                <a:lnTo>
                  <a:pt x="0" y="420"/>
                </a:lnTo>
                <a:lnTo>
                  <a:pt x="0" y="424"/>
                </a:lnTo>
                <a:lnTo>
                  <a:pt x="1" y="429"/>
                </a:lnTo>
                <a:lnTo>
                  <a:pt x="6" y="434"/>
                </a:lnTo>
                <a:lnTo>
                  <a:pt x="13" y="440"/>
                </a:lnTo>
                <a:lnTo>
                  <a:pt x="16" y="440"/>
                </a:lnTo>
                <a:lnTo>
                  <a:pt x="20" y="442"/>
                </a:lnTo>
                <a:lnTo>
                  <a:pt x="20" y="442"/>
                </a:lnTo>
                <a:close/>
                <a:moveTo>
                  <a:pt x="20" y="652"/>
                </a:moveTo>
                <a:lnTo>
                  <a:pt x="147" y="652"/>
                </a:lnTo>
                <a:lnTo>
                  <a:pt x="147" y="652"/>
                </a:lnTo>
                <a:lnTo>
                  <a:pt x="150" y="650"/>
                </a:lnTo>
                <a:lnTo>
                  <a:pt x="154" y="650"/>
                </a:lnTo>
                <a:lnTo>
                  <a:pt x="161" y="645"/>
                </a:lnTo>
                <a:lnTo>
                  <a:pt x="166" y="639"/>
                </a:lnTo>
                <a:lnTo>
                  <a:pt x="167" y="635"/>
                </a:lnTo>
                <a:lnTo>
                  <a:pt x="167" y="630"/>
                </a:lnTo>
                <a:lnTo>
                  <a:pt x="167" y="630"/>
                </a:lnTo>
                <a:lnTo>
                  <a:pt x="167" y="626"/>
                </a:lnTo>
                <a:lnTo>
                  <a:pt x="166" y="622"/>
                </a:lnTo>
                <a:lnTo>
                  <a:pt x="161" y="616"/>
                </a:lnTo>
                <a:lnTo>
                  <a:pt x="154" y="610"/>
                </a:lnTo>
                <a:lnTo>
                  <a:pt x="150" y="610"/>
                </a:lnTo>
                <a:lnTo>
                  <a:pt x="147" y="609"/>
                </a:lnTo>
                <a:lnTo>
                  <a:pt x="20" y="609"/>
                </a:lnTo>
                <a:lnTo>
                  <a:pt x="20" y="609"/>
                </a:lnTo>
                <a:lnTo>
                  <a:pt x="16" y="610"/>
                </a:lnTo>
                <a:lnTo>
                  <a:pt x="13" y="610"/>
                </a:lnTo>
                <a:lnTo>
                  <a:pt x="6" y="616"/>
                </a:lnTo>
                <a:lnTo>
                  <a:pt x="1" y="622"/>
                </a:lnTo>
                <a:lnTo>
                  <a:pt x="0" y="626"/>
                </a:lnTo>
                <a:lnTo>
                  <a:pt x="0" y="630"/>
                </a:lnTo>
                <a:lnTo>
                  <a:pt x="0" y="630"/>
                </a:lnTo>
                <a:lnTo>
                  <a:pt x="0" y="635"/>
                </a:lnTo>
                <a:lnTo>
                  <a:pt x="1" y="639"/>
                </a:lnTo>
                <a:lnTo>
                  <a:pt x="6" y="645"/>
                </a:lnTo>
                <a:lnTo>
                  <a:pt x="13" y="650"/>
                </a:lnTo>
                <a:lnTo>
                  <a:pt x="16" y="650"/>
                </a:lnTo>
                <a:lnTo>
                  <a:pt x="20" y="652"/>
                </a:lnTo>
                <a:lnTo>
                  <a:pt x="20" y="652"/>
                </a:lnTo>
                <a:close/>
                <a:moveTo>
                  <a:pt x="104" y="357"/>
                </a:moveTo>
                <a:lnTo>
                  <a:pt x="104" y="273"/>
                </a:lnTo>
                <a:lnTo>
                  <a:pt x="63" y="273"/>
                </a:lnTo>
                <a:lnTo>
                  <a:pt x="63" y="357"/>
                </a:lnTo>
                <a:lnTo>
                  <a:pt x="104" y="357"/>
                </a:lnTo>
                <a:close/>
                <a:moveTo>
                  <a:pt x="104" y="567"/>
                </a:moveTo>
                <a:lnTo>
                  <a:pt x="104" y="483"/>
                </a:lnTo>
                <a:lnTo>
                  <a:pt x="63" y="483"/>
                </a:lnTo>
                <a:lnTo>
                  <a:pt x="63" y="567"/>
                </a:lnTo>
                <a:lnTo>
                  <a:pt x="104" y="567"/>
                </a:lnTo>
                <a:close/>
                <a:moveTo>
                  <a:pt x="924" y="0"/>
                </a:moveTo>
                <a:lnTo>
                  <a:pt x="126" y="0"/>
                </a:lnTo>
                <a:lnTo>
                  <a:pt x="126" y="0"/>
                </a:lnTo>
                <a:lnTo>
                  <a:pt x="113" y="1"/>
                </a:lnTo>
                <a:lnTo>
                  <a:pt x="101" y="4"/>
                </a:lnTo>
                <a:lnTo>
                  <a:pt x="90" y="11"/>
                </a:lnTo>
                <a:lnTo>
                  <a:pt x="81" y="18"/>
                </a:lnTo>
                <a:lnTo>
                  <a:pt x="73" y="27"/>
                </a:lnTo>
                <a:lnTo>
                  <a:pt x="67" y="38"/>
                </a:lnTo>
                <a:lnTo>
                  <a:pt x="64" y="50"/>
                </a:lnTo>
                <a:lnTo>
                  <a:pt x="63" y="63"/>
                </a:lnTo>
                <a:lnTo>
                  <a:pt x="63" y="147"/>
                </a:lnTo>
                <a:lnTo>
                  <a:pt x="104" y="147"/>
                </a:lnTo>
                <a:lnTo>
                  <a:pt x="104" y="63"/>
                </a:lnTo>
                <a:lnTo>
                  <a:pt x="104" y="63"/>
                </a:lnTo>
                <a:lnTo>
                  <a:pt x="104" y="58"/>
                </a:lnTo>
                <a:lnTo>
                  <a:pt x="106" y="54"/>
                </a:lnTo>
                <a:lnTo>
                  <a:pt x="110" y="48"/>
                </a:lnTo>
                <a:lnTo>
                  <a:pt x="117" y="44"/>
                </a:lnTo>
                <a:lnTo>
                  <a:pt x="121" y="43"/>
                </a:lnTo>
                <a:lnTo>
                  <a:pt x="126" y="41"/>
                </a:lnTo>
                <a:lnTo>
                  <a:pt x="924" y="41"/>
                </a:lnTo>
                <a:lnTo>
                  <a:pt x="924" y="41"/>
                </a:lnTo>
                <a:lnTo>
                  <a:pt x="928" y="43"/>
                </a:lnTo>
                <a:lnTo>
                  <a:pt x="932" y="44"/>
                </a:lnTo>
                <a:lnTo>
                  <a:pt x="939" y="48"/>
                </a:lnTo>
                <a:lnTo>
                  <a:pt x="944" y="54"/>
                </a:lnTo>
                <a:lnTo>
                  <a:pt x="945" y="58"/>
                </a:lnTo>
                <a:lnTo>
                  <a:pt x="945" y="63"/>
                </a:lnTo>
                <a:lnTo>
                  <a:pt x="945" y="988"/>
                </a:lnTo>
                <a:lnTo>
                  <a:pt x="945" y="988"/>
                </a:lnTo>
                <a:lnTo>
                  <a:pt x="945" y="992"/>
                </a:lnTo>
                <a:lnTo>
                  <a:pt x="944" y="996"/>
                </a:lnTo>
                <a:lnTo>
                  <a:pt x="939" y="1002"/>
                </a:lnTo>
                <a:lnTo>
                  <a:pt x="932" y="1006"/>
                </a:lnTo>
                <a:lnTo>
                  <a:pt x="928" y="1008"/>
                </a:lnTo>
                <a:lnTo>
                  <a:pt x="924" y="1009"/>
                </a:lnTo>
                <a:lnTo>
                  <a:pt x="126" y="1009"/>
                </a:lnTo>
                <a:lnTo>
                  <a:pt x="126" y="1009"/>
                </a:lnTo>
                <a:lnTo>
                  <a:pt x="121" y="1008"/>
                </a:lnTo>
                <a:lnTo>
                  <a:pt x="117" y="1006"/>
                </a:lnTo>
                <a:lnTo>
                  <a:pt x="110" y="1002"/>
                </a:lnTo>
                <a:lnTo>
                  <a:pt x="106" y="996"/>
                </a:lnTo>
                <a:lnTo>
                  <a:pt x="104" y="992"/>
                </a:lnTo>
                <a:lnTo>
                  <a:pt x="104" y="988"/>
                </a:lnTo>
                <a:lnTo>
                  <a:pt x="104" y="903"/>
                </a:lnTo>
                <a:lnTo>
                  <a:pt x="63" y="903"/>
                </a:lnTo>
                <a:lnTo>
                  <a:pt x="63" y="988"/>
                </a:lnTo>
                <a:lnTo>
                  <a:pt x="63" y="988"/>
                </a:lnTo>
                <a:lnTo>
                  <a:pt x="64" y="1001"/>
                </a:lnTo>
                <a:lnTo>
                  <a:pt x="67" y="1012"/>
                </a:lnTo>
                <a:lnTo>
                  <a:pt x="73" y="1022"/>
                </a:lnTo>
                <a:lnTo>
                  <a:pt x="81" y="1032"/>
                </a:lnTo>
                <a:lnTo>
                  <a:pt x="90" y="1039"/>
                </a:lnTo>
                <a:lnTo>
                  <a:pt x="101" y="1045"/>
                </a:lnTo>
                <a:lnTo>
                  <a:pt x="113" y="1049"/>
                </a:lnTo>
                <a:lnTo>
                  <a:pt x="126" y="1051"/>
                </a:lnTo>
                <a:lnTo>
                  <a:pt x="924" y="1051"/>
                </a:lnTo>
                <a:lnTo>
                  <a:pt x="924" y="1051"/>
                </a:lnTo>
                <a:lnTo>
                  <a:pt x="937" y="1049"/>
                </a:lnTo>
                <a:lnTo>
                  <a:pt x="948" y="1045"/>
                </a:lnTo>
                <a:lnTo>
                  <a:pt x="959" y="1039"/>
                </a:lnTo>
                <a:lnTo>
                  <a:pt x="969" y="1032"/>
                </a:lnTo>
                <a:lnTo>
                  <a:pt x="977" y="1022"/>
                </a:lnTo>
                <a:lnTo>
                  <a:pt x="982" y="1012"/>
                </a:lnTo>
                <a:lnTo>
                  <a:pt x="987" y="1001"/>
                </a:lnTo>
                <a:lnTo>
                  <a:pt x="987" y="988"/>
                </a:lnTo>
                <a:lnTo>
                  <a:pt x="987" y="63"/>
                </a:lnTo>
                <a:lnTo>
                  <a:pt x="987" y="63"/>
                </a:lnTo>
                <a:lnTo>
                  <a:pt x="987" y="50"/>
                </a:lnTo>
                <a:lnTo>
                  <a:pt x="982" y="38"/>
                </a:lnTo>
                <a:lnTo>
                  <a:pt x="977" y="27"/>
                </a:lnTo>
                <a:lnTo>
                  <a:pt x="969" y="18"/>
                </a:lnTo>
                <a:lnTo>
                  <a:pt x="959" y="11"/>
                </a:lnTo>
                <a:lnTo>
                  <a:pt x="948" y="4"/>
                </a:lnTo>
                <a:lnTo>
                  <a:pt x="937" y="1"/>
                </a:lnTo>
                <a:lnTo>
                  <a:pt x="924" y="0"/>
                </a:lnTo>
                <a:lnTo>
                  <a:pt x="924" y="0"/>
                </a:lnTo>
                <a:close/>
                <a:moveTo>
                  <a:pt x="104" y="778"/>
                </a:moveTo>
                <a:lnTo>
                  <a:pt x="104" y="693"/>
                </a:lnTo>
                <a:lnTo>
                  <a:pt x="63" y="693"/>
                </a:lnTo>
                <a:lnTo>
                  <a:pt x="63" y="778"/>
                </a:lnTo>
                <a:lnTo>
                  <a:pt x="104" y="778"/>
                </a:lnTo>
                <a:close/>
                <a:moveTo>
                  <a:pt x="167" y="840"/>
                </a:moveTo>
                <a:lnTo>
                  <a:pt x="167" y="840"/>
                </a:lnTo>
                <a:lnTo>
                  <a:pt x="167" y="836"/>
                </a:lnTo>
                <a:lnTo>
                  <a:pt x="166" y="832"/>
                </a:lnTo>
                <a:lnTo>
                  <a:pt x="161" y="826"/>
                </a:lnTo>
                <a:lnTo>
                  <a:pt x="154" y="820"/>
                </a:lnTo>
                <a:lnTo>
                  <a:pt x="150" y="820"/>
                </a:lnTo>
                <a:lnTo>
                  <a:pt x="147" y="819"/>
                </a:lnTo>
                <a:lnTo>
                  <a:pt x="20" y="819"/>
                </a:lnTo>
                <a:lnTo>
                  <a:pt x="20" y="819"/>
                </a:lnTo>
                <a:lnTo>
                  <a:pt x="16" y="820"/>
                </a:lnTo>
                <a:lnTo>
                  <a:pt x="13" y="820"/>
                </a:lnTo>
                <a:lnTo>
                  <a:pt x="6" y="826"/>
                </a:lnTo>
                <a:lnTo>
                  <a:pt x="1" y="832"/>
                </a:lnTo>
                <a:lnTo>
                  <a:pt x="0" y="836"/>
                </a:lnTo>
                <a:lnTo>
                  <a:pt x="0" y="840"/>
                </a:lnTo>
                <a:lnTo>
                  <a:pt x="0" y="840"/>
                </a:lnTo>
                <a:lnTo>
                  <a:pt x="0" y="845"/>
                </a:lnTo>
                <a:lnTo>
                  <a:pt x="1" y="849"/>
                </a:lnTo>
                <a:lnTo>
                  <a:pt x="6" y="855"/>
                </a:lnTo>
                <a:lnTo>
                  <a:pt x="13" y="860"/>
                </a:lnTo>
                <a:lnTo>
                  <a:pt x="16" y="860"/>
                </a:lnTo>
                <a:lnTo>
                  <a:pt x="20" y="862"/>
                </a:lnTo>
                <a:lnTo>
                  <a:pt x="147" y="862"/>
                </a:lnTo>
                <a:lnTo>
                  <a:pt x="147" y="862"/>
                </a:lnTo>
                <a:lnTo>
                  <a:pt x="150" y="860"/>
                </a:lnTo>
                <a:lnTo>
                  <a:pt x="154" y="860"/>
                </a:lnTo>
                <a:lnTo>
                  <a:pt x="161" y="855"/>
                </a:lnTo>
                <a:lnTo>
                  <a:pt x="166" y="849"/>
                </a:lnTo>
                <a:lnTo>
                  <a:pt x="167" y="845"/>
                </a:lnTo>
                <a:lnTo>
                  <a:pt x="167" y="840"/>
                </a:lnTo>
                <a:lnTo>
                  <a:pt x="167" y="840"/>
                </a:ln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Rectangle 13"/>
          <p:cNvSpPr/>
          <p:nvPr/>
        </p:nvSpPr>
        <p:spPr>
          <a:xfrm>
            <a:off x="4419601" y="3627967"/>
            <a:ext cx="609600" cy="508000"/>
          </a:xfrm>
          <a:prstGeom prst="rect">
            <a:avLst/>
          </a:prstGeom>
          <a:solidFill>
            <a:srgbClr val="F6C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5130801" y="3961561"/>
            <a:ext cx="1605280" cy="337185"/>
          </a:xfrm>
          <a:prstGeom prst="rect">
            <a:avLst/>
          </a:prstGeom>
          <a:noFill/>
        </p:spPr>
        <p:txBody>
          <a:bodyPr wrap="none" rtlCol="0">
            <a:spAutoFit/>
          </a:bodyPr>
          <a:lstStyle/>
          <a:p>
            <a:pPr algn="l"/>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sym typeface="+mn-ea"/>
              </a:rPr>
              <a:t>点击添加小标题</a:t>
            </a:r>
            <a:endParaRPr 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Rectangle 16"/>
          <p:cNvSpPr/>
          <p:nvPr/>
        </p:nvSpPr>
        <p:spPr>
          <a:xfrm>
            <a:off x="4419601" y="4315751"/>
            <a:ext cx="3352800" cy="966470"/>
          </a:xfrm>
          <a:prstGeom prst="rect">
            <a:avLst/>
          </a:prstGeom>
        </p:spPr>
        <p:txBody>
          <a:bodyPr wrap="square">
            <a:spAutoFit/>
          </a:bodyPr>
          <a:lstStyle/>
          <a:p>
            <a:pPr marL="0" indent="0" algn="ctr">
              <a:lnSpc>
                <a:spcPct val="130000"/>
              </a:lnSpc>
              <a:spcBef>
                <a:spcPts val="0"/>
              </a:spcBef>
              <a:buNone/>
            </a:pPr>
            <a:r>
              <a:rPr lang="zh-CN" altLang="en-US" sz="1460" dirty="0">
                <a:latin typeface="+mn-ea"/>
                <a:sym typeface="+mn-ea"/>
              </a:rPr>
              <a:t>单击此处添加文字，添加具体文字内容，您的说明文字在此处添加此处输入详细的说明文字。 </a:t>
            </a:r>
            <a:endParaRPr lang="en-US" sz="1465"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Freeform 10"/>
          <p:cNvSpPr>
            <a:spLocks noEditPoints="1"/>
          </p:cNvSpPr>
          <p:nvPr/>
        </p:nvSpPr>
        <p:spPr bwMode="auto">
          <a:xfrm>
            <a:off x="4563264" y="3720830"/>
            <a:ext cx="322275" cy="322275"/>
          </a:xfrm>
          <a:custGeom>
            <a:avLst/>
            <a:gdLst>
              <a:gd name="T0" fmla="*/ 575 w 1051"/>
              <a:gd name="T1" fmla="*/ 246 h 1051"/>
              <a:gd name="T2" fmla="*/ 642 w 1051"/>
              <a:gd name="T3" fmla="*/ 167 h 1051"/>
              <a:gd name="T4" fmla="*/ 572 w 1051"/>
              <a:gd name="T5" fmla="*/ 190 h 1051"/>
              <a:gd name="T6" fmla="*/ 171 w 1051"/>
              <a:gd name="T7" fmla="*/ 137 h 1051"/>
              <a:gd name="T8" fmla="*/ 5 w 1051"/>
              <a:gd name="T9" fmla="*/ 605 h 1051"/>
              <a:gd name="T10" fmla="*/ 320 w 1051"/>
              <a:gd name="T11" fmla="*/ 1009 h 1051"/>
              <a:gd name="T12" fmla="*/ 818 w 1051"/>
              <a:gd name="T13" fmla="*/ 961 h 1051"/>
              <a:gd name="T14" fmla="*/ 1051 w 1051"/>
              <a:gd name="T15" fmla="*/ 524 h 1051"/>
              <a:gd name="T16" fmla="*/ 796 w 1051"/>
              <a:gd name="T17" fmla="*/ 75 h 1051"/>
              <a:gd name="T18" fmla="*/ 746 w 1051"/>
              <a:gd name="T19" fmla="*/ 134 h 1051"/>
              <a:gd name="T20" fmla="*/ 805 w 1051"/>
              <a:gd name="T21" fmla="*/ 171 h 1051"/>
              <a:gd name="T22" fmla="*/ 731 w 1051"/>
              <a:gd name="T23" fmla="*/ 211 h 1051"/>
              <a:gd name="T24" fmla="*/ 527 w 1051"/>
              <a:gd name="T25" fmla="*/ 73 h 1051"/>
              <a:gd name="T26" fmla="*/ 402 w 1051"/>
              <a:gd name="T27" fmla="*/ 167 h 1051"/>
              <a:gd name="T28" fmla="*/ 302 w 1051"/>
              <a:gd name="T29" fmla="*/ 223 h 1051"/>
              <a:gd name="T30" fmla="*/ 240 w 1051"/>
              <a:gd name="T31" fmla="*/ 263 h 1051"/>
              <a:gd name="T32" fmla="*/ 194 w 1051"/>
              <a:gd name="T33" fmla="*/ 381 h 1051"/>
              <a:gd name="T34" fmla="*/ 333 w 1051"/>
              <a:gd name="T35" fmla="*/ 454 h 1051"/>
              <a:gd name="T36" fmla="*/ 487 w 1051"/>
              <a:gd name="T37" fmla="*/ 504 h 1051"/>
              <a:gd name="T38" fmla="*/ 585 w 1051"/>
              <a:gd name="T39" fmla="*/ 587 h 1051"/>
              <a:gd name="T40" fmla="*/ 483 w 1051"/>
              <a:gd name="T41" fmla="*/ 730 h 1051"/>
              <a:gd name="T42" fmla="*/ 390 w 1051"/>
              <a:gd name="T43" fmla="*/ 800 h 1051"/>
              <a:gd name="T44" fmla="*/ 362 w 1051"/>
              <a:gd name="T45" fmla="*/ 836 h 1051"/>
              <a:gd name="T46" fmla="*/ 327 w 1051"/>
              <a:gd name="T47" fmla="*/ 655 h 1051"/>
              <a:gd name="T48" fmla="*/ 211 w 1051"/>
              <a:gd name="T49" fmla="*/ 454 h 1051"/>
              <a:gd name="T50" fmla="*/ 93 w 1051"/>
              <a:gd name="T51" fmla="*/ 309 h 1051"/>
              <a:gd name="T52" fmla="*/ 390 w 1051"/>
              <a:gd name="T53" fmla="*/ 321 h 1051"/>
              <a:gd name="T54" fmla="*/ 320 w 1051"/>
              <a:gd name="T55" fmla="*/ 294 h 1051"/>
              <a:gd name="T56" fmla="*/ 183 w 1051"/>
              <a:gd name="T57" fmla="*/ 866 h 1051"/>
              <a:gd name="T58" fmla="*/ 50 w 1051"/>
              <a:gd name="T59" fmla="*/ 434 h 1051"/>
              <a:gd name="T60" fmla="*/ 168 w 1051"/>
              <a:gd name="T61" fmla="*/ 439 h 1051"/>
              <a:gd name="T62" fmla="*/ 273 w 1051"/>
              <a:gd name="T63" fmla="*/ 665 h 1051"/>
              <a:gd name="T64" fmla="*/ 324 w 1051"/>
              <a:gd name="T65" fmla="*/ 858 h 1051"/>
              <a:gd name="T66" fmla="*/ 440 w 1051"/>
              <a:gd name="T67" fmla="*/ 875 h 1051"/>
              <a:gd name="T68" fmla="*/ 482 w 1051"/>
              <a:gd name="T69" fmla="*/ 790 h 1051"/>
              <a:gd name="T70" fmla="*/ 542 w 1051"/>
              <a:gd name="T71" fmla="*/ 687 h 1051"/>
              <a:gd name="T72" fmla="*/ 616 w 1051"/>
              <a:gd name="T73" fmla="*/ 527 h 1051"/>
              <a:gd name="T74" fmla="*/ 467 w 1051"/>
              <a:gd name="T75" fmla="*/ 462 h 1051"/>
              <a:gd name="T76" fmla="*/ 313 w 1051"/>
              <a:gd name="T77" fmla="*/ 416 h 1051"/>
              <a:gd name="T78" fmla="*/ 216 w 1051"/>
              <a:gd name="T79" fmla="*/ 306 h 1051"/>
              <a:gd name="T80" fmla="*/ 326 w 1051"/>
              <a:gd name="T81" fmla="*/ 369 h 1051"/>
              <a:gd name="T82" fmla="*/ 435 w 1051"/>
              <a:gd name="T83" fmla="*/ 309 h 1051"/>
              <a:gd name="T84" fmla="*/ 337 w 1051"/>
              <a:gd name="T85" fmla="*/ 246 h 1051"/>
              <a:gd name="T86" fmla="*/ 482 w 1051"/>
              <a:gd name="T87" fmla="*/ 203 h 1051"/>
              <a:gd name="T88" fmla="*/ 403 w 1051"/>
              <a:gd name="T89" fmla="*/ 125 h 1051"/>
              <a:gd name="T90" fmla="*/ 487 w 1051"/>
              <a:gd name="T91" fmla="*/ 115 h 1051"/>
              <a:gd name="T92" fmla="*/ 593 w 1051"/>
              <a:gd name="T93" fmla="*/ 90 h 1051"/>
              <a:gd name="T94" fmla="*/ 676 w 1051"/>
              <a:gd name="T95" fmla="*/ 193 h 1051"/>
              <a:gd name="T96" fmla="*/ 778 w 1051"/>
              <a:gd name="T97" fmla="*/ 224 h 1051"/>
              <a:gd name="T98" fmla="*/ 934 w 1051"/>
              <a:gd name="T99" fmla="*/ 267 h 1051"/>
              <a:gd name="T100" fmla="*/ 701 w 1051"/>
              <a:gd name="T101" fmla="*/ 376 h 1051"/>
              <a:gd name="T102" fmla="*/ 822 w 1051"/>
              <a:gd name="T103" fmla="*/ 504 h 1051"/>
              <a:gd name="T104" fmla="*/ 874 w 1051"/>
              <a:gd name="T105" fmla="*/ 506 h 1051"/>
              <a:gd name="T106" fmla="*/ 902 w 1051"/>
              <a:gd name="T107" fmla="*/ 635 h 1051"/>
              <a:gd name="T108" fmla="*/ 826 w 1051"/>
              <a:gd name="T109" fmla="*/ 740 h 1051"/>
              <a:gd name="T110" fmla="*/ 799 w 1051"/>
              <a:gd name="T111" fmla="*/ 923 h 1051"/>
              <a:gd name="T112" fmla="*/ 886 w 1051"/>
              <a:gd name="T113" fmla="*/ 739 h 1051"/>
              <a:gd name="T114" fmla="*/ 949 w 1051"/>
              <a:gd name="T115" fmla="*/ 599 h 1051"/>
              <a:gd name="T116" fmla="*/ 925 w 1051"/>
              <a:gd name="T117" fmla="*/ 480 h 1051"/>
              <a:gd name="T118" fmla="*/ 798 w 1051"/>
              <a:gd name="T119" fmla="*/ 463 h 1051"/>
              <a:gd name="T120" fmla="*/ 748 w 1051"/>
              <a:gd name="T121" fmla="*/ 316 h 1051"/>
              <a:gd name="T122" fmla="*/ 1008 w 1051"/>
              <a:gd name="T123" fmla="*/ 524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1" h="1051">
                <a:moveTo>
                  <a:pt x="578" y="148"/>
                </a:moveTo>
                <a:lnTo>
                  <a:pt x="578" y="148"/>
                </a:lnTo>
                <a:lnTo>
                  <a:pt x="570" y="147"/>
                </a:lnTo>
                <a:lnTo>
                  <a:pt x="566" y="147"/>
                </a:lnTo>
                <a:lnTo>
                  <a:pt x="566" y="147"/>
                </a:lnTo>
                <a:lnTo>
                  <a:pt x="560" y="147"/>
                </a:lnTo>
                <a:lnTo>
                  <a:pt x="555" y="150"/>
                </a:lnTo>
                <a:lnTo>
                  <a:pt x="546" y="156"/>
                </a:lnTo>
                <a:lnTo>
                  <a:pt x="539" y="163"/>
                </a:lnTo>
                <a:lnTo>
                  <a:pt x="533" y="170"/>
                </a:lnTo>
                <a:lnTo>
                  <a:pt x="533" y="170"/>
                </a:lnTo>
                <a:lnTo>
                  <a:pt x="527" y="181"/>
                </a:lnTo>
                <a:lnTo>
                  <a:pt x="525" y="190"/>
                </a:lnTo>
                <a:lnTo>
                  <a:pt x="525" y="198"/>
                </a:lnTo>
                <a:lnTo>
                  <a:pt x="526" y="204"/>
                </a:lnTo>
                <a:lnTo>
                  <a:pt x="526" y="204"/>
                </a:lnTo>
                <a:lnTo>
                  <a:pt x="530" y="211"/>
                </a:lnTo>
                <a:lnTo>
                  <a:pt x="537" y="220"/>
                </a:lnTo>
                <a:lnTo>
                  <a:pt x="546" y="227"/>
                </a:lnTo>
                <a:lnTo>
                  <a:pt x="556" y="234"/>
                </a:lnTo>
                <a:lnTo>
                  <a:pt x="575" y="246"/>
                </a:lnTo>
                <a:lnTo>
                  <a:pt x="583" y="250"/>
                </a:lnTo>
                <a:lnTo>
                  <a:pt x="589" y="251"/>
                </a:lnTo>
                <a:lnTo>
                  <a:pt x="589" y="251"/>
                </a:lnTo>
                <a:lnTo>
                  <a:pt x="598" y="251"/>
                </a:lnTo>
                <a:lnTo>
                  <a:pt x="598" y="251"/>
                </a:lnTo>
                <a:lnTo>
                  <a:pt x="606" y="251"/>
                </a:lnTo>
                <a:lnTo>
                  <a:pt x="613" y="250"/>
                </a:lnTo>
                <a:lnTo>
                  <a:pt x="622" y="247"/>
                </a:lnTo>
                <a:lnTo>
                  <a:pt x="628" y="244"/>
                </a:lnTo>
                <a:lnTo>
                  <a:pt x="635" y="238"/>
                </a:lnTo>
                <a:lnTo>
                  <a:pt x="639" y="233"/>
                </a:lnTo>
                <a:lnTo>
                  <a:pt x="645" y="227"/>
                </a:lnTo>
                <a:lnTo>
                  <a:pt x="648" y="220"/>
                </a:lnTo>
                <a:lnTo>
                  <a:pt x="648" y="220"/>
                </a:lnTo>
                <a:lnTo>
                  <a:pt x="649" y="213"/>
                </a:lnTo>
                <a:lnTo>
                  <a:pt x="650" y="206"/>
                </a:lnTo>
                <a:lnTo>
                  <a:pt x="650" y="198"/>
                </a:lnTo>
                <a:lnTo>
                  <a:pt x="650" y="190"/>
                </a:lnTo>
                <a:lnTo>
                  <a:pt x="648" y="181"/>
                </a:lnTo>
                <a:lnTo>
                  <a:pt x="645" y="174"/>
                </a:lnTo>
                <a:lnTo>
                  <a:pt x="642" y="167"/>
                </a:lnTo>
                <a:lnTo>
                  <a:pt x="636" y="161"/>
                </a:lnTo>
                <a:lnTo>
                  <a:pt x="636" y="161"/>
                </a:lnTo>
                <a:lnTo>
                  <a:pt x="630" y="158"/>
                </a:lnTo>
                <a:lnTo>
                  <a:pt x="620" y="156"/>
                </a:lnTo>
                <a:lnTo>
                  <a:pt x="605" y="153"/>
                </a:lnTo>
                <a:lnTo>
                  <a:pt x="578" y="148"/>
                </a:lnTo>
                <a:lnTo>
                  <a:pt x="578" y="148"/>
                </a:lnTo>
                <a:close/>
                <a:moveTo>
                  <a:pt x="609" y="204"/>
                </a:moveTo>
                <a:lnTo>
                  <a:pt x="609" y="204"/>
                </a:lnTo>
                <a:lnTo>
                  <a:pt x="608" y="206"/>
                </a:lnTo>
                <a:lnTo>
                  <a:pt x="606" y="208"/>
                </a:lnTo>
                <a:lnTo>
                  <a:pt x="602" y="210"/>
                </a:lnTo>
                <a:lnTo>
                  <a:pt x="596" y="210"/>
                </a:lnTo>
                <a:lnTo>
                  <a:pt x="596" y="210"/>
                </a:lnTo>
                <a:lnTo>
                  <a:pt x="583" y="203"/>
                </a:lnTo>
                <a:lnTo>
                  <a:pt x="569" y="191"/>
                </a:lnTo>
                <a:lnTo>
                  <a:pt x="569" y="191"/>
                </a:lnTo>
                <a:lnTo>
                  <a:pt x="572" y="190"/>
                </a:lnTo>
                <a:lnTo>
                  <a:pt x="572" y="190"/>
                </a:lnTo>
                <a:lnTo>
                  <a:pt x="572" y="190"/>
                </a:lnTo>
                <a:lnTo>
                  <a:pt x="572" y="190"/>
                </a:lnTo>
                <a:lnTo>
                  <a:pt x="609" y="196"/>
                </a:lnTo>
                <a:lnTo>
                  <a:pt x="609" y="196"/>
                </a:lnTo>
                <a:lnTo>
                  <a:pt x="609" y="204"/>
                </a:lnTo>
                <a:lnTo>
                  <a:pt x="609" y="204"/>
                </a:lnTo>
                <a:close/>
                <a:moveTo>
                  <a:pt x="525" y="0"/>
                </a:moveTo>
                <a:lnTo>
                  <a:pt x="525" y="0"/>
                </a:lnTo>
                <a:lnTo>
                  <a:pt x="497" y="1"/>
                </a:lnTo>
                <a:lnTo>
                  <a:pt x="472" y="3"/>
                </a:lnTo>
                <a:lnTo>
                  <a:pt x="445" y="5"/>
                </a:lnTo>
                <a:lnTo>
                  <a:pt x="419" y="11"/>
                </a:lnTo>
                <a:lnTo>
                  <a:pt x="393" y="17"/>
                </a:lnTo>
                <a:lnTo>
                  <a:pt x="369" y="24"/>
                </a:lnTo>
                <a:lnTo>
                  <a:pt x="344" y="31"/>
                </a:lnTo>
                <a:lnTo>
                  <a:pt x="320" y="41"/>
                </a:lnTo>
                <a:lnTo>
                  <a:pt x="297" y="51"/>
                </a:lnTo>
                <a:lnTo>
                  <a:pt x="274" y="63"/>
                </a:lnTo>
                <a:lnTo>
                  <a:pt x="253" y="75"/>
                </a:lnTo>
                <a:lnTo>
                  <a:pt x="231" y="90"/>
                </a:lnTo>
                <a:lnTo>
                  <a:pt x="210" y="104"/>
                </a:lnTo>
                <a:lnTo>
                  <a:pt x="190" y="120"/>
                </a:lnTo>
                <a:lnTo>
                  <a:pt x="171" y="137"/>
                </a:lnTo>
                <a:lnTo>
                  <a:pt x="153" y="154"/>
                </a:lnTo>
                <a:lnTo>
                  <a:pt x="136" y="173"/>
                </a:lnTo>
                <a:lnTo>
                  <a:pt x="120" y="191"/>
                </a:lnTo>
                <a:lnTo>
                  <a:pt x="104" y="211"/>
                </a:lnTo>
                <a:lnTo>
                  <a:pt x="88" y="231"/>
                </a:lnTo>
                <a:lnTo>
                  <a:pt x="76" y="253"/>
                </a:lnTo>
                <a:lnTo>
                  <a:pt x="63" y="274"/>
                </a:lnTo>
                <a:lnTo>
                  <a:pt x="51" y="297"/>
                </a:lnTo>
                <a:lnTo>
                  <a:pt x="41" y="321"/>
                </a:lnTo>
                <a:lnTo>
                  <a:pt x="31" y="344"/>
                </a:lnTo>
                <a:lnTo>
                  <a:pt x="23" y="369"/>
                </a:lnTo>
                <a:lnTo>
                  <a:pt x="15" y="394"/>
                </a:lnTo>
                <a:lnTo>
                  <a:pt x="10" y="420"/>
                </a:lnTo>
                <a:lnTo>
                  <a:pt x="5" y="446"/>
                </a:lnTo>
                <a:lnTo>
                  <a:pt x="1" y="472"/>
                </a:lnTo>
                <a:lnTo>
                  <a:pt x="0" y="499"/>
                </a:lnTo>
                <a:lnTo>
                  <a:pt x="0" y="524"/>
                </a:lnTo>
                <a:lnTo>
                  <a:pt x="0" y="524"/>
                </a:lnTo>
                <a:lnTo>
                  <a:pt x="0" y="552"/>
                </a:lnTo>
                <a:lnTo>
                  <a:pt x="1" y="579"/>
                </a:lnTo>
                <a:lnTo>
                  <a:pt x="5" y="605"/>
                </a:lnTo>
                <a:lnTo>
                  <a:pt x="10" y="630"/>
                </a:lnTo>
                <a:lnTo>
                  <a:pt x="15" y="656"/>
                </a:lnTo>
                <a:lnTo>
                  <a:pt x="23" y="682"/>
                </a:lnTo>
                <a:lnTo>
                  <a:pt x="31" y="706"/>
                </a:lnTo>
                <a:lnTo>
                  <a:pt x="41" y="729"/>
                </a:lnTo>
                <a:lnTo>
                  <a:pt x="51" y="753"/>
                </a:lnTo>
                <a:lnTo>
                  <a:pt x="63" y="775"/>
                </a:lnTo>
                <a:lnTo>
                  <a:pt x="76" y="798"/>
                </a:lnTo>
                <a:lnTo>
                  <a:pt x="88" y="819"/>
                </a:lnTo>
                <a:lnTo>
                  <a:pt x="104" y="839"/>
                </a:lnTo>
                <a:lnTo>
                  <a:pt x="120" y="859"/>
                </a:lnTo>
                <a:lnTo>
                  <a:pt x="136" y="878"/>
                </a:lnTo>
                <a:lnTo>
                  <a:pt x="153" y="896"/>
                </a:lnTo>
                <a:lnTo>
                  <a:pt x="171" y="913"/>
                </a:lnTo>
                <a:lnTo>
                  <a:pt x="190" y="931"/>
                </a:lnTo>
                <a:lnTo>
                  <a:pt x="210" y="946"/>
                </a:lnTo>
                <a:lnTo>
                  <a:pt x="231" y="961"/>
                </a:lnTo>
                <a:lnTo>
                  <a:pt x="253" y="975"/>
                </a:lnTo>
                <a:lnTo>
                  <a:pt x="274" y="988"/>
                </a:lnTo>
                <a:lnTo>
                  <a:pt x="297" y="999"/>
                </a:lnTo>
                <a:lnTo>
                  <a:pt x="320" y="1009"/>
                </a:lnTo>
                <a:lnTo>
                  <a:pt x="344" y="1019"/>
                </a:lnTo>
                <a:lnTo>
                  <a:pt x="369" y="1026"/>
                </a:lnTo>
                <a:lnTo>
                  <a:pt x="393" y="1034"/>
                </a:lnTo>
                <a:lnTo>
                  <a:pt x="419" y="1039"/>
                </a:lnTo>
                <a:lnTo>
                  <a:pt x="445" y="1045"/>
                </a:lnTo>
                <a:lnTo>
                  <a:pt x="472" y="1048"/>
                </a:lnTo>
                <a:lnTo>
                  <a:pt x="497" y="1049"/>
                </a:lnTo>
                <a:lnTo>
                  <a:pt x="525" y="1051"/>
                </a:lnTo>
                <a:lnTo>
                  <a:pt x="525" y="1051"/>
                </a:lnTo>
                <a:lnTo>
                  <a:pt x="552" y="1049"/>
                </a:lnTo>
                <a:lnTo>
                  <a:pt x="579" y="1048"/>
                </a:lnTo>
                <a:lnTo>
                  <a:pt x="605" y="1045"/>
                </a:lnTo>
                <a:lnTo>
                  <a:pt x="630" y="1039"/>
                </a:lnTo>
                <a:lnTo>
                  <a:pt x="656" y="1034"/>
                </a:lnTo>
                <a:lnTo>
                  <a:pt x="681" y="1026"/>
                </a:lnTo>
                <a:lnTo>
                  <a:pt x="705" y="1019"/>
                </a:lnTo>
                <a:lnTo>
                  <a:pt x="729" y="1009"/>
                </a:lnTo>
                <a:lnTo>
                  <a:pt x="752" y="999"/>
                </a:lnTo>
                <a:lnTo>
                  <a:pt x="775" y="988"/>
                </a:lnTo>
                <a:lnTo>
                  <a:pt x="796" y="975"/>
                </a:lnTo>
                <a:lnTo>
                  <a:pt x="818" y="961"/>
                </a:lnTo>
                <a:lnTo>
                  <a:pt x="839" y="946"/>
                </a:lnTo>
                <a:lnTo>
                  <a:pt x="859" y="931"/>
                </a:lnTo>
                <a:lnTo>
                  <a:pt x="878" y="913"/>
                </a:lnTo>
                <a:lnTo>
                  <a:pt x="896" y="896"/>
                </a:lnTo>
                <a:lnTo>
                  <a:pt x="914" y="878"/>
                </a:lnTo>
                <a:lnTo>
                  <a:pt x="929" y="859"/>
                </a:lnTo>
                <a:lnTo>
                  <a:pt x="945" y="839"/>
                </a:lnTo>
                <a:lnTo>
                  <a:pt x="961" y="819"/>
                </a:lnTo>
                <a:lnTo>
                  <a:pt x="974" y="798"/>
                </a:lnTo>
                <a:lnTo>
                  <a:pt x="987" y="775"/>
                </a:lnTo>
                <a:lnTo>
                  <a:pt x="998" y="753"/>
                </a:lnTo>
                <a:lnTo>
                  <a:pt x="1009" y="729"/>
                </a:lnTo>
                <a:lnTo>
                  <a:pt x="1018" y="706"/>
                </a:lnTo>
                <a:lnTo>
                  <a:pt x="1027" y="682"/>
                </a:lnTo>
                <a:lnTo>
                  <a:pt x="1034" y="656"/>
                </a:lnTo>
                <a:lnTo>
                  <a:pt x="1040" y="630"/>
                </a:lnTo>
                <a:lnTo>
                  <a:pt x="1044" y="605"/>
                </a:lnTo>
                <a:lnTo>
                  <a:pt x="1048" y="579"/>
                </a:lnTo>
                <a:lnTo>
                  <a:pt x="1050" y="552"/>
                </a:lnTo>
                <a:lnTo>
                  <a:pt x="1051" y="524"/>
                </a:lnTo>
                <a:lnTo>
                  <a:pt x="1051" y="524"/>
                </a:lnTo>
                <a:lnTo>
                  <a:pt x="1050" y="499"/>
                </a:lnTo>
                <a:lnTo>
                  <a:pt x="1048" y="472"/>
                </a:lnTo>
                <a:lnTo>
                  <a:pt x="1044" y="446"/>
                </a:lnTo>
                <a:lnTo>
                  <a:pt x="1040" y="420"/>
                </a:lnTo>
                <a:lnTo>
                  <a:pt x="1034" y="394"/>
                </a:lnTo>
                <a:lnTo>
                  <a:pt x="1027" y="369"/>
                </a:lnTo>
                <a:lnTo>
                  <a:pt x="1018" y="344"/>
                </a:lnTo>
                <a:lnTo>
                  <a:pt x="1009" y="321"/>
                </a:lnTo>
                <a:lnTo>
                  <a:pt x="998" y="297"/>
                </a:lnTo>
                <a:lnTo>
                  <a:pt x="987" y="274"/>
                </a:lnTo>
                <a:lnTo>
                  <a:pt x="974" y="253"/>
                </a:lnTo>
                <a:lnTo>
                  <a:pt x="961" y="231"/>
                </a:lnTo>
                <a:lnTo>
                  <a:pt x="945" y="211"/>
                </a:lnTo>
                <a:lnTo>
                  <a:pt x="929" y="191"/>
                </a:lnTo>
                <a:lnTo>
                  <a:pt x="914" y="173"/>
                </a:lnTo>
                <a:lnTo>
                  <a:pt x="896" y="154"/>
                </a:lnTo>
                <a:lnTo>
                  <a:pt x="878" y="137"/>
                </a:lnTo>
                <a:lnTo>
                  <a:pt x="859" y="120"/>
                </a:lnTo>
                <a:lnTo>
                  <a:pt x="839" y="104"/>
                </a:lnTo>
                <a:lnTo>
                  <a:pt x="818" y="90"/>
                </a:lnTo>
                <a:lnTo>
                  <a:pt x="796" y="75"/>
                </a:lnTo>
                <a:lnTo>
                  <a:pt x="775" y="63"/>
                </a:lnTo>
                <a:lnTo>
                  <a:pt x="752" y="51"/>
                </a:lnTo>
                <a:lnTo>
                  <a:pt x="729" y="41"/>
                </a:lnTo>
                <a:lnTo>
                  <a:pt x="705" y="31"/>
                </a:lnTo>
                <a:lnTo>
                  <a:pt x="681" y="24"/>
                </a:lnTo>
                <a:lnTo>
                  <a:pt x="656" y="17"/>
                </a:lnTo>
                <a:lnTo>
                  <a:pt x="630" y="11"/>
                </a:lnTo>
                <a:lnTo>
                  <a:pt x="605" y="5"/>
                </a:lnTo>
                <a:lnTo>
                  <a:pt x="579" y="3"/>
                </a:lnTo>
                <a:lnTo>
                  <a:pt x="552" y="1"/>
                </a:lnTo>
                <a:lnTo>
                  <a:pt x="525" y="0"/>
                </a:lnTo>
                <a:lnTo>
                  <a:pt x="525" y="0"/>
                </a:lnTo>
                <a:close/>
                <a:moveTo>
                  <a:pt x="718" y="198"/>
                </a:moveTo>
                <a:lnTo>
                  <a:pt x="718" y="198"/>
                </a:lnTo>
                <a:lnTo>
                  <a:pt x="722" y="188"/>
                </a:lnTo>
                <a:lnTo>
                  <a:pt x="729" y="176"/>
                </a:lnTo>
                <a:lnTo>
                  <a:pt x="729" y="176"/>
                </a:lnTo>
                <a:lnTo>
                  <a:pt x="736" y="163"/>
                </a:lnTo>
                <a:lnTo>
                  <a:pt x="742" y="153"/>
                </a:lnTo>
                <a:lnTo>
                  <a:pt x="745" y="143"/>
                </a:lnTo>
                <a:lnTo>
                  <a:pt x="746" y="134"/>
                </a:lnTo>
                <a:lnTo>
                  <a:pt x="746" y="134"/>
                </a:lnTo>
                <a:lnTo>
                  <a:pt x="745" y="125"/>
                </a:lnTo>
                <a:lnTo>
                  <a:pt x="742" y="115"/>
                </a:lnTo>
                <a:lnTo>
                  <a:pt x="742" y="115"/>
                </a:lnTo>
                <a:lnTo>
                  <a:pt x="738" y="103"/>
                </a:lnTo>
                <a:lnTo>
                  <a:pt x="735" y="90"/>
                </a:lnTo>
                <a:lnTo>
                  <a:pt x="735" y="90"/>
                </a:lnTo>
                <a:lnTo>
                  <a:pt x="769" y="108"/>
                </a:lnTo>
                <a:lnTo>
                  <a:pt x="802" y="130"/>
                </a:lnTo>
                <a:lnTo>
                  <a:pt x="834" y="154"/>
                </a:lnTo>
                <a:lnTo>
                  <a:pt x="864" y="181"/>
                </a:lnTo>
                <a:lnTo>
                  <a:pt x="864" y="181"/>
                </a:lnTo>
                <a:lnTo>
                  <a:pt x="824" y="188"/>
                </a:lnTo>
                <a:lnTo>
                  <a:pt x="824" y="188"/>
                </a:lnTo>
                <a:lnTo>
                  <a:pt x="816" y="188"/>
                </a:lnTo>
                <a:lnTo>
                  <a:pt x="816" y="188"/>
                </a:lnTo>
                <a:lnTo>
                  <a:pt x="816" y="188"/>
                </a:lnTo>
                <a:lnTo>
                  <a:pt x="816" y="188"/>
                </a:lnTo>
                <a:lnTo>
                  <a:pt x="814" y="183"/>
                </a:lnTo>
                <a:lnTo>
                  <a:pt x="809" y="174"/>
                </a:lnTo>
                <a:lnTo>
                  <a:pt x="805" y="171"/>
                </a:lnTo>
                <a:lnTo>
                  <a:pt x="801" y="168"/>
                </a:lnTo>
                <a:lnTo>
                  <a:pt x="795" y="166"/>
                </a:lnTo>
                <a:lnTo>
                  <a:pt x="788" y="166"/>
                </a:lnTo>
                <a:lnTo>
                  <a:pt x="782" y="166"/>
                </a:lnTo>
                <a:lnTo>
                  <a:pt x="782" y="166"/>
                </a:lnTo>
                <a:lnTo>
                  <a:pt x="771" y="164"/>
                </a:lnTo>
                <a:lnTo>
                  <a:pt x="765" y="164"/>
                </a:lnTo>
                <a:lnTo>
                  <a:pt x="758" y="166"/>
                </a:lnTo>
                <a:lnTo>
                  <a:pt x="752" y="168"/>
                </a:lnTo>
                <a:lnTo>
                  <a:pt x="746" y="171"/>
                </a:lnTo>
                <a:lnTo>
                  <a:pt x="742" y="177"/>
                </a:lnTo>
                <a:lnTo>
                  <a:pt x="738" y="184"/>
                </a:lnTo>
                <a:lnTo>
                  <a:pt x="738" y="184"/>
                </a:lnTo>
                <a:lnTo>
                  <a:pt x="736" y="191"/>
                </a:lnTo>
                <a:lnTo>
                  <a:pt x="735" y="197"/>
                </a:lnTo>
                <a:lnTo>
                  <a:pt x="736" y="210"/>
                </a:lnTo>
                <a:lnTo>
                  <a:pt x="736" y="210"/>
                </a:lnTo>
                <a:lnTo>
                  <a:pt x="736" y="210"/>
                </a:lnTo>
                <a:lnTo>
                  <a:pt x="736" y="210"/>
                </a:lnTo>
                <a:lnTo>
                  <a:pt x="731" y="211"/>
                </a:lnTo>
                <a:lnTo>
                  <a:pt x="731" y="211"/>
                </a:lnTo>
                <a:lnTo>
                  <a:pt x="718" y="210"/>
                </a:lnTo>
                <a:lnTo>
                  <a:pt x="718" y="210"/>
                </a:lnTo>
                <a:lnTo>
                  <a:pt x="718" y="204"/>
                </a:lnTo>
                <a:lnTo>
                  <a:pt x="718" y="198"/>
                </a:lnTo>
                <a:lnTo>
                  <a:pt x="718" y="198"/>
                </a:lnTo>
                <a:close/>
                <a:moveTo>
                  <a:pt x="520" y="41"/>
                </a:moveTo>
                <a:lnTo>
                  <a:pt x="520" y="41"/>
                </a:lnTo>
                <a:lnTo>
                  <a:pt x="525" y="41"/>
                </a:lnTo>
                <a:lnTo>
                  <a:pt x="525" y="41"/>
                </a:lnTo>
                <a:lnTo>
                  <a:pt x="548" y="43"/>
                </a:lnTo>
                <a:lnTo>
                  <a:pt x="569" y="44"/>
                </a:lnTo>
                <a:lnTo>
                  <a:pt x="569" y="44"/>
                </a:lnTo>
                <a:lnTo>
                  <a:pt x="562" y="60"/>
                </a:lnTo>
                <a:lnTo>
                  <a:pt x="562" y="60"/>
                </a:lnTo>
                <a:lnTo>
                  <a:pt x="556" y="60"/>
                </a:lnTo>
                <a:lnTo>
                  <a:pt x="550" y="60"/>
                </a:lnTo>
                <a:lnTo>
                  <a:pt x="545" y="61"/>
                </a:lnTo>
                <a:lnTo>
                  <a:pt x="537" y="64"/>
                </a:lnTo>
                <a:lnTo>
                  <a:pt x="537" y="64"/>
                </a:lnTo>
                <a:lnTo>
                  <a:pt x="532" y="68"/>
                </a:lnTo>
                <a:lnTo>
                  <a:pt x="527" y="73"/>
                </a:lnTo>
                <a:lnTo>
                  <a:pt x="525" y="78"/>
                </a:lnTo>
                <a:lnTo>
                  <a:pt x="523" y="84"/>
                </a:lnTo>
                <a:lnTo>
                  <a:pt x="523" y="84"/>
                </a:lnTo>
                <a:lnTo>
                  <a:pt x="517" y="84"/>
                </a:lnTo>
                <a:lnTo>
                  <a:pt x="517" y="84"/>
                </a:lnTo>
                <a:lnTo>
                  <a:pt x="516" y="83"/>
                </a:lnTo>
                <a:lnTo>
                  <a:pt x="516" y="83"/>
                </a:lnTo>
                <a:lnTo>
                  <a:pt x="520" y="41"/>
                </a:lnTo>
                <a:lnTo>
                  <a:pt x="520" y="41"/>
                </a:lnTo>
                <a:close/>
                <a:moveTo>
                  <a:pt x="300" y="97"/>
                </a:moveTo>
                <a:lnTo>
                  <a:pt x="300" y="97"/>
                </a:lnTo>
                <a:lnTo>
                  <a:pt x="312" y="120"/>
                </a:lnTo>
                <a:lnTo>
                  <a:pt x="323" y="137"/>
                </a:lnTo>
                <a:lnTo>
                  <a:pt x="333" y="150"/>
                </a:lnTo>
                <a:lnTo>
                  <a:pt x="337" y="154"/>
                </a:lnTo>
                <a:lnTo>
                  <a:pt x="342" y="157"/>
                </a:lnTo>
                <a:lnTo>
                  <a:pt x="342" y="157"/>
                </a:lnTo>
                <a:lnTo>
                  <a:pt x="354" y="161"/>
                </a:lnTo>
                <a:lnTo>
                  <a:pt x="370" y="164"/>
                </a:lnTo>
                <a:lnTo>
                  <a:pt x="386" y="167"/>
                </a:lnTo>
                <a:lnTo>
                  <a:pt x="402" y="167"/>
                </a:lnTo>
                <a:lnTo>
                  <a:pt x="402" y="167"/>
                </a:lnTo>
                <a:lnTo>
                  <a:pt x="394" y="171"/>
                </a:lnTo>
                <a:lnTo>
                  <a:pt x="394" y="171"/>
                </a:lnTo>
                <a:lnTo>
                  <a:pt x="390" y="176"/>
                </a:lnTo>
                <a:lnTo>
                  <a:pt x="387" y="180"/>
                </a:lnTo>
                <a:lnTo>
                  <a:pt x="382" y="193"/>
                </a:lnTo>
                <a:lnTo>
                  <a:pt x="382" y="193"/>
                </a:lnTo>
                <a:lnTo>
                  <a:pt x="376" y="204"/>
                </a:lnTo>
                <a:lnTo>
                  <a:pt x="376" y="204"/>
                </a:lnTo>
                <a:lnTo>
                  <a:pt x="372" y="206"/>
                </a:lnTo>
                <a:lnTo>
                  <a:pt x="367" y="207"/>
                </a:lnTo>
                <a:lnTo>
                  <a:pt x="354" y="206"/>
                </a:lnTo>
                <a:lnTo>
                  <a:pt x="354" y="206"/>
                </a:lnTo>
                <a:lnTo>
                  <a:pt x="346" y="204"/>
                </a:lnTo>
                <a:lnTo>
                  <a:pt x="336" y="203"/>
                </a:lnTo>
                <a:lnTo>
                  <a:pt x="326" y="204"/>
                </a:lnTo>
                <a:lnTo>
                  <a:pt x="316" y="208"/>
                </a:lnTo>
                <a:lnTo>
                  <a:pt x="316" y="208"/>
                </a:lnTo>
                <a:lnTo>
                  <a:pt x="310" y="213"/>
                </a:lnTo>
                <a:lnTo>
                  <a:pt x="306" y="218"/>
                </a:lnTo>
                <a:lnTo>
                  <a:pt x="302" y="223"/>
                </a:lnTo>
                <a:lnTo>
                  <a:pt x="299" y="228"/>
                </a:lnTo>
                <a:lnTo>
                  <a:pt x="296" y="238"/>
                </a:lnTo>
                <a:lnTo>
                  <a:pt x="294" y="246"/>
                </a:lnTo>
                <a:lnTo>
                  <a:pt x="294" y="246"/>
                </a:lnTo>
                <a:lnTo>
                  <a:pt x="294" y="250"/>
                </a:lnTo>
                <a:lnTo>
                  <a:pt x="294" y="250"/>
                </a:lnTo>
                <a:lnTo>
                  <a:pt x="284" y="264"/>
                </a:lnTo>
                <a:lnTo>
                  <a:pt x="284" y="264"/>
                </a:lnTo>
                <a:lnTo>
                  <a:pt x="280" y="270"/>
                </a:lnTo>
                <a:lnTo>
                  <a:pt x="280" y="270"/>
                </a:lnTo>
                <a:lnTo>
                  <a:pt x="279" y="271"/>
                </a:lnTo>
                <a:lnTo>
                  <a:pt x="279" y="271"/>
                </a:lnTo>
                <a:lnTo>
                  <a:pt x="269" y="271"/>
                </a:lnTo>
                <a:lnTo>
                  <a:pt x="259" y="271"/>
                </a:lnTo>
                <a:lnTo>
                  <a:pt x="259" y="271"/>
                </a:lnTo>
                <a:lnTo>
                  <a:pt x="254" y="271"/>
                </a:lnTo>
                <a:lnTo>
                  <a:pt x="254" y="271"/>
                </a:lnTo>
                <a:lnTo>
                  <a:pt x="253" y="270"/>
                </a:lnTo>
                <a:lnTo>
                  <a:pt x="253" y="270"/>
                </a:lnTo>
                <a:lnTo>
                  <a:pt x="247" y="266"/>
                </a:lnTo>
                <a:lnTo>
                  <a:pt x="240" y="263"/>
                </a:lnTo>
                <a:lnTo>
                  <a:pt x="230" y="260"/>
                </a:lnTo>
                <a:lnTo>
                  <a:pt x="219" y="258"/>
                </a:lnTo>
                <a:lnTo>
                  <a:pt x="219" y="258"/>
                </a:lnTo>
                <a:lnTo>
                  <a:pt x="210" y="261"/>
                </a:lnTo>
                <a:lnTo>
                  <a:pt x="203" y="264"/>
                </a:lnTo>
                <a:lnTo>
                  <a:pt x="194" y="268"/>
                </a:lnTo>
                <a:lnTo>
                  <a:pt x="189" y="274"/>
                </a:lnTo>
                <a:lnTo>
                  <a:pt x="176" y="287"/>
                </a:lnTo>
                <a:lnTo>
                  <a:pt x="168" y="297"/>
                </a:lnTo>
                <a:lnTo>
                  <a:pt x="164" y="301"/>
                </a:lnTo>
                <a:lnTo>
                  <a:pt x="164" y="309"/>
                </a:lnTo>
                <a:lnTo>
                  <a:pt x="164" y="309"/>
                </a:lnTo>
                <a:lnTo>
                  <a:pt x="163" y="340"/>
                </a:lnTo>
                <a:lnTo>
                  <a:pt x="163" y="340"/>
                </a:lnTo>
                <a:lnTo>
                  <a:pt x="164" y="347"/>
                </a:lnTo>
                <a:lnTo>
                  <a:pt x="166" y="354"/>
                </a:lnTo>
                <a:lnTo>
                  <a:pt x="170" y="360"/>
                </a:lnTo>
                <a:lnTo>
                  <a:pt x="173" y="366"/>
                </a:lnTo>
                <a:lnTo>
                  <a:pt x="179" y="371"/>
                </a:lnTo>
                <a:lnTo>
                  <a:pt x="183" y="376"/>
                </a:lnTo>
                <a:lnTo>
                  <a:pt x="194" y="381"/>
                </a:lnTo>
                <a:lnTo>
                  <a:pt x="194" y="381"/>
                </a:lnTo>
                <a:lnTo>
                  <a:pt x="203" y="389"/>
                </a:lnTo>
                <a:lnTo>
                  <a:pt x="207" y="393"/>
                </a:lnTo>
                <a:lnTo>
                  <a:pt x="210" y="397"/>
                </a:lnTo>
                <a:lnTo>
                  <a:pt x="210" y="397"/>
                </a:lnTo>
                <a:lnTo>
                  <a:pt x="216" y="410"/>
                </a:lnTo>
                <a:lnTo>
                  <a:pt x="224" y="426"/>
                </a:lnTo>
                <a:lnTo>
                  <a:pt x="239" y="453"/>
                </a:lnTo>
                <a:lnTo>
                  <a:pt x="239" y="453"/>
                </a:lnTo>
                <a:lnTo>
                  <a:pt x="244" y="460"/>
                </a:lnTo>
                <a:lnTo>
                  <a:pt x="251" y="464"/>
                </a:lnTo>
                <a:lnTo>
                  <a:pt x="260" y="467"/>
                </a:lnTo>
                <a:lnTo>
                  <a:pt x="269" y="469"/>
                </a:lnTo>
                <a:lnTo>
                  <a:pt x="277" y="470"/>
                </a:lnTo>
                <a:lnTo>
                  <a:pt x="286" y="469"/>
                </a:lnTo>
                <a:lnTo>
                  <a:pt x="303" y="467"/>
                </a:lnTo>
                <a:lnTo>
                  <a:pt x="307" y="466"/>
                </a:lnTo>
                <a:lnTo>
                  <a:pt x="307" y="466"/>
                </a:lnTo>
                <a:lnTo>
                  <a:pt x="317" y="464"/>
                </a:lnTo>
                <a:lnTo>
                  <a:pt x="326" y="460"/>
                </a:lnTo>
                <a:lnTo>
                  <a:pt x="333" y="454"/>
                </a:lnTo>
                <a:lnTo>
                  <a:pt x="340" y="449"/>
                </a:lnTo>
                <a:lnTo>
                  <a:pt x="340" y="449"/>
                </a:lnTo>
                <a:lnTo>
                  <a:pt x="346" y="444"/>
                </a:lnTo>
                <a:lnTo>
                  <a:pt x="346" y="444"/>
                </a:lnTo>
                <a:lnTo>
                  <a:pt x="367" y="444"/>
                </a:lnTo>
                <a:lnTo>
                  <a:pt x="384" y="444"/>
                </a:lnTo>
                <a:lnTo>
                  <a:pt x="384" y="444"/>
                </a:lnTo>
                <a:lnTo>
                  <a:pt x="390" y="450"/>
                </a:lnTo>
                <a:lnTo>
                  <a:pt x="394" y="457"/>
                </a:lnTo>
                <a:lnTo>
                  <a:pt x="402" y="473"/>
                </a:lnTo>
                <a:lnTo>
                  <a:pt x="402" y="473"/>
                </a:lnTo>
                <a:lnTo>
                  <a:pt x="404" y="482"/>
                </a:lnTo>
                <a:lnTo>
                  <a:pt x="409" y="489"/>
                </a:lnTo>
                <a:lnTo>
                  <a:pt x="413" y="494"/>
                </a:lnTo>
                <a:lnTo>
                  <a:pt x="419" y="499"/>
                </a:lnTo>
                <a:lnTo>
                  <a:pt x="419" y="499"/>
                </a:lnTo>
                <a:lnTo>
                  <a:pt x="429" y="502"/>
                </a:lnTo>
                <a:lnTo>
                  <a:pt x="440" y="503"/>
                </a:lnTo>
                <a:lnTo>
                  <a:pt x="467" y="504"/>
                </a:lnTo>
                <a:lnTo>
                  <a:pt x="467" y="504"/>
                </a:lnTo>
                <a:lnTo>
                  <a:pt x="487" y="504"/>
                </a:lnTo>
                <a:lnTo>
                  <a:pt x="497" y="504"/>
                </a:lnTo>
                <a:lnTo>
                  <a:pt x="505" y="507"/>
                </a:lnTo>
                <a:lnTo>
                  <a:pt x="505" y="507"/>
                </a:lnTo>
                <a:lnTo>
                  <a:pt x="509" y="516"/>
                </a:lnTo>
                <a:lnTo>
                  <a:pt x="509" y="516"/>
                </a:lnTo>
                <a:lnTo>
                  <a:pt x="519" y="532"/>
                </a:lnTo>
                <a:lnTo>
                  <a:pt x="525" y="537"/>
                </a:lnTo>
                <a:lnTo>
                  <a:pt x="530" y="540"/>
                </a:lnTo>
                <a:lnTo>
                  <a:pt x="530" y="540"/>
                </a:lnTo>
                <a:lnTo>
                  <a:pt x="540" y="544"/>
                </a:lnTo>
                <a:lnTo>
                  <a:pt x="552" y="546"/>
                </a:lnTo>
                <a:lnTo>
                  <a:pt x="563" y="547"/>
                </a:lnTo>
                <a:lnTo>
                  <a:pt x="576" y="547"/>
                </a:lnTo>
                <a:lnTo>
                  <a:pt x="578" y="546"/>
                </a:lnTo>
                <a:lnTo>
                  <a:pt x="578" y="546"/>
                </a:lnTo>
                <a:lnTo>
                  <a:pt x="580" y="552"/>
                </a:lnTo>
                <a:lnTo>
                  <a:pt x="583" y="559"/>
                </a:lnTo>
                <a:lnTo>
                  <a:pt x="588" y="572"/>
                </a:lnTo>
                <a:lnTo>
                  <a:pt x="588" y="572"/>
                </a:lnTo>
                <a:lnTo>
                  <a:pt x="588" y="577"/>
                </a:lnTo>
                <a:lnTo>
                  <a:pt x="585" y="587"/>
                </a:lnTo>
                <a:lnTo>
                  <a:pt x="579" y="600"/>
                </a:lnTo>
                <a:lnTo>
                  <a:pt x="569" y="620"/>
                </a:lnTo>
                <a:lnTo>
                  <a:pt x="569" y="620"/>
                </a:lnTo>
                <a:lnTo>
                  <a:pt x="565" y="627"/>
                </a:lnTo>
                <a:lnTo>
                  <a:pt x="559" y="632"/>
                </a:lnTo>
                <a:lnTo>
                  <a:pt x="550" y="636"/>
                </a:lnTo>
                <a:lnTo>
                  <a:pt x="542" y="640"/>
                </a:lnTo>
                <a:lnTo>
                  <a:pt x="542" y="640"/>
                </a:lnTo>
                <a:lnTo>
                  <a:pt x="530" y="646"/>
                </a:lnTo>
                <a:lnTo>
                  <a:pt x="519" y="652"/>
                </a:lnTo>
                <a:lnTo>
                  <a:pt x="519" y="652"/>
                </a:lnTo>
                <a:lnTo>
                  <a:pt x="507" y="660"/>
                </a:lnTo>
                <a:lnTo>
                  <a:pt x="499" y="672"/>
                </a:lnTo>
                <a:lnTo>
                  <a:pt x="490" y="683"/>
                </a:lnTo>
                <a:lnTo>
                  <a:pt x="485" y="695"/>
                </a:lnTo>
                <a:lnTo>
                  <a:pt x="485" y="695"/>
                </a:lnTo>
                <a:lnTo>
                  <a:pt x="482" y="705"/>
                </a:lnTo>
                <a:lnTo>
                  <a:pt x="480" y="715"/>
                </a:lnTo>
                <a:lnTo>
                  <a:pt x="482" y="723"/>
                </a:lnTo>
                <a:lnTo>
                  <a:pt x="483" y="730"/>
                </a:lnTo>
                <a:lnTo>
                  <a:pt x="483" y="730"/>
                </a:lnTo>
                <a:lnTo>
                  <a:pt x="483" y="736"/>
                </a:lnTo>
                <a:lnTo>
                  <a:pt x="483" y="740"/>
                </a:lnTo>
                <a:lnTo>
                  <a:pt x="483" y="740"/>
                </a:lnTo>
                <a:lnTo>
                  <a:pt x="482" y="742"/>
                </a:lnTo>
                <a:lnTo>
                  <a:pt x="480" y="745"/>
                </a:lnTo>
                <a:lnTo>
                  <a:pt x="473" y="749"/>
                </a:lnTo>
                <a:lnTo>
                  <a:pt x="473" y="749"/>
                </a:lnTo>
                <a:lnTo>
                  <a:pt x="462" y="753"/>
                </a:lnTo>
                <a:lnTo>
                  <a:pt x="462" y="753"/>
                </a:lnTo>
                <a:lnTo>
                  <a:pt x="456" y="758"/>
                </a:lnTo>
                <a:lnTo>
                  <a:pt x="450" y="763"/>
                </a:lnTo>
                <a:lnTo>
                  <a:pt x="442" y="775"/>
                </a:lnTo>
                <a:lnTo>
                  <a:pt x="442" y="775"/>
                </a:lnTo>
                <a:lnTo>
                  <a:pt x="435" y="783"/>
                </a:lnTo>
                <a:lnTo>
                  <a:pt x="427" y="790"/>
                </a:lnTo>
                <a:lnTo>
                  <a:pt x="427" y="790"/>
                </a:lnTo>
                <a:lnTo>
                  <a:pt x="416" y="793"/>
                </a:lnTo>
                <a:lnTo>
                  <a:pt x="416" y="793"/>
                </a:lnTo>
                <a:lnTo>
                  <a:pt x="403" y="795"/>
                </a:lnTo>
                <a:lnTo>
                  <a:pt x="396" y="798"/>
                </a:lnTo>
                <a:lnTo>
                  <a:pt x="390" y="800"/>
                </a:lnTo>
                <a:lnTo>
                  <a:pt x="383" y="803"/>
                </a:lnTo>
                <a:lnTo>
                  <a:pt x="379" y="809"/>
                </a:lnTo>
                <a:lnTo>
                  <a:pt x="376" y="816"/>
                </a:lnTo>
                <a:lnTo>
                  <a:pt x="374" y="823"/>
                </a:lnTo>
                <a:lnTo>
                  <a:pt x="374" y="823"/>
                </a:lnTo>
                <a:lnTo>
                  <a:pt x="376" y="842"/>
                </a:lnTo>
                <a:lnTo>
                  <a:pt x="377" y="856"/>
                </a:lnTo>
                <a:lnTo>
                  <a:pt x="380" y="863"/>
                </a:lnTo>
                <a:lnTo>
                  <a:pt x="383" y="869"/>
                </a:lnTo>
                <a:lnTo>
                  <a:pt x="383" y="869"/>
                </a:lnTo>
                <a:lnTo>
                  <a:pt x="389" y="876"/>
                </a:lnTo>
                <a:lnTo>
                  <a:pt x="396" y="883"/>
                </a:lnTo>
                <a:lnTo>
                  <a:pt x="396" y="883"/>
                </a:lnTo>
                <a:lnTo>
                  <a:pt x="399" y="885"/>
                </a:lnTo>
                <a:lnTo>
                  <a:pt x="399" y="885"/>
                </a:lnTo>
                <a:lnTo>
                  <a:pt x="389" y="885"/>
                </a:lnTo>
                <a:lnTo>
                  <a:pt x="389" y="885"/>
                </a:lnTo>
                <a:lnTo>
                  <a:pt x="380" y="873"/>
                </a:lnTo>
                <a:lnTo>
                  <a:pt x="372" y="858"/>
                </a:lnTo>
                <a:lnTo>
                  <a:pt x="363" y="843"/>
                </a:lnTo>
                <a:lnTo>
                  <a:pt x="362" y="836"/>
                </a:lnTo>
                <a:lnTo>
                  <a:pt x="360" y="832"/>
                </a:lnTo>
                <a:lnTo>
                  <a:pt x="360" y="832"/>
                </a:lnTo>
                <a:lnTo>
                  <a:pt x="360" y="799"/>
                </a:lnTo>
                <a:lnTo>
                  <a:pt x="360" y="799"/>
                </a:lnTo>
                <a:lnTo>
                  <a:pt x="360" y="786"/>
                </a:lnTo>
                <a:lnTo>
                  <a:pt x="360" y="786"/>
                </a:lnTo>
                <a:lnTo>
                  <a:pt x="359" y="778"/>
                </a:lnTo>
                <a:lnTo>
                  <a:pt x="356" y="769"/>
                </a:lnTo>
                <a:lnTo>
                  <a:pt x="347" y="753"/>
                </a:lnTo>
                <a:lnTo>
                  <a:pt x="347" y="753"/>
                </a:lnTo>
                <a:lnTo>
                  <a:pt x="340" y="740"/>
                </a:lnTo>
                <a:lnTo>
                  <a:pt x="340" y="740"/>
                </a:lnTo>
                <a:lnTo>
                  <a:pt x="339" y="725"/>
                </a:lnTo>
                <a:lnTo>
                  <a:pt x="337" y="705"/>
                </a:lnTo>
                <a:lnTo>
                  <a:pt x="337" y="705"/>
                </a:lnTo>
                <a:lnTo>
                  <a:pt x="337" y="680"/>
                </a:lnTo>
                <a:lnTo>
                  <a:pt x="336" y="672"/>
                </a:lnTo>
                <a:lnTo>
                  <a:pt x="334" y="665"/>
                </a:lnTo>
                <a:lnTo>
                  <a:pt x="334" y="665"/>
                </a:lnTo>
                <a:lnTo>
                  <a:pt x="332" y="659"/>
                </a:lnTo>
                <a:lnTo>
                  <a:pt x="327" y="655"/>
                </a:lnTo>
                <a:lnTo>
                  <a:pt x="317" y="645"/>
                </a:lnTo>
                <a:lnTo>
                  <a:pt x="306" y="636"/>
                </a:lnTo>
                <a:lnTo>
                  <a:pt x="294" y="629"/>
                </a:lnTo>
                <a:lnTo>
                  <a:pt x="294" y="629"/>
                </a:lnTo>
                <a:lnTo>
                  <a:pt x="279" y="616"/>
                </a:lnTo>
                <a:lnTo>
                  <a:pt x="266" y="603"/>
                </a:lnTo>
                <a:lnTo>
                  <a:pt x="256" y="593"/>
                </a:lnTo>
                <a:lnTo>
                  <a:pt x="251" y="585"/>
                </a:lnTo>
                <a:lnTo>
                  <a:pt x="251" y="517"/>
                </a:lnTo>
                <a:lnTo>
                  <a:pt x="251" y="517"/>
                </a:lnTo>
                <a:lnTo>
                  <a:pt x="251" y="512"/>
                </a:lnTo>
                <a:lnTo>
                  <a:pt x="249" y="506"/>
                </a:lnTo>
                <a:lnTo>
                  <a:pt x="246" y="502"/>
                </a:lnTo>
                <a:lnTo>
                  <a:pt x="243" y="496"/>
                </a:lnTo>
                <a:lnTo>
                  <a:pt x="233" y="487"/>
                </a:lnTo>
                <a:lnTo>
                  <a:pt x="223" y="477"/>
                </a:lnTo>
                <a:lnTo>
                  <a:pt x="223" y="477"/>
                </a:lnTo>
                <a:lnTo>
                  <a:pt x="211" y="469"/>
                </a:lnTo>
                <a:lnTo>
                  <a:pt x="211" y="469"/>
                </a:lnTo>
                <a:lnTo>
                  <a:pt x="211" y="454"/>
                </a:lnTo>
                <a:lnTo>
                  <a:pt x="211" y="454"/>
                </a:lnTo>
                <a:lnTo>
                  <a:pt x="210" y="442"/>
                </a:lnTo>
                <a:lnTo>
                  <a:pt x="209" y="429"/>
                </a:lnTo>
                <a:lnTo>
                  <a:pt x="209" y="429"/>
                </a:lnTo>
                <a:lnTo>
                  <a:pt x="206" y="421"/>
                </a:lnTo>
                <a:lnTo>
                  <a:pt x="201" y="414"/>
                </a:lnTo>
                <a:lnTo>
                  <a:pt x="196" y="406"/>
                </a:lnTo>
                <a:lnTo>
                  <a:pt x="190" y="397"/>
                </a:lnTo>
                <a:lnTo>
                  <a:pt x="181" y="390"/>
                </a:lnTo>
                <a:lnTo>
                  <a:pt x="174" y="383"/>
                </a:lnTo>
                <a:lnTo>
                  <a:pt x="166" y="380"/>
                </a:lnTo>
                <a:lnTo>
                  <a:pt x="157" y="379"/>
                </a:lnTo>
                <a:lnTo>
                  <a:pt x="157" y="379"/>
                </a:lnTo>
                <a:lnTo>
                  <a:pt x="148" y="377"/>
                </a:lnTo>
                <a:lnTo>
                  <a:pt x="148" y="377"/>
                </a:lnTo>
                <a:lnTo>
                  <a:pt x="144" y="371"/>
                </a:lnTo>
                <a:lnTo>
                  <a:pt x="144" y="371"/>
                </a:lnTo>
                <a:lnTo>
                  <a:pt x="137" y="357"/>
                </a:lnTo>
                <a:lnTo>
                  <a:pt x="126" y="341"/>
                </a:lnTo>
                <a:lnTo>
                  <a:pt x="111" y="324"/>
                </a:lnTo>
                <a:lnTo>
                  <a:pt x="103" y="316"/>
                </a:lnTo>
                <a:lnTo>
                  <a:pt x="93" y="309"/>
                </a:lnTo>
                <a:lnTo>
                  <a:pt x="93" y="309"/>
                </a:lnTo>
                <a:lnTo>
                  <a:pt x="111" y="276"/>
                </a:lnTo>
                <a:lnTo>
                  <a:pt x="131" y="244"/>
                </a:lnTo>
                <a:lnTo>
                  <a:pt x="154" y="214"/>
                </a:lnTo>
                <a:lnTo>
                  <a:pt x="180" y="187"/>
                </a:lnTo>
                <a:lnTo>
                  <a:pt x="207" y="161"/>
                </a:lnTo>
                <a:lnTo>
                  <a:pt x="236" y="137"/>
                </a:lnTo>
                <a:lnTo>
                  <a:pt x="267" y="117"/>
                </a:lnTo>
                <a:lnTo>
                  <a:pt x="300" y="97"/>
                </a:lnTo>
                <a:lnTo>
                  <a:pt x="300" y="97"/>
                </a:lnTo>
                <a:close/>
                <a:moveTo>
                  <a:pt x="337" y="299"/>
                </a:moveTo>
                <a:lnTo>
                  <a:pt x="337" y="299"/>
                </a:lnTo>
                <a:lnTo>
                  <a:pt x="344" y="307"/>
                </a:lnTo>
                <a:lnTo>
                  <a:pt x="350" y="313"/>
                </a:lnTo>
                <a:lnTo>
                  <a:pt x="356" y="317"/>
                </a:lnTo>
                <a:lnTo>
                  <a:pt x="356" y="317"/>
                </a:lnTo>
                <a:lnTo>
                  <a:pt x="364" y="320"/>
                </a:lnTo>
                <a:lnTo>
                  <a:pt x="379" y="320"/>
                </a:lnTo>
                <a:lnTo>
                  <a:pt x="379" y="320"/>
                </a:lnTo>
                <a:lnTo>
                  <a:pt x="390" y="321"/>
                </a:lnTo>
                <a:lnTo>
                  <a:pt x="390" y="321"/>
                </a:lnTo>
                <a:lnTo>
                  <a:pt x="397" y="327"/>
                </a:lnTo>
                <a:lnTo>
                  <a:pt x="399" y="330"/>
                </a:lnTo>
                <a:lnTo>
                  <a:pt x="399" y="330"/>
                </a:lnTo>
                <a:lnTo>
                  <a:pt x="396" y="336"/>
                </a:lnTo>
                <a:lnTo>
                  <a:pt x="396" y="336"/>
                </a:lnTo>
                <a:lnTo>
                  <a:pt x="382" y="336"/>
                </a:lnTo>
                <a:lnTo>
                  <a:pt x="382" y="336"/>
                </a:lnTo>
                <a:lnTo>
                  <a:pt x="382" y="336"/>
                </a:lnTo>
                <a:lnTo>
                  <a:pt x="382" y="336"/>
                </a:lnTo>
                <a:lnTo>
                  <a:pt x="364" y="336"/>
                </a:lnTo>
                <a:lnTo>
                  <a:pt x="357" y="336"/>
                </a:lnTo>
                <a:lnTo>
                  <a:pt x="357" y="336"/>
                </a:lnTo>
                <a:lnTo>
                  <a:pt x="349" y="333"/>
                </a:lnTo>
                <a:lnTo>
                  <a:pt x="337" y="326"/>
                </a:lnTo>
                <a:lnTo>
                  <a:pt x="326" y="319"/>
                </a:lnTo>
                <a:lnTo>
                  <a:pt x="317" y="313"/>
                </a:lnTo>
                <a:lnTo>
                  <a:pt x="317" y="313"/>
                </a:lnTo>
                <a:lnTo>
                  <a:pt x="314" y="303"/>
                </a:lnTo>
                <a:lnTo>
                  <a:pt x="314" y="294"/>
                </a:lnTo>
                <a:lnTo>
                  <a:pt x="314" y="294"/>
                </a:lnTo>
                <a:lnTo>
                  <a:pt x="320" y="294"/>
                </a:lnTo>
                <a:lnTo>
                  <a:pt x="326" y="294"/>
                </a:lnTo>
                <a:lnTo>
                  <a:pt x="337" y="299"/>
                </a:lnTo>
                <a:lnTo>
                  <a:pt x="337" y="299"/>
                </a:lnTo>
                <a:close/>
                <a:moveTo>
                  <a:pt x="525" y="1009"/>
                </a:moveTo>
                <a:lnTo>
                  <a:pt x="525" y="1009"/>
                </a:lnTo>
                <a:lnTo>
                  <a:pt x="500" y="1008"/>
                </a:lnTo>
                <a:lnTo>
                  <a:pt x="476" y="1006"/>
                </a:lnTo>
                <a:lnTo>
                  <a:pt x="452" y="1003"/>
                </a:lnTo>
                <a:lnTo>
                  <a:pt x="427" y="999"/>
                </a:lnTo>
                <a:lnTo>
                  <a:pt x="404" y="993"/>
                </a:lnTo>
                <a:lnTo>
                  <a:pt x="382" y="986"/>
                </a:lnTo>
                <a:lnTo>
                  <a:pt x="359" y="979"/>
                </a:lnTo>
                <a:lnTo>
                  <a:pt x="337" y="971"/>
                </a:lnTo>
                <a:lnTo>
                  <a:pt x="316" y="961"/>
                </a:lnTo>
                <a:lnTo>
                  <a:pt x="294" y="951"/>
                </a:lnTo>
                <a:lnTo>
                  <a:pt x="274" y="939"/>
                </a:lnTo>
                <a:lnTo>
                  <a:pt x="254" y="926"/>
                </a:lnTo>
                <a:lnTo>
                  <a:pt x="236" y="912"/>
                </a:lnTo>
                <a:lnTo>
                  <a:pt x="217" y="898"/>
                </a:lnTo>
                <a:lnTo>
                  <a:pt x="200" y="883"/>
                </a:lnTo>
                <a:lnTo>
                  <a:pt x="183" y="866"/>
                </a:lnTo>
                <a:lnTo>
                  <a:pt x="167" y="850"/>
                </a:lnTo>
                <a:lnTo>
                  <a:pt x="151" y="832"/>
                </a:lnTo>
                <a:lnTo>
                  <a:pt x="137" y="815"/>
                </a:lnTo>
                <a:lnTo>
                  <a:pt x="124" y="795"/>
                </a:lnTo>
                <a:lnTo>
                  <a:pt x="111" y="776"/>
                </a:lnTo>
                <a:lnTo>
                  <a:pt x="100" y="755"/>
                </a:lnTo>
                <a:lnTo>
                  <a:pt x="88" y="735"/>
                </a:lnTo>
                <a:lnTo>
                  <a:pt x="80" y="713"/>
                </a:lnTo>
                <a:lnTo>
                  <a:pt x="71" y="692"/>
                </a:lnTo>
                <a:lnTo>
                  <a:pt x="63" y="669"/>
                </a:lnTo>
                <a:lnTo>
                  <a:pt x="57" y="646"/>
                </a:lnTo>
                <a:lnTo>
                  <a:pt x="51" y="623"/>
                </a:lnTo>
                <a:lnTo>
                  <a:pt x="47" y="599"/>
                </a:lnTo>
                <a:lnTo>
                  <a:pt x="44" y="575"/>
                </a:lnTo>
                <a:lnTo>
                  <a:pt x="41" y="550"/>
                </a:lnTo>
                <a:lnTo>
                  <a:pt x="41" y="524"/>
                </a:lnTo>
                <a:lnTo>
                  <a:pt x="41" y="524"/>
                </a:lnTo>
                <a:lnTo>
                  <a:pt x="41" y="502"/>
                </a:lnTo>
                <a:lnTo>
                  <a:pt x="44" y="479"/>
                </a:lnTo>
                <a:lnTo>
                  <a:pt x="45" y="456"/>
                </a:lnTo>
                <a:lnTo>
                  <a:pt x="50" y="434"/>
                </a:lnTo>
                <a:lnTo>
                  <a:pt x="54" y="411"/>
                </a:lnTo>
                <a:lnTo>
                  <a:pt x="60" y="390"/>
                </a:lnTo>
                <a:lnTo>
                  <a:pt x="67" y="369"/>
                </a:lnTo>
                <a:lnTo>
                  <a:pt x="76" y="349"/>
                </a:lnTo>
                <a:lnTo>
                  <a:pt x="76" y="349"/>
                </a:lnTo>
                <a:lnTo>
                  <a:pt x="86" y="360"/>
                </a:lnTo>
                <a:lnTo>
                  <a:pt x="96" y="371"/>
                </a:lnTo>
                <a:lnTo>
                  <a:pt x="108" y="393"/>
                </a:lnTo>
                <a:lnTo>
                  <a:pt x="108" y="393"/>
                </a:lnTo>
                <a:lnTo>
                  <a:pt x="114" y="401"/>
                </a:lnTo>
                <a:lnTo>
                  <a:pt x="118" y="407"/>
                </a:lnTo>
                <a:lnTo>
                  <a:pt x="118" y="407"/>
                </a:lnTo>
                <a:lnTo>
                  <a:pt x="127" y="414"/>
                </a:lnTo>
                <a:lnTo>
                  <a:pt x="137" y="417"/>
                </a:lnTo>
                <a:lnTo>
                  <a:pt x="146" y="420"/>
                </a:lnTo>
                <a:lnTo>
                  <a:pt x="153" y="420"/>
                </a:lnTo>
                <a:lnTo>
                  <a:pt x="153" y="420"/>
                </a:lnTo>
                <a:lnTo>
                  <a:pt x="161" y="429"/>
                </a:lnTo>
                <a:lnTo>
                  <a:pt x="166" y="434"/>
                </a:lnTo>
                <a:lnTo>
                  <a:pt x="168" y="439"/>
                </a:lnTo>
                <a:lnTo>
                  <a:pt x="168" y="439"/>
                </a:lnTo>
                <a:lnTo>
                  <a:pt x="168" y="456"/>
                </a:lnTo>
                <a:lnTo>
                  <a:pt x="168" y="456"/>
                </a:lnTo>
                <a:lnTo>
                  <a:pt x="171" y="476"/>
                </a:lnTo>
                <a:lnTo>
                  <a:pt x="173" y="484"/>
                </a:lnTo>
                <a:lnTo>
                  <a:pt x="177" y="492"/>
                </a:lnTo>
                <a:lnTo>
                  <a:pt x="177" y="492"/>
                </a:lnTo>
                <a:lnTo>
                  <a:pt x="186" y="502"/>
                </a:lnTo>
                <a:lnTo>
                  <a:pt x="196" y="510"/>
                </a:lnTo>
                <a:lnTo>
                  <a:pt x="196" y="510"/>
                </a:lnTo>
                <a:lnTo>
                  <a:pt x="210" y="522"/>
                </a:lnTo>
                <a:lnTo>
                  <a:pt x="210" y="585"/>
                </a:lnTo>
                <a:lnTo>
                  <a:pt x="210" y="585"/>
                </a:lnTo>
                <a:lnTo>
                  <a:pt x="210" y="590"/>
                </a:lnTo>
                <a:lnTo>
                  <a:pt x="211" y="596"/>
                </a:lnTo>
                <a:lnTo>
                  <a:pt x="216" y="607"/>
                </a:lnTo>
                <a:lnTo>
                  <a:pt x="224" y="619"/>
                </a:lnTo>
                <a:lnTo>
                  <a:pt x="233" y="630"/>
                </a:lnTo>
                <a:lnTo>
                  <a:pt x="243" y="640"/>
                </a:lnTo>
                <a:lnTo>
                  <a:pt x="253" y="649"/>
                </a:lnTo>
                <a:lnTo>
                  <a:pt x="270" y="663"/>
                </a:lnTo>
                <a:lnTo>
                  <a:pt x="273" y="665"/>
                </a:lnTo>
                <a:lnTo>
                  <a:pt x="273" y="665"/>
                </a:lnTo>
                <a:lnTo>
                  <a:pt x="286" y="673"/>
                </a:lnTo>
                <a:lnTo>
                  <a:pt x="294" y="680"/>
                </a:lnTo>
                <a:lnTo>
                  <a:pt x="294" y="680"/>
                </a:lnTo>
                <a:lnTo>
                  <a:pt x="296" y="705"/>
                </a:lnTo>
                <a:lnTo>
                  <a:pt x="296" y="705"/>
                </a:lnTo>
                <a:lnTo>
                  <a:pt x="297" y="736"/>
                </a:lnTo>
                <a:lnTo>
                  <a:pt x="299" y="748"/>
                </a:lnTo>
                <a:lnTo>
                  <a:pt x="300" y="756"/>
                </a:lnTo>
                <a:lnTo>
                  <a:pt x="300" y="756"/>
                </a:lnTo>
                <a:lnTo>
                  <a:pt x="306" y="766"/>
                </a:lnTo>
                <a:lnTo>
                  <a:pt x="312" y="775"/>
                </a:lnTo>
                <a:lnTo>
                  <a:pt x="312" y="775"/>
                </a:lnTo>
                <a:lnTo>
                  <a:pt x="317" y="786"/>
                </a:lnTo>
                <a:lnTo>
                  <a:pt x="317" y="786"/>
                </a:lnTo>
                <a:lnTo>
                  <a:pt x="317" y="800"/>
                </a:lnTo>
                <a:lnTo>
                  <a:pt x="317" y="800"/>
                </a:lnTo>
                <a:lnTo>
                  <a:pt x="319" y="832"/>
                </a:lnTo>
                <a:lnTo>
                  <a:pt x="319" y="832"/>
                </a:lnTo>
                <a:lnTo>
                  <a:pt x="320" y="843"/>
                </a:lnTo>
                <a:lnTo>
                  <a:pt x="324" y="858"/>
                </a:lnTo>
                <a:lnTo>
                  <a:pt x="332" y="872"/>
                </a:lnTo>
                <a:lnTo>
                  <a:pt x="339" y="886"/>
                </a:lnTo>
                <a:lnTo>
                  <a:pt x="347" y="898"/>
                </a:lnTo>
                <a:lnTo>
                  <a:pt x="354" y="909"/>
                </a:lnTo>
                <a:lnTo>
                  <a:pt x="362" y="916"/>
                </a:lnTo>
                <a:lnTo>
                  <a:pt x="367" y="922"/>
                </a:lnTo>
                <a:lnTo>
                  <a:pt x="367" y="922"/>
                </a:lnTo>
                <a:lnTo>
                  <a:pt x="372" y="923"/>
                </a:lnTo>
                <a:lnTo>
                  <a:pt x="379" y="925"/>
                </a:lnTo>
                <a:lnTo>
                  <a:pt x="394" y="926"/>
                </a:lnTo>
                <a:lnTo>
                  <a:pt x="394" y="926"/>
                </a:lnTo>
                <a:lnTo>
                  <a:pt x="410" y="926"/>
                </a:lnTo>
                <a:lnTo>
                  <a:pt x="422" y="923"/>
                </a:lnTo>
                <a:lnTo>
                  <a:pt x="422" y="923"/>
                </a:lnTo>
                <a:lnTo>
                  <a:pt x="430" y="919"/>
                </a:lnTo>
                <a:lnTo>
                  <a:pt x="435" y="913"/>
                </a:lnTo>
                <a:lnTo>
                  <a:pt x="439" y="908"/>
                </a:lnTo>
                <a:lnTo>
                  <a:pt x="440" y="901"/>
                </a:lnTo>
                <a:lnTo>
                  <a:pt x="442" y="893"/>
                </a:lnTo>
                <a:lnTo>
                  <a:pt x="442" y="886"/>
                </a:lnTo>
                <a:lnTo>
                  <a:pt x="440" y="875"/>
                </a:lnTo>
                <a:lnTo>
                  <a:pt x="440" y="875"/>
                </a:lnTo>
                <a:lnTo>
                  <a:pt x="439" y="868"/>
                </a:lnTo>
                <a:lnTo>
                  <a:pt x="435" y="860"/>
                </a:lnTo>
                <a:lnTo>
                  <a:pt x="429" y="855"/>
                </a:lnTo>
                <a:lnTo>
                  <a:pt x="423" y="849"/>
                </a:lnTo>
                <a:lnTo>
                  <a:pt x="423" y="849"/>
                </a:lnTo>
                <a:lnTo>
                  <a:pt x="419" y="846"/>
                </a:lnTo>
                <a:lnTo>
                  <a:pt x="419" y="846"/>
                </a:lnTo>
                <a:lnTo>
                  <a:pt x="417" y="835"/>
                </a:lnTo>
                <a:lnTo>
                  <a:pt x="417" y="835"/>
                </a:lnTo>
                <a:lnTo>
                  <a:pt x="422" y="835"/>
                </a:lnTo>
                <a:lnTo>
                  <a:pt x="422" y="835"/>
                </a:lnTo>
                <a:lnTo>
                  <a:pt x="439" y="832"/>
                </a:lnTo>
                <a:lnTo>
                  <a:pt x="447" y="829"/>
                </a:lnTo>
                <a:lnTo>
                  <a:pt x="453" y="825"/>
                </a:lnTo>
                <a:lnTo>
                  <a:pt x="453" y="825"/>
                </a:lnTo>
                <a:lnTo>
                  <a:pt x="460" y="818"/>
                </a:lnTo>
                <a:lnTo>
                  <a:pt x="466" y="810"/>
                </a:lnTo>
                <a:lnTo>
                  <a:pt x="476" y="799"/>
                </a:lnTo>
                <a:lnTo>
                  <a:pt x="476" y="799"/>
                </a:lnTo>
                <a:lnTo>
                  <a:pt x="482" y="790"/>
                </a:lnTo>
                <a:lnTo>
                  <a:pt x="482" y="790"/>
                </a:lnTo>
                <a:lnTo>
                  <a:pt x="490" y="786"/>
                </a:lnTo>
                <a:lnTo>
                  <a:pt x="490" y="786"/>
                </a:lnTo>
                <a:lnTo>
                  <a:pt x="500" y="782"/>
                </a:lnTo>
                <a:lnTo>
                  <a:pt x="509" y="776"/>
                </a:lnTo>
                <a:lnTo>
                  <a:pt x="513" y="772"/>
                </a:lnTo>
                <a:lnTo>
                  <a:pt x="517" y="766"/>
                </a:lnTo>
                <a:lnTo>
                  <a:pt x="520" y="760"/>
                </a:lnTo>
                <a:lnTo>
                  <a:pt x="523" y="753"/>
                </a:lnTo>
                <a:lnTo>
                  <a:pt x="523" y="753"/>
                </a:lnTo>
                <a:lnTo>
                  <a:pt x="525" y="745"/>
                </a:lnTo>
                <a:lnTo>
                  <a:pt x="526" y="736"/>
                </a:lnTo>
                <a:lnTo>
                  <a:pt x="523" y="722"/>
                </a:lnTo>
                <a:lnTo>
                  <a:pt x="523" y="722"/>
                </a:lnTo>
                <a:lnTo>
                  <a:pt x="523" y="716"/>
                </a:lnTo>
                <a:lnTo>
                  <a:pt x="523" y="713"/>
                </a:lnTo>
                <a:lnTo>
                  <a:pt x="523" y="713"/>
                </a:lnTo>
                <a:lnTo>
                  <a:pt x="527" y="705"/>
                </a:lnTo>
                <a:lnTo>
                  <a:pt x="532" y="697"/>
                </a:lnTo>
                <a:lnTo>
                  <a:pt x="537" y="692"/>
                </a:lnTo>
                <a:lnTo>
                  <a:pt x="542" y="687"/>
                </a:lnTo>
                <a:lnTo>
                  <a:pt x="542" y="687"/>
                </a:lnTo>
                <a:lnTo>
                  <a:pt x="549" y="683"/>
                </a:lnTo>
                <a:lnTo>
                  <a:pt x="558" y="679"/>
                </a:lnTo>
                <a:lnTo>
                  <a:pt x="558" y="679"/>
                </a:lnTo>
                <a:lnTo>
                  <a:pt x="570" y="673"/>
                </a:lnTo>
                <a:lnTo>
                  <a:pt x="583" y="666"/>
                </a:lnTo>
                <a:lnTo>
                  <a:pt x="589" y="662"/>
                </a:lnTo>
                <a:lnTo>
                  <a:pt x="595" y="656"/>
                </a:lnTo>
                <a:lnTo>
                  <a:pt x="600" y="649"/>
                </a:lnTo>
                <a:lnTo>
                  <a:pt x="606" y="640"/>
                </a:lnTo>
                <a:lnTo>
                  <a:pt x="606" y="640"/>
                </a:lnTo>
                <a:lnTo>
                  <a:pt x="619" y="616"/>
                </a:lnTo>
                <a:lnTo>
                  <a:pt x="626" y="596"/>
                </a:lnTo>
                <a:lnTo>
                  <a:pt x="628" y="587"/>
                </a:lnTo>
                <a:lnTo>
                  <a:pt x="629" y="579"/>
                </a:lnTo>
                <a:lnTo>
                  <a:pt x="629" y="570"/>
                </a:lnTo>
                <a:lnTo>
                  <a:pt x="628" y="563"/>
                </a:lnTo>
                <a:lnTo>
                  <a:pt x="628" y="563"/>
                </a:lnTo>
                <a:lnTo>
                  <a:pt x="625" y="549"/>
                </a:lnTo>
                <a:lnTo>
                  <a:pt x="620" y="537"/>
                </a:lnTo>
                <a:lnTo>
                  <a:pt x="616" y="527"/>
                </a:lnTo>
                <a:lnTo>
                  <a:pt x="610" y="520"/>
                </a:lnTo>
                <a:lnTo>
                  <a:pt x="603" y="513"/>
                </a:lnTo>
                <a:lnTo>
                  <a:pt x="596" y="509"/>
                </a:lnTo>
                <a:lnTo>
                  <a:pt x="588" y="506"/>
                </a:lnTo>
                <a:lnTo>
                  <a:pt x="579" y="504"/>
                </a:lnTo>
                <a:lnTo>
                  <a:pt x="575" y="504"/>
                </a:lnTo>
                <a:lnTo>
                  <a:pt x="575" y="504"/>
                </a:lnTo>
                <a:lnTo>
                  <a:pt x="560" y="504"/>
                </a:lnTo>
                <a:lnTo>
                  <a:pt x="552" y="504"/>
                </a:lnTo>
                <a:lnTo>
                  <a:pt x="552" y="504"/>
                </a:lnTo>
                <a:lnTo>
                  <a:pt x="546" y="494"/>
                </a:lnTo>
                <a:lnTo>
                  <a:pt x="546" y="494"/>
                </a:lnTo>
                <a:lnTo>
                  <a:pt x="537" y="482"/>
                </a:lnTo>
                <a:lnTo>
                  <a:pt x="533" y="476"/>
                </a:lnTo>
                <a:lnTo>
                  <a:pt x="529" y="473"/>
                </a:lnTo>
                <a:lnTo>
                  <a:pt x="529" y="473"/>
                </a:lnTo>
                <a:lnTo>
                  <a:pt x="523" y="469"/>
                </a:lnTo>
                <a:lnTo>
                  <a:pt x="516" y="466"/>
                </a:lnTo>
                <a:lnTo>
                  <a:pt x="500" y="463"/>
                </a:lnTo>
                <a:lnTo>
                  <a:pt x="485" y="462"/>
                </a:lnTo>
                <a:lnTo>
                  <a:pt x="467" y="462"/>
                </a:lnTo>
                <a:lnTo>
                  <a:pt x="467" y="462"/>
                </a:lnTo>
                <a:lnTo>
                  <a:pt x="455" y="462"/>
                </a:lnTo>
                <a:lnTo>
                  <a:pt x="442" y="462"/>
                </a:lnTo>
                <a:lnTo>
                  <a:pt x="442" y="462"/>
                </a:lnTo>
                <a:lnTo>
                  <a:pt x="440" y="456"/>
                </a:lnTo>
                <a:lnTo>
                  <a:pt x="440" y="456"/>
                </a:lnTo>
                <a:lnTo>
                  <a:pt x="433" y="443"/>
                </a:lnTo>
                <a:lnTo>
                  <a:pt x="426" y="429"/>
                </a:lnTo>
                <a:lnTo>
                  <a:pt x="420" y="421"/>
                </a:lnTo>
                <a:lnTo>
                  <a:pt x="416" y="416"/>
                </a:lnTo>
                <a:lnTo>
                  <a:pt x="409" y="410"/>
                </a:lnTo>
                <a:lnTo>
                  <a:pt x="402" y="406"/>
                </a:lnTo>
                <a:lnTo>
                  <a:pt x="402" y="406"/>
                </a:lnTo>
                <a:lnTo>
                  <a:pt x="396" y="404"/>
                </a:lnTo>
                <a:lnTo>
                  <a:pt x="386" y="403"/>
                </a:lnTo>
                <a:lnTo>
                  <a:pt x="366" y="401"/>
                </a:lnTo>
                <a:lnTo>
                  <a:pt x="339" y="401"/>
                </a:lnTo>
                <a:lnTo>
                  <a:pt x="339" y="401"/>
                </a:lnTo>
                <a:lnTo>
                  <a:pt x="332" y="404"/>
                </a:lnTo>
                <a:lnTo>
                  <a:pt x="324" y="407"/>
                </a:lnTo>
                <a:lnTo>
                  <a:pt x="313" y="416"/>
                </a:lnTo>
                <a:lnTo>
                  <a:pt x="313" y="416"/>
                </a:lnTo>
                <a:lnTo>
                  <a:pt x="302" y="424"/>
                </a:lnTo>
                <a:lnTo>
                  <a:pt x="297" y="426"/>
                </a:lnTo>
                <a:lnTo>
                  <a:pt x="297" y="426"/>
                </a:lnTo>
                <a:lnTo>
                  <a:pt x="284" y="427"/>
                </a:lnTo>
                <a:lnTo>
                  <a:pt x="273" y="427"/>
                </a:lnTo>
                <a:lnTo>
                  <a:pt x="273" y="427"/>
                </a:lnTo>
                <a:lnTo>
                  <a:pt x="260" y="403"/>
                </a:lnTo>
                <a:lnTo>
                  <a:pt x="250" y="383"/>
                </a:lnTo>
                <a:lnTo>
                  <a:pt x="250" y="383"/>
                </a:lnTo>
                <a:lnTo>
                  <a:pt x="247" y="376"/>
                </a:lnTo>
                <a:lnTo>
                  <a:pt x="243" y="370"/>
                </a:lnTo>
                <a:lnTo>
                  <a:pt x="231" y="357"/>
                </a:lnTo>
                <a:lnTo>
                  <a:pt x="220" y="349"/>
                </a:lnTo>
                <a:lnTo>
                  <a:pt x="210" y="343"/>
                </a:lnTo>
                <a:lnTo>
                  <a:pt x="210" y="343"/>
                </a:lnTo>
                <a:lnTo>
                  <a:pt x="206" y="340"/>
                </a:lnTo>
                <a:lnTo>
                  <a:pt x="206" y="340"/>
                </a:lnTo>
                <a:lnTo>
                  <a:pt x="206" y="317"/>
                </a:lnTo>
                <a:lnTo>
                  <a:pt x="206" y="317"/>
                </a:lnTo>
                <a:lnTo>
                  <a:pt x="216" y="306"/>
                </a:lnTo>
                <a:lnTo>
                  <a:pt x="223" y="301"/>
                </a:lnTo>
                <a:lnTo>
                  <a:pt x="223" y="301"/>
                </a:lnTo>
                <a:lnTo>
                  <a:pt x="226" y="301"/>
                </a:lnTo>
                <a:lnTo>
                  <a:pt x="230" y="304"/>
                </a:lnTo>
                <a:lnTo>
                  <a:pt x="230" y="304"/>
                </a:lnTo>
                <a:lnTo>
                  <a:pt x="239" y="310"/>
                </a:lnTo>
                <a:lnTo>
                  <a:pt x="244" y="311"/>
                </a:lnTo>
                <a:lnTo>
                  <a:pt x="251" y="313"/>
                </a:lnTo>
                <a:lnTo>
                  <a:pt x="251" y="313"/>
                </a:lnTo>
                <a:lnTo>
                  <a:pt x="256" y="313"/>
                </a:lnTo>
                <a:lnTo>
                  <a:pt x="256" y="313"/>
                </a:lnTo>
                <a:lnTo>
                  <a:pt x="274" y="313"/>
                </a:lnTo>
                <a:lnTo>
                  <a:pt x="274" y="313"/>
                </a:lnTo>
                <a:lnTo>
                  <a:pt x="277" y="326"/>
                </a:lnTo>
                <a:lnTo>
                  <a:pt x="280" y="333"/>
                </a:lnTo>
                <a:lnTo>
                  <a:pt x="280" y="333"/>
                </a:lnTo>
                <a:lnTo>
                  <a:pt x="284" y="340"/>
                </a:lnTo>
                <a:lnTo>
                  <a:pt x="293" y="347"/>
                </a:lnTo>
                <a:lnTo>
                  <a:pt x="303" y="354"/>
                </a:lnTo>
                <a:lnTo>
                  <a:pt x="314" y="361"/>
                </a:lnTo>
                <a:lnTo>
                  <a:pt x="326" y="369"/>
                </a:lnTo>
                <a:lnTo>
                  <a:pt x="337" y="373"/>
                </a:lnTo>
                <a:lnTo>
                  <a:pt x="347" y="377"/>
                </a:lnTo>
                <a:lnTo>
                  <a:pt x="356" y="377"/>
                </a:lnTo>
                <a:lnTo>
                  <a:pt x="363" y="377"/>
                </a:lnTo>
                <a:lnTo>
                  <a:pt x="363" y="377"/>
                </a:lnTo>
                <a:lnTo>
                  <a:pt x="382" y="379"/>
                </a:lnTo>
                <a:lnTo>
                  <a:pt x="382" y="379"/>
                </a:lnTo>
                <a:lnTo>
                  <a:pt x="396" y="377"/>
                </a:lnTo>
                <a:lnTo>
                  <a:pt x="407" y="377"/>
                </a:lnTo>
                <a:lnTo>
                  <a:pt x="414" y="374"/>
                </a:lnTo>
                <a:lnTo>
                  <a:pt x="420" y="370"/>
                </a:lnTo>
                <a:lnTo>
                  <a:pt x="420" y="370"/>
                </a:lnTo>
                <a:lnTo>
                  <a:pt x="425" y="367"/>
                </a:lnTo>
                <a:lnTo>
                  <a:pt x="433" y="356"/>
                </a:lnTo>
                <a:lnTo>
                  <a:pt x="436" y="349"/>
                </a:lnTo>
                <a:lnTo>
                  <a:pt x="439" y="341"/>
                </a:lnTo>
                <a:lnTo>
                  <a:pt x="440" y="331"/>
                </a:lnTo>
                <a:lnTo>
                  <a:pt x="440" y="323"/>
                </a:lnTo>
                <a:lnTo>
                  <a:pt x="440" y="323"/>
                </a:lnTo>
                <a:lnTo>
                  <a:pt x="437" y="314"/>
                </a:lnTo>
                <a:lnTo>
                  <a:pt x="435" y="309"/>
                </a:lnTo>
                <a:lnTo>
                  <a:pt x="430" y="303"/>
                </a:lnTo>
                <a:lnTo>
                  <a:pt x="426" y="299"/>
                </a:lnTo>
                <a:lnTo>
                  <a:pt x="419" y="290"/>
                </a:lnTo>
                <a:lnTo>
                  <a:pt x="412" y="286"/>
                </a:lnTo>
                <a:lnTo>
                  <a:pt x="412" y="286"/>
                </a:lnTo>
                <a:lnTo>
                  <a:pt x="406" y="283"/>
                </a:lnTo>
                <a:lnTo>
                  <a:pt x="400" y="280"/>
                </a:lnTo>
                <a:lnTo>
                  <a:pt x="382" y="279"/>
                </a:lnTo>
                <a:lnTo>
                  <a:pt x="382" y="279"/>
                </a:lnTo>
                <a:lnTo>
                  <a:pt x="374" y="279"/>
                </a:lnTo>
                <a:lnTo>
                  <a:pt x="374" y="279"/>
                </a:lnTo>
                <a:lnTo>
                  <a:pt x="367" y="268"/>
                </a:lnTo>
                <a:lnTo>
                  <a:pt x="364" y="264"/>
                </a:lnTo>
                <a:lnTo>
                  <a:pt x="360" y="263"/>
                </a:lnTo>
                <a:lnTo>
                  <a:pt x="360" y="263"/>
                </a:lnTo>
                <a:lnTo>
                  <a:pt x="352" y="258"/>
                </a:lnTo>
                <a:lnTo>
                  <a:pt x="336" y="254"/>
                </a:lnTo>
                <a:lnTo>
                  <a:pt x="336" y="254"/>
                </a:lnTo>
                <a:lnTo>
                  <a:pt x="337" y="251"/>
                </a:lnTo>
                <a:lnTo>
                  <a:pt x="337" y="251"/>
                </a:lnTo>
                <a:lnTo>
                  <a:pt x="337" y="246"/>
                </a:lnTo>
                <a:lnTo>
                  <a:pt x="337" y="246"/>
                </a:lnTo>
                <a:lnTo>
                  <a:pt x="349" y="247"/>
                </a:lnTo>
                <a:lnTo>
                  <a:pt x="349" y="247"/>
                </a:lnTo>
                <a:lnTo>
                  <a:pt x="359" y="248"/>
                </a:lnTo>
                <a:lnTo>
                  <a:pt x="372" y="248"/>
                </a:lnTo>
                <a:lnTo>
                  <a:pt x="379" y="247"/>
                </a:lnTo>
                <a:lnTo>
                  <a:pt x="386" y="246"/>
                </a:lnTo>
                <a:lnTo>
                  <a:pt x="393" y="243"/>
                </a:lnTo>
                <a:lnTo>
                  <a:pt x="400" y="238"/>
                </a:lnTo>
                <a:lnTo>
                  <a:pt x="400" y="238"/>
                </a:lnTo>
                <a:lnTo>
                  <a:pt x="407" y="233"/>
                </a:lnTo>
                <a:lnTo>
                  <a:pt x="412" y="226"/>
                </a:lnTo>
                <a:lnTo>
                  <a:pt x="420" y="210"/>
                </a:lnTo>
                <a:lnTo>
                  <a:pt x="420" y="210"/>
                </a:lnTo>
                <a:lnTo>
                  <a:pt x="420" y="207"/>
                </a:lnTo>
                <a:lnTo>
                  <a:pt x="420" y="207"/>
                </a:lnTo>
                <a:lnTo>
                  <a:pt x="463" y="206"/>
                </a:lnTo>
                <a:lnTo>
                  <a:pt x="466" y="206"/>
                </a:lnTo>
                <a:lnTo>
                  <a:pt x="466" y="206"/>
                </a:lnTo>
                <a:lnTo>
                  <a:pt x="476" y="204"/>
                </a:lnTo>
                <a:lnTo>
                  <a:pt x="482" y="203"/>
                </a:lnTo>
                <a:lnTo>
                  <a:pt x="487" y="200"/>
                </a:lnTo>
                <a:lnTo>
                  <a:pt x="492" y="196"/>
                </a:lnTo>
                <a:lnTo>
                  <a:pt x="492" y="196"/>
                </a:lnTo>
                <a:lnTo>
                  <a:pt x="497" y="188"/>
                </a:lnTo>
                <a:lnTo>
                  <a:pt x="500" y="180"/>
                </a:lnTo>
                <a:lnTo>
                  <a:pt x="502" y="173"/>
                </a:lnTo>
                <a:lnTo>
                  <a:pt x="502" y="166"/>
                </a:lnTo>
                <a:lnTo>
                  <a:pt x="502" y="166"/>
                </a:lnTo>
                <a:lnTo>
                  <a:pt x="500" y="160"/>
                </a:lnTo>
                <a:lnTo>
                  <a:pt x="499" y="154"/>
                </a:lnTo>
                <a:lnTo>
                  <a:pt x="496" y="148"/>
                </a:lnTo>
                <a:lnTo>
                  <a:pt x="492" y="144"/>
                </a:lnTo>
                <a:lnTo>
                  <a:pt x="492" y="144"/>
                </a:lnTo>
                <a:lnTo>
                  <a:pt x="487" y="140"/>
                </a:lnTo>
                <a:lnTo>
                  <a:pt x="480" y="136"/>
                </a:lnTo>
                <a:lnTo>
                  <a:pt x="473" y="133"/>
                </a:lnTo>
                <a:lnTo>
                  <a:pt x="463" y="130"/>
                </a:lnTo>
                <a:lnTo>
                  <a:pt x="443" y="127"/>
                </a:lnTo>
                <a:lnTo>
                  <a:pt x="419" y="125"/>
                </a:lnTo>
                <a:lnTo>
                  <a:pt x="419" y="125"/>
                </a:lnTo>
                <a:lnTo>
                  <a:pt x="403" y="125"/>
                </a:lnTo>
                <a:lnTo>
                  <a:pt x="386" y="124"/>
                </a:lnTo>
                <a:lnTo>
                  <a:pt x="372" y="123"/>
                </a:lnTo>
                <a:lnTo>
                  <a:pt x="363" y="120"/>
                </a:lnTo>
                <a:lnTo>
                  <a:pt x="363" y="120"/>
                </a:lnTo>
                <a:lnTo>
                  <a:pt x="359" y="115"/>
                </a:lnTo>
                <a:lnTo>
                  <a:pt x="353" y="107"/>
                </a:lnTo>
                <a:lnTo>
                  <a:pt x="337" y="80"/>
                </a:lnTo>
                <a:lnTo>
                  <a:pt x="337" y="80"/>
                </a:lnTo>
                <a:lnTo>
                  <a:pt x="372" y="67"/>
                </a:lnTo>
                <a:lnTo>
                  <a:pt x="406" y="57"/>
                </a:lnTo>
                <a:lnTo>
                  <a:pt x="442" y="48"/>
                </a:lnTo>
                <a:lnTo>
                  <a:pt x="477" y="44"/>
                </a:lnTo>
                <a:lnTo>
                  <a:pt x="477" y="44"/>
                </a:lnTo>
                <a:lnTo>
                  <a:pt x="475" y="73"/>
                </a:lnTo>
                <a:lnTo>
                  <a:pt x="475" y="84"/>
                </a:lnTo>
                <a:lnTo>
                  <a:pt x="475" y="91"/>
                </a:lnTo>
                <a:lnTo>
                  <a:pt x="475" y="91"/>
                </a:lnTo>
                <a:lnTo>
                  <a:pt x="476" y="98"/>
                </a:lnTo>
                <a:lnTo>
                  <a:pt x="479" y="105"/>
                </a:lnTo>
                <a:lnTo>
                  <a:pt x="483" y="110"/>
                </a:lnTo>
                <a:lnTo>
                  <a:pt x="487" y="115"/>
                </a:lnTo>
                <a:lnTo>
                  <a:pt x="493" y="120"/>
                </a:lnTo>
                <a:lnTo>
                  <a:pt x="500" y="123"/>
                </a:lnTo>
                <a:lnTo>
                  <a:pt x="507" y="124"/>
                </a:lnTo>
                <a:lnTo>
                  <a:pt x="515" y="125"/>
                </a:lnTo>
                <a:lnTo>
                  <a:pt x="515" y="125"/>
                </a:lnTo>
                <a:lnTo>
                  <a:pt x="526" y="125"/>
                </a:lnTo>
                <a:lnTo>
                  <a:pt x="526" y="125"/>
                </a:lnTo>
                <a:lnTo>
                  <a:pt x="535" y="125"/>
                </a:lnTo>
                <a:lnTo>
                  <a:pt x="543" y="123"/>
                </a:lnTo>
                <a:lnTo>
                  <a:pt x="552" y="118"/>
                </a:lnTo>
                <a:lnTo>
                  <a:pt x="555" y="115"/>
                </a:lnTo>
                <a:lnTo>
                  <a:pt x="559" y="111"/>
                </a:lnTo>
                <a:lnTo>
                  <a:pt x="559" y="111"/>
                </a:lnTo>
                <a:lnTo>
                  <a:pt x="562" y="107"/>
                </a:lnTo>
                <a:lnTo>
                  <a:pt x="563" y="103"/>
                </a:lnTo>
                <a:lnTo>
                  <a:pt x="563" y="103"/>
                </a:lnTo>
                <a:lnTo>
                  <a:pt x="572" y="103"/>
                </a:lnTo>
                <a:lnTo>
                  <a:pt x="580" y="101"/>
                </a:lnTo>
                <a:lnTo>
                  <a:pt x="580" y="101"/>
                </a:lnTo>
                <a:lnTo>
                  <a:pt x="588" y="98"/>
                </a:lnTo>
                <a:lnTo>
                  <a:pt x="593" y="90"/>
                </a:lnTo>
                <a:lnTo>
                  <a:pt x="602" y="75"/>
                </a:lnTo>
                <a:lnTo>
                  <a:pt x="613" y="50"/>
                </a:lnTo>
                <a:lnTo>
                  <a:pt x="613" y="50"/>
                </a:lnTo>
                <a:lnTo>
                  <a:pt x="652" y="58"/>
                </a:lnTo>
                <a:lnTo>
                  <a:pt x="672" y="64"/>
                </a:lnTo>
                <a:lnTo>
                  <a:pt x="691" y="71"/>
                </a:lnTo>
                <a:lnTo>
                  <a:pt x="691" y="71"/>
                </a:lnTo>
                <a:lnTo>
                  <a:pt x="692" y="87"/>
                </a:lnTo>
                <a:lnTo>
                  <a:pt x="695" y="103"/>
                </a:lnTo>
                <a:lnTo>
                  <a:pt x="698" y="117"/>
                </a:lnTo>
                <a:lnTo>
                  <a:pt x="702" y="128"/>
                </a:lnTo>
                <a:lnTo>
                  <a:pt x="702" y="128"/>
                </a:lnTo>
                <a:lnTo>
                  <a:pt x="703" y="134"/>
                </a:lnTo>
                <a:lnTo>
                  <a:pt x="703" y="134"/>
                </a:lnTo>
                <a:lnTo>
                  <a:pt x="699" y="144"/>
                </a:lnTo>
                <a:lnTo>
                  <a:pt x="693" y="154"/>
                </a:lnTo>
                <a:lnTo>
                  <a:pt x="693" y="154"/>
                </a:lnTo>
                <a:lnTo>
                  <a:pt x="682" y="174"/>
                </a:lnTo>
                <a:lnTo>
                  <a:pt x="679" y="184"/>
                </a:lnTo>
                <a:lnTo>
                  <a:pt x="676" y="193"/>
                </a:lnTo>
                <a:lnTo>
                  <a:pt x="676" y="193"/>
                </a:lnTo>
                <a:lnTo>
                  <a:pt x="675" y="208"/>
                </a:lnTo>
                <a:lnTo>
                  <a:pt x="676" y="218"/>
                </a:lnTo>
                <a:lnTo>
                  <a:pt x="679" y="230"/>
                </a:lnTo>
                <a:lnTo>
                  <a:pt x="679" y="230"/>
                </a:lnTo>
                <a:lnTo>
                  <a:pt x="682" y="237"/>
                </a:lnTo>
                <a:lnTo>
                  <a:pt x="686" y="241"/>
                </a:lnTo>
                <a:lnTo>
                  <a:pt x="692" y="246"/>
                </a:lnTo>
                <a:lnTo>
                  <a:pt x="699" y="248"/>
                </a:lnTo>
                <a:lnTo>
                  <a:pt x="712" y="253"/>
                </a:lnTo>
                <a:lnTo>
                  <a:pt x="725" y="253"/>
                </a:lnTo>
                <a:lnTo>
                  <a:pt x="725" y="253"/>
                </a:lnTo>
                <a:lnTo>
                  <a:pt x="739" y="251"/>
                </a:lnTo>
                <a:lnTo>
                  <a:pt x="739" y="251"/>
                </a:lnTo>
                <a:lnTo>
                  <a:pt x="742" y="251"/>
                </a:lnTo>
                <a:lnTo>
                  <a:pt x="742" y="251"/>
                </a:lnTo>
                <a:lnTo>
                  <a:pt x="751" y="250"/>
                </a:lnTo>
                <a:lnTo>
                  <a:pt x="761" y="247"/>
                </a:lnTo>
                <a:lnTo>
                  <a:pt x="766" y="243"/>
                </a:lnTo>
                <a:lnTo>
                  <a:pt x="771" y="238"/>
                </a:lnTo>
                <a:lnTo>
                  <a:pt x="775" y="233"/>
                </a:lnTo>
                <a:lnTo>
                  <a:pt x="778" y="224"/>
                </a:lnTo>
                <a:lnTo>
                  <a:pt x="778" y="224"/>
                </a:lnTo>
                <a:lnTo>
                  <a:pt x="778" y="216"/>
                </a:lnTo>
                <a:lnTo>
                  <a:pt x="778" y="207"/>
                </a:lnTo>
                <a:lnTo>
                  <a:pt x="778" y="207"/>
                </a:lnTo>
                <a:lnTo>
                  <a:pt x="779" y="207"/>
                </a:lnTo>
                <a:lnTo>
                  <a:pt x="779" y="207"/>
                </a:lnTo>
                <a:lnTo>
                  <a:pt x="782" y="213"/>
                </a:lnTo>
                <a:lnTo>
                  <a:pt x="786" y="220"/>
                </a:lnTo>
                <a:lnTo>
                  <a:pt x="794" y="226"/>
                </a:lnTo>
                <a:lnTo>
                  <a:pt x="805" y="230"/>
                </a:lnTo>
                <a:lnTo>
                  <a:pt x="805" y="230"/>
                </a:lnTo>
                <a:lnTo>
                  <a:pt x="816" y="231"/>
                </a:lnTo>
                <a:lnTo>
                  <a:pt x="831" y="230"/>
                </a:lnTo>
                <a:lnTo>
                  <a:pt x="831" y="230"/>
                </a:lnTo>
                <a:lnTo>
                  <a:pt x="859" y="224"/>
                </a:lnTo>
                <a:lnTo>
                  <a:pt x="878" y="220"/>
                </a:lnTo>
                <a:lnTo>
                  <a:pt x="895" y="216"/>
                </a:lnTo>
                <a:lnTo>
                  <a:pt x="895" y="216"/>
                </a:lnTo>
                <a:lnTo>
                  <a:pt x="915" y="241"/>
                </a:lnTo>
                <a:lnTo>
                  <a:pt x="934" y="267"/>
                </a:lnTo>
                <a:lnTo>
                  <a:pt x="934" y="267"/>
                </a:lnTo>
                <a:lnTo>
                  <a:pt x="875" y="257"/>
                </a:lnTo>
                <a:lnTo>
                  <a:pt x="851" y="253"/>
                </a:lnTo>
                <a:lnTo>
                  <a:pt x="836" y="251"/>
                </a:lnTo>
                <a:lnTo>
                  <a:pt x="836" y="251"/>
                </a:lnTo>
                <a:lnTo>
                  <a:pt x="822" y="253"/>
                </a:lnTo>
                <a:lnTo>
                  <a:pt x="804" y="254"/>
                </a:lnTo>
                <a:lnTo>
                  <a:pt x="781" y="260"/>
                </a:lnTo>
                <a:lnTo>
                  <a:pt x="756" y="266"/>
                </a:lnTo>
                <a:lnTo>
                  <a:pt x="745" y="270"/>
                </a:lnTo>
                <a:lnTo>
                  <a:pt x="733" y="276"/>
                </a:lnTo>
                <a:lnTo>
                  <a:pt x="723" y="281"/>
                </a:lnTo>
                <a:lnTo>
                  <a:pt x="715" y="289"/>
                </a:lnTo>
                <a:lnTo>
                  <a:pt x="706" y="296"/>
                </a:lnTo>
                <a:lnTo>
                  <a:pt x="701" y="304"/>
                </a:lnTo>
                <a:lnTo>
                  <a:pt x="698" y="314"/>
                </a:lnTo>
                <a:lnTo>
                  <a:pt x="696" y="326"/>
                </a:lnTo>
                <a:lnTo>
                  <a:pt x="696" y="326"/>
                </a:lnTo>
                <a:lnTo>
                  <a:pt x="696" y="347"/>
                </a:lnTo>
                <a:lnTo>
                  <a:pt x="698" y="367"/>
                </a:lnTo>
                <a:lnTo>
                  <a:pt x="698" y="367"/>
                </a:lnTo>
                <a:lnTo>
                  <a:pt x="701" y="376"/>
                </a:lnTo>
                <a:lnTo>
                  <a:pt x="703" y="383"/>
                </a:lnTo>
                <a:lnTo>
                  <a:pt x="708" y="390"/>
                </a:lnTo>
                <a:lnTo>
                  <a:pt x="713" y="397"/>
                </a:lnTo>
                <a:lnTo>
                  <a:pt x="726" y="409"/>
                </a:lnTo>
                <a:lnTo>
                  <a:pt x="738" y="419"/>
                </a:lnTo>
                <a:lnTo>
                  <a:pt x="738" y="419"/>
                </a:lnTo>
                <a:lnTo>
                  <a:pt x="748" y="426"/>
                </a:lnTo>
                <a:lnTo>
                  <a:pt x="748" y="426"/>
                </a:lnTo>
                <a:lnTo>
                  <a:pt x="751" y="434"/>
                </a:lnTo>
                <a:lnTo>
                  <a:pt x="752" y="449"/>
                </a:lnTo>
                <a:lnTo>
                  <a:pt x="752" y="449"/>
                </a:lnTo>
                <a:lnTo>
                  <a:pt x="758" y="473"/>
                </a:lnTo>
                <a:lnTo>
                  <a:pt x="761" y="483"/>
                </a:lnTo>
                <a:lnTo>
                  <a:pt x="765" y="490"/>
                </a:lnTo>
                <a:lnTo>
                  <a:pt x="765" y="490"/>
                </a:lnTo>
                <a:lnTo>
                  <a:pt x="772" y="497"/>
                </a:lnTo>
                <a:lnTo>
                  <a:pt x="781" y="502"/>
                </a:lnTo>
                <a:lnTo>
                  <a:pt x="791" y="504"/>
                </a:lnTo>
                <a:lnTo>
                  <a:pt x="801" y="506"/>
                </a:lnTo>
                <a:lnTo>
                  <a:pt x="812" y="506"/>
                </a:lnTo>
                <a:lnTo>
                  <a:pt x="822" y="504"/>
                </a:lnTo>
                <a:lnTo>
                  <a:pt x="829" y="503"/>
                </a:lnTo>
                <a:lnTo>
                  <a:pt x="836" y="500"/>
                </a:lnTo>
                <a:lnTo>
                  <a:pt x="836" y="500"/>
                </a:lnTo>
                <a:lnTo>
                  <a:pt x="841" y="494"/>
                </a:lnTo>
                <a:lnTo>
                  <a:pt x="846" y="489"/>
                </a:lnTo>
                <a:lnTo>
                  <a:pt x="846" y="489"/>
                </a:lnTo>
                <a:lnTo>
                  <a:pt x="854" y="482"/>
                </a:lnTo>
                <a:lnTo>
                  <a:pt x="854" y="482"/>
                </a:lnTo>
                <a:lnTo>
                  <a:pt x="868" y="480"/>
                </a:lnTo>
                <a:lnTo>
                  <a:pt x="879" y="479"/>
                </a:lnTo>
                <a:lnTo>
                  <a:pt x="879" y="479"/>
                </a:lnTo>
                <a:lnTo>
                  <a:pt x="882" y="479"/>
                </a:lnTo>
                <a:lnTo>
                  <a:pt x="882" y="479"/>
                </a:lnTo>
                <a:lnTo>
                  <a:pt x="884" y="484"/>
                </a:lnTo>
                <a:lnTo>
                  <a:pt x="884" y="484"/>
                </a:lnTo>
                <a:lnTo>
                  <a:pt x="884" y="496"/>
                </a:lnTo>
                <a:lnTo>
                  <a:pt x="884" y="500"/>
                </a:lnTo>
                <a:lnTo>
                  <a:pt x="884" y="500"/>
                </a:lnTo>
                <a:lnTo>
                  <a:pt x="881" y="502"/>
                </a:lnTo>
                <a:lnTo>
                  <a:pt x="881" y="502"/>
                </a:lnTo>
                <a:lnTo>
                  <a:pt x="874" y="506"/>
                </a:lnTo>
                <a:lnTo>
                  <a:pt x="874" y="506"/>
                </a:lnTo>
                <a:lnTo>
                  <a:pt x="871" y="510"/>
                </a:lnTo>
                <a:lnTo>
                  <a:pt x="866" y="514"/>
                </a:lnTo>
                <a:lnTo>
                  <a:pt x="862" y="523"/>
                </a:lnTo>
                <a:lnTo>
                  <a:pt x="861" y="533"/>
                </a:lnTo>
                <a:lnTo>
                  <a:pt x="861" y="544"/>
                </a:lnTo>
                <a:lnTo>
                  <a:pt x="862" y="554"/>
                </a:lnTo>
                <a:lnTo>
                  <a:pt x="864" y="562"/>
                </a:lnTo>
                <a:lnTo>
                  <a:pt x="865" y="570"/>
                </a:lnTo>
                <a:lnTo>
                  <a:pt x="865" y="570"/>
                </a:lnTo>
                <a:lnTo>
                  <a:pt x="871" y="577"/>
                </a:lnTo>
                <a:lnTo>
                  <a:pt x="876" y="583"/>
                </a:lnTo>
                <a:lnTo>
                  <a:pt x="885" y="589"/>
                </a:lnTo>
                <a:lnTo>
                  <a:pt x="895" y="593"/>
                </a:lnTo>
                <a:lnTo>
                  <a:pt x="895" y="593"/>
                </a:lnTo>
                <a:lnTo>
                  <a:pt x="908" y="600"/>
                </a:lnTo>
                <a:lnTo>
                  <a:pt x="908" y="600"/>
                </a:lnTo>
                <a:lnTo>
                  <a:pt x="906" y="617"/>
                </a:lnTo>
                <a:lnTo>
                  <a:pt x="905" y="633"/>
                </a:lnTo>
                <a:lnTo>
                  <a:pt x="905" y="633"/>
                </a:lnTo>
                <a:lnTo>
                  <a:pt x="902" y="635"/>
                </a:lnTo>
                <a:lnTo>
                  <a:pt x="902" y="635"/>
                </a:lnTo>
                <a:lnTo>
                  <a:pt x="892" y="636"/>
                </a:lnTo>
                <a:lnTo>
                  <a:pt x="882" y="640"/>
                </a:lnTo>
                <a:lnTo>
                  <a:pt x="872" y="645"/>
                </a:lnTo>
                <a:lnTo>
                  <a:pt x="864" y="653"/>
                </a:lnTo>
                <a:lnTo>
                  <a:pt x="864" y="653"/>
                </a:lnTo>
                <a:lnTo>
                  <a:pt x="858" y="662"/>
                </a:lnTo>
                <a:lnTo>
                  <a:pt x="851" y="675"/>
                </a:lnTo>
                <a:lnTo>
                  <a:pt x="845" y="686"/>
                </a:lnTo>
                <a:lnTo>
                  <a:pt x="842" y="697"/>
                </a:lnTo>
                <a:lnTo>
                  <a:pt x="842" y="697"/>
                </a:lnTo>
                <a:lnTo>
                  <a:pt x="842" y="705"/>
                </a:lnTo>
                <a:lnTo>
                  <a:pt x="842" y="710"/>
                </a:lnTo>
                <a:lnTo>
                  <a:pt x="844" y="722"/>
                </a:lnTo>
                <a:lnTo>
                  <a:pt x="844" y="722"/>
                </a:lnTo>
                <a:lnTo>
                  <a:pt x="845" y="726"/>
                </a:lnTo>
                <a:lnTo>
                  <a:pt x="845" y="726"/>
                </a:lnTo>
                <a:lnTo>
                  <a:pt x="839" y="730"/>
                </a:lnTo>
                <a:lnTo>
                  <a:pt x="839" y="730"/>
                </a:lnTo>
                <a:lnTo>
                  <a:pt x="829" y="736"/>
                </a:lnTo>
                <a:lnTo>
                  <a:pt x="826" y="740"/>
                </a:lnTo>
                <a:lnTo>
                  <a:pt x="824" y="745"/>
                </a:lnTo>
                <a:lnTo>
                  <a:pt x="824" y="745"/>
                </a:lnTo>
                <a:lnTo>
                  <a:pt x="821" y="750"/>
                </a:lnTo>
                <a:lnTo>
                  <a:pt x="821" y="758"/>
                </a:lnTo>
                <a:lnTo>
                  <a:pt x="821" y="772"/>
                </a:lnTo>
                <a:lnTo>
                  <a:pt x="824" y="789"/>
                </a:lnTo>
                <a:lnTo>
                  <a:pt x="824" y="789"/>
                </a:lnTo>
                <a:lnTo>
                  <a:pt x="826" y="795"/>
                </a:lnTo>
                <a:lnTo>
                  <a:pt x="831" y="800"/>
                </a:lnTo>
                <a:lnTo>
                  <a:pt x="838" y="806"/>
                </a:lnTo>
                <a:lnTo>
                  <a:pt x="846" y="813"/>
                </a:lnTo>
                <a:lnTo>
                  <a:pt x="856" y="820"/>
                </a:lnTo>
                <a:lnTo>
                  <a:pt x="868" y="826"/>
                </a:lnTo>
                <a:lnTo>
                  <a:pt x="881" y="832"/>
                </a:lnTo>
                <a:lnTo>
                  <a:pt x="894" y="836"/>
                </a:lnTo>
                <a:lnTo>
                  <a:pt x="894" y="836"/>
                </a:lnTo>
                <a:lnTo>
                  <a:pt x="876" y="856"/>
                </a:lnTo>
                <a:lnTo>
                  <a:pt x="859" y="875"/>
                </a:lnTo>
                <a:lnTo>
                  <a:pt x="839" y="892"/>
                </a:lnTo>
                <a:lnTo>
                  <a:pt x="819" y="908"/>
                </a:lnTo>
                <a:lnTo>
                  <a:pt x="799" y="923"/>
                </a:lnTo>
                <a:lnTo>
                  <a:pt x="778" y="938"/>
                </a:lnTo>
                <a:lnTo>
                  <a:pt x="755" y="951"/>
                </a:lnTo>
                <a:lnTo>
                  <a:pt x="732" y="962"/>
                </a:lnTo>
                <a:lnTo>
                  <a:pt x="708" y="972"/>
                </a:lnTo>
                <a:lnTo>
                  <a:pt x="683" y="982"/>
                </a:lnTo>
                <a:lnTo>
                  <a:pt x="658" y="989"/>
                </a:lnTo>
                <a:lnTo>
                  <a:pt x="632" y="996"/>
                </a:lnTo>
                <a:lnTo>
                  <a:pt x="606" y="1002"/>
                </a:lnTo>
                <a:lnTo>
                  <a:pt x="579" y="1005"/>
                </a:lnTo>
                <a:lnTo>
                  <a:pt x="552" y="1008"/>
                </a:lnTo>
                <a:lnTo>
                  <a:pt x="525" y="1009"/>
                </a:lnTo>
                <a:lnTo>
                  <a:pt x="525" y="1009"/>
                </a:lnTo>
                <a:close/>
                <a:moveTo>
                  <a:pt x="864" y="773"/>
                </a:moveTo>
                <a:lnTo>
                  <a:pt x="864" y="773"/>
                </a:lnTo>
                <a:lnTo>
                  <a:pt x="862" y="765"/>
                </a:lnTo>
                <a:lnTo>
                  <a:pt x="862" y="765"/>
                </a:lnTo>
                <a:lnTo>
                  <a:pt x="874" y="758"/>
                </a:lnTo>
                <a:lnTo>
                  <a:pt x="879" y="753"/>
                </a:lnTo>
                <a:lnTo>
                  <a:pt x="882" y="748"/>
                </a:lnTo>
                <a:lnTo>
                  <a:pt x="882" y="748"/>
                </a:lnTo>
                <a:lnTo>
                  <a:pt x="886" y="739"/>
                </a:lnTo>
                <a:lnTo>
                  <a:pt x="888" y="730"/>
                </a:lnTo>
                <a:lnTo>
                  <a:pt x="886" y="722"/>
                </a:lnTo>
                <a:lnTo>
                  <a:pt x="885" y="713"/>
                </a:lnTo>
                <a:lnTo>
                  <a:pt x="885" y="713"/>
                </a:lnTo>
                <a:lnTo>
                  <a:pt x="884" y="706"/>
                </a:lnTo>
                <a:lnTo>
                  <a:pt x="884" y="706"/>
                </a:lnTo>
                <a:lnTo>
                  <a:pt x="889" y="692"/>
                </a:lnTo>
                <a:lnTo>
                  <a:pt x="896" y="680"/>
                </a:lnTo>
                <a:lnTo>
                  <a:pt x="896" y="680"/>
                </a:lnTo>
                <a:lnTo>
                  <a:pt x="902" y="677"/>
                </a:lnTo>
                <a:lnTo>
                  <a:pt x="911" y="675"/>
                </a:lnTo>
                <a:lnTo>
                  <a:pt x="911" y="675"/>
                </a:lnTo>
                <a:lnTo>
                  <a:pt x="925" y="672"/>
                </a:lnTo>
                <a:lnTo>
                  <a:pt x="931" y="669"/>
                </a:lnTo>
                <a:lnTo>
                  <a:pt x="937" y="665"/>
                </a:lnTo>
                <a:lnTo>
                  <a:pt x="937" y="665"/>
                </a:lnTo>
                <a:lnTo>
                  <a:pt x="942" y="656"/>
                </a:lnTo>
                <a:lnTo>
                  <a:pt x="945" y="646"/>
                </a:lnTo>
                <a:lnTo>
                  <a:pt x="948" y="633"/>
                </a:lnTo>
                <a:lnTo>
                  <a:pt x="949" y="620"/>
                </a:lnTo>
                <a:lnTo>
                  <a:pt x="949" y="599"/>
                </a:lnTo>
                <a:lnTo>
                  <a:pt x="949" y="589"/>
                </a:lnTo>
                <a:lnTo>
                  <a:pt x="949" y="589"/>
                </a:lnTo>
                <a:lnTo>
                  <a:pt x="948" y="583"/>
                </a:lnTo>
                <a:lnTo>
                  <a:pt x="945" y="579"/>
                </a:lnTo>
                <a:lnTo>
                  <a:pt x="942" y="575"/>
                </a:lnTo>
                <a:lnTo>
                  <a:pt x="937" y="570"/>
                </a:lnTo>
                <a:lnTo>
                  <a:pt x="927" y="563"/>
                </a:lnTo>
                <a:lnTo>
                  <a:pt x="915" y="556"/>
                </a:lnTo>
                <a:lnTo>
                  <a:pt x="915" y="556"/>
                </a:lnTo>
                <a:lnTo>
                  <a:pt x="904" y="550"/>
                </a:lnTo>
                <a:lnTo>
                  <a:pt x="904" y="550"/>
                </a:lnTo>
                <a:lnTo>
                  <a:pt x="902" y="539"/>
                </a:lnTo>
                <a:lnTo>
                  <a:pt x="902" y="539"/>
                </a:lnTo>
                <a:lnTo>
                  <a:pt x="909" y="533"/>
                </a:lnTo>
                <a:lnTo>
                  <a:pt x="915" y="529"/>
                </a:lnTo>
                <a:lnTo>
                  <a:pt x="919" y="523"/>
                </a:lnTo>
                <a:lnTo>
                  <a:pt x="922" y="517"/>
                </a:lnTo>
                <a:lnTo>
                  <a:pt x="925" y="510"/>
                </a:lnTo>
                <a:lnTo>
                  <a:pt x="925" y="502"/>
                </a:lnTo>
                <a:lnTo>
                  <a:pt x="925" y="480"/>
                </a:lnTo>
                <a:lnTo>
                  <a:pt x="925" y="480"/>
                </a:lnTo>
                <a:lnTo>
                  <a:pt x="922" y="469"/>
                </a:lnTo>
                <a:lnTo>
                  <a:pt x="919" y="460"/>
                </a:lnTo>
                <a:lnTo>
                  <a:pt x="915" y="453"/>
                </a:lnTo>
                <a:lnTo>
                  <a:pt x="911" y="447"/>
                </a:lnTo>
                <a:lnTo>
                  <a:pt x="905" y="443"/>
                </a:lnTo>
                <a:lnTo>
                  <a:pt x="898" y="440"/>
                </a:lnTo>
                <a:lnTo>
                  <a:pt x="886" y="437"/>
                </a:lnTo>
                <a:lnTo>
                  <a:pt x="886" y="437"/>
                </a:lnTo>
                <a:lnTo>
                  <a:pt x="876" y="437"/>
                </a:lnTo>
                <a:lnTo>
                  <a:pt x="862" y="437"/>
                </a:lnTo>
                <a:lnTo>
                  <a:pt x="849" y="440"/>
                </a:lnTo>
                <a:lnTo>
                  <a:pt x="839" y="442"/>
                </a:lnTo>
                <a:lnTo>
                  <a:pt x="839" y="442"/>
                </a:lnTo>
                <a:lnTo>
                  <a:pt x="832" y="444"/>
                </a:lnTo>
                <a:lnTo>
                  <a:pt x="825" y="450"/>
                </a:lnTo>
                <a:lnTo>
                  <a:pt x="814" y="462"/>
                </a:lnTo>
                <a:lnTo>
                  <a:pt x="814" y="462"/>
                </a:lnTo>
                <a:lnTo>
                  <a:pt x="812" y="464"/>
                </a:lnTo>
                <a:lnTo>
                  <a:pt x="812" y="464"/>
                </a:lnTo>
                <a:lnTo>
                  <a:pt x="805" y="464"/>
                </a:lnTo>
                <a:lnTo>
                  <a:pt x="798" y="463"/>
                </a:lnTo>
                <a:lnTo>
                  <a:pt x="798" y="463"/>
                </a:lnTo>
                <a:lnTo>
                  <a:pt x="794" y="442"/>
                </a:lnTo>
                <a:lnTo>
                  <a:pt x="794" y="442"/>
                </a:lnTo>
                <a:lnTo>
                  <a:pt x="789" y="419"/>
                </a:lnTo>
                <a:lnTo>
                  <a:pt x="788" y="410"/>
                </a:lnTo>
                <a:lnTo>
                  <a:pt x="783" y="404"/>
                </a:lnTo>
                <a:lnTo>
                  <a:pt x="783" y="404"/>
                </a:lnTo>
                <a:lnTo>
                  <a:pt x="781" y="399"/>
                </a:lnTo>
                <a:lnTo>
                  <a:pt x="775" y="394"/>
                </a:lnTo>
                <a:lnTo>
                  <a:pt x="763" y="384"/>
                </a:lnTo>
                <a:lnTo>
                  <a:pt x="763" y="384"/>
                </a:lnTo>
                <a:lnTo>
                  <a:pt x="749" y="373"/>
                </a:lnTo>
                <a:lnTo>
                  <a:pt x="743" y="367"/>
                </a:lnTo>
                <a:lnTo>
                  <a:pt x="739" y="361"/>
                </a:lnTo>
                <a:lnTo>
                  <a:pt x="739" y="361"/>
                </a:lnTo>
                <a:lnTo>
                  <a:pt x="739" y="346"/>
                </a:lnTo>
                <a:lnTo>
                  <a:pt x="738" y="326"/>
                </a:lnTo>
                <a:lnTo>
                  <a:pt x="738" y="326"/>
                </a:lnTo>
                <a:lnTo>
                  <a:pt x="739" y="323"/>
                </a:lnTo>
                <a:lnTo>
                  <a:pt x="741" y="320"/>
                </a:lnTo>
                <a:lnTo>
                  <a:pt x="748" y="316"/>
                </a:lnTo>
                <a:lnTo>
                  <a:pt x="758" y="310"/>
                </a:lnTo>
                <a:lnTo>
                  <a:pt x="772" y="306"/>
                </a:lnTo>
                <a:lnTo>
                  <a:pt x="786" y="301"/>
                </a:lnTo>
                <a:lnTo>
                  <a:pt x="804" y="297"/>
                </a:lnTo>
                <a:lnTo>
                  <a:pt x="821" y="294"/>
                </a:lnTo>
                <a:lnTo>
                  <a:pt x="836" y="294"/>
                </a:lnTo>
                <a:lnTo>
                  <a:pt x="836" y="294"/>
                </a:lnTo>
                <a:lnTo>
                  <a:pt x="856" y="297"/>
                </a:lnTo>
                <a:lnTo>
                  <a:pt x="891" y="303"/>
                </a:lnTo>
                <a:lnTo>
                  <a:pt x="929" y="310"/>
                </a:lnTo>
                <a:lnTo>
                  <a:pt x="961" y="316"/>
                </a:lnTo>
                <a:lnTo>
                  <a:pt x="961" y="316"/>
                </a:lnTo>
                <a:lnTo>
                  <a:pt x="971" y="340"/>
                </a:lnTo>
                <a:lnTo>
                  <a:pt x="981" y="366"/>
                </a:lnTo>
                <a:lnTo>
                  <a:pt x="989" y="390"/>
                </a:lnTo>
                <a:lnTo>
                  <a:pt x="995" y="416"/>
                </a:lnTo>
                <a:lnTo>
                  <a:pt x="1001" y="443"/>
                </a:lnTo>
                <a:lnTo>
                  <a:pt x="1005" y="470"/>
                </a:lnTo>
                <a:lnTo>
                  <a:pt x="1008" y="497"/>
                </a:lnTo>
                <a:lnTo>
                  <a:pt x="1008" y="524"/>
                </a:lnTo>
                <a:lnTo>
                  <a:pt x="1008" y="524"/>
                </a:lnTo>
                <a:lnTo>
                  <a:pt x="1007" y="563"/>
                </a:lnTo>
                <a:lnTo>
                  <a:pt x="1002" y="600"/>
                </a:lnTo>
                <a:lnTo>
                  <a:pt x="995" y="636"/>
                </a:lnTo>
                <a:lnTo>
                  <a:pt x="985" y="670"/>
                </a:lnTo>
                <a:lnTo>
                  <a:pt x="974" y="705"/>
                </a:lnTo>
                <a:lnTo>
                  <a:pt x="959" y="738"/>
                </a:lnTo>
                <a:lnTo>
                  <a:pt x="942" y="769"/>
                </a:lnTo>
                <a:lnTo>
                  <a:pt x="922" y="799"/>
                </a:lnTo>
                <a:lnTo>
                  <a:pt x="922" y="799"/>
                </a:lnTo>
                <a:lnTo>
                  <a:pt x="912" y="798"/>
                </a:lnTo>
                <a:lnTo>
                  <a:pt x="902" y="796"/>
                </a:lnTo>
                <a:lnTo>
                  <a:pt x="894" y="792"/>
                </a:lnTo>
                <a:lnTo>
                  <a:pt x="885" y="789"/>
                </a:lnTo>
                <a:lnTo>
                  <a:pt x="872" y="780"/>
                </a:lnTo>
                <a:lnTo>
                  <a:pt x="864" y="773"/>
                </a:lnTo>
                <a:lnTo>
                  <a:pt x="864" y="773"/>
                </a:ln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Rectangle 6"/>
          <p:cNvSpPr/>
          <p:nvPr/>
        </p:nvSpPr>
        <p:spPr>
          <a:xfrm>
            <a:off x="385619" y="3627967"/>
            <a:ext cx="609600" cy="508000"/>
          </a:xfrm>
          <a:prstGeom prst="rect">
            <a:avLst/>
          </a:prstGeom>
          <a:solidFill>
            <a:srgbClr val="8AA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096819" y="3961561"/>
            <a:ext cx="1605280" cy="337185"/>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点击添加小标题</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Rectangle 9"/>
          <p:cNvSpPr/>
          <p:nvPr/>
        </p:nvSpPr>
        <p:spPr>
          <a:xfrm>
            <a:off x="385619" y="4315751"/>
            <a:ext cx="3352800" cy="966470"/>
          </a:xfrm>
          <a:prstGeom prst="rect">
            <a:avLst/>
          </a:prstGeom>
        </p:spPr>
        <p:txBody>
          <a:bodyPr wrap="square">
            <a:spAutoFit/>
          </a:bodyPr>
          <a:lstStyle/>
          <a:p>
            <a:pPr marL="0" indent="0" algn="ctr">
              <a:lnSpc>
                <a:spcPct val="130000"/>
              </a:lnSpc>
              <a:spcBef>
                <a:spcPts val="0"/>
              </a:spcBef>
              <a:buNone/>
            </a:pPr>
            <a:r>
              <a:rPr lang="zh-CN" altLang="en-US" sz="1460" dirty="0">
                <a:latin typeface="+mn-ea"/>
                <a:sym typeface="+mn-ea"/>
              </a:rPr>
              <a:t>单击此处添加文字，添加具体文字内容，您的说明文字在此处添加此处输入详细的说明文字。 </a:t>
            </a:r>
            <a:endParaRPr lang="en-US" sz="1465"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Freeform 12"/>
          <p:cNvSpPr>
            <a:spLocks noEditPoints="1"/>
          </p:cNvSpPr>
          <p:nvPr/>
        </p:nvSpPr>
        <p:spPr bwMode="auto">
          <a:xfrm>
            <a:off x="542172" y="3733261"/>
            <a:ext cx="296492" cy="297413"/>
          </a:xfrm>
          <a:custGeom>
            <a:avLst/>
            <a:gdLst>
              <a:gd name="T0" fmla="*/ 309 w 967"/>
              <a:gd name="T1" fmla="*/ 946 h 968"/>
              <a:gd name="T2" fmla="*/ 152 w 967"/>
              <a:gd name="T3" fmla="*/ 861 h 968"/>
              <a:gd name="T4" fmla="*/ 52 w 967"/>
              <a:gd name="T5" fmla="*/ 735 h 968"/>
              <a:gd name="T6" fmla="*/ 2 w 967"/>
              <a:gd name="T7" fmla="*/ 556 h 968"/>
              <a:gd name="T8" fmla="*/ 19 w 967"/>
              <a:gd name="T9" fmla="*/ 387 h 968"/>
              <a:gd name="T10" fmla="*/ 106 w 967"/>
              <a:gd name="T11" fmla="*/ 216 h 968"/>
              <a:gd name="T12" fmla="*/ 250 w 967"/>
              <a:gd name="T13" fmla="*/ 84 h 968"/>
              <a:gd name="T14" fmla="*/ 434 w 967"/>
              <a:gd name="T15" fmla="*/ 10 h 968"/>
              <a:gd name="T16" fmla="*/ 612 w 967"/>
              <a:gd name="T17" fmla="*/ 7 h 968"/>
              <a:gd name="T18" fmla="*/ 798 w 967"/>
              <a:gd name="T19" fmla="*/ 81 h 968"/>
              <a:gd name="T20" fmla="*/ 913 w 967"/>
              <a:gd name="T21" fmla="*/ 200 h 968"/>
              <a:gd name="T22" fmla="*/ 966 w 967"/>
              <a:gd name="T23" fmla="*/ 364 h 968"/>
              <a:gd name="T24" fmla="*/ 944 w 967"/>
              <a:gd name="T25" fmla="*/ 532 h 968"/>
              <a:gd name="T26" fmla="*/ 811 w 967"/>
              <a:gd name="T27" fmla="*/ 709 h 968"/>
              <a:gd name="T28" fmla="*/ 661 w 967"/>
              <a:gd name="T29" fmla="*/ 758 h 968"/>
              <a:gd name="T30" fmla="*/ 581 w 967"/>
              <a:gd name="T31" fmla="*/ 726 h 968"/>
              <a:gd name="T32" fmla="*/ 484 w 967"/>
              <a:gd name="T33" fmla="*/ 751 h 968"/>
              <a:gd name="T34" fmla="*/ 331 w 967"/>
              <a:gd name="T35" fmla="*/ 742 h 968"/>
              <a:gd name="T36" fmla="*/ 233 w 967"/>
              <a:gd name="T37" fmla="*/ 643 h 968"/>
              <a:gd name="T38" fmla="*/ 225 w 967"/>
              <a:gd name="T39" fmla="*/ 453 h 968"/>
              <a:gd name="T40" fmla="*/ 336 w 967"/>
              <a:gd name="T41" fmla="*/ 277 h 968"/>
              <a:gd name="T42" fmla="*/ 491 w 967"/>
              <a:gd name="T43" fmla="*/ 210 h 968"/>
              <a:gd name="T44" fmla="*/ 618 w 967"/>
              <a:gd name="T45" fmla="*/ 244 h 968"/>
              <a:gd name="T46" fmla="*/ 672 w 967"/>
              <a:gd name="T47" fmla="*/ 214 h 968"/>
              <a:gd name="T48" fmla="*/ 704 w 967"/>
              <a:gd name="T49" fmla="*/ 229 h 968"/>
              <a:gd name="T50" fmla="*/ 607 w 967"/>
              <a:gd name="T51" fmla="*/ 670 h 968"/>
              <a:gd name="T52" fmla="*/ 622 w 967"/>
              <a:gd name="T53" fmla="*/ 708 h 968"/>
              <a:gd name="T54" fmla="*/ 735 w 967"/>
              <a:gd name="T55" fmla="*/ 702 h 968"/>
              <a:gd name="T56" fmla="*/ 871 w 967"/>
              <a:gd name="T57" fmla="*/ 590 h 968"/>
              <a:gd name="T58" fmla="*/ 924 w 967"/>
              <a:gd name="T59" fmla="*/ 429 h 968"/>
              <a:gd name="T60" fmla="*/ 903 w 967"/>
              <a:gd name="T61" fmla="*/ 274 h 968"/>
              <a:gd name="T62" fmla="*/ 825 w 967"/>
              <a:gd name="T63" fmla="*/ 157 h 968"/>
              <a:gd name="T64" fmla="*/ 672 w 967"/>
              <a:gd name="T65" fmla="*/ 64 h 968"/>
              <a:gd name="T66" fmla="*/ 511 w 967"/>
              <a:gd name="T67" fmla="*/ 43 h 968"/>
              <a:gd name="T68" fmla="*/ 333 w 967"/>
              <a:gd name="T69" fmla="*/ 87 h 968"/>
              <a:gd name="T70" fmla="*/ 185 w 967"/>
              <a:gd name="T71" fmla="*/ 190 h 968"/>
              <a:gd name="T72" fmla="*/ 82 w 967"/>
              <a:gd name="T73" fmla="*/ 334 h 968"/>
              <a:gd name="T74" fmla="*/ 43 w 967"/>
              <a:gd name="T75" fmla="*/ 486 h 968"/>
              <a:gd name="T76" fmla="*/ 65 w 967"/>
              <a:gd name="T77" fmla="*/ 656 h 968"/>
              <a:gd name="T78" fmla="*/ 150 w 967"/>
              <a:gd name="T79" fmla="*/ 799 h 968"/>
              <a:gd name="T80" fmla="*/ 265 w 967"/>
              <a:gd name="T81" fmla="*/ 885 h 968"/>
              <a:gd name="T82" fmla="*/ 426 w 967"/>
              <a:gd name="T83" fmla="*/ 925 h 968"/>
              <a:gd name="T84" fmla="*/ 591 w 967"/>
              <a:gd name="T85" fmla="*/ 909 h 968"/>
              <a:gd name="T86" fmla="*/ 742 w 967"/>
              <a:gd name="T87" fmla="*/ 833 h 968"/>
              <a:gd name="T88" fmla="*/ 801 w 967"/>
              <a:gd name="T89" fmla="*/ 802 h 968"/>
              <a:gd name="T90" fmla="*/ 804 w 967"/>
              <a:gd name="T91" fmla="*/ 835 h 968"/>
              <a:gd name="T92" fmla="*/ 669 w 967"/>
              <a:gd name="T93" fmla="*/ 926 h 968"/>
              <a:gd name="T94" fmla="*/ 476 w 967"/>
              <a:gd name="T95" fmla="*/ 966 h 968"/>
              <a:gd name="T96" fmla="*/ 454 w 967"/>
              <a:gd name="T97" fmla="*/ 260 h 968"/>
              <a:gd name="T98" fmla="*/ 315 w 967"/>
              <a:gd name="T99" fmla="*/ 360 h 968"/>
              <a:gd name="T100" fmla="*/ 258 w 967"/>
              <a:gd name="T101" fmla="*/ 513 h 968"/>
              <a:gd name="T102" fmla="*/ 290 w 967"/>
              <a:gd name="T103" fmla="*/ 659 h 968"/>
              <a:gd name="T104" fmla="*/ 392 w 967"/>
              <a:gd name="T105" fmla="*/ 715 h 968"/>
              <a:gd name="T106" fmla="*/ 529 w 967"/>
              <a:gd name="T107" fmla="*/ 686 h 968"/>
              <a:gd name="T108" fmla="*/ 629 w 967"/>
              <a:gd name="T109" fmla="*/ 357 h 968"/>
              <a:gd name="T110" fmla="*/ 597 w 967"/>
              <a:gd name="T111" fmla="*/ 283 h 968"/>
              <a:gd name="T112" fmla="*/ 505 w 967"/>
              <a:gd name="T113" fmla="*/ 25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7" h="968">
                <a:moveTo>
                  <a:pt x="448" y="968"/>
                </a:moveTo>
                <a:lnTo>
                  <a:pt x="448" y="968"/>
                </a:lnTo>
                <a:lnTo>
                  <a:pt x="425" y="966"/>
                </a:lnTo>
                <a:lnTo>
                  <a:pt x="401" y="965"/>
                </a:lnTo>
                <a:lnTo>
                  <a:pt x="378" y="962"/>
                </a:lnTo>
                <a:lnTo>
                  <a:pt x="355" y="958"/>
                </a:lnTo>
                <a:lnTo>
                  <a:pt x="332" y="954"/>
                </a:lnTo>
                <a:lnTo>
                  <a:pt x="309" y="946"/>
                </a:lnTo>
                <a:lnTo>
                  <a:pt x="288" y="939"/>
                </a:lnTo>
                <a:lnTo>
                  <a:pt x="268" y="931"/>
                </a:lnTo>
                <a:lnTo>
                  <a:pt x="246" y="922"/>
                </a:lnTo>
                <a:lnTo>
                  <a:pt x="226" y="912"/>
                </a:lnTo>
                <a:lnTo>
                  <a:pt x="206" y="901"/>
                </a:lnTo>
                <a:lnTo>
                  <a:pt x="188" y="888"/>
                </a:lnTo>
                <a:lnTo>
                  <a:pt x="170" y="875"/>
                </a:lnTo>
                <a:lnTo>
                  <a:pt x="152" y="861"/>
                </a:lnTo>
                <a:lnTo>
                  <a:pt x="136" y="845"/>
                </a:lnTo>
                <a:lnTo>
                  <a:pt x="119" y="828"/>
                </a:lnTo>
                <a:lnTo>
                  <a:pt x="119" y="828"/>
                </a:lnTo>
                <a:lnTo>
                  <a:pt x="105" y="811"/>
                </a:lnTo>
                <a:lnTo>
                  <a:pt x="89" y="792"/>
                </a:lnTo>
                <a:lnTo>
                  <a:pt x="76" y="773"/>
                </a:lnTo>
                <a:lnTo>
                  <a:pt x="63" y="755"/>
                </a:lnTo>
                <a:lnTo>
                  <a:pt x="52" y="735"/>
                </a:lnTo>
                <a:lnTo>
                  <a:pt x="42" y="713"/>
                </a:lnTo>
                <a:lnTo>
                  <a:pt x="33" y="692"/>
                </a:lnTo>
                <a:lnTo>
                  <a:pt x="24" y="670"/>
                </a:lnTo>
                <a:lnTo>
                  <a:pt x="17" y="648"/>
                </a:lnTo>
                <a:lnTo>
                  <a:pt x="12" y="626"/>
                </a:lnTo>
                <a:lnTo>
                  <a:pt x="7" y="603"/>
                </a:lnTo>
                <a:lnTo>
                  <a:pt x="4" y="579"/>
                </a:lnTo>
                <a:lnTo>
                  <a:pt x="2" y="556"/>
                </a:lnTo>
                <a:lnTo>
                  <a:pt x="0" y="532"/>
                </a:lnTo>
                <a:lnTo>
                  <a:pt x="0" y="507"/>
                </a:lnTo>
                <a:lnTo>
                  <a:pt x="2" y="483"/>
                </a:lnTo>
                <a:lnTo>
                  <a:pt x="2" y="483"/>
                </a:lnTo>
                <a:lnTo>
                  <a:pt x="3" y="457"/>
                </a:lnTo>
                <a:lnTo>
                  <a:pt x="7" y="434"/>
                </a:lnTo>
                <a:lnTo>
                  <a:pt x="12" y="410"/>
                </a:lnTo>
                <a:lnTo>
                  <a:pt x="19" y="387"/>
                </a:lnTo>
                <a:lnTo>
                  <a:pt x="26" y="363"/>
                </a:lnTo>
                <a:lnTo>
                  <a:pt x="34" y="342"/>
                </a:lnTo>
                <a:lnTo>
                  <a:pt x="43" y="319"/>
                </a:lnTo>
                <a:lnTo>
                  <a:pt x="54" y="297"/>
                </a:lnTo>
                <a:lnTo>
                  <a:pt x="66" y="276"/>
                </a:lnTo>
                <a:lnTo>
                  <a:pt x="79" y="254"/>
                </a:lnTo>
                <a:lnTo>
                  <a:pt x="92" y="234"/>
                </a:lnTo>
                <a:lnTo>
                  <a:pt x="106" y="216"/>
                </a:lnTo>
                <a:lnTo>
                  <a:pt x="122" y="196"/>
                </a:lnTo>
                <a:lnTo>
                  <a:pt x="137" y="179"/>
                </a:lnTo>
                <a:lnTo>
                  <a:pt x="155" y="160"/>
                </a:lnTo>
                <a:lnTo>
                  <a:pt x="173" y="143"/>
                </a:lnTo>
                <a:lnTo>
                  <a:pt x="192" y="127"/>
                </a:lnTo>
                <a:lnTo>
                  <a:pt x="210" y="113"/>
                </a:lnTo>
                <a:lnTo>
                  <a:pt x="230" y="97"/>
                </a:lnTo>
                <a:lnTo>
                  <a:pt x="250" y="84"/>
                </a:lnTo>
                <a:lnTo>
                  <a:pt x="272" y="71"/>
                </a:lnTo>
                <a:lnTo>
                  <a:pt x="293" y="60"/>
                </a:lnTo>
                <a:lnTo>
                  <a:pt x="316" y="48"/>
                </a:lnTo>
                <a:lnTo>
                  <a:pt x="339" y="38"/>
                </a:lnTo>
                <a:lnTo>
                  <a:pt x="362" y="30"/>
                </a:lnTo>
                <a:lnTo>
                  <a:pt x="385" y="23"/>
                </a:lnTo>
                <a:lnTo>
                  <a:pt x="409" y="16"/>
                </a:lnTo>
                <a:lnTo>
                  <a:pt x="434" y="10"/>
                </a:lnTo>
                <a:lnTo>
                  <a:pt x="458" y="6"/>
                </a:lnTo>
                <a:lnTo>
                  <a:pt x="484" y="3"/>
                </a:lnTo>
                <a:lnTo>
                  <a:pt x="508" y="1"/>
                </a:lnTo>
                <a:lnTo>
                  <a:pt x="534" y="0"/>
                </a:lnTo>
                <a:lnTo>
                  <a:pt x="534" y="0"/>
                </a:lnTo>
                <a:lnTo>
                  <a:pt x="559" y="1"/>
                </a:lnTo>
                <a:lnTo>
                  <a:pt x="587" y="3"/>
                </a:lnTo>
                <a:lnTo>
                  <a:pt x="612" y="7"/>
                </a:lnTo>
                <a:lnTo>
                  <a:pt x="638" y="11"/>
                </a:lnTo>
                <a:lnTo>
                  <a:pt x="662" y="18"/>
                </a:lnTo>
                <a:lnTo>
                  <a:pt x="687" y="26"/>
                </a:lnTo>
                <a:lnTo>
                  <a:pt x="711" y="34"/>
                </a:lnTo>
                <a:lnTo>
                  <a:pt x="734" y="44"/>
                </a:lnTo>
                <a:lnTo>
                  <a:pt x="757" y="56"/>
                </a:lnTo>
                <a:lnTo>
                  <a:pt x="778" y="67"/>
                </a:lnTo>
                <a:lnTo>
                  <a:pt x="798" y="81"/>
                </a:lnTo>
                <a:lnTo>
                  <a:pt x="818" y="96"/>
                </a:lnTo>
                <a:lnTo>
                  <a:pt x="838" y="111"/>
                </a:lnTo>
                <a:lnTo>
                  <a:pt x="855" y="127"/>
                </a:lnTo>
                <a:lnTo>
                  <a:pt x="873" y="146"/>
                </a:lnTo>
                <a:lnTo>
                  <a:pt x="888" y="164"/>
                </a:lnTo>
                <a:lnTo>
                  <a:pt x="888" y="164"/>
                </a:lnTo>
                <a:lnTo>
                  <a:pt x="901" y="183"/>
                </a:lnTo>
                <a:lnTo>
                  <a:pt x="913" y="200"/>
                </a:lnTo>
                <a:lnTo>
                  <a:pt x="924" y="220"/>
                </a:lnTo>
                <a:lnTo>
                  <a:pt x="934" y="239"/>
                </a:lnTo>
                <a:lnTo>
                  <a:pt x="941" y="259"/>
                </a:lnTo>
                <a:lnTo>
                  <a:pt x="948" y="279"/>
                </a:lnTo>
                <a:lnTo>
                  <a:pt x="956" y="300"/>
                </a:lnTo>
                <a:lnTo>
                  <a:pt x="960" y="322"/>
                </a:lnTo>
                <a:lnTo>
                  <a:pt x="964" y="343"/>
                </a:lnTo>
                <a:lnTo>
                  <a:pt x="966" y="364"/>
                </a:lnTo>
                <a:lnTo>
                  <a:pt x="967" y="386"/>
                </a:lnTo>
                <a:lnTo>
                  <a:pt x="967" y="409"/>
                </a:lnTo>
                <a:lnTo>
                  <a:pt x="966" y="432"/>
                </a:lnTo>
                <a:lnTo>
                  <a:pt x="963" y="455"/>
                </a:lnTo>
                <a:lnTo>
                  <a:pt x="958" y="476"/>
                </a:lnTo>
                <a:lnTo>
                  <a:pt x="954" y="499"/>
                </a:lnTo>
                <a:lnTo>
                  <a:pt x="954" y="499"/>
                </a:lnTo>
                <a:lnTo>
                  <a:pt x="944" y="532"/>
                </a:lnTo>
                <a:lnTo>
                  <a:pt x="933" y="562"/>
                </a:lnTo>
                <a:lnTo>
                  <a:pt x="920" y="589"/>
                </a:lnTo>
                <a:lnTo>
                  <a:pt x="905" y="615"/>
                </a:lnTo>
                <a:lnTo>
                  <a:pt x="888" y="638"/>
                </a:lnTo>
                <a:lnTo>
                  <a:pt x="871" y="659"/>
                </a:lnTo>
                <a:lnTo>
                  <a:pt x="853" y="678"/>
                </a:lnTo>
                <a:lnTo>
                  <a:pt x="833" y="695"/>
                </a:lnTo>
                <a:lnTo>
                  <a:pt x="811" y="709"/>
                </a:lnTo>
                <a:lnTo>
                  <a:pt x="791" y="722"/>
                </a:lnTo>
                <a:lnTo>
                  <a:pt x="768" y="733"/>
                </a:lnTo>
                <a:lnTo>
                  <a:pt x="747" y="742"/>
                </a:lnTo>
                <a:lnTo>
                  <a:pt x="725" y="749"/>
                </a:lnTo>
                <a:lnTo>
                  <a:pt x="704" y="753"/>
                </a:lnTo>
                <a:lnTo>
                  <a:pt x="682" y="756"/>
                </a:lnTo>
                <a:lnTo>
                  <a:pt x="661" y="758"/>
                </a:lnTo>
                <a:lnTo>
                  <a:pt x="661" y="758"/>
                </a:lnTo>
                <a:lnTo>
                  <a:pt x="648" y="756"/>
                </a:lnTo>
                <a:lnTo>
                  <a:pt x="635" y="755"/>
                </a:lnTo>
                <a:lnTo>
                  <a:pt x="624" y="752"/>
                </a:lnTo>
                <a:lnTo>
                  <a:pt x="614" y="749"/>
                </a:lnTo>
                <a:lnTo>
                  <a:pt x="604" y="745"/>
                </a:lnTo>
                <a:lnTo>
                  <a:pt x="595" y="739"/>
                </a:lnTo>
                <a:lnTo>
                  <a:pt x="587" y="733"/>
                </a:lnTo>
                <a:lnTo>
                  <a:pt x="581" y="726"/>
                </a:lnTo>
                <a:lnTo>
                  <a:pt x="581" y="726"/>
                </a:lnTo>
                <a:lnTo>
                  <a:pt x="574" y="716"/>
                </a:lnTo>
                <a:lnTo>
                  <a:pt x="569" y="708"/>
                </a:lnTo>
                <a:lnTo>
                  <a:pt x="569" y="708"/>
                </a:lnTo>
                <a:lnTo>
                  <a:pt x="551" y="722"/>
                </a:lnTo>
                <a:lnTo>
                  <a:pt x="529" y="733"/>
                </a:lnTo>
                <a:lnTo>
                  <a:pt x="506" y="743"/>
                </a:lnTo>
                <a:lnTo>
                  <a:pt x="484" y="751"/>
                </a:lnTo>
                <a:lnTo>
                  <a:pt x="459" y="755"/>
                </a:lnTo>
                <a:lnTo>
                  <a:pt x="435" y="758"/>
                </a:lnTo>
                <a:lnTo>
                  <a:pt x="411" y="758"/>
                </a:lnTo>
                <a:lnTo>
                  <a:pt x="388" y="758"/>
                </a:lnTo>
                <a:lnTo>
                  <a:pt x="388" y="758"/>
                </a:lnTo>
                <a:lnTo>
                  <a:pt x="368" y="753"/>
                </a:lnTo>
                <a:lnTo>
                  <a:pt x="349" y="749"/>
                </a:lnTo>
                <a:lnTo>
                  <a:pt x="331" y="742"/>
                </a:lnTo>
                <a:lnTo>
                  <a:pt x="313" y="735"/>
                </a:lnTo>
                <a:lnTo>
                  <a:pt x="298" y="725"/>
                </a:lnTo>
                <a:lnTo>
                  <a:pt x="283" y="713"/>
                </a:lnTo>
                <a:lnTo>
                  <a:pt x="269" y="699"/>
                </a:lnTo>
                <a:lnTo>
                  <a:pt x="258" y="685"/>
                </a:lnTo>
                <a:lnTo>
                  <a:pt x="258" y="685"/>
                </a:lnTo>
                <a:lnTo>
                  <a:pt x="243" y="665"/>
                </a:lnTo>
                <a:lnTo>
                  <a:pt x="233" y="643"/>
                </a:lnTo>
                <a:lnTo>
                  <a:pt x="225" y="619"/>
                </a:lnTo>
                <a:lnTo>
                  <a:pt x="219" y="593"/>
                </a:lnTo>
                <a:lnTo>
                  <a:pt x="215" y="567"/>
                </a:lnTo>
                <a:lnTo>
                  <a:pt x="213" y="539"/>
                </a:lnTo>
                <a:lnTo>
                  <a:pt x="215" y="510"/>
                </a:lnTo>
                <a:lnTo>
                  <a:pt x="219" y="480"/>
                </a:lnTo>
                <a:lnTo>
                  <a:pt x="219" y="480"/>
                </a:lnTo>
                <a:lnTo>
                  <a:pt x="225" y="453"/>
                </a:lnTo>
                <a:lnTo>
                  <a:pt x="233" y="427"/>
                </a:lnTo>
                <a:lnTo>
                  <a:pt x="243" y="403"/>
                </a:lnTo>
                <a:lnTo>
                  <a:pt x="255" y="379"/>
                </a:lnTo>
                <a:lnTo>
                  <a:pt x="268" y="356"/>
                </a:lnTo>
                <a:lnTo>
                  <a:pt x="283" y="334"/>
                </a:lnTo>
                <a:lnTo>
                  <a:pt x="299" y="313"/>
                </a:lnTo>
                <a:lnTo>
                  <a:pt x="316" y="294"/>
                </a:lnTo>
                <a:lnTo>
                  <a:pt x="336" y="277"/>
                </a:lnTo>
                <a:lnTo>
                  <a:pt x="356" y="261"/>
                </a:lnTo>
                <a:lnTo>
                  <a:pt x="376" y="247"/>
                </a:lnTo>
                <a:lnTo>
                  <a:pt x="398" y="236"/>
                </a:lnTo>
                <a:lnTo>
                  <a:pt x="421" y="226"/>
                </a:lnTo>
                <a:lnTo>
                  <a:pt x="444" y="219"/>
                </a:lnTo>
                <a:lnTo>
                  <a:pt x="468" y="213"/>
                </a:lnTo>
                <a:lnTo>
                  <a:pt x="491" y="210"/>
                </a:lnTo>
                <a:lnTo>
                  <a:pt x="491" y="210"/>
                </a:lnTo>
                <a:lnTo>
                  <a:pt x="504" y="210"/>
                </a:lnTo>
                <a:lnTo>
                  <a:pt x="519" y="210"/>
                </a:lnTo>
                <a:lnTo>
                  <a:pt x="536" y="213"/>
                </a:lnTo>
                <a:lnTo>
                  <a:pt x="554" y="216"/>
                </a:lnTo>
                <a:lnTo>
                  <a:pt x="572" y="220"/>
                </a:lnTo>
                <a:lnTo>
                  <a:pt x="591" y="229"/>
                </a:lnTo>
                <a:lnTo>
                  <a:pt x="609" y="239"/>
                </a:lnTo>
                <a:lnTo>
                  <a:pt x="618" y="244"/>
                </a:lnTo>
                <a:lnTo>
                  <a:pt x="625" y="251"/>
                </a:lnTo>
                <a:lnTo>
                  <a:pt x="625" y="251"/>
                </a:lnTo>
                <a:lnTo>
                  <a:pt x="639" y="266"/>
                </a:lnTo>
                <a:lnTo>
                  <a:pt x="651" y="283"/>
                </a:lnTo>
                <a:lnTo>
                  <a:pt x="662" y="227"/>
                </a:lnTo>
                <a:lnTo>
                  <a:pt x="662" y="227"/>
                </a:lnTo>
                <a:lnTo>
                  <a:pt x="667" y="220"/>
                </a:lnTo>
                <a:lnTo>
                  <a:pt x="672" y="214"/>
                </a:lnTo>
                <a:lnTo>
                  <a:pt x="680" y="211"/>
                </a:lnTo>
                <a:lnTo>
                  <a:pt x="684" y="210"/>
                </a:lnTo>
                <a:lnTo>
                  <a:pt x="688" y="211"/>
                </a:lnTo>
                <a:lnTo>
                  <a:pt x="688" y="211"/>
                </a:lnTo>
                <a:lnTo>
                  <a:pt x="692" y="213"/>
                </a:lnTo>
                <a:lnTo>
                  <a:pt x="695" y="214"/>
                </a:lnTo>
                <a:lnTo>
                  <a:pt x="701" y="220"/>
                </a:lnTo>
                <a:lnTo>
                  <a:pt x="704" y="229"/>
                </a:lnTo>
                <a:lnTo>
                  <a:pt x="704" y="231"/>
                </a:lnTo>
                <a:lnTo>
                  <a:pt x="704" y="236"/>
                </a:lnTo>
                <a:lnTo>
                  <a:pt x="611" y="653"/>
                </a:lnTo>
                <a:lnTo>
                  <a:pt x="611" y="653"/>
                </a:lnTo>
                <a:lnTo>
                  <a:pt x="609" y="655"/>
                </a:lnTo>
                <a:lnTo>
                  <a:pt x="607" y="670"/>
                </a:lnTo>
                <a:lnTo>
                  <a:pt x="607" y="670"/>
                </a:lnTo>
                <a:lnTo>
                  <a:pt x="607" y="670"/>
                </a:lnTo>
                <a:lnTo>
                  <a:pt x="607" y="673"/>
                </a:lnTo>
                <a:lnTo>
                  <a:pt x="607" y="680"/>
                </a:lnTo>
                <a:lnTo>
                  <a:pt x="608" y="690"/>
                </a:lnTo>
                <a:lnTo>
                  <a:pt x="609" y="695"/>
                </a:lnTo>
                <a:lnTo>
                  <a:pt x="614" y="699"/>
                </a:lnTo>
                <a:lnTo>
                  <a:pt x="614" y="699"/>
                </a:lnTo>
                <a:lnTo>
                  <a:pt x="618" y="703"/>
                </a:lnTo>
                <a:lnTo>
                  <a:pt x="622" y="708"/>
                </a:lnTo>
                <a:lnTo>
                  <a:pt x="635" y="712"/>
                </a:lnTo>
                <a:lnTo>
                  <a:pt x="648" y="715"/>
                </a:lnTo>
                <a:lnTo>
                  <a:pt x="661" y="715"/>
                </a:lnTo>
                <a:lnTo>
                  <a:pt x="661" y="715"/>
                </a:lnTo>
                <a:lnTo>
                  <a:pt x="680" y="715"/>
                </a:lnTo>
                <a:lnTo>
                  <a:pt x="697" y="712"/>
                </a:lnTo>
                <a:lnTo>
                  <a:pt x="717" y="708"/>
                </a:lnTo>
                <a:lnTo>
                  <a:pt x="735" y="702"/>
                </a:lnTo>
                <a:lnTo>
                  <a:pt x="754" y="693"/>
                </a:lnTo>
                <a:lnTo>
                  <a:pt x="772" y="685"/>
                </a:lnTo>
                <a:lnTo>
                  <a:pt x="790" y="673"/>
                </a:lnTo>
                <a:lnTo>
                  <a:pt x="808" y="660"/>
                </a:lnTo>
                <a:lnTo>
                  <a:pt x="825" y="646"/>
                </a:lnTo>
                <a:lnTo>
                  <a:pt x="841" y="629"/>
                </a:lnTo>
                <a:lnTo>
                  <a:pt x="857" y="610"/>
                </a:lnTo>
                <a:lnTo>
                  <a:pt x="871" y="590"/>
                </a:lnTo>
                <a:lnTo>
                  <a:pt x="884" y="567"/>
                </a:lnTo>
                <a:lnTo>
                  <a:pt x="895" y="543"/>
                </a:lnTo>
                <a:lnTo>
                  <a:pt x="905" y="517"/>
                </a:lnTo>
                <a:lnTo>
                  <a:pt x="913" y="489"/>
                </a:lnTo>
                <a:lnTo>
                  <a:pt x="913" y="489"/>
                </a:lnTo>
                <a:lnTo>
                  <a:pt x="918" y="469"/>
                </a:lnTo>
                <a:lnTo>
                  <a:pt x="921" y="449"/>
                </a:lnTo>
                <a:lnTo>
                  <a:pt x="924" y="429"/>
                </a:lnTo>
                <a:lnTo>
                  <a:pt x="924" y="409"/>
                </a:lnTo>
                <a:lnTo>
                  <a:pt x="926" y="389"/>
                </a:lnTo>
                <a:lnTo>
                  <a:pt x="924" y="369"/>
                </a:lnTo>
                <a:lnTo>
                  <a:pt x="921" y="349"/>
                </a:lnTo>
                <a:lnTo>
                  <a:pt x="918" y="330"/>
                </a:lnTo>
                <a:lnTo>
                  <a:pt x="914" y="312"/>
                </a:lnTo>
                <a:lnTo>
                  <a:pt x="908" y="293"/>
                </a:lnTo>
                <a:lnTo>
                  <a:pt x="903" y="274"/>
                </a:lnTo>
                <a:lnTo>
                  <a:pt x="895" y="257"/>
                </a:lnTo>
                <a:lnTo>
                  <a:pt x="887" y="240"/>
                </a:lnTo>
                <a:lnTo>
                  <a:pt x="877" y="223"/>
                </a:lnTo>
                <a:lnTo>
                  <a:pt x="867" y="206"/>
                </a:lnTo>
                <a:lnTo>
                  <a:pt x="854" y="190"/>
                </a:lnTo>
                <a:lnTo>
                  <a:pt x="854" y="190"/>
                </a:lnTo>
                <a:lnTo>
                  <a:pt x="841" y="173"/>
                </a:lnTo>
                <a:lnTo>
                  <a:pt x="825" y="157"/>
                </a:lnTo>
                <a:lnTo>
                  <a:pt x="810" y="143"/>
                </a:lnTo>
                <a:lnTo>
                  <a:pt x="792" y="128"/>
                </a:lnTo>
                <a:lnTo>
                  <a:pt x="774" y="114"/>
                </a:lnTo>
                <a:lnTo>
                  <a:pt x="755" y="103"/>
                </a:lnTo>
                <a:lnTo>
                  <a:pt x="735" y="91"/>
                </a:lnTo>
                <a:lnTo>
                  <a:pt x="715" y="81"/>
                </a:lnTo>
                <a:lnTo>
                  <a:pt x="694" y="73"/>
                </a:lnTo>
                <a:lnTo>
                  <a:pt x="672" y="64"/>
                </a:lnTo>
                <a:lnTo>
                  <a:pt x="651" y="58"/>
                </a:lnTo>
                <a:lnTo>
                  <a:pt x="628" y="53"/>
                </a:lnTo>
                <a:lnTo>
                  <a:pt x="605" y="48"/>
                </a:lnTo>
                <a:lnTo>
                  <a:pt x="581" y="46"/>
                </a:lnTo>
                <a:lnTo>
                  <a:pt x="558" y="43"/>
                </a:lnTo>
                <a:lnTo>
                  <a:pt x="534" y="43"/>
                </a:lnTo>
                <a:lnTo>
                  <a:pt x="534" y="43"/>
                </a:lnTo>
                <a:lnTo>
                  <a:pt x="511" y="43"/>
                </a:lnTo>
                <a:lnTo>
                  <a:pt x="486" y="44"/>
                </a:lnTo>
                <a:lnTo>
                  <a:pt x="464" y="47"/>
                </a:lnTo>
                <a:lnTo>
                  <a:pt x="442" y="51"/>
                </a:lnTo>
                <a:lnTo>
                  <a:pt x="419" y="57"/>
                </a:lnTo>
                <a:lnTo>
                  <a:pt x="398" y="63"/>
                </a:lnTo>
                <a:lnTo>
                  <a:pt x="375" y="70"/>
                </a:lnTo>
                <a:lnTo>
                  <a:pt x="355" y="78"/>
                </a:lnTo>
                <a:lnTo>
                  <a:pt x="333" y="87"/>
                </a:lnTo>
                <a:lnTo>
                  <a:pt x="313" y="97"/>
                </a:lnTo>
                <a:lnTo>
                  <a:pt x="293" y="107"/>
                </a:lnTo>
                <a:lnTo>
                  <a:pt x="273" y="120"/>
                </a:lnTo>
                <a:lnTo>
                  <a:pt x="255" y="131"/>
                </a:lnTo>
                <a:lnTo>
                  <a:pt x="236" y="146"/>
                </a:lnTo>
                <a:lnTo>
                  <a:pt x="219" y="159"/>
                </a:lnTo>
                <a:lnTo>
                  <a:pt x="202" y="174"/>
                </a:lnTo>
                <a:lnTo>
                  <a:pt x="185" y="190"/>
                </a:lnTo>
                <a:lnTo>
                  <a:pt x="169" y="206"/>
                </a:lnTo>
                <a:lnTo>
                  <a:pt x="155" y="223"/>
                </a:lnTo>
                <a:lnTo>
                  <a:pt x="140" y="240"/>
                </a:lnTo>
                <a:lnTo>
                  <a:pt x="127" y="257"/>
                </a:lnTo>
                <a:lnTo>
                  <a:pt x="115" y="276"/>
                </a:lnTo>
                <a:lnTo>
                  <a:pt x="103" y="296"/>
                </a:lnTo>
                <a:lnTo>
                  <a:pt x="92" y="314"/>
                </a:lnTo>
                <a:lnTo>
                  <a:pt x="82" y="334"/>
                </a:lnTo>
                <a:lnTo>
                  <a:pt x="73" y="356"/>
                </a:lnTo>
                <a:lnTo>
                  <a:pt x="66" y="376"/>
                </a:lnTo>
                <a:lnTo>
                  <a:pt x="59" y="397"/>
                </a:lnTo>
                <a:lnTo>
                  <a:pt x="53" y="419"/>
                </a:lnTo>
                <a:lnTo>
                  <a:pt x="49" y="440"/>
                </a:lnTo>
                <a:lnTo>
                  <a:pt x="46" y="463"/>
                </a:lnTo>
                <a:lnTo>
                  <a:pt x="43" y="486"/>
                </a:lnTo>
                <a:lnTo>
                  <a:pt x="43" y="486"/>
                </a:lnTo>
                <a:lnTo>
                  <a:pt x="42" y="507"/>
                </a:lnTo>
                <a:lnTo>
                  <a:pt x="42" y="530"/>
                </a:lnTo>
                <a:lnTo>
                  <a:pt x="43" y="552"/>
                </a:lnTo>
                <a:lnTo>
                  <a:pt x="46" y="573"/>
                </a:lnTo>
                <a:lnTo>
                  <a:pt x="49" y="595"/>
                </a:lnTo>
                <a:lnTo>
                  <a:pt x="53" y="616"/>
                </a:lnTo>
                <a:lnTo>
                  <a:pt x="59" y="636"/>
                </a:lnTo>
                <a:lnTo>
                  <a:pt x="65" y="656"/>
                </a:lnTo>
                <a:lnTo>
                  <a:pt x="72" y="676"/>
                </a:lnTo>
                <a:lnTo>
                  <a:pt x="80" y="695"/>
                </a:lnTo>
                <a:lnTo>
                  <a:pt x="89" y="715"/>
                </a:lnTo>
                <a:lnTo>
                  <a:pt x="100" y="732"/>
                </a:lnTo>
                <a:lnTo>
                  <a:pt x="110" y="751"/>
                </a:lnTo>
                <a:lnTo>
                  <a:pt x="123" y="768"/>
                </a:lnTo>
                <a:lnTo>
                  <a:pt x="136" y="783"/>
                </a:lnTo>
                <a:lnTo>
                  <a:pt x="150" y="799"/>
                </a:lnTo>
                <a:lnTo>
                  <a:pt x="150" y="799"/>
                </a:lnTo>
                <a:lnTo>
                  <a:pt x="165" y="815"/>
                </a:lnTo>
                <a:lnTo>
                  <a:pt x="180" y="828"/>
                </a:lnTo>
                <a:lnTo>
                  <a:pt x="196" y="842"/>
                </a:lnTo>
                <a:lnTo>
                  <a:pt x="212" y="853"/>
                </a:lnTo>
                <a:lnTo>
                  <a:pt x="229" y="865"/>
                </a:lnTo>
                <a:lnTo>
                  <a:pt x="246" y="875"/>
                </a:lnTo>
                <a:lnTo>
                  <a:pt x="265" y="885"/>
                </a:lnTo>
                <a:lnTo>
                  <a:pt x="283" y="894"/>
                </a:lnTo>
                <a:lnTo>
                  <a:pt x="303" y="901"/>
                </a:lnTo>
                <a:lnTo>
                  <a:pt x="322" y="906"/>
                </a:lnTo>
                <a:lnTo>
                  <a:pt x="342" y="912"/>
                </a:lnTo>
                <a:lnTo>
                  <a:pt x="363" y="916"/>
                </a:lnTo>
                <a:lnTo>
                  <a:pt x="383" y="921"/>
                </a:lnTo>
                <a:lnTo>
                  <a:pt x="405" y="924"/>
                </a:lnTo>
                <a:lnTo>
                  <a:pt x="426" y="925"/>
                </a:lnTo>
                <a:lnTo>
                  <a:pt x="448" y="925"/>
                </a:lnTo>
                <a:lnTo>
                  <a:pt x="448" y="925"/>
                </a:lnTo>
                <a:lnTo>
                  <a:pt x="474" y="925"/>
                </a:lnTo>
                <a:lnTo>
                  <a:pt x="498" y="924"/>
                </a:lnTo>
                <a:lnTo>
                  <a:pt x="522" y="921"/>
                </a:lnTo>
                <a:lnTo>
                  <a:pt x="545" y="918"/>
                </a:lnTo>
                <a:lnTo>
                  <a:pt x="568" y="914"/>
                </a:lnTo>
                <a:lnTo>
                  <a:pt x="591" y="909"/>
                </a:lnTo>
                <a:lnTo>
                  <a:pt x="611" y="902"/>
                </a:lnTo>
                <a:lnTo>
                  <a:pt x="632" y="895"/>
                </a:lnTo>
                <a:lnTo>
                  <a:pt x="652" y="888"/>
                </a:lnTo>
                <a:lnTo>
                  <a:pt x="671" y="879"/>
                </a:lnTo>
                <a:lnTo>
                  <a:pt x="690" y="869"/>
                </a:lnTo>
                <a:lnTo>
                  <a:pt x="708" y="858"/>
                </a:lnTo>
                <a:lnTo>
                  <a:pt x="725" y="846"/>
                </a:lnTo>
                <a:lnTo>
                  <a:pt x="742" y="833"/>
                </a:lnTo>
                <a:lnTo>
                  <a:pt x="758" y="819"/>
                </a:lnTo>
                <a:lnTo>
                  <a:pt x="774" y="805"/>
                </a:lnTo>
                <a:lnTo>
                  <a:pt x="774" y="805"/>
                </a:lnTo>
                <a:lnTo>
                  <a:pt x="777" y="802"/>
                </a:lnTo>
                <a:lnTo>
                  <a:pt x="781" y="801"/>
                </a:lnTo>
                <a:lnTo>
                  <a:pt x="790" y="799"/>
                </a:lnTo>
                <a:lnTo>
                  <a:pt x="797" y="801"/>
                </a:lnTo>
                <a:lnTo>
                  <a:pt x="801" y="802"/>
                </a:lnTo>
                <a:lnTo>
                  <a:pt x="804" y="805"/>
                </a:lnTo>
                <a:lnTo>
                  <a:pt x="804" y="805"/>
                </a:lnTo>
                <a:lnTo>
                  <a:pt x="807" y="809"/>
                </a:lnTo>
                <a:lnTo>
                  <a:pt x="808" y="812"/>
                </a:lnTo>
                <a:lnTo>
                  <a:pt x="810" y="821"/>
                </a:lnTo>
                <a:lnTo>
                  <a:pt x="808" y="828"/>
                </a:lnTo>
                <a:lnTo>
                  <a:pt x="807" y="832"/>
                </a:lnTo>
                <a:lnTo>
                  <a:pt x="804" y="835"/>
                </a:lnTo>
                <a:lnTo>
                  <a:pt x="804" y="835"/>
                </a:lnTo>
                <a:lnTo>
                  <a:pt x="787" y="851"/>
                </a:lnTo>
                <a:lnTo>
                  <a:pt x="768" y="866"/>
                </a:lnTo>
                <a:lnTo>
                  <a:pt x="750" y="881"/>
                </a:lnTo>
                <a:lnTo>
                  <a:pt x="731" y="894"/>
                </a:lnTo>
                <a:lnTo>
                  <a:pt x="711" y="905"/>
                </a:lnTo>
                <a:lnTo>
                  <a:pt x="691" y="916"/>
                </a:lnTo>
                <a:lnTo>
                  <a:pt x="669" y="926"/>
                </a:lnTo>
                <a:lnTo>
                  <a:pt x="648" y="935"/>
                </a:lnTo>
                <a:lnTo>
                  <a:pt x="625" y="942"/>
                </a:lnTo>
                <a:lnTo>
                  <a:pt x="602" y="949"/>
                </a:lnTo>
                <a:lnTo>
                  <a:pt x="578" y="955"/>
                </a:lnTo>
                <a:lnTo>
                  <a:pt x="554" y="959"/>
                </a:lnTo>
                <a:lnTo>
                  <a:pt x="529" y="962"/>
                </a:lnTo>
                <a:lnTo>
                  <a:pt x="502" y="965"/>
                </a:lnTo>
                <a:lnTo>
                  <a:pt x="476" y="966"/>
                </a:lnTo>
                <a:lnTo>
                  <a:pt x="448" y="968"/>
                </a:lnTo>
                <a:lnTo>
                  <a:pt x="448" y="968"/>
                </a:lnTo>
                <a:close/>
                <a:moveTo>
                  <a:pt x="505" y="253"/>
                </a:moveTo>
                <a:lnTo>
                  <a:pt x="505" y="253"/>
                </a:lnTo>
                <a:lnTo>
                  <a:pt x="494" y="253"/>
                </a:lnTo>
                <a:lnTo>
                  <a:pt x="494" y="253"/>
                </a:lnTo>
                <a:lnTo>
                  <a:pt x="474" y="254"/>
                </a:lnTo>
                <a:lnTo>
                  <a:pt x="454" y="260"/>
                </a:lnTo>
                <a:lnTo>
                  <a:pt x="434" y="266"/>
                </a:lnTo>
                <a:lnTo>
                  <a:pt x="415" y="274"/>
                </a:lnTo>
                <a:lnTo>
                  <a:pt x="396" y="284"/>
                </a:lnTo>
                <a:lnTo>
                  <a:pt x="378" y="297"/>
                </a:lnTo>
                <a:lnTo>
                  <a:pt x="361" y="310"/>
                </a:lnTo>
                <a:lnTo>
                  <a:pt x="345" y="326"/>
                </a:lnTo>
                <a:lnTo>
                  <a:pt x="329" y="342"/>
                </a:lnTo>
                <a:lnTo>
                  <a:pt x="315" y="360"/>
                </a:lnTo>
                <a:lnTo>
                  <a:pt x="302" y="379"/>
                </a:lnTo>
                <a:lnTo>
                  <a:pt x="290" y="399"/>
                </a:lnTo>
                <a:lnTo>
                  <a:pt x="280" y="420"/>
                </a:lnTo>
                <a:lnTo>
                  <a:pt x="272" y="442"/>
                </a:lnTo>
                <a:lnTo>
                  <a:pt x="266" y="465"/>
                </a:lnTo>
                <a:lnTo>
                  <a:pt x="260" y="487"/>
                </a:lnTo>
                <a:lnTo>
                  <a:pt x="260" y="487"/>
                </a:lnTo>
                <a:lnTo>
                  <a:pt x="258" y="513"/>
                </a:lnTo>
                <a:lnTo>
                  <a:pt x="256" y="537"/>
                </a:lnTo>
                <a:lnTo>
                  <a:pt x="256" y="562"/>
                </a:lnTo>
                <a:lnTo>
                  <a:pt x="259" y="583"/>
                </a:lnTo>
                <a:lnTo>
                  <a:pt x="265" y="605"/>
                </a:lnTo>
                <a:lnTo>
                  <a:pt x="270" y="625"/>
                </a:lnTo>
                <a:lnTo>
                  <a:pt x="280" y="643"/>
                </a:lnTo>
                <a:lnTo>
                  <a:pt x="290" y="659"/>
                </a:lnTo>
                <a:lnTo>
                  <a:pt x="290" y="659"/>
                </a:lnTo>
                <a:lnTo>
                  <a:pt x="300" y="670"/>
                </a:lnTo>
                <a:lnTo>
                  <a:pt x="311" y="680"/>
                </a:lnTo>
                <a:lnTo>
                  <a:pt x="322" y="690"/>
                </a:lnTo>
                <a:lnTo>
                  <a:pt x="335" y="698"/>
                </a:lnTo>
                <a:lnTo>
                  <a:pt x="348" y="703"/>
                </a:lnTo>
                <a:lnTo>
                  <a:pt x="362" y="709"/>
                </a:lnTo>
                <a:lnTo>
                  <a:pt x="376" y="713"/>
                </a:lnTo>
                <a:lnTo>
                  <a:pt x="392" y="715"/>
                </a:lnTo>
                <a:lnTo>
                  <a:pt x="392" y="715"/>
                </a:lnTo>
                <a:lnTo>
                  <a:pt x="418" y="716"/>
                </a:lnTo>
                <a:lnTo>
                  <a:pt x="444" y="715"/>
                </a:lnTo>
                <a:lnTo>
                  <a:pt x="469" y="710"/>
                </a:lnTo>
                <a:lnTo>
                  <a:pt x="495" y="703"/>
                </a:lnTo>
                <a:lnTo>
                  <a:pt x="506" y="698"/>
                </a:lnTo>
                <a:lnTo>
                  <a:pt x="518" y="692"/>
                </a:lnTo>
                <a:lnTo>
                  <a:pt x="529" y="686"/>
                </a:lnTo>
                <a:lnTo>
                  <a:pt x="539" y="679"/>
                </a:lnTo>
                <a:lnTo>
                  <a:pt x="548" y="670"/>
                </a:lnTo>
                <a:lnTo>
                  <a:pt x="557" y="662"/>
                </a:lnTo>
                <a:lnTo>
                  <a:pt x="564" y="652"/>
                </a:lnTo>
                <a:lnTo>
                  <a:pt x="569" y="642"/>
                </a:lnTo>
                <a:lnTo>
                  <a:pt x="629" y="373"/>
                </a:lnTo>
                <a:lnTo>
                  <a:pt x="629" y="373"/>
                </a:lnTo>
                <a:lnTo>
                  <a:pt x="629" y="357"/>
                </a:lnTo>
                <a:lnTo>
                  <a:pt x="628" y="344"/>
                </a:lnTo>
                <a:lnTo>
                  <a:pt x="625" y="332"/>
                </a:lnTo>
                <a:lnTo>
                  <a:pt x="621" y="320"/>
                </a:lnTo>
                <a:lnTo>
                  <a:pt x="617" y="309"/>
                </a:lnTo>
                <a:lnTo>
                  <a:pt x="611" y="299"/>
                </a:lnTo>
                <a:lnTo>
                  <a:pt x="605" y="290"/>
                </a:lnTo>
                <a:lnTo>
                  <a:pt x="597" y="283"/>
                </a:lnTo>
                <a:lnTo>
                  <a:pt x="597" y="283"/>
                </a:lnTo>
                <a:lnTo>
                  <a:pt x="587" y="274"/>
                </a:lnTo>
                <a:lnTo>
                  <a:pt x="575" y="267"/>
                </a:lnTo>
                <a:lnTo>
                  <a:pt x="564" y="261"/>
                </a:lnTo>
                <a:lnTo>
                  <a:pt x="551" y="259"/>
                </a:lnTo>
                <a:lnTo>
                  <a:pt x="539" y="256"/>
                </a:lnTo>
                <a:lnTo>
                  <a:pt x="528" y="253"/>
                </a:lnTo>
                <a:lnTo>
                  <a:pt x="505" y="253"/>
                </a:lnTo>
                <a:lnTo>
                  <a:pt x="505" y="253"/>
                </a:ln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Rectangle 34"/>
          <p:cNvSpPr/>
          <p:nvPr/>
        </p:nvSpPr>
        <p:spPr>
          <a:xfrm>
            <a:off x="1832124" y="5495917"/>
            <a:ext cx="8848157" cy="1207135"/>
          </a:xfrm>
          <a:prstGeom prst="rect">
            <a:avLst/>
          </a:prstGeom>
        </p:spPr>
        <p:txBody>
          <a:bodyPr wrap="square">
            <a:spAutoFit/>
          </a:bodyPr>
          <a:lstStyle/>
          <a:p>
            <a:pPr marL="0" indent="0" algn="ctr">
              <a:lnSpc>
                <a:spcPct val="130000"/>
              </a:lnSpc>
              <a:spcBef>
                <a:spcPts val="0"/>
              </a:spcBef>
              <a:buNone/>
            </a:pPr>
            <a:r>
              <a:rPr lang="zh-CN" altLang="en-US" sz="1860" b="1" dirty="0">
                <a:latin typeface="+mn-ea"/>
                <a:sym typeface="+mn-ea"/>
              </a:rPr>
              <a:t>单击此处添加文字</a:t>
            </a:r>
            <a:r>
              <a:rPr lang="zh-CN" altLang="en-US" sz="1860" dirty="0">
                <a:latin typeface="+mn-ea"/>
                <a:sym typeface="+mn-ea"/>
              </a:rPr>
              <a:t>，添加具体文字内容，您的说明文字在此处添加此处输入详细的说明文字。单击此处添加文字，添加具体文字内容，您的说明文字在此处添加此处输入详细的说明文字。 </a:t>
            </a:r>
            <a:endParaRPr lang="en-US" sz="1865" i="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文本框 19"/>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amond(in)">
                                      <p:cBhvr>
                                        <p:cTn id="7" dur="2000"/>
                                        <p:tgtEl>
                                          <p:spTgt spid="3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diamond(in)">
                                      <p:cBhvr>
                                        <p:cTn id="11" dur="2000"/>
                                        <p:tgtEl>
                                          <p:spTgt spid="37"/>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diamond(in)">
                                      <p:cBhvr>
                                        <p:cTn id="15" dur="2000"/>
                                        <p:tgtEl>
                                          <p:spTgt spid="38"/>
                                        </p:tgtEl>
                                      </p:cBhvr>
                                    </p:animEffect>
                                  </p:childTnLst>
                                </p:cTn>
                              </p:par>
                            </p:childTnLst>
                          </p:cTn>
                        </p:par>
                        <p:par>
                          <p:cTn id="16" fill="hold">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ppt_x"/>
                                          </p:val>
                                        </p:tav>
                                        <p:tav tm="100000">
                                          <p:val>
                                            <p:strVal val="#ppt_x"/>
                                          </p:val>
                                        </p:tav>
                                      </p:tavLst>
                                    </p:anim>
                                    <p:anim calcmode="lin" valueType="num">
                                      <p:cBhvr additive="base">
                                        <p:cTn id="20"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53" y="611"/>
            <a:ext cx="12209309" cy="686731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矩形 22"/>
          <p:cNvSpPr/>
          <p:nvPr/>
        </p:nvSpPr>
        <p:spPr>
          <a:xfrm>
            <a:off x="3192130" y="1993237"/>
            <a:ext cx="5137870" cy="384080"/>
          </a:xfrm>
          <a:prstGeom prst="rect">
            <a:avLst/>
          </a:prstGeom>
          <a:solidFill>
            <a:srgbClr val="F6C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259"/>
          <p:cNvSpPr>
            <a:spLocks noChangeArrowheads="1"/>
          </p:cNvSpPr>
          <p:nvPr/>
        </p:nvSpPr>
        <p:spPr bwMode="auto">
          <a:xfrm>
            <a:off x="2957480" y="1406813"/>
            <a:ext cx="56071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rgbClr val="8AAD9D"/>
                </a:solidFill>
                <a:latin typeface="Arial" panose="020B0604020202020204" pitchFamily="34" charset="0"/>
                <a:cs typeface="Arial" panose="020B0604020202020204" pitchFamily="34" charset="0"/>
              </a:rPr>
              <a:t>HOME DECORATION PROJECT</a:t>
            </a:r>
            <a:endParaRPr lang="zh-CN" altLang="en-US" sz="2800" dirty="0">
              <a:solidFill>
                <a:srgbClr val="8AAD9D"/>
              </a:solidFill>
              <a:latin typeface="Arial" panose="020B0604020202020204" pitchFamily="34" charset="0"/>
              <a:cs typeface="Arial" panose="020B0604020202020204" pitchFamily="34" charset="0"/>
            </a:endParaRPr>
          </a:p>
        </p:txBody>
      </p:sp>
      <p:sp>
        <p:nvSpPr>
          <p:cNvPr id="44" name="矩形 259"/>
          <p:cNvSpPr>
            <a:spLocks noChangeArrowheads="1"/>
          </p:cNvSpPr>
          <p:nvPr/>
        </p:nvSpPr>
        <p:spPr bwMode="auto">
          <a:xfrm>
            <a:off x="3077251" y="2026840"/>
            <a:ext cx="536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cap="all" dirty="0">
                <a:solidFill>
                  <a:schemeClr val="bg1"/>
                </a:solidFill>
                <a:cs typeface="Arial" panose="020B0604020202020204" pitchFamily="34" charset="0"/>
              </a:rPr>
              <a:t>|</a:t>
            </a:r>
            <a:r>
              <a:rPr lang="zh-CN" altLang="en-US" sz="1800" cap="all" dirty="0">
                <a:solidFill>
                  <a:schemeClr val="bg1"/>
                </a:solidFill>
                <a:cs typeface="Arial" panose="020B0604020202020204" pitchFamily="34" charset="0"/>
              </a:rPr>
              <a:t>适用于述职报告</a:t>
            </a:r>
            <a:r>
              <a:rPr lang="en-US" altLang="zh-CN" sz="1800" cap="all" dirty="0">
                <a:solidFill>
                  <a:schemeClr val="bg1"/>
                </a:solidFill>
                <a:cs typeface="Arial" panose="020B0604020202020204" pitchFamily="34" charset="0"/>
              </a:rPr>
              <a:t>|</a:t>
            </a:r>
            <a:r>
              <a:rPr lang="zh-CN" altLang="en-US" sz="1800" cap="all" dirty="0">
                <a:solidFill>
                  <a:schemeClr val="bg1"/>
                </a:solidFill>
                <a:cs typeface="Arial" panose="020B0604020202020204" pitchFamily="34" charset="0"/>
              </a:rPr>
              <a:t>个人简介</a:t>
            </a:r>
            <a:r>
              <a:rPr lang="en-US" altLang="zh-CN" sz="1800" cap="all" dirty="0">
                <a:solidFill>
                  <a:schemeClr val="bg1"/>
                </a:solidFill>
                <a:cs typeface="Arial" panose="020B0604020202020204" pitchFamily="34" charset="0"/>
              </a:rPr>
              <a:t>|</a:t>
            </a:r>
            <a:r>
              <a:rPr lang="zh-CN" altLang="en-US" sz="1800" cap="all" dirty="0">
                <a:solidFill>
                  <a:schemeClr val="bg1"/>
                </a:solidFill>
                <a:cs typeface="Arial" panose="020B0604020202020204" pitchFamily="34" charset="0"/>
              </a:rPr>
              <a:t>工作总结</a:t>
            </a:r>
            <a:r>
              <a:rPr lang="en-US" altLang="zh-CN" sz="1800" cap="all" dirty="0">
                <a:solidFill>
                  <a:schemeClr val="bg1"/>
                </a:solidFill>
                <a:cs typeface="Arial" panose="020B0604020202020204" pitchFamily="34" charset="0"/>
              </a:rPr>
              <a:t>|</a:t>
            </a:r>
            <a:r>
              <a:rPr lang="zh-CN" altLang="en-US" sz="1800" cap="all" dirty="0">
                <a:solidFill>
                  <a:schemeClr val="bg1"/>
                </a:solidFill>
                <a:cs typeface="Arial" panose="020B0604020202020204" pitchFamily="34" charset="0"/>
              </a:rPr>
              <a:t>会议报告等</a:t>
            </a:r>
            <a:r>
              <a:rPr lang="en-US" altLang="zh-CN" sz="1800" cap="all" dirty="0">
                <a:solidFill>
                  <a:schemeClr val="bg1"/>
                </a:solidFill>
                <a:cs typeface="Arial" panose="020B0604020202020204" pitchFamily="34" charset="0"/>
              </a:rPr>
              <a:t>|</a:t>
            </a:r>
            <a:endParaRPr lang="zh-CN" altLang="en-US" sz="1800" cap="all" dirty="0">
              <a:solidFill>
                <a:schemeClr val="bg1"/>
              </a:solidFill>
              <a:cs typeface="Arial" panose="020B0604020202020204" pitchFamily="34" charset="0"/>
            </a:endParaRPr>
          </a:p>
        </p:txBody>
      </p:sp>
      <p:sp>
        <p:nvSpPr>
          <p:cNvPr id="45" name="矩形 259"/>
          <p:cNvSpPr>
            <a:spLocks noChangeArrowheads="1"/>
          </p:cNvSpPr>
          <p:nvPr/>
        </p:nvSpPr>
        <p:spPr bwMode="auto">
          <a:xfrm>
            <a:off x="1916042" y="411976"/>
            <a:ext cx="7781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600" b="1" cap="all" dirty="0">
                <a:solidFill>
                  <a:srgbClr val="8AAD9D"/>
                </a:solidFill>
                <a:cs typeface="Arial" panose="020B0604020202020204" pitchFamily="34" charset="0"/>
              </a:rPr>
              <a:t>感谢观看</a:t>
            </a:r>
            <a:endParaRPr lang="zh-CN" altLang="en-US" sz="5600" b="1" cap="all" dirty="0">
              <a:solidFill>
                <a:srgbClr val="8AAD9D"/>
              </a:solidFill>
              <a:cs typeface="Arial" panose="020B0604020202020204" pitchFamily="34" charset="0"/>
            </a:endParaRPr>
          </a:p>
        </p:txBody>
      </p:sp>
      <p:sp>
        <p:nvSpPr>
          <p:cNvPr id="28" name="矩形 259"/>
          <p:cNvSpPr>
            <a:spLocks noChangeArrowheads="1"/>
          </p:cNvSpPr>
          <p:nvPr/>
        </p:nvSpPr>
        <p:spPr bwMode="auto">
          <a:xfrm>
            <a:off x="4766315" y="2606026"/>
            <a:ext cx="200835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cap="all" dirty="0">
                <a:solidFill>
                  <a:srgbClr val="8AAD9D"/>
                </a:solidFill>
                <a:cs typeface="Arial" panose="020B0604020202020204" pitchFamily="34" charset="0"/>
              </a:rPr>
              <a:t>汇报人</a:t>
            </a:r>
            <a:r>
              <a:rPr lang="zh-CN" altLang="en-US" sz="2000" cap="all" dirty="0" smtClean="0">
                <a:solidFill>
                  <a:srgbClr val="8AAD9D"/>
                </a:solidFill>
                <a:cs typeface="Arial" panose="020B0604020202020204" pitchFamily="34" charset="0"/>
              </a:rPr>
              <a:t>：</a:t>
            </a:r>
            <a:r>
              <a:rPr lang="en-US" altLang="zh-CN" sz="2000" cap="all" dirty="0" smtClean="0">
                <a:solidFill>
                  <a:srgbClr val="8AAD9D"/>
                </a:solidFill>
                <a:cs typeface="Arial" panose="020B0604020202020204" pitchFamily="34" charset="0"/>
              </a:rPr>
              <a:t>XXX</a:t>
            </a:r>
            <a:endParaRPr lang="en-US" altLang="zh-CN" sz="2000" cap="all" dirty="0" smtClean="0">
              <a:solidFill>
                <a:srgbClr val="8AAD9D"/>
              </a:solidFill>
              <a:cs typeface="Arial" panose="020B0604020202020204" pitchFamily="34" charset="0"/>
            </a:endParaRPr>
          </a:p>
        </p:txBody>
      </p:sp>
      <p:cxnSp>
        <p:nvCxnSpPr>
          <p:cNvPr id="25" name="直接连接符 24"/>
          <p:cNvCxnSpPr/>
          <p:nvPr/>
        </p:nvCxnSpPr>
        <p:spPr>
          <a:xfrm>
            <a:off x="4055446" y="2810026"/>
            <a:ext cx="870012" cy="0"/>
          </a:xfrm>
          <a:prstGeom prst="line">
            <a:avLst/>
          </a:prstGeom>
          <a:ln w="19050">
            <a:solidFill>
              <a:srgbClr val="8AAD9D"/>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611683" y="2810026"/>
            <a:ext cx="870012" cy="0"/>
          </a:xfrm>
          <a:prstGeom prst="line">
            <a:avLst/>
          </a:prstGeom>
          <a:ln w="19050">
            <a:solidFill>
              <a:srgbClr val="8AAD9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accel="40000" fill="hold" grpId="0" nodeType="afterEffect" p14:presetBounceEnd="40000">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14:bounceEnd="40000">
                                          <p:cBhvr additive="base">
                                            <p:cTn id="12" dur="100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2"/>
                                            </p:tgtEl>
                                            <p:attrNameLst>
                                              <p:attrName>ppt_y</p:attrName>
                                            </p:attrNameLst>
                                          </p:cBhvr>
                                          <p:tavLst>
                                            <p:tav tm="0">
                                              <p:val>
                                                <p:strVal val="#ppt_y"/>
                                              </p:val>
                                            </p:tav>
                                            <p:tav tm="100000">
                                              <p:val>
                                                <p:strVal val="#ppt_y"/>
                                              </p:val>
                                            </p:tav>
                                          </p:tavLst>
                                        </p:anim>
                                        <p:anim calcmode="lin" valueType="num">
                                          <p:cBhvr>
                                            <p:cTn id="1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2"/>
                                            </p:tgtEl>
                                          </p:cBhvr>
                                        </p:animEffect>
                                      </p:childTnLst>
                                    </p:cTn>
                                  </p:par>
                                </p:childTnLst>
                              </p:cTn>
                            </p:par>
                            <p:par>
                              <p:cTn id="22" fill="hold">
                                <p:stCondLst>
                                  <p:cond delay="3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2"/>
                                            </p:tgtEl>
                                          </p:cBhvr>
                                        </p:animEffect>
                                        <p:animScale>
                                          <p:cBhvr>
                                            <p:cTn id="25" dur="250" autoRev="1" fill="hold"/>
                                            <p:tgtEl>
                                              <p:spTgt spid="42"/>
                                            </p:tgtEl>
                                          </p:cBhvr>
                                          <p:by x="105000" y="105000"/>
                                        </p:animScale>
                                      </p:childTnLst>
                                    </p:cTn>
                                  </p:par>
                                </p:childTnLst>
                              </p:cTn>
                            </p:par>
                            <p:par>
                              <p:cTn id="26" fill="hold">
                                <p:stCondLst>
                                  <p:cond delay="35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4"/>
                                            </p:tgtEl>
                                            <p:attrNameLst>
                                              <p:attrName>ppt_y</p:attrName>
                                            </p:attrNameLst>
                                          </p:cBhvr>
                                          <p:tavLst>
                                            <p:tav tm="0">
                                              <p:val>
                                                <p:strVal val="#ppt_y"/>
                                              </p:val>
                                            </p:tav>
                                            <p:tav tm="100000">
                                              <p:val>
                                                <p:strVal val="#ppt_y"/>
                                              </p:val>
                                            </p:tav>
                                          </p:tavLst>
                                        </p:anim>
                                        <p:anim calcmode="lin" valueType="num">
                                          <p:cBhvr>
                                            <p:cTn id="31"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4"/>
                                            </p:tgtEl>
                                          </p:cBhvr>
                                        </p:animEffect>
                                      </p:childTnLst>
                                    </p:cTn>
                                  </p:par>
                                </p:childTnLst>
                              </p:cTn>
                            </p:par>
                            <p:par>
                              <p:cTn id="34" fill="hold">
                                <p:stCondLst>
                                  <p:cond delay="53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44"/>
                                            </p:tgtEl>
                                          </p:cBhvr>
                                        </p:animEffect>
                                        <p:animScale>
                                          <p:cBhvr>
                                            <p:cTn id="37" dur="250" autoRev="1" fill="hold"/>
                                            <p:tgtEl>
                                              <p:spTgt spid="44"/>
                                            </p:tgtEl>
                                          </p:cBhvr>
                                          <p:by x="105000" y="105000"/>
                                        </p:animScale>
                                      </p:childTnLst>
                                    </p:cTn>
                                  </p:par>
                                </p:childTnLst>
                              </p:cTn>
                            </p:par>
                            <p:par>
                              <p:cTn id="38" fill="hold">
                                <p:stCondLst>
                                  <p:cond delay="5800"/>
                                </p:stCondLst>
                                <p:childTnLst>
                                  <p:par>
                                    <p:cTn id="39" presetID="2" presetClass="entr" presetSubtype="2" accel="40000" fill="hold" grpId="0" nodeType="afterEffect" p14:presetBounceEnd="40000">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14:bounceEnd="40000">
                                          <p:cBhvr additive="base">
                                            <p:cTn id="41" dur="10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4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42" grpId="0"/>
          <p:bldP spid="42" grpId="1"/>
          <p:bldP spid="44" grpId="0"/>
          <p:bldP spid="44" grpId="1"/>
          <p:bldP spid="45"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accel="4000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1000" fill="hold"/>
                                            <p:tgtEl>
                                              <p:spTgt spid="45"/>
                                            </p:tgtEl>
                                            <p:attrNameLst>
                                              <p:attrName>ppt_x</p:attrName>
                                            </p:attrNameLst>
                                          </p:cBhvr>
                                          <p:tavLst>
                                            <p:tav tm="0">
                                              <p:val>
                                                <p:strVal val="1+#ppt_w/2"/>
                                              </p:val>
                                            </p:tav>
                                            <p:tav tm="100000">
                                              <p:val>
                                                <p:strVal val="#ppt_x"/>
                                              </p:val>
                                            </p:tav>
                                          </p:tavLst>
                                        </p:anim>
                                        <p:anim calcmode="lin" valueType="num">
                                          <p:cBhvr additive="base">
                                            <p:cTn id="13" dur="10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2"/>
                                            </p:tgtEl>
                                            <p:attrNameLst>
                                              <p:attrName>ppt_y</p:attrName>
                                            </p:attrNameLst>
                                          </p:cBhvr>
                                          <p:tavLst>
                                            <p:tav tm="0">
                                              <p:val>
                                                <p:strVal val="#ppt_y"/>
                                              </p:val>
                                            </p:tav>
                                            <p:tav tm="100000">
                                              <p:val>
                                                <p:strVal val="#ppt_y"/>
                                              </p:val>
                                            </p:tav>
                                          </p:tavLst>
                                        </p:anim>
                                        <p:anim calcmode="lin" valueType="num">
                                          <p:cBhvr>
                                            <p:cTn id="1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2"/>
                                            </p:tgtEl>
                                          </p:cBhvr>
                                        </p:animEffect>
                                      </p:childTnLst>
                                    </p:cTn>
                                  </p:par>
                                </p:childTnLst>
                              </p:cTn>
                            </p:par>
                            <p:par>
                              <p:cTn id="22" fill="hold">
                                <p:stCondLst>
                                  <p:cond delay="3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2"/>
                                            </p:tgtEl>
                                          </p:cBhvr>
                                        </p:animEffect>
                                        <p:animScale>
                                          <p:cBhvr>
                                            <p:cTn id="25" dur="250" autoRev="1" fill="hold"/>
                                            <p:tgtEl>
                                              <p:spTgt spid="42"/>
                                            </p:tgtEl>
                                          </p:cBhvr>
                                          <p:by x="105000" y="105000"/>
                                        </p:animScale>
                                      </p:childTnLst>
                                    </p:cTn>
                                  </p:par>
                                </p:childTnLst>
                              </p:cTn>
                            </p:par>
                            <p:par>
                              <p:cTn id="26" fill="hold">
                                <p:stCondLst>
                                  <p:cond delay="35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4"/>
                                            </p:tgtEl>
                                            <p:attrNameLst>
                                              <p:attrName>ppt_y</p:attrName>
                                            </p:attrNameLst>
                                          </p:cBhvr>
                                          <p:tavLst>
                                            <p:tav tm="0">
                                              <p:val>
                                                <p:strVal val="#ppt_y"/>
                                              </p:val>
                                            </p:tav>
                                            <p:tav tm="100000">
                                              <p:val>
                                                <p:strVal val="#ppt_y"/>
                                              </p:val>
                                            </p:tav>
                                          </p:tavLst>
                                        </p:anim>
                                        <p:anim calcmode="lin" valueType="num">
                                          <p:cBhvr>
                                            <p:cTn id="31"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4"/>
                                            </p:tgtEl>
                                          </p:cBhvr>
                                        </p:animEffect>
                                      </p:childTnLst>
                                    </p:cTn>
                                  </p:par>
                                </p:childTnLst>
                              </p:cTn>
                            </p:par>
                            <p:par>
                              <p:cTn id="34" fill="hold">
                                <p:stCondLst>
                                  <p:cond delay="53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44"/>
                                            </p:tgtEl>
                                          </p:cBhvr>
                                        </p:animEffect>
                                        <p:animScale>
                                          <p:cBhvr>
                                            <p:cTn id="37" dur="250" autoRev="1" fill="hold"/>
                                            <p:tgtEl>
                                              <p:spTgt spid="44"/>
                                            </p:tgtEl>
                                          </p:cBhvr>
                                          <p:by x="105000" y="105000"/>
                                        </p:animScale>
                                      </p:childTnLst>
                                    </p:cTn>
                                  </p:par>
                                </p:childTnLst>
                              </p:cTn>
                            </p:par>
                            <p:par>
                              <p:cTn id="38" fill="hold">
                                <p:stCondLst>
                                  <p:cond delay="5800"/>
                                </p:stCondLst>
                                <p:childTnLst>
                                  <p:par>
                                    <p:cTn id="39" presetID="2" presetClass="entr" presetSubtype="2" accel="4000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42" grpId="0"/>
          <p:bldP spid="42" grpId="1"/>
          <p:bldP spid="44" grpId="0"/>
          <p:bldP spid="44" grpId="1"/>
          <p:bldP spid="45" grpId="0"/>
          <p:bldP spid="2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57350" y="2457450"/>
            <a:ext cx="2128838" cy="2128838"/>
          </a:xfrm>
          <a:prstGeom prst="line">
            <a:avLst/>
          </a:prstGeom>
          <a:noFill/>
          <a:ln w="6350" cap="flat" cmpd="sng" algn="ctr">
            <a:solidFill>
              <a:sysClr val="windowText" lastClr="000000">
                <a:lumMod val="65000"/>
                <a:lumOff val="35000"/>
              </a:sysClr>
            </a:solidFill>
            <a:prstDash val="solid"/>
            <a:miter lim="800000"/>
          </a:ln>
          <a:effectLst/>
        </p:spPr>
      </p:cxnSp>
      <p:sp>
        <p:nvSpPr>
          <p:cNvPr id="6" name="任意多边形 10"/>
          <p:cNvSpPr/>
          <p:nvPr/>
        </p:nvSpPr>
        <p:spPr bwMode="auto">
          <a:xfrm>
            <a:off x="2476500" y="2789239"/>
            <a:ext cx="7589838" cy="1636712"/>
          </a:xfrm>
          <a:custGeom>
            <a:avLst/>
            <a:gdLst>
              <a:gd name="connsiteX0" fmla="*/ 0 w 7590213"/>
              <a:gd name="connsiteY0" fmla="*/ 0 h 1635917"/>
              <a:gd name="connsiteX1" fmla="*/ 7590213 w 7590213"/>
              <a:gd name="connsiteY1" fmla="*/ 0 h 1635917"/>
              <a:gd name="connsiteX2" fmla="*/ 7590213 w 7590213"/>
              <a:gd name="connsiteY2" fmla="*/ 1635917 h 1635917"/>
              <a:gd name="connsiteX3" fmla="*/ 1140350 w 7590213"/>
              <a:gd name="connsiteY3" fmla="*/ 1635917 h 1635917"/>
              <a:gd name="connsiteX4" fmla="*/ 0 w 7590213"/>
              <a:gd name="connsiteY4" fmla="*/ 499380 h 1635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213" h="1635917">
                <a:moveTo>
                  <a:pt x="0" y="0"/>
                </a:moveTo>
                <a:lnTo>
                  <a:pt x="7590213" y="0"/>
                </a:lnTo>
                <a:lnTo>
                  <a:pt x="7590213" y="1635917"/>
                </a:lnTo>
                <a:lnTo>
                  <a:pt x="1140350" y="1635917"/>
                </a:lnTo>
                <a:lnTo>
                  <a:pt x="0" y="499380"/>
                </a:lnTo>
                <a:close/>
              </a:path>
            </a:pathLst>
          </a:custGeom>
          <a:solidFill>
            <a:srgbClr val="8AAD9D"/>
          </a:solidFill>
          <a:ln w="12700" cap="flat" cmpd="sng" algn="ctr">
            <a:noFill/>
            <a:prstDash val="solid"/>
            <a:miter lim="800000"/>
          </a:ln>
          <a:effectLst>
            <a:innerShdw blurRad="190500" dist="101600" dir="8580000">
              <a:prstClr val="black">
                <a:alpha val="4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11"/>
          <p:cNvSpPr txBox="1">
            <a:spLocks noChangeArrowheads="1"/>
          </p:cNvSpPr>
          <p:nvPr/>
        </p:nvSpPr>
        <p:spPr bwMode="auto">
          <a:xfrm>
            <a:off x="3480997" y="2908179"/>
            <a:ext cx="5523453" cy="58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3200" b="1" kern="0">
                <a:solidFill>
                  <a:prstClr val="white"/>
                </a:solidFill>
                <a:latin typeface="微软雅黑" panose="020B0503020204020204" pitchFamily="34" charset="-122"/>
                <a:ea typeface="微软雅黑" panose="020B0503020204020204" pitchFamily="34" charset="-122"/>
              </a:rPr>
              <a:t>公司介绍</a:t>
            </a:r>
            <a:endParaRPr lang="zh-CN" altLang="en-US" sz="3200" b="1" kern="0" dirty="0">
              <a:solidFill>
                <a:prstClr val="white"/>
              </a:solidFill>
              <a:latin typeface="微软雅黑" panose="020B0503020204020204" pitchFamily="34" charset="-122"/>
              <a:ea typeface="微软雅黑" panose="020B0503020204020204" pitchFamily="34" charset="-122"/>
            </a:endParaRPr>
          </a:p>
        </p:txBody>
      </p:sp>
      <p:sp>
        <p:nvSpPr>
          <p:cNvPr id="8" name="矩形 33"/>
          <p:cNvSpPr>
            <a:spLocks noChangeArrowheads="1"/>
          </p:cNvSpPr>
          <p:nvPr/>
        </p:nvSpPr>
        <p:spPr bwMode="auto">
          <a:xfrm>
            <a:off x="3621088" y="3578226"/>
            <a:ext cx="5364162" cy="91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方案具体细节说明，方案具体细节说明，方案具体细节说明，方案具体细节说明，</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spcBef>
                <a:spcPct val="20000"/>
              </a:spcBef>
              <a:spcAft>
                <a:spcPct val="0"/>
              </a:spcAft>
              <a:buNone/>
            </a:pP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组合 8"/>
          <p:cNvGrpSpPr/>
          <p:nvPr/>
        </p:nvGrpSpPr>
        <p:grpSpPr bwMode="auto">
          <a:xfrm>
            <a:off x="0" y="2628900"/>
            <a:ext cx="3317875" cy="2155825"/>
            <a:chOff x="0" y="2628900"/>
            <a:chExt cx="3318008" cy="2155448"/>
          </a:xfrm>
        </p:grpSpPr>
        <p:sp>
          <p:nvSpPr>
            <p:cNvPr id="10" name="任意多边形 7"/>
            <p:cNvSpPr/>
            <p:nvPr/>
          </p:nvSpPr>
          <p:spPr>
            <a:xfrm>
              <a:off x="0" y="2628900"/>
              <a:ext cx="2476599" cy="642826"/>
            </a:xfrm>
            <a:custGeom>
              <a:avLst/>
              <a:gdLst>
                <a:gd name="connsiteX0" fmla="*/ 0 w 2476160"/>
                <a:gd name="connsiteY0" fmla="*/ 0 h 642938"/>
                <a:gd name="connsiteX1" fmla="*/ 1831065 w 2476160"/>
                <a:gd name="connsiteY1" fmla="*/ 0 h 642938"/>
                <a:gd name="connsiteX2" fmla="*/ 2476160 w 2476160"/>
                <a:gd name="connsiteY2" fmla="*/ 642938 h 642938"/>
                <a:gd name="connsiteX3" fmla="*/ 0 w 2476160"/>
                <a:gd name="connsiteY3" fmla="*/ 642938 h 642938"/>
              </a:gdLst>
              <a:ahLst/>
              <a:cxnLst>
                <a:cxn ang="0">
                  <a:pos x="connsiteX0" y="connsiteY0"/>
                </a:cxn>
                <a:cxn ang="0">
                  <a:pos x="connsiteX1" y="connsiteY1"/>
                </a:cxn>
                <a:cxn ang="0">
                  <a:pos x="connsiteX2" y="connsiteY2"/>
                </a:cxn>
                <a:cxn ang="0">
                  <a:pos x="connsiteX3" y="connsiteY3"/>
                </a:cxn>
              </a:cxnLst>
              <a:rect l="l" t="t" r="r" b="b"/>
              <a:pathLst>
                <a:path w="2476160" h="642938">
                  <a:moveTo>
                    <a:pt x="0" y="0"/>
                  </a:moveTo>
                  <a:lnTo>
                    <a:pt x="1831065" y="0"/>
                  </a:lnTo>
                  <a:lnTo>
                    <a:pt x="2476160" y="642938"/>
                  </a:lnTo>
                  <a:lnTo>
                    <a:pt x="0" y="642938"/>
                  </a:lnTo>
                  <a:close/>
                </a:path>
              </a:pathLst>
            </a:custGeom>
            <a:solidFill>
              <a:srgbClr val="8AAD9D"/>
            </a:solidFill>
            <a:ln w="12700" cap="flat" cmpd="sng" algn="ctr">
              <a:noFill/>
              <a:prstDash val="solid"/>
              <a:miter lim="800000"/>
            </a:ln>
            <a:effectLst>
              <a:outerShdw blurRad="50800" dist="38100" dir="3600000" sx="101000" sy="101000" algn="tl" rotWithShape="0">
                <a:sysClr val="windowText" lastClr="000000">
                  <a:alpha val="46000"/>
                </a:sys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4"/>
            <p:cNvSpPr txBox="1">
              <a:spLocks noChangeArrowheads="1"/>
            </p:cNvSpPr>
            <p:nvPr/>
          </p:nvSpPr>
          <p:spPr bwMode="auto">
            <a:xfrm>
              <a:off x="742950" y="3214688"/>
              <a:ext cx="25750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9600" b="1" i="0" u="none" strike="noStrike" kern="0" cap="none" spc="0" normalizeH="0" baseline="0" noProof="0" dirty="0">
                  <a:ln>
                    <a:noFill/>
                  </a:ln>
                  <a:solidFill>
                    <a:srgbClr val="EFB0AA"/>
                  </a:solidFill>
                  <a:effectLst/>
                  <a:uLnTx/>
                  <a:uFillTx/>
                  <a:latin typeface="微软雅黑" panose="020B0503020204020204" pitchFamily="34" charset="-122"/>
                  <a:ea typeface="微软雅黑" panose="020B0503020204020204" pitchFamily="34" charset="-122"/>
                </a:rPr>
                <a:t>01</a:t>
              </a:r>
              <a:endParaRPr kumimoji="0" lang="zh-CN" altLang="en-US" sz="9600" b="1" i="0" u="none" strike="noStrike" kern="0" cap="none" spc="0" normalizeH="0" baseline="0" noProof="0" dirty="0">
                <a:ln>
                  <a:noFill/>
                </a:ln>
                <a:solidFill>
                  <a:srgbClr val="EFB0AA"/>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776288" y="4183066"/>
            <a:ext cx="1538287" cy="715962"/>
            <a:chOff x="776801" y="4183358"/>
            <a:chExt cx="1538203" cy="716245"/>
          </a:xfrm>
        </p:grpSpPr>
        <p:sp>
          <p:nvSpPr>
            <p:cNvPr id="6" name="TextBox 7"/>
            <p:cNvSpPr txBox="1"/>
            <p:nvPr/>
          </p:nvSpPr>
          <p:spPr>
            <a:xfrm>
              <a:off x="776801" y="4183358"/>
              <a:ext cx="897954" cy="420153"/>
            </a:xfrm>
            <a:prstGeom prst="rect">
              <a:avLst/>
            </a:prstGeom>
            <a:noFill/>
          </p:spPr>
          <p:txBody>
            <a:bodyPr wrap="none">
              <a:spAutoFit/>
            </a:bodyPr>
            <a:lstStyle/>
            <a:p>
              <a:pPr defTabSz="1217930">
                <a:defRPr/>
              </a:pPr>
              <a:r>
                <a:rPr lang="zh-CN" altLang="en-US" sz="2130" b="1" kern="0" dirty="0">
                  <a:solidFill>
                    <a:srgbClr val="445469"/>
                  </a:solidFill>
                  <a:latin typeface="微软雅黑" panose="020B0503020204020204" pitchFamily="34" charset="-122"/>
                  <a:ea typeface="微软雅黑" panose="020B0503020204020204" pitchFamily="34" charset="-122"/>
                </a:rPr>
                <a:t>方案</a:t>
              </a:r>
              <a:r>
                <a:rPr lang="en-US" altLang="zh-CN" sz="2130" b="1" kern="0" dirty="0">
                  <a:solidFill>
                    <a:srgbClr val="445469"/>
                  </a:solidFill>
                  <a:latin typeface="微软雅黑" panose="020B0503020204020204" pitchFamily="34" charset="-122"/>
                  <a:ea typeface="微软雅黑" panose="020B0503020204020204" pitchFamily="34" charset="-122"/>
                </a:rPr>
                <a:t>1</a:t>
              </a:r>
              <a:endParaRPr lang="en-US" sz="2130" b="1" kern="0" dirty="0">
                <a:solidFill>
                  <a:srgbClr val="445469"/>
                </a:solidFill>
                <a:latin typeface="微软雅黑" panose="020B0503020204020204" pitchFamily="34" charset="-122"/>
                <a:ea typeface="微软雅黑" panose="020B0503020204020204" pitchFamily="34" charset="-122"/>
              </a:endParaRPr>
            </a:p>
          </p:txBody>
        </p:sp>
        <p:sp>
          <p:nvSpPr>
            <p:cNvPr id="7" name="Freeform 153"/>
            <p:cNvSpPr>
              <a:spLocks noEditPoints="1"/>
            </p:cNvSpPr>
            <p:nvPr/>
          </p:nvSpPr>
          <p:spPr bwMode="auto">
            <a:xfrm>
              <a:off x="878395" y="4639150"/>
              <a:ext cx="26827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8" name="Freeform 153"/>
            <p:cNvSpPr>
              <a:spLocks noEditPoints="1"/>
            </p:cNvSpPr>
            <p:nvPr/>
          </p:nvSpPr>
          <p:spPr bwMode="auto">
            <a:xfrm>
              <a:off x="1170480" y="4639150"/>
              <a:ext cx="26827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9" name="Freeform 153"/>
            <p:cNvSpPr>
              <a:spLocks noEditPoints="1"/>
            </p:cNvSpPr>
            <p:nvPr/>
          </p:nvSpPr>
          <p:spPr bwMode="auto">
            <a:xfrm>
              <a:off x="1462564" y="4639150"/>
              <a:ext cx="26827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10" name="Freeform 153"/>
            <p:cNvSpPr>
              <a:spLocks noEditPoints="1"/>
            </p:cNvSpPr>
            <p:nvPr/>
          </p:nvSpPr>
          <p:spPr bwMode="auto">
            <a:xfrm>
              <a:off x="1754648" y="4639150"/>
              <a:ext cx="26827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lIns="121682" tIns="60841" rIns="121682" bIns="60841"/>
            <a:lstStyle/>
            <a:p>
              <a:pPr defTabSz="1217930">
                <a:defRPr/>
              </a:pPr>
              <a:endParaRPr lang="en-US" sz="3190" kern="0" dirty="0">
                <a:solidFill>
                  <a:srgbClr val="262626"/>
                </a:solidFill>
                <a:latin typeface="Calibri" panose="020F0502020204030204"/>
                <a:ea typeface="宋体" panose="02010600030101010101" pitchFamily="2" charset="-122"/>
              </a:endParaRPr>
            </a:p>
          </p:txBody>
        </p:sp>
        <p:sp>
          <p:nvSpPr>
            <p:cNvPr id="11" name="Freeform 153"/>
            <p:cNvSpPr>
              <a:spLocks noEditPoints="1"/>
            </p:cNvSpPr>
            <p:nvPr/>
          </p:nvSpPr>
          <p:spPr bwMode="auto">
            <a:xfrm>
              <a:off x="2046732" y="4639150"/>
              <a:ext cx="26827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grpSp>
      <p:grpSp>
        <p:nvGrpSpPr>
          <p:cNvPr id="12" name="组合 11"/>
          <p:cNvGrpSpPr/>
          <p:nvPr/>
        </p:nvGrpSpPr>
        <p:grpSpPr bwMode="auto">
          <a:xfrm>
            <a:off x="7773988" y="4183066"/>
            <a:ext cx="1538287" cy="715962"/>
            <a:chOff x="7774120" y="4183358"/>
            <a:chExt cx="1538326" cy="716245"/>
          </a:xfrm>
        </p:grpSpPr>
        <p:sp>
          <p:nvSpPr>
            <p:cNvPr id="14" name="TextBox 38"/>
            <p:cNvSpPr txBox="1"/>
            <p:nvPr/>
          </p:nvSpPr>
          <p:spPr>
            <a:xfrm>
              <a:off x="7774120" y="4183358"/>
              <a:ext cx="898026" cy="420153"/>
            </a:xfrm>
            <a:prstGeom prst="rect">
              <a:avLst/>
            </a:prstGeom>
            <a:noFill/>
          </p:spPr>
          <p:txBody>
            <a:bodyPr wrap="none">
              <a:spAutoFit/>
            </a:bodyPr>
            <a:lstStyle/>
            <a:p>
              <a:pPr defTabSz="1217930">
                <a:defRPr/>
              </a:pPr>
              <a:r>
                <a:rPr lang="zh-CN" altLang="en-US" sz="2130" b="1" kern="0" dirty="0">
                  <a:solidFill>
                    <a:srgbClr val="445469"/>
                  </a:solidFill>
                  <a:latin typeface="微软雅黑" panose="020B0503020204020204" pitchFamily="34" charset="-122"/>
                  <a:ea typeface="微软雅黑" panose="020B0503020204020204" pitchFamily="34" charset="-122"/>
                </a:rPr>
                <a:t>方案</a:t>
              </a:r>
              <a:r>
                <a:rPr lang="en-US" altLang="zh-CN" sz="2130" b="1" kern="0" dirty="0">
                  <a:solidFill>
                    <a:srgbClr val="445469"/>
                  </a:solidFill>
                  <a:latin typeface="微软雅黑" panose="020B0503020204020204" pitchFamily="34" charset="-122"/>
                  <a:ea typeface="微软雅黑" panose="020B0503020204020204" pitchFamily="34" charset="-122"/>
                </a:rPr>
                <a:t>3</a:t>
              </a:r>
              <a:endParaRPr lang="en-US" altLang="zh-CN" sz="2130" b="1" kern="0" dirty="0">
                <a:solidFill>
                  <a:srgbClr val="445469"/>
                </a:solidFill>
                <a:latin typeface="微软雅黑" panose="020B0503020204020204" pitchFamily="34" charset="-122"/>
                <a:ea typeface="微软雅黑" panose="020B0503020204020204" pitchFamily="34" charset="-122"/>
              </a:endParaRPr>
            </a:p>
          </p:txBody>
        </p:sp>
        <p:sp>
          <p:nvSpPr>
            <p:cNvPr id="15" name="Freeform 153"/>
            <p:cNvSpPr>
              <a:spLocks noEditPoints="1"/>
            </p:cNvSpPr>
            <p:nvPr/>
          </p:nvSpPr>
          <p:spPr bwMode="auto">
            <a:xfrm>
              <a:off x="7875723" y="4639150"/>
              <a:ext cx="268294"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16" name="Freeform 153"/>
            <p:cNvSpPr>
              <a:spLocks noEditPoints="1"/>
            </p:cNvSpPr>
            <p:nvPr/>
          </p:nvSpPr>
          <p:spPr bwMode="auto">
            <a:xfrm>
              <a:off x="8167830" y="4639150"/>
              <a:ext cx="268294"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17" name="Freeform 153"/>
            <p:cNvSpPr>
              <a:spLocks noEditPoints="1"/>
            </p:cNvSpPr>
            <p:nvPr/>
          </p:nvSpPr>
          <p:spPr bwMode="auto">
            <a:xfrm>
              <a:off x="8459937" y="4639150"/>
              <a:ext cx="268294"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dirty="0">
                <a:solidFill>
                  <a:srgbClr val="262626"/>
                </a:solidFill>
                <a:latin typeface="Calibri" panose="020F0502020204030204"/>
                <a:ea typeface="宋体" panose="02010600030101010101" pitchFamily="2" charset="-122"/>
              </a:endParaRPr>
            </a:p>
          </p:txBody>
        </p:sp>
        <p:sp>
          <p:nvSpPr>
            <p:cNvPr id="18" name="Freeform 153"/>
            <p:cNvSpPr>
              <a:spLocks noEditPoints="1"/>
            </p:cNvSpPr>
            <p:nvPr/>
          </p:nvSpPr>
          <p:spPr bwMode="auto">
            <a:xfrm>
              <a:off x="8752045" y="4639150"/>
              <a:ext cx="268294"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19" name="Freeform 153"/>
            <p:cNvSpPr>
              <a:spLocks noEditPoints="1"/>
            </p:cNvSpPr>
            <p:nvPr/>
          </p:nvSpPr>
          <p:spPr bwMode="auto">
            <a:xfrm>
              <a:off x="9044152" y="4639150"/>
              <a:ext cx="268294"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grpSp>
      <p:grpSp>
        <p:nvGrpSpPr>
          <p:cNvPr id="20" name="组合 19"/>
          <p:cNvGrpSpPr/>
          <p:nvPr/>
        </p:nvGrpSpPr>
        <p:grpSpPr bwMode="auto">
          <a:xfrm>
            <a:off x="4275139" y="4183066"/>
            <a:ext cx="1539875" cy="715962"/>
            <a:chOff x="4275460" y="4183358"/>
            <a:chExt cx="1539504" cy="716245"/>
          </a:xfrm>
        </p:grpSpPr>
        <p:sp>
          <p:nvSpPr>
            <p:cNvPr id="22" name="TextBox 48"/>
            <p:cNvSpPr txBox="1"/>
            <p:nvPr/>
          </p:nvSpPr>
          <p:spPr>
            <a:xfrm>
              <a:off x="4275460" y="4183358"/>
              <a:ext cx="897787" cy="420153"/>
            </a:xfrm>
            <a:prstGeom prst="rect">
              <a:avLst/>
            </a:prstGeom>
            <a:noFill/>
          </p:spPr>
          <p:txBody>
            <a:bodyPr wrap="none">
              <a:spAutoFit/>
            </a:bodyPr>
            <a:lstStyle/>
            <a:p>
              <a:pPr defTabSz="1217930">
                <a:defRPr/>
              </a:pPr>
              <a:r>
                <a:rPr lang="zh-CN" altLang="en-US" sz="2130" b="1" kern="0" dirty="0">
                  <a:solidFill>
                    <a:srgbClr val="445469"/>
                  </a:solidFill>
                  <a:latin typeface="微软雅黑" panose="020B0503020204020204" pitchFamily="34" charset="-122"/>
                  <a:ea typeface="微软雅黑" panose="020B0503020204020204" pitchFamily="34" charset="-122"/>
                </a:rPr>
                <a:t>方案</a:t>
              </a:r>
              <a:r>
                <a:rPr lang="en-US" altLang="zh-CN" sz="2130" b="1" kern="0" dirty="0">
                  <a:solidFill>
                    <a:srgbClr val="445469"/>
                  </a:solidFill>
                  <a:latin typeface="微软雅黑" panose="020B0503020204020204" pitchFamily="34" charset="-122"/>
                  <a:ea typeface="微软雅黑" panose="020B0503020204020204" pitchFamily="34" charset="-122"/>
                </a:rPr>
                <a:t>2</a:t>
              </a:r>
              <a:endParaRPr lang="en-US" altLang="zh-CN" sz="2130" b="1" kern="0" dirty="0">
                <a:solidFill>
                  <a:srgbClr val="445469"/>
                </a:solidFill>
                <a:latin typeface="微软雅黑" panose="020B0503020204020204" pitchFamily="34" charset="-122"/>
                <a:ea typeface="微软雅黑" panose="020B0503020204020204" pitchFamily="34" charset="-122"/>
              </a:endParaRPr>
            </a:p>
          </p:txBody>
        </p:sp>
        <p:sp>
          <p:nvSpPr>
            <p:cNvPr id="23" name="Freeform 153"/>
            <p:cNvSpPr>
              <a:spLocks noEditPoints="1"/>
            </p:cNvSpPr>
            <p:nvPr/>
          </p:nvSpPr>
          <p:spPr bwMode="auto">
            <a:xfrm>
              <a:off x="4377036" y="4639150"/>
              <a:ext cx="26822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24" name="Freeform 153"/>
            <p:cNvSpPr>
              <a:spLocks noEditPoints="1"/>
            </p:cNvSpPr>
            <p:nvPr/>
          </p:nvSpPr>
          <p:spPr bwMode="auto">
            <a:xfrm>
              <a:off x="4669065" y="4639150"/>
              <a:ext cx="26822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25" name="Freeform 153"/>
            <p:cNvSpPr>
              <a:spLocks noEditPoints="1"/>
            </p:cNvSpPr>
            <p:nvPr/>
          </p:nvSpPr>
          <p:spPr bwMode="auto">
            <a:xfrm>
              <a:off x="4961095" y="4639150"/>
              <a:ext cx="26822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8AAD9D"/>
            </a:solidFill>
            <a:ln w="9525">
              <a:noFill/>
              <a:round/>
            </a:ln>
          </p:spPr>
          <p:txBody>
            <a:bodyPr lIns="121682" tIns="60841" rIns="121682" bIns="60841"/>
            <a:lstStyle/>
            <a:p>
              <a:pPr defTabSz="1217930">
                <a:defRPr/>
              </a:pPr>
              <a:endParaRPr lang="en-US" sz="3190" kern="0" dirty="0">
                <a:solidFill>
                  <a:srgbClr val="262626"/>
                </a:solidFill>
                <a:latin typeface="Calibri" panose="020F0502020204030204"/>
                <a:ea typeface="宋体" panose="02010600030101010101" pitchFamily="2" charset="-122"/>
              </a:endParaRPr>
            </a:p>
          </p:txBody>
        </p:sp>
        <p:sp>
          <p:nvSpPr>
            <p:cNvPr id="26" name="Freeform 153"/>
            <p:cNvSpPr>
              <a:spLocks noEditPoints="1"/>
            </p:cNvSpPr>
            <p:nvPr/>
          </p:nvSpPr>
          <p:spPr bwMode="auto">
            <a:xfrm>
              <a:off x="5253125" y="4639150"/>
              <a:ext cx="268222"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sp>
          <p:nvSpPr>
            <p:cNvPr id="27" name="Freeform 153"/>
            <p:cNvSpPr>
              <a:spLocks noEditPoints="1"/>
            </p:cNvSpPr>
            <p:nvPr/>
          </p:nvSpPr>
          <p:spPr bwMode="auto">
            <a:xfrm>
              <a:off x="5546741" y="4639150"/>
              <a:ext cx="268223" cy="26045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lIns="121682" tIns="60841" rIns="121682" bIns="60841"/>
            <a:lstStyle/>
            <a:p>
              <a:pPr defTabSz="1217930">
                <a:defRPr/>
              </a:pPr>
              <a:endParaRPr lang="en-US" sz="3190" kern="0">
                <a:solidFill>
                  <a:srgbClr val="262626"/>
                </a:solidFill>
                <a:latin typeface="Calibri" panose="020F0502020204030204"/>
                <a:ea typeface="宋体" panose="02010600030101010101" pitchFamily="2" charset="-122"/>
              </a:endParaRPr>
            </a:p>
          </p:txBody>
        </p:sp>
      </p:grpSp>
      <p:cxnSp>
        <p:nvCxnSpPr>
          <p:cNvPr id="28" name="Straight Connector 56"/>
          <p:cNvCxnSpPr>
            <a:cxnSpLocks noChangeShapeType="1"/>
          </p:cNvCxnSpPr>
          <p:nvPr/>
        </p:nvCxnSpPr>
        <p:spPr bwMode="auto">
          <a:xfrm>
            <a:off x="895350" y="5068888"/>
            <a:ext cx="10393363" cy="0"/>
          </a:xfrm>
          <a:prstGeom prst="line">
            <a:avLst/>
          </a:prstGeom>
          <a:noFill/>
          <a:ln w="9525" algn="ctr">
            <a:solidFill>
              <a:srgbClr val="ADBACA"/>
            </a:solidFill>
            <a:round/>
          </a:ln>
          <a:extLst>
            <a:ext uri="{909E8E84-426E-40DD-AFC4-6F175D3DCCD1}">
              <a14:hiddenFill xmlns:a14="http://schemas.microsoft.com/office/drawing/2010/main">
                <a:noFill/>
              </a14:hiddenFill>
            </a:ext>
          </a:extLst>
        </p:spPr>
      </p:cxnSp>
      <p:grpSp>
        <p:nvGrpSpPr>
          <p:cNvPr id="29" name="组合 28"/>
          <p:cNvGrpSpPr/>
          <p:nvPr/>
        </p:nvGrpSpPr>
        <p:grpSpPr bwMode="auto">
          <a:xfrm>
            <a:off x="877888" y="5237162"/>
            <a:ext cx="10348912" cy="796757"/>
            <a:chOff x="878209" y="5237048"/>
            <a:chExt cx="10348750" cy="796049"/>
          </a:xfrm>
        </p:grpSpPr>
        <p:sp>
          <p:nvSpPr>
            <p:cNvPr id="30" name="矩形 29"/>
            <p:cNvSpPr>
              <a:spLocks noChangeArrowheads="1"/>
            </p:cNvSpPr>
            <p:nvPr/>
          </p:nvSpPr>
          <p:spPr bwMode="auto">
            <a:xfrm>
              <a:off x="878209" y="5237048"/>
              <a:ext cx="3322316" cy="79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None/>
              </a:pPr>
              <a:r>
                <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方案具体细节说明，方案具体细节说明，方案具体细节说明，方案具体细节说明，</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spcBef>
                  <a:spcPct val="20000"/>
                </a:spcBef>
                <a:spcAft>
                  <a:spcPct val="0"/>
                </a:spcAft>
                <a:buNone/>
              </a:pP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矩形 30"/>
            <p:cNvSpPr>
              <a:spLocks noChangeArrowheads="1"/>
            </p:cNvSpPr>
            <p:nvPr/>
          </p:nvSpPr>
          <p:spPr bwMode="auto">
            <a:xfrm>
              <a:off x="4376868" y="5237048"/>
              <a:ext cx="3322316" cy="79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None/>
              </a:pPr>
              <a:r>
                <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方案具体细节说明，方案具体细节说明，方案具体细节说明，方案具体细节说明，</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spcBef>
                  <a:spcPct val="20000"/>
                </a:spcBef>
                <a:spcAft>
                  <a:spcPct val="0"/>
                </a:spcAft>
                <a:buNone/>
              </a:pP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p:cNvSpPr>
              <a:spLocks noChangeArrowheads="1"/>
            </p:cNvSpPr>
            <p:nvPr/>
          </p:nvSpPr>
          <p:spPr bwMode="auto">
            <a:xfrm>
              <a:off x="7904643" y="5237048"/>
              <a:ext cx="3322316" cy="79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None/>
              </a:pPr>
              <a:r>
                <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方案具体细节说明，方案具体细节说明，方案具体细节说明，方案具体细节说明，</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spcBef>
                  <a:spcPct val="20000"/>
                </a:spcBef>
                <a:spcAft>
                  <a:spcPct val="0"/>
                </a:spcAft>
                <a:buNone/>
              </a:pP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37" name="图片 36"/>
          <p:cNvPicPr>
            <a:picLocks noChangeAspect="1"/>
          </p:cNvPicPr>
          <p:nvPr/>
        </p:nvPicPr>
        <p:blipFill rotWithShape="1">
          <a:blip r:embed="rId1">
            <a:extLst>
              <a:ext uri="{28A0092B-C50C-407E-A947-70E740481C1C}">
                <a14:useLocalDpi xmlns:a14="http://schemas.microsoft.com/office/drawing/2010/main" val="0"/>
              </a:ext>
            </a:extLst>
          </a:blip>
          <a:srcRect b="13556"/>
          <a:stretch>
            <a:fillRect/>
          </a:stretch>
        </p:blipFill>
        <p:spPr>
          <a:xfrm>
            <a:off x="879895" y="1572596"/>
            <a:ext cx="3395243" cy="2573336"/>
          </a:xfrm>
          <a:prstGeom prst="rect">
            <a:avLst/>
          </a:prstGeom>
        </p:spPr>
      </p:pic>
      <p:pic>
        <p:nvPicPr>
          <p:cNvPr id="38" name="图片 37"/>
          <p:cNvPicPr>
            <a:picLocks noChangeAspect="1"/>
          </p:cNvPicPr>
          <p:nvPr/>
        </p:nvPicPr>
        <p:blipFill rotWithShape="1">
          <a:blip r:embed="rId1">
            <a:extLst>
              <a:ext uri="{28A0092B-C50C-407E-A947-70E740481C1C}">
                <a14:useLocalDpi xmlns:a14="http://schemas.microsoft.com/office/drawing/2010/main" val="0"/>
              </a:ext>
            </a:extLst>
          </a:blip>
          <a:srcRect b="13556"/>
          <a:stretch>
            <a:fillRect/>
          </a:stretch>
        </p:blipFill>
        <p:spPr>
          <a:xfrm>
            <a:off x="4386682" y="1572596"/>
            <a:ext cx="3395243" cy="2573336"/>
          </a:xfrm>
          <a:prstGeom prst="rect">
            <a:avLst/>
          </a:prstGeom>
        </p:spPr>
      </p:pic>
      <p:pic>
        <p:nvPicPr>
          <p:cNvPr id="39" name="图片 38"/>
          <p:cNvPicPr>
            <a:picLocks noChangeAspect="1"/>
          </p:cNvPicPr>
          <p:nvPr/>
        </p:nvPicPr>
        <p:blipFill rotWithShape="1">
          <a:blip r:embed="rId1">
            <a:extLst>
              <a:ext uri="{28A0092B-C50C-407E-A947-70E740481C1C}">
                <a14:useLocalDpi xmlns:a14="http://schemas.microsoft.com/office/drawing/2010/main" val="0"/>
              </a:ext>
            </a:extLst>
          </a:blip>
          <a:srcRect b="13556"/>
          <a:stretch>
            <a:fillRect/>
          </a:stretch>
        </p:blipFill>
        <p:spPr>
          <a:xfrm>
            <a:off x="7904507" y="1572596"/>
            <a:ext cx="3395243" cy="2573336"/>
          </a:xfrm>
          <a:prstGeom prst="rect">
            <a:avLst/>
          </a:prstGeom>
        </p:spPr>
      </p:pic>
      <p:sp>
        <p:nvSpPr>
          <p:cNvPr id="40" name="文本框 39"/>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bwMode="auto">
          <a:xfrm>
            <a:off x="0" y="3733800"/>
            <a:ext cx="1014413" cy="2433638"/>
          </a:xfrm>
          <a:prstGeom prst="rect">
            <a:avLst/>
          </a:prstGeom>
          <a:solidFill>
            <a:srgbClr val="8AAD9D"/>
          </a:solidFill>
          <a:ln w="9525">
            <a:noFill/>
            <a:round/>
          </a:ln>
        </p:spPr>
        <p:txBody>
          <a:bodyPr lIns="121682" tIns="60841" rIns="121682" bIns="60841"/>
          <a:lstStyle/>
          <a:p>
            <a:pPr algn="ctr" defTabSz="1217930">
              <a:defRPr/>
            </a:pPr>
            <a:endParaRPr lang="en-US" sz="3190" kern="0">
              <a:solidFill>
                <a:srgbClr val="262626"/>
              </a:solidFill>
              <a:latin typeface="Calibri" panose="020F0502020204030204"/>
              <a:ea typeface="宋体" panose="02010600030101010101" pitchFamily="2" charset="-122"/>
            </a:endParaRPr>
          </a:p>
        </p:txBody>
      </p:sp>
      <p:sp>
        <p:nvSpPr>
          <p:cNvPr id="9" name="矩形 37"/>
          <p:cNvSpPr>
            <a:spLocks noChangeArrowheads="1"/>
          </p:cNvSpPr>
          <p:nvPr/>
        </p:nvSpPr>
        <p:spPr bwMode="auto">
          <a:xfrm>
            <a:off x="1236663" y="1970184"/>
            <a:ext cx="5078312" cy="33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FontTx/>
              <a:buNone/>
            </a:pPr>
            <a:r>
              <a:rPr lang="zh-CN" altLang="en-US" sz="2000" b="1"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第一套方案说明</a:t>
            </a:r>
            <a:endParaRPr lang="en-US" altLang="zh-CN" sz="2000" b="1"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矩形 37"/>
          <p:cNvSpPr>
            <a:spLocks noChangeArrowheads="1"/>
          </p:cNvSpPr>
          <p:nvPr/>
        </p:nvSpPr>
        <p:spPr bwMode="auto">
          <a:xfrm>
            <a:off x="1236663" y="2396975"/>
            <a:ext cx="5078312"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lumMod val="50000"/>
                  </a:schemeClr>
                </a:solidFill>
                <a:latin typeface="楷体" panose="02010609060101010101" pitchFamily="49" charset="-122"/>
                <a:ea typeface="楷体" panose="02010609060101010101" pitchFamily="49" charset="-122"/>
              </a:rPr>
              <a:t>家从不愿给它一个定义难言的深情</a:t>
            </a:r>
            <a:r>
              <a:rPr lang="en-US" altLang="zh-CN" sz="1800" dirty="0">
                <a:solidFill>
                  <a:schemeClr val="bg1">
                    <a:lumMod val="50000"/>
                  </a:schemeClr>
                </a:solidFill>
                <a:latin typeface="楷体" panose="02010609060101010101" pitchFamily="49" charset="-122"/>
                <a:ea typeface="楷体" panose="02010609060101010101" pitchFamily="49" charset="-122"/>
              </a:rPr>
              <a:t>——</a:t>
            </a:r>
            <a:r>
              <a:rPr lang="zh-CN" altLang="en-US" sz="1800" dirty="0">
                <a:solidFill>
                  <a:schemeClr val="bg1">
                    <a:lumMod val="50000"/>
                  </a:schemeClr>
                </a:solidFill>
                <a:latin typeface="楷体" panose="02010609060101010101" pitchFamily="49" charset="-122"/>
                <a:ea typeface="楷体" panose="02010609060101010101" pitchFamily="49" charset="-122"/>
              </a:rPr>
              <a:t>是一个苹果安放的角落是一只拖鞋迷失的场所动荡后的安抚有亲人温暖的言语是忙碌后的休憩有爱人缠绵的目光必须舒适 必须窝心我眷恋它</a:t>
            </a:r>
            <a:endParaRPr lang="zh-CN" altLang="en-US" sz="1800" dirty="0">
              <a:solidFill>
                <a:schemeClr val="bg1">
                  <a:lumMod val="50000"/>
                </a:schemeClr>
              </a:solidFill>
              <a:latin typeface="楷体" panose="02010609060101010101" pitchFamily="49" charset="-122"/>
              <a:ea typeface="楷体" panose="02010609060101010101" pitchFamily="49" charset="-122"/>
            </a:endParaRPr>
          </a:p>
        </p:txBody>
      </p:sp>
      <p:sp>
        <p:nvSpPr>
          <p:cNvPr id="11" name="文本框 10"/>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15"/>
          <p:cNvSpPr/>
          <p:nvPr/>
        </p:nvSpPr>
        <p:spPr>
          <a:xfrm>
            <a:off x="6895217" y="1397000"/>
            <a:ext cx="2215399" cy="20320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a:off x="9328901" y="1397000"/>
            <a:ext cx="2215399" cy="203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1236662" y="3725732"/>
            <a:ext cx="10323511" cy="243363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695325" y="2254250"/>
            <a:ext cx="10987088" cy="2934215"/>
            <a:chOff x="694544" y="2254658"/>
            <a:chExt cx="10987347" cy="2933092"/>
          </a:xfrm>
        </p:grpSpPr>
        <p:sp>
          <p:nvSpPr>
            <p:cNvPr id="19" name="Oval 4"/>
            <p:cNvSpPr/>
            <p:nvPr/>
          </p:nvSpPr>
          <p:spPr>
            <a:xfrm>
              <a:off x="694544" y="3013193"/>
              <a:ext cx="1606588" cy="1607522"/>
            </a:xfrm>
            <a:prstGeom prst="ellipse">
              <a:avLst/>
            </a:prstGeom>
            <a:solidFill>
              <a:srgbClr val="F6C5A1"/>
            </a:solidFill>
            <a:ln w="25400" cap="flat" cmpd="sng" algn="ctr">
              <a:noFill/>
              <a:prstDash val="solid"/>
            </a:ln>
            <a:effectLst/>
          </p:spPr>
          <p:txBody>
            <a:bodyPr anchor="ctr"/>
            <a:lstStyle/>
            <a:p>
              <a:pPr algn="ctr" defTabSz="1217930">
                <a:defRPr/>
              </a:pPr>
              <a:endParaRPr lang="en-US" sz="319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5"/>
            <p:cNvSpPr/>
            <p:nvPr/>
          </p:nvSpPr>
          <p:spPr>
            <a:xfrm>
              <a:off x="3752141" y="2951304"/>
              <a:ext cx="1606588" cy="1605935"/>
            </a:xfrm>
            <a:prstGeom prst="ellipse">
              <a:avLst/>
            </a:prstGeom>
            <a:solidFill>
              <a:srgbClr val="8AAD9D"/>
            </a:solidFill>
            <a:ln w="25400" cap="flat" cmpd="sng" algn="ctr">
              <a:noFill/>
              <a:prstDash val="solid"/>
            </a:ln>
            <a:effectLst/>
          </p:spPr>
          <p:txBody>
            <a:bodyPr anchor="ctr"/>
            <a:lstStyle/>
            <a:p>
              <a:pPr algn="ctr" defTabSz="1217930">
                <a:defRPr/>
              </a:pPr>
              <a:endParaRPr lang="en-US" sz="319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6"/>
            <p:cNvSpPr/>
            <p:nvPr/>
          </p:nvSpPr>
          <p:spPr>
            <a:xfrm>
              <a:off x="6809738" y="2951304"/>
              <a:ext cx="1606588" cy="1605935"/>
            </a:xfrm>
            <a:prstGeom prst="ellipse">
              <a:avLst/>
            </a:prstGeom>
            <a:solidFill>
              <a:srgbClr val="F6C5A1"/>
            </a:solidFill>
            <a:ln w="25400" cap="flat" cmpd="sng" algn="ctr">
              <a:noFill/>
              <a:prstDash val="solid"/>
            </a:ln>
            <a:effectLst/>
          </p:spPr>
          <p:txBody>
            <a:bodyPr anchor="ctr"/>
            <a:lstStyle/>
            <a:p>
              <a:pPr algn="ctr" defTabSz="1217930">
                <a:defRPr/>
              </a:pPr>
              <a:endParaRPr lang="en-US" sz="319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55"/>
            <p:cNvSpPr>
              <a:spLocks noEditPoints="1"/>
            </p:cNvSpPr>
            <p:nvPr/>
          </p:nvSpPr>
          <p:spPr bwMode="auto">
            <a:xfrm>
              <a:off x="4287142" y="3386113"/>
              <a:ext cx="536588" cy="399897"/>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rgbClr val="FFFFFF"/>
            </a:solidFill>
            <a:ln w="9525">
              <a:noFill/>
              <a:round/>
            </a:ln>
          </p:spPr>
          <p:txBody>
            <a:bodyPr lIns="121682" tIns="60841" rIns="121682" bIns="60841"/>
            <a:lstStyle/>
            <a:p>
              <a:pPr defTabSz="1217930">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05"/>
            <p:cNvSpPr>
              <a:spLocks noEditPoints="1"/>
            </p:cNvSpPr>
            <p:nvPr/>
          </p:nvSpPr>
          <p:spPr bwMode="auto">
            <a:xfrm>
              <a:off x="1243832" y="3335332"/>
              <a:ext cx="509600" cy="50145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w="9525">
              <a:noFill/>
              <a:round/>
            </a:ln>
          </p:spPr>
          <p:txBody>
            <a:bodyPr lIns="121682" tIns="60841" rIns="121682" bIns="60841"/>
            <a:lstStyle/>
            <a:p>
              <a:pPr defTabSz="1217930">
                <a:defRPr/>
              </a:pPr>
              <a:endParaRPr lang="en-US" sz="3190" kern="0" dirty="0">
                <a:solidFill>
                  <a:srgbClr val="2AC2AC">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4"/>
            <p:cNvSpPr>
              <a:spLocks noEditPoints="1"/>
            </p:cNvSpPr>
            <p:nvPr/>
          </p:nvSpPr>
          <p:spPr bwMode="auto">
            <a:xfrm>
              <a:off x="7392365" y="3365483"/>
              <a:ext cx="439747" cy="439570"/>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rgbClr val="FFFFFF"/>
            </a:solidFill>
            <a:ln w="9525">
              <a:noFill/>
              <a:round/>
            </a:ln>
          </p:spPr>
          <p:txBody>
            <a:bodyPr lIns="121682" tIns="60841" rIns="121682" bIns="60841"/>
            <a:lstStyle/>
            <a:p>
              <a:pPr defTabSz="1217930">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5" name="Straight Connector 26@|9FFC:0|FBC:0|LFC:13224393|LBC:16777215"/>
            <p:cNvCxnSpPr>
              <a:cxnSpLocks noChangeShapeType="1"/>
            </p:cNvCxnSpPr>
            <p:nvPr/>
          </p:nvCxnSpPr>
          <p:spPr bwMode="auto">
            <a:xfrm rot="5400000">
              <a:off x="2739931" y="2719523"/>
              <a:ext cx="573832" cy="946"/>
            </a:xfrm>
            <a:prstGeom prst="line">
              <a:avLst/>
            </a:prstGeom>
            <a:noFill/>
            <a:ln w="19050" algn="ctr">
              <a:solidFill>
                <a:srgbClr val="ADBACA"/>
              </a:solidFill>
              <a:round/>
              <a:headEnd type="oval" w="med" len="med"/>
              <a:tailEnd type="oval" w="med" len="med"/>
            </a:ln>
            <a:extLst>
              <a:ext uri="{909E8E84-426E-40DD-AFC4-6F175D3DCCD1}">
                <a14:hiddenFill xmlns:a14="http://schemas.microsoft.com/office/drawing/2010/main">
                  <a:noFill/>
                </a14:hiddenFill>
              </a:ext>
            </a:extLst>
          </p:spPr>
        </p:cxnSp>
        <p:sp>
          <p:nvSpPr>
            <p:cNvPr id="26" name="Chevron 27@|1FFC:13224393|FBC:16777215|LFC:16777215|LBC:16777215"/>
            <p:cNvSpPr/>
            <p:nvPr/>
          </p:nvSpPr>
          <p:spPr>
            <a:xfrm>
              <a:off x="3194916" y="2570450"/>
              <a:ext cx="303219" cy="303096"/>
            </a:xfrm>
            <a:prstGeom prst="chevron">
              <a:avLst/>
            </a:prstGeom>
            <a:solidFill>
              <a:srgbClr val="ADBACA"/>
            </a:solidFill>
            <a:ln w="25400" cap="flat" cmpd="sng" algn="ctr">
              <a:noFill/>
              <a:prstDash val="solid"/>
            </a:ln>
            <a:effectLst/>
          </p:spPr>
          <p:txBody>
            <a:bodyPr anchor="ctr"/>
            <a:lstStyle/>
            <a:p>
              <a:pPr algn="ctr" defTabSz="1217930">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 name="Shape 92@|1FFC:0|FBC:0|LFC:13224393|LBC:16777215"/>
            <p:cNvCxnSpPr>
              <a:cxnSpLocks noChangeShapeType="1"/>
            </p:cNvCxnSpPr>
            <p:nvPr/>
          </p:nvCxnSpPr>
          <p:spPr bwMode="auto">
            <a:xfrm rot="10800000" flipV="1">
              <a:off x="1498225" y="2701650"/>
              <a:ext cx="1528150" cy="304205"/>
            </a:xfrm>
            <a:prstGeom prst="bentConnector2">
              <a:avLst/>
            </a:prstGeom>
            <a:noFill/>
            <a:ln w="19050" algn="ctr">
              <a:solidFill>
                <a:srgbClr val="ADBACA"/>
              </a:solidFill>
              <a:miter lim="800000"/>
            </a:ln>
            <a:extLst>
              <a:ext uri="{909E8E84-426E-40DD-AFC4-6F175D3DCCD1}">
                <a14:hiddenFill xmlns:a14="http://schemas.microsoft.com/office/drawing/2010/main">
                  <a:noFill/>
                </a14:hiddenFill>
              </a:ext>
            </a:extLst>
          </p:spPr>
        </p:cxnSp>
        <p:cxnSp>
          <p:nvCxnSpPr>
            <p:cNvPr id="28" name="Straight Connector 30@|9FFC:0|FBC:0|LFC:13224393|LBC:16777215"/>
            <p:cNvCxnSpPr>
              <a:cxnSpLocks noChangeShapeType="1"/>
            </p:cNvCxnSpPr>
            <p:nvPr/>
          </p:nvCxnSpPr>
          <p:spPr bwMode="auto">
            <a:xfrm rot="5400000">
              <a:off x="8803644" y="2664212"/>
              <a:ext cx="573832" cy="946"/>
            </a:xfrm>
            <a:prstGeom prst="line">
              <a:avLst/>
            </a:prstGeom>
            <a:noFill/>
            <a:ln w="19050" algn="ctr">
              <a:solidFill>
                <a:srgbClr val="ADBACA"/>
              </a:solidFill>
              <a:round/>
              <a:headEnd type="oval" w="med" len="med"/>
              <a:tailEnd type="oval" w="med" len="med"/>
            </a:ln>
            <a:extLst>
              <a:ext uri="{909E8E84-426E-40DD-AFC4-6F175D3DCCD1}">
                <a14:hiddenFill xmlns:a14="http://schemas.microsoft.com/office/drawing/2010/main">
                  <a:noFill/>
                </a14:hiddenFill>
              </a:ext>
            </a:extLst>
          </p:spPr>
        </p:cxnSp>
        <p:sp>
          <p:nvSpPr>
            <p:cNvPr id="29" name="Chevron 31@|1FFC:13224393|FBC:16777215|LFC:16777215|LBC:16777215"/>
            <p:cNvSpPr/>
            <p:nvPr/>
          </p:nvSpPr>
          <p:spPr>
            <a:xfrm>
              <a:off x="9257721" y="2514908"/>
              <a:ext cx="304807" cy="303097"/>
            </a:xfrm>
            <a:prstGeom prst="chevron">
              <a:avLst/>
            </a:prstGeom>
            <a:solidFill>
              <a:srgbClr val="ADBACA"/>
            </a:solidFill>
            <a:ln w="25400" cap="flat" cmpd="sng" algn="ctr">
              <a:noFill/>
              <a:prstDash val="solid"/>
            </a:ln>
            <a:effectLst/>
          </p:spPr>
          <p:txBody>
            <a:bodyPr anchor="ctr"/>
            <a:lstStyle/>
            <a:p>
              <a:pPr algn="ctr" defTabSz="1217930">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0" name="Shape 95@|1FFC:0|FBC:0|LFC:13224393|LBC:16777215"/>
            <p:cNvCxnSpPr>
              <a:cxnSpLocks noChangeShapeType="1"/>
            </p:cNvCxnSpPr>
            <p:nvPr/>
          </p:nvCxnSpPr>
          <p:spPr bwMode="auto">
            <a:xfrm rot="10800000" flipV="1">
              <a:off x="7561938" y="2646339"/>
              <a:ext cx="1528150" cy="304205"/>
            </a:xfrm>
            <a:prstGeom prst="bentConnector2">
              <a:avLst/>
            </a:prstGeom>
            <a:noFill/>
            <a:ln w="19050" algn="ctr">
              <a:solidFill>
                <a:srgbClr val="ADBACA"/>
              </a:solidFill>
              <a:miter lim="800000"/>
            </a:ln>
            <a:extLst>
              <a:ext uri="{909E8E84-426E-40DD-AFC4-6F175D3DCCD1}">
                <a14:hiddenFill xmlns:a14="http://schemas.microsoft.com/office/drawing/2010/main">
                  <a:noFill/>
                </a14:hiddenFill>
              </a:ext>
            </a:extLst>
          </p:spPr>
        </p:cxnSp>
        <p:cxnSp>
          <p:nvCxnSpPr>
            <p:cNvPr id="31" name="Straight Connector 34@|9FFC:0|FBC:0|LFC:13224393|LBC:16777215"/>
            <p:cNvCxnSpPr>
              <a:cxnSpLocks noChangeShapeType="1"/>
            </p:cNvCxnSpPr>
            <p:nvPr/>
          </p:nvCxnSpPr>
          <p:spPr bwMode="auto">
            <a:xfrm rot="16200000" flipV="1">
              <a:off x="5784423" y="4839028"/>
              <a:ext cx="573832" cy="946"/>
            </a:xfrm>
            <a:prstGeom prst="line">
              <a:avLst/>
            </a:prstGeom>
            <a:noFill/>
            <a:ln w="19050" algn="ctr">
              <a:solidFill>
                <a:srgbClr val="ADBACA"/>
              </a:solidFill>
              <a:round/>
              <a:headEnd type="oval" w="med" len="med"/>
              <a:tailEnd type="oval" w="med" len="med"/>
            </a:ln>
            <a:extLst>
              <a:ext uri="{909E8E84-426E-40DD-AFC4-6F175D3DCCD1}">
                <a14:hiddenFill xmlns:a14="http://schemas.microsoft.com/office/drawing/2010/main">
                  <a:noFill/>
                </a14:hiddenFill>
              </a:ext>
            </a:extLst>
          </p:spPr>
        </p:cxnSp>
        <p:sp>
          <p:nvSpPr>
            <p:cNvPr id="32" name="Chevron 35@|1FFC:13224393|FBC:16777215|LFC:16777215|LBC:16777215"/>
            <p:cNvSpPr/>
            <p:nvPr/>
          </p:nvSpPr>
          <p:spPr>
            <a:xfrm flipV="1">
              <a:off x="6238225" y="4685777"/>
              <a:ext cx="304807" cy="304683"/>
            </a:xfrm>
            <a:prstGeom prst="chevron">
              <a:avLst/>
            </a:prstGeom>
            <a:solidFill>
              <a:srgbClr val="ADBACA"/>
            </a:solidFill>
            <a:ln w="25400" cap="flat" cmpd="sng" algn="ctr">
              <a:noFill/>
              <a:prstDash val="solid"/>
            </a:ln>
            <a:effectLst/>
          </p:spPr>
          <p:txBody>
            <a:bodyPr anchor="ctr"/>
            <a:lstStyle/>
            <a:p>
              <a:pPr algn="ctr" defTabSz="1217930">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3" name="Shape 98@|1FFC:0|FBC:0|LFC:13224393|LBC:16777215"/>
            <p:cNvCxnSpPr>
              <a:cxnSpLocks noChangeShapeType="1"/>
            </p:cNvCxnSpPr>
            <p:nvPr/>
          </p:nvCxnSpPr>
          <p:spPr bwMode="auto">
            <a:xfrm rot="10800000">
              <a:off x="4542717" y="4553642"/>
              <a:ext cx="1528150" cy="304205"/>
            </a:xfrm>
            <a:prstGeom prst="bentConnector2">
              <a:avLst/>
            </a:prstGeom>
            <a:noFill/>
            <a:ln w="19050" algn="ctr">
              <a:solidFill>
                <a:srgbClr val="ADBACA"/>
              </a:solidFill>
              <a:miter lim="800000"/>
            </a:ln>
            <a:extLst>
              <a:ext uri="{909E8E84-426E-40DD-AFC4-6F175D3DCCD1}">
                <a14:hiddenFill xmlns:a14="http://schemas.microsoft.com/office/drawing/2010/main">
                  <a:noFill/>
                </a14:hiddenFill>
              </a:ext>
            </a:extLst>
          </p:spPr>
        </p:cxnSp>
        <p:sp>
          <p:nvSpPr>
            <p:cNvPr id="34" name="Oval 38@|1FFC:49407|FBC:16777215|LFC:16777215|LBC:16777215"/>
            <p:cNvSpPr/>
            <p:nvPr/>
          </p:nvSpPr>
          <p:spPr>
            <a:xfrm>
              <a:off x="2513862" y="3241705"/>
              <a:ext cx="1025549" cy="1025132"/>
            </a:xfrm>
            <a:prstGeom prst="ellipse">
              <a:avLst/>
            </a:prstGeom>
            <a:solidFill>
              <a:srgbClr val="F6C5A1"/>
            </a:solidFill>
            <a:ln w="25400" cap="flat" cmpd="sng" algn="ctr">
              <a:noFill/>
              <a:prstDash val="solid"/>
            </a:ln>
            <a:effectLst/>
          </p:spPr>
          <p:txBody>
            <a:bodyPr anchor="ctr"/>
            <a:lstStyle/>
            <a:p>
              <a:pPr algn="ctr" defTabSz="1217930">
                <a:defRPr/>
              </a:pPr>
              <a:endParaRPr lang="en-US" sz="319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39@|1FFC:16777215|FBC:16777215|LFC:16777215|LBC:16777215"/>
            <p:cNvSpPr/>
            <p:nvPr/>
          </p:nvSpPr>
          <p:spPr>
            <a:xfrm>
              <a:off x="2617052" y="3344854"/>
              <a:ext cx="820756" cy="818836"/>
            </a:xfrm>
            <a:prstGeom prst="ellipse">
              <a:avLst/>
            </a:prstGeom>
            <a:solidFill>
              <a:srgbClr val="FFFFFF"/>
            </a:solidFill>
            <a:ln w="25400" cap="flat" cmpd="sng" algn="ctr">
              <a:noFill/>
              <a:prstDash val="solid"/>
            </a:ln>
            <a:effectLst/>
          </p:spPr>
          <p:txBody>
            <a:bodyPr anchor="ctr"/>
            <a:lstStyle/>
            <a:p>
              <a:pPr algn="ctr" defTabSz="1217930">
                <a:defRPr/>
              </a:pPr>
              <a:r>
                <a:rPr lang="en-US" sz="2130" b="1" kern="0" dirty="0">
                  <a:solidFill>
                    <a:srgbClr val="6A6A6A"/>
                  </a:solidFill>
                  <a:latin typeface="Arial" panose="020B0604020202020204" pitchFamily="34" charset="0"/>
                  <a:ea typeface="微软雅黑" panose="020B0503020204020204" pitchFamily="34" charset="-122"/>
                  <a:sym typeface="Arial" panose="020B0604020202020204" pitchFamily="34" charset="0"/>
                </a:rPr>
                <a:t>01</a:t>
              </a:r>
              <a:endParaRPr lang="en-US" sz="2130" b="1" kern="0" dirty="0">
                <a:solidFill>
                  <a:srgbClr val="6A6A6A"/>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Oval 41@|1FFC:6242303|FBC:16777215|LFC:16777215|LBC:16777215"/>
            <p:cNvSpPr/>
            <p:nvPr/>
          </p:nvSpPr>
          <p:spPr>
            <a:xfrm>
              <a:off x="5549233" y="3241705"/>
              <a:ext cx="1025549" cy="1025132"/>
            </a:xfrm>
            <a:prstGeom prst="ellipse">
              <a:avLst/>
            </a:prstGeom>
            <a:solidFill>
              <a:srgbClr val="8AAD9D"/>
            </a:solidFill>
            <a:ln w="25400" cap="flat" cmpd="sng" algn="ctr">
              <a:noFill/>
              <a:prstDash val="solid"/>
            </a:ln>
            <a:effectLst/>
          </p:spPr>
          <p:txBody>
            <a:bodyPr anchor="ctr"/>
            <a:lstStyle/>
            <a:p>
              <a:pPr algn="ctr" defTabSz="1217930">
                <a:defRPr/>
              </a:pPr>
              <a:endParaRPr lang="en-US" sz="319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Oval 42@|1FFC:16777215|FBC:16777215|LFC:16777215|LBC:16777215"/>
            <p:cNvSpPr/>
            <p:nvPr/>
          </p:nvSpPr>
          <p:spPr>
            <a:xfrm>
              <a:off x="5650836" y="3344854"/>
              <a:ext cx="820757" cy="818836"/>
            </a:xfrm>
            <a:prstGeom prst="ellipse">
              <a:avLst/>
            </a:prstGeom>
            <a:solidFill>
              <a:srgbClr val="FFFFFF"/>
            </a:solidFill>
            <a:ln w="25400" cap="flat" cmpd="sng" algn="ctr">
              <a:noFill/>
              <a:prstDash val="solid"/>
            </a:ln>
            <a:effectLst/>
          </p:spPr>
          <p:txBody>
            <a:bodyPr anchor="ctr"/>
            <a:lstStyle/>
            <a:p>
              <a:pPr algn="ctr" defTabSz="1217930">
                <a:defRPr/>
              </a:pPr>
              <a:r>
                <a:rPr lang="en-US" sz="2130" b="1" kern="0" dirty="0">
                  <a:solidFill>
                    <a:srgbClr val="6A6A6A"/>
                  </a:solidFill>
                  <a:latin typeface="Arial" panose="020B0604020202020204" pitchFamily="34" charset="0"/>
                  <a:ea typeface="微软雅黑" panose="020B0503020204020204" pitchFamily="34" charset="-122"/>
                  <a:sym typeface="Arial" panose="020B0604020202020204" pitchFamily="34" charset="0"/>
                </a:rPr>
                <a:t>02</a:t>
              </a:r>
              <a:endParaRPr lang="en-US" sz="2130" b="1" kern="0" dirty="0">
                <a:solidFill>
                  <a:srgbClr val="6A6A6A"/>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a:spLocks noChangeArrowheads="1"/>
            </p:cNvSpPr>
            <p:nvPr/>
          </p:nvSpPr>
          <p:spPr bwMode="auto">
            <a:xfrm>
              <a:off x="821547" y="4017696"/>
              <a:ext cx="1330356" cy="24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Tx/>
                <a:buNone/>
              </a:pPr>
              <a:r>
                <a:rPr lang="zh-CN" altLang="en-US"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步骤</a:t>
              </a:r>
              <a:r>
                <a:rPr lang="en-US" altLang="zh-CN"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a:t>
              </a:r>
              <a:endParaRPr lang="en-US" altLang="zh-CN"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39" name="TextBox 13"/>
            <p:cNvSpPr txBox="1"/>
            <p:nvPr/>
          </p:nvSpPr>
          <p:spPr>
            <a:xfrm>
              <a:off x="3890257" y="4017696"/>
              <a:ext cx="1330356" cy="245968"/>
            </a:xfrm>
            <a:prstGeom prst="rect">
              <a:avLst/>
            </a:prstGeom>
            <a:noFill/>
          </p:spPr>
          <p:txBody>
            <a:bodyPr lIns="0" tIns="0" rIns="0" bIns="0" anchor="ctr">
              <a:spAutoFit/>
            </a:bodyPr>
            <a:lstStyle/>
            <a:p>
              <a:pPr algn="ctr" fontAlgn="base">
                <a:lnSpc>
                  <a:spcPct val="100000"/>
                </a:lnSpc>
                <a:spcBef>
                  <a:spcPct val="20000"/>
                </a:spcBef>
                <a:spcAft>
                  <a:spcPct val="0"/>
                </a:spcAft>
                <a:buFontTx/>
                <a:buNone/>
              </a:pPr>
              <a:r>
                <a:rPr lang="zh-CN" altLang="en-US"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步骤</a:t>
              </a:r>
              <a:r>
                <a:rPr lang="en-US" altLang="zh-CN"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a:t>
              </a:r>
              <a:endParaRPr lang="en-US" altLang="zh-CN"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40" name="TextBox 13"/>
            <p:cNvSpPr txBox="1"/>
            <p:nvPr/>
          </p:nvSpPr>
          <p:spPr>
            <a:xfrm>
              <a:off x="6963730" y="4017696"/>
              <a:ext cx="1328768" cy="245968"/>
            </a:xfrm>
            <a:prstGeom prst="rect">
              <a:avLst/>
            </a:prstGeom>
            <a:noFill/>
          </p:spPr>
          <p:txBody>
            <a:bodyPr lIns="0" tIns="0" rIns="0" bIns="0" anchor="ctr">
              <a:spAutoFit/>
            </a:bodyPr>
            <a:lstStyle/>
            <a:p>
              <a:pPr algn="ctr" fontAlgn="base">
                <a:lnSpc>
                  <a:spcPct val="100000"/>
                </a:lnSpc>
                <a:spcBef>
                  <a:spcPct val="20000"/>
                </a:spcBef>
                <a:spcAft>
                  <a:spcPct val="0"/>
                </a:spcAft>
                <a:buFontTx/>
                <a:buNone/>
              </a:pPr>
              <a:r>
                <a:rPr lang="zh-CN" altLang="en-US"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步骤</a:t>
              </a:r>
              <a:r>
                <a:rPr lang="en-US" altLang="zh-CN"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3</a:t>
              </a:r>
              <a:endParaRPr lang="en-US" altLang="zh-CN"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nvGrpSpPr>
            <p:cNvPr id="41" name="组合 26"/>
            <p:cNvGrpSpPr/>
            <p:nvPr/>
          </p:nvGrpSpPr>
          <p:grpSpPr bwMode="auto">
            <a:xfrm>
              <a:off x="8617307" y="2950545"/>
              <a:ext cx="2856338" cy="1607357"/>
              <a:chOff x="8617307" y="2950545"/>
              <a:chExt cx="2856338" cy="1607357"/>
            </a:xfrm>
          </p:grpSpPr>
          <p:sp>
            <p:nvSpPr>
              <p:cNvPr id="50" name="Oval 7"/>
              <p:cNvSpPr/>
              <p:nvPr/>
            </p:nvSpPr>
            <p:spPr>
              <a:xfrm>
                <a:off x="9867335" y="2951305"/>
                <a:ext cx="1606588" cy="1605935"/>
              </a:xfrm>
              <a:prstGeom prst="ellipse">
                <a:avLst/>
              </a:prstGeom>
              <a:solidFill>
                <a:srgbClr val="EFB0AA"/>
              </a:solidFill>
              <a:ln w="25400" cap="flat" cmpd="sng" algn="ctr">
                <a:noFill/>
                <a:prstDash val="solid"/>
              </a:ln>
              <a:effectLst/>
            </p:spPr>
            <p:txBody>
              <a:bodyPr anchor="ctr"/>
              <a:lstStyle/>
              <a:p>
                <a:pPr algn="ctr" defTabSz="1217930">
                  <a:defRPr/>
                </a:pPr>
                <a:endParaRPr lang="en-US" sz="319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245"/>
              <p:cNvSpPr/>
              <p:nvPr/>
            </p:nvSpPr>
            <p:spPr bwMode="auto">
              <a:xfrm>
                <a:off x="10376935" y="3294073"/>
                <a:ext cx="585801" cy="58397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w="9525">
                <a:noFill/>
                <a:round/>
              </a:ln>
            </p:spPr>
            <p:txBody>
              <a:bodyPr lIns="121682" tIns="60841" rIns="121682" bIns="60841"/>
              <a:lstStyle/>
              <a:p>
                <a:pPr defTabSz="1217930">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Oval 44@|1FFC:11321898|FBC:16777215|LFC:16777215|LBC:16777215"/>
              <p:cNvSpPr/>
              <p:nvPr/>
            </p:nvSpPr>
            <p:spPr>
              <a:xfrm>
                <a:off x="8617944" y="3241705"/>
                <a:ext cx="1025549" cy="1025132"/>
              </a:xfrm>
              <a:prstGeom prst="ellipse">
                <a:avLst/>
              </a:prstGeom>
              <a:solidFill>
                <a:srgbClr val="F6C5A1"/>
              </a:solidFill>
              <a:ln w="25400" cap="flat" cmpd="sng" algn="ctr">
                <a:noFill/>
                <a:prstDash val="solid"/>
              </a:ln>
              <a:effectLst/>
            </p:spPr>
            <p:txBody>
              <a:bodyPr anchor="ctr"/>
              <a:lstStyle/>
              <a:p>
                <a:pPr algn="ctr" defTabSz="1217930">
                  <a:defRPr/>
                </a:pPr>
                <a:endParaRPr lang="en-US" sz="319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Oval 45@|1FFC:16777215|FBC:16777215|LFC:16777215|LBC:16777215"/>
              <p:cNvSpPr/>
              <p:nvPr/>
            </p:nvSpPr>
            <p:spPr>
              <a:xfrm>
                <a:off x="8721133" y="3344854"/>
                <a:ext cx="819169" cy="818836"/>
              </a:xfrm>
              <a:prstGeom prst="ellipse">
                <a:avLst/>
              </a:prstGeom>
              <a:solidFill>
                <a:srgbClr val="FFFFFF"/>
              </a:solidFill>
              <a:ln w="25400" cap="flat" cmpd="sng" algn="ctr">
                <a:noFill/>
                <a:prstDash val="solid"/>
              </a:ln>
              <a:effectLst/>
            </p:spPr>
            <p:txBody>
              <a:bodyPr anchor="ctr"/>
              <a:lstStyle/>
              <a:p>
                <a:pPr algn="ctr" defTabSz="1217930">
                  <a:defRPr/>
                </a:pPr>
                <a:r>
                  <a:rPr lang="en-US" sz="2130" b="1" kern="0" dirty="0">
                    <a:solidFill>
                      <a:srgbClr val="6A6A6A"/>
                    </a:solidFill>
                    <a:latin typeface="Arial" panose="020B0604020202020204" pitchFamily="34" charset="0"/>
                    <a:ea typeface="微软雅黑" panose="020B0503020204020204" pitchFamily="34" charset="-122"/>
                    <a:sym typeface="Arial" panose="020B0604020202020204" pitchFamily="34" charset="0"/>
                  </a:rPr>
                  <a:t>03</a:t>
                </a:r>
                <a:endParaRPr lang="en-US" sz="2130" b="1" kern="0" dirty="0">
                  <a:solidFill>
                    <a:srgbClr val="6A6A6A"/>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10005452" y="4017696"/>
                <a:ext cx="1330356" cy="245968"/>
              </a:xfrm>
              <a:prstGeom prst="rect">
                <a:avLst/>
              </a:prstGeom>
              <a:noFill/>
            </p:spPr>
            <p:txBody>
              <a:bodyPr lIns="0" tIns="0" rIns="0" bIns="0" anchor="ctr">
                <a:spAutoFit/>
              </a:bodyPr>
              <a:lstStyle/>
              <a:p>
                <a:pPr algn="ctr" fontAlgn="base">
                  <a:lnSpc>
                    <a:spcPct val="100000"/>
                  </a:lnSpc>
                  <a:spcBef>
                    <a:spcPct val="20000"/>
                  </a:spcBef>
                  <a:spcAft>
                    <a:spcPct val="0"/>
                  </a:spcAft>
                  <a:buFontTx/>
                  <a:buNone/>
                </a:pPr>
                <a:r>
                  <a:rPr lang="zh-CN" altLang="en-US"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步骤</a:t>
                </a:r>
                <a:r>
                  <a:rPr lang="en-US" altLang="zh-CN"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4</a:t>
                </a:r>
                <a:endParaRPr lang="en-US" altLang="zh-CN" sz="1600" b="1" dirty="0">
                  <a:solidFill>
                    <a:srgbClr val="FFFFFF"/>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grpSp>
        <p:sp>
          <p:nvSpPr>
            <p:cNvPr id="42" name="TextBox 13"/>
            <p:cNvSpPr txBox="1">
              <a:spLocks noChangeArrowheads="1"/>
            </p:cNvSpPr>
            <p:nvPr/>
          </p:nvSpPr>
          <p:spPr bwMode="auto">
            <a:xfrm>
              <a:off x="2032839" y="4492176"/>
              <a:ext cx="1952671" cy="2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计划</a:t>
              </a:r>
              <a:r>
                <a:rPr lang="en-US" altLang="zh-CN"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a:t>
              </a:r>
              <a:endParaRPr lang="en-US" altLang="zh-CN"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43" name="TextBox 13"/>
            <p:cNvSpPr txBox="1"/>
            <p:nvPr/>
          </p:nvSpPr>
          <p:spPr>
            <a:xfrm>
              <a:off x="2288432" y="4777817"/>
              <a:ext cx="1477998" cy="184595"/>
            </a:xfrm>
            <a:prstGeom prst="rect">
              <a:avLst/>
            </a:prstGeom>
            <a:noFill/>
          </p:spPr>
          <p:txBody>
            <a:bodyPr lIns="0" tIns="0" rIns="0" bIns="0">
              <a:spAutoFit/>
            </a:bodyPr>
            <a:lstStyle/>
            <a:p>
              <a:pPr algn="ctr" defTabSz="1216660">
                <a:spcBef>
                  <a:spcPct val="20000"/>
                </a:spcBef>
                <a:defRPr/>
              </a:pPr>
              <a:r>
                <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方案具体细节说明</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13"/>
            <p:cNvSpPr txBox="1">
              <a:spLocks noChangeArrowheads="1"/>
            </p:cNvSpPr>
            <p:nvPr/>
          </p:nvSpPr>
          <p:spPr bwMode="auto">
            <a:xfrm>
              <a:off x="3556874" y="2254658"/>
              <a:ext cx="1952671" cy="2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计划</a:t>
              </a:r>
              <a:r>
                <a:rPr lang="en-US" altLang="zh-CN"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a:t>
              </a:r>
              <a:endParaRPr lang="en-US" altLang="zh-CN"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45" name="TextBox 13"/>
            <p:cNvSpPr txBox="1"/>
            <p:nvPr/>
          </p:nvSpPr>
          <p:spPr>
            <a:xfrm>
              <a:off x="3812467" y="2540299"/>
              <a:ext cx="1479585" cy="184595"/>
            </a:xfrm>
            <a:prstGeom prst="rect">
              <a:avLst/>
            </a:prstGeom>
            <a:noFill/>
          </p:spPr>
          <p:txBody>
            <a:bodyPr lIns="0" tIns="0" rIns="0" bIns="0">
              <a:spAutoFit/>
            </a:bodyPr>
            <a:lstStyle/>
            <a:p>
              <a:pPr algn="ctr" defTabSz="1216660">
                <a:spcBef>
                  <a:spcPct val="20000"/>
                </a:spcBef>
                <a:defRPr/>
              </a:pPr>
              <a:r>
                <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方案具体细节说明</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13"/>
            <p:cNvSpPr txBox="1">
              <a:spLocks noChangeArrowheads="1"/>
            </p:cNvSpPr>
            <p:nvPr/>
          </p:nvSpPr>
          <p:spPr bwMode="auto">
            <a:xfrm>
              <a:off x="6628759" y="4715928"/>
              <a:ext cx="1952671" cy="24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计划</a:t>
              </a:r>
              <a:r>
                <a:rPr lang="en-US" altLang="zh-CN"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3</a:t>
              </a:r>
              <a:endParaRPr lang="en-US" altLang="zh-CN"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47" name="TextBox 13"/>
            <p:cNvSpPr txBox="1"/>
            <p:nvPr/>
          </p:nvSpPr>
          <p:spPr>
            <a:xfrm>
              <a:off x="6884353" y="5003155"/>
              <a:ext cx="1479585" cy="184595"/>
            </a:xfrm>
            <a:prstGeom prst="rect">
              <a:avLst/>
            </a:prstGeom>
            <a:noFill/>
          </p:spPr>
          <p:txBody>
            <a:bodyPr lIns="0" tIns="0" rIns="0" bIns="0">
              <a:spAutoFit/>
            </a:bodyPr>
            <a:lstStyle/>
            <a:p>
              <a:pPr algn="ctr" defTabSz="1216660">
                <a:spcBef>
                  <a:spcPct val="20000"/>
                </a:spcBef>
                <a:defRPr/>
              </a:pPr>
              <a:r>
                <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方案具体细节说明</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3"/>
            <p:cNvSpPr txBox="1">
              <a:spLocks noChangeArrowheads="1"/>
            </p:cNvSpPr>
            <p:nvPr/>
          </p:nvSpPr>
          <p:spPr bwMode="auto">
            <a:xfrm>
              <a:off x="9729220" y="2340350"/>
              <a:ext cx="1952671" cy="2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Tx/>
                <a:buNone/>
              </a:pPr>
              <a:r>
                <a:rPr lang="zh-CN" altLang="en-US"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计划</a:t>
              </a:r>
              <a:r>
                <a:rPr lang="en-US" altLang="zh-CN"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4</a:t>
              </a:r>
              <a:endParaRPr lang="en-US" altLang="zh-CN" sz="1600" b="1" dirty="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49" name="TextBox 13"/>
            <p:cNvSpPr txBox="1"/>
            <p:nvPr/>
          </p:nvSpPr>
          <p:spPr>
            <a:xfrm>
              <a:off x="9984813" y="2625991"/>
              <a:ext cx="1479585" cy="184595"/>
            </a:xfrm>
            <a:prstGeom prst="rect">
              <a:avLst/>
            </a:prstGeom>
            <a:noFill/>
          </p:spPr>
          <p:txBody>
            <a:bodyPr lIns="0" tIns="0" rIns="0" bIns="0">
              <a:spAutoFit/>
            </a:bodyPr>
            <a:lstStyle/>
            <a:p>
              <a:pPr algn="ctr" defTabSz="1216660">
                <a:spcBef>
                  <a:spcPct val="20000"/>
                </a:spcBef>
                <a:defRPr/>
              </a:pPr>
              <a:r>
                <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方案具体细节说明</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5"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1"/>
          <p:cNvSpPr/>
          <p:nvPr/>
        </p:nvSpPr>
        <p:spPr>
          <a:xfrm>
            <a:off x="6935160" y="1820391"/>
            <a:ext cx="773349" cy="773550"/>
          </a:xfrm>
          <a:prstGeom prst="ellipse">
            <a:avLst/>
          </a:prstGeom>
          <a:solidFill>
            <a:srgbClr val="8AAD9D"/>
          </a:solidFill>
          <a:ln w="6350" cap="flat" cmpd="sng" algn="ctr">
            <a:noFill/>
            <a:prstDash val="solid"/>
            <a:miter lim="800000"/>
          </a:ln>
          <a:effectLst/>
        </p:spPr>
        <p:txBody>
          <a:bodyPr lIns="45710" tIns="22855" rIns="45710" bIns="22855"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7" name="Freeform 1"/>
          <p:cNvSpPr>
            <a:spLocks noChangeArrowheads="1"/>
          </p:cNvSpPr>
          <p:nvPr/>
        </p:nvSpPr>
        <p:spPr bwMode="auto">
          <a:xfrm rot="5400000">
            <a:off x="9239145" y="1282694"/>
            <a:ext cx="1376296" cy="1616905"/>
          </a:xfrm>
          <a:custGeom>
            <a:avLst/>
            <a:gdLst>
              <a:gd name="T0" fmla="*/ 1782 w 2658"/>
              <a:gd name="T1" fmla="*/ 0 h 2470"/>
              <a:gd name="T2" fmla="*/ 1782 w 2658"/>
              <a:gd name="T3" fmla="*/ 0 h 2470"/>
              <a:gd name="T4" fmla="*/ 1782 w 2658"/>
              <a:gd name="T5" fmla="*/ 438 h 2470"/>
              <a:gd name="T6" fmla="*/ 1469 w 2658"/>
              <a:gd name="T7" fmla="*/ 438 h 2470"/>
              <a:gd name="T8" fmla="*/ 375 w 2658"/>
              <a:gd name="T9" fmla="*/ 1219 h 2470"/>
              <a:gd name="T10" fmla="*/ 1469 w 2658"/>
              <a:gd name="T11" fmla="*/ 2032 h 2470"/>
              <a:gd name="T12" fmla="*/ 2188 w 2658"/>
              <a:gd name="T13" fmla="*/ 2032 h 2470"/>
              <a:gd name="T14" fmla="*/ 2188 w 2658"/>
              <a:gd name="T15" fmla="*/ 2469 h 2470"/>
              <a:gd name="T16" fmla="*/ 2657 w 2658"/>
              <a:gd name="T17" fmla="*/ 2469 h 2470"/>
              <a:gd name="T18" fmla="*/ 1500 w 2658"/>
              <a:gd name="T19" fmla="*/ 2469 h 2470"/>
              <a:gd name="T20" fmla="*/ 0 w 2658"/>
              <a:gd name="T21" fmla="*/ 1219 h 2470"/>
              <a:gd name="T22" fmla="*/ 1469 w 2658"/>
              <a:gd name="T23" fmla="*/ 0 h 2470"/>
              <a:gd name="T24" fmla="*/ 1782 w 2658"/>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2470">
                <a:moveTo>
                  <a:pt x="1782" y="0"/>
                </a:moveTo>
                <a:lnTo>
                  <a:pt x="1782" y="0"/>
                </a:lnTo>
                <a:cubicBezTo>
                  <a:pt x="1782" y="438"/>
                  <a:pt x="1782" y="438"/>
                  <a:pt x="1782" y="438"/>
                </a:cubicBezTo>
                <a:cubicBezTo>
                  <a:pt x="1469" y="438"/>
                  <a:pt x="1469" y="438"/>
                  <a:pt x="1469" y="438"/>
                </a:cubicBezTo>
                <a:cubicBezTo>
                  <a:pt x="688" y="438"/>
                  <a:pt x="375" y="781"/>
                  <a:pt x="375" y="1219"/>
                </a:cubicBezTo>
                <a:cubicBezTo>
                  <a:pt x="375" y="1719"/>
                  <a:pt x="719" y="2032"/>
                  <a:pt x="1469" y="2032"/>
                </a:cubicBezTo>
                <a:cubicBezTo>
                  <a:pt x="2188" y="2032"/>
                  <a:pt x="2188" y="2032"/>
                  <a:pt x="2188" y="2032"/>
                </a:cubicBezTo>
                <a:cubicBezTo>
                  <a:pt x="2188" y="2469"/>
                  <a:pt x="2188" y="2469"/>
                  <a:pt x="2188" y="2469"/>
                </a:cubicBezTo>
                <a:cubicBezTo>
                  <a:pt x="2657" y="2469"/>
                  <a:pt x="2657" y="2469"/>
                  <a:pt x="2657" y="2469"/>
                </a:cubicBezTo>
                <a:cubicBezTo>
                  <a:pt x="1500" y="2469"/>
                  <a:pt x="1500" y="2469"/>
                  <a:pt x="1500" y="2469"/>
                </a:cubicBezTo>
                <a:cubicBezTo>
                  <a:pt x="438" y="2469"/>
                  <a:pt x="0" y="1938"/>
                  <a:pt x="0" y="1219"/>
                </a:cubicBezTo>
                <a:cubicBezTo>
                  <a:pt x="0" y="532"/>
                  <a:pt x="407" y="0"/>
                  <a:pt x="1469" y="0"/>
                </a:cubicBezTo>
                <a:lnTo>
                  <a:pt x="1782" y="0"/>
                </a:lnTo>
              </a:path>
            </a:pathLst>
          </a:custGeom>
          <a:solidFill>
            <a:srgbClr val="8AAD9D"/>
          </a:solidFill>
          <a:ln>
            <a:noFill/>
          </a:ln>
          <a:effectLst/>
        </p:spPr>
        <p:txBody>
          <a:bodyPr wrap="none" lIns="121893" tIns="60946" rIns="121893" bIns="60946"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ndParaRPr>
          </a:p>
        </p:txBody>
      </p:sp>
      <p:sp>
        <p:nvSpPr>
          <p:cNvPr id="8" name="Freeform 2"/>
          <p:cNvSpPr>
            <a:spLocks noChangeArrowheads="1"/>
          </p:cNvSpPr>
          <p:nvPr/>
        </p:nvSpPr>
        <p:spPr bwMode="auto">
          <a:xfrm rot="5400000">
            <a:off x="8043188" y="2305049"/>
            <a:ext cx="1132078" cy="1596694"/>
          </a:xfrm>
          <a:custGeom>
            <a:avLst/>
            <a:gdLst>
              <a:gd name="T0" fmla="*/ 750 w 2187"/>
              <a:gd name="T1" fmla="*/ 0 h 2438"/>
              <a:gd name="T2" fmla="*/ 750 w 2187"/>
              <a:gd name="T3" fmla="*/ 0 h 2438"/>
              <a:gd name="T4" fmla="*/ 2186 w 2187"/>
              <a:gd name="T5" fmla="*/ 1187 h 2438"/>
              <a:gd name="T6" fmla="*/ 719 w 2187"/>
              <a:gd name="T7" fmla="*/ 2437 h 2438"/>
              <a:gd name="T8" fmla="*/ 0 w 2187"/>
              <a:gd name="T9" fmla="*/ 2437 h 2438"/>
              <a:gd name="T10" fmla="*/ 469 w 2187"/>
              <a:gd name="T11" fmla="*/ 2437 h 2438"/>
              <a:gd name="T12" fmla="*/ 469 w 2187"/>
              <a:gd name="T13" fmla="*/ 2031 h 2438"/>
              <a:gd name="T14" fmla="*/ 750 w 2187"/>
              <a:gd name="T15" fmla="*/ 2031 h 2438"/>
              <a:gd name="T16" fmla="*/ 1843 w 2187"/>
              <a:gd name="T17" fmla="*/ 1218 h 2438"/>
              <a:gd name="T18" fmla="*/ 750 w 2187"/>
              <a:gd name="T19" fmla="*/ 437 h 2438"/>
              <a:gd name="T20" fmla="*/ 469 w 2187"/>
              <a:gd name="T21" fmla="*/ 437 h 2438"/>
              <a:gd name="T22" fmla="*/ 0 w 2187"/>
              <a:gd name="T23" fmla="*/ 437 h 2438"/>
              <a:gd name="T24" fmla="*/ 0 w 2187"/>
              <a:gd name="T25" fmla="*/ 0 h 2438"/>
              <a:gd name="T26" fmla="*/ 750 w 2187"/>
              <a:gd name="T27" fmla="*/ 0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7" h="2438">
                <a:moveTo>
                  <a:pt x="750" y="0"/>
                </a:moveTo>
                <a:lnTo>
                  <a:pt x="750" y="0"/>
                </a:lnTo>
                <a:cubicBezTo>
                  <a:pt x="1780" y="0"/>
                  <a:pt x="2186" y="500"/>
                  <a:pt x="2186" y="1187"/>
                </a:cubicBezTo>
                <a:cubicBezTo>
                  <a:pt x="2186" y="1906"/>
                  <a:pt x="1749" y="2437"/>
                  <a:pt x="719" y="2437"/>
                </a:cubicBezTo>
                <a:cubicBezTo>
                  <a:pt x="0" y="2437"/>
                  <a:pt x="0" y="2437"/>
                  <a:pt x="0" y="2437"/>
                </a:cubicBezTo>
                <a:cubicBezTo>
                  <a:pt x="469" y="2437"/>
                  <a:pt x="469" y="2437"/>
                  <a:pt x="469" y="2437"/>
                </a:cubicBezTo>
                <a:cubicBezTo>
                  <a:pt x="469" y="2031"/>
                  <a:pt x="469" y="2031"/>
                  <a:pt x="469" y="2031"/>
                </a:cubicBezTo>
                <a:cubicBezTo>
                  <a:pt x="750" y="2031"/>
                  <a:pt x="750" y="2031"/>
                  <a:pt x="750" y="2031"/>
                </a:cubicBezTo>
                <a:cubicBezTo>
                  <a:pt x="1499" y="2031"/>
                  <a:pt x="1843" y="1687"/>
                  <a:pt x="1843" y="1218"/>
                </a:cubicBezTo>
                <a:cubicBezTo>
                  <a:pt x="1843" y="750"/>
                  <a:pt x="1499" y="437"/>
                  <a:pt x="750" y="437"/>
                </a:cubicBezTo>
                <a:cubicBezTo>
                  <a:pt x="469" y="437"/>
                  <a:pt x="469" y="437"/>
                  <a:pt x="469" y="437"/>
                </a:cubicBezTo>
                <a:cubicBezTo>
                  <a:pt x="0" y="437"/>
                  <a:pt x="0" y="437"/>
                  <a:pt x="0" y="437"/>
                </a:cubicBezTo>
                <a:cubicBezTo>
                  <a:pt x="0" y="0"/>
                  <a:pt x="0" y="0"/>
                  <a:pt x="0" y="0"/>
                </a:cubicBezTo>
                <a:lnTo>
                  <a:pt x="750" y="0"/>
                </a:lnTo>
              </a:path>
            </a:pathLst>
          </a:custGeom>
          <a:solidFill>
            <a:srgbClr val="F6C5A1"/>
          </a:solidFill>
          <a:ln>
            <a:noFill/>
          </a:ln>
          <a:effectLst/>
        </p:spPr>
        <p:txBody>
          <a:bodyPr wrap="none" lIns="121893" tIns="60946" rIns="121893" bIns="60946"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ndParaRPr>
          </a:p>
        </p:txBody>
      </p:sp>
      <p:sp>
        <p:nvSpPr>
          <p:cNvPr id="9" name="Freeform 3"/>
          <p:cNvSpPr>
            <a:spLocks noChangeArrowheads="1"/>
          </p:cNvSpPr>
          <p:nvPr/>
        </p:nvSpPr>
        <p:spPr bwMode="auto">
          <a:xfrm rot="5400000">
            <a:off x="6364061" y="1518760"/>
            <a:ext cx="1828213" cy="1596693"/>
          </a:xfrm>
          <a:custGeom>
            <a:avLst/>
            <a:gdLst>
              <a:gd name="T0" fmla="*/ 2657 w 3532"/>
              <a:gd name="T1" fmla="*/ 0 h 2437"/>
              <a:gd name="T2" fmla="*/ 2657 w 3532"/>
              <a:gd name="T3" fmla="*/ 0 h 2437"/>
              <a:gd name="T4" fmla="*/ 2657 w 3532"/>
              <a:gd name="T5" fmla="*/ 406 h 2437"/>
              <a:gd name="T6" fmla="*/ 2188 w 3532"/>
              <a:gd name="T7" fmla="*/ 406 h 2437"/>
              <a:gd name="T8" fmla="*/ 1469 w 3532"/>
              <a:gd name="T9" fmla="*/ 406 h 2437"/>
              <a:gd name="T10" fmla="*/ 375 w 3532"/>
              <a:gd name="T11" fmla="*/ 1187 h 2437"/>
              <a:gd name="T12" fmla="*/ 1469 w 3532"/>
              <a:gd name="T13" fmla="*/ 2000 h 2437"/>
              <a:gd name="T14" fmla="*/ 1750 w 3532"/>
              <a:gd name="T15" fmla="*/ 2000 h 2437"/>
              <a:gd name="T16" fmla="*/ 1750 w 3532"/>
              <a:gd name="T17" fmla="*/ 2436 h 2437"/>
              <a:gd name="T18" fmla="*/ 3531 w 3532"/>
              <a:gd name="T19" fmla="*/ 2436 h 2437"/>
              <a:gd name="T20" fmla="*/ 1500 w 3532"/>
              <a:gd name="T21" fmla="*/ 2436 h 2437"/>
              <a:gd name="T22" fmla="*/ 0 w 3532"/>
              <a:gd name="T23" fmla="*/ 1187 h 2437"/>
              <a:gd name="T24" fmla="*/ 1469 w 3532"/>
              <a:gd name="T25" fmla="*/ 0 h 2437"/>
              <a:gd name="T26" fmla="*/ 2657 w 3532"/>
              <a:gd name="T27" fmla="*/ 0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2" h="2437">
                <a:moveTo>
                  <a:pt x="2657" y="0"/>
                </a:moveTo>
                <a:lnTo>
                  <a:pt x="2657" y="0"/>
                </a:lnTo>
                <a:cubicBezTo>
                  <a:pt x="2657" y="406"/>
                  <a:pt x="2657" y="406"/>
                  <a:pt x="2657" y="406"/>
                </a:cubicBezTo>
                <a:cubicBezTo>
                  <a:pt x="2188" y="406"/>
                  <a:pt x="2188" y="406"/>
                  <a:pt x="2188" y="406"/>
                </a:cubicBezTo>
                <a:cubicBezTo>
                  <a:pt x="1469" y="406"/>
                  <a:pt x="1469" y="406"/>
                  <a:pt x="1469" y="406"/>
                </a:cubicBezTo>
                <a:cubicBezTo>
                  <a:pt x="688" y="406"/>
                  <a:pt x="375" y="750"/>
                  <a:pt x="375" y="1187"/>
                </a:cubicBezTo>
                <a:cubicBezTo>
                  <a:pt x="375" y="1687"/>
                  <a:pt x="719" y="2000"/>
                  <a:pt x="1469" y="2000"/>
                </a:cubicBezTo>
                <a:cubicBezTo>
                  <a:pt x="1750" y="2000"/>
                  <a:pt x="1750" y="2000"/>
                  <a:pt x="1750" y="2000"/>
                </a:cubicBezTo>
                <a:cubicBezTo>
                  <a:pt x="1750" y="2436"/>
                  <a:pt x="1750" y="2436"/>
                  <a:pt x="1750" y="2436"/>
                </a:cubicBezTo>
                <a:cubicBezTo>
                  <a:pt x="3531" y="2436"/>
                  <a:pt x="3531" y="2436"/>
                  <a:pt x="3531" y="2436"/>
                </a:cubicBezTo>
                <a:cubicBezTo>
                  <a:pt x="1500" y="2436"/>
                  <a:pt x="1500" y="2436"/>
                  <a:pt x="1500" y="2436"/>
                </a:cubicBezTo>
                <a:cubicBezTo>
                  <a:pt x="438" y="2436"/>
                  <a:pt x="0" y="1906"/>
                  <a:pt x="0" y="1187"/>
                </a:cubicBezTo>
                <a:cubicBezTo>
                  <a:pt x="0" y="500"/>
                  <a:pt x="407" y="0"/>
                  <a:pt x="1469" y="0"/>
                </a:cubicBezTo>
                <a:lnTo>
                  <a:pt x="2657" y="0"/>
                </a:lnTo>
              </a:path>
            </a:pathLst>
          </a:custGeom>
          <a:solidFill>
            <a:srgbClr val="8AAD9D"/>
          </a:solidFill>
          <a:ln>
            <a:noFill/>
          </a:ln>
          <a:effectLst/>
        </p:spPr>
        <p:txBody>
          <a:bodyPr wrap="none" lIns="121893" tIns="60946" rIns="121893" bIns="60946"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ndParaRPr>
          </a:p>
        </p:txBody>
      </p:sp>
      <p:sp>
        <p:nvSpPr>
          <p:cNvPr id="10" name="Freeform 4"/>
          <p:cNvSpPr>
            <a:spLocks noChangeArrowheads="1"/>
          </p:cNvSpPr>
          <p:nvPr/>
        </p:nvSpPr>
        <p:spPr bwMode="auto">
          <a:xfrm rot="5400000">
            <a:off x="5051095" y="2406784"/>
            <a:ext cx="1812237" cy="1616905"/>
          </a:xfrm>
          <a:custGeom>
            <a:avLst/>
            <a:gdLst>
              <a:gd name="T0" fmla="*/ 2062 w 3500"/>
              <a:gd name="T1" fmla="*/ 0 h 2469"/>
              <a:gd name="T2" fmla="*/ 2062 w 3500"/>
              <a:gd name="T3" fmla="*/ 0 h 2469"/>
              <a:gd name="T4" fmla="*/ 3499 w 3500"/>
              <a:gd name="T5" fmla="*/ 1186 h 2469"/>
              <a:gd name="T6" fmla="*/ 2031 w 3500"/>
              <a:gd name="T7" fmla="*/ 2468 h 2469"/>
              <a:gd name="T8" fmla="*/ 0 w 3500"/>
              <a:gd name="T9" fmla="*/ 2468 h 2469"/>
              <a:gd name="T10" fmla="*/ 1781 w 3500"/>
              <a:gd name="T11" fmla="*/ 2468 h 2469"/>
              <a:gd name="T12" fmla="*/ 1781 w 3500"/>
              <a:gd name="T13" fmla="*/ 2030 h 2469"/>
              <a:gd name="T14" fmla="*/ 2062 w 3500"/>
              <a:gd name="T15" fmla="*/ 2030 h 2469"/>
              <a:gd name="T16" fmla="*/ 3156 w 3500"/>
              <a:gd name="T17" fmla="*/ 1218 h 2469"/>
              <a:gd name="T18" fmla="*/ 2062 w 3500"/>
              <a:gd name="T19" fmla="*/ 436 h 2469"/>
              <a:gd name="T20" fmla="*/ 1781 w 3500"/>
              <a:gd name="T21" fmla="*/ 436 h 2469"/>
              <a:gd name="T22" fmla="*/ 0 w 3500"/>
              <a:gd name="T23" fmla="*/ 436 h 2469"/>
              <a:gd name="T24" fmla="*/ 0 w 3500"/>
              <a:gd name="T25" fmla="*/ 0 h 2469"/>
              <a:gd name="T26" fmla="*/ 2062 w 3500"/>
              <a:gd name="T27" fmla="*/ 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0" h="2469">
                <a:moveTo>
                  <a:pt x="2062" y="0"/>
                </a:moveTo>
                <a:lnTo>
                  <a:pt x="2062" y="0"/>
                </a:lnTo>
                <a:cubicBezTo>
                  <a:pt x="3093" y="0"/>
                  <a:pt x="3499" y="530"/>
                  <a:pt x="3499" y="1186"/>
                </a:cubicBezTo>
                <a:cubicBezTo>
                  <a:pt x="3499" y="1905"/>
                  <a:pt x="3062" y="2468"/>
                  <a:pt x="2031" y="2468"/>
                </a:cubicBezTo>
                <a:cubicBezTo>
                  <a:pt x="0" y="2468"/>
                  <a:pt x="0" y="2468"/>
                  <a:pt x="0" y="2468"/>
                </a:cubicBezTo>
                <a:cubicBezTo>
                  <a:pt x="1781" y="2468"/>
                  <a:pt x="1781" y="2468"/>
                  <a:pt x="1781" y="2468"/>
                </a:cubicBezTo>
                <a:cubicBezTo>
                  <a:pt x="1781" y="2030"/>
                  <a:pt x="1781" y="2030"/>
                  <a:pt x="1781" y="2030"/>
                </a:cubicBezTo>
                <a:cubicBezTo>
                  <a:pt x="2062" y="2030"/>
                  <a:pt x="2062" y="2030"/>
                  <a:pt x="2062" y="2030"/>
                </a:cubicBezTo>
                <a:cubicBezTo>
                  <a:pt x="2812" y="2030"/>
                  <a:pt x="3156" y="1718"/>
                  <a:pt x="3156" y="1218"/>
                </a:cubicBezTo>
                <a:cubicBezTo>
                  <a:pt x="3156" y="780"/>
                  <a:pt x="2812" y="436"/>
                  <a:pt x="2062" y="436"/>
                </a:cubicBezTo>
                <a:cubicBezTo>
                  <a:pt x="1781" y="436"/>
                  <a:pt x="1781" y="436"/>
                  <a:pt x="1781" y="436"/>
                </a:cubicBezTo>
                <a:cubicBezTo>
                  <a:pt x="0" y="436"/>
                  <a:pt x="0" y="436"/>
                  <a:pt x="0" y="436"/>
                </a:cubicBezTo>
                <a:cubicBezTo>
                  <a:pt x="0" y="0"/>
                  <a:pt x="0" y="0"/>
                  <a:pt x="0" y="0"/>
                </a:cubicBezTo>
                <a:lnTo>
                  <a:pt x="2062" y="0"/>
                </a:lnTo>
              </a:path>
            </a:pathLst>
          </a:custGeom>
          <a:solidFill>
            <a:srgbClr val="8AAD9D"/>
          </a:solidFill>
          <a:ln>
            <a:noFill/>
          </a:ln>
          <a:effectLst/>
        </p:spPr>
        <p:txBody>
          <a:bodyPr wrap="none" lIns="121893" tIns="60946" rIns="121893" bIns="60946"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ndParaRPr>
          </a:p>
        </p:txBody>
      </p:sp>
      <p:sp>
        <p:nvSpPr>
          <p:cNvPr id="11" name="Freeform 5"/>
          <p:cNvSpPr>
            <a:spLocks noChangeArrowheads="1"/>
          </p:cNvSpPr>
          <p:nvPr/>
        </p:nvSpPr>
        <p:spPr bwMode="auto">
          <a:xfrm rot="5400000">
            <a:off x="3402080" y="1841723"/>
            <a:ext cx="2474138" cy="1596693"/>
          </a:xfrm>
          <a:custGeom>
            <a:avLst/>
            <a:gdLst>
              <a:gd name="T0" fmla="*/ 1750 w 4782"/>
              <a:gd name="T1" fmla="*/ 2438 h 2439"/>
              <a:gd name="T2" fmla="*/ 1750 w 4782"/>
              <a:gd name="T3" fmla="*/ 2438 h 2439"/>
              <a:gd name="T4" fmla="*/ 1750 w 4782"/>
              <a:gd name="T5" fmla="*/ 2000 h 2439"/>
              <a:gd name="T6" fmla="*/ 1469 w 4782"/>
              <a:gd name="T7" fmla="*/ 2000 h 2439"/>
              <a:gd name="T8" fmla="*/ 375 w 4782"/>
              <a:gd name="T9" fmla="*/ 1188 h 2439"/>
              <a:gd name="T10" fmla="*/ 1469 w 4782"/>
              <a:gd name="T11" fmla="*/ 438 h 2439"/>
              <a:gd name="T12" fmla="*/ 1750 w 4782"/>
              <a:gd name="T13" fmla="*/ 438 h 2439"/>
              <a:gd name="T14" fmla="*/ 3531 w 4782"/>
              <a:gd name="T15" fmla="*/ 438 h 2439"/>
              <a:gd name="T16" fmla="*/ 3531 w 4782"/>
              <a:gd name="T17" fmla="*/ 0 h 2439"/>
              <a:gd name="T18" fmla="*/ 1469 w 4782"/>
              <a:gd name="T19" fmla="*/ 0 h 2439"/>
              <a:gd name="T20" fmla="*/ 0 w 4782"/>
              <a:gd name="T21" fmla="*/ 1188 h 2439"/>
              <a:gd name="T22" fmla="*/ 1500 w 4782"/>
              <a:gd name="T23" fmla="*/ 2438 h 2439"/>
              <a:gd name="T24" fmla="*/ 4781 w 4782"/>
              <a:gd name="T25" fmla="*/ 2438 h 2439"/>
              <a:gd name="T26" fmla="*/ 1750 w 4782"/>
              <a:gd name="T27" fmla="*/ 2438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82" h="2439">
                <a:moveTo>
                  <a:pt x="1750" y="2438"/>
                </a:moveTo>
                <a:lnTo>
                  <a:pt x="1750" y="2438"/>
                </a:lnTo>
                <a:cubicBezTo>
                  <a:pt x="1750" y="2000"/>
                  <a:pt x="1750" y="2000"/>
                  <a:pt x="1750" y="2000"/>
                </a:cubicBezTo>
                <a:cubicBezTo>
                  <a:pt x="1469" y="2000"/>
                  <a:pt x="1469" y="2000"/>
                  <a:pt x="1469" y="2000"/>
                </a:cubicBezTo>
                <a:cubicBezTo>
                  <a:pt x="719" y="2000"/>
                  <a:pt x="375" y="1688"/>
                  <a:pt x="375" y="1188"/>
                </a:cubicBezTo>
                <a:cubicBezTo>
                  <a:pt x="375" y="750"/>
                  <a:pt x="688" y="438"/>
                  <a:pt x="1469" y="438"/>
                </a:cubicBezTo>
                <a:cubicBezTo>
                  <a:pt x="1750" y="438"/>
                  <a:pt x="1750" y="438"/>
                  <a:pt x="1750" y="438"/>
                </a:cubicBezTo>
                <a:cubicBezTo>
                  <a:pt x="3531" y="438"/>
                  <a:pt x="3531" y="438"/>
                  <a:pt x="3531" y="438"/>
                </a:cubicBezTo>
                <a:cubicBezTo>
                  <a:pt x="3531" y="0"/>
                  <a:pt x="3531" y="0"/>
                  <a:pt x="3531" y="0"/>
                </a:cubicBezTo>
                <a:cubicBezTo>
                  <a:pt x="1469" y="0"/>
                  <a:pt x="1469" y="0"/>
                  <a:pt x="1469" y="0"/>
                </a:cubicBezTo>
                <a:cubicBezTo>
                  <a:pt x="407" y="0"/>
                  <a:pt x="0" y="500"/>
                  <a:pt x="0" y="1188"/>
                </a:cubicBezTo>
                <a:cubicBezTo>
                  <a:pt x="0" y="1906"/>
                  <a:pt x="438" y="2438"/>
                  <a:pt x="1500" y="2438"/>
                </a:cubicBezTo>
                <a:cubicBezTo>
                  <a:pt x="4781" y="2438"/>
                  <a:pt x="4781" y="2438"/>
                  <a:pt x="4781" y="2438"/>
                </a:cubicBezTo>
                <a:lnTo>
                  <a:pt x="1750" y="2438"/>
                </a:lnTo>
              </a:path>
            </a:pathLst>
          </a:custGeom>
          <a:solidFill>
            <a:srgbClr val="F6C5A1"/>
          </a:solidFill>
          <a:ln>
            <a:noFill/>
          </a:ln>
          <a:effectLst/>
        </p:spPr>
        <p:txBody>
          <a:bodyPr wrap="none" lIns="121893" tIns="60946" rIns="121893" bIns="60946"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ndParaRPr>
          </a:p>
        </p:txBody>
      </p:sp>
      <p:sp>
        <p:nvSpPr>
          <p:cNvPr id="12" name="Freeform 6"/>
          <p:cNvSpPr>
            <a:spLocks noChangeArrowheads="1"/>
          </p:cNvSpPr>
          <p:nvPr/>
        </p:nvSpPr>
        <p:spPr bwMode="auto">
          <a:xfrm rot="5400000">
            <a:off x="1630953" y="2284675"/>
            <a:ext cx="3380256" cy="1616905"/>
          </a:xfrm>
          <a:custGeom>
            <a:avLst/>
            <a:gdLst>
              <a:gd name="T0" fmla="*/ 5062 w 6532"/>
              <a:gd name="T1" fmla="*/ 0 h 2470"/>
              <a:gd name="T2" fmla="*/ 5062 w 6532"/>
              <a:gd name="T3" fmla="*/ 0 h 2470"/>
              <a:gd name="T4" fmla="*/ 6531 w 6532"/>
              <a:gd name="T5" fmla="*/ 1219 h 2470"/>
              <a:gd name="T6" fmla="*/ 5062 w 6532"/>
              <a:gd name="T7" fmla="*/ 2469 h 2470"/>
              <a:gd name="T8" fmla="*/ 0 w 6532"/>
              <a:gd name="T9" fmla="*/ 2469 h 2470"/>
              <a:gd name="T10" fmla="*/ 0 w 6532"/>
              <a:gd name="T11" fmla="*/ 2031 h 2470"/>
              <a:gd name="T12" fmla="*/ 5062 w 6532"/>
              <a:gd name="T13" fmla="*/ 2031 h 2470"/>
              <a:gd name="T14" fmla="*/ 6156 w 6532"/>
              <a:gd name="T15" fmla="*/ 1219 h 2470"/>
              <a:gd name="T16" fmla="*/ 5062 w 6532"/>
              <a:gd name="T17" fmla="*/ 438 h 2470"/>
              <a:gd name="T18" fmla="*/ 4781 w 6532"/>
              <a:gd name="T19" fmla="*/ 438 h 2470"/>
              <a:gd name="T20" fmla="*/ 1750 w 6532"/>
              <a:gd name="T21" fmla="*/ 438 h 2470"/>
              <a:gd name="T22" fmla="*/ 1750 w 6532"/>
              <a:gd name="T23" fmla="*/ 0 h 2470"/>
              <a:gd name="T24" fmla="*/ 5062 w 6532"/>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2" h="2470">
                <a:moveTo>
                  <a:pt x="5062" y="0"/>
                </a:moveTo>
                <a:lnTo>
                  <a:pt x="5062" y="0"/>
                </a:lnTo>
                <a:cubicBezTo>
                  <a:pt x="6124" y="0"/>
                  <a:pt x="6531" y="531"/>
                  <a:pt x="6531" y="1219"/>
                </a:cubicBezTo>
                <a:cubicBezTo>
                  <a:pt x="6531" y="1937"/>
                  <a:pt x="6093" y="2469"/>
                  <a:pt x="5062" y="2469"/>
                </a:cubicBezTo>
                <a:cubicBezTo>
                  <a:pt x="0" y="2469"/>
                  <a:pt x="0" y="2469"/>
                  <a:pt x="0" y="2469"/>
                </a:cubicBezTo>
                <a:cubicBezTo>
                  <a:pt x="0" y="2031"/>
                  <a:pt x="0" y="2031"/>
                  <a:pt x="0" y="2031"/>
                </a:cubicBezTo>
                <a:cubicBezTo>
                  <a:pt x="5062" y="2031"/>
                  <a:pt x="5062" y="2031"/>
                  <a:pt x="5062" y="2031"/>
                </a:cubicBezTo>
                <a:cubicBezTo>
                  <a:pt x="5843" y="2031"/>
                  <a:pt x="6156" y="1719"/>
                  <a:pt x="6156" y="1219"/>
                </a:cubicBezTo>
                <a:cubicBezTo>
                  <a:pt x="6156" y="781"/>
                  <a:pt x="5843" y="438"/>
                  <a:pt x="5062" y="438"/>
                </a:cubicBezTo>
                <a:cubicBezTo>
                  <a:pt x="4781" y="438"/>
                  <a:pt x="4781" y="438"/>
                  <a:pt x="4781" y="438"/>
                </a:cubicBezTo>
                <a:cubicBezTo>
                  <a:pt x="1750" y="438"/>
                  <a:pt x="1750" y="438"/>
                  <a:pt x="1750" y="438"/>
                </a:cubicBezTo>
                <a:cubicBezTo>
                  <a:pt x="1750" y="0"/>
                  <a:pt x="1750" y="0"/>
                  <a:pt x="1750" y="0"/>
                </a:cubicBezTo>
                <a:lnTo>
                  <a:pt x="5062" y="0"/>
                </a:lnTo>
              </a:path>
            </a:pathLst>
          </a:custGeom>
          <a:solidFill>
            <a:srgbClr val="8AAD9D"/>
          </a:solidFill>
          <a:ln>
            <a:noFill/>
          </a:ln>
          <a:effectLst/>
        </p:spPr>
        <p:txBody>
          <a:bodyPr wrap="none" lIns="121893" tIns="60946" rIns="121893" bIns="60946"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ndParaRPr>
          </a:p>
        </p:txBody>
      </p:sp>
      <p:sp>
        <p:nvSpPr>
          <p:cNvPr id="13" name="Oval 12"/>
          <p:cNvSpPr/>
          <p:nvPr/>
        </p:nvSpPr>
        <p:spPr>
          <a:xfrm>
            <a:off x="2975689" y="3613229"/>
            <a:ext cx="773349" cy="773550"/>
          </a:xfrm>
          <a:prstGeom prst="ellipse">
            <a:avLst/>
          </a:prstGeom>
          <a:solidFill>
            <a:srgbClr val="8AAD9D"/>
          </a:solidFill>
          <a:ln w="6350" cap="flat" cmpd="sng" algn="ctr">
            <a:noFill/>
            <a:prstDash val="solid"/>
            <a:miter lim="800000"/>
          </a:ln>
          <a:effectLst/>
        </p:spPr>
        <p:txBody>
          <a:bodyPr lIns="91402" tIns="45700" rIns="91402" bIns="45700"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14" name="Oval 15"/>
          <p:cNvSpPr/>
          <p:nvPr/>
        </p:nvSpPr>
        <p:spPr>
          <a:xfrm>
            <a:off x="4297312" y="1820391"/>
            <a:ext cx="773349" cy="773550"/>
          </a:xfrm>
          <a:prstGeom prst="ellipse">
            <a:avLst/>
          </a:prstGeom>
          <a:solidFill>
            <a:srgbClr val="F6C5A1"/>
          </a:solidFill>
          <a:ln w="6350" cap="flat" cmpd="sng" algn="ctr">
            <a:noFill/>
            <a:prstDash val="solid"/>
            <a:miter lim="800000"/>
          </a:ln>
          <a:effectLst/>
        </p:spPr>
        <p:txBody>
          <a:bodyPr lIns="91402" tIns="45700" rIns="91402" bIns="45700"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15" name="Oval 18"/>
          <p:cNvSpPr/>
          <p:nvPr/>
        </p:nvSpPr>
        <p:spPr>
          <a:xfrm>
            <a:off x="5617573" y="3027375"/>
            <a:ext cx="773349" cy="773550"/>
          </a:xfrm>
          <a:prstGeom prst="ellipse">
            <a:avLst/>
          </a:prstGeom>
          <a:solidFill>
            <a:srgbClr val="8AAD9D"/>
          </a:solidFill>
          <a:ln w="6350" cap="flat" cmpd="sng" algn="ctr">
            <a:noFill/>
            <a:prstDash val="solid"/>
            <a:miter lim="800000"/>
          </a:ln>
          <a:effectLst/>
        </p:spPr>
        <p:txBody>
          <a:bodyPr lIns="91402" tIns="45700" rIns="91402" bIns="45700"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16" name="Oval 24"/>
          <p:cNvSpPr/>
          <p:nvPr/>
        </p:nvSpPr>
        <p:spPr>
          <a:xfrm>
            <a:off x="9578403" y="1820391"/>
            <a:ext cx="773349" cy="773550"/>
          </a:xfrm>
          <a:prstGeom prst="ellipse">
            <a:avLst/>
          </a:prstGeom>
          <a:solidFill>
            <a:srgbClr val="8AAD9D"/>
          </a:solidFill>
          <a:ln w="6350" cap="flat" cmpd="sng" algn="ctr">
            <a:noFill/>
            <a:prstDash val="solid"/>
            <a:miter lim="800000"/>
          </a:ln>
          <a:effectLst/>
        </p:spPr>
        <p:txBody>
          <a:bodyPr lIns="91402" tIns="45700" rIns="91402" bIns="45700"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17" name="Oval 27"/>
          <p:cNvSpPr/>
          <p:nvPr/>
        </p:nvSpPr>
        <p:spPr>
          <a:xfrm>
            <a:off x="8276768" y="2584528"/>
            <a:ext cx="773349" cy="773550"/>
          </a:xfrm>
          <a:prstGeom prst="ellipse">
            <a:avLst/>
          </a:prstGeom>
          <a:solidFill>
            <a:srgbClr val="F6C5A1"/>
          </a:solidFill>
          <a:ln w="6350" cap="flat" cmpd="sng" algn="ctr">
            <a:noFill/>
            <a:prstDash val="solid"/>
            <a:miter lim="800000"/>
          </a:ln>
          <a:effectLst/>
        </p:spPr>
        <p:txBody>
          <a:bodyPr lIns="91402" tIns="45700" rIns="91402" bIns="45700"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18" name="Oval 30"/>
          <p:cNvSpPr/>
          <p:nvPr/>
        </p:nvSpPr>
        <p:spPr>
          <a:xfrm>
            <a:off x="1641359" y="1434357"/>
            <a:ext cx="773349" cy="773550"/>
          </a:xfrm>
          <a:prstGeom prst="ellipse">
            <a:avLst/>
          </a:prstGeom>
          <a:solidFill>
            <a:srgbClr val="8AAD9D"/>
          </a:solidFill>
          <a:ln w="6350" cap="flat" cmpd="sng" algn="ctr">
            <a:noFill/>
            <a:prstDash val="solid"/>
            <a:miter lim="800000"/>
          </a:ln>
          <a:effectLst/>
        </p:spPr>
        <p:txBody>
          <a:bodyPr lIns="91402" tIns="45700" rIns="91402" bIns="45700"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505F72"/>
              </a:solidFill>
              <a:effectLst/>
              <a:uLnTx/>
              <a:uFillTx/>
              <a:latin typeface="Calibri" panose="020F0502020204030204"/>
              <a:ea typeface="+mn-ea"/>
              <a:cs typeface="+mn-cs"/>
            </a:endParaRPr>
          </a:p>
        </p:txBody>
      </p:sp>
      <p:sp>
        <p:nvSpPr>
          <p:cNvPr id="19" name="TextBox 32"/>
          <p:cNvSpPr txBox="1"/>
          <p:nvPr/>
        </p:nvSpPr>
        <p:spPr>
          <a:xfrm>
            <a:off x="1501012" y="2249040"/>
            <a:ext cx="1043131" cy="353887"/>
          </a:xfrm>
          <a:prstGeom prst="rect">
            <a:avLst/>
          </a:prstGeom>
          <a:noFill/>
        </p:spPr>
        <p:txBody>
          <a:bodyPr vert="horz" wrap="square" lIns="121866" tIns="60932" rIns="121866" bIns="60932" rtlCol="0">
            <a:spAutoFit/>
          </a:bodyPr>
          <a:lstStyle/>
          <a:p>
            <a:pPr algn="ctr" defTabSz="457200"/>
            <a:r>
              <a:rPr lang="zh-CN" altLang="en-US" sz="1500" dirty="0">
                <a:solidFill>
                  <a:srgbClr val="505F72"/>
                </a:solidFill>
                <a:latin typeface="Lato Regular"/>
                <a:cs typeface="Lato Regular"/>
              </a:rPr>
              <a:t>步骤</a:t>
            </a:r>
            <a:r>
              <a:rPr lang="en-US" altLang="zh-CN" sz="1500" dirty="0">
                <a:solidFill>
                  <a:srgbClr val="505F72"/>
                </a:solidFill>
                <a:latin typeface="Lato Regular"/>
                <a:cs typeface="Lato Regular"/>
              </a:rPr>
              <a:t>1</a:t>
            </a:r>
            <a:endParaRPr lang="en-US" altLang="zh-CN" sz="1500" dirty="0">
              <a:solidFill>
                <a:srgbClr val="505F72"/>
              </a:solidFill>
              <a:latin typeface="Lato Regular"/>
              <a:cs typeface="Lato Regular"/>
            </a:endParaRPr>
          </a:p>
        </p:txBody>
      </p:sp>
      <p:sp>
        <p:nvSpPr>
          <p:cNvPr id="20" name="TextBox 33"/>
          <p:cNvSpPr txBox="1"/>
          <p:nvPr/>
        </p:nvSpPr>
        <p:spPr>
          <a:xfrm>
            <a:off x="2758470" y="3207157"/>
            <a:ext cx="1161523" cy="338498"/>
          </a:xfrm>
          <a:prstGeom prst="rect">
            <a:avLst/>
          </a:prstGeom>
          <a:noFill/>
        </p:spPr>
        <p:txBody>
          <a:bodyPr vert="horz" wrap="square" lIns="121866" tIns="60932" rIns="121866" bIns="60932" rtlCol="0">
            <a:spAutoFit/>
          </a:bodyPr>
          <a:lstStyle/>
          <a:p>
            <a:pPr algn="ctr" defTabSz="457200"/>
            <a:r>
              <a:rPr lang="zh-CN" altLang="en-US" sz="1400" dirty="0">
                <a:solidFill>
                  <a:srgbClr val="505F72"/>
                </a:solidFill>
                <a:latin typeface="Lato Regular"/>
                <a:cs typeface="Lato Regular"/>
              </a:rPr>
              <a:t>步骤</a:t>
            </a:r>
            <a:r>
              <a:rPr lang="en-US" altLang="zh-CN" sz="1400" dirty="0">
                <a:solidFill>
                  <a:srgbClr val="505F72"/>
                </a:solidFill>
                <a:latin typeface="Lato Regular"/>
                <a:cs typeface="Lato Regular"/>
              </a:rPr>
              <a:t>2</a:t>
            </a:r>
            <a:endParaRPr lang="en-US" altLang="zh-CN" sz="1400" dirty="0">
              <a:solidFill>
                <a:srgbClr val="505F72"/>
              </a:solidFill>
              <a:latin typeface="Lato Regular"/>
              <a:cs typeface="Lato Regular"/>
            </a:endParaRPr>
          </a:p>
        </p:txBody>
      </p:sp>
      <p:sp>
        <p:nvSpPr>
          <p:cNvPr id="21" name="TextBox 34"/>
          <p:cNvSpPr txBox="1"/>
          <p:nvPr/>
        </p:nvSpPr>
        <p:spPr>
          <a:xfrm>
            <a:off x="5478261" y="2661085"/>
            <a:ext cx="1042327" cy="338498"/>
          </a:xfrm>
          <a:prstGeom prst="rect">
            <a:avLst/>
          </a:prstGeom>
          <a:noFill/>
        </p:spPr>
        <p:txBody>
          <a:bodyPr vert="horz" wrap="square" lIns="121866" tIns="60932" rIns="121866" bIns="60932" rtlCol="0">
            <a:spAutoFit/>
          </a:bodyPr>
          <a:lstStyle/>
          <a:p>
            <a:pPr algn="ctr" defTabSz="457200"/>
            <a:r>
              <a:rPr lang="zh-CN" altLang="en-US" sz="1400" dirty="0">
                <a:solidFill>
                  <a:srgbClr val="505F72"/>
                </a:solidFill>
                <a:latin typeface="Lato Regular"/>
                <a:cs typeface="Lato Regular"/>
              </a:rPr>
              <a:t>步骤</a:t>
            </a:r>
            <a:r>
              <a:rPr lang="en-US" altLang="zh-CN" sz="1400" dirty="0">
                <a:solidFill>
                  <a:srgbClr val="505F72"/>
                </a:solidFill>
                <a:latin typeface="Lato Regular"/>
                <a:cs typeface="Lato Regular"/>
              </a:rPr>
              <a:t>4</a:t>
            </a:r>
            <a:endParaRPr lang="en-US" altLang="zh-CN" sz="1400" dirty="0">
              <a:solidFill>
                <a:srgbClr val="505F72"/>
              </a:solidFill>
              <a:latin typeface="Lato Regular"/>
              <a:cs typeface="Lato Regular"/>
            </a:endParaRPr>
          </a:p>
        </p:txBody>
      </p:sp>
      <p:sp>
        <p:nvSpPr>
          <p:cNvPr id="22" name="TextBox 35"/>
          <p:cNvSpPr txBox="1"/>
          <p:nvPr/>
        </p:nvSpPr>
        <p:spPr>
          <a:xfrm>
            <a:off x="4170314" y="2661085"/>
            <a:ext cx="1019226" cy="338498"/>
          </a:xfrm>
          <a:prstGeom prst="rect">
            <a:avLst/>
          </a:prstGeom>
          <a:noFill/>
        </p:spPr>
        <p:txBody>
          <a:bodyPr vert="horz" wrap="square" lIns="121866" tIns="60932" rIns="121866" bIns="60932" rtlCol="0">
            <a:spAutoFit/>
          </a:bodyPr>
          <a:lstStyle/>
          <a:p>
            <a:pPr algn="ctr" defTabSz="457200"/>
            <a:r>
              <a:rPr lang="zh-CN" altLang="en-US" sz="1400" dirty="0">
                <a:solidFill>
                  <a:srgbClr val="505F72"/>
                </a:solidFill>
                <a:latin typeface="Lato Regular"/>
                <a:cs typeface="Lato Regular"/>
              </a:rPr>
              <a:t>步骤</a:t>
            </a:r>
            <a:r>
              <a:rPr lang="en-US" altLang="zh-CN" sz="1400" dirty="0">
                <a:solidFill>
                  <a:srgbClr val="505F72"/>
                </a:solidFill>
                <a:latin typeface="Lato Regular"/>
                <a:cs typeface="Lato Regular"/>
              </a:rPr>
              <a:t>3</a:t>
            </a:r>
            <a:endParaRPr lang="en-US" altLang="zh-CN" sz="1400" dirty="0">
              <a:solidFill>
                <a:srgbClr val="505F72"/>
              </a:solidFill>
              <a:latin typeface="Lato Regular"/>
              <a:cs typeface="Lato Regular"/>
            </a:endParaRPr>
          </a:p>
        </p:txBody>
      </p:sp>
      <p:sp>
        <p:nvSpPr>
          <p:cNvPr id="23" name="TextBox 36"/>
          <p:cNvSpPr txBox="1"/>
          <p:nvPr/>
        </p:nvSpPr>
        <p:spPr>
          <a:xfrm>
            <a:off x="6806442" y="2658435"/>
            <a:ext cx="1045212" cy="338498"/>
          </a:xfrm>
          <a:prstGeom prst="rect">
            <a:avLst/>
          </a:prstGeom>
          <a:noFill/>
        </p:spPr>
        <p:txBody>
          <a:bodyPr vert="horz" wrap="square" lIns="121866" tIns="60932" rIns="121866" bIns="60932" rtlCol="0">
            <a:spAutoFit/>
          </a:bodyPr>
          <a:lstStyle/>
          <a:p>
            <a:pPr algn="ctr" defTabSz="457200"/>
            <a:r>
              <a:rPr lang="zh-CN" altLang="en-US" sz="1400" dirty="0">
                <a:solidFill>
                  <a:srgbClr val="505F72"/>
                </a:solidFill>
                <a:latin typeface="Lato Regular"/>
                <a:cs typeface="Lato Regular"/>
              </a:rPr>
              <a:t>步骤</a:t>
            </a:r>
            <a:r>
              <a:rPr lang="en-US" altLang="zh-CN" sz="1400" dirty="0">
                <a:solidFill>
                  <a:srgbClr val="505F72"/>
                </a:solidFill>
                <a:latin typeface="Lato Regular"/>
                <a:cs typeface="Lato Regular"/>
              </a:rPr>
              <a:t>5</a:t>
            </a:r>
            <a:endParaRPr lang="en-US" altLang="zh-CN" sz="1400" dirty="0">
              <a:solidFill>
                <a:srgbClr val="505F72"/>
              </a:solidFill>
              <a:latin typeface="Lato Regular"/>
              <a:cs typeface="Lato Regular"/>
            </a:endParaRPr>
          </a:p>
        </p:txBody>
      </p:sp>
      <p:sp>
        <p:nvSpPr>
          <p:cNvPr id="24" name="TextBox 37"/>
          <p:cNvSpPr txBox="1"/>
          <p:nvPr/>
        </p:nvSpPr>
        <p:spPr>
          <a:xfrm>
            <a:off x="8113049" y="2190907"/>
            <a:ext cx="1042328" cy="338498"/>
          </a:xfrm>
          <a:prstGeom prst="rect">
            <a:avLst/>
          </a:prstGeom>
          <a:noFill/>
        </p:spPr>
        <p:txBody>
          <a:bodyPr vert="horz" wrap="square" lIns="121866" tIns="60932" rIns="121866" bIns="60932" rtlCol="0">
            <a:spAutoFit/>
          </a:bodyPr>
          <a:lstStyle/>
          <a:p>
            <a:pPr algn="ctr" defTabSz="457200"/>
            <a:r>
              <a:rPr lang="zh-CN" altLang="en-US" sz="1400" dirty="0">
                <a:solidFill>
                  <a:srgbClr val="505F72"/>
                </a:solidFill>
                <a:latin typeface="Lato Regular"/>
                <a:cs typeface="Lato Regular"/>
              </a:rPr>
              <a:t>步骤</a:t>
            </a:r>
            <a:r>
              <a:rPr lang="en-US" altLang="zh-CN" sz="1400" dirty="0">
                <a:solidFill>
                  <a:srgbClr val="505F72"/>
                </a:solidFill>
                <a:latin typeface="Lato Regular"/>
                <a:cs typeface="Lato Regular"/>
              </a:rPr>
              <a:t>6</a:t>
            </a:r>
            <a:endParaRPr lang="en-US" altLang="zh-CN" sz="1400" dirty="0">
              <a:solidFill>
                <a:srgbClr val="505F72"/>
              </a:solidFill>
              <a:latin typeface="Lato Regular"/>
              <a:cs typeface="Lato Regular"/>
            </a:endParaRPr>
          </a:p>
        </p:txBody>
      </p:sp>
      <p:sp>
        <p:nvSpPr>
          <p:cNvPr id="25" name="TextBox 38"/>
          <p:cNvSpPr txBox="1"/>
          <p:nvPr/>
        </p:nvSpPr>
        <p:spPr>
          <a:xfrm>
            <a:off x="9448348" y="2703319"/>
            <a:ext cx="1132373" cy="353887"/>
          </a:xfrm>
          <a:prstGeom prst="rect">
            <a:avLst/>
          </a:prstGeom>
          <a:noFill/>
        </p:spPr>
        <p:txBody>
          <a:bodyPr vert="horz" wrap="square" lIns="121866" tIns="60932" rIns="121866" bIns="60932" rtlCol="0">
            <a:spAutoFit/>
          </a:bodyPr>
          <a:lstStyle/>
          <a:p>
            <a:pPr algn="ctr" defTabSz="457200"/>
            <a:r>
              <a:rPr lang="zh-CN" altLang="en-US" sz="1500" dirty="0">
                <a:solidFill>
                  <a:srgbClr val="505F72"/>
                </a:solidFill>
                <a:latin typeface="Lato Regular"/>
                <a:cs typeface="Lato Regular"/>
              </a:rPr>
              <a:t>步骤</a:t>
            </a:r>
            <a:r>
              <a:rPr lang="en-US" altLang="zh-CN" sz="1500" dirty="0">
                <a:solidFill>
                  <a:srgbClr val="505F72"/>
                </a:solidFill>
                <a:latin typeface="Lato Regular"/>
                <a:cs typeface="Lato Regular"/>
              </a:rPr>
              <a:t>7</a:t>
            </a:r>
            <a:endParaRPr lang="en-US" altLang="zh-CN" sz="1500" dirty="0">
              <a:solidFill>
                <a:srgbClr val="505F72"/>
              </a:solidFill>
              <a:latin typeface="Lato Regular"/>
              <a:cs typeface="Lato Regular"/>
            </a:endParaRPr>
          </a:p>
        </p:txBody>
      </p:sp>
      <p:sp>
        <p:nvSpPr>
          <p:cNvPr id="26" name="AutoShape 82"/>
          <p:cNvSpPr/>
          <p:nvPr/>
        </p:nvSpPr>
        <p:spPr bwMode="auto">
          <a:xfrm>
            <a:off x="7172167" y="2060322"/>
            <a:ext cx="294116" cy="29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s-ES" sz="2900" b="0" i="0" u="none" strike="noStrike" kern="0" cap="none" spc="0" normalizeH="0" baseline="0" noProof="0" dirty="0">
              <a:ln>
                <a:noFill/>
              </a:ln>
              <a:solidFill>
                <a:srgbClr val="505F72"/>
              </a:solidFill>
              <a:effectLst>
                <a:outerShdw blurRad="38100" dist="38100" dir="2700000" algn="tl">
                  <a:srgbClr val="000000"/>
                </a:outerShdw>
              </a:effectLst>
              <a:uLnTx/>
              <a:uFillTx/>
              <a:latin typeface="Gill Sans" charset="0"/>
              <a:cs typeface="Gill Sans" charset="0"/>
              <a:sym typeface="Gill Sans" charset="0"/>
            </a:endParaRPr>
          </a:p>
        </p:txBody>
      </p:sp>
      <p:sp>
        <p:nvSpPr>
          <p:cNvPr id="27" name="AutoShape 29"/>
          <p:cNvSpPr/>
          <p:nvPr/>
        </p:nvSpPr>
        <p:spPr bwMode="auto">
          <a:xfrm>
            <a:off x="1873726" y="1647431"/>
            <a:ext cx="356054" cy="356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50789" tIns="50789" rIns="50789" bIns="50789"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s-ES" sz="2900" b="0" i="0" u="none" strike="noStrike" kern="0" cap="none" spc="0" normalizeH="0" baseline="0" noProof="0" dirty="0">
              <a:ln>
                <a:noFill/>
              </a:ln>
              <a:solidFill>
                <a:srgbClr val="505F72"/>
              </a:solidFill>
              <a:effectLst>
                <a:outerShdw blurRad="38100" dist="38100" dir="2700000" algn="tl">
                  <a:srgbClr val="000000"/>
                </a:outerShdw>
              </a:effectLst>
              <a:uLnTx/>
              <a:uFillTx/>
              <a:latin typeface="Gill Sans" charset="0"/>
              <a:cs typeface="Gill Sans" charset="0"/>
              <a:sym typeface="Gill Sans" charset="0"/>
            </a:endParaRPr>
          </a:p>
        </p:txBody>
      </p:sp>
      <p:sp>
        <p:nvSpPr>
          <p:cNvPr id="28" name="AutoShape 115"/>
          <p:cNvSpPr/>
          <p:nvPr/>
        </p:nvSpPr>
        <p:spPr bwMode="auto">
          <a:xfrm>
            <a:off x="3196735" y="3777507"/>
            <a:ext cx="345138" cy="3797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50789" tIns="50789" rIns="50789" bIns="50789"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s-ES" sz="2900" b="0" i="0" u="none" strike="noStrike" kern="0" cap="none" spc="0" normalizeH="0" baseline="0" noProof="0" dirty="0">
              <a:ln>
                <a:noFill/>
              </a:ln>
              <a:solidFill>
                <a:srgbClr val="505F72"/>
              </a:solidFill>
              <a:effectLst>
                <a:outerShdw blurRad="38100" dist="38100" dir="2700000" algn="tl">
                  <a:srgbClr val="000000"/>
                </a:outerShdw>
              </a:effectLst>
              <a:uLnTx/>
              <a:uFillTx/>
              <a:latin typeface="Gill Sans" charset="0"/>
              <a:cs typeface="Gill Sans" charset="0"/>
              <a:sym typeface="Gill Sans" charset="0"/>
            </a:endParaRPr>
          </a:p>
        </p:txBody>
      </p:sp>
      <p:sp>
        <p:nvSpPr>
          <p:cNvPr id="29" name="AutoShape 66"/>
          <p:cNvSpPr/>
          <p:nvPr/>
        </p:nvSpPr>
        <p:spPr bwMode="auto">
          <a:xfrm>
            <a:off x="9823001" y="2048973"/>
            <a:ext cx="294116" cy="29419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50789" tIns="50789" rIns="50789" bIns="50789"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s-ES" sz="2900" b="0" i="0" u="none" strike="noStrike" kern="0" cap="none" spc="0" normalizeH="0" baseline="0" noProof="0" dirty="0">
              <a:ln>
                <a:noFill/>
              </a:ln>
              <a:solidFill>
                <a:srgbClr val="505F72"/>
              </a:solidFill>
              <a:effectLst>
                <a:outerShdw blurRad="38100" dist="38100" dir="2700000" algn="tl">
                  <a:srgbClr val="000000"/>
                </a:outerShdw>
              </a:effectLst>
              <a:uLnTx/>
              <a:uFillTx/>
              <a:latin typeface="Gill Sans" charset="0"/>
              <a:cs typeface="Gill Sans" charset="0"/>
              <a:sym typeface="Gill Sans" charset="0"/>
            </a:endParaRPr>
          </a:p>
        </p:txBody>
      </p:sp>
      <p:grpSp>
        <p:nvGrpSpPr>
          <p:cNvPr id="30" name="Group 44"/>
          <p:cNvGrpSpPr/>
          <p:nvPr/>
        </p:nvGrpSpPr>
        <p:grpSpPr>
          <a:xfrm>
            <a:off x="8534250" y="2756597"/>
            <a:ext cx="268137" cy="393087"/>
            <a:chOff x="1559893" y="2241774"/>
            <a:chExt cx="174947" cy="256404"/>
          </a:xfrm>
          <a:solidFill>
            <a:schemeClr val="bg1"/>
          </a:solidFill>
        </p:grpSpPr>
        <p:sp>
          <p:nvSpPr>
            <p:cNvPr id="31" name="Oval 49"/>
            <p:cNvSpPr>
              <a:spLocks noChangeArrowheads="1"/>
            </p:cNvSpPr>
            <p:nvPr/>
          </p:nvSpPr>
          <p:spPr bwMode="auto">
            <a:xfrm>
              <a:off x="1630705" y="2313975"/>
              <a:ext cx="16662" cy="16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32" name="Oval 50"/>
            <p:cNvSpPr>
              <a:spLocks noChangeArrowheads="1"/>
            </p:cNvSpPr>
            <p:nvPr/>
          </p:nvSpPr>
          <p:spPr bwMode="auto">
            <a:xfrm>
              <a:off x="1630705" y="2410242"/>
              <a:ext cx="16662"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33" name="Oval 51"/>
            <p:cNvSpPr>
              <a:spLocks noChangeArrowheads="1"/>
            </p:cNvSpPr>
            <p:nvPr/>
          </p:nvSpPr>
          <p:spPr bwMode="auto">
            <a:xfrm>
              <a:off x="1583960" y="2362108"/>
              <a:ext cx="15273"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34" name="Oval 52"/>
            <p:cNvSpPr>
              <a:spLocks noChangeArrowheads="1"/>
            </p:cNvSpPr>
            <p:nvPr/>
          </p:nvSpPr>
          <p:spPr bwMode="auto">
            <a:xfrm>
              <a:off x="1679301" y="2362108"/>
              <a:ext cx="16199"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35" name="Freeform 53"/>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36" name="Freeform 54"/>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37" name="Freeform 55"/>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38"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39" name="Freeform 57"/>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grpSp>
      <p:sp>
        <p:nvSpPr>
          <p:cNvPr id="40" name="Freeform 78"/>
          <p:cNvSpPr>
            <a:spLocks noEditPoints="1"/>
          </p:cNvSpPr>
          <p:nvPr/>
        </p:nvSpPr>
        <p:spPr bwMode="auto">
          <a:xfrm>
            <a:off x="4486686" y="1993699"/>
            <a:ext cx="405044" cy="393087"/>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91422" tIns="45711" rIns="91422" bIns="45711"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grpSp>
        <p:nvGrpSpPr>
          <p:cNvPr id="41" name="Group 55"/>
          <p:cNvGrpSpPr/>
          <p:nvPr/>
        </p:nvGrpSpPr>
        <p:grpSpPr>
          <a:xfrm>
            <a:off x="5816369" y="3215568"/>
            <a:ext cx="392985" cy="367543"/>
            <a:chOff x="998489" y="2241774"/>
            <a:chExt cx="256404" cy="239742"/>
          </a:xfrm>
          <a:solidFill>
            <a:schemeClr val="bg1"/>
          </a:solidFill>
        </p:grpSpPr>
        <p:sp>
          <p:nvSpPr>
            <p:cNvPr id="42"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43"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44"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45"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46"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47"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48"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49"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sp>
          <p:nvSpPr>
            <p:cNvPr id="50"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505F72"/>
                </a:solidFill>
                <a:effectLst/>
                <a:uLnTx/>
                <a:uFillTx/>
                <a:latin typeface="Calibri" panose="020F0502020204030204"/>
              </a:endParaRPr>
            </a:p>
          </p:txBody>
        </p:sp>
      </p:grpSp>
      <p:sp>
        <p:nvSpPr>
          <p:cNvPr id="51" name="Content Placeholder 2"/>
          <p:cNvSpPr txBox="1"/>
          <p:nvPr/>
        </p:nvSpPr>
        <p:spPr>
          <a:xfrm>
            <a:off x="775146" y="4922706"/>
            <a:ext cx="10654409" cy="1569555"/>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None/>
            </a:pPr>
            <a:r>
              <a:rPr lang="zh-CN" altLang="en-US" dirty="0">
                <a:solidFill>
                  <a:srgbClr val="505F72"/>
                </a:solidFill>
              </a:rPr>
              <a:t>请在此添加内容</a:t>
            </a:r>
            <a:r>
              <a:rPr lang="zh-CN" altLang="en-US" dirty="0">
                <a:solidFill>
                  <a:srgbClr val="505F72"/>
                </a:solidFill>
                <a:sym typeface="+mn-ea"/>
              </a:rPr>
              <a:t>请在此添加内容请在此添加内容请在此添加内容请在此添加内容请在此添加内容请在此添加内容请在此添加内容</a:t>
            </a:r>
            <a:endParaRPr lang="zh-CN" altLang="en-US" dirty="0">
              <a:solidFill>
                <a:srgbClr val="505F72"/>
              </a:solidFill>
            </a:endParaRPr>
          </a:p>
          <a:p>
            <a:pPr>
              <a:lnSpc>
                <a:spcPct val="150000"/>
              </a:lnSpc>
              <a:buNone/>
            </a:pPr>
            <a:r>
              <a:rPr lang="zh-CN" altLang="en-US" dirty="0">
                <a:solidFill>
                  <a:srgbClr val="505F72"/>
                </a:solidFill>
                <a:sym typeface="+mn-ea"/>
              </a:rPr>
              <a:t>请在此添加内容请在此添加内容请在此添加内容请在此添加内容请在此添加内容请在此添加内容请在此添加内容请在此添加内容</a:t>
            </a:r>
            <a:endParaRPr lang="zh-CN" altLang="en-US" dirty="0">
              <a:solidFill>
                <a:srgbClr val="505F72"/>
              </a:solidFill>
              <a:sym typeface="+mn-ea"/>
            </a:endParaRPr>
          </a:p>
          <a:p>
            <a:pPr>
              <a:lnSpc>
                <a:spcPct val="150000"/>
              </a:lnSpc>
              <a:buNone/>
            </a:pPr>
            <a:r>
              <a:rPr lang="zh-CN" altLang="en-US" dirty="0">
                <a:solidFill>
                  <a:srgbClr val="505F72"/>
                </a:solidFill>
                <a:sym typeface="+mn-ea"/>
              </a:rPr>
              <a:t>请在此添加内容请在此添加内容请在此添加内容请在此添加内容请在此添加内容请在此添加内容请在此添加内容请在此添加内容</a:t>
            </a:r>
            <a:endParaRPr lang="zh-CN" altLang="en-US" dirty="0">
              <a:solidFill>
                <a:srgbClr val="505F72"/>
              </a:solidFill>
            </a:endParaRPr>
          </a:p>
        </p:txBody>
      </p:sp>
      <p:sp>
        <p:nvSpPr>
          <p:cNvPr id="52" name="文本框 51"/>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500"/>
                            </p:stCondLst>
                            <p:childTnLst>
                              <p:par>
                                <p:cTn id="38" presetID="1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ppt_y</p:attrName>
                                        </p:attrNameLst>
                                      </p:cBhvr>
                                      <p:tavLst>
                                        <p:tav tm="0">
                                          <p:val>
                                            <p:strVal val="#ppt_y-#ppt_h*1.125000"/>
                                          </p:val>
                                        </p:tav>
                                        <p:tav tm="100000">
                                          <p:val>
                                            <p:strVal val="#ppt_y"/>
                                          </p:val>
                                        </p:tav>
                                      </p:tavLst>
                                    </p:anim>
                                    <p:animEffect transition="in" filter="wipe(down)">
                                      <p:cBhvr>
                                        <p:cTn id="41" dur="500"/>
                                        <p:tgtEl>
                                          <p:spTgt spid="11"/>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5500"/>
                            </p:stCondLst>
                            <p:childTnLst>
                              <p:par>
                                <p:cTn id="57" presetID="1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6500"/>
                            </p:stCondLst>
                            <p:childTnLst>
                              <p:par>
                                <p:cTn id="66" presetID="53" presetClass="entr" presetSubtype="16"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par>
                          <p:cTn id="75" fill="hold">
                            <p:stCondLst>
                              <p:cond delay="7500"/>
                            </p:stCondLst>
                            <p:childTnLst>
                              <p:par>
                                <p:cTn id="76" presetID="12" presetClass="entr" presetSubtype="1"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ppt_y</p:attrName>
                                        </p:attrNameLst>
                                      </p:cBhvr>
                                      <p:tavLst>
                                        <p:tav tm="0">
                                          <p:val>
                                            <p:strVal val="#ppt_y-#ppt_h*1.125000"/>
                                          </p:val>
                                        </p:tav>
                                        <p:tav tm="100000">
                                          <p:val>
                                            <p:strVal val="#ppt_y"/>
                                          </p:val>
                                        </p:tav>
                                      </p:tavLst>
                                    </p:anim>
                                    <p:animEffect transition="in" filter="wipe(down)">
                                      <p:cBhvr>
                                        <p:cTn id="79" dur="500"/>
                                        <p:tgtEl>
                                          <p:spTgt spid="9"/>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par>
                          <p:cTn id="90" fill="hold">
                            <p:stCondLst>
                              <p:cond delay="9000"/>
                            </p:stCondLst>
                            <p:childTnLst>
                              <p:par>
                                <p:cTn id="91" presetID="12" presetClass="entr" presetSubtype="4"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p:tgtEl>
                                          <p:spTgt spid="8"/>
                                        </p:tgtEl>
                                        <p:attrNameLst>
                                          <p:attrName>ppt_y</p:attrName>
                                        </p:attrNameLst>
                                      </p:cBhvr>
                                      <p:tavLst>
                                        <p:tav tm="0">
                                          <p:val>
                                            <p:strVal val="#ppt_y+#ppt_h*1.125000"/>
                                          </p:val>
                                        </p:tav>
                                        <p:tav tm="100000">
                                          <p:val>
                                            <p:strVal val="#ppt_y"/>
                                          </p:val>
                                        </p:tav>
                                      </p:tavLst>
                                    </p:anim>
                                    <p:animEffect transition="in" filter="wipe(up)">
                                      <p:cBhvr>
                                        <p:cTn id="94" dur="500"/>
                                        <p:tgtEl>
                                          <p:spTgt spid="8"/>
                                        </p:tgtEl>
                                      </p:cBhvr>
                                    </p:animEffect>
                                  </p:childTnLst>
                                </p:cTn>
                              </p:par>
                            </p:childTnLst>
                          </p:cTn>
                        </p:par>
                        <p:par>
                          <p:cTn id="95" fill="hold">
                            <p:stCondLst>
                              <p:cond delay="9500"/>
                            </p:stCondLst>
                            <p:childTnLst>
                              <p:par>
                                <p:cTn id="96" presetID="10" presetClass="entr" presetSubtype="0"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childTnLst>
                                </p:cTn>
                              </p:par>
                            </p:childTnLst>
                          </p:cTn>
                        </p:par>
                        <p:par>
                          <p:cTn id="109" fill="hold">
                            <p:stCondLst>
                              <p:cond delay="11000"/>
                            </p:stCondLst>
                            <p:childTnLst>
                              <p:par>
                                <p:cTn id="110" presetID="12" presetClass="entr" presetSubtype="4" fill="hold" grpId="0" nodeType="after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additive="base">
                                        <p:cTn id="112" dur="500"/>
                                        <p:tgtEl>
                                          <p:spTgt spid="7"/>
                                        </p:tgtEl>
                                        <p:attrNameLst>
                                          <p:attrName>ppt_y</p:attrName>
                                        </p:attrNameLst>
                                      </p:cBhvr>
                                      <p:tavLst>
                                        <p:tav tm="0">
                                          <p:val>
                                            <p:strVal val="#ppt_y+#ppt_h*1.125000"/>
                                          </p:val>
                                        </p:tav>
                                        <p:tav tm="100000">
                                          <p:val>
                                            <p:strVal val="#ppt_y"/>
                                          </p:val>
                                        </p:tav>
                                      </p:tavLst>
                                    </p:anim>
                                    <p:animEffect transition="in" filter="wipe(up)">
                                      <p:cBhvr>
                                        <p:cTn id="113" dur="500"/>
                                        <p:tgtEl>
                                          <p:spTgt spid="7"/>
                                        </p:tgtEl>
                                      </p:cBhvr>
                                    </p:animEffect>
                                  </p:childTnLst>
                                </p:cTn>
                              </p:par>
                            </p:childTnLst>
                          </p:cTn>
                        </p:par>
                        <p:par>
                          <p:cTn id="114" fill="hold">
                            <p:stCondLst>
                              <p:cond delay="11500"/>
                            </p:stCondLst>
                            <p:childTnLst>
                              <p:par>
                                <p:cTn id="115" presetID="10"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p:cTn id="121" dur="500" fill="hold"/>
                                        <p:tgtEl>
                                          <p:spTgt spid="29"/>
                                        </p:tgtEl>
                                        <p:attrNameLst>
                                          <p:attrName>ppt_w</p:attrName>
                                        </p:attrNameLst>
                                      </p:cBhvr>
                                      <p:tavLst>
                                        <p:tav tm="0">
                                          <p:val>
                                            <p:fltVal val="0"/>
                                          </p:val>
                                        </p:tav>
                                        <p:tav tm="100000">
                                          <p:val>
                                            <p:strVal val="#ppt_w"/>
                                          </p:val>
                                        </p:tav>
                                      </p:tavLst>
                                    </p:anim>
                                    <p:anim calcmode="lin" valueType="num">
                                      <p:cBhvr>
                                        <p:cTn id="122" dur="500" fill="hold"/>
                                        <p:tgtEl>
                                          <p:spTgt spid="29"/>
                                        </p:tgtEl>
                                        <p:attrNameLst>
                                          <p:attrName>ppt_h</p:attrName>
                                        </p:attrNameLst>
                                      </p:cBhvr>
                                      <p:tavLst>
                                        <p:tav tm="0">
                                          <p:val>
                                            <p:fltVal val="0"/>
                                          </p:val>
                                        </p:tav>
                                        <p:tav tm="100000">
                                          <p:val>
                                            <p:strVal val="#ppt_h"/>
                                          </p:val>
                                        </p:tav>
                                      </p:tavLst>
                                    </p:anim>
                                    <p:animEffect transition="in" filter="fade">
                                      <p:cBhvr>
                                        <p:cTn id="123" dur="500"/>
                                        <p:tgtEl>
                                          <p:spTgt spid="29"/>
                                        </p:tgtEl>
                                      </p:cBhvr>
                                    </p:animEffect>
                                  </p:childTnLst>
                                </p:cTn>
                              </p:par>
                            </p:childTnLst>
                          </p:cTn>
                        </p:par>
                        <p:par>
                          <p:cTn id="124" fill="hold">
                            <p:stCondLst>
                              <p:cond delay="12500"/>
                            </p:stCondLst>
                            <p:childTnLst>
                              <p:par>
                                <p:cTn id="125" presetID="10" presetClass="entr" presetSubtype="0"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cTn>
                              </p:par>
                            </p:childTnLst>
                          </p:cTn>
                        </p:par>
                        <p:par>
                          <p:cTn id="128" fill="hold">
                            <p:stCondLst>
                              <p:cond delay="13000"/>
                            </p:stCondLst>
                            <p:childTnLst>
                              <p:par>
                                <p:cTn id="129" presetID="10" presetClass="entr" presetSubtype="0"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fade">
                                      <p:cBhvr>
                                        <p:cTn id="13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animBg="1"/>
      <p:bldP spid="27" grpId="0" animBg="1"/>
      <p:bldP spid="28" grpId="0" animBg="1"/>
      <p:bldP spid="29" grpId="0" animBg="1"/>
      <p:bldP spid="40"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57350" y="2457450"/>
            <a:ext cx="2128838" cy="2128838"/>
          </a:xfrm>
          <a:prstGeom prst="line">
            <a:avLst/>
          </a:prstGeom>
          <a:noFill/>
          <a:ln w="6350" cap="flat" cmpd="sng" algn="ctr">
            <a:solidFill>
              <a:sysClr val="windowText" lastClr="000000">
                <a:lumMod val="65000"/>
                <a:lumOff val="35000"/>
              </a:sysClr>
            </a:solidFill>
            <a:prstDash val="solid"/>
            <a:miter lim="800000"/>
          </a:ln>
          <a:effectLst/>
        </p:spPr>
      </p:cxnSp>
      <p:sp>
        <p:nvSpPr>
          <p:cNvPr id="6" name="任意多边形 10"/>
          <p:cNvSpPr/>
          <p:nvPr/>
        </p:nvSpPr>
        <p:spPr bwMode="auto">
          <a:xfrm>
            <a:off x="2476500" y="2789239"/>
            <a:ext cx="7589838" cy="1636712"/>
          </a:xfrm>
          <a:custGeom>
            <a:avLst/>
            <a:gdLst>
              <a:gd name="connsiteX0" fmla="*/ 0 w 7590213"/>
              <a:gd name="connsiteY0" fmla="*/ 0 h 1635917"/>
              <a:gd name="connsiteX1" fmla="*/ 7590213 w 7590213"/>
              <a:gd name="connsiteY1" fmla="*/ 0 h 1635917"/>
              <a:gd name="connsiteX2" fmla="*/ 7590213 w 7590213"/>
              <a:gd name="connsiteY2" fmla="*/ 1635917 h 1635917"/>
              <a:gd name="connsiteX3" fmla="*/ 1140350 w 7590213"/>
              <a:gd name="connsiteY3" fmla="*/ 1635917 h 1635917"/>
              <a:gd name="connsiteX4" fmla="*/ 0 w 7590213"/>
              <a:gd name="connsiteY4" fmla="*/ 499380 h 1635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213" h="1635917">
                <a:moveTo>
                  <a:pt x="0" y="0"/>
                </a:moveTo>
                <a:lnTo>
                  <a:pt x="7590213" y="0"/>
                </a:lnTo>
                <a:lnTo>
                  <a:pt x="7590213" y="1635917"/>
                </a:lnTo>
                <a:lnTo>
                  <a:pt x="1140350" y="1635917"/>
                </a:lnTo>
                <a:lnTo>
                  <a:pt x="0" y="499380"/>
                </a:lnTo>
                <a:close/>
              </a:path>
            </a:pathLst>
          </a:custGeom>
          <a:solidFill>
            <a:srgbClr val="8AAD9D"/>
          </a:solidFill>
          <a:ln w="12700" cap="flat" cmpd="sng" algn="ctr">
            <a:noFill/>
            <a:prstDash val="solid"/>
            <a:miter lim="800000"/>
          </a:ln>
          <a:effectLst>
            <a:innerShdw blurRad="190500" dist="101600" dir="8580000">
              <a:prstClr val="black">
                <a:alpha val="4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11"/>
          <p:cNvSpPr txBox="1">
            <a:spLocks noChangeArrowheads="1"/>
          </p:cNvSpPr>
          <p:nvPr/>
        </p:nvSpPr>
        <p:spPr bwMode="auto">
          <a:xfrm>
            <a:off x="3480997" y="2908179"/>
            <a:ext cx="5523453" cy="58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base">
              <a:lnSpc>
                <a:spcPct val="100000"/>
              </a:lnSpc>
              <a:spcBef>
                <a:spcPct val="0"/>
              </a:spcBef>
              <a:spcAft>
                <a:spcPct val="0"/>
              </a:spcAft>
              <a:buNone/>
              <a:defRPr/>
            </a:pPr>
            <a:r>
              <a:rPr lang="zh-CN" altLang="en-US" sz="3200" b="1" kern="0">
                <a:solidFill>
                  <a:prstClr val="white"/>
                </a:solidFill>
                <a:latin typeface="微软雅黑" panose="020B0503020204020204" pitchFamily="34" charset="-122"/>
                <a:ea typeface="微软雅黑" panose="020B0503020204020204" pitchFamily="34" charset="-122"/>
              </a:rPr>
              <a:t>案列欣赏</a:t>
            </a:r>
            <a:endParaRPr lang="zh-CN" altLang="en-US" sz="3200" b="1" kern="0" dirty="0">
              <a:solidFill>
                <a:prstClr val="white"/>
              </a:solidFill>
              <a:latin typeface="微软雅黑" panose="020B0503020204020204" pitchFamily="34" charset="-122"/>
              <a:ea typeface="微软雅黑" panose="020B0503020204020204" pitchFamily="34" charset="-122"/>
            </a:endParaRPr>
          </a:p>
        </p:txBody>
      </p:sp>
      <p:sp>
        <p:nvSpPr>
          <p:cNvPr id="8" name="矩形 33"/>
          <p:cNvSpPr>
            <a:spLocks noChangeArrowheads="1"/>
          </p:cNvSpPr>
          <p:nvPr/>
        </p:nvSpPr>
        <p:spPr bwMode="auto">
          <a:xfrm>
            <a:off x="3621088" y="3578226"/>
            <a:ext cx="5364162" cy="91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方案具体细节说明，方案具体细节说明，方案具体细节说明，方案具体细节说明，</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spcBef>
                <a:spcPct val="20000"/>
              </a:spcBef>
              <a:spcAft>
                <a:spcPct val="0"/>
              </a:spcAft>
              <a:buNone/>
            </a:pP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组合 8"/>
          <p:cNvGrpSpPr/>
          <p:nvPr/>
        </p:nvGrpSpPr>
        <p:grpSpPr bwMode="auto">
          <a:xfrm>
            <a:off x="0" y="2628900"/>
            <a:ext cx="3317875" cy="2155825"/>
            <a:chOff x="0" y="2628900"/>
            <a:chExt cx="3318008" cy="2155448"/>
          </a:xfrm>
        </p:grpSpPr>
        <p:sp>
          <p:nvSpPr>
            <p:cNvPr id="10" name="任意多边形 7"/>
            <p:cNvSpPr/>
            <p:nvPr/>
          </p:nvSpPr>
          <p:spPr>
            <a:xfrm>
              <a:off x="0" y="2628900"/>
              <a:ext cx="2476599" cy="642826"/>
            </a:xfrm>
            <a:custGeom>
              <a:avLst/>
              <a:gdLst>
                <a:gd name="connsiteX0" fmla="*/ 0 w 2476160"/>
                <a:gd name="connsiteY0" fmla="*/ 0 h 642938"/>
                <a:gd name="connsiteX1" fmla="*/ 1831065 w 2476160"/>
                <a:gd name="connsiteY1" fmla="*/ 0 h 642938"/>
                <a:gd name="connsiteX2" fmla="*/ 2476160 w 2476160"/>
                <a:gd name="connsiteY2" fmla="*/ 642938 h 642938"/>
                <a:gd name="connsiteX3" fmla="*/ 0 w 2476160"/>
                <a:gd name="connsiteY3" fmla="*/ 642938 h 642938"/>
              </a:gdLst>
              <a:ahLst/>
              <a:cxnLst>
                <a:cxn ang="0">
                  <a:pos x="connsiteX0" y="connsiteY0"/>
                </a:cxn>
                <a:cxn ang="0">
                  <a:pos x="connsiteX1" y="connsiteY1"/>
                </a:cxn>
                <a:cxn ang="0">
                  <a:pos x="connsiteX2" y="connsiteY2"/>
                </a:cxn>
                <a:cxn ang="0">
                  <a:pos x="connsiteX3" y="connsiteY3"/>
                </a:cxn>
              </a:cxnLst>
              <a:rect l="l" t="t" r="r" b="b"/>
              <a:pathLst>
                <a:path w="2476160" h="642938">
                  <a:moveTo>
                    <a:pt x="0" y="0"/>
                  </a:moveTo>
                  <a:lnTo>
                    <a:pt x="1831065" y="0"/>
                  </a:lnTo>
                  <a:lnTo>
                    <a:pt x="2476160" y="642938"/>
                  </a:lnTo>
                  <a:lnTo>
                    <a:pt x="0" y="642938"/>
                  </a:lnTo>
                  <a:close/>
                </a:path>
              </a:pathLst>
            </a:custGeom>
            <a:solidFill>
              <a:srgbClr val="8AAD9D"/>
            </a:solidFill>
            <a:ln w="12700" cap="flat" cmpd="sng" algn="ctr">
              <a:noFill/>
              <a:prstDash val="solid"/>
              <a:miter lim="800000"/>
            </a:ln>
            <a:effectLst>
              <a:outerShdw blurRad="50800" dist="38100" dir="3600000" sx="101000" sy="101000" algn="tl" rotWithShape="0">
                <a:sysClr val="windowText" lastClr="000000">
                  <a:alpha val="46000"/>
                </a:sys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4"/>
            <p:cNvSpPr txBox="1">
              <a:spLocks noChangeArrowheads="1"/>
            </p:cNvSpPr>
            <p:nvPr/>
          </p:nvSpPr>
          <p:spPr bwMode="auto">
            <a:xfrm>
              <a:off x="742950" y="3214688"/>
              <a:ext cx="25750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9600" b="1" i="0" u="none" strike="noStrike" kern="0" cap="none" spc="0" normalizeH="0" baseline="0" noProof="0" dirty="0">
                  <a:ln>
                    <a:noFill/>
                  </a:ln>
                  <a:solidFill>
                    <a:srgbClr val="EFB0AA"/>
                  </a:solidFill>
                  <a:effectLst/>
                  <a:uLnTx/>
                  <a:uFillTx/>
                  <a:latin typeface="微软雅黑" panose="020B0503020204020204" pitchFamily="34" charset="-122"/>
                  <a:ea typeface="微软雅黑" panose="020B0503020204020204" pitchFamily="34" charset="-122"/>
                </a:rPr>
                <a:t>02</a:t>
              </a:r>
              <a:endParaRPr kumimoji="0" lang="zh-CN" altLang="en-US" sz="9600" b="1" i="0" u="none" strike="noStrike" kern="0" cap="none" spc="0" normalizeH="0" baseline="0" noProof="0" dirty="0">
                <a:ln>
                  <a:noFill/>
                </a:ln>
                <a:solidFill>
                  <a:srgbClr val="EFB0AA"/>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95734" y="2814132"/>
            <a:ext cx="4679737" cy="337875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17544" y="5875866"/>
            <a:ext cx="3378189" cy="319759"/>
          </a:xfrm>
          <a:prstGeom prst="rect">
            <a:avLst/>
          </a:prstGeom>
          <a:solidFill>
            <a:srgbClr val="8AAD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a:spLocks noChangeArrowheads="1"/>
          </p:cNvSpPr>
          <p:nvPr/>
        </p:nvSpPr>
        <p:spPr bwMode="auto">
          <a:xfrm>
            <a:off x="573683" y="5912634"/>
            <a:ext cx="20999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输入户型面积   </a:t>
            </a:r>
            <a:r>
              <a:rPr lang="zh-CN" altLang="en-US" sz="1335" dirty="0">
                <a:solidFill>
                  <a:schemeClr val="bg1"/>
                </a:solidFill>
                <a:latin typeface="微软雅黑" panose="020B0503020204020204" pitchFamily="34" charset="-122"/>
                <a:ea typeface="微软雅黑" panose="020B0503020204020204" pitchFamily="34" charset="-122"/>
              </a:rPr>
              <a:t>双图展示</a:t>
            </a:r>
            <a:endParaRPr lang="en-US" altLang="zh-CN" sz="1335"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0872747" y="5875866"/>
            <a:ext cx="1319253" cy="319759"/>
          </a:xfrm>
          <a:prstGeom prst="rect">
            <a:avLst/>
          </a:prstGeom>
          <a:solidFill>
            <a:srgbClr val="F6C5A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9553492" y="5875866"/>
            <a:ext cx="1319253" cy="319759"/>
          </a:xfrm>
          <a:prstGeom prst="rect">
            <a:avLst/>
          </a:prstGeom>
          <a:solidFill>
            <a:srgbClr val="8AAD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8375471" y="5875866"/>
            <a:ext cx="1178021" cy="319759"/>
          </a:xfrm>
          <a:prstGeom prst="rect">
            <a:avLst/>
          </a:prstGeom>
          <a:solidFill>
            <a:srgbClr val="F6C5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TextBox 3"/>
          <p:cNvSpPr>
            <a:spLocks noChangeArrowheads="1"/>
          </p:cNvSpPr>
          <p:nvPr/>
        </p:nvSpPr>
        <p:spPr bwMode="auto">
          <a:xfrm>
            <a:off x="8724164" y="2814132"/>
            <a:ext cx="2500761"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项目内容：</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输入具体的户型</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项目时间：</a:t>
            </a:r>
            <a:r>
              <a:rPr lang="en-US" altLang="zh-CN"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XXXX</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项目说明：</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这里可以是同一案例的组图，也可以是四两幅不同案例。</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p:txBody>
      </p:sp>
      <p:sp>
        <p:nvSpPr>
          <p:cNvPr id="15" name="TextBox 3"/>
          <p:cNvSpPr>
            <a:spLocks noChangeArrowheads="1"/>
          </p:cNvSpPr>
          <p:nvPr/>
        </p:nvSpPr>
        <p:spPr bwMode="auto">
          <a:xfrm>
            <a:off x="5115174" y="715811"/>
            <a:ext cx="2500761"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项目内容：</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输入具体的户型</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项目时间：</a:t>
            </a:r>
            <a:r>
              <a:rPr lang="en-US" altLang="zh-CN"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XXXX</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a:p>
            <a:pPr algn="just">
              <a:lnSpc>
                <a:spcPct val="150000"/>
              </a:lnSpc>
            </a:pPr>
            <a:r>
              <a:rPr lang="zh-CN" altLang="en-US" sz="1065"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项目说明：</a:t>
            </a:r>
            <a:r>
              <a:rPr lang="zh-CN" altLang="en-US"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rPr>
              <a:t>这里可以是同一案例的组图，也可以是四两幅不同案例。</a:t>
            </a:r>
            <a:endParaRPr lang="en-US" altLang="zh-CN" sz="1065" dirty="0">
              <a:solidFill>
                <a:schemeClr val="bg1">
                  <a:lumMod val="50000"/>
                </a:schemeClr>
              </a:solidFill>
              <a:latin typeface="方正兰亭细黑_GBK" pitchFamily="2" charset="-122"/>
              <a:ea typeface="方正兰亭细黑_GBK" pitchFamily="2" charset="-122"/>
              <a:cs typeface="Arial" panose="020B0604020202020204" pitchFamily="34" charset="0"/>
              <a:sym typeface="宋体" panose="02010600030101010101" pitchFamily="2"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25" y="699145"/>
            <a:ext cx="4005025" cy="3003769"/>
          </a:xfrm>
          <a:prstGeom prst="rect">
            <a:avLst/>
          </a:prstGeom>
        </p:spPr>
      </p:pic>
      <p:sp>
        <p:nvSpPr>
          <p:cNvPr id="16" name="文本框 15"/>
          <p:cNvSpPr txBox="1">
            <a:spLocks noChangeArrowheads="1"/>
          </p:cNvSpPr>
          <p:nvPr/>
        </p:nvSpPr>
        <p:spPr bwMode="auto">
          <a:xfrm>
            <a:off x="683449" y="298450"/>
            <a:ext cx="5087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输入标题文字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任意多边形 1"/>
          <p:cNvSpPr/>
          <p:nvPr/>
        </p:nvSpPr>
        <p:spPr>
          <a:xfrm rot="2734777" flipH="1">
            <a:off x="-350838" y="176213"/>
            <a:ext cx="765175" cy="828676"/>
          </a:xfrm>
          <a:custGeom>
            <a:avLst/>
            <a:gdLst>
              <a:gd name="connsiteX0" fmla="*/ 4825039 w 4825039"/>
              <a:gd name="connsiteY0" fmla="*/ 498765 h 5227156"/>
              <a:gd name="connsiteX1" fmla="*/ 0 w 4825039"/>
              <a:gd name="connsiteY1" fmla="*/ 5227156 h 5227156"/>
              <a:gd name="connsiteX2" fmla="*/ 0 w 4825039"/>
              <a:gd name="connsiteY2" fmla="*/ 0 h 5227156"/>
              <a:gd name="connsiteX3" fmla="*/ 4336264 w 4825039"/>
              <a:gd name="connsiteY3" fmla="*/ 0 h 5227156"/>
            </a:gdLst>
            <a:ahLst/>
            <a:cxnLst>
              <a:cxn ang="0">
                <a:pos x="connsiteX0" y="connsiteY0"/>
              </a:cxn>
              <a:cxn ang="0">
                <a:pos x="connsiteX1" y="connsiteY1"/>
              </a:cxn>
              <a:cxn ang="0">
                <a:pos x="connsiteX2" y="connsiteY2"/>
              </a:cxn>
              <a:cxn ang="0">
                <a:pos x="connsiteX3" y="connsiteY3"/>
              </a:cxn>
            </a:cxnLst>
            <a:rect l="l" t="t" r="r" b="b"/>
            <a:pathLst>
              <a:path w="4825039" h="5227156">
                <a:moveTo>
                  <a:pt x="4825039" y="498765"/>
                </a:moveTo>
                <a:lnTo>
                  <a:pt x="0" y="5227156"/>
                </a:lnTo>
                <a:lnTo>
                  <a:pt x="0" y="0"/>
                </a:lnTo>
                <a:lnTo>
                  <a:pt x="4336264" y="0"/>
                </a:lnTo>
                <a:close/>
              </a:path>
            </a:pathLst>
          </a:custGeom>
          <a:solidFill>
            <a:srgbClr val="8AAD9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3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6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9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3" fill="hold" grpId="0" nodeType="afterEffect">
                                  <p:stCondLst>
                                    <p:cond delay="0"/>
                                  </p:stCondLst>
                                  <p:iterate type="lt">
                                    <p:tmPct val="6000"/>
                                  </p:iterate>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par>
                          <p:cTn id="31" fill="hold">
                            <p:stCondLst>
                              <p:cond delay="2259"/>
                            </p:stCondLst>
                            <p:childTnLst>
                              <p:par>
                                <p:cTn id="32" presetID="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2759"/>
                            </p:stCondLst>
                            <p:childTnLst>
                              <p:par>
                                <p:cTn id="37" presetID="2" presetClass="entr" presetSubtype="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animBg="1"/>
      <p:bldP spid="11" grpId="0" animBg="1"/>
      <p:bldP spid="12" grpId="0" animBg="1"/>
      <p:bldP spid="14" grpId="0"/>
      <p:bldP spid="15" grpId="0"/>
    </p:bldLst>
  </p:timing>
</p:sld>
</file>

<file path=ppt/tags/tag1.xml><?xml version="1.0" encoding="utf-8"?>
<p:tagLst xmlns:p="http://schemas.openxmlformats.org/presentationml/2006/main">
  <p:tag name="ISPRING_PRESENTATION_TITLE" val="1-0521-9"/>
</p:tagLst>
</file>

<file path=ppt/theme/theme1.xml><?xml version="1.0" encoding="utf-8"?>
<a:theme xmlns:a="http://schemas.openxmlformats.org/drawingml/2006/main" name="office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3287</Words>
  <Application>WPS 演示</Application>
  <PresentationFormat>宽屏</PresentationFormat>
  <Paragraphs>309</Paragraphs>
  <Slides>24</Slides>
  <Notes>24</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24</vt:i4>
      </vt:variant>
    </vt:vector>
  </HeadingPairs>
  <TitlesOfParts>
    <vt:vector size="50" baseType="lpstr">
      <vt:lpstr>Arial</vt:lpstr>
      <vt:lpstr>宋体</vt:lpstr>
      <vt:lpstr>Wingdings</vt:lpstr>
      <vt:lpstr>微软雅黑</vt:lpstr>
      <vt:lpstr>Calibri</vt:lpstr>
      <vt:lpstr>Impact</vt:lpstr>
      <vt:lpstr>Franklin Gothic Book</vt:lpstr>
      <vt:lpstr>Calibri</vt:lpstr>
      <vt:lpstr>楷体</vt:lpstr>
      <vt:lpstr>Lato Regular</vt:lpstr>
      <vt:lpstr>Segoe Print</vt:lpstr>
      <vt:lpstr>Gill Sans</vt:lpstr>
      <vt:lpstr>方正兰亭细黑_GBK</vt:lpstr>
      <vt:lpstr>黑体</vt:lpstr>
      <vt:lpstr>等线</vt:lpstr>
      <vt:lpstr>Arial Unicode MS</vt:lpstr>
      <vt:lpstr>方正粗谭黑简体</vt:lpstr>
      <vt:lpstr>方正细谭黑简体</vt:lpstr>
      <vt:lpstr>Bodoni MT Poster Compressed</vt:lpstr>
      <vt:lpstr>Times New Roman</vt:lpstr>
      <vt:lpstr>Verdana</vt:lpstr>
      <vt:lpstr>Malgun Gothic</vt:lpstr>
      <vt:lpstr>Gulim</vt:lpstr>
      <vt:lpstr>方正兰亭中黑_GBK</vt:lpstr>
      <vt:lpstr>等线 Light</vt:lpstr>
      <vt:lpstr>office主题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1-0521-9</dc:title>
  <dc:creator>Administrator</dc:creator>
  <cp:lastModifiedBy>一颗苹果</cp:lastModifiedBy>
  <cp:revision>33</cp:revision>
  <dcterms:created xsi:type="dcterms:W3CDTF">2017-05-21T05:34:00Z</dcterms:created>
  <dcterms:modified xsi:type="dcterms:W3CDTF">2021-09-14T08:13:34Z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CBC5A093013044C5B126C235A603DD64</vt:lpwstr>
  </property>
  <property fmtid="{D5CDD505-2E9C-101B-9397-08002B2CF9AE}" pid="3" name="KSOProductBuildVer">
    <vt:lpwstr>2052-11.1.0.10700</vt:lpwstr>
  </property>
</Properties>
</file>