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
  </p:notesMasterIdLst>
  <p:handoutMasterIdLst>
    <p:handoutMasterId r:id="rId28"/>
  </p:handoutMasterIdLst>
  <p:sldIdLst>
    <p:sldId id="417" r:id="rId3"/>
    <p:sldId id="257" r:id="rId5"/>
    <p:sldId id="282" r:id="rId6"/>
    <p:sldId id="261" r:id="rId7"/>
    <p:sldId id="258" r:id="rId8"/>
    <p:sldId id="275" r:id="rId9"/>
    <p:sldId id="259" r:id="rId10"/>
    <p:sldId id="263" r:id="rId11"/>
    <p:sldId id="260" r:id="rId12"/>
    <p:sldId id="262" r:id="rId13"/>
    <p:sldId id="265" r:id="rId14"/>
    <p:sldId id="267" r:id="rId15"/>
    <p:sldId id="264" r:id="rId16"/>
    <p:sldId id="266" r:id="rId17"/>
    <p:sldId id="268" r:id="rId18"/>
    <p:sldId id="269" r:id="rId19"/>
    <p:sldId id="270" r:id="rId20"/>
    <p:sldId id="272" r:id="rId21"/>
    <p:sldId id="277" r:id="rId22"/>
    <p:sldId id="274" r:id="rId23"/>
    <p:sldId id="273" r:id="rId24"/>
    <p:sldId id="278" r:id="rId25"/>
    <p:sldId id="276" r:id="rId26"/>
    <p:sldId id="279" r:id="rId27"/>
  </p:sldIdLst>
  <p:sldSz cx="12192000" cy="6858000"/>
  <p:notesSz cx="6858000" cy="9144000"/>
  <p:embeddedFontLst>
    <p:embeddedFont>
      <p:font typeface="华文中宋" panose="02010600040101010101" pitchFamily="2" charset="-122"/>
      <p:regular r:id="rId32"/>
    </p:embeddedFont>
    <p:embeddedFont>
      <p:font typeface="汉仪颜楷繁" panose="02010600000101010101" pitchFamily="2" charset="-122"/>
      <p:regular r:id="rId33"/>
    </p:embeddedFont>
    <p:embeddedFont>
      <p:font typeface="华文楷体" panose="02010600040101010101" pitchFamily="2" charset="-122"/>
      <p:regular r:id="rId34"/>
    </p:embeddedFont>
    <p:embeddedFont>
      <p:font typeface="等线" panose="02010600030101010101" charset="-122"/>
      <p:regular r:id="rId35"/>
    </p:embeddedFont>
    <p:embeddedFont>
      <p:font typeface="等线 Light" panose="02010600030101010101" charset="-122"/>
      <p:regular r:id="rId36"/>
    </p:embeddedFont>
    <p:embeddedFont>
      <p:font typeface="Calibri" panose="020F0502020204030204" charset="0"/>
      <p:regular r:id="rId37"/>
      <p:bold r:id="rId38"/>
      <p:italic r:id="rId39"/>
      <p:boldItalic r:id="rId40"/>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1C46E"/>
    <a:srgbClr val="F39C67"/>
    <a:srgbClr val="6AA343"/>
    <a:srgbClr val="97C777"/>
    <a:srgbClr val="A9D18E"/>
    <a:srgbClr val="F9D1B9"/>
    <a:srgbClr val="F9CCB1"/>
    <a:srgbClr val="8EC26A"/>
    <a:srgbClr val="F2C36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475" autoAdjust="0"/>
  </p:normalViewPr>
  <p:slideViewPr>
    <p:cSldViewPr snapToGrid="0" showGuides="1">
      <p:cViewPr varScale="1">
        <p:scale>
          <a:sx n="60" d="100"/>
          <a:sy n="60" d="100"/>
        </p:scale>
        <p:origin x="180" y="66"/>
      </p:cViewPr>
      <p:guideLst>
        <p:guide pos="3840"/>
        <p:guide orient="horz"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0" Type="http://schemas.openxmlformats.org/officeDocument/2006/relationships/font" Target="fonts/font9.fntdata"/><Relationship Id="rId4" Type="http://schemas.openxmlformats.org/officeDocument/2006/relationships/notesMaster" Target="notesMasters/notesMaster1.xml"/><Relationship Id="rId39" Type="http://schemas.openxmlformats.org/officeDocument/2006/relationships/font" Target="fonts/font8.fntdata"/><Relationship Id="rId38" Type="http://schemas.openxmlformats.org/officeDocument/2006/relationships/font" Target="fonts/font7.fntdata"/><Relationship Id="rId37" Type="http://schemas.openxmlformats.org/officeDocument/2006/relationships/font" Target="fonts/font6.fntdata"/><Relationship Id="rId36" Type="http://schemas.openxmlformats.org/officeDocument/2006/relationships/font" Target="fonts/font5.fntdata"/><Relationship Id="rId35" Type="http://schemas.openxmlformats.org/officeDocument/2006/relationships/font" Target="fonts/font4.fntdata"/><Relationship Id="rId34" Type="http://schemas.openxmlformats.org/officeDocument/2006/relationships/font" Target="fonts/font3.fntdata"/><Relationship Id="rId33" Type="http://schemas.openxmlformats.org/officeDocument/2006/relationships/font" Target="fonts/font2.fntdata"/><Relationship Id="rId32" Type="http://schemas.openxmlformats.org/officeDocument/2006/relationships/font" Target="fonts/font1.fntdata"/><Relationship Id="rId31" Type="http://schemas.openxmlformats.org/officeDocument/2006/relationships/tableStyles" Target="tableStyles.xml"/><Relationship Id="rId30" Type="http://schemas.openxmlformats.org/officeDocument/2006/relationships/viewProps" Target="viewProps.xml"/><Relationship Id="rId3" Type="http://schemas.openxmlformats.org/officeDocument/2006/relationships/slide" Target="slides/slide1.xml"/><Relationship Id="rId29" Type="http://schemas.openxmlformats.org/officeDocument/2006/relationships/presProps" Target="presProps.xml"/><Relationship Id="rId28" Type="http://schemas.openxmlformats.org/officeDocument/2006/relationships/handoutMaster" Target="handoutMasters/handoutMaster1.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98771F-4D2E-448D-B690-B6C758328E40}"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6535F0-E5AF-423B-8823-DF8B81AE606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46535F0-E5AF-423B-8823-DF8B81AE606D}"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46535F0-E5AF-423B-8823-DF8B81AE606D}"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46535F0-E5AF-423B-8823-DF8B81AE606D}"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46535F0-E5AF-423B-8823-DF8B81AE606D}"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46535F0-E5AF-423B-8823-DF8B81AE606D}"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46535F0-E5AF-423B-8823-DF8B81AE606D}"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46535F0-E5AF-423B-8823-DF8B81AE606D}"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46535F0-E5AF-423B-8823-DF8B81AE606D}"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46535F0-E5AF-423B-8823-DF8B81AE606D}"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46535F0-E5AF-423B-8823-DF8B81AE606D}"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46535F0-E5AF-423B-8823-DF8B81AE606D}"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46535F0-E5AF-423B-8823-DF8B81AE606D}"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46535F0-E5AF-423B-8823-DF8B81AE606D}"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46535F0-E5AF-423B-8823-DF8B81AE606D}"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46535F0-E5AF-423B-8823-DF8B81AE606D}"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46535F0-E5AF-423B-8823-DF8B81AE606D}"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46535F0-E5AF-423B-8823-DF8B81AE606D}"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46535F0-E5AF-423B-8823-DF8B81AE606D}"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46535F0-E5AF-423B-8823-DF8B81AE606D}"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46535F0-E5AF-423B-8823-DF8B81AE606D}"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46535F0-E5AF-423B-8823-DF8B81AE606D}"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46535F0-E5AF-423B-8823-DF8B81AE606D}"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46535F0-E5AF-423B-8823-DF8B81AE606D}"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46535F0-E5AF-423B-8823-DF8B81AE606D}"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F865AF7A-5C01-4039-BB2B-3F1FB3017B3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B221D61-4C8D-4717-AEA0-FACC13C0FA7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F865AF7A-5C01-4039-BB2B-3F1FB3017B3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B221D61-4C8D-4717-AEA0-FACC13C0FA7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F865AF7A-5C01-4039-BB2B-3F1FB3017B3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B221D61-4C8D-4717-AEA0-FACC13C0FA7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F865AF7A-5C01-4039-BB2B-3F1FB3017B3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B221D61-4C8D-4717-AEA0-FACC13C0FA7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F865AF7A-5C01-4039-BB2B-3F1FB3017B3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B221D61-4C8D-4717-AEA0-FACC13C0FA7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F865AF7A-5C01-4039-BB2B-3F1FB3017B39}"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B221D61-4C8D-4717-AEA0-FACC13C0FA7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F865AF7A-5C01-4039-BB2B-3F1FB3017B39}"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B221D61-4C8D-4717-AEA0-FACC13C0FA7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F865AF7A-5C01-4039-BB2B-3F1FB3017B39}"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B221D61-4C8D-4717-AEA0-FACC13C0FA7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865AF7A-5C01-4039-BB2B-3F1FB3017B39}"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B221D61-4C8D-4717-AEA0-FACC13C0FA7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F865AF7A-5C01-4039-BB2B-3F1FB3017B39}"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B221D61-4C8D-4717-AEA0-FACC13C0FA7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F865AF7A-5C01-4039-BB2B-3F1FB3017B39}"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B221D61-4C8D-4717-AEA0-FACC13C0FA7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5AF7A-5C01-4039-BB2B-3F1FB3017B39}"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221D61-4C8D-4717-AEA0-FACC13C0FA72}"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7.xml"/><Relationship Id="rId4" Type="http://schemas.openxmlformats.org/officeDocument/2006/relationships/image" Target="../media/image2.png"/><Relationship Id="rId3" Type="http://schemas.microsoft.com/office/2007/relationships/media" Target="../media/media1.mp3"/><Relationship Id="rId2" Type="http://schemas.openxmlformats.org/officeDocument/2006/relationships/audio" Target="../media/media1.mp3"/><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6" Type="http://schemas.openxmlformats.org/officeDocument/2006/relationships/notesSlide" Target="../notesSlides/notesSlide10.xml"/><Relationship Id="rId5" Type="http://schemas.openxmlformats.org/officeDocument/2006/relationships/slideLayout" Target="../slideLayouts/slideLayout7.xml"/><Relationship Id="rId4" Type="http://schemas.openxmlformats.org/officeDocument/2006/relationships/image" Target="../media/image16.jpeg"/><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image" Target="../media/image20.jpeg"/></Relationships>
</file>

<file path=ppt/slides/_rels/slide15.xml.rels><?xml version="1.0" encoding="UTF-8" standalone="yes"?>
<Relationships xmlns="http://schemas.openxmlformats.org/package/2006/relationships"><Relationship Id="rId5" Type="http://schemas.openxmlformats.org/officeDocument/2006/relationships/notesSlide" Target="../notesSlides/notesSlide15.xml"/><Relationship Id="rId4" Type="http://schemas.openxmlformats.org/officeDocument/2006/relationships/slideLayout" Target="../slideLayouts/slideLayout7.xml"/><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image" Target="../media/image24.jpeg"/></Relationships>
</file>

<file path=ppt/slides/_rels/slide17.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32.jpeg"/><Relationship Id="rId7" Type="http://schemas.openxmlformats.org/officeDocument/2006/relationships/image" Target="../media/image31.jpeg"/><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 Id="rId3" Type="http://schemas.openxmlformats.org/officeDocument/2006/relationships/image" Target="../media/image27.jpeg"/><Relationship Id="rId2" Type="http://schemas.openxmlformats.org/officeDocument/2006/relationships/image" Target="../media/image26.jpeg"/><Relationship Id="rId10" Type="http://schemas.openxmlformats.org/officeDocument/2006/relationships/notesSlide" Target="../notesSlides/notesSlide17.xml"/><Relationship Id="rId1" Type="http://schemas.openxmlformats.org/officeDocument/2006/relationships/image" Target="../media/image25.jpeg"/></Relationships>
</file>

<file path=ppt/slides/_rels/slide18.xml.rels><?xml version="1.0" encoding="UTF-8" standalone="yes"?>
<Relationships xmlns="http://schemas.openxmlformats.org/package/2006/relationships"><Relationship Id="rId5" Type="http://schemas.openxmlformats.org/officeDocument/2006/relationships/notesSlide" Target="../notesSlides/notesSlide18.xml"/><Relationship Id="rId4" Type="http://schemas.openxmlformats.org/officeDocument/2006/relationships/slideLayout" Target="../slideLayouts/slideLayout7.xml"/><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image" Target="../media/image33.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image" Target="../media/image36.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image" Target="../media/image3.jpeg"/></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20.xml"/><Relationship Id="rId3" Type="http://schemas.openxmlformats.org/officeDocument/2006/relationships/slideLayout" Target="../slideLayouts/slideLayout7.xml"/><Relationship Id="rId2" Type="http://schemas.openxmlformats.org/officeDocument/2006/relationships/image" Target="../media/image38.jpeg"/><Relationship Id="rId1" Type="http://schemas.openxmlformats.org/officeDocument/2006/relationships/image" Target="../media/image37.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image" Target="../media/image39.jpeg"/></Relationships>
</file>

<file path=ppt/slides/_rels/slide22.xml.rels><?xml version="1.0" encoding="UTF-8" standalone="yes"?>
<Relationships xmlns="http://schemas.openxmlformats.org/package/2006/relationships"><Relationship Id="rId4" Type="http://schemas.openxmlformats.org/officeDocument/2006/relationships/notesSlide" Target="../notesSlides/notesSlide22.xml"/><Relationship Id="rId3" Type="http://schemas.openxmlformats.org/officeDocument/2006/relationships/slideLayout" Target="../slideLayouts/slideLayout7.xml"/><Relationship Id="rId2" Type="http://schemas.openxmlformats.org/officeDocument/2006/relationships/image" Target="../media/image41.jpeg"/><Relationship Id="rId1" Type="http://schemas.openxmlformats.org/officeDocument/2006/relationships/image" Target="../media/image40.jpeg"/></Relationships>
</file>

<file path=ppt/slides/_rels/slide23.xml.rels><?xml version="1.0" encoding="UTF-8" standalone="yes"?>
<Relationships xmlns="http://schemas.openxmlformats.org/package/2006/relationships"><Relationship Id="rId4" Type="http://schemas.openxmlformats.org/officeDocument/2006/relationships/notesSlide" Target="../notesSlides/notesSlide23.xml"/><Relationship Id="rId3" Type="http://schemas.openxmlformats.org/officeDocument/2006/relationships/slideLayout" Target="../slideLayouts/slideLayout7.xml"/><Relationship Id="rId2" Type="http://schemas.microsoft.com/office/2007/relationships/hdphoto" Target="../media/image43.wdp"/><Relationship Id="rId1"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image" Target="../media/image44.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image" Target="../media/image5.jpeg"/></Relationships>
</file>

<file path=ppt/slides/_rels/slide6.xml.rels><?xml version="1.0" encoding="UTF-8" standalone="yes"?>
<Relationships xmlns="http://schemas.openxmlformats.org/package/2006/relationships"><Relationship Id="rId6" Type="http://schemas.openxmlformats.org/officeDocument/2006/relationships/notesSlide" Target="../notesSlides/notesSlide6.xml"/><Relationship Id="rId5" Type="http://schemas.openxmlformats.org/officeDocument/2006/relationships/slideLayout" Target="../slideLayouts/slideLayout7.xml"/><Relationship Id="rId4" Type="http://schemas.openxmlformats.org/officeDocument/2006/relationships/image" Target="../media/image9.jpeg"/><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图片 46"/>
          <p:cNvPicPr>
            <a:picLocks noChangeAspect="1"/>
          </p:cNvPicPr>
          <p:nvPr/>
        </p:nvPicPr>
        <p:blipFill rotWithShape="1">
          <a:blip r:embed="rId1">
            <a:extLst>
              <a:ext uri="{28A0092B-C50C-407E-A947-70E740481C1C}">
                <a14:useLocalDpi xmlns:a14="http://schemas.microsoft.com/office/drawing/2010/main" val="0"/>
              </a:ext>
            </a:extLst>
          </a:blip>
          <a:srcRect l="15213" t="6357" r="16718" b="10368"/>
          <a:stretch>
            <a:fillRect/>
          </a:stretch>
        </p:blipFill>
        <p:spPr>
          <a:xfrm>
            <a:off x="5189769" y="573506"/>
            <a:ext cx="7002231" cy="5710989"/>
          </a:xfrm>
          <a:prstGeom prst="rect">
            <a:avLst/>
          </a:prstGeom>
        </p:spPr>
      </p:pic>
      <p:pic>
        <p:nvPicPr>
          <p:cNvPr id="15" name="조한빛 - 난 아직 겨울">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317446" y="3082366"/>
            <a:ext cx="609600" cy="505603"/>
          </a:xfrm>
          <a:prstGeom prst="rect">
            <a:avLst/>
          </a:prstGeom>
        </p:spPr>
      </p:pic>
      <p:sp>
        <p:nvSpPr>
          <p:cNvPr id="6" name="矩形 5"/>
          <p:cNvSpPr/>
          <p:nvPr/>
        </p:nvSpPr>
        <p:spPr>
          <a:xfrm>
            <a:off x="1" y="1598111"/>
            <a:ext cx="6096000" cy="3661779"/>
          </a:xfrm>
          <a:prstGeom prst="rect">
            <a:avLst/>
          </a:prstGeom>
          <a:solidFill>
            <a:srgbClr val="91C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5012689" y="2204138"/>
            <a:ext cx="3451524" cy="21284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p:cNvSpPr txBox="1"/>
          <p:nvPr/>
        </p:nvSpPr>
        <p:spPr>
          <a:xfrm>
            <a:off x="2064843" y="2636119"/>
            <a:ext cx="1117954" cy="1015663"/>
          </a:xfrm>
          <a:prstGeom prst="rect">
            <a:avLst/>
          </a:prstGeom>
          <a:noFill/>
        </p:spPr>
        <p:txBody>
          <a:bodyPr wrap="square" rtlCol="0">
            <a:spAutoFit/>
          </a:bodyPr>
          <a:lstStyle/>
          <a:p>
            <a:pPr algn="dist"/>
            <a:r>
              <a:rPr lang="zh-CN" altLang="en-US" sz="6000" dirty="0">
                <a:solidFill>
                  <a:schemeClr val="bg1"/>
                </a:solidFill>
                <a:latin typeface="汉仪颜楷繁" panose="02010600000101010101" pitchFamily="2" charset="-122"/>
                <a:ea typeface="汉仪颜楷繁" panose="02010600000101010101" pitchFamily="2" charset="-122"/>
              </a:rPr>
              <a:t>春</a:t>
            </a:r>
            <a:endParaRPr lang="zh-CN" altLang="en-US" sz="6000" dirty="0">
              <a:solidFill>
                <a:schemeClr val="bg1"/>
              </a:solidFill>
              <a:latin typeface="汉仪颜楷繁" panose="02010600000101010101" pitchFamily="2" charset="-122"/>
              <a:ea typeface="汉仪颜楷繁" panose="02010600000101010101" pitchFamily="2" charset="-122"/>
            </a:endParaRPr>
          </a:p>
        </p:txBody>
      </p:sp>
      <p:sp>
        <p:nvSpPr>
          <p:cNvPr id="28" name="矩形 27"/>
          <p:cNvSpPr/>
          <p:nvPr/>
        </p:nvSpPr>
        <p:spPr>
          <a:xfrm>
            <a:off x="340042" y="1280170"/>
            <a:ext cx="699536" cy="635879"/>
          </a:xfrm>
          <a:prstGeom prst="rect">
            <a:avLst/>
          </a:prstGeom>
          <a:solidFill>
            <a:srgbClr val="F39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p:cNvSpPr txBox="1"/>
          <p:nvPr/>
        </p:nvSpPr>
        <p:spPr>
          <a:xfrm>
            <a:off x="3040947" y="2634810"/>
            <a:ext cx="1117954" cy="1015663"/>
          </a:xfrm>
          <a:prstGeom prst="rect">
            <a:avLst/>
          </a:prstGeom>
          <a:noFill/>
        </p:spPr>
        <p:txBody>
          <a:bodyPr wrap="square" rtlCol="0">
            <a:spAutoFit/>
          </a:bodyPr>
          <a:lstStyle/>
          <a:p>
            <a:pPr algn="dist"/>
            <a:r>
              <a:rPr lang="zh-CN" altLang="en-US" sz="6000" dirty="0">
                <a:solidFill>
                  <a:schemeClr val="bg1"/>
                </a:solidFill>
                <a:latin typeface="汉仪颜楷繁" panose="02010600000101010101" pitchFamily="2" charset="-122"/>
                <a:ea typeface="汉仪颜楷繁" panose="02010600000101010101" pitchFamily="2" charset="-122"/>
              </a:rPr>
              <a:t>从</a:t>
            </a:r>
            <a:endParaRPr lang="zh-CN" altLang="en-US" sz="6000" dirty="0">
              <a:solidFill>
                <a:schemeClr val="bg1"/>
              </a:solidFill>
              <a:latin typeface="汉仪颜楷繁" panose="02010600000101010101" pitchFamily="2" charset="-122"/>
              <a:ea typeface="汉仪颜楷繁" panose="02010600000101010101" pitchFamily="2" charset="-122"/>
            </a:endParaRPr>
          </a:p>
        </p:txBody>
      </p:sp>
      <p:sp>
        <p:nvSpPr>
          <p:cNvPr id="19" name="文本框 18"/>
          <p:cNvSpPr txBox="1"/>
          <p:nvPr/>
        </p:nvSpPr>
        <p:spPr>
          <a:xfrm>
            <a:off x="4017051" y="2634810"/>
            <a:ext cx="1117954" cy="1015663"/>
          </a:xfrm>
          <a:prstGeom prst="rect">
            <a:avLst/>
          </a:prstGeom>
          <a:noFill/>
        </p:spPr>
        <p:txBody>
          <a:bodyPr wrap="square" rtlCol="0">
            <a:spAutoFit/>
          </a:bodyPr>
          <a:lstStyle/>
          <a:p>
            <a:pPr algn="dist"/>
            <a:r>
              <a:rPr lang="zh-CN" altLang="en-US" sz="6000" dirty="0">
                <a:solidFill>
                  <a:schemeClr val="bg1"/>
                </a:solidFill>
                <a:latin typeface="汉仪颜楷繁" panose="02010600000101010101" pitchFamily="2" charset="-122"/>
                <a:ea typeface="汉仪颜楷繁" panose="02010600000101010101" pitchFamily="2" charset="-122"/>
              </a:rPr>
              <a:t>未</a:t>
            </a:r>
            <a:endParaRPr lang="zh-CN" altLang="en-US" sz="6000" dirty="0">
              <a:solidFill>
                <a:schemeClr val="bg1"/>
              </a:solidFill>
              <a:latin typeface="汉仪颜楷繁" panose="02010600000101010101" pitchFamily="2" charset="-122"/>
              <a:ea typeface="汉仪颜楷繁" panose="02010600000101010101" pitchFamily="2" charset="-122"/>
            </a:endParaRPr>
          </a:p>
        </p:txBody>
      </p:sp>
      <p:sp>
        <p:nvSpPr>
          <p:cNvPr id="21" name="文本框 20"/>
          <p:cNvSpPr txBox="1"/>
          <p:nvPr/>
        </p:nvSpPr>
        <p:spPr>
          <a:xfrm>
            <a:off x="4996067" y="2634810"/>
            <a:ext cx="1117954" cy="1015663"/>
          </a:xfrm>
          <a:prstGeom prst="rect">
            <a:avLst/>
          </a:prstGeom>
          <a:noFill/>
        </p:spPr>
        <p:txBody>
          <a:bodyPr wrap="square" rtlCol="0">
            <a:spAutoFit/>
          </a:bodyPr>
          <a:lstStyle/>
          <a:p>
            <a:pPr algn="ctr"/>
            <a:r>
              <a:rPr lang="zh-CN" altLang="en-US" sz="6000" dirty="0">
                <a:solidFill>
                  <a:srgbClr val="91C46E"/>
                </a:solidFill>
                <a:latin typeface="汉仪颜楷繁" panose="02010600000101010101" pitchFamily="2" charset="-122"/>
                <a:ea typeface="汉仪颜楷繁" panose="02010600000101010101" pitchFamily="2" charset="-122"/>
              </a:rPr>
              <a:t>散</a:t>
            </a:r>
            <a:endParaRPr lang="zh-CN" altLang="en-US" sz="6000" dirty="0">
              <a:solidFill>
                <a:srgbClr val="91C46E"/>
              </a:solidFill>
              <a:latin typeface="汉仪颜楷繁" panose="02010600000101010101" pitchFamily="2" charset="-122"/>
              <a:ea typeface="汉仪颜楷繁" panose="02010600000101010101" pitchFamily="2" charset="-122"/>
            </a:endParaRPr>
          </a:p>
        </p:txBody>
      </p:sp>
      <p:sp>
        <p:nvSpPr>
          <p:cNvPr id="23" name="文本框 22"/>
          <p:cNvSpPr txBox="1"/>
          <p:nvPr/>
        </p:nvSpPr>
        <p:spPr>
          <a:xfrm>
            <a:off x="5974726" y="2634810"/>
            <a:ext cx="1117954" cy="1015663"/>
          </a:xfrm>
          <a:prstGeom prst="rect">
            <a:avLst/>
          </a:prstGeom>
          <a:noFill/>
        </p:spPr>
        <p:txBody>
          <a:bodyPr wrap="square" rtlCol="0">
            <a:spAutoFit/>
          </a:bodyPr>
          <a:lstStyle/>
          <a:p>
            <a:pPr algn="dist"/>
            <a:r>
              <a:rPr lang="zh-CN" altLang="en-US" sz="6000" dirty="0">
                <a:solidFill>
                  <a:srgbClr val="91C46E"/>
                </a:solidFill>
                <a:latin typeface="汉仪颜楷繁" panose="02010600000101010101" pitchFamily="2" charset="-122"/>
                <a:ea typeface="汉仪颜楷繁" panose="02010600000101010101" pitchFamily="2" charset="-122"/>
              </a:rPr>
              <a:t>场</a:t>
            </a:r>
            <a:endParaRPr lang="zh-CN" altLang="en-US" sz="6000" dirty="0">
              <a:solidFill>
                <a:srgbClr val="91C46E"/>
              </a:solidFill>
              <a:latin typeface="汉仪颜楷繁" panose="02010600000101010101" pitchFamily="2" charset="-122"/>
              <a:ea typeface="汉仪颜楷繁" panose="02010600000101010101" pitchFamily="2" charset="-122"/>
            </a:endParaRPr>
          </a:p>
        </p:txBody>
      </p:sp>
      <p:sp>
        <p:nvSpPr>
          <p:cNvPr id="16" name="文本框 15"/>
          <p:cNvSpPr txBox="1"/>
          <p:nvPr/>
        </p:nvSpPr>
        <p:spPr>
          <a:xfrm>
            <a:off x="1172409" y="2636119"/>
            <a:ext cx="1172428" cy="1015663"/>
          </a:xfrm>
          <a:prstGeom prst="rect">
            <a:avLst/>
          </a:prstGeom>
          <a:noFill/>
        </p:spPr>
        <p:txBody>
          <a:bodyPr wrap="square" rtlCol="0">
            <a:spAutoFit/>
          </a:bodyPr>
          <a:lstStyle/>
          <a:p>
            <a:r>
              <a:rPr lang="zh-CN" altLang="en-US" sz="6000" dirty="0">
                <a:solidFill>
                  <a:schemeClr val="bg1"/>
                </a:solidFill>
                <a:latin typeface="汉仪颜楷繁" panose="02010600000101010101" pitchFamily="2" charset="-122"/>
                <a:ea typeface="汉仪颜楷繁" panose="02010600000101010101" pitchFamily="2" charset="-122"/>
              </a:rPr>
              <a:t>青</a:t>
            </a:r>
            <a:endParaRPr lang="zh-CN" altLang="en-US" sz="6000" dirty="0">
              <a:solidFill>
                <a:schemeClr val="bg1"/>
              </a:solidFill>
              <a:latin typeface="汉仪颜楷繁" panose="02010600000101010101" pitchFamily="2" charset="-122"/>
              <a:ea typeface="汉仪颜楷繁" panose="02010600000101010101" pitchFamily="2" charset="-122"/>
            </a:endParaRPr>
          </a:p>
        </p:txBody>
      </p:sp>
      <p:sp>
        <p:nvSpPr>
          <p:cNvPr id="20" name="文本框 19"/>
          <p:cNvSpPr txBox="1"/>
          <p:nvPr/>
        </p:nvSpPr>
        <p:spPr>
          <a:xfrm>
            <a:off x="1280161" y="3853514"/>
            <a:ext cx="5670464" cy="369332"/>
          </a:xfrm>
          <a:prstGeom prst="rect">
            <a:avLst/>
          </a:prstGeom>
          <a:noFill/>
        </p:spPr>
        <p:txBody>
          <a:bodyPr wrap="square" rtlCol="0">
            <a:spAutoFit/>
          </a:bodyPr>
          <a:lstStyle/>
          <a:p>
            <a:pPr algn="dist"/>
            <a:r>
              <a:rPr lang="zh-CN" altLang="en-US" dirty="0">
                <a:solidFill>
                  <a:schemeClr val="bg1"/>
                </a:solidFill>
                <a:latin typeface="华文中宋" panose="02010600040101010101" pitchFamily="2" charset="-122"/>
                <a:ea typeface="华文中宋" panose="02010600040101010101" pitchFamily="2" charset="-122"/>
              </a:rPr>
              <a:t>图图包包中学高三一班 </a:t>
            </a:r>
            <a:r>
              <a:rPr lang="zh-CN" altLang="en-US" dirty="0">
                <a:solidFill>
                  <a:srgbClr val="91C46E"/>
                </a:solidFill>
                <a:latin typeface="华文中宋" panose="02010600040101010101" pitchFamily="2" charset="-122"/>
                <a:ea typeface="华文中宋" panose="02010600040101010101" pitchFamily="2" charset="-122"/>
              </a:rPr>
              <a:t>青春纪念册</a:t>
            </a:r>
            <a:endParaRPr lang="zh-CN" altLang="en-US" dirty="0">
              <a:solidFill>
                <a:srgbClr val="91C46E"/>
              </a:solidFill>
              <a:latin typeface="华文中宋" panose="02010600040101010101" pitchFamily="2" charset="-122"/>
              <a:ea typeface="华文中宋" panose="02010600040101010101" pitchFamily="2" charset="-122"/>
            </a:endParaRPr>
          </a:p>
        </p:txBody>
      </p:sp>
      <p:sp>
        <p:nvSpPr>
          <p:cNvPr id="25" name="矩形 24"/>
          <p:cNvSpPr/>
          <p:nvPr/>
        </p:nvSpPr>
        <p:spPr>
          <a:xfrm>
            <a:off x="7978785" y="3966181"/>
            <a:ext cx="252000" cy="252000"/>
          </a:xfrm>
          <a:prstGeom prst="rect">
            <a:avLst/>
          </a:prstGeom>
          <a:solidFill>
            <a:srgbClr val="F39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1" name="组合 40"/>
          <p:cNvGrpSpPr/>
          <p:nvPr/>
        </p:nvGrpSpPr>
        <p:grpSpPr>
          <a:xfrm>
            <a:off x="1280160" y="2338988"/>
            <a:ext cx="5829499" cy="307778"/>
            <a:chOff x="1280160" y="2290461"/>
            <a:chExt cx="5829499" cy="307778"/>
          </a:xfrm>
        </p:grpSpPr>
        <p:sp>
          <p:nvSpPr>
            <p:cNvPr id="5" name="文本框 4"/>
            <p:cNvSpPr txBox="1"/>
            <p:nvPr/>
          </p:nvSpPr>
          <p:spPr>
            <a:xfrm>
              <a:off x="1280160" y="2290462"/>
              <a:ext cx="3689551" cy="307777"/>
            </a:xfrm>
            <a:prstGeom prst="rect">
              <a:avLst/>
            </a:prstGeom>
            <a:noFill/>
          </p:spPr>
          <p:txBody>
            <a:bodyPr wrap="square" rtlCol="0">
              <a:spAutoFit/>
            </a:bodyPr>
            <a:lstStyle/>
            <a:p>
              <a:pPr algn="dist"/>
              <a:r>
                <a:rPr lang="zh-CN" altLang="en-US" sz="1400" dirty="0">
                  <a:solidFill>
                    <a:schemeClr val="bg1"/>
                  </a:solidFill>
                  <a:latin typeface="华文中宋" panose="02010600040101010101" pitchFamily="2" charset="-122"/>
                  <a:ea typeface="华文中宋" panose="02010600040101010101" pitchFamily="2" charset="-122"/>
                </a:rPr>
                <a:t>回</a:t>
              </a:r>
              <a:r>
                <a:rPr lang="en-US" altLang="zh-CN" sz="1400" dirty="0">
                  <a:solidFill>
                    <a:schemeClr val="bg1"/>
                  </a:solidFill>
                  <a:latin typeface="华文中宋" panose="02010600040101010101" pitchFamily="2" charset="-122"/>
                  <a:ea typeface="华文中宋" panose="02010600040101010101" pitchFamily="2" charset="-122"/>
                </a:rPr>
                <a:t>/</a:t>
              </a:r>
              <a:r>
                <a:rPr lang="zh-CN" altLang="en-US" sz="1400" dirty="0">
                  <a:solidFill>
                    <a:schemeClr val="bg1"/>
                  </a:solidFill>
                  <a:latin typeface="华文中宋" panose="02010600040101010101" pitchFamily="2" charset="-122"/>
                  <a:ea typeface="华文中宋" panose="02010600040101010101" pitchFamily="2" charset="-122"/>
                </a:rPr>
                <a:t>忆</a:t>
              </a:r>
              <a:r>
                <a:rPr lang="en-US" altLang="zh-CN" sz="1400" dirty="0">
                  <a:solidFill>
                    <a:schemeClr val="bg1"/>
                  </a:solidFill>
                  <a:latin typeface="华文中宋" panose="02010600040101010101" pitchFamily="2" charset="-122"/>
                  <a:ea typeface="华文中宋" panose="02010600040101010101" pitchFamily="2" charset="-122"/>
                </a:rPr>
                <a:t>/</a:t>
              </a:r>
              <a:r>
                <a:rPr lang="zh-CN" altLang="en-US" sz="1400" dirty="0">
                  <a:solidFill>
                    <a:schemeClr val="bg1"/>
                  </a:solidFill>
                  <a:latin typeface="华文中宋" panose="02010600040101010101" pitchFamily="2" charset="-122"/>
                  <a:ea typeface="华文中宋" panose="02010600040101010101" pitchFamily="2" charset="-122"/>
                </a:rPr>
                <a:t>我</a:t>
              </a:r>
              <a:r>
                <a:rPr lang="en-US" altLang="zh-CN" sz="1400" dirty="0">
                  <a:solidFill>
                    <a:schemeClr val="bg1"/>
                  </a:solidFill>
                  <a:latin typeface="华文中宋" panose="02010600040101010101" pitchFamily="2" charset="-122"/>
                  <a:ea typeface="华文中宋" panose="02010600040101010101" pitchFamily="2" charset="-122"/>
                </a:rPr>
                <a:t>/</a:t>
              </a:r>
              <a:r>
                <a:rPr lang="zh-CN" altLang="en-US" sz="1400" dirty="0">
                  <a:solidFill>
                    <a:schemeClr val="bg1"/>
                  </a:solidFill>
                  <a:latin typeface="华文中宋" panose="02010600040101010101" pitchFamily="2" charset="-122"/>
                  <a:ea typeface="华文中宋" panose="02010600040101010101" pitchFamily="2" charset="-122"/>
                </a:rPr>
                <a:t>们</a:t>
              </a:r>
              <a:r>
                <a:rPr lang="en-US" altLang="zh-CN" sz="1400" dirty="0">
                  <a:solidFill>
                    <a:schemeClr val="bg1"/>
                  </a:solidFill>
                  <a:latin typeface="华文中宋" panose="02010600040101010101" pitchFamily="2" charset="-122"/>
                  <a:ea typeface="华文中宋" panose="02010600040101010101" pitchFamily="2" charset="-122"/>
                </a:rPr>
                <a:t>/</a:t>
              </a:r>
              <a:r>
                <a:rPr lang="zh-CN" altLang="en-US" sz="1400" dirty="0">
                  <a:solidFill>
                    <a:schemeClr val="bg1"/>
                  </a:solidFill>
                  <a:latin typeface="华文中宋" panose="02010600040101010101" pitchFamily="2" charset="-122"/>
                  <a:ea typeface="华文中宋" panose="02010600040101010101" pitchFamily="2" charset="-122"/>
                </a:rPr>
                <a:t>的</a:t>
              </a:r>
              <a:r>
                <a:rPr lang="en-US" altLang="zh-CN" sz="1400" dirty="0">
                  <a:solidFill>
                    <a:schemeClr val="bg1"/>
                  </a:solidFill>
                  <a:latin typeface="华文中宋" panose="02010600040101010101" pitchFamily="2" charset="-122"/>
                  <a:ea typeface="华文中宋" panose="02010600040101010101" pitchFamily="2" charset="-122"/>
                </a:rPr>
                <a:t>/</a:t>
              </a:r>
              <a:r>
                <a:rPr lang="zh-CN" altLang="en-US" sz="1400" dirty="0">
                  <a:solidFill>
                    <a:schemeClr val="bg1"/>
                  </a:solidFill>
                  <a:latin typeface="华文中宋" panose="02010600040101010101" pitchFamily="2" charset="-122"/>
                  <a:ea typeface="华文中宋" panose="02010600040101010101" pitchFamily="2" charset="-122"/>
                </a:rPr>
                <a:t>曾</a:t>
              </a:r>
              <a:r>
                <a:rPr lang="en-US" altLang="zh-CN" sz="1400" dirty="0">
                  <a:solidFill>
                    <a:schemeClr val="bg1"/>
                  </a:solidFill>
                  <a:latin typeface="华文中宋" panose="02010600040101010101" pitchFamily="2" charset="-122"/>
                  <a:ea typeface="华文中宋" panose="02010600040101010101" pitchFamily="2" charset="-122"/>
                </a:rPr>
                <a:t>/</a:t>
              </a:r>
              <a:r>
                <a:rPr lang="zh-CN" altLang="en-US" sz="1400" dirty="0">
                  <a:solidFill>
                    <a:schemeClr val="bg1"/>
                  </a:solidFill>
                  <a:latin typeface="华文中宋" panose="02010600040101010101" pitchFamily="2" charset="-122"/>
                  <a:ea typeface="华文中宋" panose="02010600040101010101" pitchFamily="2" charset="-122"/>
                </a:rPr>
                <a:t>经</a:t>
              </a:r>
              <a:endParaRPr lang="zh-CN" altLang="en-US" sz="1400" dirty="0">
                <a:solidFill>
                  <a:schemeClr val="bg1"/>
                </a:solidFill>
                <a:latin typeface="华文中宋" panose="02010600040101010101" pitchFamily="2" charset="-122"/>
                <a:ea typeface="华文中宋" panose="02010600040101010101" pitchFamily="2" charset="-122"/>
              </a:endParaRPr>
            </a:p>
          </p:txBody>
        </p:sp>
        <p:sp>
          <p:nvSpPr>
            <p:cNvPr id="30" name="文本框 29"/>
            <p:cNvSpPr txBox="1"/>
            <p:nvPr/>
          </p:nvSpPr>
          <p:spPr>
            <a:xfrm>
              <a:off x="5012688" y="2290461"/>
              <a:ext cx="2096971" cy="307777"/>
            </a:xfrm>
            <a:prstGeom prst="rect">
              <a:avLst/>
            </a:prstGeom>
            <a:noFill/>
          </p:spPr>
          <p:txBody>
            <a:bodyPr wrap="square" rtlCol="0">
              <a:spAutoFit/>
            </a:bodyPr>
            <a:lstStyle/>
            <a:p>
              <a:r>
                <a:rPr lang="en-US" altLang="zh-CN" sz="1400" dirty="0">
                  <a:solidFill>
                    <a:srgbClr val="F39C67"/>
                  </a:solidFill>
                  <a:latin typeface="华文中宋" panose="02010600040101010101" pitchFamily="2" charset="-122"/>
                  <a:ea typeface="华文中宋" panose="02010600040101010101" pitchFamily="2" charset="-122"/>
                </a:rPr>
                <a:t>Y o u t h   m e m o r y</a:t>
              </a:r>
              <a:endParaRPr lang="zh-CN" altLang="en-US" sz="1400" dirty="0">
                <a:solidFill>
                  <a:srgbClr val="F39C67"/>
                </a:solidFill>
                <a:latin typeface="华文中宋" panose="02010600040101010101" pitchFamily="2" charset="-122"/>
                <a:ea typeface="华文中宋" panose="02010600040101010101" pitchFamily="2" charset="-122"/>
              </a:endParaRPr>
            </a:p>
          </p:txBody>
        </p:sp>
      </p:grpSp>
      <p:grpSp>
        <p:nvGrpSpPr>
          <p:cNvPr id="40" name="组合 39"/>
          <p:cNvGrpSpPr/>
          <p:nvPr/>
        </p:nvGrpSpPr>
        <p:grpSpPr>
          <a:xfrm>
            <a:off x="1331994" y="3751196"/>
            <a:ext cx="5618631" cy="76080"/>
            <a:chOff x="1331994" y="3566531"/>
            <a:chExt cx="5618631" cy="76080"/>
          </a:xfrm>
        </p:grpSpPr>
        <p:grpSp>
          <p:nvGrpSpPr>
            <p:cNvPr id="31" name="组合 30"/>
            <p:cNvGrpSpPr/>
            <p:nvPr/>
          </p:nvGrpSpPr>
          <p:grpSpPr>
            <a:xfrm>
              <a:off x="1332008" y="3603916"/>
              <a:ext cx="5618617" cy="0"/>
              <a:chOff x="1332008" y="3603916"/>
              <a:chExt cx="5618617" cy="0"/>
            </a:xfrm>
          </p:grpSpPr>
          <p:cxnSp>
            <p:nvCxnSpPr>
              <p:cNvPr id="10" name="直接连接符 9"/>
              <p:cNvCxnSpPr/>
              <p:nvPr/>
            </p:nvCxnSpPr>
            <p:spPr>
              <a:xfrm>
                <a:off x="1332008" y="3603916"/>
                <a:ext cx="368068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5012689" y="3603916"/>
                <a:ext cx="1937936" cy="0"/>
              </a:xfrm>
              <a:prstGeom prst="line">
                <a:avLst/>
              </a:prstGeom>
              <a:ln>
                <a:solidFill>
                  <a:srgbClr val="91C46E"/>
                </a:solidFill>
              </a:ln>
            </p:spPr>
            <p:style>
              <a:lnRef idx="1">
                <a:schemeClr val="accent1"/>
              </a:lnRef>
              <a:fillRef idx="0">
                <a:schemeClr val="accent1"/>
              </a:fillRef>
              <a:effectRef idx="0">
                <a:schemeClr val="accent1"/>
              </a:effectRef>
              <a:fontRef idx="minor">
                <a:schemeClr val="tx1"/>
              </a:fontRef>
            </p:style>
          </p:cxnSp>
        </p:grpSp>
        <p:sp>
          <p:nvSpPr>
            <p:cNvPr id="35" name="矩形 34"/>
            <p:cNvSpPr/>
            <p:nvPr/>
          </p:nvSpPr>
          <p:spPr>
            <a:xfrm>
              <a:off x="1331994" y="3566531"/>
              <a:ext cx="1117954" cy="76080"/>
            </a:xfrm>
            <a:prstGeom prst="rect">
              <a:avLst/>
            </a:prstGeom>
            <a:solidFill>
              <a:srgbClr val="F39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3" name="矩形 42"/>
          <p:cNvSpPr/>
          <p:nvPr/>
        </p:nvSpPr>
        <p:spPr>
          <a:xfrm>
            <a:off x="0" y="6710400"/>
            <a:ext cx="12192000" cy="147600"/>
          </a:xfrm>
          <a:prstGeom prst="rect">
            <a:avLst/>
          </a:prstGeom>
          <a:solidFill>
            <a:srgbClr val="91C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任意多边形: 形状 53"/>
          <p:cNvSpPr/>
          <p:nvPr/>
        </p:nvSpPr>
        <p:spPr>
          <a:xfrm>
            <a:off x="1172408" y="0"/>
            <a:ext cx="5920271" cy="1594849"/>
          </a:xfrm>
          <a:custGeom>
            <a:avLst/>
            <a:gdLst>
              <a:gd name="connsiteX0" fmla="*/ 1 w 5920271"/>
              <a:gd name="connsiteY0" fmla="*/ 573505 h 1594849"/>
              <a:gd name="connsiteX1" fmla="*/ 4017359 w 5920271"/>
              <a:gd name="connsiteY1" fmla="*/ 573505 h 1594849"/>
              <a:gd name="connsiteX2" fmla="*/ 4017359 w 5920271"/>
              <a:gd name="connsiteY2" fmla="*/ 1594849 h 1594849"/>
              <a:gd name="connsiteX3" fmla="*/ 1 w 5920271"/>
              <a:gd name="connsiteY3" fmla="*/ 1594849 h 1594849"/>
              <a:gd name="connsiteX4" fmla="*/ 0 w 5920271"/>
              <a:gd name="connsiteY4" fmla="*/ 0 h 1594849"/>
              <a:gd name="connsiteX5" fmla="*/ 5920271 w 5920271"/>
              <a:gd name="connsiteY5" fmla="*/ 0 h 1594849"/>
              <a:gd name="connsiteX6" fmla="*/ 5920271 w 5920271"/>
              <a:gd name="connsiteY6" fmla="*/ 570243 h 1594849"/>
              <a:gd name="connsiteX7" fmla="*/ 0 w 5920271"/>
              <a:gd name="connsiteY7" fmla="*/ 570243 h 1594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20271" h="1594849">
                <a:moveTo>
                  <a:pt x="1" y="573505"/>
                </a:moveTo>
                <a:lnTo>
                  <a:pt x="4017359" y="573505"/>
                </a:lnTo>
                <a:lnTo>
                  <a:pt x="4017359" y="1594849"/>
                </a:lnTo>
                <a:lnTo>
                  <a:pt x="1" y="1594849"/>
                </a:lnTo>
                <a:close/>
                <a:moveTo>
                  <a:pt x="0" y="0"/>
                </a:moveTo>
                <a:lnTo>
                  <a:pt x="5920271" y="0"/>
                </a:lnTo>
                <a:lnTo>
                  <a:pt x="5920271" y="570243"/>
                </a:lnTo>
                <a:lnTo>
                  <a:pt x="0" y="57024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6" name="组合 55"/>
          <p:cNvGrpSpPr/>
          <p:nvPr/>
        </p:nvGrpSpPr>
        <p:grpSpPr>
          <a:xfrm>
            <a:off x="1172408" y="573506"/>
            <a:ext cx="7291805" cy="1627548"/>
            <a:chOff x="1172408" y="573506"/>
            <a:chExt cx="7291805" cy="1627548"/>
          </a:xfrm>
        </p:grpSpPr>
        <p:pic>
          <p:nvPicPr>
            <p:cNvPr id="48" name="图片 47"/>
            <p:cNvPicPr>
              <a:picLocks noChangeAspect="1"/>
            </p:cNvPicPr>
            <p:nvPr/>
          </p:nvPicPr>
          <p:blipFill rotWithShape="1">
            <a:blip r:embed="rId1">
              <a:extLst>
                <a:ext uri="{28A0092B-C50C-407E-A947-70E740481C1C}">
                  <a14:useLocalDpi xmlns:a14="http://schemas.microsoft.com/office/drawing/2010/main" val="0"/>
                </a:ext>
              </a:extLst>
            </a:blip>
            <a:srcRect l="15213" t="6357" r="52956" b="69913"/>
            <a:stretch>
              <a:fillRect/>
            </a:stretch>
          </p:blipFill>
          <p:spPr>
            <a:xfrm>
              <a:off x="5189769" y="573506"/>
              <a:ext cx="3274444" cy="1627373"/>
            </a:xfrm>
            <a:custGeom>
              <a:avLst/>
              <a:gdLst>
                <a:gd name="connsiteX0" fmla="*/ 0 w 3274444"/>
                <a:gd name="connsiteY0" fmla="*/ 0 h 1627373"/>
                <a:gd name="connsiteX1" fmla="*/ 3274444 w 3274444"/>
                <a:gd name="connsiteY1" fmla="*/ 0 h 1627373"/>
                <a:gd name="connsiteX2" fmla="*/ 3274444 w 3274444"/>
                <a:gd name="connsiteY2" fmla="*/ 1627373 h 1627373"/>
                <a:gd name="connsiteX3" fmla="*/ 0 w 3274444"/>
                <a:gd name="connsiteY3" fmla="*/ 1627373 h 1627373"/>
              </a:gdLst>
              <a:ahLst/>
              <a:cxnLst>
                <a:cxn ang="0">
                  <a:pos x="connsiteX0" y="connsiteY0"/>
                </a:cxn>
                <a:cxn ang="0">
                  <a:pos x="connsiteX1" y="connsiteY1"/>
                </a:cxn>
                <a:cxn ang="0">
                  <a:pos x="connsiteX2" y="connsiteY2"/>
                </a:cxn>
                <a:cxn ang="0">
                  <a:pos x="connsiteX3" y="connsiteY3"/>
                </a:cxn>
              </a:cxnLst>
              <a:rect l="l" t="t" r="r" b="b"/>
              <a:pathLst>
                <a:path w="3274444" h="1627373">
                  <a:moveTo>
                    <a:pt x="0" y="0"/>
                  </a:moveTo>
                  <a:lnTo>
                    <a:pt x="3274444" y="0"/>
                  </a:lnTo>
                  <a:lnTo>
                    <a:pt x="3274444" y="1627373"/>
                  </a:lnTo>
                  <a:lnTo>
                    <a:pt x="0" y="1627373"/>
                  </a:lnTo>
                  <a:close/>
                </a:path>
              </a:pathLst>
            </a:custGeom>
          </p:spPr>
        </p:pic>
        <p:sp>
          <p:nvSpPr>
            <p:cNvPr id="52" name="矩形 51"/>
            <p:cNvSpPr/>
            <p:nvPr/>
          </p:nvSpPr>
          <p:spPr>
            <a:xfrm>
              <a:off x="1172408" y="1594849"/>
              <a:ext cx="4923591" cy="606205"/>
            </a:xfrm>
            <a:prstGeom prst="rect">
              <a:avLst/>
            </a:prstGeom>
            <a:solidFill>
              <a:srgbClr val="91C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2" name="矩形 41"/>
          <p:cNvSpPr/>
          <p:nvPr/>
        </p:nvSpPr>
        <p:spPr>
          <a:xfrm>
            <a:off x="0" y="0"/>
            <a:ext cx="12192000" cy="147600"/>
          </a:xfrm>
          <a:prstGeom prst="rect">
            <a:avLst/>
          </a:prstGeom>
          <a:solidFill>
            <a:srgbClr val="91C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400" advClick="0" advTm="0">
        <p14:ripp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par>
                          <p:cTn id="7" fill="hold">
                            <p:stCondLst>
                              <p:cond delay="0"/>
                            </p:stCondLst>
                            <p:childTnLst>
                              <p:par>
                                <p:cTn id="8" presetID="2" presetClass="entr" presetSubtype="2" decel="100000" fill="hold" nodeType="afterEffect">
                                  <p:stCondLst>
                                    <p:cond delay="0"/>
                                  </p:stCondLst>
                                  <p:childTnLst>
                                    <p:set>
                                      <p:cBhvr>
                                        <p:cTn id="9" dur="1" fill="hold">
                                          <p:stCondLst>
                                            <p:cond delay="0"/>
                                          </p:stCondLst>
                                        </p:cTn>
                                        <p:tgtEl>
                                          <p:spTgt spid="47"/>
                                        </p:tgtEl>
                                        <p:attrNameLst>
                                          <p:attrName>style.visibility</p:attrName>
                                        </p:attrNameLst>
                                      </p:cBhvr>
                                      <p:to>
                                        <p:strVal val="visible"/>
                                      </p:to>
                                    </p:set>
                                    <p:anim calcmode="lin" valueType="num">
                                      <p:cBhvr additive="base">
                                        <p:cTn id="10" dur="1000" fill="hold"/>
                                        <p:tgtEl>
                                          <p:spTgt spid="47"/>
                                        </p:tgtEl>
                                        <p:attrNameLst>
                                          <p:attrName>ppt_x</p:attrName>
                                        </p:attrNameLst>
                                      </p:cBhvr>
                                      <p:tavLst>
                                        <p:tav tm="0">
                                          <p:val>
                                            <p:strVal val="1+#ppt_w/2"/>
                                          </p:val>
                                        </p:tav>
                                        <p:tav tm="100000">
                                          <p:val>
                                            <p:strVal val="#ppt_x"/>
                                          </p:val>
                                        </p:tav>
                                      </p:tavLst>
                                    </p:anim>
                                    <p:anim calcmode="lin" valueType="num">
                                      <p:cBhvr additive="base">
                                        <p:cTn id="11" dur="1000" fill="hold"/>
                                        <p:tgtEl>
                                          <p:spTgt spid="47"/>
                                        </p:tgtEl>
                                        <p:attrNameLst>
                                          <p:attrName>ppt_y</p:attrName>
                                        </p:attrNameLst>
                                      </p:cBhvr>
                                      <p:tavLst>
                                        <p:tav tm="0">
                                          <p:val>
                                            <p:strVal val="#ppt_y"/>
                                          </p:val>
                                        </p:tav>
                                        <p:tav tm="100000">
                                          <p:val>
                                            <p:strVal val="#ppt_y"/>
                                          </p:val>
                                        </p:tav>
                                      </p:tavLst>
                                    </p:anim>
                                  </p:childTnLst>
                                </p:cTn>
                              </p:par>
                              <p:par>
                                <p:cTn id="12" presetID="2" presetClass="entr" presetSubtype="8" decel="100000" fill="hold" grpId="0" nodeType="withEffect">
                                  <p:stCondLst>
                                    <p:cond delay="25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000" fill="hold"/>
                                        <p:tgtEl>
                                          <p:spTgt spid="6"/>
                                        </p:tgtEl>
                                        <p:attrNameLst>
                                          <p:attrName>ppt_x</p:attrName>
                                        </p:attrNameLst>
                                      </p:cBhvr>
                                      <p:tavLst>
                                        <p:tav tm="0">
                                          <p:val>
                                            <p:strVal val="0-#ppt_w/2"/>
                                          </p:val>
                                        </p:tav>
                                        <p:tav tm="100000">
                                          <p:val>
                                            <p:strVal val="#ppt_x"/>
                                          </p:val>
                                        </p:tav>
                                      </p:tavLst>
                                    </p:anim>
                                    <p:anim calcmode="lin" valueType="num">
                                      <p:cBhvr additive="base">
                                        <p:cTn id="15" dur="1000" fill="hold"/>
                                        <p:tgtEl>
                                          <p:spTgt spid="6"/>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 presetClass="entr" presetSubtype="0" fill="hold" nodeType="after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childTnLst>
                          </p:cTn>
                        </p:par>
                        <p:par>
                          <p:cTn id="19" fill="hold">
                            <p:stCondLst>
                              <p:cond delay="1000"/>
                            </p:stCondLst>
                            <p:childTnLst>
                              <p:par>
                                <p:cTn id="20" presetID="10" presetClass="entr" presetSubtype="0"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par>
                          <p:cTn id="23" fill="hold">
                            <p:stCondLst>
                              <p:cond delay="1500"/>
                            </p:stCondLst>
                            <p:childTnLst>
                              <p:par>
                                <p:cTn id="24" presetID="53" presetClass="entr" presetSubtype="16" fill="hold" grpId="0" nodeType="afterEffect">
                                  <p:stCondLst>
                                    <p:cond delay="0"/>
                                  </p:stCondLst>
                                  <p:childTnLst>
                                    <p:set>
                                      <p:cBhvr>
                                        <p:cTn id="25" dur="1" fill="hold">
                                          <p:stCondLst>
                                            <p:cond delay="0"/>
                                          </p:stCondLst>
                                        </p:cTn>
                                        <p:tgtEl>
                                          <p:spTgt spid="28"/>
                                        </p:tgtEl>
                                        <p:attrNameLst>
                                          <p:attrName>style.visibility</p:attrName>
                                        </p:attrNameLst>
                                      </p:cBhvr>
                                      <p:to>
                                        <p:strVal val="visible"/>
                                      </p:to>
                                    </p:set>
                                    <p:anim calcmode="lin" valueType="num">
                                      <p:cBhvr>
                                        <p:cTn id="26" dur="500" fill="hold"/>
                                        <p:tgtEl>
                                          <p:spTgt spid="28"/>
                                        </p:tgtEl>
                                        <p:attrNameLst>
                                          <p:attrName>ppt_w</p:attrName>
                                        </p:attrNameLst>
                                      </p:cBhvr>
                                      <p:tavLst>
                                        <p:tav tm="0">
                                          <p:val>
                                            <p:fltVal val="0"/>
                                          </p:val>
                                        </p:tav>
                                        <p:tav tm="100000">
                                          <p:val>
                                            <p:strVal val="#ppt_w"/>
                                          </p:val>
                                        </p:tav>
                                      </p:tavLst>
                                    </p:anim>
                                    <p:anim calcmode="lin" valueType="num">
                                      <p:cBhvr>
                                        <p:cTn id="27" dur="500" fill="hold"/>
                                        <p:tgtEl>
                                          <p:spTgt spid="28"/>
                                        </p:tgtEl>
                                        <p:attrNameLst>
                                          <p:attrName>ppt_h</p:attrName>
                                        </p:attrNameLst>
                                      </p:cBhvr>
                                      <p:tavLst>
                                        <p:tav tm="0">
                                          <p:val>
                                            <p:fltVal val="0"/>
                                          </p:val>
                                        </p:tav>
                                        <p:tav tm="100000">
                                          <p:val>
                                            <p:strVal val="#ppt_h"/>
                                          </p:val>
                                        </p:tav>
                                      </p:tavLst>
                                    </p:anim>
                                    <p:animEffect transition="in" filter="fade">
                                      <p:cBhvr>
                                        <p:cTn id="28" dur="500"/>
                                        <p:tgtEl>
                                          <p:spTgt spid="28"/>
                                        </p:tgtEl>
                                      </p:cBhvr>
                                    </p:animEffect>
                                  </p:childTnLst>
                                </p:cTn>
                              </p:par>
                              <p:par>
                                <p:cTn id="29" presetID="53" presetClass="entr" presetSubtype="16" fill="hold" grpId="0" nodeType="withEffect">
                                  <p:stCondLst>
                                    <p:cond delay="250"/>
                                  </p:stCondLst>
                                  <p:childTnLst>
                                    <p:set>
                                      <p:cBhvr>
                                        <p:cTn id="30" dur="1" fill="hold">
                                          <p:stCondLst>
                                            <p:cond delay="0"/>
                                          </p:stCondLst>
                                        </p:cTn>
                                        <p:tgtEl>
                                          <p:spTgt spid="25"/>
                                        </p:tgtEl>
                                        <p:attrNameLst>
                                          <p:attrName>style.visibility</p:attrName>
                                        </p:attrNameLst>
                                      </p:cBhvr>
                                      <p:to>
                                        <p:strVal val="visible"/>
                                      </p:to>
                                    </p:set>
                                    <p:anim calcmode="lin" valueType="num">
                                      <p:cBhvr>
                                        <p:cTn id="31" dur="500" fill="hold"/>
                                        <p:tgtEl>
                                          <p:spTgt spid="25"/>
                                        </p:tgtEl>
                                        <p:attrNameLst>
                                          <p:attrName>ppt_w</p:attrName>
                                        </p:attrNameLst>
                                      </p:cBhvr>
                                      <p:tavLst>
                                        <p:tav tm="0">
                                          <p:val>
                                            <p:fltVal val="0"/>
                                          </p:val>
                                        </p:tav>
                                        <p:tav tm="100000">
                                          <p:val>
                                            <p:strVal val="#ppt_w"/>
                                          </p:val>
                                        </p:tav>
                                      </p:tavLst>
                                    </p:anim>
                                    <p:anim calcmode="lin" valueType="num">
                                      <p:cBhvr>
                                        <p:cTn id="32" dur="500" fill="hold"/>
                                        <p:tgtEl>
                                          <p:spTgt spid="25"/>
                                        </p:tgtEl>
                                        <p:attrNameLst>
                                          <p:attrName>ppt_h</p:attrName>
                                        </p:attrNameLst>
                                      </p:cBhvr>
                                      <p:tavLst>
                                        <p:tav tm="0">
                                          <p:val>
                                            <p:fltVal val="0"/>
                                          </p:val>
                                        </p:tav>
                                        <p:tav tm="100000">
                                          <p:val>
                                            <p:strVal val="#ppt_h"/>
                                          </p:val>
                                        </p:tav>
                                      </p:tavLst>
                                    </p:anim>
                                    <p:animEffect transition="in" filter="fade">
                                      <p:cBhvr>
                                        <p:cTn id="33" dur="500"/>
                                        <p:tgtEl>
                                          <p:spTgt spid="25"/>
                                        </p:tgtEl>
                                      </p:cBhvr>
                                    </p:animEffect>
                                  </p:childTnLst>
                                </p:cTn>
                              </p:par>
                            </p:childTnLst>
                          </p:cTn>
                        </p:par>
                        <p:par>
                          <p:cTn id="34" fill="hold">
                            <p:stCondLst>
                              <p:cond delay="2000"/>
                            </p:stCondLst>
                            <p:childTnLst>
                              <p:par>
                                <p:cTn id="35" presetID="2" presetClass="entr" presetSubtype="8" decel="100000" fill="hold" grpId="0" nodeType="afterEffect">
                                  <p:stCondLst>
                                    <p:cond delay="0"/>
                                  </p:stCondLst>
                                  <p:iterate type="lt">
                                    <p:tmPct val="10000"/>
                                  </p:iterate>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1000" fill="hold"/>
                                        <p:tgtEl>
                                          <p:spTgt spid="23"/>
                                        </p:tgtEl>
                                        <p:attrNameLst>
                                          <p:attrName>ppt_x</p:attrName>
                                        </p:attrNameLst>
                                      </p:cBhvr>
                                      <p:tavLst>
                                        <p:tav tm="0">
                                          <p:val>
                                            <p:strVal val="0-#ppt_w/2"/>
                                          </p:val>
                                        </p:tav>
                                        <p:tav tm="100000">
                                          <p:val>
                                            <p:strVal val="#ppt_x"/>
                                          </p:val>
                                        </p:tav>
                                      </p:tavLst>
                                    </p:anim>
                                    <p:anim calcmode="lin" valueType="num">
                                      <p:cBhvr additive="base">
                                        <p:cTn id="38" dur="1000" fill="hold"/>
                                        <p:tgtEl>
                                          <p:spTgt spid="23"/>
                                        </p:tgtEl>
                                        <p:attrNameLst>
                                          <p:attrName>ppt_y</p:attrName>
                                        </p:attrNameLst>
                                      </p:cBhvr>
                                      <p:tavLst>
                                        <p:tav tm="0">
                                          <p:val>
                                            <p:strVal val="#ppt_y"/>
                                          </p:val>
                                        </p:tav>
                                        <p:tav tm="100000">
                                          <p:val>
                                            <p:strVal val="#ppt_y"/>
                                          </p:val>
                                        </p:tav>
                                      </p:tavLst>
                                    </p:anim>
                                  </p:childTnLst>
                                </p:cTn>
                              </p:par>
                              <p:par>
                                <p:cTn id="39" presetID="2" presetClass="entr" presetSubtype="8" decel="100000" fill="hold" grpId="0" nodeType="withEffect">
                                  <p:stCondLst>
                                    <p:cond delay="250"/>
                                  </p:stCondLst>
                                  <p:iterate type="lt">
                                    <p:tmPct val="10000"/>
                                  </p:iterate>
                                  <p:childTnLst>
                                    <p:set>
                                      <p:cBhvr>
                                        <p:cTn id="40" dur="1" fill="hold">
                                          <p:stCondLst>
                                            <p:cond delay="0"/>
                                          </p:stCondLst>
                                        </p:cTn>
                                        <p:tgtEl>
                                          <p:spTgt spid="21"/>
                                        </p:tgtEl>
                                        <p:attrNameLst>
                                          <p:attrName>style.visibility</p:attrName>
                                        </p:attrNameLst>
                                      </p:cBhvr>
                                      <p:to>
                                        <p:strVal val="visible"/>
                                      </p:to>
                                    </p:set>
                                    <p:anim calcmode="lin" valueType="num">
                                      <p:cBhvr additive="base">
                                        <p:cTn id="41" dur="1000" fill="hold"/>
                                        <p:tgtEl>
                                          <p:spTgt spid="21"/>
                                        </p:tgtEl>
                                        <p:attrNameLst>
                                          <p:attrName>ppt_x</p:attrName>
                                        </p:attrNameLst>
                                      </p:cBhvr>
                                      <p:tavLst>
                                        <p:tav tm="0">
                                          <p:val>
                                            <p:strVal val="0-#ppt_w/2"/>
                                          </p:val>
                                        </p:tav>
                                        <p:tav tm="100000">
                                          <p:val>
                                            <p:strVal val="#ppt_x"/>
                                          </p:val>
                                        </p:tav>
                                      </p:tavLst>
                                    </p:anim>
                                    <p:anim calcmode="lin" valueType="num">
                                      <p:cBhvr additive="base">
                                        <p:cTn id="42" dur="1000" fill="hold"/>
                                        <p:tgtEl>
                                          <p:spTgt spid="21"/>
                                        </p:tgtEl>
                                        <p:attrNameLst>
                                          <p:attrName>ppt_y</p:attrName>
                                        </p:attrNameLst>
                                      </p:cBhvr>
                                      <p:tavLst>
                                        <p:tav tm="0">
                                          <p:val>
                                            <p:strVal val="#ppt_y"/>
                                          </p:val>
                                        </p:tav>
                                        <p:tav tm="100000">
                                          <p:val>
                                            <p:strVal val="#ppt_y"/>
                                          </p:val>
                                        </p:tav>
                                      </p:tavLst>
                                    </p:anim>
                                  </p:childTnLst>
                                </p:cTn>
                              </p:par>
                              <p:par>
                                <p:cTn id="43" presetID="2" presetClass="entr" presetSubtype="8" decel="100000" fill="hold" grpId="0" nodeType="withEffect">
                                  <p:stCondLst>
                                    <p:cond delay="500"/>
                                  </p:stCondLst>
                                  <p:iterate type="lt">
                                    <p:tmPct val="10000"/>
                                  </p:iterate>
                                  <p:childTnLst>
                                    <p:set>
                                      <p:cBhvr>
                                        <p:cTn id="44" dur="1" fill="hold">
                                          <p:stCondLst>
                                            <p:cond delay="0"/>
                                          </p:stCondLst>
                                        </p:cTn>
                                        <p:tgtEl>
                                          <p:spTgt spid="19"/>
                                        </p:tgtEl>
                                        <p:attrNameLst>
                                          <p:attrName>style.visibility</p:attrName>
                                        </p:attrNameLst>
                                      </p:cBhvr>
                                      <p:to>
                                        <p:strVal val="visible"/>
                                      </p:to>
                                    </p:set>
                                    <p:anim calcmode="lin" valueType="num">
                                      <p:cBhvr additive="base">
                                        <p:cTn id="45" dur="1000" fill="hold"/>
                                        <p:tgtEl>
                                          <p:spTgt spid="19"/>
                                        </p:tgtEl>
                                        <p:attrNameLst>
                                          <p:attrName>ppt_x</p:attrName>
                                        </p:attrNameLst>
                                      </p:cBhvr>
                                      <p:tavLst>
                                        <p:tav tm="0">
                                          <p:val>
                                            <p:strVal val="0-#ppt_w/2"/>
                                          </p:val>
                                        </p:tav>
                                        <p:tav tm="100000">
                                          <p:val>
                                            <p:strVal val="#ppt_x"/>
                                          </p:val>
                                        </p:tav>
                                      </p:tavLst>
                                    </p:anim>
                                    <p:anim calcmode="lin" valueType="num">
                                      <p:cBhvr additive="base">
                                        <p:cTn id="46" dur="1000" fill="hold"/>
                                        <p:tgtEl>
                                          <p:spTgt spid="19"/>
                                        </p:tgtEl>
                                        <p:attrNameLst>
                                          <p:attrName>ppt_y</p:attrName>
                                        </p:attrNameLst>
                                      </p:cBhvr>
                                      <p:tavLst>
                                        <p:tav tm="0">
                                          <p:val>
                                            <p:strVal val="#ppt_y"/>
                                          </p:val>
                                        </p:tav>
                                        <p:tav tm="100000">
                                          <p:val>
                                            <p:strVal val="#ppt_y"/>
                                          </p:val>
                                        </p:tav>
                                      </p:tavLst>
                                    </p:anim>
                                  </p:childTnLst>
                                </p:cTn>
                              </p:par>
                              <p:par>
                                <p:cTn id="47" presetID="2" presetClass="entr" presetSubtype="8" decel="100000" fill="hold" grpId="0" nodeType="withEffect">
                                  <p:stCondLst>
                                    <p:cond delay="750"/>
                                  </p:stCondLst>
                                  <p:iterate type="lt">
                                    <p:tmPct val="10000"/>
                                  </p:iterate>
                                  <p:childTnLst>
                                    <p:set>
                                      <p:cBhvr>
                                        <p:cTn id="48" dur="1" fill="hold">
                                          <p:stCondLst>
                                            <p:cond delay="0"/>
                                          </p:stCondLst>
                                        </p:cTn>
                                        <p:tgtEl>
                                          <p:spTgt spid="18"/>
                                        </p:tgtEl>
                                        <p:attrNameLst>
                                          <p:attrName>style.visibility</p:attrName>
                                        </p:attrNameLst>
                                      </p:cBhvr>
                                      <p:to>
                                        <p:strVal val="visible"/>
                                      </p:to>
                                    </p:set>
                                    <p:anim calcmode="lin" valueType="num">
                                      <p:cBhvr additive="base">
                                        <p:cTn id="49" dur="1000" fill="hold"/>
                                        <p:tgtEl>
                                          <p:spTgt spid="18"/>
                                        </p:tgtEl>
                                        <p:attrNameLst>
                                          <p:attrName>ppt_x</p:attrName>
                                        </p:attrNameLst>
                                      </p:cBhvr>
                                      <p:tavLst>
                                        <p:tav tm="0">
                                          <p:val>
                                            <p:strVal val="0-#ppt_w/2"/>
                                          </p:val>
                                        </p:tav>
                                        <p:tav tm="100000">
                                          <p:val>
                                            <p:strVal val="#ppt_x"/>
                                          </p:val>
                                        </p:tav>
                                      </p:tavLst>
                                    </p:anim>
                                    <p:anim calcmode="lin" valueType="num">
                                      <p:cBhvr additive="base">
                                        <p:cTn id="50" dur="1000" fill="hold"/>
                                        <p:tgtEl>
                                          <p:spTgt spid="18"/>
                                        </p:tgtEl>
                                        <p:attrNameLst>
                                          <p:attrName>ppt_y</p:attrName>
                                        </p:attrNameLst>
                                      </p:cBhvr>
                                      <p:tavLst>
                                        <p:tav tm="0">
                                          <p:val>
                                            <p:strVal val="#ppt_y"/>
                                          </p:val>
                                        </p:tav>
                                        <p:tav tm="100000">
                                          <p:val>
                                            <p:strVal val="#ppt_y"/>
                                          </p:val>
                                        </p:tav>
                                      </p:tavLst>
                                    </p:anim>
                                  </p:childTnLst>
                                </p:cTn>
                              </p:par>
                              <p:par>
                                <p:cTn id="51" presetID="2" presetClass="entr" presetSubtype="8" decel="100000" fill="hold" grpId="0" nodeType="withEffect">
                                  <p:stCondLst>
                                    <p:cond delay="1000"/>
                                  </p:stCondLst>
                                  <p:iterate type="lt">
                                    <p:tmPct val="10000"/>
                                  </p:iterate>
                                  <p:childTnLst>
                                    <p:set>
                                      <p:cBhvr>
                                        <p:cTn id="52" dur="1" fill="hold">
                                          <p:stCondLst>
                                            <p:cond delay="0"/>
                                          </p:stCondLst>
                                        </p:cTn>
                                        <p:tgtEl>
                                          <p:spTgt spid="17"/>
                                        </p:tgtEl>
                                        <p:attrNameLst>
                                          <p:attrName>style.visibility</p:attrName>
                                        </p:attrNameLst>
                                      </p:cBhvr>
                                      <p:to>
                                        <p:strVal val="visible"/>
                                      </p:to>
                                    </p:set>
                                    <p:anim calcmode="lin" valueType="num">
                                      <p:cBhvr additive="base">
                                        <p:cTn id="53" dur="1000" fill="hold"/>
                                        <p:tgtEl>
                                          <p:spTgt spid="17"/>
                                        </p:tgtEl>
                                        <p:attrNameLst>
                                          <p:attrName>ppt_x</p:attrName>
                                        </p:attrNameLst>
                                      </p:cBhvr>
                                      <p:tavLst>
                                        <p:tav tm="0">
                                          <p:val>
                                            <p:strVal val="0-#ppt_w/2"/>
                                          </p:val>
                                        </p:tav>
                                        <p:tav tm="100000">
                                          <p:val>
                                            <p:strVal val="#ppt_x"/>
                                          </p:val>
                                        </p:tav>
                                      </p:tavLst>
                                    </p:anim>
                                    <p:anim calcmode="lin" valueType="num">
                                      <p:cBhvr additive="base">
                                        <p:cTn id="54" dur="1000" fill="hold"/>
                                        <p:tgtEl>
                                          <p:spTgt spid="17"/>
                                        </p:tgtEl>
                                        <p:attrNameLst>
                                          <p:attrName>ppt_y</p:attrName>
                                        </p:attrNameLst>
                                      </p:cBhvr>
                                      <p:tavLst>
                                        <p:tav tm="0">
                                          <p:val>
                                            <p:strVal val="#ppt_y"/>
                                          </p:val>
                                        </p:tav>
                                        <p:tav tm="100000">
                                          <p:val>
                                            <p:strVal val="#ppt_y"/>
                                          </p:val>
                                        </p:tav>
                                      </p:tavLst>
                                    </p:anim>
                                  </p:childTnLst>
                                </p:cTn>
                              </p:par>
                              <p:par>
                                <p:cTn id="55" presetID="2" presetClass="entr" presetSubtype="8" decel="100000" fill="hold" grpId="0" nodeType="withEffect">
                                  <p:stCondLst>
                                    <p:cond delay="1250"/>
                                  </p:stCondLst>
                                  <p:iterate type="lt">
                                    <p:tmPct val="10000"/>
                                  </p:iterate>
                                  <p:childTnLst>
                                    <p:set>
                                      <p:cBhvr>
                                        <p:cTn id="56" dur="1" fill="hold">
                                          <p:stCondLst>
                                            <p:cond delay="0"/>
                                          </p:stCondLst>
                                        </p:cTn>
                                        <p:tgtEl>
                                          <p:spTgt spid="16"/>
                                        </p:tgtEl>
                                        <p:attrNameLst>
                                          <p:attrName>style.visibility</p:attrName>
                                        </p:attrNameLst>
                                      </p:cBhvr>
                                      <p:to>
                                        <p:strVal val="visible"/>
                                      </p:to>
                                    </p:set>
                                    <p:anim calcmode="lin" valueType="num">
                                      <p:cBhvr additive="base">
                                        <p:cTn id="57" dur="1000" fill="hold"/>
                                        <p:tgtEl>
                                          <p:spTgt spid="16"/>
                                        </p:tgtEl>
                                        <p:attrNameLst>
                                          <p:attrName>ppt_x</p:attrName>
                                        </p:attrNameLst>
                                      </p:cBhvr>
                                      <p:tavLst>
                                        <p:tav tm="0">
                                          <p:val>
                                            <p:strVal val="0-#ppt_w/2"/>
                                          </p:val>
                                        </p:tav>
                                        <p:tav tm="100000">
                                          <p:val>
                                            <p:strVal val="#ppt_x"/>
                                          </p:val>
                                        </p:tav>
                                      </p:tavLst>
                                    </p:anim>
                                    <p:anim calcmode="lin" valueType="num">
                                      <p:cBhvr additive="base">
                                        <p:cTn id="58" dur="1000" fill="hold"/>
                                        <p:tgtEl>
                                          <p:spTgt spid="16"/>
                                        </p:tgtEl>
                                        <p:attrNameLst>
                                          <p:attrName>ppt_y</p:attrName>
                                        </p:attrNameLst>
                                      </p:cBhvr>
                                      <p:tavLst>
                                        <p:tav tm="0">
                                          <p:val>
                                            <p:strVal val="#ppt_y"/>
                                          </p:val>
                                        </p:tav>
                                        <p:tav tm="100000">
                                          <p:val>
                                            <p:strVal val="#ppt_y"/>
                                          </p:val>
                                        </p:tav>
                                      </p:tavLst>
                                    </p:anim>
                                  </p:childTnLst>
                                </p:cTn>
                              </p:par>
                              <p:par>
                                <p:cTn id="59" presetID="2" presetClass="entr" presetSubtype="1" decel="100000" fill="hold" nodeType="withEffect">
                                  <p:stCondLst>
                                    <p:cond delay="1750"/>
                                  </p:stCondLst>
                                  <p:iterate type="lt">
                                    <p:tmPct val="10000"/>
                                  </p:iterate>
                                  <p:childTnLst>
                                    <p:set>
                                      <p:cBhvr>
                                        <p:cTn id="60" dur="1" fill="hold">
                                          <p:stCondLst>
                                            <p:cond delay="0"/>
                                          </p:stCondLst>
                                        </p:cTn>
                                        <p:tgtEl>
                                          <p:spTgt spid="41"/>
                                        </p:tgtEl>
                                        <p:attrNameLst>
                                          <p:attrName>style.visibility</p:attrName>
                                        </p:attrNameLst>
                                      </p:cBhvr>
                                      <p:to>
                                        <p:strVal val="visible"/>
                                      </p:to>
                                    </p:set>
                                    <p:anim calcmode="lin" valueType="num">
                                      <p:cBhvr additive="base">
                                        <p:cTn id="61" dur="1000" fill="hold"/>
                                        <p:tgtEl>
                                          <p:spTgt spid="41"/>
                                        </p:tgtEl>
                                        <p:attrNameLst>
                                          <p:attrName>ppt_x</p:attrName>
                                        </p:attrNameLst>
                                      </p:cBhvr>
                                      <p:tavLst>
                                        <p:tav tm="0">
                                          <p:val>
                                            <p:strVal val="#ppt_x"/>
                                          </p:val>
                                        </p:tav>
                                        <p:tav tm="100000">
                                          <p:val>
                                            <p:strVal val="#ppt_x"/>
                                          </p:val>
                                        </p:tav>
                                      </p:tavLst>
                                    </p:anim>
                                    <p:anim calcmode="lin" valueType="num">
                                      <p:cBhvr additive="base">
                                        <p:cTn id="62" dur="1000" fill="hold"/>
                                        <p:tgtEl>
                                          <p:spTgt spid="41"/>
                                        </p:tgtEl>
                                        <p:attrNameLst>
                                          <p:attrName>ppt_y</p:attrName>
                                        </p:attrNameLst>
                                      </p:cBhvr>
                                      <p:tavLst>
                                        <p:tav tm="0">
                                          <p:val>
                                            <p:strVal val="0-#ppt_h/2"/>
                                          </p:val>
                                        </p:tav>
                                        <p:tav tm="100000">
                                          <p:val>
                                            <p:strVal val="#ppt_y"/>
                                          </p:val>
                                        </p:tav>
                                      </p:tavLst>
                                    </p:anim>
                                  </p:childTnLst>
                                </p:cTn>
                              </p:par>
                            </p:childTnLst>
                          </p:cTn>
                        </p:par>
                        <p:par>
                          <p:cTn id="63" fill="hold">
                            <p:stCondLst>
                              <p:cond delay="5251"/>
                            </p:stCondLst>
                            <p:childTnLst>
                              <p:par>
                                <p:cTn id="64" presetID="22" presetClass="entr" presetSubtype="8" fill="hold" nodeType="afterEffect">
                                  <p:stCondLst>
                                    <p:cond delay="0"/>
                                  </p:stCondLst>
                                  <p:childTnLst>
                                    <p:set>
                                      <p:cBhvr>
                                        <p:cTn id="65" dur="1" fill="hold">
                                          <p:stCondLst>
                                            <p:cond delay="0"/>
                                          </p:stCondLst>
                                        </p:cTn>
                                        <p:tgtEl>
                                          <p:spTgt spid="40"/>
                                        </p:tgtEl>
                                        <p:attrNameLst>
                                          <p:attrName>style.visibility</p:attrName>
                                        </p:attrNameLst>
                                      </p:cBhvr>
                                      <p:to>
                                        <p:strVal val="visible"/>
                                      </p:to>
                                    </p:set>
                                    <p:animEffect transition="in" filter="wipe(left)">
                                      <p:cBhvr>
                                        <p:cTn id="66" dur="1000"/>
                                        <p:tgtEl>
                                          <p:spTgt spid="40"/>
                                        </p:tgtEl>
                                      </p:cBhvr>
                                    </p:animEffect>
                                  </p:childTnLst>
                                </p:cTn>
                              </p:par>
                              <p:par>
                                <p:cTn id="67" presetID="53" presetClass="entr" presetSubtype="16" fill="hold" grpId="0" nodeType="withEffect">
                                  <p:stCondLst>
                                    <p:cond delay="500"/>
                                  </p:stCondLst>
                                  <p:iterate type="lt">
                                    <p:tmPct val="7000"/>
                                  </p:iterate>
                                  <p:childTnLst>
                                    <p:set>
                                      <p:cBhvr>
                                        <p:cTn id="68" dur="1" fill="hold">
                                          <p:stCondLst>
                                            <p:cond delay="0"/>
                                          </p:stCondLst>
                                        </p:cTn>
                                        <p:tgtEl>
                                          <p:spTgt spid="20"/>
                                        </p:tgtEl>
                                        <p:attrNameLst>
                                          <p:attrName>style.visibility</p:attrName>
                                        </p:attrNameLst>
                                      </p:cBhvr>
                                      <p:to>
                                        <p:strVal val="visible"/>
                                      </p:to>
                                    </p:set>
                                    <p:anim calcmode="lin" valueType="num">
                                      <p:cBhvr>
                                        <p:cTn id="69" dur="750" fill="hold"/>
                                        <p:tgtEl>
                                          <p:spTgt spid="20"/>
                                        </p:tgtEl>
                                        <p:attrNameLst>
                                          <p:attrName>ppt_w</p:attrName>
                                        </p:attrNameLst>
                                      </p:cBhvr>
                                      <p:tavLst>
                                        <p:tav tm="0">
                                          <p:val>
                                            <p:fltVal val="0"/>
                                          </p:val>
                                        </p:tav>
                                        <p:tav tm="100000">
                                          <p:val>
                                            <p:strVal val="#ppt_w"/>
                                          </p:val>
                                        </p:tav>
                                      </p:tavLst>
                                    </p:anim>
                                    <p:anim calcmode="lin" valueType="num">
                                      <p:cBhvr>
                                        <p:cTn id="70" dur="750" fill="hold"/>
                                        <p:tgtEl>
                                          <p:spTgt spid="20"/>
                                        </p:tgtEl>
                                        <p:attrNameLst>
                                          <p:attrName>ppt_h</p:attrName>
                                        </p:attrNameLst>
                                      </p:cBhvr>
                                      <p:tavLst>
                                        <p:tav tm="0">
                                          <p:val>
                                            <p:fltVal val="0"/>
                                          </p:val>
                                        </p:tav>
                                        <p:tav tm="100000">
                                          <p:val>
                                            <p:strVal val="#ppt_h"/>
                                          </p:val>
                                        </p:tav>
                                      </p:tavLst>
                                    </p:anim>
                                    <p:animEffect transition="in" filter="fade">
                                      <p:cBhvr>
                                        <p:cTn id="71" dur="7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2" repeatCount="indefinite" fill="hold" display="0">
                  <p:stCondLst>
                    <p:cond delay="indefinite"/>
                  </p:stCondLst>
                  <p:endCondLst>
                    <p:cond evt="onStopAudio" delay="0">
                      <p:tgtEl>
                        <p:sldTgt/>
                      </p:tgtEl>
                    </p:cond>
                  </p:endCondLst>
                </p:cTn>
                <p:tgtEl>
                  <p:spTgt spid="15"/>
                </p:tgtEl>
              </p:cMediaNode>
            </p:audio>
          </p:childTnLst>
        </p:cTn>
      </p:par>
    </p:tnLst>
    <p:bldLst>
      <p:bldP spid="6" grpId="0" animBg="1"/>
      <p:bldP spid="8" grpId="0" animBg="1"/>
      <p:bldP spid="17" grpId="0"/>
      <p:bldP spid="28" grpId="0" animBg="1"/>
      <p:bldP spid="18" grpId="0"/>
      <p:bldP spid="19" grpId="0"/>
      <p:bldP spid="21" grpId="0"/>
      <p:bldP spid="23" grpId="0"/>
      <p:bldP spid="16" grpId="0"/>
      <p:bldP spid="20" grpId="0"/>
      <p:bldP spid="2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screen"/>
          <a:srcRect t="3192" b="26825"/>
          <a:stretch>
            <a:fillRect/>
          </a:stretch>
        </p:blipFill>
        <p:spPr>
          <a:xfrm>
            <a:off x="6311458" y="3693341"/>
            <a:ext cx="5286176" cy="2774586"/>
          </a:xfrm>
          <a:prstGeom prst="rect">
            <a:avLst/>
          </a:prstGeom>
          <a:ln>
            <a:solidFill>
              <a:schemeClr val="accent6">
                <a:lumMod val="75000"/>
              </a:schemeClr>
            </a:solidFill>
          </a:ln>
        </p:spPr>
      </p:pic>
      <p:pic>
        <p:nvPicPr>
          <p:cNvPr id="6" name="图片 5"/>
          <p:cNvPicPr>
            <a:picLocks noChangeAspect="1"/>
          </p:cNvPicPr>
          <p:nvPr/>
        </p:nvPicPr>
        <p:blipFill rotWithShape="1">
          <a:blip r:embed="rId2" cstate="screen"/>
          <a:srcRect l="1" t="4182" r="1" b="17522"/>
          <a:stretch>
            <a:fillRect/>
          </a:stretch>
        </p:blipFill>
        <p:spPr>
          <a:xfrm>
            <a:off x="6311458" y="457222"/>
            <a:ext cx="5286180" cy="2758948"/>
          </a:xfrm>
          <a:prstGeom prst="rect">
            <a:avLst/>
          </a:prstGeom>
          <a:ln>
            <a:solidFill>
              <a:schemeClr val="accent6">
                <a:lumMod val="75000"/>
              </a:schemeClr>
            </a:solidFill>
          </a:ln>
        </p:spPr>
      </p:pic>
      <p:pic>
        <p:nvPicPr>
          <p:cNvPr id="8" name="图片 7"/>
          <p:cNvPicPr>
            <a:picLocks noChangeAspect="1"/>
          </p:cNvPicPr>
          <p:nvPr/>
        </p:nvPicPr>
        <p:blipFill rotWithShape="1">
          <a:blip r:embed="rId3" cstate="screen"/>
          <a:srcRect l="2596" t="19228" r="248" b="4434"/>
          <a:stretch>
            <a:fillRect/>
          </a:stretch>
        </p:blipFill>
        <p:spPr>
          <a:xfrm>
            <a:off x="594360" y="3708006"/>
            <a:ext cx="5286184" cy="2759923"/>
          </a:xfrm>
          <a:prstGeom prst="rect">
            <a:avLst/>
          </a:prstGeom>
          <a:ln>
            <a:solidFill>
              <a:schemeClr val="accent6">
                <a:lumMod val="75000"/>
              </a:schemeClr>
            </a:solidFill>
          </a:ln>
        </p:spPr>
      </p:pic>
      <p:pic>
        <p:nvPicPr>
          <p:cNvPr id="10" name="图片 9"/>
          <p:cNvPicPr>
            <a:picLocks noChangeAspect="1"/>
          </p:cNvPicPr>
          <p:nvPr/>
        </p:nvPicPr>
        <p:blipFill rotWithShape="1">
          <a:blip r:embed="rId4" cstate="screen"/>
          <a:srcRect t="15574" b="6122"/>
          <a:stretch>
            <a:fillRect/>
          </a:stretch>
        </p:blipFill>
        <p:spPr>
          <a:xfrm>
            <a:off x="594360" y="457222"/>
            <a:ext cx="5286184" cy="2759924"/>
          </a:xfrm>
          <a:prstGeom prst="rect">
            <a:avLst/>
          </a:prstGeom>
          <a:ln>
            <a:solidFill>
              <a:schemeClr val="accent6">
                <a:lumMod val="75000"/>
              </a:schemeClr>
            </a:solidFill>
          </a:ln>
        </p:spPr>
      </p:pic>
      <p:cxnSp>
        <p:nvCxnSpPr>
          <p:cNvPr id="12" name="直接连接符 11"/>
          <p:cNvCxnSpPr/>
          <p:nvPr/>
        </p:nvCxnSpPr>
        <p:spPr>
          <a:xfrm>
            <a:off x="357569" y="3429000"/>
            <a:ext cx="11476863" cy="0"/>
          </a:xfrm>
          <a:prstGeom prst="line">
            <a:avLst/>
          </a:prstGeom>
          <a:ln w="15875">
            <a:solidFill>
              <a:srgbClr val="F39C67"/>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6096000" y="265316"/>
            <a:ext cx="0" cy="6327369"/>
          </a:xfrm>
          <a:prstGeom prst="line">
            <a:avLst/>
          </a:prstGeom>
          <a:ln w="15875">
            <a:solidFill>
              <a:srgbClr val="F39C67"/>
            </a:solidFill>
          </a:ln>
        </p:spPr>
        <p:style>
          <a:lnRef idx="1">
            <a:schemeClr val="accent1"/>
          </a:lnRef>
          <a:fillRef idx="0">
            <a:schemeClr val="accent1"/>
          </a:fillRef>
          <a:effectRef idx="0">
            <a:schemeClr val="accent1"/>
          </a:effectRef>
          <a:fontRef idx="minor">
            <a:schemeClr val="tx1"/>
          </a:fontRef>
        </p:style>
      </p:cxnSp>
      <p:sp>
        <p:nvSpPr>
          <p:cNvPr id="15" name="矩形 14"/>
          <p:cNvSpPr/>
          <p:nvPr/>
        </p:nvSpPr>
        <p:spPr>
          <a:xfrm>
            <a:off x="5501641" y="2659384"/>
            <a:ext cx="1188719" cy="1539232"/>
          </a:xfrm>
          <a:prstGeom prst="rect">
            <a:avLst/>
          </a:prstGeom>
          <a:solidFill>
            <a:schemeClr val="bg1"/>
          </a:solidFill>
          <a:ln w="38100">
            <a:solidFill>
              <a:schemeClr val="accent6">
                <a:lumMod val="7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6" name="文本框 15"/>
          <p:cNvSpPr txBox="1"/>
          <p:nvPr/>
        </p:nvSpPr>
        <p:spPr>
          <a:xfrm>
            <a:off x="5583712" y="2828836"/>
            <a:ext cx="1024576" cy="1200329"/>
          </a:xfrm>
          <a:prstGeom prst="rect">
            <a:avLst/>
          </a:prstGeom>
          <a:noFill/>
        </p:spPr>
        <p:txBody>
          <a:bodyPr wrap="square" rtlCol="0">
            <a:spAutoFit/>
          </a:bodyPr>
          <a:lstStyle/>
          <a:p>
            <a:pPr algn="ctr"/>
            <a:r>
              <a:rPr lang="zh-CN" altLang="en-US" sz="2400" b="1" dirty="0">
                <a:solidFill>
                  <a:srgbClr val="F39C67"/>
                </a:solidFill>
                <a:latin typeface="华文中宋" panose="02010600040101010101" pitchFamily="2" charset="-122"/>
                <a:ea typeface="华文中宋" panose="02010600040101010101" pitchFamily="2" charset="-122"/>
              </a:rPr>
              <a:t>荏苒</a:t>
            </a:r>
            <a:endParaRPr lang="en-US" altLang="zh-CN" sz="2400" b="1" dirty="0">
              <a:solidFill>
                <a:srgbClr val="F39C67"/>
              </a:solidFill>
              <a:latin typeface="华文中宋" panose="02010600040101010101" pitchFamily="2" charset="-122"/>
              <a:ea typeface="华文中宋" panose="02010600040101010101" pitchFamily="2" charset="-122"/>
            </a:endParaRPr>
          </a:p>
          <a:p>
            <a:pPr algn="ctr"/>
            <a:r>
              <a:rPr lang="zh-CN" altLang="zh-CN" sz="2400" b="1" dirty="0">
                <a:solidFill>
                  <a:srgbClr val="F39C67"/>
                </a:solidFill>
                <a:latin typeface="华文中宋" panose="02010600040101010101" pitchFamily="2" charset="-122"/>
                <a:ea typeface="华文中宋" panose="02010600040101010101" pitchFamily="2" charset="-122"/>
              </a:rPr>
              <a:t>•</a:t>
            </a:r>
            <a:endParaRPr lang="en-US" altLang="zh-CN" sz="2400" b="1" dirty="0">
              <a:solidFill>
                <a:srgbClr val="F39C67"/>
              </a:solidFill>
              <a:latin typeface="华文中宋" panose="02010600040101010101" pitchFamily="2" charset="-122"/>
              <a:ea typeface="华文中宋" panose="02010600040101010101" pitchFamily="2" charset="-122"/>
            </a:endParaRPr>
          </a:p>
          <a:p>
            <a:pPr algn="ctr"/>
            <a:r>
              <a:rPr lang="zh-CN" altLang="en-US" sz="2400" b="1" dirty="0">
                <a:solidFill>
                  <a:srgbClr val="F39C67"/>
                </a:solidFill>
                <a:latin typeface="华文中宋" panose="02010600040101010101" pitchFamily="2" charset="-122"/>
                <a:ea typeface="华文中宋" panose="02010600040101010101" pitchFamily="2" charset="-122"/>
              </a:rPr>
              <a:t>时光</a:t>
            </a:r>
            <a:endParaRPr lang="zh-CN" altLang="en-US" sz="2400" b="1" dirty="0">
              <a:solidFill>
                <a:srgbClr val="F39C67"/>
              </a:solidFill>
              <a:latin typeface="华文中宋" panose="02010600040101010101" pitchFamily="2" charset="-122"/>
              <a:ea typeface="华文中宋" panose="02010600040101010101" pitchFamily="2" charset="-122"/>
            </a:endParaRPr>
          </a:p>
        </p:txBody>
      </p:sp>
      <p:sp>
        <p:nvSpPr>
          <p:cNvPr id="2" name="矩形 1"/>
          <p:cNvSpPr/>
          <p:nvPr/>
        </p:nvSpPr>
        <p:spPr>
          <a:xfrm>
            <a:off x="0" y="0"/>
            <a:ext cx="12192000" cy="6858000"/>
          </a:xfrm>
          <a:prstGeom prst="rect">
            <a:avLst/>
          </a:prstGeom>
          <a:noFill/>
          <a:ln w="292100">
            <a:solidFill>
              <a:srgbClr val="91C4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slow" advClick="0"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1"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750" fill="hold"/>
                                        <p:tgtEl>
                                          <p:spTgt spid="15"/>
                                        </p:tgtEl>
                                        <p:attrNameLst>
                                          <p:attrName>ppt_w</p:attrName>
                                        </p:attrNameLst>
                                      </p:cBhvr>
                                      <p:tavLst>
                                        <p:tav tm="0">
                                          <p:val>
                                            <p:strVal val="4*#ppt_w"/>
                                          </p:val>
                                        </p:tav>
                                        <p:tav tm="100000">
                                          <p:val>
                                            <p:strVal val="#ppt_w"/>
                                          </p:val>
                                        </p:tav>
                                      </p:tavLst>
                                    </p:anim>
                                    <p:anim calcmode="lin" valueType="num">
                                      <p:cBhvr>
                                        <p:cTn id="8" dur="750" fill="hold"/>
                                        <p:tgtEl>
                                          <p:spTgt spid="15"/>
                                        </p:tgtEl>
                                        <p:attrNameLst>
                                          <p:attrName>ppt_h</p:attrName>
                                        </p:attrNameLst>
                                      </p:cBhvr>
                                      <p:tavLst>
                                        <p:tav tm="0">
                                          <p:val>
                                            <p:strVal val="4*#ppt_h"/>
                                          </p:val>
                                        </p:tav>
                                        <p:tav tm="100000">
                                          <p:val>
                                            <p:strVal val="#ppt_h"/>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750"/>
                                        <p:tgtEl>
                                          <p:spTgt spid="16"/>
                                        </p:tgtEl>
                                      </p:cBhvr>
                                    </p:animEffect>
                                  </p:childTnLst>
                                </p:cTn>
                              </p:par>
                              <p:par>
                                <p:cTn id="13" presetID="16" presetClass="entr" presetSubtype="42" fill="hold" nodeType="withEffect">
                                  <p:stCondLst>
                                    <p:cond delay="250"/>
                                  </p:stCondLst>
                                  <p:childTnLst>
                                    <p:set>
                                      <p:cBhvr>
                                        <p:cTn id="14" dur="1" fill="hold">
                                          <p:stCondLst>
                                            <p:cond delay="0"/>
                                          </p:stCondLst>
                                        </p:cTn>
                                        <p:tgtEl>
                                          <p:spTgt spid="14"/>
                                        </p:tgtEl>
                                        <p:attrNameLst>
                                          <p:attrName>style.visibility</p:attrName>
                                        </p:attrNameLst>
                                      </p:cBhvr>
                                      <p:to>
                                        <p:strVal val="visible"/>
                                      </p:to>
                                    </p:set>
                                    <p:animEffect transition="in" filter="barn(outHorizontal)">
                                      <p:cBhvr>
                                        <p:cTn id="15" dur="1000"/>
                                        <p:tgtEl>
                                          <p:spTgt spid="14"/>
                                        </p:tgtEl>
                                      </p:cBhvr>
                                    </p:animEffect>
                                  </p:childTnLst>
                                </p:cTn>
                              </p:par>
                              <p:par>
                                <p:cTn id="16" presetID="16" presetClass="entr" presetSubtype="37" fill="hold" nodeType="withEffect">
                                  <p:stCondLst>
                                    <p:cond delay="250"/>
                                  </p:stCondLst>
                                  <p:childTnLst>
                                    <p:set>
                                      <p:cBhvr>
                                        <p:cTn id="17" dur="1" fill="hold">
                                          <p:stCondLst>
                                            <p:cond delay="0"/>
                                          </p:stCondLst>
                                        </p:cTn>
                                        <p:tgtEl>
                                          <p:spTgt spid="12"/>
                                        </p:tgtEl>
                                        <p:attrNameLst>
                                          <p:attrName>style.visibility</p:attrName>
                                        </p:attrNameLst>
                                      </p:cBhvr>
                                      <p:to>
                                        <p:strVal val="visible"/>
                                      </p:to>
                                    </p:set>
                                    <p:animEffect transition="in" filter="barn(outVertical)">
                                      <p:cBhvr>
                                        <p:cTn id="18" dur="1000"/>
                                        <p:tgtEl>
                                          <p:spTgt spid="12"/>
                                        </p:tgtEl>
                                      </p:cBhvr>
                                    </p:animEffect>
                                  </p:childTnLst>
                                </p:cTn>
                              </p:par>
                            </p:childTnLst>
                          </p:cTn>
                        </p:par>
                        <p:par>
                          <p:cTn id="19" fill="hold">
                            <p:stCondLst>
                              <p:cond delay="2000"/>
                            </p:stCondLst>
                            <p:childTnLst>
                              <p:par>
                                <p:cTn id="20" presetID="2" presetClass="entr" presetSubtype="8" decel="10000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1000" fill="hold"/>
                                        <p:tgtEl>
                                          <p:spTgt spid="10"/>
                                        </p:tgtEl>
                                        <p:attrNameLst>
                                          <p:attrName>ppt_x</p:attrName>
                                        </p:attrNameLst>
                                      </p:cBhvr>
                                      <p:tavLst>
                                        <p:tav tm="0">
                                          <p:val>
                                            <p:strVal val="0-#ppt_w/2"/>
                                          </p:val>
                                        </p:tav>
                                        <p:tav tm="100000">
                                          <p:val>
                                            <p:strVal val="#ppt_x"/>
                                          </p:val>
                                        </p:tav>
                                      </p:tavLst>
                                    </p:anim>
                                    <p:anim calcmode="lin" valueType="num">
                                      <p:cBhvr additive="base">
                                        <p:cTn id="23" dur="1000" fill="hold"/>
                                        <p:tgtEl>
                                          <p:spTgt spid="10"/>
                                        </p:tgtEl>
                                        <p:attrNameLst>
                                          <p:attrName>ppt_y</p:attrName>
                                        </p:attrNameLst>
                                      </p:cBhvr>
                                      <p:tavLst>
                                        <p:tav tm="0">
                                          <p:val>
                                            <p:strVal val="#ppt_y"/>
                                          </p:val>
                                        </p:tav>
                                        <p:tav tm="100000">
                                          <p:val>
                                            <p:strVal val="#ppt_y"/>
                                          </p:val>
                                        </p:tav>
                                      </p:tavLst>
                                    </p:anim>
                                  </p:childTnLst>
                                </p:cTn>
                              </p:par>
                              <p:par>
                                <p:cTn id="24" presetID="2" presetClass="entr" presetSubtype="1" decel="100000" fill="hold" nodeType="withEffect">
                                  <p:stCondLst>
                                    <p:cond delay="25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1000" fill="hold"/>
                                        <p:tgtEl>
                                          <p:spTgt spid="6"/>
                                        </p:tgtEl>
                                        <p:attrNameLst>
                                          <p:attrName>ppt_x</p:attrName>
                                        </p:attrNameLst>
                                      </p:cBhvr>
                                      <p:tavLst>
                                        <p:tav tm="0">
                                          <p:val>
                                            <p:strVal val="#ppt_x"/>
                                          </p:val>
                                        </p:tav>
                                        <p:tav tm="100000">
                                          <p:val>
                                            <p:strVal val="#ppt_x"/>
                                          </p:val>
                                        </p:tav>
                                      </p:tavLst>
                                    </p:anim>
                                    <p:anim calcmode="lin" valueType="num">
                                      <p:cBhvr additive="base">
                                        <p:cTn id="27" dur="1000" fill="hold"/>
                                        <p:tgtEl>
                                          <p:spTgt spid="6"/>
                                        </p:tgtEl>
                                        <p:attrNameLst>
                                          <p:attrName>ppt_y</p:attrName>
                                        </p:attrNameLst>
                                      </p:cBhvr>
                                      <p:tavLst>
                                        <p:tav tm="0">
                                          <p:val>
                                            <p:strVal val="0-#ppt_h/2"/>
                                          </p:val>
                                        </p:tav>
                                        <p:tav tm="100000">
                                          <p:val>
                                            <p:strVal val="#ppt_y"/>
                                          </p:val>
                                        </p:tav>
                                      </p:tavLst>
                                    </p:anim>
                                  </p:childTnLst>
                                </p:cTn>
                              </p:par>
                              <p:par>
                                <p:cTn id="28" presetID="2" presetClass="entr" presetSubtype="2" decel="100000" fill="hold" nodeType="withEffect">
                                  <p:stCondLst>
                                    <p:cond delay="500"/>
                                  </p:stCondLst>
                                  <p:childTnLst>
                                    <p:set>
                                      <p:cBhvr>
                                        <p:cTn id="29" dur="1" fill="hold">
                                          <p:stCondLst>
                                            <p:cond delay="0"/>
                                          </p:stCondLst>
                                        </p:cTn>
                                        <p:tgtEl>
                                          <p:spTgt spid="4"/>
                                        </p:tgtEl>
                                        <p:attrNameLst>
                                          <p:attrName>style.visibility</p:attrName>
                                        </p:attrNameLst>
                                      </p:cBhvr>
                                      <p:to>
                                        <p:strVal val="visible"/>
                                      </p:to>
                                    </p:set>
                                    <p:anim calcmode="lin" valueType="num">
                                      <p:cBhvr additive="base">
                                        <p:cTn id="30" dur="1000" fill="hold"/>
                                        <p:tgtEl>
                                          <p:spTgt spid="4"/>
                                        </p:tgtEl>
                                        <p:attrNameLst>
                                          <p:attrName>ppt_x</p:attrName>
                                        </p:attrNameLst>
                                      </p:cBhvr>
                                      <p:tavLst>
                                        <p:tav tm="0">
                                          <p:val>
                                            <p:strVal val="1+#ppt_w/2"/>
                                          </p:val>
                                        </p:tav>
                                        <p:tav tm="100000">
                                          <p:val>
                                            <p:strVal val="#ppt_x"/>
                                          </p:val>
                                        </p:tav>
                                      </p:tavLst>
                                    </p:anim>
                                    <p:anim calcmode="lin" valueType="num">
                                      <p:cBhvr additive="base">
                                        <p:cTn id="31" dur="1000" fill="hold"/>
                                        <p:tgtEl>
                                          <p:spTgt spid="4"/>
                                        </p:tgtEl>
                                        <p:attrNameLst>
                                          <p:attrName>ppt_y</p:attrName>
                                        </p:attrNameLst>
                                      </p:cBhvr>
                                      <p:tavLst>
                                        <p:tav tm="0">
                                          <p:val>
                                            <p:strVal val="#ppt_y"/>
                                          </p:val>
                                        </p:tav>
                                        <p:tav tm="100000">
                                          <p:val>
                                            <p:strVal val="#ppt_y"/>
                                          </p:val>
                                        </p:tav>
                                      </p:tavLst>
                                    </p:anim>
                                  </p:childTnLst>
                                </p:cTn>
                              </p:par>
                              <p:par>
                                <p:cTn id="32" presetID="2" presetClass="entr" presetSubtype="4" decel="100000" fill="hold" nodeType="withEffect">
                                  <p:stCondLst>
                                    <p:cond delay="750"/>
                                  </p:stCondLst>
                                  <p:childTnLst>
                                    <p:set>
                                      <p:cBhvr>
                                        <p:cTn id="33" dur="1" fill="hold">
                                          <p:stCondLst>
                                            <p:cond delay="0"/>
                                          </p:stCondLst>
                                        </p:cTn>
                                        <p:tgtEl>
                                          <p:spTgt spid="8"/>
                                        </p:tgtEl>
                                        <p:attrNameLst>
                                          <p:attrName>style.visibility</p:attrName>
                                        </p:attrNameLst>
                                      </p:cBhvr>
                                      <p:to>
                                        <p:strVal val="visible"/>
                                      </p:to>
                                    </p:set>
                                    <p:anim calcmode="lin" valueType="num">
                                      <p:cBhvr additive="base">
                                        <p:cTn id="34" dur="1000" fill="hold"/>
                                        <p:tgtEl>
                                          <p:spTgt spid="8"/>
                                        </p:tgtEl>
                                        <p:attrNameLst>
                                          <p:attrName>ppt_x</p:attrName>
                                        </p:attrNameLst>
                                      </p:cBhvr>
                                      <p:tavLst>
                                        <p:tav tm="0">
                                          <p:val>
                                            <p:strVal val="#ppt_x"/>
                                          </p:val>
                                        </p:tav>
                                        <p:tav tm="100000">
                                          <p:val>
                                            <p:strVal val="#ppt_x"/>
                                          </p:val>
                                        </p:tav>
                                      </p:tavLst>
                                    </p:anim>
                                    <p:anim calcmode="lin" valueType="num">
                                      <p:cBhvr additive="base">
                                        <p:cTn id="35"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1" animBg="1"/>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rotWithShape="1">
          <a:blip r:embed="rId1" cstate="screen"/>
          <a:srcRect l="12790" r="6524"/>
          <a:stretch>
            <a:fillRect/>
          </a:stretch>
        </p:blipFill>
        <p:spPr>
          <a:xfrm>
            <a:off x="802939" y="1642737"/>
            <a:ext cx="5679504" cy="4692748"/>
          </a:xfrm>
          <a:prstGeom prst="rect">
            <a:avLst/>
          </a:prstGeom>
        </p:spPr>
      </p:pic>
      <p:cxnSp>
        <p:nvCxnSpPr>
          <p:cNvPr id="14" name="直接连接符 13"/>
          <p:cNvCxnSpPr/>
          <p:nvPr/>
        </p:nvCxnSpPr>
        <p:spPr>
          <a:xfrm>
            <a:off x="786610" y="1048913"/>
            <a:ext cx="693683" cy="0"/>
          </a:xfrm>
          <a:prstGeom prst="line">
            <a:avLst/>
          </a:prstGeom>
          <a:ln w="28575">
            <a:solidFill>
              <a:srgbClr val="F39C67"/>
            </a:solidFill>
          </a:ln>
        </p:spPr>
        <p:style>
          <a:lnRef idx="1">
            <a:schemeClr val="accent1"/>
          </a:lnRef>
          <a:fillRef idx="0">
            <a:schemeClr val="accent1"/>
          </a:fillRef>
          <a:effectRef idx="0">
            <a:schemeClr val="accent1"/>
          </a:effectRef>
          <a:fontRef idx="minor">
            <a:schemeClr val="tx1"/>
          </a:fontRef>
        </p:style>
      </p:cxnSp>
      <p:sp>
        <p:nvSpPr>
          <p:cNvPr id="15" name="文本框 14"/>
          <p:cNvSpPr txBox="1"/>
          <p:nvPr/>
        </p:nvSpPr>
        <p:spPr>
          <a:xfrm>
            <a:off x="656778" y="1099883"/>
            <a:ext cx="2471057" cy="461665"/>
          </a:xfrm>
          <a:prstGeom prst="rect">
            <a:avLst/>
          </a:prstGeom>
          <a:noFill/>
        </p:spPr>
        <p:txBody>
          <a:bodyPr wrap="square" rtlCol="0">
            <a:spAutoFit/>
          </a:bodyPr>
          <a:lstStyle/>
          <a:p>
            <a:r>
              <a:rPr lang="zh-CN" altLang="en-US" sz="2400" dirty="0">
                <a:solidFill>
                  <a:schemeClr val="accent6">
                    <a:lumMod val="75000"/>
                  </a:schemeClr>
                </a:solidFill>
                <a:latin typeface="华文中宋" panose="02010600040101010101" pitchFamily="2" charset="-122"/>
                <a:ea typeface="华文中宋" panose="02010600040101010101" pitchFamily="2" charset="-122"/>
              </a:rPr>
              <a:t>回忆里的校园</a:t>
            </a:r>
            <a:endParaRPr lang="zh-CN" altLang="en-US" sz="2400" dirty="0">
              <a:solidFill>
                <a:schemeClr val="accent6">
                  <a:lumMod val="75000"/>
                </a:schemeClr>
              </a:solidFill>
              <a:latin typeface="华文中宋" panose="02010600040101010101" pitchFamily="2" charset="-122"/>
              <a:ea typeface="华文中宋" panose="02010600040101010101" pitchFamily="2" charset="-122"/>
            </a:endParaRPr>
          </a:p>
        </p:txBody>
      </p:sp>
      <p:sp>
        <p:nvSpPr>
          <p:cNvPr id="16" name="文本框 15"/>
          <p:cNvSpPr txBox="1"/>
          <p:nvPr/>
        </p:nvSpPr>
        <p:spPr>
          <a:xfrm>
            <a:off x="7285382" y="2573918"/>
            <a:ext cx="4008343" cy="2308324"/>
          </a:xfrm>
          <a:prstGeom prst="rect">
            <a:avLst/>
          </a:prstGeom>
          <a:noFill/>
        </p:spPr>
        <p:txBody>
          <a:bodyPr wrap="square" rtlCol="0">
            <a:spAutoFit/>
          </a:bodyPr>
          <a:lstStyle/>
          <a:p>
            <a:r>
              <a:rPr lang="zh-CN" altLang="en-US" sz="2400" dirty="0">
                <a:solidFill>
                  <a:srgbClr val="F39C67"/>
                </a:solidFill>
                <a:latin typeface="华文中宋" panose="02010600040101010101" pitchFamily="2" charset="-122"/>
                <a:ea typeface="华文中宋" panose="02010600040101010101" pitchFamily="2" charset="-122"/>
              </a:rPr>
              <a:t>走在无边岁月里，风不时吹起我头发，不知不觉中，花开花落几春秋，漫漫人生路，有你有我。尘封心底的往事在记忆里纷飞，心事飘摇，汹涌成潮，起起落落。</a:t>
            </a:r>
            <a:endParaRPr lang="zh-CN" altLang="en-US" sz="2400" dirty="0">
              <a:solidFill>
                <a:srgbClr val="F39C67"/>
              </a:solidFill>
              <a:latin typeface="华文中宋" panose="02010600040101010101" pitchFamily="2" charset="-122"/>
              <a:ea typeface="华文中宋" panose="02010600040101010101" pitchFamily="2" charset="-122"/>
            </a:endParaRPr>
          </a:p>
        </p:txBody>
      </p:sp>
      <p:sp>
        <p:nvSpPr>
          <p:cNvPr id="17" name="文本框 16"/>
          <p:cNvSpPr txBox="1"/>
          <p:nvPr/>
        </p:nvSpPr>
        <p:spPr>
          <a:xfrm>
            <a:off x="5706574" y="1566952"/>
            <a:ext cx="1953343" cy="1862048"/>
          </a:xfrm>
          <a:prstGeom prst="rect">
            <a:avLst/>
          </a:prstGeom>
          <a:noFill/>
        </p:spPr>
        <p:txBody>
          <a:bodyPr wrap="square" rtlCol="0">
            <a:spAutoFit/>
          </a:bodyPr>
          <a:lstStyle/>
          <a:p>
            <a:pPr algn="l"/>
            <a:r>
              <a:rPr lang="en-US" altLang="zh-CN" sz="11500" dirty="0">
                <a:solidFill>
                  <a:srgbClr val="F39C67"/>
                </a:solidFill>
                <a:latin typeface="华文中宋" panose="02010600040101010101" pitchFamily="2" charset="-122"/>
                <a:ea typeface="华文中宋" panose="02010600040101010101" pitchFamily="2" charset="-122"/>
              </a:rPr>
              <a:t>“</a:t>
            </a:r>
            <a:endParaRPr lang="zh-CN" altLang="en-US" sz="11500" dirty="0">
              <a:solidFill>
                <a:srgbClr val="F39C67"/>
              </a:solidFill>
              <a:latin typeface="华文中宋" panose="02010600040101010101" pitchFamily="2" charset="-122"/>
              <a:ea typeface="华文中宋" panose="02010600040101010101" pitchFamily="2" charset="-122"/>
            </a:endParaRPr>
          </a:p>
        </p:txBody>
      </p:sp>
      <p:sp>
        <p:nvSpPr>
          <p:cNvPr id="18" name="文本框 17"/>
          <p:cNvSpPr txBox="1"/>
          <p:nvPr/>
        </p:nvSpPr>
        <p:spPr>
          <a:xfrm>
            <a:off x="11089407" y="4586688"/>
            <a:ext cx="1953343" cy="1862048"/>
          </a:xfrm>
          <a:prstGeom prst="rect">
            <a:avLst/>
          </a:prstGeom>
          <a:noFill/>
        </p:spPr>
        <p:txBody>
          <a:bodyPr wrap="square" rtlCol="0">
            <a:spAutoFit/>
          </a:bodyPr>
          <a:lstStyle/>
          <a:p>
            <a:pPr algn="l"/>
            <a:r>
              <a:rPr lang="en-US" altLang="zh-CN" sz="11500" dirty="0">
                <a:solidFill>
                  <a:srgbClr val="F39C67"/>
                </a:solidFill>
                <a:latin typeface="华文中宋" panose="02010600040101010101" pitchFamily="2" charset="-122"/>
                <a:ea typeface="华文中宋" panose="02010600040101010101" pitchFamily="2" charset="-122"/>
              </a:rPr>
              <a:t>”</a:t>
            </a:r>
            <a:endParaRPr lang="zh-CN" altLang="en-US" sz="11500" dirty="0">
              <a:solidFill>
                <a:srgbClr val="F39C67"/>
              </a:solidFill>
              <a:latin typeface="华文中宋" panose="02010600040101010101" pitchFamily="2" charset="-122"/>
              <a:ea typeface="华文中宋" panose="02010600040101010101" pitchFamily="2" charset="-122"/>
            </a:endParaRPr>
          </a:p>
        </p:txBody>
      </p:sp>
      <p:sp>
        <p:nvSpPr>
          <p:cNvPr id="2" name="矩形 1"/>
          <p:cNvSpPr/>
          <p:nvPr/>
        </p:nvSpPr>
        <p:spPr>
          <a:xfrm>
            <a:off x="0" y="0"/>
            <a:ext cx="12192000" cy="6858000"/>
          </a:xfrm>
          <a:prstGeom prst="rect">
            <a:avLst/>
          </a:prstGeom>
          <a:noFill/>
          <a:ln w="292100">
            <a:solidFill>
              <a:srgbClr val="91C4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slow" advClick="0" advTm="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0-#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50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750" fill="hold"/>
                                        <p:tgtEl>
                                          <p:spTgt spid="15"/>
                                        </p:tgtEl>
                                        <p:attrNameLst>
                                          <p:attrName>ppt_x</p:attrName>
                                        </p:attrNameLst>
                                      </p:cBhvr>
                                      <p:tavLst>
                                        <p:tav tm="0">
                                          <p:val>
                                            <p:strVal val="0-#ppt_w/2"/>
                                          </p:val>
                                        </p:tav>
                                        <p:tav tm="100000">
                                          <p:val>
                                            <p:strVal val="#ppt_x"/>
                                          </p:val>
                                        </p:tav>
                                      </p:tavLst>
                                    </p:anim>
                                    <p:anim calcmode="lin" valueType="num">
                                      <p:cBhvr additive="base">
                                        <p:cTn id="12" dur="750" fill="hold"/>
                                        <p:tgtEl>
                                          <p:spTgt spid="15"/>
                                        </p:tgtEl>
                                        <p:attrNameLst>
                                          <p:attrName>ppt_y</p:attrName>
                                        </p:attrNameLst>
                                      </p:cBhvr>
                                      <p:tavLst>
                                        <p:tav tm="0">
                                          <p:val>
                                            <p:strVal val="#ppt_y"/>
                                          </p:val>
                                        </p:tav>
                                        <p:tav tm="100000">
                                          <p:val>
                                            <p:strVal val="#ppt_y"/>
                                          </p:val>
                                        </p:tav>
                                      </p:tavLst>
                                    </p:anim>
                                  </p:childTnLst>
                                </p:cTn>
                              </p:par>
                              <p:par>
                                <p:cTn id="13" presetID="2" presetClass="entr" presetSubtype="8" decel="100000" fill="hold" nodeType="withEffect">
                                  <p:stCondLst>
                                    <p:cond delay="75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0-#ppt_w/2"/>
                                          </p:val>
                                        </p:tav>
                                        <p:tav tm="100000">
                                          <p:val>
                                            <p:strVal val="#ppt_x"/>
                                          </p:val>
                                        </p:tav>
                                      </p:tavLst>
                                    </p:anim>
                                    <p:anim calcmode="lin" valueType="num">
                                      <p:cBhvr additive="base">
                                        <p:cTn id="16" dur="750" fill="hold"/>
                                        <p:tgtEl>
                                          <p:spTgt spid="14"/>
                                        </p:tgtEl>
                                        <p:attrNameLst>
                                          <p:attrName>ppt_y</p:attrName>
                                        </p:attrNameLst>
                                      </p:cBhvr>
                                      <p:tavLst>
                                        <p:tav tm="0">
                                          <p:val>
                                            <p:strVal val="#ppt_y"/>
                                          </p:val>
                                        </p:tav>
                                        <p:tav tm="100000">
                                          <p:val>
                                            <p:strVal val="#ppt_y"/>
                                          </p:val>
                                        </p:tav>
                                      </p:tavLst>
                                    </p:anim>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par>
                                <p:cTn id="21" presetID="10" presetClass="entr" presetSubtype="0" fill="hold" grpId="0" nodeType="withEffect">
                                  <p:stCondLst>
                                    <p:cond delay="25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childTnLst>
                          </p:cTn>
                        </p:par>
                        <p:par>
                          <p:cTn id="24" fill="hold">
                            <p:stCondLst>
                              <p:cond delay="1500"/>
                            </p:stCondLst>
                            <p:childTnLst>
                              <p:par>
                                <p:cTn id="25" presetID="14" presetClass="entr" presetSubtype="10"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randombar(horizontal)">
                                      <p:cBhvr>
                                        <p:cTn id="27" dur="7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103307" y="1233612"/>
            <a:ext cx="2220051" cy="830997"/>
          </a:xfrm>
          <a:prstGeom prst="rect">
            <a:avLst/>
          </a:prstGeom>
          <a:noFill/>
        </p:spPr>
        <p:txBody>
          <a:bodyPr wrap="square" rtlCol="0">
            <a:spAutoFit/>
          </a:bodyPr>
          <a:lstStyle/>
          <a:p>
            <a:r>
              <a:rPr lang="zh-CN" altLang="en-US" sz="2400" dirty="0">
                <a:solidFill>
                  <a:schemeClr val="accent6">
                    <a:lumMod val="75000"/>
                  </a:schemeClr>
                </a:solidFill>
                <a:latin typeface="华文中宋" panose="02010600040101010101" pitchFamily="2" charset="-122"/>
                <a:ea typeface="华文中宋" panose="02010600040101010101" pitchFamily="2" charset="-122"/>
              </a:rPr>
              <a:t>以前</a:t>
            </a:r>
            <a:endParaRPr lang="en-US" altLang="zh-CN" sz="2400" dirty="0">
              <a:solidFill>
                <a:schemeClr val="accent6">
                  <a:lumMod val="75000"/>
                </a:schemeClr>
              </a:solidFill>
              <a:latin typeface="华文中宋" panose="02010600040101010101" pitchFamily="2" charset="-122"/>
              <a:ea typeface="华文中宋" panose="02010600040101010101" pitchFamily="2" charset="-122"/>
            </a:endParaRPr>
          </a:p>
          <a:p>
            <a:r>
              <a:rPr lang="zh-CN" altLang="en-US" sz="2400" dirty="0">
                <a:solidFill>
                  <a:schemeClr val="accent6">
                    <a:lumMod val="75000"/>
                  </a:schemeClr>
                </a:solidFill>
                <a:latin typeface="华文中宋" panose="02010600040101010101" pitchFamily="2" charset="-122"/>
                <a:ea typeface="华文中宋" panose="02010600040101010101" pitchFamily="2" charset="-122"/>
              </a:rPr>
              <a:t>的快乐日子</a:t>
            </a:r>
            <a:endParaRPr lang="zh-CN" altLang="en-US" sz="2400" dirty="0">
              <a:solidFill>
                <a:schemeClr val="accent6">
                  <a:lumMod val="75000"/>
                </a:schemeClr>
              </a:solidFill>
              <a:latin typeface="华文中宋" panose="02010600040101010101" pitchFamily="2" charset="-122"/>
              <a:ea typeface="华文中宋" panose="02010600040101010101" pitchFamily="2" charset="-122"/>
            </a:endParaRPr>
          </a:p>
        </p:txBody>
      </p:sp>
      <p:cxnSp>
        <p:nvCxnSpPr>
          <p:cNvPr id="2" name="直接连接符 1"/>
          <p:cNvCxnSpPr/>
          <p:nvPr/>
        </p:nvCxnSpPr>
        <p:spPr>
          <a:xfrm>
            <a:off x="1219973" y="1244973"/>
            <a:ext cx="693683" cy="0"/>
          </a:xfrm>
          <a:prstGeom prst="line">
            <a:avLst/>
          </a:prstGeom>
          <a:ln w="28575">
            <a:solidFill>
              <a:srgbClr val="F39C67"/>
            </a:solidFill>
          </a:ln>
        </p:spPr>
        <p:style>
          <a:lnRef idx="1">
            <a:schemeClr val="accent1"/>
          </a:lnRef>
          <a:fillRef idx="0">
            <a:schemeClr val="accent1"/>
          </a:fillRef>
          <a:effectRef idx="0">
            <a:schemeClr val="accent1"/>
          </a:effectRef>
          <a:fontRef idx="minor">
            <a:schemeClr val="tx1"/>
          </a:fontRef>
        </p:style>
      </p:cxnSp>
      <p:sp>
        <p:nvSpPr>
          <p:cNvPr id="5" name="文本框 4"/>
          <p:cNvSpPr txBox="1"/>
          <p:nvPr/>
        </p:nvSpPr>
        <p:spPr>
          <a:xfrm>
            <a:off x="1103307" y="2298876"/>
            <a:ext cx="4088772" cy="2800767"/>
          </a:xfrm>
          <a:prstGeom prst="rect">
            <a:avLst/>
          </a:prstGeom>
          <a:noFill/>
        </p:spPr>
        <p:txBody>
          <a:bodyPr wrap="square" rtlCol="0">
            <a:spAutoFit/>
          </a:bodyPr>
          <a:lstStyle/>
          <a:p>
            <a:pPr indent="457200"/>
            <a:r>
              <a:rPr lang="zh-CN" altLang="en-US" sz="1600" dirty="0">
                <a:latin typeface="华文楷体" panose="02010600040101010101" pitchFamily="2" charset="-122"/>
                <a:ea typeface="华文楷体" panose="02010600040101010101" pitchFamily="2" charset="-122"/>
              </a:rPr>
              <a:t>我们在路上，走着，但是很多的美好都只能用来怀念，当我开始坐在电脑面前看着花花绿绿的虚渺，当我开始走在无所事事的街上看人来人往，突然发现，青春，我们还有很多事情要做，也许我们曾经幼稚的相信付出终会有回报，也许我们曾经死心塌地的相信爱情，也许我们曾经不止一次的走着错误的路，也许我们曾经很多时候弄丢了自己，那些曾经也许让我泪流满面，也许让我痛快一笑，我们所有的记忆都在沉淀着，沉淀着，最后终于将青春填满了</a:t>
            </a:r>
            <a:r>
              <a:rPr lang="en-US" altLang="zh-CN" sz="1600" dirty="0">
                <a:latin typeface="华文楷体" panose="02010600040101010101" pitchFamily="2" charset="-122"/>
                <a:ea typeface="华文楷体" panose="02010600040101010101" pitchFamily="2" charset="-122"/>
              </a:rPr>
              <a:t>……</a:t>
            </a:r>
            <a:endParaRPr lang="zh-CN" altLang="en-US" sz="1600" dirty="0">
              <a:latin typeface="华文楷体" panose="02010600040101010101" pitchFamily="2" charset="-122"/>
              <a:ea typeface="华文楷体" panose="02010600040101010101" pitchFamily="2" charset="-122"/>
            </a:endParaRPr>
          </a:p>
        </p:txBody>
      </p:sp>
      <p:grpSp>
        <p:nvGrpSpPr>
          <p:cNvPr id="13" name="组合 12"/>
          <p:cNvGrpSpPr/>
          <p:nvPr/>
        </p:nvGrpSpPr>
        <p:grpSpPr>
          <a:xfrm>
            <a:off x="6016258" y="687876"/>
            <a:ext cx="1264003" cy="3216641"/>
            <a:chOff x="6016258" y="687876"/>
            <a:chExt cx="1264003" cy="3216641"/>
          </a:xfrm>
        </p:grpSpPr>
        <p:sp>
          <p:nvSpPr>
            <p:cNvPr id="8" name="矩形 7"/>
            <p:cNvSpPr/>
            <p:nvPr/>
          </p:nvSpPr>
          <p:spPr>
            <a:xfrm>
              <a:off x="6295385" y="687876"/>
              <a:ext cx="984876" cy="3216641"/>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6016258" y="1233612"/>
              <a:ext cx="614855" cy="2246769"/>
            </a:xfrm>
            <a:prstGeom prst="rect">
              <a:avLst/>
            </a:prstGeom>
            <a:solidFill>
              <a:schemeClr val="bg1"/>
            </a:solidFill>
          </p:spPr>
          <p:txBody>
            <a:bodyPr wrap="square" rtlCol="0">
              <a:spAutoFit/>
            </a:bodyPr>
            <a:lstStyle/>
            <a:p>
              <a:pPr algn="l"/>
              <a:r>
                <a:rPr lang="zh-CN" altLang="en-US" sz="2800" dirty="0">
                  <a:solidFill>
                    <a:srgbClr val="F39C67"/>
                  </a:solidFill>
                  <a:latin typeface="华文中宋" panose="02010600040101010101" pitchFamily="2" charset="-122"/>
                  <a:ea typeface="华文中宋" panose="02010600040101010101" pitchFamily="2" charset="-122"/>
                </a:rPr>
                <a:t>回忆の痕迹</a:t>
              </a:r>
              <a:endParaRPr lang="zh-CN" altLang="en-US" sz="2800" dirty="0">
                <a:solidFill>
                  <a:srgbClr val="F39C67"/>
                </a:solidFill>
                <a:latin typeface="华文中宋" panose="02010600040101010101" pitchFamily="2" charset="-122"/>
                <a:ea typeface="华文中宋" panose="02010600040101010101" pitchFamily="2" charset="-122"/>
              </a:endParaRPr>
            </a:p>
          </p:txBody>
        </p:sp>
      </p:grpSp>
      <p:pic>
        <p:nvPicPr>
          <p:cNvPr id="10" name="图片 9"/>
          <p:cNvPicPr>
            <a:picLocks noChangeAspect="1"/>
          </p:cNvPicPr>
          <p:nvPr/>
        </p:nvPicPr>
        <p:blipFill rotWithShape="1">
          <a:blip r:embed="rId1" cstate="screen"/>
          <a:srcRect r="24904"/>
          <a:stretch>
            <a:fillRect/>
          </a:stretch>
        </p:blipFill>
        <p:spPr>
          <a:xfrm>
            <a:off x="6613721" y="1307570"/>
            <a:ext cx="5128225" cy="4540469"/>
          </a:xfrm>
          <a:prstGeom prst="rect">
            <a:avLst/>
          </a:prstGeom>
        </p:spPr>
      </p:pic>
      <p:sp>
        <p:nvSpPr>
          <p:cNvPr id="11" name="椭圆 10"/>
          <p:cNvSpPr/>
          <p:nvPr/>
        </p:nvSpPr>
        <p:spPr>
          <a:xfrm>
            <a:off x="11177752" y="5921997"/>
            <a:ext cx="564194" cy="564194"/>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rgbClr val="F39C67"/>
                </a:solidFill>
                <a:latin typeface="华文中宋" panose="02010600040101010101" pitchFamily="2" charset="-122"/>
                <a:ea typeface="华文中宋" panose="02010600040101010101" pitchFamily="2" charset="-122"/>
              </a:rPr>
              <a:t>念</a:t>
            </a:r>
            <a:endParaRPr lang="zh-CN" altLang="en-US" sz="2400" b="1" dirty="0">
              <a:solidFill>
                <a:srgbClr val="F39C67"/>
              </a:solidFill>
              <a:latin typeface="华文中宋" panose="02010600040101010101" pitchFamily="2" charset="-122"/>
              <a:ea typeface="华文中宋" panose="02010600040101010101" pitchFamily="2" charset="-122"/>
            </a:endParaRPr>
          </a:p>
        </p:txBody>
      </p:sp>
      <p:sp>
        <p:nvSpPr>
          <p:cNvPr id="12" name="文本框 11"/>
          <p:cNvSpPr txBox="1"/>
          <p:nvPr/>
        </p:nvSpPr>
        <p:spPr>
          <a:xfrm>
            <a:off x="6326917" y="5944513"/>
            <a:ext cx="4954668" cy="523220"/>
          </a:xfrm>
          <a:prstGeom prst="rect">
            <a:avLst/>
          </a:prstGeom>
          <a:noFill/>
        </p:spPr>
        <p:txBody>
          <a:bodyPr wrap="square" rtlCol="0">
            <a:spAutoFit/>
          </a:bodyPr>
          <a:lstStyle/>
          <a:p>
            <a:pPr algn="r"/>
            <a:r>
              <a:rPr lang="zh-CN" altLang="en-US" sz="1400" dirty="0">
                <a:latin typeface="华文中宋" panose="02010600040101010101" pitchFamily="2" charset="-122"/>
                <a:ea typeface="华文中宋" panose="02010600040101010101" pitchFamily="2" charset="-122"/>
              </a:rPr>
              <a:t>人生就像一场旅行，不在乎目的地，</a:t>
            </a:r>
            <a:endParaRPr lang="en-US" altLang="zh-CN" sz="1400" dirty="0">
              <a:latin typeface="华文中宋" panose="02010600040101010101" pitchFamily="2" charset="-122"/>
              <a:ea typeface="华文中宋" panose="02010600040101010101" pitchFamily="2" charset="-122"/>
            </a:endParaRPr>
          </a:p>
          <a:p>
            <a:pPr algn="r"/>
            <a:r>
              <a:rPr lang="zh-CN" altLang="en-US" sz="1400" dirty="0">
                <a:latin typeface="华文中宋" panose="02010600040101010101" pitchFamily="2" charset="-122"/>
                <a:ea typeface="华文中宋" panose="02010600040101010101" pitchFamily="2" charset="-122"/>
              </a:rPr>
              <a:t>在乎的就应是沿途的风景以及看风景的情绪。</a:t>
            </a:r>
            <a:endParaRPr lang="zh-CN" altLang="en-US" sz="1400" dirty="0">
              <a:latin typeface="华文中宋" panose="02010600040101010101" pitchFamily="2" charset="-122"/>
              <a:ea typeface="华文中宋" panose="02010600040101010101" pitchFamily="2" charset="-122"/>
            </a:endParaRPr>
          </a:p>
        </p:txBody>
      </p:sp>
      <p:sp>
        <p:nvSpPr>
          <p:cNvPr id="4" name="矩形 3"/>
          <p:cNvSpPr/>
          <p:nvPr/>
        </p:nvSpPr>
        <p:spPr>
          <a:xfrm>
            <a:off x="0" y="0"/>
            <a:ext cx="12192000" cy="6858000"/>
          </a:xfrm>
          <a:prstGeom prst="rect">
            <a:avLst/>
          </a:prstGeom>
          <a:noFill/>
          <a:ln w="292100">
            <a:solidFill>
              <a:srgbClr val="91C4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25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750" fill="hold"/>
                                        <p:tgtEl>
                                          <p:spTgt spid="3"/>
                                        </p:tgtEl>
                                        <p:attrNameLst>
                                          <p:attrName>ppt_x</p:attrName>
                                        </p:attrNameLst>
                                      </p:cBhvr>
                                      <p:tavLst>
                                        <p:tav tm="0">
                                          <p:val>
                                            <p:strVal val="0-#ppt_w/2"/>
                                          </p:val>
                                        </p:tav>
                                        <p:tav tm="100000">
                                          <p:val>
                                            <p:strVal val="#ppt_x"/>
                                          </p:val>
                                        </p:tav>
                                      </p:tavLst>
                                    </p:anim>
                                    <p:anim calcmode="lin" valueType="num">
                                      <p:cBhvr additive="base">
                                        <p:cTn id="12" dur="75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8" decel="100000" fill="hold" nodeType="withEffect">
                                  <p:stCondLst>
                                    <p:cond delay="50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750" fill="hold"/>
                                        <p:tgtEl>
                                          <p:spTgt spid="2"/>
                                        </p:tgtEl>
                                        <p:attrNameLst>
                                          <p:attrName>ppt_x</p:attrName>
                                        </p:attrNameLst>
                                      </p:cBhvr>
                                      <p:tavLst>
                                        <p:tav tm="0">
                                          <p:val>
                                            <p:strVal val="0-#ppt_w/2"/>
                                          </p:val>
                                        </p:tav>
                                        <p:tav tm="100000">
                                          <p:val>
                                            <p:strVal val="#ppt_x"/>
                                          </p:val>
                                        </p:tav>
                                      </p:tavLst>
                                    </p:anim>
                                    <p:anim calcmode="lin" valueType="num">
                                      <p:cBhvr additive="base">
                                        <p:cTn id="16" dur="750" fill="hold"/>
                                        <p:tgtEl>
                                          <p:spTgt spid="2"/>
                                        </p:tgtEl>
                                        <p:attrNameLst>
                                          <p:attrName>ppt_y</p:attrName>
                                        </p:attrNameLst>
                                      </p:cBhvr>
                                      <p:tavLst>
                                        <p:tav tm="0">
                                          <p:val>
                                            <p:strVal val="#ppt_y"/>
                                          </p:val>
                                        </p:tav>
                                        <p:tav tm="100000">
                                          <p:val>
                                            <p:strVal val="#ppt_y"/>
                                          </p:val>
                                        </p:tav>
                                      </p:tavLst>
                                    </p:anim>
                                  </p:childTnLst>
                                </p:cTn>
                              </p:par>
                            </p:childTnLst>
                          </p:cTn>
                        </p:par>
                        <p:par>
                          <p:cTn id="17" fill="hold">
                            <p:stCondLst>
                              <p:cond delay="1000"/>
                            </p:stCondLst>
                            <p:childTnLst>
                              <p:par>
                                <p:cTn id="18" presetID="2" presetClass="entr" presetSubtype="2" decel="100000"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1000" fill="hold"/>
                                        <p:tgtEl>
                                          <p:spTgt spid="10"/>
                                        </p:tgtEl>
                                        <p:attrNameLst>
                                          <p:attrName>ppt_x</p:attrName>
                                        </p:attrNameLst>
                                      </p:cBhvr>
                                      <p:tavLst>
                                        <p:tav tm="0">
                                          <p:val>
                                            <p:strVal val="1+#ppt_w/2"/>
                                          </p:val>
                                        </p:tav>
                                        <p:tav tm="100000">
                                          <p:val>
                                            <p:strVal val="#ppt_x"/>
                                          </p:val>
                                        </p:tav>
                                      </p:tavLst>
                                    </p:anim>
                                    <p:anim calcmode="lin" valueType="num">
                                      <p:cBhvr additive="base">
                                        <p:cTn id="21" dur="1000" fill="hold"/>
                                        <p:tgtEl>
                                          <p:spTgt spid="10"/>
                                        </p:tgtEl>
                                        <p:attrNameLst>
                                          <p:attrName>ppt_y</p:attrName>
                                        </p:attrNameLst>
                                      </p:cBhvr>
                                      <p:tavLst>
                                        <p:tav tm="0">
                                          <p:val>
                                            <p:strVal val="#ppt_y"/>
                                          </p:val>
                                        </p:tav>
                                        <p:tav tm="100000">
                                          <p:val>
                                            <p:strVal val="#ppt_y"/>
                                          </p:val>
                                        </p:tav>
                                      </p:tavLst>
                                    </p:anim>
                                  </p:childTnLst>
                                </p:cTn>
                              </p:par>
                            </p:childTnLst>
                          </p:cTn>
                        </p:par>
                        <p:par>
                          <p:cTn id="22" fill="hold">
                            <p:stCondLst>
                              <p:cond delay="2000"/>
                            </p:stCondLst>
                            <p:childTnLst>
                              <p:par>
                                <p:cTn id="23" presetID="16" presetClass="entr" presetSubtype="26"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Horizontal)">
                                      <p:cBhvr>
                                        <p:cTn id="25" dur="750"/>
                                        <p:tgtEl>
                                          <p:spTgt spid="13"/>
                                        </p:tgtEl>
                                      </p:cBhvr>
                                    </p:animEffect>
                                  </p:childTnLst>
                                </p:cTn>
                              </p:par>
                            </p:childTnLst>
                          </p:cTn>
                        </p:par>
                        <p:par>
                          <p:cTn id="26" fill="hold">
                            <p:stCondLst>
                              <p:cond delay="3000"/>
                            </p:stCondLst>
                            <p:childTnLst>
                              <p:par>
                                <p:cTn id="27" presetID="53" presetClass="entr" presetSubtype="16"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750" fill="hold"/>
                                        <p:tgtEl>
                                          <p:spTgt spid="11"/>
                                        </p:tgtEl>
                                        <p:attrNameLst>
                                          <p:attrName>ppt_w</p:attrName>
                                        </p:attrNameLst>
                                      </p:cBhvr>
                                      <p:tavLst>
                                        <p:tav tm="0">
                                          <p:val>
                                            <p:fltVal val="0"/>
                                          </p:val>
                                        </p:tav>
                                        <p:tav tm="100000">
                                          <p:val>
                                            <p:strVal val="#ppt_w"/>
                                          </p:val>
                                        </p:tav>
                                      </p:tavLst>
                                    </p:anim>
                                    <p:anim calcmode="lin" valueType="num">
                                      <p:cBhvr>
                                        <p:cTn id="30" dur="750" fill="hold"/>
                                        <p:tgtEl>
                                          <p:spTgt spid="11"/>
                                        </p:tgtEl>
                                        <p:attrNameLst>
                                          <p:attrName>ppt_h</p:attrName>
                                        </p:attrNameLst>
                                      </p:cBhvr>
                                      <p:tavLst>
                                        <p:tav tm="0">
                                          <p:val>
                                            <p:fltVal val="0"/>
                                          </p:val>
                                        </p:tav>
                                        <p:tav tm="100000">
                                          <p:val>
                                            <p:strVal val="#ppt_h"/>
                                          </p:val>
                                        </p:tav>
                                      </p:tavLst>
                                    </p:anim>
                                    <p:animEffect transition="in" filter="fade">
                                      <p:cBhvr>
                                        <p:cTn id="31" dur="750"/>
                                        <p:tgtEl>
                                          <p:spTgt spid="11"/>
                                        </p:tgtEl>
                                      </p:cBhvr>
                                    </p:animEffect>
                                  </p:childTnLst>
                                </p:cTn>
                              </p:par>
                            </p:childTnLst>
                          </p:cTn>
                        </p:par>
                        <p:par>
                          <p:cTn id="32" fill="hold">
                            <p:stCondLst>
                              <p:cond delay="4000"/>
                            </p:stCondLst>
                            <p:childTnLst>
                              <p:par>
                                <p:cTn id="33" presetID="22" presetClass="entr" presetSubtype="2"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right)">
                                      <p:cBhvr>
                                        <p:cTn id="35"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1" grpId="0" animBg="1"/>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7879358" y="828231"/>
            <a:ext cx="880479" cy="880479"/>
          </a:xfrm>
          <a:prstGeom prst="ellipse">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000" b="1" dirty="0">
                <a:solidFill>
                  <a:schemeClr val="accent6">
                    <a:lumMod val="75000"/>
                  </a:schemeClr>
                </a:solidFill>
                <a:latin typeface="华文中宋" panose="02010600040101010101" pitchFamily="2" charset="-122"/>
                <a:ea typeface="华文中宋" panose="02010600040101010101" pitchFamily="2" charset="-122"/>
              </a:rPr>
              <a:t>小</a:t>
            </a:r>
            <a:endParaRPr lang="zh-CN" altLang="en-US" sz="4000" b="1" dirty="0">
              <a:solidFill>
                <a:schemeClr val="accent6">
                  <a:lumMod val="75000"/>
                </a:schemeClr>
              </a:solidFill>
              <a:latin typeface="华文中宋" panose="02010600040101010101" pitchFamily="2" charset="-122"/>
              <a:ea typeface="华文中宋" panose="02010600040101010101" pitchFamily="2" charset="-122"/>
            </a:endParaRPr>
          </a:p>
        </p:txBody>
      </p:sp>
      <p:sp>
        <p:nvSpPr>
          <p:cNvPr id="5" name="椭圆 4"/>
          <p:cNvSpPr/>
          <p:nvPr/>
        </p:nvSpPr>
        <p:spPr>
          <a:xfrm>
            <a:off x="8854718" y="828231"/>
            <a:ext cx="880479" cy="880479"/>
          </a:xfrm>
          <a:prstGeom prst="ellipse">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000" b="1" dirty="0">
                <a:solidFill>
                  <a:srgbClr val="F39C67"/>
                </a:solidFill>
                <a:latin typeface="华文中宋" panose="02010600040101010101" pitchFamily="2" charset="-122"/>
                <a:ea typeface="华文中宋" panose="02010600040101010101" pitchFamily="2" charset="-122"/>
              </a:rPr>
              <a:t>秘</a:t>
            </a:r>
            <a:endParaRPr lang="zh-CN" altLang="en-US" sz="4000" b="1" dirty="0">
              <a:solidFill>
                <a:srgbClr val="F39C67"/>
              </a:solidFill>
              <a:latin typeface="华文中宋" panose="02010600040101010101" pitchFamily="2" charset="-122"/>
              <a:ea typeface="华文中宋" panose="02010600040101010101" pitchFamily="2" charset="-122"/>
            </a:endParaRPr>
          </a:p>
        </p:txBody>
      </p:sp>
      <p:sp>
        <p:nvSpPr>
          <p:cNvPr id="6" name="椭圆 5"/>
          <p:cNvSpPr/>
          <p:nvPr/>
        </p:nvSpPr>
        <p:spPr>
          <a:xfrm>
            <a:off x="9830078" y="828231"/>
            <a:ext cx="880479" cy="880479"/>
          </a:xfrm>
          <a:prstGeom prst="ellipse">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000" b="1" dirty="0">
                <a:solidFill>
                  <a:schemeClr val="accent6">
                    <a:lumMod val="75000"/>
                  </a:schemeClr>
                </a:solidFill>
                <a:latin typeface="华文中宋" panose="02010600040101010101" pitchFamily="2" charset="-122"/>
                <a:ea typeface="华文中宋" panose="02010600040101010101" pitchFamily="2" charset="-122"/>
              </a:rPr>
              <a:t>密</a:t>
            </a:r>
            <a:endParaRPr lang="zh-CN" altLang="en-US" sz="4000" b="1" dirty="0">
              <a:solidFill>
                <a:schemeClr val="accent6">
                  <a:lumMod val="75000"/>
                </a:schemeClr>
              </a:solidFill>
              <a:latin typeface="华文中宋" panose="02010600040101010101" pitchFamily="2" charset="-122"/>
              <a:ea typeface="华文中宋" panose="02010600040101010101" pitchFamily="2" charset="-122"/>
            </a:endParaRPr>
          </a:p>
        </p:txBody>
      </p:sp>
      <p:cxnSp>
        <p:nvCxnSpPr>
          <p:cNvPr id="11" name="直接连接符 10"/>
          <p:cNvCxnSpPr/>
          <p:nvPr/>
        </p:nvCxnSpPr>
        <p:spPr>
          <a:xfrm>
            <a:off x="9612955" y="693266"/>
            <a:ext cx="288000" cy="25200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10639679" y="1591673"/>
            <a:ext cx="288000" cy="25200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28" name="图片 27"/>
          <p:cNvPicPr>
            <a:picLocks noChangeAspect="1"/>
          </p:cNvPicPr>
          <p:nvPr/>
        </p:nvPicPr>
        <p:blipFill rotWithShape="1">
          <a:blip r:embed="rId1" cstate="screen"/>
          <a:srcRect l="22579" r="7286"/>
          <a:stretch>
            <a:fillRect/>
          </a:stretch>
        </p:blipFill>
        <p:spPr>
          <a:xfrm>
            <a:off x="609973" y="828232"/>
            <a:ext cx="5779527" cy="5493740"/>
          </a:xfrm>
          <a:prstGeom prst="rect">
            <a:avLst/>
          </a:prstGeom>
        </p:spPr>
      </p:pic>
      <p:sp>
        <p:nvSpPr>
          <p:cNvPr id="31" name="矩形 30"/>
          <p:cNvSpPr/>
          <p:nvPr/>
        </p:nvSpPr>
        <p:spPr>
          <a:xfrm>
            <a:off x="609973" y="828231"/>
            <a:ext cx="5768238" cy="5493740"/>
          </a:xfrm>
          <a:prstGeom prst="rect">
            <a:avLst/>
          </a:prstGeom>
          <a:gradFill flip="none" rotWithShape="1">
            <a:gsLst>
              <a:gs pos="0">
                <a:schemeClr val="accent6">
                  <a:lumMod val="75000"/>
                  <a:alpha val="0"/>
                </a:schemeClr>
              </a:gs>
              <a:gs pos="100000">
                <a:schemeClr val="accent6">
                  <a:lumMod val="75000"/>
                  <a:alpha val="71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cxnSp>
        <p:nvCxnSpPr>
          <p:cNvPr id="23" name="直接连接符 22"/>
          <p:cNvCxnSpPr/>
          <p:nvPr/>
        </p:nvCxnSpPr>
        <p:spPr>
          <a:xfrm>
            <a:off x="5521612" y="2385727"/>
            <a:ext cx="693683" cy="0"/>
          </a:xfrm>
          <a:prstGeom prst="line">
            <a:avLst/>
          </a:prstGeom>
          <a:ln w="28575">
            <a:solidFill>
              <a:srgbClr val="F39C67"/>
            </a:solidFill>
          </a:ln>
        </p:spPr>
        <p:style>
          <a:lnRef idx="1">
            <a:schemeClr val="accent1"/>
          </a:lnRef>
          <a:fillRef idx="0">
            <a:schemeClr val="accent1"/>
          </a:fillRef>
          <a:effectRef idx="0">
            <a:schemeClr val="accent1"/>
          </a:effectRef>
          <a:fontRef idx="minor">
            <a:schemeClr val="tx1"/>
          </a:fontRef>
        </p:style>
      </p:cxnSp>
      <p:sp>
        <p:nvSpPr>
          <p:cNvPr id="25" name="文本框 24"/>
          <p:cNvSpPr txBox="1"/>
          <p:nvPr/>
        </p:nvSpPr>
        <p:spPr>
          <a:xfrm>
            <a:off x="4097041" y="2440021"/>
            <a:ext cx="2220051" cy="830997"/>
          </a:xfrm>
          <a:prstGeom prst="rect">
            <a:avLst/>
          </a:prstGeom>
          <a:noFill/>
        </p:spPr>
        <p:txBody>
          <a:bodyPr wrap="square" rtlCol="0">
            <a:spAutoFit/>
          </a:bodyPr>
          <a:lstStyle/>
          <a:p>
            <a:pPr algn="r"/>
            <a:r>
              <a:rPr lang="zh-CN" altLang="en-US" sz="2400" dirty="0">
                <a:solidFill>
                  <a:schemeClr val="bg1"/>
                </a:solidFill>
                <a:latin typeface="华文中宋" panose="02010600040101010101" pitchFamily="2" charset="-122"/>
                <a:ea typeface="华文中宋" panose="02010600040101010101" pitchFamily="2" charset="-122"/>
              </a:rPr>
              <a:t>回忆里的</a:t>
            </a:r>
            <a:endParaRPr lang="en-US" altLang="zh-CN" sz="2400" dirty="0">
              <a:solidFill>
                <a:schemeClr val="bg1"/>
              </a:solidFill>
              <a:latin typeface="华文中宋" panose="02010600040101010101" pitchFamily="2" charset="-122"/>
              <a:ea typeface="华文中宋" panose="02010600040101010101" pitchFamily="2" charset="-122"/>
            </a:endParaRPr>
          </a:p>
          <a:p>
            <a:pPr algn="r"/>
            <a:r>
              <a:rPr lang="zh-CN" altLang="en-US" sz="2400" dirty="0">
                <a:solidFill>
                  <a:schemeClr val="bg1"/>
                </a:solidFill>
                <a:latin typeface="华文中宋" panose="02010600040101010101" pitchFamily="2" charset="-122"/>
                <a:ea typeface="华文中宋" panose="02010600040101010101" pitchFamily="2" charset="-122"/>
              </a:rPr>
              <a:t>疯狂</a:t>
            </a:r>
            <a:endParaRPr lang="zh-CN" altLang="en-US" sz="2400" dirty="0">
              <a:solidFill>
                <a:schemeClr val="bg1"/>
              </a:solidFill>
              <a:latin typeface="华文中宋" panose="02010600040101010101" pitchFamily="2" charset="-122"/>
              <a:ea typeface="华文中宋" panose="02010600040101010101" pitchFamily="2" charset="-122"/>
            </a:endParaRPr>
          </a:p>
        </p:txBody>
      </p:sp>
      <p:sp>
        <p:nvSpPr>
          <p:cNvPr id="32" name="文本框 31"/>
          <p:cNvSpPr txBox="1"/>
          <p:nvPr/>
        </p:nvSpPr>
        <p:spPr>
          <a:xfrm>
            <a:off x="2091933" y="3323624"/>
            <a:ext cx="4225159" cy="2062103"/>
          </a:xfrm>
          <a:prstGeom prst="rect">
            <a:avLst/>
          </a:prstGeom>
          <a:noFill/>
        </p:spPr>
        <p:txBody>
          <a:bodyPr wrap="square" rtlCol="0">
            <a:spAutoFit/>
          </a:bodyPr>
          <a:lstStyle/>
          <a:p>
            <a:pPr algn="r"/>
            <a:r>
              <a:rPr lang="zh-CN" altLang="en-US" sz="1600" dirty="0">
                <a:solidFill>
                  <a:schemeClr val="bg1"/>
                </a:solidFill>
                <a:latin typeface="华文楷体" panose="02010600040101010101" pitchFamily="2" charset="-122"/>
                <a:ea typeface="华文楷体" panose="02010600040101010101" pitchFamily="2" charset="-122"/>
              </a:rPr>
              <a:t>　曾经我们有一个梦想，曾经我们在一起努力过，我们走破了鞋，磨破了脚，没日没夜的去坐车、走路，在路上，我们住最便宜的旅馆，忙的连吃饭的时间都没有，我们遭到很多白眼，受过很多质疑和打击，我们应付过各种各样的考验，当我们在一起的时候却是青春的温馨，我们举杯痛饮，喝醉了也无妨。</a:t>
            </a:r>
            <a:endParaRPr lang="zh-CN" altLang="en-US" sz="1600" dirty="0">
              <a:solidFill>
                <a:schemeClr val="bg1"/>
              </a:solidFill>
              <a:latin typeface="华文楷体" panose="02010600040101010101" pitchFamily="2" charset="-122"/>
              <a:ea typeface="华文楷体" panose="02010600040101010101" pitchFamily="2" charset="-122"/>
            </a:endParaRPr>
          </a:p>
        </p:txBody>
      </p:sp>
      <p:sp>
        <p:nvSpPr>
          <p:cNvPr id="16" name="文本框 15"/>
          <p:cNvSpPr txBox="1"/>
          <p:nvPr/>
        </p:nvSpPr>
        <p:spPr>
          <a:xfrm>
            <a:off x="7714585" y="2171317"/>
            <a:ext cx="430887" cy="3460631"/>
          </a:xfrm>
          <a:prstGeom prst="rect">
            <a:avLst/>
          </a:prstGeom>
          <a:noFill/>
        </p:spPr>
        <p:txBody>
          <a:bodyPr vert="eaVert" wrap="square" rtlCol="0">
            <a:spAutoFit/>
          </a:bodyPr>
          <a:lstStyle/>
          <a:p>
            <a:r>
              <a:rPr lang="zh-CN" altLang="en-US" sz="1600" dirty="0">
                <a:solidFill>
                  <a:srgbClr val="F39C67"/>
                </a:solidFill>
                <a:latin typeface="华文中宋" panose="02010600040101010101" pitchFamily="2" charset="-122"/>
                <a:ea typeface="华文中宋" panose="02010600040101010101" pitchFamily="2" charset="-122"/>
              </a:rPr>
              <a:t>一</a:t>
            </a:r>
            <a:r>
              <a:rPr lang="en-US" altLang="zh-CN" sz="1600" dirty="0">
                <a:latin typeface="华文中宋" panose="02010600040101010101" pitchFamily="2" charset="-122"/>
                <a:ea typeface="华文中宋" panose="02010600040101010101" pitchFamily="2" charset="-122"/>
              </a:rPr>
              <a:t>【</a:t>
            </a:r>
            <a:r>
              <a:rPr lang="zh-CN" altLang="en-US" sz="1600" dirty="0">
                <a:latin typeface="华文中宋" panose="02010600040101010101" pitchFamily="2" charset="-122"/>
                <a:ea typeface="华文中宋" panose="02010600040101010101" pitchFamily="2" charset="-122"/>
              </a:rPr>
              <a:t>过去的总怀念</a:t>
            </a:r>
            <a:r>
              <a:rPr lang="en-US" altLang="zh-CN" sz="1600" dirty="0">
                <a:latin typeface="华文中宋" panose="02010600040101010101" pitchFamily="2" charset="-122"/>
                <a:ea typeface="华文中宋" panose="02010600040101010101" pitchFamily="2" charset="-122"/>
              </a:rPr>
              <a:t>】</a:t>
            </a:r>
            <a:endParaRPr lang="zh-CN" altLang="en-US" sz="1600" dirty="0">
              <a:latin typeface="华文中宋" panose="02010600040101010101" pitchFamily="2" charset="-122"/>
              <a:ea typeface="华文中宋" panose="02010600040101010101" pitchFamily="2" charset="-122"/>
            </a:endParaRPr>
          </a:p>
        </p:txBody>
      </p:sp>
      <p:sp>
        <p:nvSpPr>
          <p:cNvPr id="17" name="文本框 16"/>
          <p:cNvSpPr txBox="1"/>
          <p:nvPr/>
        </p:nvSpPr>
        <p:spPr>
          <a:xfrm>
            <a:off x="8658334" y="2171317"/>
            <a:ext cx="430887" cy="3460631"/>
          </a:xfrm>
          <a:prstGeom prst="rect">
            <a:avLst/>
          </a:prstGeom>
          <a:noFill/>
        </p:spPr>
        <p:txBody>
          <a:bodyPr vert="eaVert" wrap="square" rtlCol="0">
            <a:spAutoFit/>
          </a:bodyPr>
          <a:lstStyle/>
          <a:p>
            <a:r>
              <a:rPr lang="zh-CN" altLang="en-US" sz="1600" dirty="0">
                <a:solidFill>
                  <a:srgbClr val="F39C67"/>
                </a:solidFill>
                <a:latin typeface="华文中宋" panose="02010600040101010101" pitchFamily="2" charset="-122"/>
                <a:ea typeface="华文中宋" panose="02010600040101010101" pitchFamily="2" charset="-122"/>
              </a:rPr>
              <a:t>二</a:t>
            </a:r>
            <a:r>
              <a:rPr lang="en-US" altLang="zh-CN" sz="1600" dirty="0">
                <a:latin typeface="华文中宋" panose="02010600040101010101" pitchFamily="2" charset="-122"/>
                <a:ea typeface="华文中宋" panose="02010600040101010101" pitchFamily="2" charset="-122"/>
              </a:rPr>
              <a:t>【</a:t>
            </a:r>
            <a:r>
              <a:rPr lang="zh-CN" altLang="en-US" sz="1600" dirty="0">
                <a:latin typeface="华文中宋" panose="02010600040101010101" pitchFamily="2" charset="-122"/>
                <a:ea typeface="华文中宋" panose="02010600040101010101" pitchFamily="2" charset="-122"/>
              </a:rPr>
              <a:t>失去的才珍惜</a:t>
            </a:r>
            <a:r>
              <a:rPr lang="en-US" altLang="zh-CN" sz="1600" dirty="0">
                <a:latin typeface="华文中宋" panose="02010600040101010101" pitchFamily="2" charset="-122"/>
                <a:ea typeface="华文中宋" panose="02010600040101010101" pitchFamily="2" charset="-122"/>
              </a:rPr>
              <a:t>】</a:t>
            </a:r>
            <a:endParaRPr lang="zh-CN" altLang="en-US" sz="1600" dirty="0">
              <a:latin typeface="华文中宋" panose="02010600040101010101" pitchFamily="2" charset="-122"/>
              <a:ea typeface="华文中宋" panose="02010600040101010101" pitchFamily="2" charset="-122"/>
            </a:endParaRPr>
          </a:p>
        </p:txBody>
      </p:sp>
      <p:sp>
        <p:nvSpPr>
          <p:cNvPr id="18" name="文本框 17"/>
          <p:cNvSpPr txBox="1"/>
          <p:nvPr/>
        </p:nvSpPr>
        <p:spPr>
          <a:xfrm>
            <a:off x="9601819" y="2171317"/>
            <a:ext cx="430887" cy="3460631"/>
          </a:xfrm>
          <a:prstGeom prst="rect">
            <a:avLst/>
          </a:prstGeom>
          <a:noFill/>
        </p:spPr>
        <p:txBody>
          <a:bodyPr vert="eaVert" wrap="square" rtlCol="0">
            <a:spAutoFit/>
          </a:bodyPr>
          <a:lstStyle/>
          <a:p>
            <a:r>
              <a:rPr lang="zh-CN" altLang="en-US" sz="1600" dirty="0">
                <a:solidFill>
                  <a:srgbClr val="F39C67"/>
                </a:solidFill>
                <a:latin typeface="华文中宋" panose="02010600040101010101" pitchFamily="2" charset="-122"/>
                <a:ea typeface="华文中宋" panose="02010600040101010101" pitchFamily="2" charset="-122"/>
              </a:rPr>
              <a:t>三</a:t>
            </a:r>
            <a:r>
              <a:rPr lang="en-US" altLang="zh-CN" sz="1600" dirty="0">
                <a:latin typeface="华文中宋" panose="02010600040101010101" pitchFamily="2" charset="-122"/>
                <a:ea typeface="华文中宋" panose="02010600040101010101" pitchFamily="2" charset="-122"/>
              </a:rPr>
              <a:t>【</a:t>
            </a:r>
            <a:r>
              <a:rPr lang="zh-CN" altLang="en-US" sz="1600" dirty="0">
                <a:latin typeface="华文中宋" panose="02010600040101010101" pitchFamily="2" charset="-122"/>
                <a:ea typeface="华文中宋" panose="02010600040101010101" pitchFamily="2" charset="-122"/>
              </a:rPr>
              <a:t>得不到才是最好</a:t>
            </a:r>
            <a:r>
              <a:rPr lang="en-US" altLang="zh-CN" sz="1600" dirty="0">
                <a:latin typeface="华文中宋" panose="02010600040101010101" pitchFamily="2" charset="-122"/>
                <a:ea typeface="华文中宋" panose="02010600040101010101" pitchFamily="2" charset="-122"/>
              </a:rPr>
              <a:t>】</a:t>
            </a:r>
            <a:endParaRPr lang="zh-CN" altLang="en-US" sz="1600" dirty="0">
              <a:latin typeface="华文中宋" panose="02010600040101010101" pitchFamily="2" charset="-122"/>
              <a:ea typeface="华文中宋" panose="02010600040101010101" pitchFamily="2" charset="-122"/>
            </a:endParaRPr>
          </a:p>
        </p:txBody>
      </p:sp>
      <p:cxnSp>
        <p:nvCxnSpPr>
          <p:cNvPr id="20" name="直接连接符 19"/>
          <p:cNvCxnSpPr/>
          <p:nvPr/>
        </p:nvCxnSpPr>
        <p:spPr>
          <a:xfrm>
            <a:off x="8398792" y="2699037"/>
            <a:ext cx="0" cy="1728000"/>
          </a:xfrm>
          <a:prstGeom prst="line">
            <a:avLst/>
          </a:prstGeom>
          <a:ln w="15875">
            <a:solidFill>
              <a:srgbClr val="F39C67"/>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9352597" y="2699037"/>
            <a:ext cx="0" cy="1728000"/>
          </a:xfrm>
          <a:prstGeom prst="line">
            <a:avLst/>
          </a:prstGeom>
          <a:ln w="15875">
            <a:solidFill>
              <a:srgbClr val="F39C67"/>
            </a:solidFill>
          </a:ln>
        </p:spPr>
        <p:style>
          <a:lnRef idx="1">
            <a:schemeClr val="accent1"/>
          </a:lnRef>
          <a:fillRef idx="0">
            <a:schemeClr val="accent1"/>
          </a:fillRef>
          <a:effectRef idx="0">
            <a:schemeClr val="accent1"/>
          </a:effectRef>
          <a:fontRef idx="minor">
            <a:schemeClr val="tx1"/>
          </a:fontRef>
        </p:style>
      </p:cxnSp>
      <p:sp>
        <p:nvSpPr>
          <p:cNvPr id="33" name="文本框 32"/>
          <p:cNvSpPr txBox="1"/>
          <p:nvPr/>
        </p:nvSpPr>
        <p:spPr>
          <a:xfrm>
            <a:off x="10495113" y="2134444"/>
            <a:ext cx="430887" cy="4686683"/>
          </a:xfrm>
          <a:prstGeom prst="rect">
            <a:avLst/>
          </a:prstGeom>
          <a:noFill/>
        </p:spPr>
        <p:txBody>
          <a:bodyPr vert="eaVert" wrap="square" rtlCol="0">
            <a:spAutoFit/>
          </a:bodyPr>
          <a:lstStyle/>
          <a:p>
            <a:r>
              <a:rPr lang="zh-CN" altLang="en-US" sz="1600" dirty="0">
                <a:solidFill>
                  <a:srgbClr val="F39C67"/>
                </a:solidFill>
                <a:latin typeface="华文中宋" panose="02010600040101010101" pitchFamily="2" charset="-122"/>
                <a:ea typeface="华文中宋" panose="02010600040101010101" pitchFamily="2" charset="-122"/>
              </a:rPr>
              <a:t>四</a:t>
            </a:r>
            <a:r>
              <a:rPr lang="en-US" altLang="zh-CN" sz="1600" dirty="0">
                <a:latin typeface="华文中宋" panose="02010600040101010101" pitchFamily="2" charset="-122"/>
                <a:ea typeface="华文中宋" panose="02010600040101010101" pitchFamily="2" charset="-122"/>
              </a:rPr>
              <a:t>【</a:t>
            </a:r>
            <a:r>
              <a:rPr lang="zh-CN" altLang="en-US" sz="1600" dirty="0">
                <a:latin typeface="华文中宋" panose="02010600040101010101" pitchFamily="2" charset="-122"/>
                <a:ea typeface="华文中宋" panose="02010600040101010101" pitchFamily="2" charset="-122"/>
              </a:rPr>
              <a:t>当你回忆从前时你笑了</a:t>
            </a:r>
            <a:r>
              <a:rPr lang="en-US" altLang="zh-CN" sz="1600" dirty="0">
                <a:latin typeface="华文中宋" panose="02010600040101010101" pitchFamily="2" charset="-122"/>
                <a:ea typeface="华文中宋" panose="02010600040101010101" pitchFamily="2" charset="-122"/>
              </a:rPr>
              <a:t>】</a:t>
            </a:r>
            <a:endParaRPr lang="zh-CN" altLang="en-US" sz="1600" dirty="0">
              <a:latin typeface="华文中宋" panose="02010600040101010101" pitchFamily="2" charset="-122"/>
              <a:ea typeface="华文中宋" panose="02010600040101010101" pitchFamily="2" charset="-122"/>
            </a:endParaRPr>
          </a:p>
        </p:txBody>
      </p:sp>
      <p:cxnSp>
        <p:nvCxnSpPr>
          <p:cNvPr id="34" name="直接连接符 33"/>
          <p:cNvCxnSpPr/>
          <p:nvPr/>
        </p:nvCxnSpPr>
        <p:spPr>
          <a:xfrm>
            <a:off x="10263909" y="2699037"/>
            <a:ext cx="0" cy="1728000"/>
          </a:xfrm>
          <a:prstGeom prst="line">
            <a:avLst/>
          </a:prstGeom>
          <a:ln w="15875">
            <a:solidFill>
              <a:srgbClr val="F39C67"/>
            </a:solidFill>
          </a:ln>
        </p:spPr>
        <p:style>
          <a:lnRef idx="1">
            <a:schemeClr val="accent1"/>
          </a:lnRef>
          <a:fillRef idx="0">
            <a:schemeClr val="accent1"/>
          </a:fillRef>
          <a:effectRef idx="0">
            <a:schemeClr val="accent1"/>
          </a:effectRef>
          <a:fontRef idx="minor">
            <a:schemeClr val="tx1"/>
          </a:fontRef>
        </p:style>
      </p:cxnSp>
      <p:sp>
        <p:nvSpPr>
          <p:cNvPr id="2" name="矩形 1"/>
          <p:cNvSpPr/>
          <p:nvPr/>
        </p:nvSpPr>
        <p:spPr>
          <a:xfrm>
            <a:off x="0" y="0"/>
            <a:ext cx="12192000" cy="6858000"/>
          </a:xfrm>
          <a:prstGeom prst="rect">
            <a:avLst/>
          </a:prstGeom>
          <a:noFill/>
          <a:ln w="292100">
            <a:solidFill>
              <a:srgbClr val="91C4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slow" advClick="0"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25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0-#ppt_w/2"/>
                                          </p:val>
                                        </p:tav>
                                        <p:tav tm="100000">
                                          <p:val>
                                            <p:strVal val="#ppt_x"/>
                                          </p:val>
                                        </p:tav>
                                      </p:tavLst>
                                    </p:anim>
                                    <p:anim calcmode="lin" valueType="num">
                                      <p:cBhvr additive="base">
                                        <p:cTn id="12" dur="10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50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1000" fill="hold"/>
                                        <p:tgtEl>
                                          <p:spTgt spid="4"/>
                                        </p:tgtEl>
                                        <p:attrNameLst>
                                          <p:attrName>ppt_x</p:attrName>
                                        </p:attrNameLst>
                                      </p:cBhvr>
                                      <p:tavLst>
                                        <p:tav tm="0">
                                          <p:val>
                                            <p:strVal val="0-#ppt_w/2"/>
                                          </p:val>
                                        </p:tav>
                                        <p:tav tm="100000">
                                          <p:val>
                                            <p:strVal val="#ppt_x"/>
                                          </p:val>
                                        </p:tav>
                                      </p:tavLst>
                                    </p:anim>
                                    <p:anim calcmode="lin" valueType="num">
                                      <p:cBhvr additive="base">
                                        <p:cTn id="16" dur="1000" fill="hold"/>
                                        <p:tgtEl>
                                          <p:spTgt spid="4"/>
                                        </p:tgtEl>
                                        <p:attrNameLst>
                                          <p:attrName>ppt_y</p:attrName>
                                        </p:attrNameLst>
                                      </p:cBhvr>
                                      <p:tavLst>
                                        <p:tav tm="0">
                                          <p:val>
                                            <p:strVal val="#ppt_y"/>
                                          </p:val>
                                        </p:tav>
                                        <p:tav tm="100000">
                                          <p:val>
                                            <p:strVal val="#ppt_y"/>
                                          </p:val>
                                        </p:tav>
                                      </p:tavLst>
                                    </p:anim>
                                  </p:childTnLst>
                                </p:cTn>
                              </p:par>
                            </p:childTnLst>
                          </p:cTn>
                        </p:par>
                        <p:par>
                          <p:cTn id="17" fill="hold">
                            <p:stCondLst>
                              <p:cond delay="1000"/>
                            </p:stCondLst>
                            <p:childTnLst>
                              <p:par>
                                <p:cTn id="18" presetID="22" presetClass="entr" presetSubtype="2"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right)">
                                      <p:cBhvr>
                                        <p:cTn id="20" dur="500"/>
                                        <p:tgtEl>
                                          <p:spTgt spid="11"/>
                                        </p:tgtEl>
                                      </p:cBhvr>
                                    </p:animEffect>
                                  </p:childTnLst>
                                </p:cTn>
                              </p:par>
                              <p:par>
                                <p:cTn id="21" presetID="22" presetClass="entr" presetSubtype="8"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childTnLst>
                          </p:cTn>
                        </p:par>
                        <p:par>
                          <p:cTn id="24" fill="hold">
                            <p:stCondLst>
                              <p:cond delay="1500"/>
                            </p:stCondLst>
                            <p:childTnLst>
                              <p:par>
                                <p:cTn id="25" presetID="2" presetClass="entr" presetSubtype="2" decel="100000"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750" fill="hold"/>
                                        <p:tgtEl>
                                          <p:spTgt spid="16"/>
                                        </p:tgtEl>
                                        <p:attrNameLst>
                                          <p:attrName>ppt_x</p:attrName>
                                        </p:attrNameLst>
                                      </p:cBhvr>
                                      <p:tavLst>
                                        <p:tav tm="0">
                                          <p:val>
                                            <p:strVal val="1+#ppt_w/2"/>
                                          </p:val>
                                        </p:tav>
                                        <p:tav tm="100000">
                                          <p:val>
                                            <p:strVal val="#ppt_x"/>
                                          </p:val>
                                        </p:tav>
                                      </p:tavLst>
                                    </p:anim>
                                    <p:anim calcmode="lin" valueType="num">
                                      <p:cBhvr additive="base">
                                        <p:cTn id="28" dur="750" fill="hold"/>
                                        <p:tgtEl>
                                          <p:spTgt spid="16"/>
                                        </p:tgtEl>
                                        <p:attrNameLst>
                                          <p:attrName>ppt_y</p:attrName>
                                        </p:attrNameLst>
                                      </p:cBhvr>
                                      <p:tavLst>
                                        <p:tav tm="0">
                                          <p:val>
                                            <p:strVal val="#ppt_y"/>
                                          </p:val>
                                        </p:tav>
                                        <p:tav tm="100000">
                                          <p:val>
                                            <p:strVal val="#ppt_y"/>
                                          </p:val>
                                        </p:tav>
                                      </p:tavLst>
                                    </p:anim>
                                  </p:childTnLst>
                                </p:cTn>
                              </p:par>
                              <p:par>
                                <p:cTn id="29" presetID="2" presetClass="entr" presetSubtype="2" decel="100000" fill="hold" grpId="0" nodeType="withEffect">
                                  <p:stCondLst>
                                    <p:cond delay="25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750" fill="hold"/>
                                        <p:tgtEl>
                                          <p:spTgt spid="17"/>
                                        </p:tgtEl>
                                        <p:attrNameLst>
                                          <p:attrName>ppt_x</p:attrName>
                                        </p:attrNameLst>
                                      </p:cBhvr>
                                      <p:tavLst>
                                        <p:tav tm="0">
                                          <p:val>
                                            <p:strVal val="1+#ppt_w/2"/>
                                          </p:val>
                                        </p:tav>
                                        <p:tav tm="100000">
                                          <p:val>
                                            <p:strVal val="#ppt_x"/>
                                          </p:val>
                                        </p:tav>
                                      </p:tavLst>
                                    </p:anim>
                                    <p:anim calcmode="lin" valueType="num">
                                      <p:cBhvr additive="base">
                                        <p:cTn id="32" dur="750" fill="hold"/>
                                        <p:tgtEl>
                                          <p:spTgt spid="17"/>
                                        </p:tgtEl>
                                        <p:attrNameLst>
                                          <p:attrName>ppt_y</p:attrName>
                                        </p:attrNameLst>
                                      </p:cBhvr>
                                      <p:tavLst>
                                        <p:tav tm="0">
                                          <p:val>
                                            <p:strVal val="#ppt_y"/>
                                          </p:val>
                                        </p:tav>
                                        <p:tav tm="100000">
                                          <p:val>
                                            <p:strVal val="#ppt_y"/>
                                          </p:val>
                                        </p:tav>
                                      </p:tavLst>
                                    </p:anim>
                                  </p:childTnLst>
                                </p:cTn>
                              </p:par>
                              <p:par>
                                <p:cTn id="33" presetID="2" presetClass="entr" presetSubtype="2" decel="100000" fill="hold" grpId="0" nodeType="withEffect">
                                  <p:stCondLst>
                                    <p:cond delay="50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750" fill="hold"/>
                                        <p:tgtEl>
                                          <p:spTgt spid="18"/>
                                        </p:tgtEl>
                                        <p:attrNameLst>
                                          <p:attrName>ppt_x</p:attrName>
                                        </p:attrNameLst>
                                      </p:cBhvr>
                                      <p:tavLst>
                                        <p:tav tm="0">
                                          <p:val>
                                            <p:strVal val="1+#ppt_w/2"/>
                                          </p:val>
                                        </p:tav>
                                        <p:tav tm="100000">
                                          <p:val>
                                            <p:strVal val="#ppt_x"/>
                                          </p:val>
                                        </p:tav>
                                      </p:tavLst>
                                    </p:anim>
                                    <p:anim calcmode="lin" valueType="num">
                                      <p:cBhvr additive="base">
                                        <p:cTn id="36" dur="750" fill="hold"/>
                                        <p:tgtEl>
                                          <p:spTgt spid="18"/>
                                        </p:tgtEl>
                                        <p:attrNameLst>
                                          <p:attrName>ppt_y</p:attrName>
                                        </p:attrNameLst>
                                      </p:cBhvr>
                                      <p:tavLst>
                                        <p:tav tm="0">
                                          <p:val>
                                            <p:strVal val="#ppt_y"/>
                                          </p:val>
                                        </p:tav>
                                        <p:tav tm="100000">
                                          <p:val>
                                            <p:strVal val="#ppt_y"/>
                                          </p:val>
                                        </p:tav>
                                      </p:tavLst>
                                    </p:anim>
                                  </p:childTnLst>
                                </p:cTn>
                              </p:par>
                              <p:par>
                                <p:cTn id="37" presetID="2" presetClass="entr" presetSubtype="2" decel="100000" fill="hold" grpId="0" nodeType="withEffect">
                                  <p:stCondLst>
                                    <p:cond delay="750"/>
                                  </p:stCondLst>
                                  <p:childTnLst>
                                    <p:set>
                                      <p:cBhvr>
                                        <p:cTn id="38" dur="1" fill="hold">
                                          <p:stCondLst>
                                            <p:cond delay="0"/>
                                          </p:stCondLst>
                                        </p:cTn>
                                        <p:tgtEl>
                                          <p:spTgt spid="33"/>
                                        </p:tgtEl>
                                        <p:attrNameLst>
                                          <p:attrName>style.visibility</p:attrName>
                                        </p:attrNameLst>
                                      </p:cBhvr>
                                      <p:to>
                                        <p:strVal val="visible"/>
                                      </p:to>
                                    </p:set>
                                    <p:anim calcmode="lin" valueType="num">
                                      <p:cBhvr additive="base">
                                        <p:cTn id="39" dur="750" fill="hold"/>
                                        <p:tgtEl>
                                          <p:spTgt spid="33"/>
                                        </p:tgtEl>
                                        <p:attrNameLst>
                                          <p:attrName>ppt_x</p:attrName>
                                        </p:attrNameLst>
                                      </p:cBhvr>
                                      <p:tavLst>
                                        <p:tav tm="0">
                                          <p:val>
                                            <p:strVal val="1+#ppt_w/2"/>
                                          </p:val>
                                        </p:tav>
                                        <p:tav tm="100000">
                                          <p:val>
                                            <p:strVal val="#ppt_x"/>
                                          </p:val>
                                        </p:tav>
                                      </p:tavLst>
                                    </p:anim>
                                    <p:anim calcmode="lin" valueType="num">
                                      <p:cBhvr additive="base">
                                        <p:cTn id="40" dur="750" fill="hold"/>
                                        <p:tgtEl>
                                          <p:spTgt spid="33"/>
                                        </p:tgtEl>
                                        <p:attrNameLst>
                                          <p:attrName>ppt_y</p:attrName>
                                        </p:attrNameLst>
                                      </p:cBhvr>
                                      <p:tavLst>
                                        <p:tav tm="0">
                                          <p:val>
                                            <p:strVal val="#ppt_y"/>
                                          </p:val>
                                        </p:tav>
                                        <p:tav tm="100000">
                                          <p:val>
                                            <p:strVal val="#ppt_y"/>
                                          </p:val>
                                        </p:tav>
                                      </p:tavLst>
                                    </p:anim>
                                  </p:childTnLst>
                                </p:cTn>
                              </p:par>
                            </p:childTnLst>
                          </p:cTn>
                        </p:par>
                        <p:par>
                          <p:cTn id="41" fill="hold">
                            <p:stCondLst>
                              <p:cond delay="2500"/>
                            </p:stCondLst>
                            <p:childTnLst>
                              <p:par>
                                <p:cTn id="42" presetID="16" presetClass="entr" presetSubtype="42" fill="hold" nodeType="after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barn(outHorizontal)">
                                      <p:cBhvr>
                                        <p:cTn id="44" dur="500"/>
                                        <p:tgtEl>
                                          <p:spTgt spid="20"/>
                                        </p:tgtEl>
                                      </p:cBhvr>
                                    </p:animEffect>
                                  </p:childTnLst>
                                </p:cTn>
                              </p:par>
                              <p:par>
                                <p:cTn id="45" presetID="16" presetClass="entr" presetSubtype="42" fill="hold" nodeType="with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barn(outHorizontal)">
                                      <p:cBhvr>
                                        <p:cTn id="47" dur="500"/>
                                        <p:tgtEl>
                                          <p:spTgt spid="21"/>
                                        </p:tgtEl>
                                      </p:cBhvr>
                                    </p:animEffect>
                                  </p:childTnLst>
                                </p:cTn>
                              </p:par>
                              <p:par>
                                <p:cTn id="48" presetID="16" presetClass="entr" presetSubtype="42" fill="hold" nodeType="withEffect">
                                  <p:stCondLst>
                                    <p:cond delay="0"/>
                                  </p:stCondLst>
                                  <p:childTnLst>
                                    <p:set>
                                      <p:cBhvr>
                                        <p:cTn id="49" dur="1" fill="hold">
                                          <p:stCondLst>
                                            <p:cond delay="0"/>
                                          </p:stCondLst>
                                        </p:cTn>
                                        <p:tgtEl>
                                          <p:spTgt spid="34"/>
                                        </p:tgtEl>
                                        <p:attrNameLst>
                                          <p:attrName>style.visibility</p:attrName>
                                        </p:attrNameLst>
                                      </p:cBhvr>
                                      <p:to>
                                        <p:strVal val="visible"/>
                                      </p:to>
                                    </p:set>
                                    <p:animEffect transition="in" filter="barn(outHorizontal)">
                                      <p:cBhvr>
                                        <p:cTn id="50" dur="500"/>
                                        <p:tgtEl>
                                          <p:spTgt spid="34"/>
                                        </p:tgtEl>
                                      </p:cBhvr>
                                    </p:animEffect>
                                  </p:childTnLst>
                                </p:cTn>
                              </p:par>
                            </p:childTnLst>
                          </p:cTn>
                        </p:par>
                        <p:par>
                          <p:cTn id="51" fill="hold">
                            <p:stCondLst>
                              <p:cond delay="3000"/>
                            </p:stCondLst>
                            <p:childTnLst>
                              <p:par>
                                <p:cTn id="52" presetID="2" presetClass="entr" presetSubtype="8" decel="100000" fill="hold" nodeType="afterEffect">
                                  <p:stCondLst>
                                    <p:cond delay="0"/>
                                  </p:stCondLst>
                                  <p:childTnLst>
                                    <p:set>
                                      <p:cBhvr>
                                        <p:cTn id="53" dur="1" fill="hold">
                                          <p:stCondLst>
                                            <p:cond delay="0"/>
                                          </p:stCondLst>
                                        </p:cTn>
                                        <p:tgtEl>
                                          <p:spTgt spid="28"/>
                                        </p:tgtEl>
                                        <p:attrNameLst>
                                          <p:attrName>style.visibility</p:attrName>
                                        </p:attrNameLst>
                                      </p:cBhvr>
                                      <p:to>
                                        <p:strVal val="visible"/>
                                      </p:to>
                                    </p:set>
                                    <p:anim calcmode="lin" valueType="num">
                                      <p:cBhvr additive="base">
                                        <p:cTn id="54" dur="1000" fill="hold"/>
                                        <p:tgtEl>
                                          <p:spTgt spid="28"/>
                                        </p:tgtEl>
                                        <p:attrNameLst>
                                          <p:attrName>ppt_x</p:attrName>
                                        </p:attrNameLst>
                                      </p:cBhvr>
                                      <p:tavLst>
                                        <p:tav tm="0">
                                          <p:val>
                                            <p:strVal val="0-#ppt_w/2"/>
                                          </p:val>
                                        </p:tav>
                                        <p:tav tm="100000">
                                          <p:val>
                                            <p:strVal val="#ppt_x"/>
                                          </p:val>
                                        </p:tav>
                                      </p:tavLst>
                                    </p:anim>
                                    <p:anim calcmode="lin" valueType="num">
                                      <p:cBhvr additive="base">
                                        <p:cTn id="55" dur="1000" fill="hold"/>
                                        <p:tgtEl>
                                          <p:spTgt spid="28"/>
                                        </p:tgtEl>
                                        <p:attrNameLst>
                                          <p:attrName>ppt_y</p:attrName>
                                        </p:attrNameLst>
                                      </p:cBhvr>
                                      <p:tavLst>
                                        <p:tav tm="0">
                                          <p:val>
                                            <p:strVal val="#ppt_y"/>
                                          </p:val>
                                        </p:tav>
                                        <p:tav tm="100000">
                                          <p:val>
                                            <p:strVal val="#ppt_y"/>
                                          </p:val>
                                        </p:tav>
                                      </p:tavLst>
                                    </p:anim>
                                  </p:childTnLst>
                                </p:cTn>
                              </p:par>
                            </p:childTnLst>
                          </p:cTn>
                        </p:par>
                        <p:par>
                          <p:cTn id="56" fill="hold">
                            <p:stCondLst>
                              <p:cond delay="4000"/>
                            </p:stCondLst>
                            <p:childTnLst>
                              <p:par>
                                <p:cTn id="57" presetID="10" presetClass="entr" presetSubtype="0" fill="hold" grpId="0" nodeType="after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fade">
                                      <p:cBhvr>
                                        <p:cTn id="59" dur="500"/>
                                        <p:tgtEl>
                                          <p:spTgt spid="31"/>
                                        </p:tgtEl>
                                      </p:cBhvr>
                                    </p:animEffect>
                                  </p:childTnLst>
                                </p:cTn>
                              </p:par>
                            </p:childTnLst>
                          </p:cTn>
                        </p:par>
                        <p:par>
                          <p:cTn id="60" fill="hold">
                            <p:stCondLst>
                              <p:cond delay="4500"/>
                            </p:stCondLst>
                            <p:childTnLst>
                              <p:par>
                                <p:cTn id="61" presetID="22" presetClass="entr" presetSubtype="2" fill="hold" nodeType="after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wipe(right)">
                                      <p:cBhvr>
                                        <p:cTn id="63" dur="500"/>
                                        <p:tgtEl>
                                          <p:spTgt spid="23"/>
                                        </p:tgtEl>
                                      </p:cBhvr>
                                    </p:animEffect>
                                  </p:childTnLst>
                                </p:cTn>
                              </p:par>
                            </p:childTnLst>
                          </p:cTn>
                        </p:par>
                        <p:par>
                          <p:cTn id="64" fill="hold">
                            <p:stCondLst>
                              <p:cond delay="5000"/>
                            </p:stCondLst>
                            <p:childTnLst>
                              <p:par>
                                <p:cTn id="65" presetID="22" presetClass="entr" presetSubtype="2" fill="hold" grpId="0" nodeType="after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wipe(right)">
                                      <p:cBhvr>
                                        <p:cTn id="67" dur="1000"/>
                                        <p:tgtEl>
                                          <p:spTgt spid="25"/>
                                        </p:tgtEl>
                                      </p:cBhvr>
                                    </p:animEffect>
                                  </p:childTnLst>
                                </p:cTn>
                              </p:par>
                              <p:par>
                                <p:cTn id="68" presetID="22" presetClass="entr" presetSubtype="2" fill="hold" grpId="0" nodeType="withEffect">
                                  <p:stCondLst>
                                    <p:cond delay="250"/>
                                  </p:stCondLst>
                                  <p:childTnLst>
                                    <p:set>
                                      <p:cBhvr>
                                        <p:cTn id="69" dur="1" fill="hold">
                                          <p:stCondLst>
                                            <p:cond delay="0"/>
                                          </p:stCondLst>
                                        </p:cTn>
                                        <p:tgtEl>
                                          <p:spTgt spid="32"/>
                                        </p:tgtEl>
                                        <p:attrNameLst>
                                          <p:attrName>style.visibility</p:attrName>
                                        </p:attrNameLst>
                                      </p:cBhvr>
                                      <p:to>
                                        <p:strVal val="visible"/>
                                      </p:to>
                                    </p:set>
                                    <p:animEffect transition="in" filter="wipe(right)">
                                      <p:cBhvr>
                                        <p:cTn id="70"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31" grpId="0" animBg="1"/>
      <p:bldP spid="25" grpId="0"/>
      <p:bldP spid="32" grpId="0"/>
      <p:bldP spid="16" grpId="0"/>
      <p:bldP spid="17" grpId="0"/>
      <p:bldP spid="18" grpId="0"/>
      <p:bldP spid="3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cstate="screen"/>
          <a:stretch>
            <a:fillRect/>
          </a:stretch>
        </p:blipFill>
        <p:spPr>
          <a:xfrm>
            <a:off x="873475" y="632192"/>
            <a:ext cx="8565197" cy="5710131"/>
          </a:xfrm>
          <a:prstGeom prst="rect">
            <a:avLst/>
          </a:prstGeom>
        </p:spPr>
      </p:pic>
      <p:grpSp>
        <p:nvGrpSpPr>
          <p:cNvPr id="5" name="组合 4"/>
          <p:cNvGrpSpPr/>
          <p:nvPr/>
        </p:nvGrpSpPr>
        <p:grpSpPr>
          <a:xfrm>
            <a:off x="10146906" y="637978"/>
            <a:ext cx="1095374" cy="3600647"/>
            <a:chOff x="9572626" y="637978"/>
            <a:chExt cx="1095374" cy="3600647"/>
          </a:xfrm>
        </p:grpSpPr>
        <p:sp>
          <p:nvSpPr>
            <p:cNvPr id="15" name="文本框 14"/>
            <p:cNvSpPr txBox="1"/>
            <p:nvPr/>
          </p:nvSpPr>
          <p:spPr>
            <a:xfrm>
              <a:off x="9634833" y="637978"/>
              <a:ext cx="880195" cy="3335502"/>
            </a:xfrm>
            <a:custGeom>
              <a:avLst/>
              <a:gdLst/>
              <a:ahLst/>
              <a:cxnLst/>
              <a:rect l="l" t="t" r="r" b="b"/>
              <a:pathLst>
                <a:path w="880195" h="3335502">
                  <a:moveTo>
                    <a:pt x="330322" y="3005794"/>
                  </a:moveTo>
                  <a:lnTo>
                    <a:pt x="336342" y="3009676"/>
                  </a:lnTo>
                  <a:lnTo>
                    <a:pt x="305500" y="3054943"/>
                  </a:lnTo>
                  <a:lnTo>
                    <a:pt x="168745" y="3054943"/>
                  </a:lnTo>
                  <a:cubicBezTo>
                    <a:pt x="179940" y="3057674"/>
                    <a:pt x="188541" y="3060063"/>
                    <a:pt x="194548" y="3062111"/>
                  </a:cubicBezTo>
                  <a:cubicBezTo>
                    <a:pt x="200555" y="3064159"/>
                    <a:pt x="203559" y="3066139"/>
                    <a:pt x="203559" y="3068050"/>
                  </a:cubicBezTo>
                  <a:cubicBezTo>
                    <a:pt x="203559" y="3069961"/>
                    <a:pt x="201374" y="3072077"/>
                    <a:pt x="197005" y="3074398"/>
                  </a:cubicBezTo>
                  <a:cubicBezTo>
                    <a:pt x="192637" y="3076719"/>
                    <a:pt x="189974" y="3080951"/>
                    <a:pt x="189019" y="3087095"/>
                  </a:cubicBezTo>
                  <a:cubicBezTo>
                    <a:pt x="188063" y="3093239"/>
                    <a:pt x="186766" y="3103273"/>
                    <a:pt x="185128" y="3117199"/>
                  </a:cubicBezTo>
                  <a:lnTo>
                    <a:pt x="262537" y="3117199"/>
                  </a:lnTo>
                  <a:lnTo>
                    <a:pt x="275644" y="3097539"/>
                  </a:lnTo>
                  <a:lnTo>
                    <a:pt x="277575" y="3095930"/>
                  </a:lnTo>
                  <a:lnTo>
                    <a:pt x="254434" y="3129896"/>
                  </a:lnTo>
                  <a:lnTo>
                    <a:pt x="183489" y="3129896"/>
                  </a:lnTo>
                  <a:cubicBezTo>
                    <a:pt x="175844" y="3186144"/>
                    <a:pt x="160553" y="3228945"/>
                    <a:pt x="137617" y="3258297"/>
                  </a:cubicBezTo>
                  <a:cubicBezTo>
                    <a:pt x="114681" y="3287650"/>
                    <a:pt x="77819" y="3313385"/>
                    <a:pt x="27032" y="3335502"/>
                  </a:cubicBezTo>
                  <a:lnTo>
                    <a:pt x="24165" y="3328949"/>
                  </a:lnTo>
                  <a:cubicBezTo>
                    <a:pt x="70310" y="3298368"/>
                    <a:pt x="102462" y="3264236"/>
                    <a:pt x="120620" y="3226555"/>
                  </a:cubicBezTo>
                  <a:cubicBezTo>
                    <a:pt x="138777" y="3188875"/>
                    <a:pt x="148539" y="3131670"/>
                    <a:pt x="149904" y="3054943"/>
                  </a:cubicBezTo>
                  <a:lnTo>
                    <a:pt x="46691" y="3054943"/>
                  </a:lnTo>
                  <a:cubicBezTo>
                    <a:pt x="39319" y="3054943"/>
                    <a:pt x="33585" y="3055899"/>
                    <a:pt x="29489" y="3057810"/>
                  </a:cubicBezTo>
                  <a:lnTo>
                    <a:pt x="18431" y="3040199"/>
                  </a:lnTo>
                  <a:cubicBezTo>
                    <a:pt x="24165" y="3041564"/>
                    <a:pt x="30991" y="3042247"/>
                    <a:pt x="38909" y="3042247"/>
                  </a:cubicBezTo>
                  <a:lnTo>
                    <a:pt x="303495" y="3042247"/>
                  </a:lnTo>
                  <a:lnTo>
                    <a:pt x="325202" y="3009481"/>
                  </a:lnTo>
                  <a:cubicBezTo>
                    <a:pt x="327114" y="3007023"/>
                    <a:pt x="328820" y="3005794"/>
                    <a:pt x="330322" y="3005794"/>
                  </a:cubicBezTo>
                  <a:close/>
                  <a:moveTo>
                    <a:pt x="144989" y="2956645"/>
                  </a:moveTo>
                  <a:cubicBezTo>
                    <a:pt x="175298" y="2964564"/>
                    <a:pt x="195162" y="2971458"/>
                    <a:pt x="204583" y="2977329"/>
                  </a:cubicBezTo>
                  <a:cubicBezTo>
                    <a:pt x="214003" y="2983200"/>
                    <a:pt x="218713" y="2990709"/>
                    <a:pt x="218713" y="2999856"/>
                  </a:cubicBezTo>
                  <a:cubicBezTo>
                    <a:pt x="218713" y="3009003"/>
                    <a:pt x="216051" y="3017058"/>
                    <a:pt x="210726" y="3024021"/>
                  </a:cubicBezTo>
                  <a:cubicBezTo>
                    <a:pt x="205402" y="3030983"/>
                    <a:pt x="199736" y="3034465"/>
                    <a:pt x="193729" y="3034465"/>
                  </a:cubicBezTo>
                  <a:cubicBezTo>
                    <a:pt x="191544" y="3034465"/>
                    <a:pt x="189838" y="3033714"/>
                    <a:pt x="188609" y="3032212"/>
                  </a:cubicBezTo>
                  <a:cubicBezTo>
                    <a:pt x="187380" y="3030710"/>
                    <a:pt x="184582" y="3025386"/>
                    <a:pt x="180213" y="3016239"/>
                  </a:cubicBezTo>
                  <a:cubicBezTo>
                    <a:pt x="175844" y="3007092"/>
                    <a:pt x="170451" y="2998149"/>
                    <a:pt x="164035" y="2989411"/>
                  </a:cubicBezTo>
                  <a:cubicBezTo>
                    <a:pt x="157618" y="2980674"/>
                    <a:pt x="150177" y="2972073"/>
                    <a:pt x="141713" y="2963608"/>
                  </a:cubicBezTo>
                  <a:close/>
                  <a:moveTo>
                    <a:pt x="67989" y="2432971"/>
                  </a:moveTo>
                  <a:cubicBezTo>
                    <a:pt x="79184" y="2435155"/>
                    <a:pt x="90448" y="2438363"/>
                    <a:pt x="101779" y="2442596"/>
                  </a:cubicBezTo>
                  <a:cubicBezTo>
                    <a:pt x="113111" y="2446828"/>
                    <a:pt x="118777" y="2450241"/>
                    <a:pt x="118777" y="2452835"/>
                  </a:cubicBezTo>
                  <a:cubicBezTo>
                    <a:pt x="118777" y="2455429"/>
                    <a:pt x="113043" y="2459729"/>
                    <a:pt x="101574" y="2465737"/>
                  </a:cubicBezTo>
                  <a:lnTo>
                    <a:pt x="101574" y="2557481"/>
                  </a:lnTo>
                  <a:lnTo>
                    <a:pt x="113043" y="2557481"/>
                  </a:lnTo>
                  <a:lnTo>
                    <a:pt x="124511" y="2542737"/>
                  </a:lnTo>
                  <a:cubicBezTo>
                    <a:pt x="126968" y="2539733"/>
                    <a:pt x="129016" y="2538231"/>
                    <a:pt x="130654" y="2538231"/>
                  </a:cubicBezTo>
                  <a:cubicBezTo>
                    <a:pt x="132293" y="2538231"/>
                    <a:pt x="137003" y="2542600"/>
                    <a:pt x="144785" y="2551338"/>
                  </a:cubicBezTo>
                  <a:cubicBezTo>
                    <a:pt x="152566" y="2560075"/>
                    <a:pt x="156457" y="2565673"/>
                    <a:pt x="156457" y="2568130"/>
                  </a:cubicBezTo>
                  <a:cubicBezTo>
                    <a:pt x="156457" y="2570588"/>
                    <a:pt x="154546" y="2571817"/>
                    <a:pt x="150723" y="2571817"/>
                  </a:cubicBezTo>
                  <a:lnTo>
                    <a:pt x="101574" y="2571817"/>
                  </a:lnTo>
                  <a:lnTo>
                    <a:pt x="101574" y="2687726"/>
                  </a:lnTo>
                  <a:lnTo>
                    <a:pt x="154000" y="2672982"/>
                  </a:lnTo>
                  <a:lnTo>
                    <a:pt x="156457" y="2682812"/>
                  </a:lnTo>
                  <a:lnTo>
                    <a:pt x="75771" y="2721721"/>
                  </a:lnTo>
                  <a:cubicBezTo>
                    <a:pt x="59388" y="2729912"/>
                    <a:pt x="44234" y="2738650"/>
                    <a:pt x="30308" y="2747934"/>
                  </a:cubicBezTo>
                  <a:cubicBezTo>
                    <a:pt x="28397" y="2749299"/>
                    <a:pt x="26895" y="2749982"/>
                    <a:pt x="25803" y="2749982"/>
                  </a:cubicBezTo>
                  <a:cubicBezTo>
                    <a:pt x="24711" y="2749982"/>
                    <a:pt x="23414" y="2748958"/>
                    <a:pt x="21912" y="2746910"/>
                  </a:cubicBezTo>
                  <a:cubicBezTo>
                    <a:pt x="20410" y="2744862"/>
                    <a:pt x="13106" y="2732916"/>
                    <a:pt x="0" y="2711072"/>
                  </a:cubicBezTo>
                  <a:cubicBezTo>
                    <a:pt x="20479" y="2708615"/>
                    <a:pt x="43415" y="2703836"/>
                    <a:pt x="68808" y="2696737"/>
                  </a:cubicBezTo>
                  <a:lnTo>
                    <a:pt x="68808" y="2571817"/>
                  </a:lnTo>
                  <a:lnTo>
                    <a:pt x="36452" y="2571817"/>
                  </a:lnTo>
                  <a:cubicBezTo>
                    <a:pt x="29899" y="2571817"/>
                    <a:pt x="24165" y="2572772"/>
                    <a:pt x="19250" y="2574684"/>
                  </a:cubicBezTo>
                  <a:lnTo>
                    <a:pt x="11877" y="2555434"/>
                  </a:lnTo>
                  <a:cubicBezTo>
                    <a:pt x="17611" y="2556799"/>
                    <a:pt x="24438" y="2557481"/>
                    <a:pt x="32356" y="2557481"/>
                  </a:cubicBezTo>
                  <a:lnTo>
                    <a:pt x="68808" y="2557481"/>
                  </a:lnTo>
                  <a:lnTo>
                    <a:pt x="68808" y="2469423"/>
                  </a:lnTo>
                  <a:cubicBezTo>
                    <a:pt x="68808" y="2455770"/>
                    <a:pt x="68535" y="2443620"/>
                    <a:pt x="67989" y="2432971"/>
                  </a:cubicBezTo>
                  <a:close/>
                  <a:moveTo>
                    <a:pt x="232638" y="2424779"/>
                  </a:moveTo>
                  <a:cubicBezTo>
                    <a:pt x="241103" y="2426418"/>
                    <a:pt x="251274" y="2429353"/>
                    <a:pt x="263152" y="2433585"/>
                  </a:cubicBezTo>
                  <a:cubicBezTo>
                    <a:pt x="275029" y="2437817"/>
                    <a:pt x="280968" y="2441367"/>
                    <a:pt x="280968" y="2444234"/>
                  </a:cubicBezTo>
                  <a:cubicBezTo>
                    <a:pt x="280968" y="2447101"/>
                    <a:pt x="276190" y="2451538"/>
                    <a:pt x="266633" y="2457545"/>
                  </a:cubicBezTo>
                  <a:lnTo>
                    <a:pt x="266633" y="2536593"/>
                  </a:lnTo>
                  <a:lnTo>
                    <a:pt x="309229" y="2520210"/>
                  </a:lnTo>
                  <a:lnTo>
                    <a:pt x="317830" y="2499731"/>
                  </a:lnTo>
                  <a:cubicBezTo>
                    <a:pt x="319195" y="2496182"/>
                    <a:pt x="321175" y="2494407"/>
                    <a:pt x="323769" y="2494407"/>
                  </a:cubicBezTo>
                  <a:cubicBezTo>
                    <a:pt x="326363" y="2494407"/>
                    <a:pt x="333053" y="2497684"/>
                    <a:pt x="343838" y="2504237"/>
                  </a:cubicBezTo>
                  <a:cubicBezTo>
                    <a:pt x="354623" y="2510790"/>
                    <a:pt x="360631" y="2514681"/>
                    <a:pt x="361859" y="2515909"/>
                  </a:cubicBezTo>
                  <a:cubicBezTo>
                    <a:pt x="363088" y="2517138"/>
                    <a:pt x="363702" y="2518299"/>
                    <a:pt x="363702" y="2519391"/>
                  </a:cubicBezTo>
                  <a:cubicBezTo>
                    <a:pt x="363702" y="2522121"/>
                    <a:pt x="358378" y="2527583"/>
                    <a:pt x="347729" y="2535774"/>
                  </a:cubicBezTo>
                  <a:cubicBezTo>
                    <a:pt x="348002" y="2557618"/>
                    <a:pt x="347865" y="2580895"/>
                    <a:pt x="347319" y="2605607"/>
                  </a:cubicBezTo>
                  <a:cubicBezTo>
                    <a:pt x="346773" y="2630317"/>
                    <a:pt x="345886" y="2646086"/>
                    <a:pt x="344657" y="2652912"/>
                  </a:cubicBezTo>
                  <a:cubicBezTo>
                    <a:pt x="343428" y="2659739"/>
                    <a:pt x="341244" y="2665882"/>
                    <a:pt x="338104" y="2671343"/>
                  </a:cubicBezTo>
                  <a:cubicBezTo>
                    <a:pt x="334964" y="2676804"/>
                    <a:pt x="329639" y="2681924"/>
                    <a:pt x="322131" y="2686702"/>
                  </a:cubicBezTo>
                  <a:cubicBezTo>
                    <a:pt x="314622" y="2691481"/>
                    <a:pt x="309775" y="2693870"/>
                    <a:pt x="307591" y="2693870"/>
                  </a:cubicBezTo>
                  <a:cubicBezTo>
                    <a:pt x="305406" y="2693870"/>
                    <a:pt x="303631" y="2692232"/>
                    <a:pt x="302266" y="2688955"/>
                  </a:cubicBezTo>
                  <a:cubicBezTo>
                    <a:pt x="299263" y="2680763"/>
                    <a:pt x="295576" y="2674825"/>
                    <a:pt x="291208" y="2671138"/>
                  </a:cubicBezTo>
                  <a:cubicBezTo>
                    <a:pt x="286839" y="2667452"/>
                    <a:pt x="279193" y="2663698"/>
                    <a:pt x="268271" y="2659875"/>
                  </a:cubicBezTo>
                  <a:lnTo>
                    <a:pt x="268271" y="2653732"/>
                  </a:lnTo>
                  <a:cubicBezTo>
                    <a:pt x="277828" y="2654277"/>
                    <a:pt x="285542" y="2654551"/>
                    <a:pt x="291412" y="2654551"/>
                  </a:cubicBezTo>
                  <a:cubicBezTo>
                    <a:pt x="297283" y="2654551"/>
                    <a:pt x="301652" y="2653527"/>
                    <a:pt x="304519" y="2651479"/>
                  </a:cubicBezTo>
                  <a:cubicBezTo>
                    <a:pt x="307386" y="2649431"/>
                    <a:pt x="309434" y="2644994"/>
                    <a:pt x="310662" y="2638168"/>
                  </a:cubicBezTo>
                  <a:cubicBezTo>
                    <a:pt x="311891" y="2631341"/>
                    <a:pt x="312915" y="2619600"/>
                    <a:pt x="313734" y="2602944"/>
                  </a:cubicBezTo>
                  <a:cubicBezTo>
                    <a:pt x="314553" y="2586288"/>
                    <a:pt x="314690" y="2564035"/>
                    <a:pt x="314144" y="2536184"/>
                  </a:cubicBezTo>
                  <a:lnTo>
                    <a:pt x="266633" y="2554614"/>
                  </a:lnTo>
                  <a:lnTo>
                    <a:pt x="266633" y="2668067"/>
                  </a:lnTo>
                  <a:cubicBezTo>
                    <a:pt x="266633" y="2678716"/>
                    <a:pt x="266770" y="2686498"/>
                    <a:pt x="267043" y="2691412"/>
                  </a:cubicBezTo>
                  <a:lnTo>
                    <a:pt x="267862" y="2703700"/>
                  </a:lnTo>
                  <a:cubicBezTo>
                    <a:pt x="267862" y="2705611"/>
                    <a:pt x="267384" y="2707113"/>
                    <a:pt x="266428" y="2708205"/>
                  </a:cubicBezTo>
                  <a:cubicBezTo>
                    <a:pt x="265473" y="2709297"/>
                    <a:pt x="260763" y="2711413"/>
                    <a:pt x="252298" y="2714553"/>
                  </a:cubicBezTo>
                  <a:cubicBezTo>
                    <a:pt x="243833" y="2717693"/>
                    <a:pt x="238645" y="2719264"/>
                    <a:pt x="236734" y="2719264"/>
                  </a:cubicBezTo>
                  <a:cubicBezTo>
                    <a:pt x="234823" y="2719264"/>
                    <a:pt x="233867" y="2717352"/>
                    <a:pt x="233867" y="2713529"/>
                  </a:cubicBezTo>
                  <a:lnTo>
                    <a:pt x="233867" y="2567311"/>
                  </a:lnTo>
                  <a:lnTo>
                    <a:pt x="195777" y="2582056"/>
                  </a:lnTo>
                  <a:lnTo>
                    <a:pt x="195777" y="2718445"/>
                  </a:lnTo>
                  <a:cubicBezTo>
                    <a:pt x="195777" y="2731005"/>
                    <a:pt x="196732" y="2739196"/>
                    <a:pt x="198644" y="2743019"/>
                  </a:cubicBezTo>
                  <a:cubicBezTo>
                    <a:pt x="200555" y="2746842"/>
                    <a:pt x="205402" y="2749231"/>
                    <a:pt x="213184" y="2750186"/>
                  </a:cubicBezTo>
                  <a:cubicBezTo>
                    <a:pt x="220965" y="2751142"/>
                    <a:pt x="239669" y="2751620"/>
                    <a:pt x="269295" y="2751620"/>
                  </a:cubicBezTo>
                  <a:cubicBezTo>
                    <a:pt x="298921" y="2751620"/>
                    <a:pt x="317079" y="2750255"/>
                    <a:pt x="323769" y="2747524"/>
                  </a:cubicBezTo>
                  <a:cubicBezTo>
                    <a:pt x="330459" y="2744794"/>
                    <a:pt x="335919" y="2738104"/>
                    <a:pt x="340152" y="2727455"/>
                  </a:cubicBezTo>
                  <a:cubicBezTo>
                    <a:pt x="344384" y="2716806"/>
                    <a:pt x="348548" y="2697283"/>
                    <a:pt x="352644" y="2668886"/>
                  </a:cubicBezTo>
                  <a:lnTo>
                    <a:pt x="361245" y="2670115"/>
                  </a:lnTo>
                  <a:cubicBezTo>
                    <a:pt x="360699" y="2678579"/>
                    <a:pt x="360426" y="2686088"/>
                    <a:pt x="360426" y="2692641"/>
                  </a:cubicBezTo>
                  <a:cubicBezTo>
                    <a:pt x="360426" y="2721311"/>
                    <a:pt x="365341" y="2738787"/>
                    <a:pt x="375170" y="2745067"/>
                  </a:cubicBezTo>
                  <a:cubicBezTo>
                    <a:pt x="377901" y="2746705"/>
                    <a:pt x="379266" y="2748753"/>
                    <a:pt x="379266" y="2751211"/>
                  </a:cubicBezTo>
                  <a:cubicBezTo>
                    <a:pt x="379266" y="2753668"/>
                    <a:pt x="375239" y="2759265"/>
                    <a:pt x="367184" y="2768003"/>
                  </a:cubicBezTo>
                  <a:cubicBezTo>
                    <a:pt x="359129" y="2776741"/>
                    <a:pt x="350733" y="2781724"/>
                    <a:pt x="341995" y="2782952"/>
                  </a:cubicBezTo>
                  <a:cubicBezTo>
                    <a:pt x="333257" y="2784181"/>
                    <a:pt x="314758" y="2784796"/>
                    <a:pt x="286497" y="2784796"/>
                  </a:cubicBezTo>
                  <a:cubicBezTo>
                    <a:pt x="258237" y="2784796"/>
                    <a:pt x="234686" y="2783976"/>
                    <a:pt x="215846" y="2782338"/>
                  </a:cubicBezTo>
                  <a:cubicBezTo>
                    <a:pt x="197005" y="2780700"/>
                    <a:pt x="184582" y="2778515"/>
                    <a:pt x="178574" y="2775785"/>
                  </a:cubicBezTo>
                  <a:cubicBezTo>
                    <a:pt x="172567" y="2773055"/>
                    <a:pt x="168745" y="2768071"/>
                    <a:pt x="167106" y="2760836"/>
                  </a:cubicBezTo>
                  <a:cubicBezTo>
                    <a:pt x="165468" y="2753600"/>
                    <a:pt x="164649" y="2740289"/>
                    <a:pt x="164649" y="2720902"/>
                  </a:cubicBezTo>
                  <a:lnTo>
                    <a:pt x="164649" y="2593934"/>
                  </a:lnTo>
                  <a:lnTo>
                    <a:pt x="139255" y="2603763"/>
                  </a:lnTo>
                  <a:cubicBezTo>
                    <a:pt x="128879" y="2607586"/>
                    <a:pt x="122326" y="2610726"/>
                    <a:pt x="119596" y="2613183"/>
                  </a:cubicBezTo>
                  <a:lnTo>
                    <a:pt x="104441" y="2595981"/>
                  </a:lnTo>
                  <a:cubicBezTo>
                    <a:pt x="109902" y="2595708"/>
                    <a:pt x="116183" y="2594206"/>
                    <a:pt x="123282" y="2591476"/>
                  </a:cubicBezTo>
                  <a:lnTo>
                    <a:pt x="164649" y="2575503"/>
                  </a:lnTo>
                  <a:lnTo>
                    <a:pt x="164649" y="2525125"/>
                  </a:lnTo>
                  <a:cubicBezTo>
                    <a:pt x="164649" y="2506558"/>
                    <a:pt x="164239" y="2491267"/>
                    <a:pt x="163420" y="2479253"/>
                  </a:cubicBezTo>
                  <a:cubicBezTo>
                    <a:pt x="174615" y="2481983"/>
                    <a:pt x="184445" y="2484782"/>
                    <a:pt x="192910" y="2487649"/>
                  </a:cubicBezTo>
                  <a:cubicBezTo>
                    <a:pt x="201374" y="2490516"/>
                    <a:pt x="206562" y="2492496"/>
                    <a:pt x="208473" y="2493588"/>
                  </a:cubicBezTo>
                  <a:cubicBezTo>
                    <a:pt x="210385" y="2494680"/>
                    <a:pt x="211341" y="2495909"/>
                    <a:pt x="211341" y="2497274"/>
                  </a:cubicBezTo>
                  <a:cubicBezTo>
                    <a:pt x="211341" y="2500004"/>
                    <a:pt x="206153" y="2504100"/>
                    <a:pt x="195777" y="2509561"/>
                  </a:cubicBezTo>
                  <a:lnTo>
                    <a:pt x="195777" y="2563625"/>
                  </a:lnTo>
                  <a:lnTo>
                    <a:pt x="233867" y="2548880"/>
                  </a:lnTo>
                  <a:lnTo>
                    <a:pt x="233867" y="2455497"/>
                  </a:lnTo>
                  <a:cubicBezTo>
                    <a:pt x="233867" y="2445941"/>
                    <a:pt x="233457" y="2435701"/>
                    <a:pt x="232638" y="2424779"/>
                  </a:cubicBezTo>
                  <a:close/>
                  <a:moveTo>
                    <a:pt x="625849" y="2234775"/>
                  </a:moveTo>
                  <a:cubicBezTo>
                    <a:pt x="628580" y="2234775"/>
                    <a:pt x="634109" y="2237027"/>
                    <a:pt x="642437" y="2241532"/>
                  </a:cubicBezTo>
                  <a:cubicBezTo>
                    <a:pt x="650765" y="2246038"/>
                    <a:pt x="656841" y="2249451"/>
                    <a:pt x="660663" y="2251772"/>
                  </a:cubicBezTo>
                  <a:cubicBezTo>
                    <a:pt x="664486" y="2254093"/>
                    <a:pt x="666397" y="2256277"/>
                    <a:pt x="666397" y="2258325"/>
                  </a:cubicBezTo>
                  <a:cubicBezTo>
                    <a:pt x="666397" y="2260373"/>
                    <a:pt x="664076" y="2262216"/>
                    <a:pt x="659435" y="2263854"/>
                  </a:cubicBezTo>
                  <a:cubicBezTo>
                    <a:pt x="651243" y="2266585"/>
                    <a:pt x="643871" y="2274230"/>
                    <a:pt x="637318" y="2286791"/>
                  </a:cubicBezTo>
                  <a:cubicBezTo>
                    <a:pt x="630764" y="2299351"/>
                    <a:pt x="621344" y="2313959"/>
                    <a:pt x="609057" y="2330615"/>
                  </a:cubicBezTo>
                  <a:lnTo>
                    <a:pt x="609057" y="2356828"/>
                  </a:lnTo>
                  <a:cubicBezTo>
                    <a:pt x="614791" y="2358193"/>
                    <a:pt x="619023" y="2359285"/>
                    <a:pt x="621754" y="2360104"/>
                  </a:cubicBezTo>
                  <a:cubicBezTo>
                    <a:pt x="637318" y="2340991"/>
                    <a:pt x="649332" y="2321741"/>
                    <a:pt x="657796" y="2302355"/>
                  </a:cubicBezTo>
                  <a:cubicBezTo>
                    <a:pt x="664896" y="2306177"/>
                    <a:pt x="672541" y="2310819"/>
                    <a:pt x="680732" y="2316280"/>
                  </a:cubicBezTo>
                  <a:cubicBezTo>
                    <a:pt x="688924" y="2321741"/>
                    <a:pt x="693429" y="2325017"/>
                    <a:pt x="694248" y="2326110"/>
                  </a:cubicBezTo>
                  <a:cubicBezTo>
                    <a:pt x="695068" y="2327202"/>
                    <a:pt x="695477" y="2328294"/>
                    <a:pt x="695477" y="2329386"/>
                  </a:cubicBezTo>
                  <a:cubicBezTo>
                    <a:pt x="695477" y="2330478"/>
                    <a:pt x="694931" y="2331298"/>
                    <a:pt x="693839" y="2331844"/>
                  </a:cubicBezTo>
                  <a:cubicBezTo>
                    <a:pt x="692747" y="2332390"/>
                    <a:pt x="690153" y="2332663"/>
                    <a:pt x="686057" y="2332663"/>
                  </a:cubicBezTo>
                  <a:cubicBezTo>
                    <a:pt x="681961" y="2332663"/>
                    <a:pt x="676978" y="2334301"/>
                    <a:pt x="671107" y="2337578"/>
                  </a:cubicBezTo>
                  <a:cubicBezTo>
                    <a:pt x="665237" y="2340854"/>
                    <a:pt x="652199" y="2349319"/>
                    <a:pt x="631993" y="2362971"/>
                  </a:cubicBezTo>
                  <a:cubicBezTo>
                    <a:pt x="647011" y="2367340"/>
                    <a:pt x="658615" y="2372255"/>
                    <a:pt x="666807" y="2377716"/>
                  </a:cubicBezTo>
                  <a:cubicBezTo>
                    <a:pt x="674998" y="2383177"/>
                    <a:pt x="679094" y="2390003"/>
                    <a:pt x="679094" y="2398195"/>
                  </a:cubicBezTo>
                  <a:cubicBezTo>
                    <a:pt x="679094" y="2406386"/>
                    <a:pt x="676773" y="2413144"/>
                    <a:pt x="672131" y="2418469"/>
                  </a:cubicBezTo>
                  <a:cubicBezTo>
                    <a:pt x="667490" y="2423793"/>
                    <a:pt x="663121" y="2426456"/>
                    <a:pt x="659025" y="2426456"/>
                  </a:cubicBezTo>
                  <a:cubicBezTo>
                    <a:pt x="654929" y="2426456"/>
                    <a:pt x="651380" y="2422769"/>
                    <a:pt x="648376" y="2415397"/>
                  </a:cubicBezTo>
                  <a:cubicBezTo>
                    <a:pt x="643734" y="2403929"/>
                    <a:pt x="638410" y="2394645"/>
                    <a:pt x="632403" y="2387546"/>
                  </a:cubicBezTo>
                  <a:cubicBezTo>
                    <a:pt x="626395" y="2380447"/>
                    <a:pt x="618614" y="2373757"/>
                    <a:pt x="609057" y="2367477"/>
                  </a:cubicBezTo>
                  <a:lnTo>
                    <a:pt x="609057" y="2519839"/>
                  </a:lnTo>
                  <a:cubicBezTo>
                    <a:pt x="609057" y="2522842"/>
                    <a:pt x="607896" y="2525095"/>
                    <a:pt x="605575" y="2526597"/>
                  </a:cubicBezTo>
                  <a:cubicBezTo>
                    <a:pt x="603255" y="2528098"/>
                    <a:pt x="598544" y="2530146"/>
                    <a:pt x="591445" y="2532740"/>
                  </a:cubicBezTo>
                  <a:cubicBezTo>
                    <a:pt x="584346" y="2535334"/>
                    <a:pt x="579567" y="2536631"/>
                    <a:pt x="577110" y="2536631"/>
                  </a:cubicBezTo>
                  <a:cubicBezTo>
                    <a:pt x="574653" y="2536631"/>
                    <a:pt x="573424" y="2535539"/>
                    <a:pt x="573424" y="2533355"/>
                  </a:cubicBezTo>
                  <a:lnTo>
                    <a:pt x="574243" y="2514105"/>
                  </a:lnTo>
                  <a:cubicBezTo>
                    <a:pt x="574789" y="2500998"/>
                    <a:pt x="575062" y="2488711"/>
                    <a:pt x="575062" y="2477243"/>
                  </a:cubicBezTo>
                  <a:lnTo>
                    <a:pt x="575062" y="2371572"/>
                  </a:lnTo>
                  <a:cubicBezTo>
                    <a:pt x="552399" y="2395874"/>
                    <a:pt x="527551" y="2417718"/>
                    <a:pt x="500519" y="2437104"/>
                  </a:cubicBezTo>
                  <a:lnTo>
                    <a:pt x="495605" y="2432190"/>
                  </a:lnTo>
                  <a:cubicBezTo>
                    <a:pt x="526186" y="2401881"/>
                    <a:pt x="552535" y="2369251"/>
                    <a:pt x="574653" y="2334301"/>
                  </a:cubicBezTo>
                  <a:cubicBezTo>
                    <a:pt x="574653" y="2329659"/>
                    <a:pt x="574243" y="2321058"/>
                    <a:pt x="573424" y="2308498"/>
                  </a:cubicBezTo>
                  <a:lnTo>
                    <a:pt x="588169" y="2311775"/>
                  </a:lnTo>
                  <a:cubicBezTo>
                    <a:pt x="597725" y="2294845"/>
                    <a:pt x="605234" y="2279145"/>
                    <a:pt x="610695" y="2264674"/>
                  </a:cubicBezTo>
                  <a:lnTo>
                    <a:pt x="523046" y="2264674"/>
                  </a:lnTo>
                  <a:cubicBezTo>
                    <a:pt x="515674" y="2264674"/>
                    <a:pt x="509940" y="2265629"/>
                    <a:pt x="505844" y="2267541"/>
                  </a:cubicBezTo>
                  <a:lnTo>
                    <a:pt x="498472" y="2250338"/>
                  </a:lnTo>
                  <a:cubicBezTo>
                    <a:pt x="504206" y="2251704"/>
                    <a:pt x="511032" y="2252386"/>
                    <a:pt x="518950" y="2252386"/>
                  </a:cubicBezTo>
                  <a:lnTo>
                    <a:pt x="612333" y="2252386"/>
                  </a:lnTo>
                  <a:lnTo>
                    <a:pt x="619296" y="2239689"/>
                  </a:lnTo>
                  <a:cubicBezTo>
                    <a:pt x="620935" y="2236413"/>
                    <a:pt x="623119" y="2234775"/>
                    <a:pt x="625849" y="2234775"/>
                  </a:cubicBezTo>
                  <a:close/>
                  <a:moveTo>
                    <a:pt x="826336" y="2179891"/>
                  </a:moveTo>
                  <a:cubicBezTo>
                    <a:pt x="828384" y="2179891"/>
                    <a:pt x="833640" y="2182963"/>
                    <a:pt x="842105" y="2189107"/>
                  </a:cubicBezTo>
                  <a:cubicBezTo>
                    <a:pt x="850570" y="2195251"/>
                    <a:pt x="857191" y="2199824"/>
                    <a:pt x="861969" y="2202828"/>
                  </a:cubicBezTo>
                  <a:cubicBezTo>
                    <a:pt x="866748" y="2205831"/>
                    <a:pt x="869137" y="2208562"/>
                    <a:pt x="869137" y="2211019"/>
                  </a:cubicBezTo>
                  <a:cubicBezTo>
                    <a:pt x="869137" y="2213477"/>
                    <a:pt x="861219" y="2218392"/>
                    <a:pt x="845382" y="2225764"/>
                  </a:cubicBezTo>
                  <a:lnTo>
                    <a:pt x="845276" y="2262695"/>
                  </a:lnTo>
                  <a:lnTo>
                    <a:pt x="807990" y="2317421"/>
                  </a:lnTo>
                  <a:lnTo>
                    <a:pt x="808059" y="2312133"/>
                  </a:lnTo>
                  <a:cubicBezTo>
                    <a:pt x="808230" y="2283906"/>
                    <a:pt x="808247" y="2252386"/>
                    <a:pt x="808110" y="2217572"/>
                  </a:cubicBezTo>
                  <a:lnTo>
                    <a:pt x="755685" y="2217572"/>
                  </a:lnTo>
                  <a:cubicBezTo>
                    <a:pt x="754866" y="2297576"/>
                    <a:pt x="751452" y="2353551"/>
                    <a:pt x="745445" y="2385498"/>
                  </a:cubicBezTo>
                  <a:lnTo>
                    <a:pt x="733011" y="2427471"/>
                  </a:lnTo>
                  <a:lnTo>
                    <a:pt x="699598" y="2476512"/>
                  </a:lnTo>
                  <a:lnTo>
                    <a:pt x="677814" y="2498131"/>
                  </a:lnTo>
                  <a:cubicBezTo>
                    <a:pt x="663513" y="2510145"/>
                    <a:pt x="646192" y="2522979"/>
                    <a:pt x="625849" y="2536631"/>
                  </a:cubicBezTo>
                  <a:lnTo>
                    <a:pt x="618887" y="2530897"/>
                  </a:lnTo>
                  <a:cubicBezTo>
                    <a:pt x="643188" y="2509872"/>
                    <a:pt x="661755" y="2491100"/>
                    <a:pt x="674589" y="2474581"/>
                  </a:cubicBezTo>
                  <a:cubicBezTo>
                    <a:pt x="687422" y="2458061"/>
                    <a:pt x="697047" y="2439494"/>
                    <a:pt x="703464" y="2418878"/>
                  </a:cubicBezTo>
                  <a:cubicBezTo>
                    <a:pt x="709881" y="2398263"/>
                    <a:pt x="714045" y="2373211"/>
                    <a:pt x="715956" y="2343721"/>
                  </a:cubicBezTo>
                  <a:cubicBezTo>
                    <a:pt x="717867" y="2314232"/>
                    <a:pt x="718823" y="2272182"/>
                    <a:pt x="718823" y="2217572"/>
                  </a:cubicBezTo>
                  <a:lnTo>
                    <a:pt x="674998" y="2217572"/>
                  </a:lnTo>
                  <a:cubicBezTo>
                    <a:pt x="667899" y="2217572"/>
                    <a:pt x="662711" y="2218665"/>
                    <a:pt x="659435" y="2220849"/>
                  </a:cubicBezTo>
                  <a:lnTo>
                    <a:pt x="652881" y="2201189"/>
                  </a:lnTo>
                  <a:cubicBezTo>
                    <a:pt x="658615" y="2203101"/>
                    <a:pt x="664759" y="2204056"/>
                    <a:pt x="671312" y="2204056"/>
                  </a:cubicBezTo>
                  <a:lnTo>
                    <a:pt x="804834" y="2204056"/>
                  </a:lnTo>
                  <a:lnTo>
                    <a:pt x="819578" y="2184806"/>
                  </a:lnTo>
                  <a:cubicBezTo>
                    <a:pt x="822036" y="2181530"/>
                    <a:pt x="824289" y="2179891"/>
                    <a:pt x="826336" y="2179891"/>
                  </a:cubicBezTo>
                  <a:close/>
                  <a:moveTo>
                    <a:pt x="539429" y="2159413"/>
                  </a:moveTo>
                  <a:cubicBezTo>
                    <a:pt x="561000" y="2167604"/>
                    <a:pt x="577247" y="2175386"/>
                    <a:pt x="588169" y="2182759"/>
                  </a:cubicBezTo>
                  <a:cubicBezTo>
                    <a:pt x="599091" y="2190131"/>
                    <a:pt x="604552" y="2198322"/>
                    <a:pt x="604552" y="2207333"/>
                  </a:cubicBezTo>
                  <a:cubicBezTo>
                    <a:pt x="604552" y="2212248"/>
                    <a:pt x="603118" y="2217914"/>
                    <a:pt x="600251" y="2224330"/>
                  </a:cubicBezTo>
                  <a:cubicBezTo>
                    <a:pt x="597384" y="2230747"/>
                    <a:pt x="594585" y="2234911"/>
                    <a:pt x="591855" y="2236822"/>
                  </a:cubicBezTo>
                  <a:cubicBezTo>
                    <a:pt x="589124" y="2238734"/>
                    <a:pt x="585301" y="2239689"/>
                    <a:pt x="580387" y="2239689"/>
                  </a:cubicBezTo>
                  <a:cubicBezTo>
                    <a:pt x="578202" y="2239689"/>
                    <a:pt x="576496" y="2238597"/>
                    <a:pt x="575267" y="2236413"/>
                  </a:cubicBezTo>
                  <a:cubicBezTo>
                    <a:pt x="574038" y="2234228"/>
                    <a:pt x="572332" y="2229313"/>
                    <a:pt x="570147" y="2221668"/>
                  </a:cubicBezTo>
                  <a:cubicBezTo>
                    <a:pt x="564140" y="2199824"/>
                    <a:pt x="552535" y="2181666"/>
                    <a:pt x="535333" y="2167195"/>
                  </a:cubicBezTo>
                  <a:close/>
                  <a:moveTo>
                    <a:pt x="77819" y="2085823"/>
                  </a:moveTo>
                  <a:lnTo>
                    <a:pt x="77819" y="2175929"/>
                  </a:lnTo>
                  <a:lnTo>
                    <a:pt x="144580" y="2175929"/>
                  </a:lnTo>
                  <a:lnTo>
                    <a:pt x="144580" y="2085823"/>
                  </a:lnTo>
                  <a:close/>
                  <a:moveTo>
                    <a:pt x="227314" y="2044865"/>
                  </a:moveTo>
                  <a:cubicBezTo>
                    <a:pt x="246973" y="2059064"/>
                    <a:pt x="260626" y="2069713"/>
                    <a:pt x="268271" y="2076812"/>
                  </a:cubicBezTo>
                  <a:cubicBezTo>
                    <a:pt x="275917" y="2083911"/>
                    <a:pt x="280968" y="2089099"/>
                    <a:pt x="283426" y="2092376"/>
                  </a:cubicBezTo>
                  <a:cubicBezTo>
                    <a:pt x="285883" y="2095652"/>
                    <a:pt x="287112" y="2100021"/>
                    <a:pt x="287112" y="2105482"/>
                  </a:cubicBezTo>
                  <a:cubicBezTo>
                    <a:pt x="287112" y="2115312"/>
                    <a:pt x="283972" y="2124050"/>
                    <a:pt x="277692" y="2131695"/>
                  </a:cubicBezTo>
                  <a:cubicBezTo>
                    <a:pt x="271411" y="2139340"/>
                    <a:pt x="266292" y="2143163"/>
                    <a:pt x="262333" y="2143163"/>
                  </a:cubicBezTo>
                  <a:cubicBezTo>
                    <a:pt x="258373" y="2143163"/>
                    <a:pt x="255575" y="2137497"/>
                    <a:pt x="253936" y="2126166"/>
                  </a:cubicBezTo>
                  <a:cubicBezTo>
                    <a:pt x="252298" y="2114834"/>
                    <a:pt x="248680" y="2102137"/>
                    <a:pt x="243083" y="2088075"/>
                  </a:cubicBezTo>
                  <a:cubicBezTo>
                    <a:pt x="237485" y="2074013"/>
                    <a:pt x="230727" y="2061521"/>
                    <a:pt x="222809" y="2050599"/>
                  </a:cubicBezTo>
                  <a:close/>
                  <a:moveTo>
                    <a:pt x="77819" y="1988344"/>
                  </a:moveTo>
                  <a:lnTo>
                    <a:pt x="77819" y="2072307"/>
                  </a:lnTo>
                  <a:lnTo>
                    <a:pt x="144580" y="2072307"/>
                  </a:lnTo>
                  <a:lnTo>
                    <a:pt x="144580" y="1988344"/>
                  </a:lnTo>
                  <a:close/>
                  <a:moveTo>
                    <a:pt x="93792" y="1883493"/>
                  </a:moveTo>
                  <a:cubicBezTo>
                    <a:pt x="105807" y="1885950"/>
                    <a:pt x="117138" y="1889227"/>
                    <a:pt x="127787" y="1893322"/>
                  </a:cubicBezTo>
                  <a:cubicBezTo>
                    <a:pt x="138436" y="1897418"/>
                    <a:pt x="144580" y="1900149"/>
                    <a:pt x="146218" y="1901514"/>
                  </a:cubicBezTo>
                  <a:cubicBezTo>
                    <a:pt x="147856" y="1902879"/>
                    <a:pt x="148675" y="1904381"/>
                    <a:pt x="148675" y="1906019"/>
                  </a:cubicBezTo>
                  <a:cubicBezTo>
                    <a:pt x="148675" y="1908750"/>
                    <a:pt x="146491" y="1910661"/>
                    <a:pt x="142122" y="1911753"/>
                  </a:cubicBezTo>
                  <a:cubicBezTo>
                    <a:pt x="138846" y="1912572"/>
                    <a:pt x="135228" y="1916054"/>
                    <a:pt x="131269" y="1922197"/>
                  </a:cubicBezTo>
                  <a:cubicBezTo>
                    <a:pt x="127309" y="1928341"/>
                    <a:pt x="117411" y="1946021"/>
                    <a:pt x="101574" y="1975237"/>
                  </a:cubicBezTo>
                  <a:lnTo>
                    <a:pt x="141303" y="1975237"/>
                  </a:lnTo>
                  <a:lnTo>
                    <a:pt x="152362" y="1958854"/>
                  </a:lnTo>
                  <a:cubicBezTo>
                    <a:pt x="154273" y="1955851"/>
                    <a:pt x="156321" y="1954349"/>
                    <a:pt x="158505" y="1954349"/>
                  </a:cubicBezTo>
                  <a:cubicBezTo>
                    <a:pt x="160690" y="1954349"/>
                    <a:pt x="167652" y="1958035"/>
                    <a:pt x="179394" y="1965407"/>
                  </a:cubicBezTo>
                  <a:cubicBezTo>
                    <a:pt x="191135" y="1972780"/>
                    <a:pt x="197005" y="1978309"/>
                    <a:pt x="197005" y="1981995"/>
                  </a:cubicBezTo>
                  <a:cubicBezTo>
                    <a:pt x="197005" y="1985682"/>
                    <a:pt x="191817" y="1989572"/>
                    <a:pt x="181441" y="1993668"/>
                  </a:cubicBezTo>
                  <a:lnTo>
                    <a:pt x="181441" y="2162823"/>
                  </a:lnTo>
                  <a:cubicBezTo>
                    <a:pt x="181441" y="2174837"/>
                    <a:pt x="181578" y="2183301"/>
                    <a:pt x="181851" y="2188216"/>
                  </a:cubicBezTo>
                  <a:lnTo>
                    <a:pt x="182261" y="2202142"/>
                  </a:lnTo>
                  <a:cubicBezTo>
                    <a:pt x="182261" y="2203507"/>
                    <a:pt x="181919" y="2204667"/>
                    <a:pt x="181237" y="2205623"/>
                  </a:cubicBezTo>
                  <a:cubicBezTo>
                    <a:pt x="180554" y="2206579"/>
                    <a:pt x="178097" y="2208081"/>
                    <a:pt x="173864" y="2210129"/>
                  </a:cubicBezTo>
                  <a:cubicBezTo>
                    <a:pt x="169632" y="2212176"/>
                    <a:pt x="164444" y="2214224"/>
                    <a:pt x="158301" y="2216272"/>
                  </a:cubicBezTo>
                  <a:cubicBezTo>
                    <a:pt x="152157" y="2218320"/>
                    <a:pt x="148334" y="2219344"/>
                    <a:pt x="146832" y="2219344"/>
                  </a:cubicBezTo>
                  <a:cubicBezTo>
                    <a:pt x="145331" y="2219344"/>
                    <a:pt x="144580" y="2217842"/>
                    <a:pt x="144580" y="2214839"/>
                  </a:cubicBezTo>
                  <a:lnTo>
                    <a:pt x="144580" y="2189035"/>
                  </a:lnTo>
                  <a:lnTo>
                    <a:pt x="77819" y="2189035"/>
                  </a:lnTo>
                  <a:lnTo>
                    <a:pt x="77819" y="2213200"/>
                  </a:lnTo>
                  <a:cubicBezTo>
                    <a:pt x="77819" y="2216204"/>
                    <a:pt x="76590" y="2218525"/>
                    <a:pt x="74133" y="2220163"/>
                  </a:cubicBezTo>
                  <a:cubicBezTo>
                    <a:pt x="71675" y="2221801"/>
                    <a:pt x="66283" y="2224191"/>
                    <a:pt x="57955" y="2227331"/>
                  </a:cubicBezTo>
                  <a:cubicBezTo>
                    <a:pt x="49627" y="2230471"/>
                    <a:pt x="44302" y="2232041"/>
                    <a:pt x="41981" y="2232041"/>
                  </a:cubicBezTo>
                  <a:cubicBezTo>
                    <a:pt x="39660" y="2232041"/>
                    <a:pt x="38636" y="2230402"/>
                    <a:pt x="38909" y="2227126"/>
                  </a:cubicBezTo>
                  <a:cubicBezTo>
                    <a:pt x="40275" y="2214566"/>
                    <a:pt x="40957" y="2201050"/>
                    <a:pt x="40957" y="2186578"/>
                  </a:cubicBezTo>
                  <a:lnTo>
                    <a:pt x="40957" y="1989982"/>
                  </a:lnTo>
                  <a:cubicBezTo>
                    <a:pt x="40957" y="1978514"/>
                    <a:pt x="40548" y="1966909"/>
                    <a:pt x="39729" y="1955168"/>
                  </a:cubicBezTo>
                  <a:cubicBezTo>
                    <a:pt x="54746" y="1960356"/>
                    <a:pt x="68535" y="1966636"/>
                    <a:pt x="81096" y="1974009"/>
                  </a:cubicBezTo>
                  <a:cubicBezTo>
                    <a:pt x="89287" y="1936874"/>
                    <a:pt x="93519" y="1906702"/>
                    <a:pt x="93792" y="1883493"/>
                  </a:cubicBezTo>
                  <a:close/>
                  <a:moveTo>
                    <a:pt x="248612" y="1878987"/>
                  </a:moveTo>
                  <a:cubicBezTo>
                    <a:pt x="261172" y="1883356"/>
                    <a:pt x="272231" y="1887588"/>
                    <a:pt x="281787" y="1891684"/>
                  </a:cubicBezTo>
                  <a:cubicBezTo>
                    <a:pt x="291344" y="1895780"/>
                    <a:pt x="297146" y="1898579"/>
                    <a:pt x="299194" y="1900080"/>
                  </a:cubicBezTo>
                  <a:cubicBezTo>
                    <a:pt x="301242" y="1901582"/>
                    <a:pt x="302266" y="1903289"/>
                    <a:pt x="302266" y="1905200"/>
                  </a:cubicBezTo>
                  <a:cubicBezTo>
                    <a:pt x="302266" y="1907111"/>
                    <a:pt x="300013" y="1908613"/>
                    <a:pt x="295508" y="1909705"/>
                  </a:cubicBezTo>
                  <a:cubicBezTo>
                    <a:pt x="291003" y="1910798"/>
                    <a:pt x="287999" y="1912436"/>
                    <a:pt x="286497" y="1914620"/>
                  </a:cubicBezTo>
                  <a:cubicBezTo>
                    <a:pt x="284996" y="1916805"/>
                    <a:pt x="281787" y="1923836"/>
                    <a:pt x="276872" y="1935713"/>
                  </a:cubicBezTo>
                  <a:cubicBezTo>
                    <a:pt x="271958" y="1947591"/>
                    <a:pt x="267043" y="1958718"/>
                    <a:pt x="262128" y="1969094"/>
                  </a:cubicBezTo>
                  <a:lnTo>
                    <a:pt x="317830" y="1969094"/>
                  </a:lnTo>
                  <a:lnTo>
                    <a:pt x="328889" y="1952301"/>
                  </a:lnTo>
                  <a:cubicBezTo>
                    <a:pt x="331346" y="1948752"/>
                    <a:pt x="333872" y="1946977"/>
                    <a:pt x="336466" y="1946977"/>
                  </a:cubicBezTo>
                  <a:cubicBezTo>
                    <a:pt x="339060" y="1946977"/>
                    <a:pt x="346432" y="1951277"/>
                    <a:pt x="358583" y="1959878"/>
                  </a:cubicBezTo>
                  <a:cubicBezTo>
                    <a:pt x="370733" y="1968479"/>
                    <a:pt x="376809" y="1974555"/>
                    <a:pt x="376809" y="1978104"/>
                  </a:cubicBezTo>
                  <a:cubicBezTo>
                    <a:pt x="376809" y="1981654"/>
                    <a:pt x="371075" y="1985886"/>
                    <a:pt x="359607" y="1990801"/>
                  </a:cubicBezTo>
                  <a:cubicBezTo>
                    <a:pt x="357695" y="2068074"/>
                    <a:pt x="356193" y="2120090"/>
                    <a:pt x="355101" y="2146849"/>
                  </a:cubicBezTo>
                  <a:cubicBezTo>
                    <a:pt x="354009" y="2173608"/>
                    <a:pt x="352576" y="2191834"/>
                    <a:pt x="350801" y="2201528"/>
                  </a:cubicBezTo>
                  <a:cubicBezTo>
                    <a:pt x="349026" y="2211221"/>
                    <a:pt x="345408" y="2219890"/>
                    <a:pt x="339947" y="2227536"/>
                  </a:cubicBezTo>
                  <a:cubicBezTo>
                    <a:pt x="334486" y="2235181"/>
                    <a:pt x="326158" y="2241666"/>
                    <a:pt x="314963" y="2246990"/>
                  </a:cubicBezTo>
                  <a:cubicBezTo>
                    <a:pt x="303768" y="2252315"/>
                    <a:pt x="295849" y="2254977"/>
                    <a:pt x="291208" y="2254977"/>
                  </a:cubicBezTo>
                  <a:cubicBezTo>
                    <a:pt x="289023" y="2254977"/>
                    <a:pt x="287385" y="2252929"/>
                    <a:pt x="286293" y="2248833"/>
                  </a:cubicBezTo>
                  <a:cubicBezTo>
                    <a:pt x="284108" y="2241188"/>
                    <a:pt x="281378" y="2235181"/>
                    <a:pt x="278101" y="2230812"/>
                  </a:cubicBezTo>
                  <a:cubicBezTo>
                    <a:pt x="274825" y="2226443"/>
                    <a:pt x="269227" y="2222348"/>
                    <a:pt x="261309" y="2218525"/>
                  </a:cubicBezTo>
                  <a:cubicBezTo>
                    <a:pt x="253390" y="2214702"/>
                    <a:pt x="241376" y="2210606"/>
                    <a:pt x="225266" y="2206238"/>
                  </a:cubicBezTo>
                  <a:lnTo>
                    <a:pt x="227314" y="2197636"/>
                  </a:lnTo>
                  <a:cubicBezTo>
                    <a:pt x="259807" y="2202278"/>
                    <a:pt x="280286" y="2204599"/>
                    <a:pt x="288750" y="2204599"/>
                  </a:cubicBezTo>
                  <a:cubicBezTo>
                    <a:pt x="297215" y="2204599"/>
                    <a:pt x="303017" y="2203712"/>
                    <a:pt x="306157" y="2201937"/>
                  </a:cubicBezTo>
                  <a:cubicBezTo>
                    <a:pt x="309297" y="2200162"/>
                    <a:pt x="311413" y="2197227"/>
                    <a:pt x="312506" y="2193131"/>
                  </a:cubicBezTo>
                  <a:cubicBezTo>
                    <a:pt x="313598" y="2189035"/>
                    <a:pt x="314690" y="2179547"/>
                    <a:pt x="315782" y="2164666"/>
                  </a:cubicBezTo>
                  <a:cubicBezTo>
                    <a:pt x="316874" y="2149784"/>
                    <a:pt x="317967" y="2125620"/>
                    <a:pt x="319059" y="2092171"/>
                  </a:cubicBezTo>
                  <a:cubicBezTo>
                    <a:pt x="320151" y="2058722"/>
                    <a:pt x="320833" y="2022338"/>
                    <a:pt x="321107" y="1983019"/>
                  </a:cubicBezTo>
                  <a:lnTo>
                    <a:pt x="255575" y="1983019"/>
                  </a:lnTo>
                  <a:cubicBezTo>
                    <a:pt x="243833" y="2006775"/>
                    <a:pt x="223082" y="2038312"/>
                    <a:pt x="193319" y="2077631"/>
                  </a:cubicBezTo>
                  <a:lnTo>
                    <a:pt x="186356" y="2073126"/>
                  </a:lnTo>
                  <a:cubicBezTo>
                    <a:pt x="203285" y="2036264"/>
                    <a:pt x="215914" y="2004932"/>
                    <a:pt x="224242" y="1979128"/>
                  </a:cubicBezTo>
                  <a:cubicBezTo>
                    <a:pt x="232570" y="1953325"/>
                    <a:pt x="240693" y="1919945"/>
                    <a:pt x="248612" y="1878987"/>
                  </a:cubicBezTo>
                  <a:close/>
                  <a:moveTo>
                    <a:pt x="641004" y="1715605"/>
                  </a:moveTo>
                  <a:cubicBezTo>
                    <a:pt x="648649" y="1717789"/>
                    <a:pt x="656568" y="1720315"/>
                    <a:pt x="664759" y="1723182"/>
                  </a:cubicBezTo>
                  <a:cubicBezTo>
                    <a:pt x="672951" y="1726049"/>
                    <a:pt x="677661" y="1728029"/>
                    <a:pt x="678889" y="1729121"/>
                  </a:cubicBezTo>
                  <a:cubicBezTo>
                    <a:pt x="680118" y="1730213"/>
                    <a:pt x="680732" y="1731715"/>
                    <a:pt x="680732" y="1733626"/>
                  </a:cubicBezTo>
                  <a:cubicBezTo>
                    <a:pt x="680732" y="1735538"/>
                    <a:pt x="677729" y="1738405"/>
                    <a:pt x="671722" y="1742227"/>
                  </a:cubicBezTo>
                  <a:lnTo>
                    <a:pt x="671722" y="1978962"/>
                  </a:lnTo>
                  <a:cubicBezTo>
                    <a:pt x="671722" y="1981419"/>
                    <a:pt x="671312" y="1983057"/>
                    <a:pt x="670493" y="1983876"/>
                  </a:cubicBezTo>
                  <a:cubicBezTo>
                    <a:pt x="669674" y="1984696"/>
                    <a:pt x="667626" y="1985993"/>
                    <a:pt x="664349" y="1987767"/>
                  </a:cubicBezTo>
                  <a:cubicBezTo>
                    <a:pt x="661073" y="1989542"/>
                    <a:pt x="656636" y="1991044"/>
                    <a:pt x="651038" y="1992273"/>
                  </a:cubicBezTo>
                  <a:cubicBezTo>
                    <a:pt x="645441" y="1993502"/>
                    <a:pt x="642164" y="1994116"/>
                    <a:pt x="641208" y="1994116"/>
                  </a:cubicBezTo>
                  <a:cubicBezTo>
                    <a:pt x="640253" y="1994116"/>
                    <a:pt x="639775" y="1993433"/>
                    <a:pt x="639775" y="1992068"/>
                  </a:cubicBezTo>
                  <a:lnTo>
                    <a:pt x="641004" y="1968313"/>
                  </a:lnTo>
                  <a:cubicBezTo>
                    <a:pt x="641550" y="1958756"/>
                    <a:pt x="641823" y="1947561"/>
                    <a:pt x="641823" y="1934728"/>
                  </a:cubicBezTo>
                  <a:lnTo>
                    <a:pt x="641823" y="1752057"/>
                  </a:lnTo>
                  <a:cubicBezTo>
                    <a:pt x="641823" y="1740043"/>
                    <a:pt x="641550" y="1727892"/>
                    <a:pt x="641004" y="1715605"/>
                  </a:cubicBezTo>
                  <a:close/>
                  <a:moveTo>
                    <a:pt x="818759" y="1647206"/>
                  </a:moveTo>
                  <a:cubicBezTo>
                    <a:pt x="820124" y="1647206"/>
                    <a:pt x="824562" y="1650141"/>
                    <a:pt x="832070" y="1656012"/>
                  </a:cubicBezTo>
                  <a:cubicBezTo>
                    <a:pt x="839579" y="1661882"/>
                    <a:pt x="845177" y="1666524"/>
                    <a:pt x="848863" y="1669937"/>
                  </a:cubicBezTo>
                  <a:cubicBezTo>
                    <a:pt x="852549" y="1673351"/>
                    <a:pt x="854392" y="1676422"/>
                    <a:pt x="854392" y="1679153"/>
                  </a:cubicBezTo>
                  <a:cubicBezTo>
                    <a:pt x="854392" y="1681883"/>
                    <a:pt x="848931" y="1685433"/>
                    <a:pt x="838009" y="1689802"/>
                  </a:cubicBezTo>
                  <a:lnTo>
                    <a:pt x="838009" y="1938414"/>
                  </a:lnTo>
                  <a:cubicBezTo>
                    <a:pt x="838009" y="1953978"/>
                    <a:pt x="835552" y="1965036"/>
                    <a:pt x="830637" y="1971589"/>
                  </a:cubicBezTo>
                  <a:cubicBezTo>
                    <a:pt x="825722" y="1978142"/>
                    <a:pt x="818145" y="1983467"/>
                    <a:pt x="807906" y="1987563"/>
                  </a:cubicBezTo>
                  <a:cubicBezTo>
                    <a:pt x="797666" y="1991658"/>
                    <a:pt x="790976" y="1993706"/>
                    <a:pt x="787836" y="1993706"/>
                  </a:cubicBezTo>
                  <a:cubicBezTo>
                    <a:pt x="784696" y="1993706"/>
                    <a:pt x="782785" y="1993024"/>
                    <a:pt x="782102" y="1991658"/>
                  </a:cubicBezTo>
                  <a:cubicBezTo>
                    <a:pt x="781420" y="1990293"/>
                    <a:pt x="781078" y="1986675"/>
                    <a:pt x="781078" y="1980805"/>
                  </a:cubicBezTo>
                  <a:cubicBezTo>
                    <a:pt x="781078" y="1974934"/>
                    <a:pt x="778416" y="1970224"/>
                    <a:pt x="773092" y="1966674"/>
                  </a:cubicBezTo>
                  <a:cubicBezTo>
                    <a:pt x="767767" y="1963125"/>
                    <a:pt x="755275" y="1958073"/>
                    <a:pt x="735616" y="1951520"/>
                  </a:cubicBezTo>
                  <a:lnTo>
                    <a:pt x="738073" y="1942100"/>
                  </a:lnTo>
                  <a:cubicBezTo>
                    <a:pt x="759371" y="1945376"/>
                    <a:pt x="774047" y="1947015"/>
                    <a:pt x="782102" y="1947015"/>
                  </a:cubicBezTo>
                  <a:cubicBezTo>
                    <a:pt x="790157" y="1947015"/>
                    <a:pt x="795823" y="1946196"/>
                    <a:pt x="799100" y="1944557"/>
                  </a:cubicBezTo>
                  <a:cubicBezTo>
                    <a:pt x="802376" y="1942919"/>
                    <a:pt x="804015" y="1939096"/>
                    <a:pt x="804015" y="1933089"/>
                  </a:cubicBezTo>
                  <a:lnTo>
                    <a:pt x="804015" y="1683248"/>
                  </a:lnTo>
                  <a:lnTo>
                    <a:pt x="753227" y="1683248"/>
                  </a:lnTo>
                  <a:cubicBezTo>
                    <a:pt x="748039" y="1683248"/>
                    <a:pt x="743124" y="1684204"/>
                    <a:pt x="738483" y="1686116"/>
                  </a:cubicBezTo>
                  <a:lnTo>
                    <a:pt x="727834" y="1668913"/>
                  </a:lnTo>
                  <a:cubicBezTo>
                    <a:pt x="734660" y="1670006"/>
                    <a:pt x="741486" y="1670552"/>
                    <a:pt x="748312" y="1670552"/>
                  </a:cubicBezTo>
                  <a:lnTo>
                    <a:pt x="798281" y="1670552"/>
                  </a:lnTo>
                  <a:lnTo>
                    <a:pt x="813025" y="1651711"/>
                  </a:lnTo>
                  <a:cubicBezTo>
                    <a:pt x="815210" y="1648708"/>
                    <a:pt x="817121" y="1647206"/>
                    <a:pt x="818759" y="1647206"/>
                  </a:cubicBezTo>
                  <a:close/>
                  <a:moveTo>
                    <a:pt x="665578" y="1631642"/>
                  </a:moveTo>
                  <a:cubicBezTo>
                    <a:pt x="684965" y="1643929"/>
                    <a:pt x="699846" y="1655056"/>
                    <a:pt x="710222" y="1665022"/>
                  </a:cubicBezTo>
                  <a:cubicBezTo>
                    <a:pt x="720598" y="1674989"/>
                    <a:pt x="725786" y="1683931"/>
                    <a:pt x="725786" y="1691850"/>
                  </a:cubicBezTo>
                  <a:cubicBezTo>
                    <a:pt x="725786" y="1699768"/>
                    <a:pt x="723533" y="1706799"/>
                    <a:pt x="719028" y="1712943"/>
                  </a:cubicBezTo>
                  <a:cubicBezTo>
                    <a:pt x="714522" y="1719086"/>
                    <a:pt x="708993" y="1722158"/>
                    <a:pt x="702440" y="1722158"/>
                  </a:cubicBezTo>
                  <a:cubicBezTo>
                    <a:pt x="699709" y="1722158"/>
                    <a:pt x="696979" y="1720656"/>
                    <a:pt x="694248" y="1717653"/>
                  </a:cubicBezTo>
                  <a:cubicBezTo>
                    <a:pt x="691518" y="1714649"/>
                    <a:pt x="690016" y="1710553"/>
                    <a:pt x="689743" y="1705366"/>
                  </a:cubicBezTo>
                  <a:cubicBezTo>
                    <a:pt x="687832" y="1681337"/>
                    <a:pt x="677729" y="1659084"/>
                    <a:pt x="659435" y="1638605"/>
                  </a:cubicBezTo>
                  <a:close/>
                  <a:moveTo>
                    <a:pt x="584482" y="1612392"/>
                  </a:moveTo>
                  <a:cubicBezTo>
                    <a:pt x="597043" y="1618672"/>
                    <a:pt x="607555" y="1624065"/>
                    <a:pt x="616020" y="1628570"/>
                  </a:cubicBezTo>
                  <a:cubicBezTo>
                    <a:pt x="624484" y="1633076"/>
                    <a:pt x="629263" y="1635943"/>
                    <a:pt x="630355" y="1637171"/>
                  </a:cubicBezTo>
                  <a:cubicBezTo>
                    <a:pt x="631447" y="1638400"/>
                    <a:pt x="631993" y="1639697"/>
                    <a:pt x="631993" y="1641062"/>
                  </a:cubicBezTo>
                  <a:cubicBezTo>
                    <a:pt x="631993" y="1644066"/>
                    <a:pt x="629399" y="1646114"/>
                    <a:pt x="624211" y="1647206"/>
                  </a:cubicBezTo>
                  <a:cubicBezTo>
                    <a:pt x="621754" y="1647752"/>
                    <a:pt x="619501" y="1649595"/>
                    <a:pt x="617453" y="1652735"/>
                  </a:cubicBezTo>
                  <a:cubicBezTo>
                    <a:pt x="615405" y="1655875"/>
                    <a:pt x="609603" y="1666661"/>
                    <a:pt x="600046" y="1685092"/>
                  </a:cubicBezTo>
                  <a:cubicBezTo>
                    <a:pt x="590489" y="1703523"/>
                    <a:pt x="583527" y="1716287"/>
                    <a:pt x="579158" y="1723387"/>
                  </a:cubicBezTo>
                  <a:cubicBezTo>
                    <a:pt x="583254" y="1725298"/>
                    <a:pt x="587827" y="1727756"/>
                    <a:pt x="592879" y="1730759"/>
                  </a:cubicBezTo>
                  <a:cubicBezTo>
                    <a:pt x="597930" y="1733763"/>
                    <a:pt x="600456" y="1736084"/>
                    <a:pt x="600456" y="1737722"/>
                  </a:cubicBezTo>
                  <a:cubicBezTo>
                    <a:pt x="600456" y="1740179"/>
                    <a:pt x="596770" y="1743046"/>
                    <a:pt x="589397" y="1746323"/>
                  </a:cubicBezTo>
                  <a:lnTo>
                    <a:pt x="589397" y="1982238"/>
                  </a:lnTo>
                  <a:cubicBezTo>
                    <a:pt x="589397" y="1984423"/>
                    <a:pt x="589124" y="1985924"/>
                    <a:pt x="588578" y="1986744"/>
                  </a:cubicBezTo>
                  <a:cubicBezTo>
                    <a:pt x="588032" y="1987563"/>
                    <a:pt x="585575" y="1989269"/>
                    <a:pt x="581206" y="1991863"/>
                  </a:cubicBezTo>
                  <a:cubicBezTo>
                    <a:pt x="576837" y="1994457"/>
                    <a:pt x="572263" y="1996641"/>
                    <a:pt x="567485" y="1998416"/>
                  </a:cubicBezTo>
                  <a:cubicBezTo>
                    <a:pt x="562707" y="2000191"/>
                    <a:pt x="559703" y="2001079"/>
                    <a:pt x="558474" y="2001079"/>
                  </a:cubicBezTo>
                  <a:cubicBezTo>
                    <a:pt x="557246" y="2001079"/>
                    <a:pt x="556631" y="1999577"/>
                    <a:pt x="556631" y="1996573"/>
                  </a:cubicBezTo>
                  <a:lnTo>
                    <a:pt x="557860" y="1958073"/>
                  </a:lnTo>
                  <a:cubicBezTo>
                    <a:pt x="558133" y="1946059"/>
                    <a:pt x="558270" y="1934728"/>
                    <a:pt x="558270" y="1924079"/>
                  </a:cubicBezTo>
                  <a:lnTo>
                    <a:pt x="558270" y="1757791"/>
                  </a:lnTo>
                  <a:cubicBezTo>
                    <a:pt x="540794" y="1784823"/>
                    <a:pt x="520043" y="1810080"/>
                    <a:pt x="496014" y="1833563"/>
                  </a:cubicBezTo>
                  <a:lnTo>
                    <a:pt x="489871" y="1827828"/>
                  </a:lnTo>
                  <a:cubicBezTo>
                    <a:pt x="534105" y="1765846"/>
                    <a:pt x="565642" y="1694034"/>
                    <a:pt x="584482" y="1612392"/>
                  </a:cubicBezTo>
                  <a:close/>
                  <a:moveTo>
                    <a:pt x="164649" y="1425350"/>
                  </a:moveTo>
                  <a:cubicBezTo>
                    <a:pt x="198780" y="1434087"/>
                    <a:pt x="215846" y="1440504"/>
                    <a:pt x="215846" y="1444600"/>
                  </a:cubicBezTo>
                  <a:cubicBezTo>
                    <a:pt x="215846" y="1445965"/>
                    <a:pt x="213457" y="1447740"/>
                    <a:pt x="208678" y="1449924"/>
                  </a:cubicBezTo>
                  <a:cubicBezTo>
                    <a:pt x="203900" y="1452108"/>
                    <a:pt x="200965" y="1458252"/>
                    <a:pt x="199872" y="1468355"/>
                  </a:cubicBezTo>
                  <a:cubicBezTo>
                    <a:pt x="197688" y="1490472"/>
                    <a:pt x="195094" y="1509449"/>
                    <a:pt x="192090" y="1525286"/>
                  </a:cubicBezTo>
                  <a:cubicBezTo>
                    <a:pt x="204378" y="1528563"/>
                    <a:pt x="214412" y="1531771"/>
                    <a:pt x="222194" y="1534911"/>
                  </a:cubicBezTo>
                  <a:cubicBezTo>
                    <a:pt x="229976" y="1538051"/>
                    <a:pt x="234823" y="1540235"/>
                    <a:pt x="236734" y="1541464"/>
                  </a:cubicBezTo>
                  <a:cubicBezTo>
                    <a:pt x="238645" y="1542693"/>
                    <a:pt x="239601" y="1543717"/>
                    <a:pt x="239601" y="1544536"/>
                  </a:cubicBezTo>
                  <a:cubicBezTo>
                    <a:pt x="239601" y="1546720"/>
                    <a:pt x="235096" y="1549997"/>
                    <a:pt x="226085" y="1554366"/>
                  </a:cubicBezTo>
                  <a:lnTo>
                    <a:pt x="226085" y="1640786"/>
                  </a:lnTo>
                  <a:cubicBezTo>
                    <a:pt x="226085" y="1650616"/>
                    <a:pt x="228201" y="1656760"/>
                    <a:pt x="232434" y="1659217"/>
                  </a:cubicBezTo>
                  <a:cubicBezTo>
                    <a:pt x="236666" y="1661674"/>
                    <a:pt x="247451" y="1662903"/>
                    <a:pt x="264790" y="1662903"/>
                  </a:cubicBezTo>
                  <a:cubicBezTo>
                    <a:pt x="282129" y="1662903"/>
                    <a:pt x="295781" y="1662425"/>
                    <a:pt x="305747" y="1661470"/>
                  </a:cubicBezTo>
                  <a:cubicBezTo>
                    <a:pt x="315714" y="1660514"/>
                    <a:pt x="322199" y="1659490"/>
                    <a:pt x="325202" y="1658398"/>
                  </a:cubicBezTo>
                  <a:cubicBezTo>
                    <a:pt x="328206" y="1657306"/>
                    <a:pt x="330936" y="1655189"/>
                    <a:pt x="333394" y="1652049"/>
                  </a:cubicBezTo>
                  <a:cubicBezTo>
                    <a:pt x="335851" y="1648909"/>
                    <a:pt x="338036" y="1643926"/>
                    <a:pt x="339947" y="1637100"/>
                  </a:cubicBezTo>
                  <a:cubicBezTo>
                    <a:pt x="341858" y="1630274"/>
                    <a:pt x="343565" y="1621058"/>
                    <a:pt x="345067" y="1609454"/>
                  </a:cubicBezTo>
                  <a:cubicBezTo>
                    <a:pt x="346569" y="1597849"/>
                    <a:pt x="348002" y="1583036"/>
                    <a:pt x="349367" y="1565015"/>
                  </a:cubicBezTo>
                  <a:lnTo>
                    <a:pt x="358378" y="1565015"/>
                  </a:lnTo>
                  <a:cubicBezTo>
                    <a:pt x="358651" y="1587678"/>
                    <a:pt x="359265" y="1604266"/>
                    <a:pt x="360221" y="1614778"/>
                  </a:cubicBezTo>
                  <a:cubicBezTo>
                    <a:pt x="361177" y="1625291"/>
                    <a:pt x="362815" y="1632731"/>
                    <a:pt x="365136" y="1637100"/>
                  </a:cubicBezTo>
                  <a:cubicBezTo>
                    <a:pt x="367457" y="1641469"/>
                    <a:pt x="371211" y="1645428"/>
                    <a:pt x="376399" y="1648978"/>
                  </a:cubicBezTo>
                  <a:cubicBezTo>
                    <a:pt x="381587" y="1652527"/>
                    <a:pt x="384181" y="1655531"/>
                    <a:pt x="384181" y="1657988"/>
                  </a:cubicBezTo>
                  <a:cubicBezTo>
                    <a:pt x="384181" y="1660446"/>
                    <a:pt x="381587" y="1665292"/>
                    <a:pt x="376399" y="1672528"/>
                  </a:cubicBezTo>
                  <a:cubicBezTo>
                    <a:pt x="371211" y="1679764"/>
                    <a:pt x="366228" y="1684611"/>
                    <a:pt x="361450" y="1687068"/>
                  </a:cubicBezTo>
                  <a:cubicBezTo>
                    <a:pt x="356671" y="1689526"/>
                    <a:pt x="346500" y="1691505"/>
                    <a:pt x="330936" y="1693007"/>
                  </a:cubicBezTo>
                  <a:cubicBezTo>
                    <a:pt x="315373" y="1694509"/>
                    <a:pt x="299058" y="1695259"/>
                    <a:pt x="281992" y="1695259"/>
                  </a:cubicBezTo>
                  <a:cubicBezTo>
                    <a:pt x="264927" y="1695259"/>
                    <a:pt x="248885" y="1694645"/>
                    <a:pt x="233867" y="1693416"/>
                  </a:cubicBezTo>
                  <a:cubicBezTo>
                    <a:pt x="218849" y="1692188"/>
                    <a:pt x="208815" y="1690549"/>
                    <a:pt x="203763" y="1688502"/>
                  </a:cubicBezTo>
                  <a:cubicBezTo>
                    <a:pt x="198712" y="1686454"/>
                    <a:pt x="195435" y="1682768"/>
                    <a:pt x="193934" y="1677443"/>
                  </a:cubicBezTo>
                  <a:cubicBezTo>
                    <a:pt x="192432" y="1672119"/>
                    <a:pt x="191681" y="1662767"/>
                    <a:pt x="191681" y="1649387"/>
                  </a:cubicBezTo>
                  <a:lnTo>
                    <a:pt x="191681" y="1559690"/>
                  </a:lnTo>
                  <a:cubicBezTo>
                    <a:pt x="191681" y="1553956"/>
                    <a:pt x="191408" y="1544946"/>
                    <a:pt x="190862" y="1532658"/>
                  </a:cubicBezTo>
                  <a:cubicBezTo>
                    <a:pt x="182670" y="1574162"/>
                    <a:pt x="173387" y="1603720"/>
                    <a:pt x="163011" y="1621331"/>
                  </a:cubicBezTo>
                  <a:cubicBezTo>
                    <a:pt x="152635" y="1638943"/>
                    <a:pt x="135774" y="1654507"/>
                    <a:pt x="112428" y="1668023"/>
                  </a:cubicBezTo>
                  <a:cubicBezTo>
                    <a:pt x="89082" y="1681539"/>
                    <a:pt x="54883" y="1694713"/>
                    <a:pt x="9830" y="1707547"/>
                  </a:cubicBezTo>
                  <a:lnTo>
                    <a:pt x="6553" y="1699355"/>
                  </a:lnTo>
                  <a:cubicBezTo>
                    <a:pt x="55429" y="1678330"/>
                    <a:pt x="89833" y="1658944"/>
                    <a:pt x="109766" y="1641196"/>
                  </a:cubicBezTo>
                  <a:cubicBezTo>
                    <a:pt x="129699" y="1623447"/>
                    <a:pt x="143965" y="1594163"/>
                    <a:pt x="152566" y="1553342"/>
                  </a:cubicBezTo>
                  <a:cubicBezTo>
                    <a:pt x="161168" y="1512521"/>
                    <a:pt x="165195" y="1469857"/>
                    <a:pt x="164649" y="1425350"/>
                  </a:cubicBezTo>
                  <a:close/>
                  <a:moveTo>
                    <a:pt x="276053" y="1348759"/>
                  </a:moveTo>
                  <a:cubicBezTo>
                    <a:pt x="278784" y="1348759"/>
                    <a:pt x="286293" y="1352992"/>
                    <a:pt x="298580" y="1361456"/>
                  </a:cubicBezTo>
                  <a:cubicBezTo>
                    <a:pt x="310867" y="1369920"/>
                    <a:pt x="317011" y="1375518"/>
                    <a:pt x="317011" y="1378248"/>
                  </a:cubicBezTo>
                  <a:cubicBezTo>
                    <a:pt x="317011" y="1380979"/>
                    <a:pt x="311140" y="1385348"/>
                    <a:pt x="299399" y="1391355"/>
                  </a:cubicBezTo>
                  <a:lnTo>
                    <a:pt x="299399" y="1529382"/>
                  </a:lnTo>
                  <a:lnTo>
                    <a:pt x="300218" y="1558871"/>
                  </a:lnTo>
                  <a:cubicBezTo>
                    <a:pt x="300218" y="1561875"/>
                    <a:pt x="299126" y="1564196"/>
                    <a:pt x="296942" y="1565834"/>
                  </a:cubicBezTo>
                  <a:cubicBezTo>
                    <a:pt x="294757" y="1567472"/>
                    <a:pt x="289433" y="1569793"/>
                    <a:pt x="280968" y="1572797"/>
                  </a:cubicBezTo>
                  <a:cubicBezTo>
                    <a:pt x="272504" y="1575800"/>
                    <a:pt x="266906" y="1577302"/>
                    <a:pt x="264176" y="1577302"/>
                  </a:cubicBezTo>
                  <a:cubicBezTo>
                    <a:pt x="262537" y="1577302"/>
                    <a:pt x="261718" y="1575937"/>
                    <a:pt x="261718" y="1573206"/>
                  </a:cubicBezTo>
                  <a:lnTo>
                    <a:pt x="261718" y="1382344"/>
                  </a:lnTo>
                  <a:lnTo>
                    <a:pt x="109766" y="1382344"/>
                  </a:lnTo>
                  <a:lnTo>
                    <a:pt x="109766" y="1570339"/>
                  </a:lnTo>
                  <a:cubicBezTo>
                    <a:pt x="109766" y="1573070"/>
                    <a:pt x="108469" y="1575391"/>
                    <a:pt x="105875" y="1577302"/>
                  </a:cubicBezTo>
                  <a:cubicBezTo>
                    <a:pt x="103281" y="1579213"/>
                    <a:pt x="98229" y="1581876"/>
                    <a:pt x="90721" y="1585289"/>
                  </a:cubicBezTo>
                  <a:cubicBezTo>
                    <a:pt x="83212" y="1588702"/>
                    <a:pt x="78502" y="1590408"/>
                    <a:pt x="76590" y="1590408"/>
                  </a:cubicBezTo>
                  <a:cubicBezTo>
                    <a:pt x="74679" y="1590408"/>
                    <a:pt x="73723" y="1589453"/>
                    <a:pt x="73723" y="1587541"/>
                  </a:cubicBezTo>
                  <a:lnTo>
                    <a:pt x="74542" y="1565834"/>
                  </a:lnTo>
                  <a:cubicBezTo>
                    <a:pt x="75089" y="1557096"/>
                    <a:pt x="75362" y="1545765"/>
                    <a:pt x="75362" y="1531839"/>
                  </a:cubicBezTo>
                  <a:lnTo>
                    <a:pt x="75362" y="1384392"/>
                  </a:lnTo>
                  <a:cubicBezTo>
                    <a:pt x="75362" y="1372378"/>
                    <a:pt x="74952" y="1360637"/>
                    <a:pt x="74133" y="1349169"/>
                  </a:cubicBezTo>
                  <a:cubicBezTo>
                    <a:pt x="87239" y="1354629"/>
                    <a:pt x="99936" y="1361456"/>
                    <a:pt x="112223" y="1369647"/>
                  </a:cubicBezTo>
                  <a:lnTo>
                    <a:pt x="259670" y="1369647"/>
                  </a:lnTo>
                  <a:lnTo>
                    <a:pt x="270729" y="1353265"/>
                  </a:lnTo>
                  <a:cubicBezTo>
                    <a:pt x="272640" y="1350261"/>
                    <a:pt x="274415" y="1348759"/>
                    <a:pt x="276053" y="1348759"/>
                  </a:cubicBezTo>
                  <a:close/>
                  <a:moveTo>
                    <a:pt x="749541" y="1109605"/>
                  </a:moveTo>
                  <a:cubicBezTo>
                    <a:pt x="769474" y="1114520"/>
                    <a:pt x="784082" y="1119026"/>
                    <a:pt x="793366" y="1123122"/>
                  </a:cubicBezTo>
                  <a:cubicBezTo>
                    <a:pt x="802649" y="1127217"/>
                    <a:pt x="808656" y="1131313"/>
                    <a:pt x="811387" y="1135409"/>
                  </a:cubicBezTo>
                  <a:cubicBezTo>
                    <a:pt x="814117" y="1139504"/>
                    <a:pt x="815483" y="1144692"/>
                    <a:pt x="815483" y="1150972"/>
                  </a:cubicBezTo>
                  <a:cubicBezTo>
                    <a:pt x="815483" y="1157253"/>
                    <a:pt x="813162" y="1163396"/>
                    <a:pt x="808520" y="1169403"/>
                  </a:cubicBezTo>
                  <a:cubicBezTo>
                    <a:pt x="803878" y="1175410"/>
                    <a:pt x="798690" y="1178414"/>
                    <a:pt x="792956" y="1178414"/>
                  </a:cubicBezTo>
                  <a:cubicBezTo>
                    <a:pt x="791318" y="1178414"/>
                    <a:pt x="790021" y="1178004"/>
                    <a:pt x="789065" y="1177185"/>
                  </a:cubicBezTo>
                  <a:cubicBezTo>
                    <a:pt x="788109" y="1176366"/>
                    <a:pt x="786949" y="1174318"/>
                    <a:pt x="785584" y="1171042"/>
                  </a:cubicBezTo>
                  <a:cubicBezTo>
                    <a:pt x="775208" y="1149471"/>
                    <a:pt x="761828" y="1131449"/>
                    <a:pt x="745445" y="1116978"/>
                  </a:cubicBezTo>
                  <a:close/>
                  <a:moveTo>
                    <a:pt x="688105" y="1075611"/>
                  </a:moveTo>
                  <a:cubicBezTo>
                    <a:pt x="697115" y="1076430"/>
                    <a:pt x="707287" y="1077727"/>
                    <a:pt x="718618" y="1079502"/>
                  </a:cubicBezTo>
                  <a:cubicBezTo>
                    <a:pt x="729950" y="1081276"/>
                    <a:pt x="736913" y="1082642"/>
                    <a:pt x="739507" y="1083597"/>
                  </a:cubicBezTo>
                  <a:cubicBezTo>
                    <a:pt x="742100" y="1084553"/>
                    <a:pt x="743397" y="1086123"/>
                    <a:pt x="743397" y="1088307"/>
                  </a:cubicBezTo>
                  <a:cubicBezTo>
                    <a:pt x="743397" y="1090492"/>
                    <a:pt x="738619" y="1094997"/>
                    <a:pt x="729062" y="1101823"/>
                  </a:cubicBezTo>
                  <a:cubicBezTo>
                    <a:pt x="729062" y="1141416"/>
                    <a:pt x="730018" y="1174045"/>
                    <a:pt x="731929" y="1199712"/>
                  </a:cubicBezTo>
                  <a:lnTo>
                    <a:pt x="801967" y="1199712"/>
                  </a:lnTo>
                  <a:lnTo>
                    <a:pt x="818759" y="1174318"/>
                  </a:lnTo>
                  <a:cubicBezTo>
                    <a:pt x="820671" y="1171315"/>
                    <a:pt x="823060" y="1169813"/>
                    <a:pt x="825927" y="1169813"/>
                  </a:cubicBezTo>
                  <a:cubicBezTo>
                    <a:pt x="828794" y="1169813"/>
                    <a:pt x="836644" y="1175615"/>
                    <a:pt x="849477" y="1187220"/>
                  </a:cubicBezTo>
                  <a:cubicBezTo>
                    <a:pt x="862311" y="1198824"/>
                    <a:pt x="868727" y="1206060"/>
                    <a:pt x="868727" y="1208928"/>
                  </a:cubicBezTo>
                  <a:cubicBezTo>
                    <a:pt x="868727" y="1211794"/>
                    <a:pt x="865314" y="1213228"/>
                    <a:pt x="858488" y="1213228"/>
                  </a:cubicBezTo>
                  <a:lnTo>
                    <a:pt x="732749" y="1213228"/>
                  </a:lnTo>
                  <a:cubicBezTo>
                    <a:pt x="736025" y="1250089"/>
                    <a:pt x="740940" y="1279169"/>
                    <a:pt x="747493" y="1300467"/>
                  </a:cubicBezTo>
                  <a:cubicBezTo>
                    <a:pt x="762238" y="1278623"/>
                    <a:pt x="774116" y="1255960"/>
                    <a:pt x="783126" y="1232478"/>
                  </a:cubicBezTo>
                  <a:cubicBezTo>
                    <a:pt x="806335" y="1241489"/>
                    <a:pt x="819374" y="1246813"/>
                    <a:pt x="822241" y="1248451"/>
                  </a:cubicBezTo>
                  <a:cubicBezTo>
                    <a:pt x="825108" y="1250089"/>
                    <a:pt x="826541" y="1251933"/>
                    <a:pt x="826541" y="1253980"/>
                  </a:cubicBezTo>
                  <a:cubicBezTo>
                    <a:pt x="826541" y="1256028"/>
                    <a:pt x="824425" y="1257530"/>
                    <a:pt x="820193" y="1258486"/>
                  </a:cubicBezTo>
                  <a:cubicBezTo>
                    <a:pt x="815960" y="1259441"/>
                    <a:pt x="810704" y="1264698"/>
                    <a:pt x="804424" y="1274255"/>
                  </a:cubicBezTo>
                  <a:cubicBezTo>
                    <a:pt x="788314" y="1298010"/>
                    <a:pt x="773296" y="1317396"/>
                    <a:pt x="759371" y="1332414"/>
                  </a:cubicBezTo>
                  <a:cubicBezTo>
                    <a:pt x="765378" y="1344974"/>
                    <a:pt x="772955" y="1357125"/>
                    <a:pt x="782102" y="1368866"/>
                  </a:cubicBezTo>
                  <a:cubicBezTo>
                    <a:pt x="791249" y="1380608"/>
                    <a:pt x="797598" y="1387843"/>
                    <a:pt x="801148" y="1390574"/>
                  </a:cubicBezTo>
                  <a:cubicBezTo>
                    <a:pt x="804697" y="1393304"/>
                    <a:pt x="808110" y="1394669"/>
                    <a:pt x="811387" y="1394669"/>
                  </a:cubicBezTo>
                  <a:cubicBezTo>
                    <a:pt x="814663" y="1394669"/>
                    <a:pt x="817735" y="1393236"/>
                    <a:pt x="820602" y="1390369"/>
                  </a:cubicBezTo>
                  <a:cubicBezTo>
                    <a:pt x="823469" y="1387502"/>
                    <a:pt x="827429" y="1378150"/>
                    <a:pt x="832480" y="1362313"/>
                  </a:cubicBezTo>
                  <a:cubicBezTo>
                    <a:pt x="837531" y="1346476"/>
                    <a:pt x="841969" y="1330912"/>
                    <a:pt x="845791" y="1315622"/>
                  </a:cubicBezTo>
                  <a:lnTo>
                    <a:pt x="855211" y="1318898"/>
                  </a:lnTo>
                  <a:cubicBezTo>
                    <a:pt x="850570" y="1340742"/>
                    <a:pt x="848249" y="1359719"/>
                    <a:pt x="848249" y="1375829"/>
                  </a:cubicBezTo>
                  <a:cubicBezTo>
                    <a:pt x="848249" y="1391939"/>
                    <a:pt x="852344" y="1409551"/>
                    <a:pt x="860536" y="1428664"/>
                  </a:cubicBezTo>
                  <a:cubicBezTo>
                    <a:pt x="862174" y="1432760"/>
                    <a:pt x="862993" y="1436037"/>
                    <a:pt x="862993" y="1438494"/>
                  </a:cubicBezTo>
                  <a:cubicBezTo>
                    <a:pt x="862993" y="1443409"/>
                    <a:pt x="858625" y="1445866"/>
                    <a:pt x="849887" y="1445866"/>
                  </a:cubicBezTo>
                  <a:cubicBezTo>
                    <a:pt x="803468" y="1445866"/>
                    <a:pt x="765105" y="1416104"/>
                    <a:pt x="734796" y="1356579"/>
                  </a:cubicBezTo>
                  <a:cubicBezTo>
                    <a:pt x="711041" y="1377331"/>
                    <a:pt x="681006" y="1395762"/>
                    <a:pt x="644690" y="1411872"/>
                  </a:cubicBezTo>
                  <a:lnTo>
                    <a:pt x="640594" y="1404499"/>
                  </a:lnTo>
                  <a:cubicBezTo>
                    <a:pt x="672814" y="1382109"/>
                    <a:pt x="700392" y="1357671"/>
                    <a:pt x="723328" y="1331185"/>
                  </a:cubicBezTo>
                  <a:cubicBezTo>
                    <a:pt x="711041" y="1300877"/>
                    <a:pt x="702713" y="1261558"/>
                    <a:pt x="698344" y="1213228"/>
                  </a:cubicBezTo>
                  <a:lnTo>
                    <a:pt x="639365" y="1213228"/>
                  </a:lnTo>
                  <a:lnTo>
                    <a:pt x="639365" y="1267701"/>
                  </a:lnTo>
                  <a:lnTo>
                    <a:pt x="692610" y="1248451"/>
                  </a:lnTo>
                  <a:lnTo>
                    <a:pt x="696706" y="1256643"/>
                  </a:lnTo>
                  <a:lnTo>
                    <a:pt x="639365" y="1288180"/>
                  </a:lnTo>
                  <a:lnTo>
                    <a:pt x="639365" y="1399994"/>
                  </a:lnTo>
                  <a:cubicBezTo>
                    <a:pt x="639365" y="1410097"/>
                    <a:pt x="637932" y="1417742"/>
                    <a:pt x="635065" y="1422930"/>
                  </a:cubicBezTo>
                  <a:cubicBezTo>
                    <a:pt x="632198" y="1428118"/>
                    <a:pt x="625508" y="1433443"/>
                    <a:pt x="614996" y="1438904"/>
                  </a:cubicBezTo>
                  <a:cubicBezTo>
                    <a:pt x="604483" y="1444365"/>
                    <a:pt x="597520" y="1447095"/>
                    <a:pt x="594107" y="1447095"/>
                  </a:cubicBezTo>
                  <a:cubicBezTo>
                    <a:pt x="590694" y="1447095"/>
                    <a:pt x="588442" y="1445047"/>
                    <a:pt x="587349" y="1440952"/>
                  </a:cubicBezTo>
                  <a:cubicBezTo>
                    <a:pt x="584346" y="1430576"/>
                    <a:pt x="579363" y="1422862"/>
                    <a:pt x="572400" y="1417811"/>
                  </a:cubicBezTo>
                  <a:cubicBezTo>
                    <a:pt x="565437" y="1412759"/>
                    <a:pt x="551307" y="1406957"/>
                    <a:pt x="530009" y="1400404"/>
                  </a:cubicBezTo>
                  <a:lnTo>
                    <a:pt x="531647" y="1390983"/>
                  </a:lnTo>
                  <a:cubicBezTo>
                    <a:pt x="562229" y="1395079"/>
                    <a:pt x="581274" y="1397127"/>
                    <a:pt x="588783" y="1397127"/>
                  </a:cubicBezTo>
                  <a:cubicBezTo>
                    <a:pt x="596292" y="1397127"/>
                    <a:pt x="600865" y="1396376"/>
                    <a:pt x="602504" y="1394874"/>
                  </a:cubicBezTo>
                  <a:cubicBezTo>
                    <a:pt x="604142" y="1393373"/>
                    <a:pt x="604961" y="1390710"/>
                    <a:pt x="604961" y="1386888"/>
                  </a:cubicBezTo>
                  <a:lnTo>
                    <a:pt x="604961" y="1307020"/>
                  </a:lnTo>
                  <a:cubicBezTo>
                    <a:pt x="581479" y="1319581"/>
                    <a:pt x="565505" y="1328455"/>
                    <a:pt x="557041" y="1333643"/>
                  </a:cubicBezTo>
                  <a:cubicBezTo>
                    <a:pt x="548576" y="1338831"/>
                    <a:pt x="543661" y="1342654"/>
                    <a:pt x="542296" y="1345111"/>
                  </a:cubicBezTo>
                  <a:cubicBezTo>
                    <a:pt x="540931" y="1347569"/>
                    <a:pt x="539088" y="1348797"/>
                    <a:pt x="536767" y="1348797"/>
                  </a:cubicBezTo>
                  <a:cubicBezTo>
                    <a:pt x="534446" y="1348797"/>
                    <a:pt x="532535" y="1348251"/>
                    <a:pt x="531033" y="1347159"/>
                  </a:cubicBezTo>
                  <a:cubicBezTo>
                    <a:pt x="529531" y="1346067"/>
                    <a:pt x="526186" y="1341425"/>
                    <a:pt x="520998" y="1333233"/>
                  </a:cubicBezTo>
                  <a:cubicBezTo>
                    <a:pt x="515810" y="1325042"/>
                    <a:pt x="510895" y="1316577"/>
                    <a:pt x="506253" y="1307840"/>
                  </a:cubicBezTo>
                  <a:cubicBezTo>
                    <a:pt x="534651" y="1301559"/>
                    <a:pt x="567553" y="1292276"/>
                    <a:pt x="604961" y="1279989"/>
                  </a:cubicBezTo>
                  <a:lnTo>
                    <a:pt x="604961" y="1213228"/>
                  </a:lnTo>
                  <a:lnTo>
                    <a:pt x="528371" y="1213228"/>
                  </a:lnTo>
                  <a:cubicBezTo>
                    <a:pt x="520998" y="1213228"/>
                    <a:pt x="515264" y="1214183"/>
                    <a:pt x="511168" y="1216095"/>
                  </a:cubicBezTo>
                  <a:lnTo>
                    <a:pt x="503796" y="1197664"/>
                  </a:lnTo>
                  <a:cubicBezTo>
                    <a:pt x="509530" y="1199029"/>
                    <a:pt x="516356" y="1199712"/>
                    <a:pt x="524275" y="1199712"/>
                  </a:cubicBezTo>
                  <a:lnTo>
                    <a:pt x="604961" y="1199712"/>
                  </a:lnTo>
                  <a:lnTo>
                    <a:pt x="604961" y="1153839"/>
                  </a:lnTo>
                  <a:cubicBezTo>
                    <a:pt x="571922" y="1160393"/>
                    <a:pt x="541204" y="1164215"/>
                    <a:pt x="512807" y="1165308"/>
                  </a:cubicBezTo>
                  <a:lnTo>
                    <a:pt x="511578" y="1156297"/>
                  </a:lnTo>
                  <a:cubicBezTo>
                    <a:pt x="546528" y="1146740"/>
                    <a:pt x="574175" y="1137798"/>
                    <a:pt x="594517" y="1129470"/>
                  </a:cubicBezTo>
                  <a:cubicBezTo>
                    <a:pt x="614859" y="1121142"/>
                    <a:pt x="636089" y="1110561"/>
                    <a:pt x="658206" y="1097728"/>
                  </a:cubicBezTo>
                  <a:cubicBezTo>
                    <a:pt x="678958" y="1120664"/>
                    <a:pt x="689334" y="1134043"/>
                    <a:pt x="689334" y="1137866"/>
                  </a:cubicBezTo>
                  <a:cubicBezTo>
                    <a:pt x="689334" y="1139232"/>
                    <a:pt x="688583" y="1139914"/>
                    <a:pt x="687081" y="1139914"/>
                  </a:cubicBezTo>
                  <a:cubicBezTo>
                    <a:pt x="685579" y="1139914"/>
                    <a:pt x="684009" y="1139709"/>
                    <a:pt x="682371" y="1139300"/>
                  </a:cubicBezTo>
                  <a:cubicBezTo>
                    <a:pt x="680732" y="1138890"/>
                    <a:pt x="678821" y="1138685"/>
                    <a:pt x="676637" y="1138685"/>
                  </a:cubicBezTo>
                  <a:cubicBezTo>
                    <a:pt x="671176" y="1138685"/>
                    <a:pt x="658752" y="1141006"/>
                    <a:pt x="639365" y="1145648"/>
                  </a:cubicBezTo>
                  <a:lnTo>
                    <a:pt x="639365" y="1199712"/>
                  </a:lnTo>
                  <a:lnTo>
                    <a:pt x="697525" y="1199712"/>
                  </a:lnTo>
                  <a:close/>
                  <a:moveTo>
                    <a:pt x="73518" y="918877"/>
                  </a:moveTo>
                  <a:cubicBezTo>
                    <a:pt x="77205" y="918877"/>
                    <a:pt x="84850" y="923382"/>
                    <a:pt x="96455" y="932393"/>
                  </a:cubicBezTo>
                  <a:cubicBezTo>
                    <a:pt x="108059" y="941403"/>
                    <a:pt x="113862" y="947138"/>
                    <a:pt x="113862" y="949595"/>
                  </a:cubicBezTo>
                  <a:cubicBezTo>
                    <a:pt x="113862" y="952052"/>
                    <a:pt x="108537" y="955056"/>
                    <a:pt x="97888" y="958606"/>
                  </a:cubicBezTo>
                  <a:lnTo>
                    <a:pt x="97888" y="1086393"/>
                  </a:lnTo>
                  <a:cubicBezTo>
                    <a:pt x="98434" y="1086666"/>
                    <a:pt x="99390" y="1087349"/>
                    <a:pt x="100755" y="1088441"/>
                  </a:cubicBezTo>
                  <a:cubicBezTo>
                    <a:pt x="113315" y="1099636"/>
                    <a:pt x="124784" y="1107554"/>
                    <a:pt x="135160" y="1112196"/>
                  </a:cubicBezTo>
                  <a:cubicBezTo>
                    <a:pt x="145535" y="1116838"/>
                    <a:pt x="160621" y="1119910"/>
                    <a:pt x="180418" y="1121412"/>
                  </a:cubicBezTo>
                  <a:cubicBezTo>
                    <a:pt x="200214" y="1122913"/>
                    <a:pt x="222945" y="1123664"/>
                    <a:pt x="248612" y="1123664"/>
                  </a:cubicBezTo>
                  <a:cubicBezTo>
                    <a:pt x="274279" y="1123664"/>
                    <a:pt x="323018" y="1121480"/>
                    <a:pt x="394830" y="1117111"/>
                  </a:cubicBezTo>
                  <a:lnTo>
                    <a:pt x="394011" y="1126122"/>
                  </a:lnTo>
                  <a:cubicBezTo>
                    <a:pt x="377628" y="1128579"/>
                    <a:pt x="366569" y="1131856"/>
                    <a:pt x="360835" y="1135951"/>
                  </a:cubicBezTo>
                  <a:cubicBezTo>
                    <a:pt x="355101" y="1140047"/>
                    <a:pt x="351688" y="1146327"/>
                    <a:pt x="350596" y="1154792"/>
                  </a:cubicBezTo>
                  <a:cubicBezTo>
                    <a:pt x="350050" y="1156976"/>
                    <a:pt x="349367" y="1158410"/>
                    <a:pt x="348548" y="1159093"/>
                  </a:cubicBezTo>
                  <a:cubicBezTo>
                    <a:pt x="347729" y="1159775"/>
                    <a:pt x="345954" y="1160116"/>
                    <a:pt x="343224" y="1160116"/>
                  </a:cubicBezTo>
                  <a:cubicBezTo>
                    <a:pt x="317830" y="1160116"/>
                    <a:pt x="288682" y="1159502"/>
                    <a:pt x="255779" y="1158273"/>
                  </a:cubicBezTo>
                  <a:cubicBezTo>
                    <a:pt x="222877" y="1157045"/>
                    <a:pt x="199463" y="1155679"/>
                    <a:pt x="185537" y="1154178"/>
                  </a:cubicBezTo>
                  <a:cubicBezTo>
                    <a:pt x="171612" y="1152676"/>
                    <a:pt x="160621" y="1150628"/>
                    <a:pt x="152566" y="1148034"/>
                  </a:cubicBezTo>
                  <a:cubicBezTo>
                    <a:pt x="144511" y="1145440"/>
                    <a:pt x="136047" y="1140798"/>
                    <a:pt x="127173" y="1134108"/>
                  </a:cubicBezTo>
                  <a:cubicBezTo>
                    <a:pt x="118299" y="1127419"/>
                    <a:pt x="106489" y="1116701"/>
                    <a:pt x="91745" y="1101957"/>
                  </a:cubicBezTo>
                  <a:cubicBezTo>
                    <a:pt x="85191" y="1095404"/>
                    <a:pt x="80345" y="1092127"/>
                    <a:pt x="77205" y="1092127"/>
                  </a:cubicBezTo>
                  <a:cubicBezTo>
                    <a:pt x="74065" y="1092127"/>
                    <a:pt x="70993" y="1093424"/>
                    <a:pt x="67989" y="1096018"/>
                  </a:cubicBezTo>
                  <a:cubicBezTo>
                    <a:pt x="64986" y="1098612"/>
                    <a:pt x="59661" y="1105506"/>
                    <a:pt x="52016" y="1116701"/>
                  </a:cubicBezTo>
                  <a:cubicBezTo>
                    <a:pt x="44370" y="1127896"/>
                    <a:pt x="38568" y="1137590"/>
                    <a:pt x="34609" y="1145781"/>
                  </a:cubicBezTo>
                  <a:cubicBezTo>
                    <a:pt x="30650" y="1153973"/>
                    <a:pt x="28124" y="1158069"/>
                    <a:pt x="27032" y="1158069"/>
                  </a:cubicBezTo>
                  <a:cubicBezTo>
                    <a:pt x="25939" y="1158069"/>
                    <a:pt x="25052" y="1157727"/>
                    <a:pt x="24369" y="1157045"/>
                  </a:cubicBezTo>
                  <a:cubicBezTo>
                    <a:pt x="23687" y="1156362"/>
                    <a:pt x="21025" y="1151993"/>
                    <a:pt x="16383" y="1143938"/>
                  </a:cubicBezTo>
                  <a:cubicBezTo>
                    <a:pt x="11741" y="1135883"/>
                    <a:pt x="7236" y="1127760"/>
                    <a:pt x="2867" y="1119568"/>
                  </a:cubicBezTo>
                  <a:cubicBezTo>
                    <a:pt x="28260" y="1098544"/>
                    <a:pt x="48193" y="1084755"/>
                    <a:pt x="62665" y="1078202"/>
                  </a:cubicBezTo>
                  <a:lnTo>
                    <a:pt x="62665" y="956967"/>
                  </a:lnTo>
                  <a:lnTo>
                    <a:pt x="25393" y="956967"/>
                  </a:lnTo>
                  <a:cubicBezTo>
                    <a:pt x="18021" y="956967"/>
                    <a:pt x="12287" y="957923"/>
                    <a:pt x="8191" y="959834"/>
                  </a:cubicBezTo>
                  <a:lnTo>
                    <a:pt x="819" y="941813"/>
                  </a:lnTo>
                  <a:cubicBezTo>
                    <a:pt x="6553" y="943178"/>
                    <a:pt x="13379" y="943861"/>
                    <a:pt x="21298" y="943861"/>
                  </a:cubicBezTo>
                  <a:lnTo>
                    <a:pt x="55292" y="943861"/>
                  </a:lnTo>
                  <a:lnTo>
                    <a:pt x="64713" y="925430"/>
                  </a:lnTo>
                  <a:cubicBezTo>
                    <a:pt x="66897" y="921061"/>
                    <a:pt x="69832" y="918877"/>
                    <a:pt x="73518" y="918877"/>
                  </a:cubicBezTo>
                  <a:close/>
                  <a:moveTo>
                    <a:pt x="250250" y="878329"/>
                  </a:moveTo>
                  <a:lnTo>
                    <a:pt x="250250" y="916829"/>
                  </a:lnTo>
                  <a:lnTo>
                    <a:pt x="289569" y="916829"/>
                  </a:lnTo>
                  <a:lnTo>
                    <a:pt x="289569" y="878329"/>
                  </a:lnTo>
                  <a:close/>
                  <a:moveTo>
                    <a:pt x="181441" y="878329"/>
                  </a:moveTo>
                  <a:lnTo>
                    <a:pt x="181441" y="916829"/>
                  </a:lnTo>
                  <a:lnTo>
                    <a:pt x="218303" y="916829"/>
                  </a:lnTo>
                  <a:lnTo>
                    <a:pt x="218303" y="878329"/>
                  </a:lnTo>
                  <a:close/>
                  <a:moveTo>
                    <a:pt x="250250" y="828361"/>
                  </a:moveTo>
                  <a:lnTo>
                    <a:pt x="250250" y="866451"/>
                  </a:lnTo>
                  <a:lnTo>
                    <a:pt x="289569" y="866451"/>
                  </a:lnTo>
                  <a:lnTo>
                    <a:pt x="289569" y="828361"/>
                  </a:lnTo>
                  <a:close/>
                  <a:moveTo>
                    <a:pt x="181441" y="828361"/>
                  </a:moveTo>
                  <a:lnTo>
                    <a:pt x="181441" y="866451"/>
                  </a:lnTo>
                  <a:lnTo>
                    <a:pt x="218303" y="866451"/>
                  </a:lnTo>
                  <a:lnTo>
                    <a:pt x="218303" y="828361"/>
                  </a:lnTo>
                  <a:close/>
                  <a:moveTo>
                    <a:pt x="33995" y="798871"/>
                  </a:moveTo>
                  <a:cubicBezTo>
                    <a:pt x="60207" y="808428"/>
                    <a:pt x="78092" y="816961"/>
                    <a:pt x="87649" y="824470"/>
                  </a:cubicBezTo>
                  <a:cubicBezTo>
                    <a:pt x="97206" y="831979"/>
                    <a:pt x="101984" y="840511"/>
                    <a:pt x="101984" y="850068"/>
                  </a:cubicBezTo>
                  <a:cubicBezTo>
                    <a:pt x="101984" y="859625"/>
                    <a:pt x="99936" y="867544"/>
                    <a:pt x="95840" y="873823"/>
                  </a:cubicBezTo>
                  <a:cubicBezTo>
                    <a:pt x="91745" y="880104"/>
                    <a:pt x="87444" y="883244"/>
                    <a:pt x="82939" y="883244"/>
                  </a:cubicBezTo>
                  <a:cubicBezTo>
                    <a:pt x="78433" y="883244"/>
                    <a:pt x="75089" y="882425"/>
                    <a:pt x="72904" y="880786"/>
                  </a:cubicBezTo>
                  <a:cubicBezTo>
                    <a:pt x="70720" y="879148"/>
                    <a:pt x="68945" y="875598"/>
                    <a:pt x="67580" y="870137"/>
                  </a:cubicBezTo>
                  <a:cubicBezTo>
                    <a:pt x="63757" y="854027"/>
                    <a:pt x="58979" y="840989"/>
                    <a:pt x="53245" y="831023"/>
                  </a:cubicBezTo>
                  <a:cubicBezTo>
                    <a:pt x="47510" y="821057"/>
                    <a:pt x="40002" y="812387"/>
                    <a:pt x="30718" y="805015"/>
                  </a:cubicBezTo>
                  <a:close/>
                  <a:moveTo>
                    <a:pt x="301447" y="798462"/>
                  </a:moveTo>
                  <a:cubicBezTo>
                    <a:pt x="303358" y="798462"/>
                    <a:pt x="309980" y="801397"/>
                    <a:pt x="321311" y="807268"/>
                  </a:cubicBezTo>
                  <a:cubicBezTo>
                    <a:pt x="332643" y="813138"/>
                    <a:pt x="338309" y="817370"/>
                    <a:pt x="338309" y="819965"/>
                  </a:cubicBezTo>
                  <a:cubicBezTo>
                    <a:pt x="338309" y="822558"/>
                    <a:pt x="333667" y="825903"/>
                    <a:pt x="324383" y="829999"/>
                  </a:cubicBezTo>
                  <a:lnTo>
                    <a:pt x="324383" y="914371"/>
                  </a:lnTo>
                  <a:cubicBezTo>
                    <a:pt x="324383" y="919013"/>
                    <a:pt x="324520" y="922972"/>
                    <a:pt x="324793" y="926249"/>
                  </a:cubicBezTo>
                  <a:lnTo>
                    <a:pt x="325612" y="934441"/>
                  </a:lnTo>
                  <a:cubicBezTo>
                    <a:pt x="325612" y="936079"/>
                    <a:pt x="324725" y="937581"/>
                    <a:pt x="322950" y="938946"/>
                  </a:cubicBezTo>
                  <a:cubicBezTo>
                    <a:pt x="321175" y="940311"/>
                    <a:pt x="316328" y="941950"/>
                    <a:pt x="308410" y="943861"/>
                  </a:cubicBezTo>
                  <a:cubicBezTo>
                    <a:pt x="300491" y="945772"/>
                    <a:pt x="294894" y="946728"/>
                    <a:pt x="291617" y="946728"/>
                  </a:cubicBezTo>
                  <a:cubicBezTo>
                    <a:pt x="290252" y="946728"/>
                    <a:pt x="289569" y="945636"/>
                    <a:pt x="289569" y="943451"/>
                  </a:cubicBezTo>
                  <a:lnTo>
                    <a:pt x="289569" y="929526"/>
                  </a:lnTo>
                  <a:lnTo>
                    <a:pt x="250250" y="929526"/>
                  </a:lnTo>
                  <a:lnTo>
                    <a:pt x="250250" y="965159"/>
                  </a:lnTo>
                  <a:lnTo>
                    <a:pt x="309229" y="965159"/>
                  </a:lnTo>
                  <a:lnTo>
                    <a:pt x="317830" y="949185"/>
                  </a:lnTo>
                  <a:cubicBezTo>
                    <a:pt x="319195" y="946455"/>
                    <a:pt x="320902" y="945090"/>
                    <a:pt x="322950" y="945090"/>
                  </a:cubicBezTo>
                  <a:cubicBezTo>
                    <a:pt x="324997" y="945090"/>
                    <a:pt x="331005" y="947888"/>
                    <a:pt x="340971" y="953486"/>
                  </a:cubicBezTo>
                  <a:cubicBezTo>
                    <a:pt x="350937" y="959084"/>
                    <a:pt x="356535" y="962496"/>
                    <a:pt x="357763" y="963725"/>
                  </a:cubicBezTo>
                  <a:cubicBezTo>
                    <a:pt x="358992" y="964954"/>
                    <a:pt x="359607" y="966114"/>
                    <a:pt x="359607" y="967207"/>
                  </a:cubicBezTo>
                  <a:cubicBezTo>
                    <a:pt x="359607" y="969664"/>
                    <a:pt x="355101" y="973623"/>
                    <a:pt x="346091" y="979084"/>
                  </a:cubicBezTo>
                  <a:lnTo>
                    <a:pt x="346091" y="1060180"/>
                  </a:lnTo>
                  <a:cubicBezTo>
                    <a:pt x="346091" y="1071375"/>
                    <a:pt x="344179" y="1079430"/>
                    <a:pt x="340357" y="1084345"/>
                  </a:cubicBezTo>
                  <a:cubicBezTo>
                    <a:pt x="336534" y="1089260"/>
                    <a:pt x="329298" y="1094516"/>
                    <a:pt x="318649" y="1100114"/>
                  </a:cubicBezTo>
                  <a:cubicBezTo>
                    <a:pt x="308000" y="1105711"/>
                    <a:pt x="301515" y="1108510"/>
                    <a:pt x="299194" y="1108510"/>
                  </a:cubicBezTo>
                  <a:cubicBezTo>
                    <a:pt x="296873" y="1108510"/>
                    <a:pt x="295030" y="1106599"/>
                    <a:pt x="293665" y="1102776"/>
                  </a:cubicBezTo>
                  <a:cubicBezTo>
                    <a:pt x="290935" y="1093492"/>
                    <a:pt x="287248" y="1087212"/>
                    <a:pt x="282607" y="1083935"/>
                  </a:cubicBezTo>
                  <a:cubicBezTo>
                    <a:pt x="277965" y="1080659"/>
                    <a:pt x="267452" y="1076836"/>
                    <a:pt x="251069" y="1072467"/>
                  </a:cubicBezTo>
                  <a:lnTo>
                    <a:pt x="251479" y="1064685"/>
                  </a:lnTo>
                  <a:cubicBezTo>
                    <a:pt x="269227" y="1066597"/>
                    <a:pt x="282470" y="1067552"/>
                    <a:pt x="291208" y="1067552"/>
                  </a:cubicBezTo>
                  <a:cubicBezTo>
                    <a:pt x="299945" y="1067552"/>
                    <a:pt x="305747" y="1066461"/>
                    <a:pt x="308615" y="1064276"/>
                  </a:cubicBezTo>
                  <a:cubicBezTo>
                    <a:pt x="311482" y="1062092"/>
                    <a:pt x="312915" y="1058132"/>
                    <a:pt x="312915" y="1052398"/>
                  </a:cubicBezTo>
                  <a:lnTo>
                    <a:pt x="312915" y="977446"/>
                  </a:lnTo>
                  <a:lnTo>
                    <a:pt x="250250" y="977446"/>
                  </a:lnTo>
                  <a:lnTo>
                    <a:pt x="250250" y="1018813"/>
                  </a:lnTo>
                  <a:lnTo>
                    <a:pt x="270319" y="1015536"/>
                  </a:lnTo>
                  <a:cubicBezTo>
                    <a:pt x="268135" y="1007618"/>
                    <a:pt x="264449" y="998744"/>
                    <a:pt x="259261" y="988914"/>
                  </a:cubicBezTo>
                  <a:lnTo>
                    <a:pt x="264995" y="985637"/>
                  </a:lnTo>
                  <a:cubicBezTo>
                    <a:pt x="288750" y="1004205"/>
                    <a:pt x="300628" y="1018950"/>
                    <a:pt x="300628" y="1029872"/>
                  </a:cubicBezTo>
                  <a:cubicBezTo>
                    <a:pt x="300628" y="1035060"/>
                    <a:pt x="298648" y="1040179"/>
                    <a:pt x="294689" y="1045231"/>
                  </a:cubicBezTo>
                  <a:cubicBezTo>
                    <a:pt x="290730" y="1050282"/>
                    <a:pt x="286839" y="1052808"/>
                    <a:pt x="283016" y="1052808"/>
                  </a:cubicBezTo>
                  <a:cubicBezTo>
                    <a:pt x="279193" y="1052808"/>
                    <a:pt x="276872" y="1049122"/>
                    <a:pt x="276053" y="1041749"/>
                  </a:cubicBezTo>
                  <a:lnTo>
                    <a:pt x="273596" y="1026185"/>
                  </a:lnTo>
                  <a:lnTo>
                    <a:pt x="234686" y="1038473"/>
                  </a:lnTo>
                  <a:cubicBezTo>
                    <a:pt x="211477" y="1045845"/>
                    <a:pt x="197415" y="1050692"/>
                    <a:pt x="192500" y="1053013"/>
                  </a:cubicBezTo>
                  <a:cubicBezTo>
                    <a:pt x="187585" y="1055334"/>
                    <a:pt x="184513" y="1056494"/>
                    <a:pt x="183285" y="1056494"/>
                  </a:cubicBezTo>
                  <a:cubicBezTo>
                    <a:pt x="182056" y="1056494"/>
                    <a:pt x="180759" y="1054924"/>
                    <a:pt x="179394" y="1051784"/>
                  </a:cubicBezTo>
                  <a:cubicBezTo>
                    <a:pt x="178028" y="1048644"/>
                    <a:pt x="174888" y="1040384"/>
                    <a:pt x="169973" y="1027005"/>
                  </a:cubicBezTo>
                  <a:cubicBezTo>
                    <a:pt x="189087" y="1026458"/>
                    <a:pt x="205197" y="1025230"/>
                    <a:pt x="218303" y="1023318"/>
                  </a:cubicBezTo>
                  <a:lnTo>
                    <a:pt x="218303" y="977446"/>
                  </a:lnTo>
                  <a:lnTo>
                    <a:pt x="164649" y="977446"/>
                  </a:lnTo>
                  <a:lnTo>
                    <a:pt x="164649" y="1091717"/>
                  </a:lnTo>
                  <a:cubicBezTo>
                    <a:pt x="164649" y="1093629"/>
                    <a:pt x="164376" y="1094926"/>
                    <a:pt x="163830" y="1095608"/>
                  </a:cubicBezTo>
                  <a:cubicBezTo>
                    <a:pt x="163284" y="1096291"/>
                    <a:pt x="161031" y="1097588"/>
                    <a:pt x="157072" y="1099499"/>
                  </a:cubicBezTo>
                  <a:cubicBezTo>
                    <a:pt x="153113" y="1101411"/>
                    <a:pt x="148539" y="1102981"/>
                    <a:pt x="143351" y="1104210"/>
                  </a:cubicBezTo>
                  <a:cubicBezTo>
                    <a:pt x="138163" y="1105438"/>
                    <a:pt x="134477" y="1106052"/>
                    <a:pt x="132293" y="1106052"/>
                  </a:cubicBezTo>
                  <a:cubicBezTo>
                    <a:pt x="131473" y="1106052"/>
                    <a:pt x="131064" y="1105234"/>
                    <a:pt x="131064" y="1103595"/>
                  </a:cubicBezTo>
                  <a:lnTo>
                    <a:pt x="131473" y="1091717"/>
                  </a:lnTo>
                  <a:cubicBezTo>
                    <a:pt x="131746" y="1088168"/>
                    <a:pt x="131883" y="1084345"/>
                    <a:pt x="131883" y="1080249"/>
                  </a:cubicBezTo>
                  <a:lnTo>
                    <a:pt x="131883" y="974989"/>
                  </a:lnTo>
                  <a:cubicBezTo>
                    <a:pt x="131883" y="965978"/>
                    <a:pt x="131473" y="956694"/>
                    <a:pt x="130654" y="947138"/>
                  </a:cubicBezTo>
                  <a:cubicBezTo>
                    <a:pt x="148129" y="953691"/>
                    <a:pt x="161509" y="959698"/>
                    <a:pt x="170793" y="965159"/>
                  </a:cubicBezTo>
                  <a:lnTo>
                    <a:pt x="218303" y="965159"/>
                  </a:lnTo>
                  <a:lnTo>
                    <a:pt x="218303" y="929526"/>
                  </a:lnTo>
                  <a:lnTo>
                    <a:pt x="181441" y="929526"/>
                  </a:lnTo>
                  <a:lnTo>
                    <a:pt x="181441" y="934031"/>
                  </a:lnTo>
                  <a:cubicBezTo>
                    <a:pt x="181441" y="936215"/>
                    <a:pt x="180076" y="938127"/>
                    <a:pt x="177346" y="939765"/>
                  </a:cubicBezTo>
                  <a:cubicBezTo>
                    <a:pt x="174615" y="941403"/>
                    <a:pt x="170247" y="942973"/>
                    <a:pt x="164239" y="944475"/>
                  </a:cubicBezTo>
                  <a:cubicBezTo>
                    <a:pt x="158232" y="945977"/>
                    <a:pt x="153454" y="946728"/>
                    <a:pt x="149904" y="946728"/>
                  </a:cubicBezTo>
                  <a:cubicBezTo>
                    <a:pt x="149085" y="946728"/>
                    <a:pt x="148675" y="945772"/>
                    <a:pt x="148675" y="943861"/>
                  </a:cubicBezTo>
                  <a:lnTo>
                    <a:pt x="149085" y="932393"/>
                  </a:lnTo>
                  <a:cubicBezTo>
                    <a:pt x="149358" y="928843"/>
                    <a:pt x="149495" y="925020"/>
                    <a:pt x="149495" y="920925"/>
                  </a:cubicBezTo>
                  <a:lnTo>
                    <a:pt x="149495" y="828361"/>
                  </a:lnTo>
                  <a:cubicBezTo>
                    <a:pt x="149495" y="819350"/>
                    <a:pt x="149085" y="809930"/>
                    <a:pt x="148266" y="800100"/>
                  </a:cubicBezTo>
                  <a:cubicBezTo>
                    <a:pt x="158096" y="803923"/>
                    <a:pt x="169564" y="809384"/>
                    <a:pt x="182670" y="816483"/>
                  </a:cubicBezTo>
                  <a:lnTo>
                    <a:pt x="286702" y="816483"/>
                  </a:lnTo>
                  <a:lnTo>
                    <a:pt x="296123" y="802148"/>
                  </a:lnTo>
                  <a:cubicBezTo>
                    <a:pt x="297761" y="799690"/>
                    <a:pt x="299536" y="798462"/>
                    <a:pt x="301447" y="798462"/>
                  </a:cubicBezTo>
                  <a:close/>
                  <a:moveTo>
                    <a:pt x="832275" y="694468"/>
                  </a:moveTo>
                  <a:cubicBezTo>
                    <a:pt x="835279" y="694468"/>
                    <a:pt x="839375" y="697062"/>
                    <a:pt x="844562" y="702250"/>
                  </a:cubicBezTo>
                  <a:lnTo>
                    <a:pt x="862993" y="720681"/>
                  </a:lnTo>
                  <a:cubicBezTo>
                    <a:pt x="869820" y="727507"/>
                    <a:pt x="873233" y="732080"/>
                    <a:pt x="873233" y="734401"/>
                  </a:cubicBezTo>
                  <a:cubicBezTo>
                    <a:pt x="873233" y="736722"/>
                    <a:pt x="870093" y="737883"/>
                    <a:pt x="863813" y="737883"/>
                  </a:cubicBezTo>
                  <a:lnTo>
                    <a:pt x="709403" y="737883"/>
                  </a:lnTo>
                  <a:lnTo>
                    <a:pt x="709403" y="791537"/>
                  </a:lnTo>
                  <a:lnTo>
                    <a:pt x="767153" y="791537"/>
                  </a:lnTo>
                  <a:lnTo>
                    <a:pt x="782307" y="769010"/>
                  </a:lnTo>
                  <a:cubicBezTo>
                    <a:pt x="784218" y="766007"/>
                    <a:pt x="785925" y="764505"/>
                    <a:pt x="787427" y="764505"/>
                  </a:cubicBezTo>
                  <a:cubicBezTo>
                    <a:pt x="788929" y="764505"/>
                    <a:pt x="792273" y="766621"/>
                    <a:pt x="797461" y="770853"/>
                  </a:cubicBezTo>
                  <a:cubicBezTo>
                    <a:pt x="802649" y="775086"/>
                    <a:pt x="808042" y="779728"/>
                    <a:pt x="813640" y="784779"/>
                  </a:cubicBezTo>
                  <a:cubicBezTo>
                    <a:pt x="819237" y="789831"/>
                    <a:pt x="822992" y="793312"/>
                    <a:pt x="824903" y="795223"/>
                  </a:cubicBezTo>
                  <a:cubicBezTo>
                    <a:pt x="826814" y="797135"/>
                    <a:pt x="827770" y="799114"/>
                    <a:pt x="827770" y="801162"/>
                  </a:cubicBezTo>
                  <a:cubicBezTo>
                    <a:pt x="827770" y="803210"/>
                    <a:pt x="825859" y="804234"/>
                    <a:pt x="822036" y="804234"/>
                  </a:cubicBezTo>
                  <a:lnTo>
                    <a:pt x="709403" y="804234"/>
                  </a:lnTo>
                  <a:lnTo>
                    <a:pt x="709403" y="862803"/>
                  </a:lnTo>
                  <a:cubicBezTo>
                    <a:pt x="729335" y="864988"/>
                    <a:pt x="753022" y="866080"/>
                    <a:pt x="780464" y="866080"/>
                  </a:cubicBezTo>
                  <a:cubicBezTo>
                    <a:pt x="807906" y="866080"/>
                    <a:pt x="840603" y="864168"/>
                    <a:pt x="878557" y="860346"/>
                  </a:cubicBezTo>
                  <a:lnTo>
                    <a:pt x="880195" y="868537"/>
                  </a:lnTo>
                  <a:cubicBezTo>
                    <a:pt x="866816" y="870995"/>
                    <a:pt x="856508" y="874613"/>
                    <a:pt x="849273" y="879391"/>
                  </a:cubicBezTo>
                  <a:cubicBezTo>
                    <a:pt x="842037" y="884169"/>
                    <a:pt x="836781" y="891746"/>
                    <a:pt x="833504" y="902122"/>
                  </a:cubicBezTo>
                  <a:cubicBezTo>
                    <a:pt x="832958" y="903761"/>
                    <a:pt x="832207" y="904853"/>
                    <a:pt x="831251" y="905399"/>
                  </a:cubicBezTo>
                  <a:cubicBezTo>
                    <a:pt x="830296" y="905945"/>
                    <a:pt x="828453" y="906218"/>
                    <a:pt x="825722" y="906218"/>
                  </a:cubicBezTo>
                  <a:cubicBezTo>
                    <a:pt x="808247" y="906218"/>
                    <a:pt x="785174" y="904784"/>
                    <a:pt x="756504" y="901918"/>
                  </a:cubicBezTo>
                  <a:cubicBezTo>
                    <a:pt x="727834" y="899050"/>
                    <a:pt x="705102" y="895706"/>
                    <a:pt x="688310" y="891883"/>
                  </a:cubicBezTo>
                  <a:cubicBezTo>
                    <a:pt x="671517" y="888060"/>
                    <a:pt x="657387" y="883145"/>
                    <a:pt x="645919" y="877138"/>
                  </a:cubicBezTo>
                  <a:cubicBezTo>
                    <a:pt x="634451" y="871131"/>
                    <a:pt x="624894" y="863964"/>
                    <a:pt x="617248" y="855635"/>
                  </a:cubicBezTo>
                  <a:cubicBezTo>
                    <a:pt x="609603" y="847308"/>
                    <a:pt x="602640" y="837136"/>
                    <a:pt x="596360" y="825122"/>
                  </a:cubicBezTo>
                  <a:cubicBezTo>
                    <a:pt x="588442" y="842051"/>
                    <a:pt x="578134" y="856523"/>
                    <a:pt x="565437" y="868537"/>
                  </a:cubicBezTo>
                  <a:cubicBezTo>
                    <a:pt x="552740" y="880551"/>
                    <a:pt x="532330" y="894886"/>
                    <a:pt x="504206" y="911543"/>
                  </a:cubicBezTo>
                  <a:lnTo>
                    <a:pt x="499291" y="905809"/>
                  </a:lnTo>
                  <a:cubicBezTo>
                    <a:pt x="524684" y="884511"/>
                    <a:pt x="544276" y="861233"/>
                    <a:pt x="558065" y="835976"/>
                  </a:cubicBezTo>
                  <a:cubicBezTo>
                    <a:pt x="571854" y="810719"/>
                    <a:pt x="581206" y="780615"/>
                    <a:pt x="586121" y="745665"/>
                  </a:cubicBezTo>
                  <a:cubicBezTo>
                    <a:pt x="616975" y="755221"/>
                    <a:pt x="632403" y="762321"/>
                    <a:pt x="632403" y="766962"/>
                  </a:cubicBezTo>
                  <a:cubicBezTo>
                    <a:pt x="632403" y="768874"/>
                    <a:pt x="629740" y="770717"/>
                    <a:pt x="624416" y="772492"/>
                  </a:cubicBezTo>
                  <a:cubicBezTo>
                    <a:pt x="619091" y="774267"/>
                    <a:pt x="615337" y="778021"/>
                    <a:pt x="613153" y="783755"/>
                  </a:cubicBezTo>
                  <a:lnTo>
                    <a:pt x="601685" y="812425"/>
                  </a:lnTo>
                  <a:cubicBezTo>
                    <a:pt x="620252" y="833996"/>
                    <a:pt x="643598" y="848468"/>
                    <a:pt x="671722" y="855840"/>
                  </a:cubicBezTo>
                  <a:lnTo>
                    <a:pt x="671722" y="737883"/>
                  </a:lnTo>
                  <a:lnTo>
                    <a:pt x="520589" y="737883"/>
                  </a:lnTo>
                  <a:cubicBezTo>
                    <a:pt x="513489" y="737883"/>
                    <a:pt x="507619" y="738565"/>
                    <a:pt x="502977" y="739931"/>
                  </a:cubicBezTo>
                  <a:lnTo>
                    <a:pt x="496014" y="723138"/>
                  </a:lnTo>
                  <a:cubicBezTo>
                    <a:pt x="501748" y="724504"/>
                    <a:pt x="508574" y="725186"/>
                    <a:pt x="516493" y="725186"/>
                  </a:cubicBezTo>
                  <a:lnTo>
                    <a:pt x="804424" y="725186"/>
                  </a:lnTo>
                  <a:lnTo>
                    <a:pt x="824084" y="699383"/>
                  </a:lnTo>
                  <a:cubicBezTo>
                    <a:pt x="826541" y="696106"/>
                    <a:pt x="829272" y="694468"/>
                    <a:pt x="832275" y="694468"/>
                  </a:cubicBezTo>
                  <a:close/>
                  <a:moveTo>
                    <a:pt x="618477" y="626069"/>
                  </a:moveTo>
                  <a:lnTo>
                    <a:pt x="618477" y="673579"/>
                  </a:lnTo>
                  <a:lnTo>
                    <a:pt x="750770" y="673579"/>
                  </a:lnTo>
                  <a:lnTo>
                    <a:pt x="750770" y="626069"/>
                  </a:lnTo>
                  <a:close/>
                  <a:moveTo>
                    <a:pt x="618477" y="566680"/>
                  </a:moveTo>
                  <a:lnTo>
                    <a:pt x="618477" y="613782"/>
                  </a:lnTo>
                  <a:lnTo>
                    <a:pt x="750770" y="613782"/>
                  </a:lnTo>
                  <a:lnTo>
                    <a:pt x="750770" y="566680"/>
                  </a:lnTo>
                  <a:close/>
                  <a:moveTo>
                    <a:pt x="581206" y="531867"/>
                  </a:moveTo>
                  <a:cubicBezTo>
                    <a:pt x="598681" y="537328"/>
                    <a:pt x="613972" y="544700"/>
                    <a:pt x="627078" y="553984"/>
                  </a:cubicBezTo>
                  <a:lnTo>
                    <a:pt x="750360" y="553984"/>
                  </a:lnTo>
                  <a:lnTo>
                    <a:pt x="761419" y="538420"/>
                  </a:lnTo>
                  <a:cubicBezTo>
                    <a:pt x="763330" y="535962"/>
                    <a:pt x="764968" y="534734"/>
                    <a:pt x="766334" y="534734"/>
                  </a:cubicBezTo>
                  <a:cubicBezTo>
                    <a:pt x="768791" y="534734"/>
                    <a:pt x="776163" y="539239"/>
                    <a:pt x="788451" y="548249"/>
                  </a:cubicBezTo>
                  <a:cubicBezTo>
                    <a:pt x="800738" y="557260"/>
                    <a:pt x="806882" y="562994"/>
                    <a:pt x="806882" y="565452"/>
                  </a:cubicBezTo>
                  <a:cubicBezTo>
                    <a:pt x="806882" y="567909"/>
                    <a:pt x="805448" y="570162"/>
                    <a:pt x="802581" y="572210"/>
                  </a:cubicBezTo>
                  <a:cubicBezTo>
                    <a:pt x="799714" y="574258"/>
                    <a:pt x="795004" y="577056"/>
                    <a:pt x="788451" y="580606"/>
                  </a:cubicBezTo>
                  <a:lnTo>
                    <a:pt x="788451" y="662521"/>
                  </a:lnTo>
                  <a:cubicBezTo>
                    <a:pt x="788451" y="670440"/>
                    <a:pt x="788724" y="678904"/>
                    <a:pt x="789270" y="687914"/>
                  </a:cubicBezTo>
                  <a:lnTo>
                    <a:pt x="789679" y="700611"/>
                  </a:lnTo>
                  <a:cubicBezTo>
                    <a:pt x="789679" y="703342"/>
                    <a:pt x="788860" y="705321"/>
                    <a:pt x="787222" y="706550"/>
                  </a:cubicBezTo>
                  <a:cubicBezTo>
                    <a:pt x="785584" y="707779"/>
                    <a:pt x="780191" y="709895"/>
                    <a:pt x="771044" y="712899"/>
                  </a:cubicBezTo>
                  <a:cubicBezTo>
                    <a:pt x="761897" y="715902"/>
                    <a:pt x="756231" y="717404"/>
                    <a:pt x="754046" y="717404"/>
                  </a:cubicBezTo>
                  <a:cubicBezTo>
                    <a:pt x="751862" y="717404"/>
                    <a:pt x="750770" y="716312"/>
                    <a:pt x="750770" y="714128"/>
                  </a:cubicBezTo>
                  <a:lnTo>
                    <a:pt x="750770" y="685867"/>
                  </a:lnTo>
                  <a:lnTo>
                    <a:pt x="618477" y="685867"/>
                  </a:lnTo>
                  <a:lnTo>
                    <a:pt x="618477" y="701021"/>
                  </a:lnTo>
                  <a:cubicBezTo>
                    <a:pt x="618477" y="704571"/>
                    <a:pt x="617590" y="706960"/>
                    <a:pt x="615815" y="708189"/>
                  </a:cubicBezTo>
                  <a:cubicBezTo>
                    <a:pt x="614040" y="709417"/>
                    <a:pt x="608579" y="711465"/>
                    <a:pt x="599432" y="714332"/>
                  </a:cubicBezTo>
                  <a:cubicBezTo>
                    <a:pt x="590285" y="717199"/>
                    <a:pt x="584755" y="718633"/>
                    <a:pt x="582844" y="718633"/>
                  </a:cubicBezTo>
                  <a:cubicBezTo>
                    <a:pt x="580933" y="718633"/>
                    <a:pt x="580114" y="717131"/>
                    <a:pt x="580387" y="714128"/>
                  </a:cubicBezTo>
                  <a:cubicBezTo>
                    <a:pt x="581752" y="701021"/>
                    <a:pt x="582434" y="687505"/>
                    <a:pt x="582434" y="673579"/>
                  </a:cubicBezTo>
                  <a:lnTo>
                    <a:pt x="582434" y="566680"/>
                  </a:lnTo>
                  <a:cubicBezTo>
                    <a:pt x="582434" y="555212"/>
                    <a:pt x="582025" y="543608"/>
                    <a:pt x="581206" y="531867"/>
                  </a:cubicBezTo>
                  <a:close/>
                  <a:moveTo>
                    <a:pt x="223628" y="359569"/>
                  </a:moveTo>
                  <a:cubicBezTo>
                    <a:pt x="237007" y="362572"/>
                    <a:pt x="248271" y="365781"/>
                    <a:pt x="257418" y="369194"/>
                  </a:cubicBezTo>
                  <a:cubicBezTo>
                    <a:pt x="266565" y="372607"/>
                    <a:pt x="271958" y="375064"/>
                    <a:pt x="273596" y="376566"/>
                  </a:cubicBezTo>
                  <a:cubicBezTo>
                    <a:pt x="275234" y="378068"/>
                    <a:pt x="276053" y="379638"/>
                    <a:pt x="276053" y="381276"/>
                  </a:cubicBezTo>
                  <a:cubicBezTo>
                    <a:pt x="276053" y="383461"/>
                    <a:pt x="274347" y="384826"/>
                    <a:pt x="270934" y="385372"/>
                  </a:cubicBezTo>
                  <a:cubicBezTo>
                    <a:pt x="267521" y="385918"/>
                    <a:pt x="264858" y="386737"/>
                    <a:pt x="262947" y="387829"/>
                  </a:cubicBezTo>
                  <a:cubicBezTo>
                    <a:pt x="271685" y="446535"/>
                    <a:pt x="285474" y="491657"/>
                    <a:pt x="304314" y="523194"/>
                  </a:cubicBezTo>
                  <a:cubicBezTo>
                    <a:pt x="323154" y="554731"/>
                    <a:pt x="351825" y="580876"/>
                    <a:pt x="390325" y="601628"/>
                  </a:cubicBezTo>
                  <a:lnTo>
                    <a:pt x="388686" y="609000"/>
                  </a:lnTo>
                  <a:cubicBezTo>
                    <a:pt x="381587" y="608181"/>
                    <a:pt x="375307" y="607771"/>
                    <a:pt x="369846" y="607771"/>
                  </a:cubicBezTo>
                  <a:cubicBezTo>
                    <a:pt x="358105" y="607771"/>
                    <a:pt x="347046" y="610911"/>
                    <a:pt x="336670" y="617191"/>
                  </a:cubicBezTo>
                  <a:cubicBezTo>
                    <a:pt x="334759" y="618284"/>
                    <a:pt x="333121" y="618830"/>
                    <a:pt x="331755" y="618830"/>
                  </a:cubicBezTo>
                  <a:cubicBezTo>
                    <a:pt x="326021" y="618830"/>
                    <a:pt x="312779" y="600672"/>
                    <a:pt x="292027" y="564356"/>
                  </a:cubicBezTo>
                  <a:cubicBezTo>
                    <a:pt x="271275" y="528041"/>
                    <a:pt x="259397" y="472065"/>
                    <a:pt x="256394" y="396431"/>
                  </a:cubicBezTo>
                  <a:cubicBezTo>
                    <a:pt x="255028" y="400526"/>
                    <a:pt x="254346" y="405305"/>
                    <a:pt x="254346" y="410766"/>
                  </a:cubicBezTo>
                  <a:cubicBezTo>
                    <a:pt x="251342" y="476571"/>
                    <a:pt x="236802" y="525378"/>
                    <a:pt x="210726" y="557189"/>
                  </a:cubicBezTo>
                  <a:cubicBezTo>
                    <a:pt x="184650" y="588999"/>
                    <a:pt x="145808" y="612959"/>
                    <a:pt x="94202" y="629069"/>
                  </a:cubicBezTo>
                  <a:lnTo>
                    <a:pt x="90516" y="622925"/>
                  </a:lnTo>
                  <a:cubicBezTo>
                    <a:pt x="135023" y="601901"/>
                    <a:pt x="167721" y="574391"/>
                    <a:pt x="188609" y="540396"/>
                  </a:cubicBezTo>
                  <a:cubicBezTo>
                    <a:pt x="209497" y="506401"/>
                    <a:pt x="221170" y="446126"/>
                    <a:pt x="223628" y="359569"/>
                  </a:cubicBezTo>
                  <a:close/>
                  <a:moveTo>
                    <a:pt x="145399" y="333356"/>
                  </a:moveTo>
                  <a:lnTo>
                    <a:pt x="151952" y="336633"/>
                  </a:lnTo>
                  <a:lnTo>
                    <a:pt x="107308" y="445579"/>
                  </a:lnTo>
                  <a:cubicBezTo>
                    <a:pt x="101847" y="458959"/>
                    <a:pt x="98161" y="470222"/>
                    <a:pt x="96250" y="479369"/>
                  </a:cubicBezTo>
                  <a:cubicBezTo>
                    <a:pt x="94339" y="488517"/>
                    <a:pt x="93383" y="498551"/>
                    <a:pt x="93383" y="509473"/>
                  </a:cubicBezTo>
                  <a:cubicBezTo>
                    <a:pt x="93383" y="520395"/>
                    <a:pt x="94065" y="532546"/>
                    <a:pt x="95431" y="545925"/>
                  </a:cubicBezTo>
                  <a:cubicBezTo>
                    <a:pt x="96796" y="559305"/>
                    <a:pt x="97479" y="568315"/>
                    <a:pt x="97479" y="572957"/>
                  </a:cubicBezTo>
                  <a:cubicBezTo>
                    <a:pt x="97479" y="592071"/>
                    <a:pt x="93110" y="601628"/>
                    <a:pt x="84372" y="601628"/>
                  </a:cubicBezTo>
                  <a:cubicBezTo>
                    <a:pt x="75635" y="601628"/>
                    <a:pt x="67170" y="598624"/>
                    <a:pt x="58979" y="592617"/>
                  </a:cubicBezTo>
                  <a:cubicBezTo>
                    <a:pt x="50787" y="586610"/>
                    <a:pt x="46691" y="579647"/>
                    <a:pt x="46691" y="571729"/>
                  </a:cubicBezTo>
                  <a:cubicBezTo>
                    <a:pt x="46691" y="570090"/>
                    <a:pt x="46964" y="568452"/>
                    <a:pt x="47510" y="566814"/>
                  </a:cubicBezTo>
                  <a:cubicBezTo>
                    <a:pt x="55156" y="540055"/>
                    <a:pt x="58979" y="521351"/>
                    <a:pt x="58979" y="510702"/>
                  </a:cubicBezTo>
                  <a:cubicBezTo>
                    <a:pt x="58979" y="500053"/>
                    <a:pt x="55497" y="492408"/>
                    <a:pt x="48534" y="487766"/>
                  </a:cubicBezTo>
                  <a:cubicBezTo>
                    <a:pt x="41572" y="483124"/>
                    <a:pt x="31264" y="478892"/>
                    <a:pt x="17611" y="475069"/>
                  </a:cubicBezTo>
                  <a:lnTo>
                    <a:pt x="18431" y="467287"/>
                  </a:lnTo>
                  <a:cubicBezTo>
                    <a:pt x="29899" y="469199"/>
                    <a:pt x="39319" y="470154"/>
                    <a:pt x="46691" y="470154"/>
                  </a:cubicBezTo>
                  <a:cubicBezTo>
                    <a:pt x="54064" y="470154"/>
                    <a:pt x="60344" y="468789"/>
                    <a:pt x="65532" y="466058"/>
                  </a:cubicBezTo>
                  <a:cubicBezTo>
                    <a:pt x="70720" y="463328"/>
                    <a:pt x="76454" y="456365"/>
                    <a:pt x="82734" y="445170"/>
                  </a:cubicBezTo>
                  <a:close/>
                  <a:moveTo>
                    <a:pt x="43415" y="268643"/>
                  </a:moveTo>
                  <a:cubicBezTo>
                    <a:pt x="74542" y="285299"/>
                    <a:pt x="94543" y="298406"/>
                    <a:pt x="103417" y="307962"/>
                  </a:cubicBezTo>
                  <a:cubicBezTo>
                    <a:pt x="112292" y="317519"/>
                    <a:pt x="116729" y="326461"/>
                    <a:pt x="116729" y="334790"/>
                  </a:cubicBezTo>
                  <a:cubicBezTo>
                    <a:pt x="116729" y="343118"/>
                    <a:pt x="113657" y="350968"/>
                    <a:pt x="107513" y="358340"/>
                  </a:cubicBezTo>
                  <a:cubicBezTo>
                    <a:pt x="101370" y="365712"/>
                    <a:pt x="95158" y="369399"/>
                    <a:pt x="88878" y="369399"/>
                  </a:cubicBezTo>
                  <a:cubicBezTo>
                    <a:pt x="85601" y="369399"/>
                    <a:pt x="83075" y="368375"/>
                    <a:pt x="81300" y="366327"/>
                  </a:cubicBezTo>
                  <a:cubicBezTo>
                    <a:pt x="79526" y="364279"/>
                    <a:pt x="78092" y="360524"/>
                    <a:pt x="77000" y="355063"/>
                  </a:cubicBezTo>
                  <a:cubicBezTo>
                    <a:pt x="72631" y="334585"/>
                    <a:pt x="67648" y="319089"/>
                    <a:pt x="62050" y="308577"/>
                  </a:cubicBezTo>
                  <a:cubicBezTo>
                    <a:pt x="56453" y="298064"/>
                    <a:pt x="48466" y="286937"/>
                    <a:pt x="38090" y="275196"/>
                  </a:cubicBezTo>
                  <a:close/>
                  <a:moveTo>
                    <a:pt x="205606" y="240792"/>
                  </a:moveTo>
                  <a:cubicBezTo>
                    <a:pt x="214344" y="243523"/>
                    <a:pt x="224515" y="247414"/>
                    <a:pt x="236120" y="252465"/>
                  </a:cubicBezTo>
                  <a:cubicBezTo>
                    <a:pt x="247724" y="257516"/>
                    <a:pt x="254346" y="260861"/>
                    <a:pt x="255984" y="262500"/>
                  </a:cubicBezTo>
                  <a:cubicBezTo>
                    <a:pt x="257623" y="264138"/>
                    <a:pt x="258442" y="265913"/>
                    <a:pt x="258442" y="267824"/>
                  </a:cubicBezTo>
                  <a:cubicBezTo>
                    <a:pt x="258442" y="269735"/>
                    <a:pt x="256325" y="270964"/>
                    <a:pt x="252093" y="271510"/>
                  </a:cubicBezTo>
                  <a:cubicBezTo>
                    <a:pt x="247861" y="272056"/>
                    <a:pt x="244789" y="273421"/>
                    <a:pt x="242878" y="275606"/>
                  </a:cubicBezTo>
                  <a:cubicBezTo>
                    <a:pt x="240966" y="277790"/>
                    <a:pt x="237895" y="284685"/>
                    <a:pt x="233662" y="296289"/>
                  </a:cubicBezTo>
                  <a:cubicBezTo>
                    <a:pt x="229430" y="307894"/>
                    <a:pt x="223218" y="322297"/>
                    <a:pt x="215027" y="339500"/>
                  </a:cubicBezTo>
                  <a:lnTo>
                    <a:pt x="314553" y="339500"/>
                  </a:lnTo>
                  <a:lnTo>
                    <a:pt x="330117" y="320249"/>
                  </a:lnTo>
                  <a:cubicBezTo>
                    <a:pt x="333121" y="316700"/>
                    <a:pt x="335442" y="314925"/>
                    <a:pt x="337080" y="314925"/>
                  </a:cubicBezTo>
                  <a:cubicBezTo>
                    <a:pt x="339811" y="314925"/>
                    <a:pt x="347524" y="321751"/>
                    <a:pt x="360221" y="335404"/>
                  </a:cubicBezTo>
                  <a:cubicBezTo>
                    <a:pt x="372918" y="349056"/>
                    <a:pt x="379266" y="358067"/>
                    <a:pt x="379266" y="362436"/>
                  </a:cubicBezTo>
                  <a:cubicBezTo>
                    <a:pt x="379266" y="364347"/>
                    <a:pt x="378447" y="365508"/>
                    <a:pt x="376809" y="365917"/>
                  </a:cubicBezTo>
                  <a:cubicBezTo>
                    <a:pt x="375170" y="366327"/>
                    <a:pt x="370392" y="366532"/>
                    <a:pt x="362474" y="366532"/>
                  </a:cubicBezTo>
                  <a:cubicBezTo>
                    <a:pt x="354555" y="366532"/>
                    <a:pt x="346432" y="369126"/>
                    <a:pt x="338104" y="374313"/>
                  </a:cubicBezTo>
                  <a:cubicBezTo>
                    <a:pt x="329776" y="379501"/>
                    <a:pt x="315919" y="391516"/>
                    <a:pt x="296532" y="410356"/>
                  </a:cubicBezTo>
                  <a:lnTo>
                    <a:pt x="288341" y="405441"/>
                  </a:lnTo>
                  <a:cubicBezTo>
                    <a:pt x="300901" y="385782"/>
                    <a:pt x="310321" y="368306"/>
                    <a:pt x="316601" y="353016"/>
                  </a:cubicBezTo>
                  <a:lnTo>
                    <a:pt x="208473" y="353016"/>
                  </a:lnTo>
                  <a:cubicBezTo>
                    <a:pt x="189087" y="392062"/>
                    <a:pt x="165741" y="428104"/>
                    <a:pt x="138436" y="461143"/>
                  </a:cubicBezTo>
                  <a:lnTo>
                    <a:pt x="130654" y="457048"/>
                  </a:lnTo>
                  <a:cubicBezTo>
                    <a:pt x="167789" y="394792"/>
                    <a:pt x="192773" y="322707"/>
                    <a:pt x="205606" y="240792"/>
                  </a:cubicBezTo>
                  <a:close/>
                  <a:moveTo>
                    <a:pt x="612743" y="120006"/>
                  </a:moveTo>
                  <a:lnTo>
                    <a:pt x="609057" y="189633"/>
                  </a:lnTo>
                  <a:lnTo>
                    <a:pt x="656977" y="189633"/>
                  </a:lnTo>
                  <a:lnTo>
                    <a:pt x="658615" y="120006"/>
                  </a:lnTo>
                  <a:close/>
                  <a:moveTo>
                    <a:pt x="616429" y="32766"/>
                  </a:moveTo>
                  <a:cubicBezTo>
                    <a:pt x="615064" y="70720"/>
                    <a:pt x="613972" y="95841"/>
                    <a:pt x="613153" y="108128"/>
                  </a:cubicBezTo>
                  <a:lnTo>
                    <a:pt x="658615" y="108128"/>
                  </a:lnTo>
                  <a:cubicBezTo>
                    <a:pt x="658888" y="94475"/>
                    <a:pt x="659025" y="69355"/>
                    <a:pt x="659025" y="32766"/>
                  </a:cubicBezTo>
                  <a:close/>
                  <a:moveTo>
                    <a:pt x="723738" y="2867"/>
                  </a:moveTo>
                  <a:cubicBezTo>
                    <a:pt x="739029" y="9693"/>
                    <a:pt x="752818" y="16793"/>
                    <a:pt x="765105" y="24165"/>
                  </a:cubicBezTo>
                  <a:lnTo>
                    <a:pt x="812616" y="24165"/>
                  </a:lnTo>
                  <a:lnTo>
                    <a:pt x="824084" y="6553"/>
                  </a:lnTo>
                  <a:cubicBezTo>
                    <a:pt x="825722" y="4096"/>
                    <a:pt x="827497" y="2867"/>
                    <a:pt x="829408" y="2867"/>
                  </a:cubicBezTo>
                  <a:cubicBezTo>
                    <a:pt x="832139" y="2867"/>
                    <a:pt x="839784" y="8055"/>
                    <a:pt x="852344" y="18431"/>
                  </a:cubicBezTo>
                  <a:cubicBezTo>
                    <a:pt x="864905" y="28807"/>
                    <a:pt x="871185" y="35087"/>
                    <a:pt x="871185" y="37271"/>
                  </a:cubicBezTo>
                  <a:cubicBezTo>
                    <a:pt x="871185" y="39456"/>
                    <a:pt x="868181" y="41026"/>
                    <a:pt x="862174" y="41981"/>
                  </a:cubicBezTo>
                  <a:cubicBezTo>
                    <a:pt x="856167" y="42937"/>
                    <a:pt x="851798" y="45599"/>
                    <a:pt x="849068" y="49968"/>
                  </a:cubicBezTo>
                  <a:lnTo>
                    <a:pt x="797052" y="139256"/>
                  </a:lnTo>
                  <a:cubicBezTo>
                    <a:pt x="820261" y="155912"/>
                    <a:pt x="837804" y="172568"/>
                    <a:pt x="849682" y="189224"/>
                  </a:cubicBezTo>
                  <a:cubicBezTo>
                    <a:pt x="861560" y="205880"/>
                    <a:pt x="867499" y="223218"/>
                    <a:pt x="867499" y="241240"/>
                  </a:cubicBezTo>
                  <a:cubicBezTo>
                    <a:pt x="867499" y="259261"/>
                    <a:pt x="864495" y="272709"/>
                    <a:pt x="858488" y="281583"/>
                  </a:cubicBezTo>
                  <a:cubicBezTo>
                    <a:pt x="852481" y="290457"/>
                    <a:pt x="843948" y="297624"/>
                    <a:pt x="832890" y="303085"/>
                  </a:cubicBezTo>
                  <a:cubicBezTo>
                    <a:pt x="821831" y="308546"/>
                    <a:pt x="815073" y="311277"/>
                    <a:pt x="812616" y="311277"/>
                  </a:cubicBezTo>
                  <a:cubicBezTo>
                    <a:pt x="810158" y="311277"/>
                    <a:pt x="808383" y="308546"/>
                    <a:pt x="807291" y="303085"/>
                  </a:cubicBezTo>
                  <a:cubicBezTo>
                    <a:pt x="805926" y="294621"/>
                    <a:pt x="802649" y="288136"/>
                    <a:pt x="797461" y="283631"/>
                  </a:cubicBezTo>
                  <a:cubicBezTo>
                    <a:pt x="792273" y="279125"/>
                    <a:pt x="781897" y="274006"/>
                    <a:pt x="766334" y="268272"/>
                  </a:cubicBezTo>
                  <a:lnTo>
                    <a:pt x="767153" y="261718"/>
                  </a:lnTo>
                  <a:cubicBezTo>
                    <a:pt x="780532" y="263903"/>
                    <a:pt x="791932" y="264995"/>
                    <a:pt x="801352" y="264995"/>
                  </a:cubicBezTo>
                  <a:cubicBezTo>
                    <a:pt x="810773" y="264995"/>
                    <a:pt x="817667" y="262742"/>
                    <a:pt x="822036" y="258237"/>
                  </a:cubicBezTo>
                  <a:cubicBezTo>
                    <a:pt x="826405" y="253732"/>
                    <a:pt x="828589" y="245609"/>
                    <a:pt x="828589" y="233867"/>
                  </a:cubicBezTo>
                  <a:cubicBezTo>
                    <a:pt x="828589" y="203559"/>
                    <a:pt x="812889" y="173523"/>
                    <a:pt x="781488" y="143761"/>
                  </a:cubicBezTo>
                  <a:cubicBezTo>
                    <a:pt x="796233" y="101165"/>
                    <a:pt x="807564" y="65122"/>
                    <a:pt x="815483" y="35633"/>
                  </a:cubicBezTo>
                  <a:lnTo>
                    <a:pt x="759780" y="35633"/>
                  </a:lnTo>
                  <a:lnTo>
                    <a:pt x="759780" y="352644"/>
                  </a:lnTo>
                  <a:cubicBezTo>
                    <a:pt x="759780" y="355921"/>
                    <a:pt x="758688" y="358378"/>
                    <a:pt x="756504" y="360016"/>
                  </a:cubicBezTo>
                  <a:cubicBezTo>
                    <a:pt x="754319" y="361655"/>
                    <a:pt x="749405" y="363771"/>
                    <a:pt x="741759" y="366365"/>
                  </a:cubicBezTo>
                  <a:cubicBezTo>
                    <a:pt x="734114" y="368959"/>
                    <a:pt x="728789" y="370256"/>
                    <a:pt x="725786" y="370256"/>
                  </a:cubicBezTo>
                  <a:cubicBezTo>
                    <a:pt x="724694" y="370256"/>
                    <a:pt x="724147" y="369778"/>
                    <a:pt x="724147" y="368822"/>
                  </a:cubicBezTo>
                  <a:cubicBezTo>
                    <a:pt x="724147" y="367867"/>
                    <a:pt x="724352" y="362883"/>
                    <a:pt x="724762" y="353873"/>
                  </a:cubicBezTo>
                  <a:cubicBezTo>
                    <a:pt x="725171" y="344862"/>
                    <a:pt x="725376" y="330664"/>
                    <a:pt x="725376" y="311277"/>
                  </a:cubicBezTo>
                  <a:lnTo>
                    <a:pt x="725376" y="45872"/>
                  </a:lnTo>
                  <a:cubicBezTo>
                    <a:pt x="725376" y="26213"/>
                    <a:pt x="724830" y="11878"/>
                    <a:pt x="723738" y="2867"/>
                  </a:cubicBezTo>
                  <a:close/>
                  <a:moveTo>
                    <a:pt x="671107" y="0"/>
                  </a:moveTo>
                  <a:cubicBezTo>
                    <a:pt x="673155" y="0"/>
                    <a:pt x="677865" y="2594"/>
                    <a:pt x="685238" y="7782"/>
                  </a:cubicBezTo>
                  <a:lnTo>
                    <a:pt x="702030" y="19660"/>
                  </a:lnTo>
                  <a:cubicBezTo>
                    <a:pt x="705580" y="22117"/>
                    <a:pt x="707355" y="24438"/>
                    <a:pt x="707355" y="26622"/>
                  </a:cubicBezTo>
                  <a:cubicBezTo>
                    <a:pt x="707355" y="28807"/>
                    <a:pt x="702167" y="32766"/>
                    <a:pt x="691791" y="38500"/>
                  </a:cubicBezTo>
                  <a:cubicBezTo>
                    <a:pt x="691791" y="146082"/>
                    <a:pt x="691313" y="211136"/>
                    <a:pt x="690357" y="233663"/>
                  </a:cubicBezTo>
                  <a:cubicBezTo>
                    <a:pt x="689402" y="256189"/>
                    <a:pt x="688105" y="274757"/>
                    <a:pt x="686467" y="289365"/>
                  </a:cubicBezTo>
                  <a:cubicBezTo>
                    <a:pt x="684828" y="303973"/>
                    <a:pt x="681347" y="314758"/>
                    <a:pt x="676022" y="321721"/>
                  </a:cubicBezTo>
                  <a:cubicBezTo>
                    <a:pt x="670698" y="328684"/>
                    <a:pt x="662302" y="334964"/>
                    <a:pt x="650833" y="340562"/>
                  </a:cubicBezTo>
                  <a:cubicBezTo>
                    <a:pt x="639365" y="346159"/>
                    <a:pt x="632403" y="348958"/>
                    <a:pt x="629945" y="348958"/>
                  </a:cubicBezTo>
                  <a:cubicBezTo>
                    <a:pt x="627488" y="348958"/>
                    <a:pt x="625849" y="346774"/>
                    <a:pt x="625030" y="342405"/>
                  </a:cubicBezTo>
                  <a:cubicBezTo>
                    <a:pt x="623392" y="334759"/>
                    <a:pt x="620115" y="328206"/>
                    <a:pt x="615200" y="322745"/>
                  </a:cubicBezTo>
                  <a:cubicBezTo>
                    <a:pt x="610286" y="317284"/>
                    <a:pt x="601275" y="311140"/>
                    <a:pt x="588169" y="304314"/>
                  </a:cubicBezTo>
                  <a:lnTo>
                    <a:pt x="589807" y="297351"/>
                  </a:lnTo>
                  <a:cubicBezTo>
                    <a:pt x="608920" y="301174"/>
                    <a:pt x="622163" y="303085"/>
                    <a:pt x="629536" y="303085"/>
                  </a:cubicBezTo>
                  <a:cubicBezTo>
                    <a:pt x="636908" y="303085"/>
                    <a:pt x="641959" y="301106"/>
                    <a:pt x="644690" y="297147"/>
                  </a:cubicBezTo>
                  <a:cubicBezTo>
                    <a:pt x="647420" y="293187"/>
                    <a:pt x="649741" y="284859"/>
                    <a:pt x="651653" y="272163"/>
                  </a:cubicBezTo>
                  <a:cubicBezTo>
                    <a:pt x="653564" y="259466"/>
                    <a:pt x="655202" y="235915"/>
                    <a:pt x="656568" y="201511"/>
                  </a:cubicBezTo>
                  <a:lnTo>
                    <a:pt x="608238" y="201511"/>
                  </a:lnTo>
                  <a:cubicBezTo>
                    <a:pt x="605507" y="237554"/>
                    <a:pt x="596223" y="268340"/>
                    <a:pt x="580387" y="293870"/>
                  </a:cubicBezTo>
                  <a:cubicBezTo>
                    <a:pt x="564550" y="319400"/>
                    <a:pt x="539429" y="343906"/>
                    <a:pt x="505025" y="367389"/>
                  </a:cubicBezTo>
                  <a:lnTo>
                    <a:pt x="499700" y="362064"/>
                  </a:lnTo>
                  <a:cubicBezTo>
                    <a:pt x="545300" y="318376"/>
                    <a:pt x="570420" y="264858"/>
                    <a:pt x="575062" y="201511"/>
                  </a:cubicBezTo>
                  <a:lnTo>
                    <a:pt x="527142" y="201511"/>
                  </a:lnTo>
                  <a:cubicBezTo>
                    <a:pt x="519769" y="201511"/>
                    <a:pt x="514035" y="202467"/>
                    <a:pt x="509940" y="204378"/>
                  </a:cubicBezTo>
                  <a:lnTo>
                    <a:pt x="502567" y="187585"/>
                  </a:lnTo>
                  <a:cubicBezTo>
                    <a:pt x="508301" y="188951"/>
                    <a:pt x="515128" y="189633"/>
                    <a:pt x="523046" y="189633"/>
                  </a:cubicBezTo>
                  <a:lnTo>
                    <a:pt x="575881" y="189633"/>
                  </a:lnTo>
                  <a:cubicBezTo>
                    <a:pt x="577247" y="166970"/>
                    <a:pt x="578066" y="143761"/>
                    <a:pt x="578339" y="120006"/>
                  </a:cubicBezTo>
                  <a:lnTo>
                    <a:pt x="530418" y="120006"/>
                  </a:lnTo>
                  <a:cubicBezTo>
                    <a:pt x="523046" y="120006"/>
                    <a:pt x="517312" y="120961"/>
                    <a:pt x="513216" y="122873"/>
                  </a:cubicBezTo>
                  <a:lnTo>
                    <a:pt x="505844" y="106080"/>
                  </a:lnTo>
                  <a:cubicBezTo>
                    <a:pt x="511578" y="107445"/>
                    <a:pt x="518404" y="108128"/>
                    <a:pt x="526323" y="108128"/>
                  </a:cubicBezTo>
                  <a:lnTo>
                    <a:pt x="578748" y="108128"/>
                  </a:lnTo>
                  <a:cubicBezTo>
                    <a:pt x="579567" y="81642"/>
                    <a:pt x="579841" y="56521"/>
                    <a:pt x="579567" y="32766"/>
                  </a:cubicBezTo>
                  <a:lnTo>
                    <a:pt x="536153" y="32766"/>
                  </a:lnTo>
                  <a:cubicBezTo>
                    <a:pt x="528780" y="32766"/>
                    <a:pt x="523046" y="33722"/>
                    <a:pt x="518950" y="35633"/>
                  </a:cubicBezTo>
                  <a:lnTo>
                    <a:pt x="511578" y="18021"/>
                  </a:lnTo>
                  <a:cubicBezTo>
                    <a:pt x="517312" y="19387"/>
                    <a:pt x="524138" y="20069"/>
                    <a:pt x="532057" y="20069"/>
                  </a:cubicBezTo>
                  <a:lnTo>
                    <a:pt x="655339" y="20069"/>
                  </a:lnTo>
                  <a:lnTo>
                    <a:pt x="665988" y="3277"/>
                  </a:lnTo>
                  <a:cubicBezTo>
                    <a:pt x="667353" y="1092"/>
                    <a:pt x="669060" y="0"/>
                    <a:pt x="671107" y="0"/>
                  </a:cubicBezTo>
                  <a:close/>
                </a:path>
              </a:pathLst>
            </a:custGeom>
            <a:solidFill>
              <a:srgbClr val="F39C67"/>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l"/>
              <a:endParaRPr lang="zh-CN" altLang="en-US" sz="3200" dirty="0">
                <a:solidFill>
                  <a:srgbClr val="F39C67"/>
                </a:solidFill>
                <a:latin typeface="华文中宋" panose="02010600040101010101" pitchFamily="2" charset="-122"/>
                <a:ea typeface="华文中宋" panose="02010600040101010101" pitchFamily="2" charset="-122"/>
              </a:endParaRPr>
            </a:p>
          </p:txBody>
        </p:sp>
        <p:cxnSp>
          <p:nvCxnSpPr>
            <p:cNvPr id="7" name="直接连接符 6"/>
            <p:cNvCxnSpPr/>
            <p:nvPr/>
          </p:nvCxnSpPr>
          <p:spPr>
            <a:xfrm flipH="1">
              <a:off x="9572626" y="2630905"/>
              <a:ext cx="1095374" cy="1607720"/>
            </a:xfrm>
            <a:prstGeom prst="line">
              <a:avLst/>
            </a:prstGeom>
            <a:ln w="19050">
              <a:solidFill>
                <a:srgbClr val="F39C67"/>
              </a:solidFill>
            </a:ln>
            <a:effectLst>
              <a:outerShdw blurRad="50800" dist="38100" dir="2700000" sx="99000" sy="99000" algn="tl" rotWithShape="0">
                <a:prstClr val="black">
                  <a:alpha val="70000"/>
                </a:prstClr>
              </a:outerShdw>
            </a:effectLst>
          </p:spPr>
          <p:style>
            <a:lnRef idx="1">
              <a:schemeClr val="accent1"/>
            </a:lnRef>
            <a:fillRef idx="0">
              <a:schemeClr val="accent1"/>
            </a:fillRef>
            <a:effectRef idx="0">
              <a:schemeClr val="accent1"/>
            </a:effectRef>
            <a:fontRef idx="minor">
              <a:schemeClr val="tx1"/>
            </a:fontRef>
          </p:style>
        </p:cxnSp>
      </p:grpSp>
      <p:sp>
        <p:nvSpPr>
          <p:cNvPr id="9" name="文本框 8"/>
          <p:cNvSpPr txBox="1"/>
          <p:nvPr/>
        </p:nvSpPr>
        <p:spPr>
          <a:xfrm>
            <a:off x="10918415" y="3006821"/>
            <a:ext cx="400110" cy="3335502"/>
          </a:xfrm>
          <a:prstGeom prst="rect">
            <a:avLst/>
          </a:prstGeom>
          <a:noFill/>
        </p:spPr>
        <p:txBody>
          <a:bodyPr vert="eaVert" wrap="square" rtlCol="0">
            <a:spAutoFit/>
          </a:bodyPr>
          <a:lstStyle/>
          <a:p>
            <a:r>
              <a:rPr lang="en-US" altLang="zh-CN" sz="1400" dirty="0">
                <a:solidFill>
                  <a:schemeClr val="accent6">
                    <a:lumMod val="75000"/>
                  </a:schemeClr>
                </a:solidFill>
                <a:latin typeface="华文中宋" panose="02010600040101010101" pitchFamily="2" charset="-122"/>
                <a:ea typeface="华文中宋" panose="02010600040101010101" pitchFamily="2" charset="-122"/>
              </a:rPr>
              <a:t>•</a:t>
            </a:r>
            <a:r>
              <a:rPr lang="zh-CN" altLang="en-US" sz="1400" dirty="0">
                <a:latin typeface="华文中宋" panose="02010600040101010101" pitchFamily="2" charset="-122"/>
                <a:ea typeface="华文中宋" panose="02010600040101010101" pitchFamily="2" charset="-122"/>
              </a:rPr>
              <a:t>有一种填空题叫完全不会，</a:t>
            </a:r>
            <a:endParaRPr lang="zh-CN" altLang="en-US" sz="1400" dirty="0">
              <a:latin typeface="华文中宋" panose="02010600040101010101" pitchFamily="2" charset="-122"/>
              <a:ea typeface="华文中宋" panose="02010600040101010101" pitchFamily="2" charset="-122"/>
            </a:endParaRPr>
          </a:p>
        </p:txBody>
      </p:sp>
      <p:sp>
        <p:nvSpPr>
          <p:cNvPr id="18" name="文本框 17"/>
          <p:cNvSpPr txBox="1"/>
          <p:nvPr/>
        </p:nvSpPr>
        <p:spPr>
          <a:xfrm>
            <a:off x="10641874" y="3458465"/>
            <a:ext cx="400110" cy="3335502"/>
          </a:xfrm>
          <a:prstGeom prst="rect">
            <a:avLst/>
          </a:prstGeom>
          <a:noFill/>
        </p:spPr>
        <p:txBody>
          <a:bodyPr vert="eaVert" wrap="square" rtlCol="0">
            <a:spAutoFit/>
          </a:bodyPr>
          <a:lstStyle/>
          <a:p>
            <a:r>
              <a:rPr lang="en-US" altLang="zh-CN" sz="1400" dirty="0">
                <a:solidFill>
                  <a:schemeClr val="accent6">
                    <a:lumMod val="75000"/>
                  </a:schemeClr>
                </a:solidFill>
                <a:latin typeface="华文中宋" panose="02010600040101010101" pitchFamily="2" charset="-122"/>
                <a:ea typeface="华文中宋" panose="02010600040101010101" pitchFamily="2" charset="-122"/>
              </a:rPr>
              <a:t>•</a:t>
            </a:r>
            <a:r>
              <a:rPr lang="zh-CN" altLang="en-US" sz="1400" dirty="0">
                <a:latin typeface="华文中宋" panose="02010600040101010101" pitchFamily="2" charset="-122"/>
                <a:ea typeface="华文中宋" panose="02010600040101010101" pitchFamily="2" charset="-122"/>
              </a:rPr>
              <a:t>有一种选择题叫看起来都对，</a:t>
            </a:r>
            <a:endParaRPr lang="zh-CN" altLang="en-US" sz="1400" dirty="0">
              <a:latin typeface="华文中宋" panose="02010600040101010101" pitchFamily="2" charset="-122"/>
              <a:ea typeface="华文中宋" panose="02010600040101010101" pitchFamily="2" charset="-122"/>
            </a:endParaRPr>
          </a:p>
        </p:txBody>
      </p:sp>
      <p:sp>
        <p:nvSpPr>
          <p:cNvPr id="21" name="文本框 20"/>
          <p:cNvSpPr txBox="1"/>
          <p:nvPr/>
        </p:nvSpPr>
        <p:spPr>
          <a:xfrm>
            <a:off x="10124604" y="3909447"/>
            <a:ext cx="615553" cy="3335502"/>
          </a:xfrm>
          <a:prstGeom prst="rect">
            <a:avLst/>
          </a:prstGeom>
          <a:noFill/>
        </p:spPr>
        <p:txBody>
          <a:bodyPr vert="eaVert" wrap="square" rtlCol="0">
            <a:spAutoFit/>
          </a:bodyPr>
          <a:lstStyle/>
          <a:p>
            <a:r>
              <a:rPr lang="en-US" altLang="zh-CN" sz="1400" dirty="0">
                <a:solidFill>
                  <a:schemeClr val="accent6">
                    <a:lumMod val="75000"/>
                  </a:schemeClr>
                </a:solidFill>
                <a:latin typeface="华文中宋" panose="02010600040101010101" pitchFamily="2" charset="-122"/>
                <a:ea typeface="华文中宋" panose="02010600040101010101" pitchFamily="2" charset="-122"/>
              </a:rPr>
              <a:t>•</a:t>
            </a:r>
            <a:r>
              <a:rPr lang="zh-CN" altLang="en-US" sz="1400" dirty="0">
                <a:latin typeface="华文中宋" panose="02010600040101010101" pitchFamily="2" charset="-122"/>
                <a:ea typeface="华文中宋" panose="02010600040101010101" pitchFamily="2" charset="-122"/>
              </a:rPr>
              <a:t>有一种计算题叫边做</a:t>
            </a:r>
            <a:endParaRPr lang="en-US" altLang="zh-CN" sz="1400" dirty="0">
              <a:latin typeface="华文中宋" panose="02010600040101010101" pitchFamily="2" charset="-122"/>
              <a:ea typeface="华文中宋" panose="02010600040101010101" pitchFamily="2" charset="-122"/>
            </a:endParaRPr>
          </a:p>
          <a:p>
            <a:r>
              <a:rPr lang="en-US" altLang="zh-CN" sz="1400" dirty="0">
                <a:latin typeface="华文中宋" panose="02010600040101010101" pitchFamily="2" charset="-122"/>
                <a:ea typeface="华文中宋" panose="02010600040101010101" pitchFamily="2" charset="-122"/>
              </a:rPr>
              <a:t>      </a:t>
            </a:r>
            <a:r>
              <a:rPr lang="zh-CN" altLang="en-US" sz="1400" dirty="0">
                <a:latin typeface="华文中宋" panose="02010600040101010101" pitchFamily="2" charset="-122"/>
                <a:ea typeface="华文中宋" panose="02010600040101010101" pitchFamily="2" charset="-122"/>
              </a:rPr>
              <a:t>边流泪，</a:t>
            </a:r>
            <a:endParaRPr lang="zh-CN" altLang="en-US" sz="1400" dirty="0">
              <a:latin typeface="华文中宋" panose="02010600040101010101" pitchFamily="2" charset="-122"/>
              <a:ea typeface="华文中宋" panose="02010600040101010101" pitchFamily="2" charset="-122"/>
            </a:endParaRPr>
          </a:p>
        </p:txBody>
      </p:sp>
      <p:sp>
        <p:nvSpPr>
          <p:cNvPr id="2" name="矩形 1"/>
          <p:cNvSpPr/>
          <p:nvPr/>
        </p:nvSpPr>
        <p:spPr>
          <a:xfrm>
            <a:off x="0" y="0"/>
            <a:ext cx="12192000" cy="6858000"/>
          </a:xfrm>
          <a:prstGeom prst="rect">
            <a:avLst/>
          </a:prstGeom>
          <a:noFill/>
          <a:ln w="292100">
            <a:solidFill>
              <a:srgbClr val="91C4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slow" advClick="0"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250" fill="hold"/>
                                        <p:tgtEl>
                                          <p:spTgt spid="4"/>
                                        </p:tgtEl>
                                        <p:attrNameLst>
                                          <p:attrName>ppt_x</p:attrName>
                                        </p:attrNameLst>
                                      </p:cBhvr>
                                      <p:tavLst>
                                        <p:tav tm="0">
                                          <p:val>
                                            <p:strVal val="0-#ppt_w/2"/>
                                          </p:val>
                                        </p:tav>
                                        <p:tav tm="100000">
                                          <p:val>
                                            <p:strVal val="#ppt_x"/>
                                          </p:val>
                                        </p:tav>
                                      </p:tavLst>
                                    </p:anim>
                                    <p:anim calcmode="lin" valueType="num">
                                      <p:cBhvr additive="base">
                                        <p:cTn id="8" dur="125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25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1+#ppt_w/2"/>
                                          </p:val>
                                        </p:tav>
                                        <p:tav tm="100000">
                                          <p:val>
                                            <p:strVal val="#ppt_x"/>
                                          </p:val>
                                        </p:tav>
                                      </p:tavLst>
                                    </p:anim>
                                    <p:anim calcmode="lin" valueType="num">
                                      <p:cBhvr additive="base">
                                        <p:cTn id="12" dur="1000" fill="hold"/>
                                        <p:tgtEl>
                                          <p:spTgt spid="5"/>
                                        </p:tgtEl>
                                        <p:attrNameLst>
                                          <p:attrName>ppt_y</p:attrName>
                                        </p:attrNameLst>
                                      </p:cBhvr>
                                      <p:tavLst>
                                        <p:tav tm="0">
                                          <p:val>
                                            <p:strVal val="#ppt_y"/>
                                          </p:val>
                                        </p:tav>
                                        <p:tav tm="100000">
                                          <p:val>
                                            <p:strVal val="#ppt_y"/>
                                          </p:val>
                                        </p:tav>
                                      </p:tavLst>
                                    </p:anim>
                                  </p:childTnLst>
                                </p:cTn>
                              </p:par>
                            </p:childTnLst>
                          </p:cTn>
                        </p:par>
                        <p:par>
                          <p:cTn id="13" fill="hold">
                            <p:stCondLst>
                              <p:cond delay="1500"/>
                            </p:stCondLst>
                            <p:childTnLst>
                              <p:par>
                                <p:cTn id="14" presetID="22" presetClass="entr" presetSubtype="1"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up)">
                                      <p:cBhvr>
                                        <p:cTn id="16" dur="1250"/>
                                        <p:tgtEl>
                                          <p:spTgt spid="9"/>
                                        </p:tgtEl>
                                      </p:cBhvr>
                                    </p:animEffect>
                                  </p:childTnLst>
                                </p:cTn>
                              </p:par>
                              <p:par>
                                <p:cTn id="17" presetID="22" presetClass="entr" presetSubtype="1" fill="hold" grpId="0" nodeType="withEffect">
                                  <p:stCondLst>
                                    <p:cond delay="250"/>
                                  </p:stCondLst>
                                  <p:childTnLst>
                                    <p:set>
                                      <p:cBhvr>
                                        <p:cTn id="18" dur="1" fill="hold">
                                          <p:stCondLst>
                                            <p:cond delay="0"/>
                                          </p:stCondLst>
                                        </p:cTn>
                                        <p:tgtEl>
                                          <p:spTgt spid="18"/>
                                        </p:tgtEl>
                                        <p:attrNameLst>
                                          <p:attrName>style.visibility</p:attrName>
                                        </p:attrNameLst>
                                      </p:cBhvr>
                                      <p:to>
                                        <p:strVal val="visible"/>
                                      </p:to>
                                    </p:set>
                                    <p:animEffect transition="in" filter="wipe(up)">
                                      <p:cBhvr>
                                        <p:cTn id="19" dur="1250"/>
                                        <p:tgtEl>
                                          <p:spTgt spid="18"/>
                                        </p:tgtEl>
                                      </p:cBhvr>
                                    </p:animEffect>
                                  </p:childTnLst>
                                </p:cTn>
                              </p:par>
                              <p:par>
                                <p:cTn id="20" presetID="22" presetClass="entr" presetSubtype="1" fill="hold" grpId="0" nodeType="withEffect">
                                  <p:stCondLst>
                                    <p:cond delay="500"/>
                                  </p:stCondLst>
                                  <p:childTnLst>
                                    <p:set>
                                      <p:cBhvr>
                                        <p:cTn id="21" dur="1" fill="hold">
                                          <p:stCondLst>
                                            <p:cond delay="0"/>
                                          </p:stCondLst>
                                        </p:cTn>
                                        <p:tgtEl>
                                          <p:spTgt spid="21"/>
                                        </p:tgtEl>
                                        <p:attrNameLst>
                                          <p:attrName>style.visibility</p:attrName>
                                        </p:attrNameLst>
                                      </p:cBhvr>
                                      <p:to>
                                        <p:strVal val="visible"/>
                                      </p:to>
                                    </p:set>
                                    <p:animEffect transition="in" filter="wipe(up)">
                                      <p:cBhvr>
                                        <p:cTn id="22" dur="12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8" grpId="0"/>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文本框 49"/>
          <p:cNvSpPr txBox="1"/>
          <p:nvPr/>
        </p:nvSpPr>
        <p:spPr>
          <a:xfrm>
            <a:off x="5730240" y="5339756"/>
            <a:ext cx="731520" cy="369332"/>
          </a:xfrm>
          <a:prstGeom prst="rect">
            <a:avLst/>
          </a:prstGeom>
          <a:noFill/>
        </p:spPr>
        <p:txBody>
          <a:bodyPr wrap="square" rtlCol="0">
            <a:spAutoFit/>
          </a:bodyPr>
          <a:lstStyle/>
          <a:p>
            <a:pPr algn="ctr"/>
            <a:r>
              <a:rPr lang="en-US" altLang="zh-CN" b="1" dirty="0">
                <a:solidFill>
                  <a:srgbClr val="F39C67"/>
                </a:solidFill>
                <a:latin typeface="华文中宋" panose="02010600040101010101" pitchFamily="2" charset="-122"/>
                <a:ea typeface="华文中宋" panose="02010600040101010101" pitchFamily="2" charset="-122"/>
              </a:rPr>
              <a:t>×</a:t>
            </a:r>
            <a:endParaRPr lang="zh-CN" altLang="en-US" b="1" dirty="0">
              <a:solidFill>
                <a:srgbClr val="F39C67"/>
              </a:solidFill>
              <a:latin typeface="华文中宋" panose="02010600040101010101" pitchFamily="2" charset="-122"/>
              <a:ea typeface="华文中宋" panose="02010600040101010101" pitchFamily="2" charset="-122"/>
            </a:endParaRPr>
          </a:p>
        </p:txBody>
      </p:sp>
      <p:sp>
        <p:nvSpPr>
          <p:cNvPr id="52" name="文本框 51"/>
          <p:cNvSpPr txBox="1"/>
          <p:nvPr/>
        </p:nvSpPr>
        <p:spPr>
          <a:xfrm>
            <a:off x="1127760" y="5614716"/>
            <a:ext cx="9936480" cy="738664"/>
          </a:xfrm>
          <a:prstGeom prst="rect">
            <a:avLst/>
          </a:prstGeom>
          <a:noFill/>
        </p:spPr>
        <p:txBody>
          <a:bodyPr wrap="square" rtlCol="0">
            <a:spAutoFit/>
          </a:bodyPr>
          <a:lstStyle/>
          <a:p>
            <a:pPr algn="ctr"/>
            <a:r>
              <a:rPr lang="zh-CN" altLang="en-US" sz="1400" dirty="0">
                <a:latin typeface="华文楷体" panose="02010600040101010101" pitchFamily="2" charset="-122"/>
                <a:ea typeface="华文楷体" panose="02010600040101010101" pitchFamily="2" charset="-122"/>
              </a:rPr>
              <a:t>我们在路上，走着，但是很多的美好都只能用来怀念，当我开始坐在电脑面前看着花花绿绿的虚渺，当我开始走在无所事事的街上看人来人往，突然发现，青春，我们还有很多事情要做，也许我们曾经幼稚的相信付出终会有回报，也许我们曾经死心塌地的相信爱情，也许我们曾经不止一次的走着错误的路，也许我们曾经很多时候弄丢了自己。</a:t>
            </a:r>
            <a:endParaRPr lang="zh-CN" altLang="en-US" sz="1400" dirty="0">
              <a:latin typeface="华文楷体" panose="02010600040101010101" pitchFamily="2" charset="-122"/>
              <a:ea typeface="华文楷体" panose="02010600040101010101" pitchFamily="2" charset="-122"/>
            </a:endParaRPr>
          </a:p>
        </p:txBody>
      </p:sp>
      <p:sp>
        <p:nvSpPr>
          <p:cNvPr id="51" name="文本框 50"/>
          <p:cNvSpPr txBox="1"/>
          <p:nvPr/>
        </p:nvSpPr>
        <p:spPr>
          <a:xfrm>
            <a:off x="4796588" y="4970147"/>
            <a:ext cx="2598824" cy="400110"/>
          </a:xfrm>
          <a:prstGeom prst="rect">
            <a:avLst/>
          </a:prstGeom>
          <a:noFill/>
        </p:spPr>
        <p:txBody>
          <a:bodyPr wrap="square" rtlCol="0">
            <a:spAutoFit/>
          </a:bodyPr>
          <a:lstStyle/>
          <a:p>
            <a:pPr algn="ctr"/>
            <a:r>
              <a:rPr lang="zh-CN" altLang="en-US" sz="2000" dirty="0">
                <a:latin typeface="华文中宋" panose="02010600040101010101" pitchFamily="2" charset="-122"/>
                <a:ea typeface="华文中宋" panose="02010600040101010101" pitchFamily="2" charset="-122"/>
              </a:rPr>
              <a:t>温暖整个以前的瞬间</a:t>
            </a:r>
            <a:endParaRPr lang="zh-CN" altLang="en-US" sz="2000" dirty="0">
              <a:latin typeface="华文中宋" panose="02010600040101010101" pitchFamily="2" charset="-122"/>
              <a:ea typeface="华文中宋" panose="02010600040101010101" pitchFamily="2" charset="-122"/>
            </a:endParaRPr>
          </a:p>
        </p:txBody>
      </p:sp>
      <p:sp>
        <p:nvSpPr>
          <p:cNvPr id="59" name="矩形 58"/>
          <p:cNvSpPr/>
          <p:nvPr/>
        </p:nvSpPr>
        <p:spPr>
          <a:xfrm>
            <a:off x="4434471" y="0"/>
            <a:ext cx="3323057" cy="49890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5" name="图片 54"/>
          <p:cNvPicPr>
            <a:picLocks noChangeAspect="1"/>
          </p:cNvPicPr>
          <p:nvPr/>
        </p:nvPicPr>
        <p:blipFill>
          <a:blip r:embed="rId1" cstate="screen"/>
          <a:srcRect l="14148" r="10863"/>
          <a:stretch>
            <a:fillRect/>
          </a:stretch>
        </p:blipFill>
        <p:spPr>
          <a:xfrm>
            <a:off x="8353837" y="1596362"/>
            <a:ext cx="3160657" cy="3160656"/>
          </a:xfrm>
          <a:custGeom>
            <a:avLst/>
            <a:gdLst>
              <a:gd name="connsiteX0" fmla="*/ 1580329 w 3160657"/>
              <a:gd name="connsiteY0" fmla="*/ 0 h 3160656"/>
              <a:gd name="connsiteX1" fmla="*/ 2607809 w 3160657"/>
              <a:gd name="connsiteY1" fmla="*/ 611531 h 3160656"/>
              <a:gd name="connsiteX2" fmla="*/ 2608551 w 3160657"/>
              <a:gd name="connsiteY2" fmla="*/ 613071 h 3160656"/>
              <a:gd name="connsiteX3" fmla="*/ 2645471 w 3160657"/>
              <a:gd name="connsiteY3" fmla="*/ 635500 h 3160656"/>
              <a:gd name="connsiteX4" fmla="*/ 3160657 w 3160657"/>
              <a:gd name="connsiteY4" fmla="*/ 1604450 h 3160656"/>
              <a:gd name="connsiteX5" fmla="*/ 2645471 w 3160657"/>
              <a:gd name="connsiteY5" fmla="*/ 2573400 h 3160656"/>
              <a:gd name="connsiteX6" fmla="*/ 2562405 w 3160657"/>
              <a:gd name="connsiteY6" fmla="*/ 2623864 h 3160656"/>
              <a:gd name="connsiteX7" fmla="*/ 2549279 w 3160657"/>
              <a:gd name="connsiteY7" fmla="*/ 2645470 h 3160656"/>
              <a:gd name="connsiteX8" fmla="*/ 1729155 w 3160657"/>
              <a:gd name="connsiteY8" fmla="*/ 3151269 h 3160656"/>
              <a:gd name="connsiteX9" fmla="*/ 1580337 w 3160657"/>
              <a:gd name="connsiteY9" fmla="*/ 3160656 h 3160656"/>
              <a:gd name="connsiteX10" fmla="*/ 1580321 w 3160657"/>
              <a:gd name="connsiteY10" fmla="*/ 3160656 h 3160656"/>
              <a:gd name="connsiteX11" fmla="*/ 1431503 w 3160657"/>
              <a:gd name="connsiteY11" fmla="*/ 3151269 h 3160656"/>
              <a:gd name="connsiteX12" fmla="*/ 611379 w 3160657"/>
              <a:gd name="connsiteY12" fmla="*/ 2645470 h 3160656"/>
              <a:gd name="connsiteX13" fmla="*/ 598253 w 3160657"/>
              <a:gd name="connsiteY13" fmla="*/ 2623864 h 3160656"/>
              <a:gd name="connsiteX14" fmla="*/ 515187 w 3160657"/>
              <a:gd name="connsiteY14" fmla="*/ 2573400 h 3160656"/>
              <a:gd name="connsiteX15" fmla="*/ 0 w 3160657"/>
              <a:gd name="connsiteY15" fmla="*/ 1604450 h 3160656"/>
              <a:gd name="connsiteX16" fmla="*/ 515187 w 3160657"/>
              <a:gd name="connsiteY16" fmla="*/ 635500 h 3160656"/>
              <a:gd name="connsiteX17" fmla="*/ 552107 w 3160657"/>
              <a:gd name="connsiteY17" fmla="*/ 613071 h 3160656"/>
              <a:gd name="connsiteX18" fmla="*/ 552847 w 3160657"/>
              <a:gd name="connsiteY18" fmla="*/ 611531 h 3160656"/>
              <a:gd name="connsiteX19" fmla="*/ 1580329 w 3160657"/>
              <a:gd name="connsiteY19" fmla="*/ 0 h 316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160657" h="3160656">
                <a:moveTo>
                  <a:pt x="1580329" y="0"/>
                </a:moveTo>
                <a:cubicBezTo>
                  <a:pt x="2024009" y="0"/>
                  <a:pt x="2409933" y="247276"/>
                  <a:pt x="2607809" y="611531"/>
                </a:cubicBezTo>
                <a:lnTo>
                  <a:pt x="2608551" y="613071"/>
                </a:lnTo>
                <a:lnTo>
                  <a:pt x="2645471" y="635500"/>
                </a:lnTo>
                <a:cubicBezTo>
                  <a:pt x="2956297" y="845491"/>
                  <a:pt x="3160657" y="1201105"/>
                  <a:pt x="3160657" y="1604450"/>
                </a:cubicBezTo>
                <a:cubicBezTo>
                  <a:pt x="3160657" y="2007795"/>
                  <a:pt x="2956297" y="2363410"/>
                  <a:pt x="2645471" y="2573400"/>
                </a:cubicBezTo>
                <a:lnTo>
                  <a:pt x="2562405" y="2623864"/>
                </a:lnTo>
                <a:lnTo>
                  <a:pt x="2549279" y="2645470"/>
                </a:lnTo>
                <a:cubicBezTo>
                  <a:pt x="2365538" y="2917443"/>
                  <a:pt x="2070302" y="3107903"/>
                  <a:pt x="1729155" y="3151269"/>
                </a:cubicBezTo>
                <a:lnTo>
                  <a:pt x="1580337" y="3160656"/>
                </a:lnTo>
                <a:lnTo>
                  <a:pt x="1580321" y="3160656"/>
                </a:lnTo>
                <a:lnTo>
                  <a:pt x="1431503" y="3151269"/>
                </a:lnTo>
                <a:cubicBezTo>
                  <a:pt x="1090355" y="3107903"/>
                  <a:pt x="795120" y="2917443"/>
                  <a:pt x="611379" y="2645470"/>
                </a:cubicBezTo>
                <a:lnTo>
                  <a:pt x="598253" y="2623864"/>
                </a:lnTo>
                <a:lnTo>
                  <a:pt x="515187" y="2573400"/>
                </a:lnTo>
                <a:cubicBezTo>
                  <a:pt x="204359" y="2363410"/>
                  <a:pt x="0" y="2007795"/>
                  <a:pt x="0" y="1604450"/>
                </a:cubicBezTo>
                <a:cubicBezTo>
                  <a:pt x="0" y="1201105"/>
                  <a:pt x="204359" y="845491"/>
                  <a:pt x="515187" y="635500"/>
                </a:cubicBezTo>
                <a:lnTo>
                  <a:pt x="552107" y="613071"/>
                </a:lnTo>
                <a:lnTo>
                  <a:pt x="552847" y="611531"/>
                </a:lnTo>
                <a:cubicBezTo>
                  <a:pt x="750723" y="247276"/>
                  <a:pt x="1136649" y="0"/>
                  <a:pt x="1580329" y="0"/>
                </a:cubicBezTo>
                <a:close/>
              </a:path>
            </a:pathLst>
          </a:custGeom>
          <a:ln>
            <a:solidFill>
              <a:schemeClr val="accent6">
                <a:lumMod val="75000"/>
              </a:schemeClr>
            </a:solidFill>
          </a:ln>
        </p:spPr>
      </p:pic>
      <p:sp>
        <p:nvSpPr>
          <p:cNvPr id="58" name="矩形 57"/>
          <p:cNvSpPr/>
          <p:nvPr/>
        </p:nvSpPr>
        <p:spPr>
          <a:xfrm>
            <a:off x="0" y="1487467"/>
            <a:ext cx="8122921" cy="33762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4" name="图片 53"/>
          <p:cNvPicPr>
            <a:picLocks noChangeAspect="1"/>
          </p:cNvPicPr>
          <p:nvPr/>
        </p:nvPicPr>
        <p:blipFill>
          <a:blip r:embed="rId2" cstate="screen"/>
          <a:srcRect l="16667" r="16667"/>
          <a:stretch>
            <a:fillRect/>
          </a:stretch>
        </p:blipFill>
        <p:spPr>
          <a:xfrm>
            <a:off x="4515673" y="1596363"/>
            <a:ext cx="3160658" cy="3160655"/>
          </a:xfrm>
          <a:custGeom>
            <a:avLst/>
            <a:gdLst>
              <a:gd name="connsiteX0" fmla="*/ 1580329 w 3160658"/>
              <a:gd name="connsiteY0" fmla="*/ 0 h 3160655"/>
              <a:gd name="connsiteX1" fmla="*/ 2607810 w 3160658"/>
              <a:gd name="connsiteY1" fmla="*/ 611531 h 3160655"/>
              <a:gd name="connsiteX2" fmla="*/ 2608551 w 3160658"/>
              <a:gd name="connsiteY2" fmla="*/ 613071 h 3160655"/>
              <a:gd name="connsiteX3" fmla="*/ 2645471 w 3160658"/>
              <a:gd name="connsiteY3" fmla="*/ 635500 h 3160655"/>
              <a:gd name="connsiteX4" fmla="*/ 3160658 w 3160658"/>
              <a:gd name="connsiteY4" fmla="*/ 1604450 h 3160655"/>
              <a:gd name="connsiteX5" fmla="*/ 2645471 w 3160658"/>
              <a:gd name="connsiteY5" fmla="*/ 2573400 h 3160655"/>
              <a:gd name="connsiteX6" fmla="*/ 2562405 w 3160658"/>
              <a:gd name="connsiteY6" fmla="*/ 2623864 h 3160655"/>
              <a:gd name="connsiteX7" fmla="*/ 2549279 w 3160658"/>
              <a:gd name="connsiteY7" fmla="*/ 2645470 h 3160655"/>
              <a:gd name="connsiteX8" fmla="*/ 1729155 w 3160658"/>
              <a:gd name="connsiteY8" fmla="*/ 3151269 h 3160655"/>
              <a:gd name="connsiteX9" fmla="*/ 1580353 w 3160658"/>
              <a:gd name="connsiteY9" fmla="*/ 3160655 h 3160655"/>
              <a:gd name="connsiteX10" fmla="*/ 1580305 w 3160658"/>
              <a:gd name="connsiteY10" fmla="*/ 3160655 h 3160655"/>
              <a:gd name="connsiteX11" fmla="*/ 1431503 w 3160658"/>
              <a:gd name="connsiteY11" fmla="*/ 3151269 h 3160655"/>
              <a:gd name="connsiteX12" fmla="*/ 611379 w 3160658"/>
              <a:gd name="connsiteY12" fmla="*/ 2645470 h 3160655"/>
              <a:gd name="connsiteX13" fmla="*/ 598253 w 3160658"/>
              <a:gd name="connsiteY13" fmla="*/ 2623864 h 3160655"/>
              <a:gd name="connsiteX14" fmla="*/ 515187 w 3160658"/>
              <a:gd name="connsiteY14" fmla="*/ 2573400 h 3160655"/>
              <a:gd name="connsiteX15" fmla="*/ 0 w 3160658"/>
              <a:gd name="connsiteY15" fmla="*/ 1604450 h 3160655"/>
              <a:gd name="connsiteX16" fmla="*/ 515187 w 3160658"/>
              <a:gd name="connsiteY16" fmla="*/ 635500 h 3160655"/>
              <a:gd name="connsiteX17" fmla="*/ 552107 w 3160658"/>
              <a:gd name="connsiteY17" fmla="*/ 613071 h 3160655"/>
              <a:gd name="connsiteX18" fmla="*/ 552848 w 3160658"/>
              <a:gd name="connsiteY18" fmla="*/ 611531 h 3160655"/>
              <a:gd name="connsiteX19" fmla="*/ 1580329 w 3160658"/>
              <a:gd name="connsiteY19" fmla="*/ 0 h 3160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160658" h="3160655">
                <a:moveTo>
                  <a:pt x="1580329" y="0"/>
                </a:moveTo>
                <a:cubicBezTo>
                  <a:pt x="2024008" y="0"/>
                  <a:pt x="2409934" y="247276"/>
                  <a:pt x="2607810" y="611531"/>
                </a:cubicBezTo>
                <a:lnTo>
                  <a:pt x="2608551" y="613071"/>
                </a:lnTo>
                <a:lnTo>
                  <a:pt x="2645471" y="635500"/>
                </a:lnTo>
                <a:cubicBezTo>
                  <a:pt x="2956298" y="845491"/>
                  <a:pt x="3160658" y="1201105"/>
                  <a:pt x="3160658" y="1604450"/>
                </a:cubicBezTo>
                <a:cubicBezTo>
                  <a:pt x="3160658" y="2007795"/>
                  <a:pt x="2956298" y="2363409"/>
                  <a:pt x="2645471" y="2573400"/>
                </a:cubicBezTo>
                <a:lnTo>
                  <a:pt x="2562405" y="2623864"/>
                </a:lnTo>
                <a:lnTo>
                  <a:pt x="2549279" y="2645470"/>
                </a:lnTo>
                <a:cubicBezTo>
                  <a:pt x="2365538" y="2917443"/>
                  <a:pt x="2070302" y="3107903"/>
                  <a:pt x="1729155" y="3151269"/>
                </a:cubicBezTo>
                <a:lnTo>
                  <a:pt x="1580353" y="3160655"/>
                </a:lnTo>
                <a:lnTo>
                  <a:pt x="1580305" y="3160655"/>
                </a:lnTo>
                <a:lnTo>
                  <a:pt x="1431503" y="3151269"/>
                </a:lnTo>
                <a:cubicBezTo>
                  <a:pt x="1090355" y="3107903"/>
                  <a:pt x="795120" y="2917443"/>
                  <a:pt x="611379" y="2645470"/>
                </a:cubicBezTo>
                <a:lnTo>
                  <a:pt x="598253" y="2623864"/>
                </a:lnTo>
                <a:lnTo>
                  <a:pt x="515187" y="2573400"/>
                </a:lnTo>
                <a:cubicBezTo>
                  <a:pt x="204360" y="2363409"/>
                  <a:pt x="0" y="2007795"/>
                  <a:pt x="0" y="1604450"/>
                </a:cubicBezTo>
                <a:cubicBezTo>
                  <a:pt x="0" y="1201105"/>
                  <a:pt x="204360" y="845491"/>
                  <a:pt x="515187" y="635500"/>
                </a:cubicBezTo>
                <a:lnTo>
                  <a:pt x="552107" y="613071"/>
                </a:lnTo>
                <a:lnTo>
                  <a:pt x="552848" y="611531"/>
                </a:lnTo>
                <a:cubicBezTo>
                  <a:pt x="750724" y="247276"/>
                  <a:pt x="1136649" y="0"/>
                  <a:pt x="1580329" y="0"/>
                </a:cubicBezTo>
                <a:close/>
              </a:path>
            </a:pathLst>
          </a:custGeom>
          <a:ln>
            <a:solidFill>
              <a:schemeClr val="accent6">
                <a:lumMod val="75000"/>
              </a:schemeClr>
            </a:solidFill>
          </a:ln>
        </p:spPr>
      </p:pic>
      <p:sp>
        <p:nvSpPr>
          <p:cNvPr id="56" name="矩形 55"/>
          <p:cNvSpPr/>
          <p:nvPr/>
        </p:nvSpPr>
        <p:spPr>
          <a:xfrm>
            <a:off x="-1" y="1487467"/>
            <a:ext cx="4297681" cy="33762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3" name="图片 52"/>
          <p:cNvPicPr>
            <a:picLocks noChangeAspect="1"/>
          </p:cNvPicPr>
          <p:nvPr/>
        </p:nvPicPr>
        <p:blipFill>
          <a:blip r:embed="rId3" cstate="screen"/>
          <a:srcRect l="14199" r="19561"/>
          <a:stretch>
            <a:fillRect/>
          </a:stretch>
        </p:blipFill>
        <p:spPr>
          <a:xfrm>
            <a:off x="677508" y="1596363"/>
            <a:ext cx="3160658" cy="3160655"/>
          </a:xfrm>
          <a:custGeom>
            <a:avLst/>
            <a:gdLst>
              <a:gd name="connsiteX0" fmla="*/ 1580329 w 3160658"/>
              <a:gd name="connsiteY0" fmla="*/ 0 h 3160655"/>
              <a:gd name="connsiteX1" fmla="*/ 2607810 w 3160658"/>
              <a:gd name="connsiteY1" fmla="*/ 611531 h 3160655"/>
              <a:gd name="connsiteX2" fmla="*/ 2608551 w 3160658"/>
              <a:gd name="connsiteY2" fmla="*/ 613071 h 3160655"/>
              <a:gd name="connsiteX3" fmla="*/ 2645471 w 3160658"/>
              <a:gd name="connsiteY3" fmla="*/ 635500 h 3160655"/>
              <a:gd name="connsiteX4" fmla="*/ 3160658 w 3160658"/>
              <a:gd name="connsiteY4" fmla="*/ 1604450 h 3160655"/>
              <a:gd name="connsiteX5" fmla="*/ 2645471 w 3160658"/>
              <a:gd name="connsiteY5" fmla="*/ 2573400 h 3160655"/>
              <a:gd name="connsiteX6" fmla="*/ 2562405 w 3160658"/>
              <a:gd name="connsiteY6" fmla="*/ 2623864 h 3160655"/>
              <a:gd name="connsiteX7" fmla="*/ 2549279 w 3160658"/>
              <a:gd name="connsiteY7" fmla="*/ 2645470 h 3160655"/>
              <a:gd name="connsiteX8" fmla="*/ 1729154 w 3160658"/>
              <a:gd name="connsiteY8" fmla="*/ 3151269 h 3160655"/>
              <a:gd name="connsiteX9" fmla="*/ 1580353 w 3160658"/>
              <a:gd name="connsiteY9" fmla="*/ 3160655 h 3160655"/>
              <a:gd name="connsiteX10" fmla="*/ 1580305 w 3160658"/>
              <a:gd name="connsiteY10" fmla="*/ 3160655 h 3160655"/>
              <a:gd name="connsiteX11" fmla="*/ 1431503 w 3160658"/>
              <a:gd name="connsiteY11" fmla="*/ 3151269 h 3160655"/>
              <a:gd name="connsiteX12" fmla="*/ 611379 w 3160658"/>
              <a:gd name="connsiteY12" fmla="*/ 2645470 h 3160655"/>
              <a:gd name="connsiteX13" fmla="*/ 598253 w 3160658"/>
              <a:gd name="connsiteY13" fmla="*/ 2623864 h 3160655"/>
              <a:gd name="connsiteX14" fmla="*/ 515187 w 3160658"/>
              <a:gd name="connsiteY14" fmla="*/ 2573400 h 3160655"/>
              <a:gd name="connsiteX15" fmla="*/ 0 w 3160658"/>
              <a:gd name="connsiteY15" fmla="*/ 1604450 h 3160655"/>
              <a:gd name="connsiteX16" fmla="*/ 515187 w 3160658"/>
              <a:gd name="connsiteY16" fmla="*/ 635500 h 3160655"/>
              <a:gd name="connsiteX17" fmla="*/ 552107 w 3160658"/>
              <a:gd name="connsiteY17" fmla="*/ 613071 h 3160655"/>
              <a:gd name="connsiteX18" fmla="*/ 552848 w 3160658"/>
              <a:gd name="connsiteY18" fmla="*/ 611531 h 3160655"/>
              <a:gd name="connsiteX19" fmla="*/ 1580329 w 3160658"/>
              <a:gd name="connsiteY19" fmla="*/ 0 h 3160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160658" h="3160655">
                <a:moveTo>
                  <a:pt x="1580329" y="0"/>
                </a:moveTo>
                <a:cubicBezTo>
                  <a:pt x="2024008" y="0"/>
                  <a:pt x="2409934" y="247276"/>
                  <a:pt x="2607810" y="611531"/>
                </a:cubicBezTo>
                <a:lnTo>
                  <a:pt x="2608551" y="613071"/>
                </a:lnTo>
                <a:lnTo>
                  <a:pt x="2645471" y="635500"/>
                </a:lnTo>
                <a:cubicBezTo>
                  <a:pt x="2956298" y="845491"/>
                  <a:pt x="3160658" y="1201105"/>
                  <a:pt x="3160658" y="1604450"/>
                </a:cubicBezTo>
                <a:cubicBezTo>
                  <a:pt x="3160658" y="2007795"/>
                  <a:pt x="2956298" y="2363410"/>
                  <a:pt x="2645471" y="2573400"/>
                </a:cubicBezTo>
                <a:lnTo>
                  <a:pt x="2562405" y="2623864"/>
                </a:lnTo>
                <a:lnTo>
                  <a:pt x="2549279" y="2645470"/>
                </a:lnTo>
                <a:cubicBezTo>
                  <a:pt x="2365536" y="2917443"/>
                  <a:pt x="2070302" y="3107903"/>
                  <a:pt x="1729154" y="3151269"/>
                </a:cubicBezTo>
                <a:lnTo>
                  <a:pt x="1580353" y="3160655"/>
                </a:lnTo>
                <a:lnTo>
                  <a:pt x="1580305" y="3160655"/>
                </a:lnTo>
                <a:lnTo>
                  <a:pt x="1431503" y="3151269"/>
                </a:lnTo>
                <a:cubicBezTo>
                  <a:pt x="1090355" y="3107903"/>
                  <a:pt x="795120" y="2917443"/>
                  <a:pt x="611379" y="2645470"/>
                </a:cubicBezTo>
                <a:lnTo>
                  <a:pt x="598253" y="2623864"/>
                </a:lnTo>
                <a:lnTo>
                  <a:pt x="515187" y="2573400"/>
                </a:lnTo>
                <a:cubicBezTo>
                  <a:pt x="204360" y="2363410"/>
                  <a:pt x="0" y="2007795"/>
                  <a:pt x="0" y="1604450"/>
                </a:cubicBezTo>
                <a:cubicBezTo>
                  <a:pt x="0" y="1201105"/>
                  <a:pt x="204360" y="845491"/>
                  <a:pt x="515187" y="635500"/>
                </a:cubicBezTo>
                <a:lnTo>
                  <a:pt x="552107" y="613071"/>
                </a:lnTo>
                <a:lnTo>
                  <a:pt x="552848" y="611531"/>
                </a:lnTo>
                <a:cubicBezTo>
                  <a:pt x="750724" y="247276"/>
                  <a:pt x="1136649" y="0"/>
                  <a:pt x="1580329" y="0"/>
                </a:cubicBezTo>
                <a:close/>
              </a:path>
            </a:pathLst>
          </a:custGeom>
          <a:ln>
            <a:solidFill>
              <a:schemeClr val="accent6">
                <a:lumMod val="75000"/>
              </a:schemeClr>
            </a:solidFill>
          </a:ln>
        </p:spPr>
      </p:pic>
      <p:sp>
        <p:nvSpPr>
          <p:cNvPr id="19" name="矩形 18"/>
          <p:cNvSpPr/>
          <p:nvPr/>
        </p:nvSpPr>
        <p:spPr>
          <a:xfrm>
            <a:off x="0" y="0"/>
            <a:ext cx="12192000" cy="6858000"/>
          </a:xfrm>
          <a:prstGeom prst="rect">
            <a:avLst/>
          </a:prstGeom>
          <a:noFill/>
          <a:ln w="292100">
            <a:solidFill>
              <a:srgbClr val="91C4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4796588" y="581398"/>
            <a:ext cx="2598824" cy="523220"/>
          </a:xfrm>
          <a:prstGeom prst="rect">
            <a:avLst/>
          </a:prstGeom>
          <a:noFill/>
        </p:spPr>
        <p:txBody>
          <a:bodyPr wrap="square" rtlCol="0">
            <a:spAutoFit/>
          </a:bodyPr>
          <a:lstStyle/>
          <a:p>
            <a:pPr algn="dist"/>
            <a:r>
              <a:rPr lang="zh-CN" altLang="en-US" sz="2800" b="1" dirty="0">
                <a:solidFill>
                  <a:schemeClr val="accent6">
                    <a:lumMod val="75000"/>
                  </a:schemeClr>
                </a:solidFill>
                <a:latin typeface="华文中宋" panose="02010600040101010101" pitchFamily="2" charset="-122"/>
                <a:ea typeface="华文中宋" panose="02010600040101010101" pitchFamily="2" charset="-122"/>
              </a:rPr>
              <a:t>怀念</a:t>
            </a:r>
            <a:r>
              <a:rPr lang="en-US" altLang="zh-CN" sz="2800" b="1" dirty="0">
                <a:solidFill>
                  <a:schemeClr val="accent6">
                    <a:lumMod val="75000"/>
                  </a:schemeClr>
                </a:solidFill>
                <a:latin typeface="华文中宋" panose="02010600040101010101" pitchFamily="2" charset="-122"/>
                <a:ea typeface="华文中宋" panose="02010600040101010101" pitchFamily="2" charset="-122"/>
              </a:rPr>
              <a:t>•</a:t>
            </a:r>
            <a:r>
              <a:rPr lang="zh-CN" altLang="en-US" sz="2800" b="1" dirty="0">
                <a:solidFill>
                  <a:srgbClr val="F39C67"/>
                </a:solidFill>
                <a:latin typeface="华文中宋" panose="02010600040101010101" pitchFamily="2" charset="-122"/>
                <a:ea typeface="华文中宋" panose="02010600040101010101" pitchFamily="2" charset="-122"/>
              </a:rPr>
              <a:t>相见</a:t>
            </a:r>
            <a:endParaRPr lang="zh-CN" altLang="en-US" sz="2800" b="1" dirty="0">
              <a:solidFill>
                <a:srgbClr val="F39C67"/>
              </a:solidFill>
              <a:latin typeface="华文中宋" panose="02010600040101010101" pitchFamily="2" charset="-122"/>
              <a:ea typeface="华文中宋" panose="0201060004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split orient="vert" dir="in"/>
      </p:transition>
    </mc:Choice>
    <mc:Fallback>
      <p:transition spd="slow" advClick="0" advTm="0">
        <p:split orient="vert" dir="in"/>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500"/>
                                        <p:tgtEl>
                                          <p:spTgt spid="3"/>
                                        </p:tgtEl>
                                      </p:cBhvr>
                                    </p:animEffect>
                                  </p:childTnLst>
                                </p:cTn>
                              </p:par>
                            </p:childTnLst>
                          </p:cTn>
                        </p:par>
                        <p:par>
                          <p:cTn id="8" fill="hold">
                            <p:stCondLst>
                              <p:cond delay="1500"/>
                            </p:stCondLst>
                            <p:childTnLst>
                              <p:par>
                                <p:cTn id="9" presetID="2" presetClass="entr" presetSubtype="8" decel="100000" fill="hold" nodeType="afterEffect">
                                  <p:stCondLst>
                                    <p:cond delay="0"/>
                                  </p:stCondLst>
                                  <p:childTnLst>
                                    <p:set>
                                      <p:cBhvr>
                                        <p:cTn id="10" dur="1" fill="hold">
                                          <p:stCondLst>
                                            <p:cond delay="0"/>
                                          </p:stCondLst>
                                        </p:cTn>
                                        <p:tgtEl>
                                          <p:spTgt spid="53"/>
                                        </p:tgtEl>
                                        <p:attrNameLst>
                                          <p:attrName>style.visibility</p:attrName>
                                        </p:attrNameLst>
                                      </p:cBhvr>
                                      <p:to>
                                        <p:strVal val="visible"/>
                                      </p:to>
                                    </p:set>
                                    <p:anim calcmode="lin" valueType="num">
                                      <p:cBhvr additive="base">
                                        <p:cTn id="11" dur="750" fill="hold"/>
                                        <p:tgtEl>
                                          <p:spTgt spid="53"/>
                                        </p:tgtEl>
                                        <p:attrNameLst>
                                          <p:attrName>ppt_x</p:attrName>
                                        </p:attrNameLst>
                                      </p:cBhvr>
                                      <p:tavLst>
                                        <p:tav tm="0">
                                          <p:val>
                                            <p:strVal val="0-#ppt_w/2"/>
                                          </p:val>
                                        </p:tav>
                                        <p:tav tm="100000">
                                          <p:val>
                                            <p:strVal val="#ppt_x"/>
                                          </p:val>
                                        </p:tav>
                                      </p:tavLst>
                                    </p:anim>
                                    <p:anim calcmode="lin" valueType="num">
                                      <p:cBhvr additive="base">
                                        <p:cTn id="12" dur="750" fill="hold"/>
                                        <p:tgtEl>
                                          <p:spTgt spid="53"/>
                                        </p:tgtEl>
                                        <p:attrNameLst>
                                          <p:attrName>ppt_y</p:attrName>
                                        </p:attrNameLst>
                                      </p:cBhvr>
                                      <p:tavLst>
                                        <p:tav tm="0">
                                          <p:val>
                                            <p:strVal val="#ppt_y"/>
                                          </p:val>
                                        </p:tav>
                                        <p:tav tm="100000">
                                          <p:val>
                                            <p:strVal val="#ppt_y"/>
                                          </p:val>
                                        </p:tav>
                                      </p:tavLst>
                                    </p:anim>
                                  </p:childTnLst>
                                </p:cTn>
                              </p:par>
                              <p:par>
                                <p:cTn id="13" presetID="2" presetClass="entr" presetSubtype="8" decel="100000" fill="hold" nodeType="withEffect">
                                  <p:stCondLst>
                                    <p:cond delay="250"/>
                                  </p:stCondLst>
                                  <p:childTnLst>
                                    <p:set>
                                      <p:cBhvr>
                                        <p:cTn id="14" dur="1" fill="hold">
                                          <p:stCondLst>
                                            <p:cond delay="0"/>
                                          </p:stCondLst>
                                        </p:cTn>
                                        <p:tgtEl>
                                          <p:spTgt spid="54"/>
                                        </p:tgtEl>
                                        <p:attrNameLst>
                                          <p:attrName>style.visibility</p:attrName>
                                        </p:attrNameLst>
                                      </p:cBhvr>
                                      <p:to>
                                        <p:strVal val="visible"/>
                                      </p:to>
                                    </p:set>
                                    <p:anim calcmode="lin" valueType="num">
                                      <p:cBhvr additive="base">
                                        <p:cTn id="15" dur="1000" fill="hold"/>
                                        <p:tgtEl>
                                          <p:spTgt spid="54"/>
                                        </p:tgtEl>
                                        <p:attrNameLst>
                                          <p:attrName>ppt_x</p:attrName>
                                        </p:attrNameLst>
                                      </p:cBhvr>
                                      <p:tavLst>
                                        <p:tav tm="0">
                                          <p:val>
                                            <p:strVal val="0-#ppt_w/2"/>
                                          </p:val>
                                        </p:tav>
                                        <p:tav tm="100000">
                                          <p:val>
                                            <p:strVal val="#ppt_x"/>
                                          </p:val>
                                        </p:tav>
                                      </p:tavLst>
                                    </p:anim>
                                    <p:anim calcmode="lin" valueType="num">
                                      <p:cBhvr additive="base">
                                        <p:cTn id="16" dur="1000" fill="hold"/>
                                        <p:tgtEl>
                                          <p:spTgt spid="54"/>
                                        </p:tgtEl>
                                        <p:attrNameLst>
                                          <p:attrName>ppt_y</p:attrName>
                                        </p:attrNameLst>
                                      </p:cBhvr>
                                      <p:tavLst>
                                        <p:tav tm="0">
                                          <p:val>
                                            <p:strVal val="#ppt_y"/>
                                          </p:val>
                                        </p:tav>
                                        <p:tav tm="100000">
                                          <p:val>
                                            <p:strVal val="#ppt_y"/>
                                          </p:val>
                                        </p:tav>
                                      </p:tavLst>
                                    </p:anim>
                                  </p:childTnLst>
                                </p:cTn>
                              </p:par>
                              <p:par>
                                <p:cTn id="17" presetID="2" presetClass="entr" presetSubtype="8" decel="100000" fill="hold" nodeType="withEffect">
                                  <p:stCondLst>
                                    <p:cond delay="750"/>
                                  </p:stCondLst>
                                  <p:childTnLst>
                                    <p:set>
                                      <p:cBhvr>
                                        <p:cTn id="18" dur="1" fill="hold">
                                          <p:stCondLst>
                                            <p:cond delay="0"/>
                                          </p:stCondLst>
                                        </p:cTn>
                                        <p:tgtEl>
                                          <p:spTgt spid="55"/>
                                        </p:tgtEl>
                                        <p:attrNameLst>
                                          <p:attrName>style.visibility</p:attrName>
                                        </p:attrNameLst>
                                      </p:cBhvr>
                                      <p:to>
                                        <p:strVal val="visible"/>
                                      </p:to>
                                    </p:set>
                                    <p:anim calcmode="lin" valueType="num">
                                      <p:cBhvr additive="base">
                                        <p:cTn id="19" dur="1250" fill="hold"/>
                                        <p:tgtEl>
                                          <p:spTgt spid="55"/>
                                        </p:tgtEl>
                                        <p:attrNameLst>
                                          <p:attrName>ppt_x</p:attrName>
                                        </p:attrNameLst>
                                      </p:cBhvr>
                                      <p:tavLst>
                                        <p:tav tm="0">
                                          <p:val>
                                            <p:strVal val="0-#ppt_w/2"/>
                                          </p:val>
                                        </p:tav>
                                        <p:tav tm="100000">
                                          <p:val>
                                            <p:strVal val="#ppt_x"/>
                                          </p:val>
                                        </p:tav>
                                      </p:tavLst>
                                    </p:anim>
                                    <p:anim calcmode="lin" valueType="num">
                                      <p:cBhvr additive="base">
                                        <p:cTn id="20" dur="1250" fill="hold"/>
                                        <p:tgtEl>
                                          <p:spTgt spid="55"/>
                                        </p:tgtEl>
                                        <p:attrNameLst>
                                          <p:attrName>ppt_y</p:attrName>
                                        </p:attrNameLst>
                                      </p:cBhvr>
                                      <p:tavLst>
                                        <p:tav tm="0">
                                          <p:val>
                                            <p:strVal val="#ppt_y"/>
                                          </p:val>
                                        </p:tav>
                                        <p:tav tm="100000">
                                          <p:val>
                                            <p:strVal val="#ppt_y"/>
                                          </p:val>
                                        </p:tav>
                                      </p:tavLst>
                                    </p:anim>
                                  </p:childTnLst>
                                </p:cTn>
                              </p:par>
                              <p:par>
                                <p:cTn id="21" presetID="2" presetClass="entr" presetSubtype="1" decel="100000" fill="hold" grpId="0" nodeType="withEffect">
                                  <p:stCondLst>
                                    <p:cond delay="1250"/>
                                  </p:stCondLst>
                                  <p:childTnLst>
                                    <p:set>
                                      <p:cBhvr>
                                        <p:cTn id="22" dur="1" fill="hold">
                                          <p:stCondLst>
                                            <p:cond delay="0"/>
                                          </p:stCondLst>
                                        </p:cTn>
                                        <p:tgtEl>
                                          <p:spTgt spid="51"/>
                                        </p:tgtEl>
                                        <p:attrNameLst>
                                          <p:attrName>style.visibility</p:attrName>
                                        </p:attrNameLst>
                                      </p:cBhvr>
                                      <p:to>
                                        <p:strVal val="visible"/>
                                      </p:to>
                                    </p:set>
                                    <p:anim calcmode="lin" valueType="num">
                                      <p:cBhvr additive="base">
                                        <p:cTn id="23" dur="1250" fill="hold"/>
                                        <p:tgtEl>
                                          <p:spTgt spid="51"/>
                                        </p:tgtEl>
                                        <p:attrNameLst>
                                          <p:attrName>ppt_x</p:attrName>
                                        </p:attrNameLst>
                                      </p:cBhvr>
                                      <p:tavLst>
                                        <p:tav tm="0">
                                          <p:val>
                                            <p:strVal val="#ppt_x"/>
                                          </p:val>
                                        </p:tav>
                                        <p:tav tm="100000">
                                          <p:val>
                                            <p:strVal val="#ppt_x"/>
                                          </p:val>
                                        </p:tav>
                                      </p:tavLst>
                                    </p:anim>
                                    <p:anim calcmode="lin" valueType="num">
                                      <p:cBhvr additive="base">
                                        <p:cTn id="24" dur="1250" fill="hold"/>
                                        <p:tgtEl>
                                          <p:spTgt spid="51"/>
                                        </p:tgtEl>
                                        <p:attrNameLst>
                                          <p:attrName>ppt_y</p:attrName>
                                        </p:attrNameLst>
                                      </p:cBhvr>
                                      <p:tavLst>
                                        <p:tav tm="0">
                                          <p:val>
                                            <p:strVal val="0-#ppt_h/2"/>
                                          </p:val>
                                        </p:tav>
                                        <p:tav tm="100000">
                                          <p:val>
                                            <p:strVal val="#ppt_y"/>
                                          </p:val>
                                        </p:tav>
                                      </p:tavLst>
                                    </p:anim>
                                  </p:childTnLst>
                                </p:cTn>
                              </p:par>
                            </p:childTnLst>
                          </p:cTn>
                        </p:par>
                        <p:par>
                          <p:cTn id="25" fill="hold">
                            <p:stCondLst>
                              <p:cond delay="2500"/>
                            </p:stCondLst>
                            <p:childTnLst>
                              <p:par>
                                <p:cTn id="26" presetID="53" presetClass="entr" presetSubtype="16" fill="hold" grpId="0" nodeType="afterEffect">
                                  <p:stCondLst>
                                    <p:cond delay="0"/>
                                  </p:stCondLst>
                                  <p:childTnLst>
                                    <p:set>
                                      <p:cBhvr>
                                        <p:cTn id="27" dur="1" fill="hold">
                                          <p:stCondLst>
                                            <p:cond delay="0"/>
                                          </p:stCondLst>
                                        </p:cTn>
                                        <p:tgtEl>
                                          <p:spTgt spid="50"/>
                                        </p:tgtEl>
                                        <p:attrNameLst>
                                          <p:attrName>style.visibility</p:attrName>
                                        </p:attrNameLst>
                                      </p:cBhvr>
                                      <p:to>
                                        <p:strVal val="visible"/>
                                      </p:to>
                                    </p:set>
                                    <p:anim calcmode="lin" valueType="num">
                                      <p:cBhvr>
                                        <p:cTn id="28" dur="500" fill="hold"/>
                                        <p:tgtEl>
                                          <p:spTgt spid="50"/>
                                        </p:tgtEl>
                                        <p:attrNameLst>
                                          <p:attrName>ppt_w</p:attrName>
                                        </p:attrNameLst>
                                      </p:cBhvr>
                                      <p:tavLst>
                                        <p:tav tm="0">
                                          <p:val>
                                            <p:fltVal val="0"/>
                                          </p:val>
                                        </p:tav>
                                        <p:tav tm="100000">
                                          <p:val>
                                            <p:strVal val="#ppt_w"/>
                                          </p:val>
                                        </p:tav>
                                      </p:tavLst>
                                    </p:anim>
                                    <p:anim calcmode="lin" valueType="num">
                                      <p:cBhvr>
                                        <p:cTn id="29" dur="500" fill="hold"/>
                                        <p:tgtEl>
                                          <p:spTgt spid="50"/>
                                        </p:tgtEl>
                                        <p:attrNameLst>
                                          <p:attrName>ppt_h</p:attrName>
                                        </p:attrNameLst>
                                      </p:cBhvr>
                                      <p:tavLst>
                                        <p:tav tm="0">
                                          <p:val>
                                            <p:fltVal val="0"/>
                                          </p:val>
                                        </p:tav>
                                        <p:tav tm="100000">
                                          <p:val>
                                            <p:strVal val="#ppt_h"/>
                                          </p:val>
                                        </p:tav>
                                      </p:tavLst>
                                    </p:anim>
                                    <p:animEffect transition="in" filter="fade">
                                      <p:cBhvr>
                                        <p:cTn id="30" dur="500"/>
                                        <p:tgtEl>
                                          <p:spTgt spid="50"/>
                                        </p:tgtEl>
                                      </p:cBhvr>
                                    </p:animEffect>
                                  </p:childTnLst>
                                </p:cTn>
                              </p:par>
                            </p:childTnLst>
                          </p:cTn>
                        </p:par>
                        <p:par>
                          <p:cTn id="31" fill="hold">
                            <p:stCondLst>
                              <p:cond delay="3000"/>
                            </p:stCondLst>
                            <p:childTnLst>
                              <p:par>
                                <p:cTn id="32" presetID="22" presetClass="entr" presetSubtype="1" fill="hold" grpId="0" nodeType="afterEffect">
                                  <p:stCondLst>
                                    <p:cond delay="0"/>
                                  </p:stCondLst>
                                  <p:childTnLst>
                                    <p:set>
                                      <p:cBhvr>
                                        <p:cTn id="33" dur="1" fill="hold">
                                          <p:stCondLst>
                                            <p:cond delay="0"/>
                                          </p:stCondLst>
                                        </p:cTn>
                                        <p:tgtEl>
                                          <p:spTgt spid="52"/>
                                        </p:tgtEl>
                                        <p:attrNameLst>
                                          <p:attrName>style.visibility</p:attrName>
                                        </p:attrNameLst>
                                      </p:cBhvr>
                                      <p:to>
                                        <p:strVal val="visible"/>
                                      </p:to>
                                    </p:set>
                                    <p:animEffect transition="in" filter="wipe(up)">
                                      <p:cBhvr>
                                        <p:cTn id="34" dur="125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2" grpId="0"/>
      <p:bldP spid="51"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椭圆 20"/>
          <p:cNvSpPr/>
          <p:nvPr/>
        </p:nvSpPr>
        <p:spPr>
          <a:xfrm>
            <a:off x="8736354" y="960692"/>
            <a:ext cx="1300082" cy="1338922"/>
          </a:xfrm>
          <a:prstGeom prst="ellipse">
            <a:avLst/>
          </a:prstGeom>
          <a:noFill/>
          <a:ln w="15875">
            <a:solidFill>
              <a:srgbClr val="F39C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000" b="1" dirty="0">
                <a:solidFill>
                  <a:srgbClr val="F39C67"/>
                </a:solidFill>
                <a:latin typeface="华文中宋" panose="02010600040101010101" pitchFamily="2" charset="-122"/>
                <a:ea typeface="华文中宋" panose="02010600040101010101" pitchFamily="2" charset="-122"/>
              </a:rPr>
              <a:t>忆</a:t>
            </a:r>
            <a:endParaRPr lang="zh-CN" altLang="en-US" sz="4000" b="1" dirty="0">
              <a:solidFill>
                <a:srgbClr val="F39C67"/>
              </a:solidFill>
              <a:latin typeface="华文中宋" panose="02010600040101010101" pitchFamily="2" charset="-122"/>
              <a:ea typeface="华文中宋" panose="02010600040101010101" pitchFamily="2" charset="-122"/>
            </a:endParaRPr>
          </a:p>
        </p:txBody>
      </p:sp>
      <p:pic>
        <p:nvPicPr>
          <p:cNvPr id="25" name="图片 24"/>
          <p:cNvPicPr>
            <a:picLocks noChangeAspect="1"/>
          </p:cNvPicPr>
          <p:nvPr/>
        </p:nvPicPr>
        <p:blipFill rotWithShape="1">
          <a:blip r:embed="rId1" cstate="screen"/>
          <a:srcRect l="13392" r="9588"/>
          <a:stretch>
            <a:fillRect/>
          </a:stretch>
        </p:blipFill>
        <p:spPr>
          <a:xfrm>
            <a:off x="638789" y="969580"/>
            <a:ext cx="6061554" cy="4918839"/>
          </a:xfrm>
          <a:prstGeom prst="rect">
            <a:avLst/>
          </a:prstGeom>
          <a:ln>
            <a:solidFill>
              <a:schemeClr val="accent6">
                <a:lumMod val="75000"/>
              </a:schemeClr>
            </a:solidFill>
          </a:ln>
        </p:spPr>
      </p:pic>
      <p:cxnSp>
        <p:nvCxnSpPr>
          <p:cNvPr id="27" name="直接连接符 26"/>
          <p:cNvCxnSpPr/>
          <p:nvPr/>
        </p:nvCxnSpPr>
        <p:spPr>
          <a:xfrm>
            <a:off x="9039554" y="2440489"/>
            <a:ext cx="693683" cy="0"/>
          </a:xfrm>
          <a:prstGeom prst="line">
            <a:avLst/>
          </a:prstGeom>
          <a:ln w="28575">
            <a:solidFill>
              <a:srgbClr val="F39C67"/>
            </a:solidFill>
          </a:ln>
        </p:spPr>
        <p:style>
          <a:lnRef idx="1">
            <a:schemeClr val="accent1"/>
          </a:lnRef>
          <a:fillRef idx="0">
            <a:schemeClr val="accent1"/>
          </a:fillRef>
          <a:effectRef idx="0">
            <a:schemeClr val="accent1"/>
          </a:effectRef>
          <a:fontRef idx="minor">
            <a:schemeClr val="tx1"/>
          </a:fontRef>
        </p:style>
      </p:cxnSp>
      <p:sp>
        <p:nvSpPr>
          <p:cNvPr id="28" name="文本框 27"/>
          <p:cNvSpPr txBox="1"/>
          <p:nvPr/>
        </p:nvSpPr>
        <p:spPr>
          <a:xfrm>
            <a:off x="7642711" y="2517197"/>
            <a:ext cx="3487369" cy="461665"/>
          </a:xfrm>
          <a:prstGeom prst="rect">
            <a:avLst/>
          </a:prstGeom>
          <a:noFill/>
        </p:spPr>
        <p:txBody>
          <a:bodyPr wrap="square" rtlCol="0">
            <a:spAutoFit/>
          </a:bodyPr>
          <a:lstStyle/>
          <a:p>
            <a:pPr algn="ctr"/>
            <a:r>
              <a:rPr lang="zh-CN" altLang="en-US" sz="2400" dirty="0">
                <a:solidFill>
                  <a:schemeClr val="accent6">
                    <a:lumMod val="75000"/>
                  </a:schemeClr>
                </a:solidFill>
                <a:latin typeface="华文中宋" panose="02010600040101010101" pitchFamily="2" charset="-122"/>
                <a:ea typeface="华文中宋" panose="02010600040101010101" pitchFamily="2" charset="-122"/>
              </a:rPr>
              <a:t>花</a:t>
            </a:r>
            <a:r>
              <a:rPr lang="en-US" altLang="zh-CN" sz="2400" dirty="0">
                <a:solidFill>
                  <a:schemeClr val="accent6">
                    <a:lumMod val="75000"/>
                  </a:schemeClr>
                </a:solidFill>
                <a:latin typeface="华文中宋" panose="02010600040101010101" pitchFamily="2" charset="-122"/>
                <a:ea typeface="华文中宋" panose="02010600040101010101" pitchFamily="2" charset="-122"/>
              </a:rPr>
              <a:t>•</a:t>
            </a:r>
            <a:r>
              <a:rPr lang="zh-CN" altLang="en-US" sz="2400" dirty="0">
                <a:solidFill>
                  <a:schemeClr val="accent6">
                    <a:lumMod val="75000"/>
                  </a:schemeClr>
                </a:solidFill>
                <a:latin typeface="华文中宋" panose="02010600040101010101" pitchFamily="2" charset="-122"/>
                <a:ea typeface="华文中宋" panose="02010600040101010101" pitchFamily="2" charset="-122"/>
              </a:rPr>
              <a:t>儿</a:t>
            </a:r>
            <a:r>
              <a:rPr lang="en-US" altLang="zh-CN" sz="2400" dirty="0">
                <a:solidFill>
                  <a:schemeClr val="accent6">
                    <a:lumMod val="75000"/>
                  </a:schemeClr>
                </a:solidFill>
                <a:latin typeface="华文中宋" panose="02010600040101010101" pitchFamily="2" charset="-122"/>
                <a:ea typeface="华文中宋" panose="02010600040101010101" pitchFamily="2" charset="-122"/>
              </a:rPr>
              <a:t>•</a:t>
            </a:r>
            <a:r>
              <a:rPr lang="zh-CN" altLang="en-US" sz="2400" dirty="0">
                <a:solidFill>
                  <a:schemeClr val="accent6">
                    <a:lumMod val="75000"/>
                  </a:schemeClr>
                </a:solidFill>
                <a:latin typeface="华文中宋" panose="02010600040101010101" pitchFamily="2" charset="-122"/>
                <a:ea typeface="华文中宋" panose="02010600040101010101" pitchFamily="2" charset="-122"/>
              </a:rPr>
              <a:t>样</a:t>
            </a:r>
            <a:r>
              <a:rPr lang="en-US" altLang="zh-CN" sz="2400" dirty="0">
                <a:solidFill>
                  <a:schemeClr val="accent6">
                    <a:lumMod val="75000"/>
                  </a:schemeClr>
                </a:solidFill>
                <a:latin typeface="华文中宋" panose="02010600040101010101" pitchFamily="2" charset="-122"/>
                <a:ea typeface="华文中宋" panose="02010600040101010101" pitchFamily="2" charset="-122"/>
              </a:rPr>
              <a:t>•</a:t>
            </a:r>
            <a:r>
              <a:rPr lang="zh-CN" altLang="en-US" sz="2400" dirty="0">
                <a:solidFill>
                  <a:schemeClr val="accent6">
                    <a:lumMod val="75000"/>
                  </a:schemeClr>
                </a:solidFill>
                <a:latin typeface="华文中宋" panose="02010600040101010101" pitchFamily="2" charset="-122"/>
                <a:ea typeface="华文中宋" panose="02010600040101010101" pitchFamily="2" charset="-122"/>
              </a:rPr>
              <a:t>的</a:t>
            </a:r>
            <a:r>
              <a:rPr lang="en-US" altLang="zh-CN" sz="2400" dirty="0">
                <a:solidFill>
                  <a:schemeClr val="accent6">
                    <a:lumMod val="75000"/>
                  </a:schemeClr>
                </a:solidFill>
                <a:latin typeface="华文中宋" panose="02010600040101010101" pitchFamily="2" charset="-122"/>
                <a:ea typeface="华文中宋" panose="02010600040101010101" pitchFamily="2" charset="-122"/>
              </a:rPr>
              <a:t>•</a:t>
            </a:r>
            <a:r>
              <a:rPr lang="zh-CN" altLang="en-US" sz="2400" dirty="0">
                <a:solidFill>
                  <a:schemeClr val="accent6">
                    <a:lumMod val="75000"/>
                  </a:schemeClr>
                </a:solidFill>
                <a:latin typeface="华文中宋" panose="02010600040101010101" pitchFamily="2" charset="-122"/>
                <a:ea typeface="华文中宋" panose="02010600040101010101" pitchFamily="2" charset="-122"/>
              </a:rPr>
              <a:t>青</a:t>
            </a:r>
            <a:r>
              <a:rPr lang="en-US" altLang="zh-CN" sz="2400" dirty="0">
                <a:solidFill>
                  <a:schemeClr val="accent6">
                    <a:lumMod val="75000"/>
                  </a:schemeClr>
                </a:solidFill>
                <a:latin typeface="华文中宋" panose="02010600040101010101" pitchFamily="2" charset="-122"/>
                <a:ea typeface="华文中宋" panose="02010600040101010101" pitchFamily="2" charset="-122"/>
              </a:rPr>
              <a:t>•</a:t>
            </a:r>
            <a:r>
              <a:rPr lang="zh-CN" altLang="en-US" sz="2400" dirty="0">
                <a:solidFill>
                  <a:schemeClr val="accent6">
                    <a:lumMod val="75000"/>
                  </a:schemeClr>
                </a:solidFill>
                <a:latin typeface="华文中宋" panose="02010600040101010101" pitchFamily="2" charset="-122"/>
                <a:ea typeface="华文中宋" panose="02010600040101010101" pitchFamily="2" charset="-122"/>
              </a:rPr>
              <a:t>春</a:t>
            </a:r>
            <a:endParaRPr lang="zh-CN" altLang="en-US" sz="2400" dirty="0">
              <a:solidFill>
                <a:schemeClr val="accent6">
                  <a:lumMod val="75000"/>
                </a:schemeClr>
              </a:solidFill>
              <a:latin typeface="华文中宋" panose="02010600040101010101" pitchFamily="2" charset="-122"/>
              <a:ea typeface="华文中宋" panose="02010600040101010101" pitchFamily="2" charset="-122"/>
            </a:endParaRPr>
          </a:p>
        </p:txBody>
      </p:sp>
      <p:sp>
        <p:nvSpPr>
          <p:cNvPr id="29" name="文本框 28"/>
          <p:cNvSpPr txBox="1"/>
          <p:nvPr/>
        </p:nvSpPr>
        <p:spPr>
          <a:xfrm>
            <a:off x="7103959" y="3087653"/>
            <a:ext cx="4564872" cy="2800767"/>
          </a:xfrm>
          <a:prstGeom prst="rect">
            <a:avLst/>
          </a:prstGeom>
          <a:noFill/>
        </p:spPr>
        <p:txBody>
          <a:bodyPr wrap="square" rtlCol="0">
            <a:spAutoFit/>
          </a:bodyPr>
          <a:lstStyle/>
          <a:p>
            <a:r>
              <a:rPr lang="zh-CN" altLang="en-US" sz="1600" dirty="0">
                <a:latin typeface="华文楷体" panose="02010600040101010101" pitchFamily="2" charset="-122"/>
                <a:ea typeface="华文楷体" panose="02010600040101010101" pitchFamily="2" charset="-122"/>
              </a:rPr>
              <a:t>　　曾经我们有一个约定，曾经我们在一起相爱过，我们说过温馨的小情话，为对方默默付出着，我们笑着看世界，有爱便无风和雨，你若安好，便是晴天，我们也曾小吵小闹甚至大吵大闹，我们也曾为对方担心着急睡不着，相识便是一种缘分，相爱更是一个奇迹，即使最后我仍旧是一个人，不曾再能得到爱，那些约定也成灰尘覆盖了那些青春的爱恋，拾不起的残碎，不能碰触的伤痛，但是我们做到了一个最简单的约定，我们相爱过，今天，当我再次想着那些青春的恋爱，我怀念那曾经的青春</a:t>
            </a:r>
            <a:r>
              <a:rPr lang="en-US" altLang="zh-CN" sz="1600" dirty="0">
                <a:latin typeface="华文楷体" panose="02010600040101010101" pitchFamily="2" charset="-122"/>
                <a:ea typeface="华文楷体" panose="02010600040101010101" pitchFamily="2" charset="-122"/>
              </a:rPr>
              <a:t>……</a:t>
            </a:r>
            <a:endParaRPr lang="zh-CN" altLang="en-US" sz="1600" dirty="0">
              <a:latin typeface="华文楷体" panose="02010600040101010101" pitchFamily="2" charset="-122"/>
              <a:ea typeface="华文楷体" panose="02010600040101010101" pitchFamily="2" charset="-122"/>
            </a:endParaRPr>
          </a:p>
        </p:txBody>
      </p:sp>
      <p:sp>
        <p:nvSpPr>
          <p:cNvPr id="2" name="矩形 1"/>
          <p:cNvSpPr/>
          <p:nvPr/>
        </p:nvSpPr>
        <p:spPr>
          <a:xfrm>
            <a:off x="0" y="0"/>
            <a:ext cx="12192000" cy="6858000"/>
          </a:xfrm>
          <a:prstGeom prst="rect">
            <a:avLst/>
          </a:prstGeom>
          <a:noFill/>
          <a:ln w="292100">
            <a:solidFill>
              <a:srgbClr val="91C4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split orient="vert"/>
      </p:transition>
    </mc:Choice>
    <mc:Fallback>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000" fill="hold"/>
                                        <p:tgtEl>
                                          <p:spTgt spid="25"/>
                                        </p:tgtEl>
                                        <p:attrNameLst>
                                          <p:attrName>ppt_x</p:attrName>
                                        </p:attrNameLst>
                                      </p:cBhvr>
                                      <p:tavLst>
                                        <p:tav tm="0">
                                          <p:val>
                                            <p:strVal val="0-#ppt_w/2"/>
                                          </p:val>
                                        </p:tav>
                                        <p:tav tm="100000">
                                          <p:val>
                                            <p:strVal val="#ppt_x"/>
                                          </p:val>
                                        </p:tav>
                                      </p:tavLst>
                                    </p:anim>
                                    <p:anim calcmode="lin" valueType="num">
                                      <p:cBhvr additive="base">
                                        <p:cTn id="8" dur="1000" fill="hold"/>
                                        <p:tgtEl>
                                          <p:spTgt spid="2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3" presetClass="entr" presetSubtype="16" fill="hold" grpId="1" nodeType="after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750" fill="hold"/>
                                        <p:tgtEl>
                                          <p:spTgt spid="21"/>
                                        </p:tgtEl>
                                        <p:attrNameLst>
                                          <p:attrName>ppt_w</p:attrName>
                                        </p:attrNameLst>
                                      </p:cBhvr>
                                      <p:tavLst>
                                        <p:tav tm="0">
                                          <p:val>
                                            <p:fltVal val="0"/>
                                          </p:val>
                                        </p:tav>
                                        <p:tav tm="100000">
                                          <p:val>
                                            <p:strVal val="#ppt_w"/>
                                          </p:val>
                                        </p:tav>
                                      </p:tavLst>
                                    </p:anim>
                                    <p:anim calcmode="lin" valueType="num">
                                      <p:cBhvr>
                                        <p:cTn id="13" dur="750" fill="hold"/>
                                        <p:tgtEl>
                                          <p:spTgt spid="21"/>
                                        </p:tgtEl>
                                        <p:attrNameLst>
                                          <p:attrName>ppt_h</p:attrName>
                                        </p:attrNameLst>
                                      </p:cBhvr>
                                      <p:tavLst>
                                        <p:tav tm="0">
                                          <p:val>
                                            <p:fltVal val="0"/>
                                          </p:val>
                                        </p:tav>
                                        <p:tav tm="100000">
                                          <p:val>
                                            <p:strVal val="#ppt_h"/>
                                          </p:val>
                                        </p:tav>
                                      </p:tavLst>
                                    </p:anim>
                                  </p:childTnLst>
                                </p:cTn>
                              </p:par>
                            </p:childTnLst>
                          </p:cTn>
                        </p:par>
                        <p:par>
                          <p:cTn id="14" fill="hold">
                            <p:stCondLst>
                              <p:cond delay="2000"/>
                            </p:stCondLst>
                            <p:childTnLst>
                              <p:par>
                                <p:cTn id="15" presetID="16" presetClass="entr" presetSubtype="37" fill="hold" nodeType="afterEffect">
                                  <p:stCondLst>
                                    <p:cond delay="250"/>
                                  </p:stCondLst>
                                  <p:childTnLst>
                                    <p:set>
                                      <p:cBhvr>
                                        <p:cTn id="16" dur="1" fill="hold">
                                          <p:stCondLst>
                                            <p:cond delay="0"/>
                                          </p:stCondLst>
                                        </p:cTn>
                                        <p:tgtEl>
                                          <p:spTgt spid="27"/>
                                        </p:tgtEl>
                                        <p:attrNameLst>
                                          <p:attrName>style.visibility</p:attrName>
                                        </p:attrNameLst>
                                      </p:cBhvr>
                                      <p:to>
                                        <p:strVal val="visible"/>
                                      </p:to>
                                    </p:set>
                                    <p:animEffect transition="in" filter="barn(outVertical)">
                                      <p:cBhvr>
                                        <p:cTn id="17" dur="750"/>
                                        <p:tgtEl>
                                          <p:spTgt spid="27"/>
                                        </p:tgtEl>
                                      </p:cBhvr>
                                    </p:animEffect>
                                  </p:childTnLst>
                                </p:cTn>
                              </p:par>
                            </p:childTnLst>
                          </p:cTn>
                        </p:par>
                        <p:par>
                          <p:cTn id="18" fill="hold">
                            <p:stCondLst>
                              <p:cond delay="3250"/>
                            </p:stCondLst>
                            <p:childTnLst>
                              <p:par>
                                <p:cTn id="19" presetID="16" presetClass="entr" presetSubtype="37" fill="hold" grpId="0" nodeType="after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barn(outVertical)">
                                      <p:cBhvr>
                                        <p:cTn id="21" dur="1000"/>
                                        <p:tgtEl>
                                          <p:spTgt spid="28"/>
                                        </p:tgtEl>
                                      </p:cBhvr>
                                    </p:animEffect>
                                  </p:childTnLst>
                                </p:cTn>
                              </p:par>
                            </p:childTnLst>
                          </p:cTn>
                        </p:par>
                        <p:par>
                          <p:cTn id="22" fill="hold">
                            <p:stCondLst>
                              <p:cond delay="4250"/>
                            </p:stCondLst>
                            <p:childTnLst>
                              <p:par>
                                <p:cTn id="23" presetID="10" presetClass="entr" presetSubtype="0" fill="hold" grpId="0" nodeType="after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1" animBg="1"/>
      <p:bldP spid="28" grpId="0"/>
      <p:bldP spid="2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椭圆 2"/>
          <p:cNvSpPr/>
          <p:nvPr/>
        </p:nvSpPr>
        <p:spPr>
          <a:xfrm>
            <a:off x="7609516" y="2492542"/>
            <a:ext cx="1800000" cy="1800000"/>
          </a:xfrm>
          <a:prstGeom prst="ellipse">
            <a:avLst/>
          </a:prstGeom>
          <a:solidFill>
            <a:schemeClr val="bg1"/>
          </a:solidFill>
          <a:ln>
            <a:solidFill>
              <a:srgbClr val="F39C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椭圆 3"/>
          <p:cNvSpPr/>
          <p:nvPr/>
        </p:nvSpPr>
        <p:spPr>
          <a:xfrm>
            <a:off x="5610948" y="2492542"/>
            <a:ext cx="1800000" cy="1800000"/>
          </a:xfrm>
          <a:prstGeom prst="ellipse">
            <a:avLst/>
          </a:prstGeom>
          <a:noFill/>
          <a:ln>
            <a:solidFill>
              <a:srgbClr val="F39C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p:cNvSpPr/>
          <p:nvPr/>
        </p:nvSpPr>
        <p:spPr>
          <a:xfrm>
            <a:off x="7609516" y="501178"/>
            <a:ext cx="1800000" cy="1800000"/>
          </a:xfrm>
          <a:prstGeom prst="ellipse">
            <a:avLst/>
          </a:prstGeom>
          <a:noFill/>
          <a:ln>
            <a:solidFill>
              <a:srgbClr val="F39C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9608084" y="2492542"/>
            <a:ext cx="1800000" cy="1800000"/>
          </a:xfrm>
          <a:prstGeom prst="ellipse">
            <a:avLst/>
          </a:prstGeom>
          <a:noFill/>
          <a:ln>
            <a:solidFill>
              <a:srgbClr val="F39C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7609516" y="4556823"/>
            <a:ext cx="1800000" cy="1800000"/>
          </a:xfrm>
          <a:prstGeom prst="ellipse">
            <a:avLst/>
          </a:prstGeom>
          <a:noFill/>
          <a:ln>
            <a:solidFill>
              <a:srgbClr val="F39C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5610948" y="501178"/>
            <a:ext cx="1800000" cy="1800000"/>
          </a:xfrm>
          <a:prstGeom prst="ellipse">
            <a:avLst/>
          </a:prstGeom>
          <a:noFill/>
          <a:ln>
            <a:solidFill>
              <a:srgbClr val="F39C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5610948" y="4556823"/>
            <a:ext cx="1800000" cy="1800000"/>
          </a:xfrm>
          <a:prstGeom prst="ellipse">
            <a:avLst/>
          </a:prstGeom>
          <a:noFill/>
          <a:ln>
            <a:solidFill>
              <a:srgbClr val="F39C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9608084" y="4556823"/>
            <a:ext cx="1800000" cy="1800000"/>
          </a:xfrm>
          <a:prstGeom prst="ellipse">
            <a:avLst/>
          </a:prstGeom>
          <a:noFill/>
          <a:ln>
            <a:solidFill>
              <a:srgbClr val="F39C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椭圆 10"/>
          <p:cNvSpPr/>
          <p:nvPr/>
        </p:nvSpPr>
        <p:spPr>
          <a:xfrm>
            <a:off x="9608084" y="501178"/>
            <a:ext cx="1800000" cy="1800000"/>
          </a:xfrm>
          <a:prstGeom prst="ellipse">
            <a:avLst/>
          </a:prstGeom>
          <a:noFill/>
          <a:ln>
            <a:solidFill>
              <a:srgbClr val="F39C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p:nvPicPr>
        <p:blipFill rotWithShape="1">
          <a:blip r:embed="rId1" cstate="screen"/>
          <a:srcRect l="16926" t="682" r="17616" b="1130"/>
          <a:stretch>
            <a:fillRect/>
          </a:stretch>
        </p:blipFill>
        <p:spPr>
          <a:xfrm>
            <a:off x="5610948" y="501177"/>
            <a:ext cx="1800000" cy="1800000"/>
          </a:xfrm>
          <a:prstGeom prst="ellipse">
            <a:avLst/>
          </a:prstGeom>
          <a:ln>
            <a:solidFill>
              <a:srgbClr val="F39C67"/>
            </a:solidFill>
          </a:ln>
        </p:spPr>
      </p:pic>
      <p:pic>
        <p:nvPicPr>
          <p:cNvPr id="17" name="图片 16"/>
          <p:cNvPicPr>
            <a:picLocks noChangeAspect="1"/>
          </p:cNvPicPr>
          <p:nvPr/>
        </p:nvPicPr>
        <p:blipFill rotWithShape="1">
          <a:blip r:embed="rId2" cstate="screen"/>
          <a:srcRect l="9579" t="301" r="23761" b="-301"/>
          <a:stretch>
            <a:fillRect/>
          </a:stretch>
        </p:blipFill>
        <p:spPr>
          <a:xfrm>
            <a:off x="9608084" y="2492542"/>
            <a:ext cx="1800000" cy="1800000"/>
          </a:xfrm>
          <a:prstGeom prst="ellipse">
            <a:avLst/>
          </a:prstGeom>
          <a:ln>
            <a:solidFill>
              <a:srgbClr val="F39C67"/>
            </a:solidFill>
          </a:ln>
        </p:spPr>
      </p:pic>
      <p:pic>
        <p:nvPicPr>
          <p:cNvPr id="19" name="图片 18"/>
          <p:cNvPicPr>
            <a:picLocks noChangeAspect="1"/>
          </p:cNvPicPr>
          <p:nvPr/>
        </p:nvPicPr>
        <p:blipFill rotWithShape="1">
          <a:blip r:embed="rId3" cstate="screen"/>
          <a:srcRect l="16955" r="17331" b="1109"/>
          <a:stretch>
            <a:fillRect/>
          </a:stretch>
        </p:blipFill>
        <p:spPr>
          <a:xfrm>
            <a:off x="5610948" y="4556823"/>
            <a:ext cx="1800000" cy="1800000"/>
          </a:xfrm>
          <a:prstGeom prst="ellipse">
            <a:avLst/>
          </a:prstGeom>
          <a:ln>
            <a:solidFill>
              <a:srgbClr val="F39C67"/>
            </a:solidFill>
          </a:ln>
        </p:spPr>
      </p:pic>
      <p:pic>
        <p:nvPicPr>
          <p:cNvPr id="21" name="图片 20"/>
          <p:cNvPicPr>
            <a:picLocks noChangeAspect="1"/>
          </p:cNvPicPr>
          <p:nvPr/>
        </p:nvPicPr>
        <p:blipFill rotWithShape="1">
          <a:blip r:embed="rId4" cstate="screen"/>
          <a:srcRect l="16662" r="16662"/>
          <a:stretch>
            <a:fillRect/>
          </a:stretch>
        </p:blipFill>
        <p:spPr>
          <a:xfrm>
            <a:off x="7609516" y="501176"/>
            <a:ext cx="1800000" cy="1800000"/>
          </a:xfrm>
          <a:prstGeom prst="ellipse">
            <a:avLst/>
          </a:prstGeom>
          <a:ln>
            <a:solidFill>
              <a:srgbClr val="F39C67"/>
            </a:solidFill>
          </a:ln>
        </p:spPr>
      </p:pic>
      <p:pic>
        <p:nvPicPr>
          <p:cNvPr id="23" name="图片 22"/>
          <p:cNvPicPr>
            <a:picLocks noChangeAspect="1"/>
          </p:cNvPicPr>
          <p:nvPr/>
        </p:nvPicPr>
        <p:blipFill rotWithShape="1">
          <a:blip r:embed="rId5" cstate="screen"/>
          <a:srcRect l="18303" r="15208"/>
          <a:stretch>
            <a:fillRect/>
          </a:stretch>
        </p:blipFill>
        <p:spPr>
          <a:xfrm>
            <a:off x="9608084" y="4556823"/>
            <a:ext cx="1800000" cy="1799999"/>
          </a:xfrm>
          <a:prstGeom prst="ellipse">
            <a:avLst/>
          </a:prstGeom>
          <a:ln>
            <a:solidFill>
              <a:srgbClr val="F39C67"/>
            </a:solidFill>
          </a:ln>
        </p:spPr>
      </p:pic>
      <p:pic>
        <p:nvPicPr>
          <p:cNvPr id="25" name="图片 24"/>
          <p:cNvPicPr>
            <a:picLocks noChangeAspect="1"/>
          </p:cNvPicPr>
          <p:nvPr/>
        </p:nvPicPr>
        <p:blipFill rotWithShape="1">
          <a:blip r:embed="rId6" cstate="screen"/>
          <a:srcRect l="29671" r="3662"/>
          <a:stretch>
            <a:fillRect/>
          </a:stretch>
        </p:blipFill>
        <p:spPr>
          <a:xfrm>
            <a:off x="9608084" y="501177"/>
            <a:ext cx="1800000" cy="1800000"/>
          </a:xfrm>
          <a:prstGeom prst="ellipse">
            <a:avLst/>
          </a:prstGeom>
          <a:ln>
            <a:solidFill>
              <a:srgbClr val="F39C67"/>
            </a:solidFill>
          </a:ln>
        </p:spPr>
      </p:pic>
      <p:pic>
        <p:nvPicPr>
          <p:cNvPr id="27" name="图片 26"/>
          <p:cNvPicPr>
            <a:picLocks noChangeAspect="1"/>
          </p:cNvPicPr>
          <p:nvPr/>
        </p:nvPicPr>
        <p:blipFill rotWithShape="1">
          <a:blip r:embed="rId7" cstate="screen"/>
          <a:srcRect l="16737" r="16737"/>
          <a:stretch>
            <a:fillRect/>
          </a:stretch>
        </p:blipFill>
        <p:spPr>
          <a:xfrm>
            <a:off x="7609516" y="4556823"/>
            <a:ext cx="1800000" cy="1800000"/>
          </a:xfrm>
          <a:prstGeom prst="ellipse">
            <a:avLst/>
          </a:prstGeom>
          <a:ln>
            <a:solidFill>
              <a:srgbClr val="F39C67"/>
            </a:solidFill>
          </a:ln>
        </p:spPr>
      </p:pic>
      <p:pic>
        <p:nvPicPr>
          <p:cNvPr id="29" name="图片 28"/>
          <p:cNvPicPr>
            <a:picLocks noChangeAspect="1"/>
          </p:cNvPicPr>
          <p:nvPr/>
        </p:nvPicPr>
        <p:blipFill rotWithShape="1">
          <a:blip r:embed="rId8" cstate="screen"/>
          <a:srcRect l="20406" r="12928"/>
          <a:stretch>
            <a:fillRect/>
          </a:stretch>
        </p:blipFill>
        <p:spPr>
          <a:xfrm>
            <a:off x="5610946" y="2492543"/>
            <a:ext cx="1800001" cy="1800000"/>
          </a:xfrm>
          <a:prstGeom prst="ellipse">
            <a:avLst/>
          </a:prstGeom>
          <a:ln>
            <a:solidFill>
              <a:srgbClr val="F39C67"/>
            </a:solidFill>
          </a:ln>
        </p:spPr>
      </p:pic>
      <p:sp>
        <p:nvSpPr>
          <p:cNvPr id="32" name="文本框 31"/>
          <p:cNvSpPr txBox="1"/>
          <p:nvPr/>
        </p:nvSpPr>
        <p:spPr>
          <a:xfrm>
            <a:off x="7733981" y="3017798"/>
            <a:ext cx="1562056" cy="307777"/>
          </a:xfrm>
          <a:prstGeom prst="rect">
            <a:avLst/>
          </a:prstGeom>
          <a:noFill/>
        </p:spPr>
        <p:txBody>
          <a:bodyPr wrap="square" rtlCol="0">
            <a:spAutoFit/>
          </a:bodyPr>
          <a:lstStyle/>
          <a:p>
            <a:pPr algn="dist"/>
            <a:r>
              <a:rPr lang="zh-CN" altLang="en-US" sz="1400" b="1" dirty="0">
                <a:solidFill>
                  <a:srgbClr val="F39C67"/>
                </a:solidFill>
                <a:latin typeface="华文中宋" panose="02010600040101010101" pitchFamily="2" charset="-122"/>
                <a:ea typeface="华文中宋" panose="02010600040101010101" pitchFamily="2" charset="-122"/>
              </a:rPr>
              <a:t>花</a:t>
            </a:r>
            <a:r>
              <a:rPr lang="en-US" altLang="zh-CN" sz="1400" b="1" dirty="0">
                <a:solidFill>
                  <a:srgbClr val="F39C67"/>
                </a:solidFill>
                <a:latin typeface="华文中宋" panose="02010600040101010101" pitchFamily="2" charset="-122"/>
                <a:ea typeface="华文中宋" panose="02010600040101010101" pitchFamily="2" charset="-122"/>
              </a:rPr>
              <a:t>•</a:t>
            </a:r>
            <a:r>
              <a:rPr lang="zh-CN" altLang="en-US" sz="1400" b="1" dirty="0">
                <a:solidFill>
                  <a:srgbClr val="F39C67"/>
                </a:solidFill>
                <a:latin typeface="华文中宋" panose="02010600040101010101" pitchFamily="2" charset="-122"/>
                <a:ea typeface="华文中宋" panose="02010600040101010101" pitchFamily="2" charset="-122"/>
              </a:rPr>
              <a:t>样</a:t>
            </a:r>
            <a:r>
              <a:rPr lang="en-US" altLang="zh-CN" sz="1400" b="1" dirty="0">
                <a:solidFill>
                  <a:srgbClr val="F39C67"/>
                </a:solidFill>
                <a:latin typeface="华文中宋" panose="02010600040101010101" pitchFamily="2" charset="-122"/>
                <a:ea typeface="华文中宋" panose="02010600040101010101" pitchFamily="2" charset="-122"/>
              </a:rPr>
              <a:t>•</a:t>
            </a:r>
            <a:r>
              <a:rPr lang="zh-CN" altLang="en-US" sz="1400" b="1" dirty="0">
                <a:solidFill>
                  <a:srgbClr val="F39C67"/>
                </a:solidFill>
                <a:latin typeface="华文中宋" panose="02010600040101010101" pitchFamily="2" charset="-122"/>
                <a:ea typeface="华文中宋" panose="02010600040101010101" pitchFamily="2" charset="-122"/>
              </a:rPr>
              <a:t>青</a:t>
            </a:r>
            <a:r>
              <a:rPr lang="en-US" altLang="zh-CN" sz="1400" b="1" dirty="0">
                <a:solidFill>
                  <a:srgbClr val="F39C67"/>
                </a:solidFill>
                <a:latin typeface="华文中宋" panose="02010600040101010101" pitchFamily="2" charset="-122"/>
                <a:ea typeface="华文中宋" panose="02010600040101010101" pitchFamily="2" charset="-122"/>
              </a:rPr>
              <a:t>•</a:t>
            </a:r>
            <a:r>
              <a:rPr lang="zh-CN" altLang="en-US" sz="1400" b="1" dirty="0">
                <a:solidFill>
                  <a:srgbClr val="F39C67"/>
                </a:solidFill>
                <a:latin typeface="华文中宋" panose="02010600040101010101" pitchFamily="2" charset="-122"/>
                <a:ea typeface="华文中宋" panose="02010600040101010101" pitchFamily="2" charset="-122"/>
              </a:rPr>
              <a:t>春</a:t>
            </a:r>
            <a:endParaRPr lang="en-US" altLang="zh-CN" sz="1400" b="1" dirty="0">
              <a:solidFill>
                <a:srgbClr val="F39C67"/>
              </a:solidFill>
              <a:latin typeface="华文中宋" panose="02010600040101010101" pitchFamily="2" charset="-122"/>
              <a:ea typeface="华文中宋" panose="02010600040101010101" pitchFamily="2" charset="-122"/>
            </a:endParaRPr>
          </a:p>
        </p:txBody>
      </p:sp>
      <p:sp>
        <p:nvSpPr>
          <p:cNvPr id="33" name="文本框 32"/>
          <p:cNvSpPr txBox="1"/>
          <p:nvPr/>
        </p:nvSpPr>
        <p:spPr>
          <a:xfrm>
            <a:off x="8143755" y="3290500"/>
            <a:ext cx="731520" cy="276999"/>
          </a:xfrm>
          <a:prstGeom prst="rect">
            <a:avLst/>
          </a:prstGeom>
          <a:noFill/>
        </p:spPr>
        <p:txBody>
          <a:bodyPr wrap="square" rtlCol="0">
            <a:spAutoFit/>
          </a:bodyPr>
          <a:lstStyle/>
          <a:p>
            <a:pPr algn="ctr"/>
            <a:r>
              <a:rPr lang="en-US" altLang="zh-CN" sz="1200" b="1" dirty="0">
                <a:solidFill>
                  <a:srgbClr val="F39C67"/>
                </a:solidFill>
                <a:latin typeface="华文中宋" panose="02010600040101010101" pitchFamily="2" charset="-122"/>
                <a:ea typeface="华文中宋" panose="02010600040101010101" pitchFamily="2" charset="-122"/>
              </a:rPr>
              <a:t>×</a:t>
            </a:r>
            <a:endParaRPr lang="zh-CN" altLang="en-US" sz="1200" b="1" dirty="0">
              <a:solidFill>
                <a:srgbClr val="F39C67"/>
              </a:solidFill>
              <a:latin typeface="华文中宋" panose="02010600040101010101" pitchFamily="2" charset="-122"/>
              <a:ea typeface="华文中宋" panose="02010600040101010101" pitchFamily="2" charset="-122"/>
            </a:endParaRPr>
          </a:p>
        </p:txBody>
      </p:sp>
      <p:sp>
        <p:nvSpPr>
          <p:cNvPr id="34" name="文本框 33"/>
          <p:cNvSpPr txBox="1"/>
          <p:nvPr/>
        </p:nvSpPr>
        <p:spPr>
          <a:xfrm>
            <a:off x="7728486" y="3585878"/>
            <a:ext cx="1562058" cy="276999"/>
          </a:xfrm>
          <a:prstGeom prst="rect">
            <a:avLst/>
          </a:prstGeom>
          <a:noFill/>
        </p:spPr>
        <p:txBody>
          <a:bodyPr wrap="square" rtlCol="0">
            <a:spAutoFit/>
          </a:bodyPr>
          <a:lstStyle/>
          <a:p>
            <a:pPr algn="dist"/>
            <a:r>
              <a:rPr lang="en-US" altLang="zh-CN" sz="1200" dirty="0">
                <a:solidFill>
                  <a:srgbClr val="F39C67"/>
                </a:solidFill>
                <a:latin typeface="华文中宋" panose="02010600040101010101" pitchFamily="2" charset="-122"/>
                <a:ea typeface="华文中宋" panose="02010600040101010101" pitchFamily="2" charset="-122"/>
              </a:rPr>
              <a:t>Flower-like youth</a:t>
            </a:r>
            <a:endParaRPr lang="zh-CN" altLang="en-US" sz="1200" dirty="0">
              <a:solidFill>
                <a:srgbClr val="F39C67"/>
              </a:solidFill>
              <a:latin typeface="华文中宋" panose="02010600040101010101" pitchFamily="2" charset="-122"/>
              <a:ea typeface="华文中宋" panose="02010600040101010101" pitchFamily="2" charset="-122"/>
            </a:endParaRPr>
          </a:p>
        </p:txBody>
      </p:sp>
      <p:sp>
        <p:nvSpPr>
          <p:cNvPr id="42" name="椭圆 41"/>
          <p:cNvSpPr/>
          <p:nvPr/>
        </p:nvSpPr>
        <p:spPr>
          <a:xfrm>
            <a:off x="1479966" y="1191702"/>
            <a:ext cx="880479" cy="880479"/>
          </a:xfrm>
          <a:prstGeom prst="ellipse">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000" b="1" dirty="0">
                <a:solidFill>
                  <a:schemeClr val="accent6">
                    <a:lumMod val="75000"/>
                  </a:schemeClr>
                </a:solidFill>
                <a:latin typeface="华文中宋" panose="02010600040101010101" pitchFamily="2" charset="-122"/>
                <a:ea typeface="华文中宋" panose="02010600040101010101" pitchFamily="2" charset="-122"/>
              </a:rPr>
              <a:t>小</a:t>
            </a:r>
            <a:endParaRPr lang="zh-CN" altLang="en-US" sz="4000" b="1" dirty="0">
              <a:solidFill>
                <a:schemeClr val="accent6">
                  <a:lumMod val="75000"/>
                </a:schemeClr>
              </a:solidFill>
              <a:latin typeface="华文中宋" panose="02010600040101010101" pitchFamily="2" charset="-122"/>
              <a:ea typeface="华文中宋" panose="02010600040101010101" pitchFamily="2" charset="-122"/>
            </a:endParaRPr>
          </a:p>
        </p:txBody>
      </p:sp>
      <p:sp>
        <p:nvSpPr>
          <p:cNvPr id="43" name="椭圆 42"/>
          <p:cNvSpPr/>
          <p:nvPr/>
        </p:nvSpPr>
        <p:spPr>
          <a:xfrm>
            <a:off x="2455326" y="1191702"/>
            <a:ext cx="880479" cy="880479"/>
          </a:xfrm>
          <a:prstGeom prst="ellipse">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000" b="1" dirty="0">
                <a:solidFill>
                  <a:srgbClr val="F39C67"/>
                </a:solidFill>
                <a:latin typeface="华文中宋" panose="02010600040101010101" pitchFamily="2" charset="-122"/>
                <a:ea typeface="华文中宋" panose="02010600040101010101" pitchFamily="2" charset="-122"/>
              </a:rPr>
              <a:t>幸</a:t>
            </a:r>
            <a:endParaRPr lang="zh-CN" altLang="en-US" sz="4000" b="1" dirty="0">
              <a:solidFill>
                <a:srgbClr val="F39C67"/>
              </a:solidFill>
              <a:latin typeface="华文中宋" panose="02010600040101010101" pitchFamily="2" charset="-122"/>
              <a:ea typeface="华文中宋" panose="02010600040101010101" pitchFamily="2" charset="-122"/>
            </a:endParaRPr>
          </a:p>
        </p:txBody>
      </p:sp>
      <p:sp>
        <p:nvSpPr>
          <p:cNvPr id="44" name="椭圆 43"/>
          <p:cNvSpPr/>
          <p:nvPr/>
        </p:nvSpPr>
        <p:spPr>
          <a:xfrm>
            <a:off x="3430686" y="1191702"/>
            <a:ext cx="880479" cy="880479"/>
          </a:xfrm>
          <a:prstGeom prst="ellipse">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000" b="1" dirty="0">
                <a:solidFill>
                  <a:schemeClr val="accent6">
                    <a:lumMod val="75000"/>
                  </a:schemeClr>
                </a:solidFill>
                <a:latin typeface="华文中宋" panose="02010600040101010101" pitchFamily="2" charset="-122"/>
                <a:ea typeface="华文中宋" panose="02010600040101010101" pitchFamily="2" charset="-122"/>
              </a:rPr>
              <a:t>运</a:t>
            </a:r>
            <a:endParaRPr lang="zh-CN" altLang="en-US" sz="4000" b="1" dirty="0">
              <a:solidFill>
                <a:schemeClr val="accent6">
                  <a:lumMod val="75000"/>
                </a:schemeClr>
              </a:solidFill>
              <a:latin typeface="华文中宋" panose="02010600040101010101" pitchFamily="2" charset="-122"/>
              <a:ea typeface="华文中宋" panose="02010600040101010101" pitchFamily="2" charset="-122"/>
            </a:endParaRPr>
          </a:p>
        </p:txBody>
      </p:sp>
      <p:cxnSp>
        <p:nvCxnSpPr>
          <p:cNvPr id="45" name="直接连接符 44"/>
          <p:cNvCxnSpPr/>
          <p:nvPr/>
        </p:nvCxnSpPr>
        <p:spPr>
          <a:xfrm>
            <a:off x="3213563" y="1056737"/>
            <a:ext cx="288000" cy="25200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4240287" y="1955144"/>
            <a:ext cx="288000" cy="25200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47" name="文本框 46"/>
          <p:cNvSpPr txBox="1"/>
          <p:nvPr/>
        </p:nvSpPr>
        <p:spPr>
          <a:xfrm>
            <a:off x="872806" y="2629144"/>
            <a:ext cx="4022989" cy="3231654"/>
          </a:xfrm>
          <a:prstGeom prst="rect">
            <a:avLst/>
          </a:prstGeom>
          <a:noFill/>
        </p:spPr>
        <p:txBody>
          <a:bodyPr wrap="square" rtlCol="0">
            <a:spAutoFit/>
          </a:bodyPr>
          <a:lstStyle/>
          <a:p>
            <a:pPr indent="457200"/>
            <a:r>
              <a:rPr lang="zh-CN" altLang="en-US" sz="2400" dirty="0">
                <a:solidFill>
                  <a:srgbClr val="F39C67"/>
                </a:solidFill>
                <a:latin typeface="华文楷体" panose="02010600040101010101" pitchFamily="2" charset="-122"/>
                <a:ea typeface="华文楷体" panose="02010600040101010101" pitchFamily="2" charset="-122"/>
              </a:rPr>
              <a:t>我们</a:t>
            </a:r>
            <a:r>
              <a:rPr lang="zh-CN" altLang="en-US" sz="1600" dirty="0">
                <a:latin typeface="华文楷体" panose="02010600040101010101" pitchFamily="2" charset="-122"/>
                <a:ea typeface="华文楷体" panose="02010600040101010101" pitchFamily="2" charset="-122"/>
              </a:rPr>
              <a:t>在路上，走着，但是很多的美好都只能用来怀念，当我开始坐在电脑面前看着花花绿绿的虚渺，当我开始走在无所事事的街上看人来人往，突然发现，青春，我们还有很多事情要做，也许我们曾经幼稚的相信付出终会有回报，也许我们曾经死心塌地的相信爱情，也许我们曾经不止一次的走着错误的路，也许我们曾经很多时候弄丢了自己，那些曾经也许让我泪流满面，也许让我痛快一笑，我们所有的记忆都在沉淀着，沉淀着，最后终于将青春填满了</a:t>
            </a:r>
            <a:r>
              <a:rPr lang="en-US" altLang="zh-CN" sz="1600" dirty="0">
                <a:latin typeface="华文楷体" panose="02010600040101010101" pitchFamily="2" charset="-122"/>
                <a:ea typeface="华文楷体" panose="02010600040101010101" pitchFamily="2" charset="-122"/>
              </a:rPr>
              <a:t>……</a:t>
            </a:r>
            <a:endParaRPr lang="zh-CN" altLang="en-US" sz="1600" dirty="0">
              <a:latin typeface="华文楷体" panose="02010600040101010101" pitchFamily="2" charset="-122"/>
              <a:ea typeface="华文楷体" panose="02010600040101010101" pitchFamily="2" charset="-122"/>
            </a:endParaRPr>
          </a:p>
        </p:txBody>
      </p:sp>
      <p:sp>
        <p:nvSpPr>
          <p:cNvPr id="2" name="矩形 1"/>
          <p:cNvSpPr/>
          <p:nvPr/>
        </p:nvSpPr>
        <p:spPr>
          <a:xfrm>
            <a:off x="0" y="0"/>
            <a:ext cx="12192000" cy="6858000"/>
          </a:xfrm>
          <a:prstGeom prst="rect">
            <a:avLst/>
          </a:prstGeom>
          <a:noFill/>
          <a:ln w="292100">
            <a:solidFill>
              <a:srgbClr val="91C4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slow" advClick="0"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wipe(left)">
                                      <p:cBhvr>
                                        <p:cTn id="11" dur="1500"/>
                                        <p:tgtEl>
                                          <p:spTgt spid="32"/>
                                        </p:tgtEl>
                                      </p:cBhvr>
                                    </p:animEffect>
                                  </p:childTnLst>
                                </p:cTn>
                              </p:par>
                            </p:childTnLst>
                          </p:cTn>
                        </p:par>
                        <p:par>
                          <p:cTn id="12" fill="hold">
                            <p:stCondLst>
                              <p:cond delay="2500"/>
                            </p:stCondLst>
                            <p:childTnLst>
                              <p:par>
                                <p:cTn id="13" presetID="53" presetClass="entr" presetSubtype="16" fill="hold" grpId="0" nodeType="afterEffect">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cBhvr>
                                        <p:cTn id="15" dur="500" fill="hold"/>
                                        <p:tgtEl>
                                          <p:spTgt spid="33"/>
                                        </p:tgtEl>
                                        <p:attrNameLst>
                                          <p:attrName>ppt_w</p:attrName>
                                        </p:attrNameLst>
                                      </p:cBhvr>
                                      <p:tavLst>
                                        <p:tav tm="0">
                                          <p:val>
                                            <p:fltVal val="0"/>
                                          </p:val>
                                        </p:tav>
                                        <p:tav tm="100000">
                                          <p:val>
                                            <p:strVal val="#ppt_w"/>
                                          </p:val>
                                        </p:tav>
                                      </p:tavLst>
                                    </p:anim>
                                    <p:anim calcmode="lin" valueType="num">
                                      <p:cBhvr>
                                        <p:cTn id="16" dur="500" fill="hold"/>
                                        <p:tgtEl>
                                          <p:spTgt spid="33"/>
                                        </p:tgtEl>
                                        <p:attrNameLst>
                                          <p:attrName>ppt_h</p:attrName>
                                        </p:attrNameLst>
                                      </p:cBhvr>
                                      <p:tavLst>
                                        <p:tav tm="0">
                                          <p:val>
                                            <p:fltVal val="0"/>
                                          </p:val>
                                        </p:tav>
                                        <p:tav tm="100000">
                                          <p:val>
                                            <p:strVal val="#ppt_h"/>
                                          </p:val>
                                        </p:tav>
                                      </p:tavLst>
                                    </p:anim>
                                    <p:animEffect transition="in" filter="fade">
                                      <p:cBhvr>
                                        <p:cTn id="17" dur="500"/>
                                        <p:tgtEl>
                                          <p:spTgt spid="33"/>
                                        </p:tgtEl>
                                      </p:cBhvr>
                                    </p:animEffect>
                                  </p:childTnLst>
                                </p:cTn>
                              </p:par>
                            </p:childTnLst>
                          </p:cTn>
                        </p:par>
                        <p:par>
                          <p:cTn id="18" fill="hold">
                            <p:stCondLst>
                              <p:cond delay="3000"/>
                            </p:stCondLst>
                            <p:childTnLst>
                              <p:par>
                                <p:cTn id="19" presetID="22" presetClass="entr" presetSubtype="8" fill="hold" grpId="0" nodeType="after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wipe(left)">
                                      <p:cBhvr>
                                        <p:cTn id="21" dur="1500"/>
                                        <p:tgtEl>
                                          <p:spTgt spid="3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750"/>
                                        <p:tgtEl>
                                          <p:spTgt spid="11"/>
                                        </p:tgtEl>
                                      </p:cBhvr>
                                    </p:animEffect>
                                  </p:childTnLst>
                                </p:cTn>
                              </p:par>
                              <p:par>
                                <p:cTn id="25" presetID="10" presetClass="entr" presetSubtype="0" fill="hold" grpId="0" nodeType="withEffect">
                                  <p:stCondLst>
                                    <p:cond delay="25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750"/>
                                        <p:tgtEl>
                                          <p:spTgt spid="4"/>
                                        </p:tgtEl>
                                      </p:cBhvr>
                                    </p:animEffect>
                                  </p:childTnLst>
                                </p:cTn>
                              </p:par>
                              <p:par>
                                <p:cTn id="28" presetID="10" presetClass="entr" presetSubtype="0" fill="hold" grpId="0" nodeType="withEffect">
                                  <p:stCondLst>
                                    <p:cond delay="50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750"/>
                                        <p:tgtEl>
                                          <p:spTgt spid="5"/>
                                        </p:tgtEl>
                                      </p:cBhvr>
                                    </p:animEffect>
                                  </p:childTnLst>
                                </p:cTn>
                              </p:par>
                              <p:par>
                                <p:cTn id="31" presetID="10" presetClass="entr" presetSubtype="0" fill="hold" grpId="0" nodeType="withEffect">
                                  <p:stCondLst>
                                    <p:cond delay="25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750"/>
                                        <p:tgtEl>
                                          <p:spTgt spid="8"/>
                                        </p:tgtEl>
                                      </p:cBhvr>
                                    </p:animEffect>
                                  </p:childTnLst>
                                </p:cTn>
                              </p:par>
                              <p:par>
                                <p:cTn id="34" presetID="10" presetClass="entr" presetSubtype="0" fill="hold" grpId="0" nodeType="withEffect">
                                  <p:stCondLst>
                                    <p:cond delay="75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750"/>
                                        <p:tgtEl>
                                          <p:spTgt spid="9"/>
                                        </p:tgtEl>
                                      </p:cBhvr>
                                    </p:animEffect>
                                  </p:childTnLst>
                                </p:cTn>
                              </p:par>
                              <p:par>
                                <p:cTn id="37" presetID="10" presetClass="entr" presetSubtype="0" fill="hold" grpId="0" nodeType="withEffect">
                                  <p:stCondLst>
                                    <p:cond delay="25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750"/>
                                        <p:tgtEl>
                                          <p:spTgt spid="6"/>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750"/>
                                        <p:tgtEl>
                                          <p:spTgt spid="10"/>
                                        </p:tgtEl>
                                      </p:cBhvr>
                                    </p:animEffect>
                                  </p:childTnLst>
                                </p:cTn>
                              </p:par>
                              <p:par>
                                <p:cTn id="43" presetID="10" presetClass="entr" presetSubtype="0" fill="hold" grpId="0" nodeType="withEffect">
                                  <p:stCondLst>
                                    <p:cond delay="250"/>
                                  </p:stCondLst>
                                  <p:childTnLst>
                                    <p:set>
                                      <p:cBhvr>
                                        <p:cTn id="44" dur="1" fill="hold">
                                          <p:stCondLst>
                                            <p:cond delay="0"/>
                                          </p:stCondLst>
                                        </p:cTn>
                                        <p:tgtEl>
                                          <p:spTgt spid="7"/>
                                        </p:tgtEl>
                                        <p:attrNameLst>
                                          <p:attrName>style.visibility</p:attrName>
                                        </p:attrNameLst>
                                      </p:cBhvr>
                                      <p:to>
                                        <p:strVal val="visible"/>
                                      </p:to>
                                    </p:set>
                                    <p:animEffect transition="in" filter="fade">
                                      <p:cBhvr>
                                        <p:cTn id="45" dur="750"/>
                                        <p:tgtEl>
                                          <p:spTgt spid="7"/>
                                        </p:tgtEl>
                                      </p:cBhvr>
                                    </p:animEffect>
                                  </p:childTnLst>
                                </p:cTn>
                              </p:par>
                            </p:childTnLst>
                          </p:cTn>
                        </p:par>
                        <p:par>
                          <p:cTn id="46" fill="hold">
                            <p:stCondLst>
                              <p:cond delay="4500"/>
                            </p:stCondLst>
                            <p:childTnLst>
                              <p:par>
                                <p:cTn id="47" presetID="17" presetClass="entr" presetSubtype="10" fill="hold" nodeType="after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p:cTn id="49" dur="500" fill="hold"/>
                                        <p:tgtEl>
                                          <p:spTgt spid="13"/>
                                        </p:tgtEl>
                                        <p:attrNameLst>
                                          <p:attrName>ppt_w</p:attrName>
                                        </p:attrNameLst>
                                      </p:cBhvr>
                                      <p:tavLst>
                                        <p:tav tm="0">
                                          <p:val>
                                            <p:fltVal val="0"/>
                                          </p:val>
                                        </p:tav>
                                        <p:tav tm="100000">
                                          <p:val>
                                            <p:strVal val="#ppt_w"/>
                                          </p:val>
                                        </p:tav>
                                      </p:tavLst>
                                    </p:anim>
                                    <p:anim calcmode="lin" valueType="num">
                                      <p:cBhvr>
                                        <p:cTn id="50" dur="500" fill="hold"/>
                                        <p:tgtEl>
                                          <p:spTgt spid="13"/>
                                        </p:tgtEl>
                                        <p:attrNameLst>
                                          <p:attrName>ppt_h</p:attrName>
                                        </p:attrNameLst>
                                      </p:cBhvr>
                                      <p:tavLst>
                                        <p:tav tm="0">
                                          <p:val>
                                            <p:strVal val="#ppt_h"/>
                                          </p:val>
                                        </p:tav>
                                        <p:tav tm="100000">
                                          <p:val>
                                            <p:strVal val="#ppt_h"/>
                                          </p:val>
                                        </p:tav>
                                      </p:tavLst>
                                    </p:anim>
                                  </p:childTnLst>
                                </p:cTn>
                              </p:par>
                              <p:par>
                                <p:cTn id="51" presetID="17" presetClass="entr" presetSubtype="10" fill="hold" nodeType="withEffect">
                                  <p:stCondLst>
                                    <p:cond delay="0"/>
                                  </p:stCondLst>
                                  <p:childTnLst>
                                    <p:set>
                                      <p:cBhvr>
                                        <p:cTn id="52" dur="1" fill="hold">
                                          <p:stCondLst>
                                            <p:cond delay="0"/>
                                          </p:stCondLst>
                                        </p:cTn>
                                        <p:tgtEl>
                                          <p:spTgt spid="25"/>
                                        </p:tgtEl>
                                        <p:attrNameLst>
                                          <p:attrName>style.visibility</p:attrName>
                                        </p:attrNameLst>
                                      </p:cBhvr>
                                      <p:to>
                                        <p:strVal val="visible"/>
                                      </p:to>
                                    </p:set>
                                    <p:anim calcmode="lin" valueType="num">
                                      <p:cBhvr>
                                        <p:cTn id="53" dur="500" fill="hold"/>
                                        <p:tgtEl>
                                          <p:spTgt spid="25"/>
                                        </p:tgtEl>
                                        <p:attrNameLst>
                                          <p:attrName>ppt_w</p:attrName>
                                        </p:attrNameLst>
                                      </p:cBhvr>
                                      <p:tavLst>
                                        <p:tav tm="0">
                                          <p:val>
                                            <p:fltVal val="0"/>
                                          </p:val>
                                        </p:tav>
                                        <p:tav tm="100000">
                                          <p:val>
                                            <p:strVal val="#ppt_w"/>
                                          </p:val>
                                        </p:tav>
                                      </p:tavLst>
                                    </p:anim>
                                    <p:anim calcmode="lin" valueType="num">
                                      <p:cBhvr>
                                        <p:cTn id="54" dur="500" fill="hold"/>
                                        <p:tgtEl>
                                          <p:spTgt spid="25"/>
                                        </p:tgtEl>
                                        <p:attrNameLst>
                                          <p:attrName>ppt_h</p:attrName>
                                        </p:attrNameLst>
                                      </p:cBhvr>
                                      <p:tavLst>
                                        <p:tav tm="0">
                                          <p:val>
                                            <p:strVal val="#ppt_h"/>
                                          </p:val>
                                        </p:tav>
                                        <p:tav tm="100000">
                                          <p:val>
                                            <p:strVal val="#ppt_h"/>
                                          </p:val>
                                        </p:tav>
                                      </p:tavLst>
                                    </p:anim>
                                  </p:childTnLst>
                                </p:cTn>
                              </p:par>
                              <p:par>
                                <p:cTn id="55" presetID="17" presetClass="entr" presetSubtype="10" fill="hold" nodeType="withEffect">
                                  <p:stCondLst>
                                    <p:cond delay="250"/>
                                  </p:stCondLst>
                                  <p:childTnLst>
                                    <p:set>
                                      <p:cBhvr>
                                        <p:cTn id="56" dur="1" fill="hold">
                                          <p:stCondLst>
                                            <p:cond delay="0"/>
                                          </p:stCondLst>
                                        </p:cTn>
                                        <p:tgtEl>
                                          <p:spTgt spid="27"/>
                                        </p:tgtEl>
                                        <p:attrNameLst>
                                          <p:attrName>style.visibility</p:attrName>
                                        </p:attrNameLst>
                                      </p:cBhvr>
                                      <p:to>
                                        <p:strVal val="visible"/>
                                      </p:to>
                                    </p:set>
                                    <p:anim calcmode="lin" valueType="num">
                                      <p:cBhvr>
                                        <p:cTn id="57" dur="500" fill="hold"/>
                                        <p:tgtEl>
                                          <p:spTgt spid="27"/>
                                        </p:tgtEl>
                                        <p:attrNameLst>
                                          <p:attrName>ppt_w</p:attrName>
                                        </p:attrNameLst>
                                      </p:cBhvr>
                                      <p:tavLst>
                                        <p:tav tm="0">
                                          <p:val>
                                            <p:fltVal val="0"/>
                                          </p:val>
                                        </p:tav>
                                        <p:tav tm="100000">
                                          <p:val>
                                            <p:strVal val="#ppt_w"/>
                                          </p:val>
                                        </p:tav>
                                      </p:tavLst>
                                    </p:anim>
                                    <p:anim calcmode="lin" valueType="num">
                                      <p:cBhvr>
                                        <p:cTn id="58" dur="500" fill="hold"/>
                                        <p:tgtEl>
                                          <p:spTgt spid="27"/>
                                        </p:tgtEl>
                                        <p:attrNameLst>
                                          <p:attrName>ppt_h</p:attrName>
                                        </p:attrNameLst>
                                      </p:cBhvr>
                                      <p:tavLst>
                                        <p:tav tm="0">
                                          <p:val>
                                            <p:strVal val="#ppt_h"/>
                                          </p:val>
                                        </p:tav>
                                        <p:tav tm="100000">
                                          <p:val>
                                            <p:strVal val="#ppt_h"/>
                                          </p:val>
                                        </p:tav>
                                      </p:tavLst>
                                    </p:anim>
                                  </p:childTnLst>
                                </p:cTn>
                              </p:par>
                              <p:par>
                                <p:cTn id="59" presetID="17" presetClass="entr" presetSubtype="10" fill="hold" nodeType="with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p:cTn id="61" dur="500" fill="hold"/>
                                        <p:tgtEl>
                                          <p:spTgt spid="17"/>
                                        </p:tgtEl>
                                        <p:attrNameLst>
                                          <p:attrName>ppt_w</p:attrName>
                                        </p:attrNameLst>
                                      </p:cBhvr>
                                      <p:tavLst>
                                        <p:tav tm="0">
                                          <p:val>
                                            <p:fltVal val="0"/>
                                          </p:val>
                                        </p:tav>
                                        <p:tav tm="100000">
                                          <p:val>
                                            <p:strVal val="#ppt_w"/>
                                          </p:val>
                                        </p:tav>
                                      </p:tavLst>
                                    </p:anim>
                                    <p:anim calcmode="lin" valueType="num">
                                      <p:cBhvr>
                                        <p:cTn id="62" dur="500" fill="hold"/>
                                        <p:tgtEl>
                                          <p:spTgt spid="17"/>
                                        </p:tgtEl>
                                        <p:attrNameLst>
                                          <p:attrName>ppt_h</p:attrName>
                                        </p:attrNameLst>
                                      </p:cBhvr>
                                      <p:tavLst>
                                        <p:tav tm="0">
                                          <p:val>
                                            <p:strVal val="#ppt_h"/>
                                          </p:val>
                                        </p:tav>
                                        <p:tav tm="100000">
                                          <p:val>
                                            <p:strVal val="#ppt_h"/>
                                          </p:val>
                                        </p:tav>
                                      </p:tavLst>
                                    </p:anim>
                                  </p:childTnLst>
                                </p:cTn>
                              </p:par>
                              <p:par>
                                <p:cTn id="63" presetID="17" presetClass="entr" presetSubtype="10" fill="hold" nodeType="withEffect">
                                  <p:stCondLst>
                                    <p:cond delay="500"/>
                                  </p:stCondLst>
                                  <p:childTnLst>
                                    <p:set>
                                      <p:cBhvr>
                                        <p:cTn id="64" dur="1" fill="hold">
                                          <p:stCondLst>
                                            <p:cond delay="0"/>
                                          </p:stCondLst>
                                        </p:cTn>
                                        <p:tgtEl>
                                          <p:spTgt spid="19"/>
                                        </p:tgtEl>
                                        <p:attrNameLst>
                                          <p:attrName>style.visibility</p:attrName>
                                        </p:attrNameLst>
                                      </p:cBhvr>
                                      <p:to>
                                        <p:strVal val="visible"/>
                                      </p:to>
                                    </p:set>
                                    <p:anim calcmode="lin" valueType="num">
                                      <p:cBhvr>
                                        <p:cTn id="65" dur="500" fill="hold"/>
                                        <p:tgtEl>
                                          <p:spTgt spid="19"/>
                                        </p:tgtEl>
                                        <p:attrNameLst>
                                          <p:attrName>ppt_w</p:attrName>
                                        </p:attrNameLst>
                                      </p:cBhvr>
                                      <p:tavLst>
                                        <p:tav tm="0">
                                          <p:val>
                                            <p:fltVal val="0"/>
                                          </p:val>
                                        </p:tav>
                                        <p:tav tm="100000">
                                          <p:val>
                                            <p:strVal val="#ppt_w"/>
                                          </p:val>
                                        </p:tav>
                                      </p:tavLst>
                                    </p:anim>
                                    <p:anim calcmode="lin" valueType="num">
                                      <p:cBhvr>
                                        <p:cTn id="66" dur="500" fill="hold"/>
                                        <p:tgtEl>
                                          <p:spTgt spid="19"/>
                                        </p:tgtEl>
                                        <p:attrNameLst>
                                          <p:attrName>ppt_h</p:attrName>
                                        </p:attrNameLst>
                                      </p:cBhvr>
                                      <p:tavLst>
                                        <p:tav tm="0">
                                          <p:val>
                                            <p:strVal val="#ppt_h"/>
                                          </p:val>
                                        </p:tav>
                                        <p:tav tm="100000">
                                          <p:val>
                                            <p:strVal val="#ppt_h"/>
                                          </p:val>
                                        </p:tav>
                                      </p:tavLst>
                                    </p:anim>
                                  </p:childTnLst>
                                </p:cTn>
                              </p:par>
                              <p:par>
                                <p:cTn id="67" presetID="17" presetClass="entr" presetSubtype="10" fill="hold" nodeType="withEffect">
                                  <p:stCondLst>
                                    <p:cond delay="250"/>
                                  </p:stCondLst>
                                  <p:childTnLst>
                                    <p:set>
                                      <p:cBhvr>
                                        <p:cTn id="68" dur="1" fill="hold">
                                          <p:stCondLst>
                                            <p:cond delay="0"/>
                                          </p:stCondLst>
                                        </p:cTn>
                                        <p:tgtEl>
                                          <p:spTgt spid="21"/>
                                        </p:tgtEl>
                                        <p:attrNameLst>
                                          <p:attrName>style.visibility</p:attrName>
                                        </p:attrNameLst>
                                      </p:cBhvr>
                                      <p:to>
                                        <p:strVal val="visible"/>
                                      </p:to>
                                    </p:set>
                                    <p:anim calcmode="lin" valueType="num">
                                      <p:cBhvr>
                                        <p:cTn id="69" dur="500" fill="hold"/>
                                        <p:tgtEl>
                                          <p:spTgt spid="21"/>
                                        </p:tgtEl>
                                        <p:attrNameLst>
                                          <p:attrName>ppt_w</p:attrName>
                                        </p:attrNameLst>
                                      </p:cBhvr>
                                      <p:tavLst>
                                        <p:tav tm="0">
                                          <p:val>
                                            <p:fltVal val="0"/>
                                          </p:val>
                                        </p:tav>
                                        <p:tav tm="100000">
                                          <p:val>
                                            <p:strVal val="#ppt_w"/>
                                          </p:val>
                                        </p:tav>
                                      </p:tavLst>
                                    </p:anim>
                                    <p:anim calcmode="lin" valueType="num">
                                      <p:cBhvr>
                                        <p:cTn id="70" dur="500" fill="hold"/>
                                        <p:tgtEl>
                                          <p:spTgt spid="21"/>
                                        </p:tgtEl>
                                        <p:attrNameLst>
                                          <p:attrName>ppt_h</p:attrName>
                                        </p:attrNameLst>
                                      </p:cBhvr>
                                      <p:tavLst>
                                        <p:tav tm="0">
                                          <p:val>
                                            <p:strVal val="#ppt_h"/>
                                          </p:val>
                                        </p:tav>
                                        <p:tav tm="100000">
                                          <p:val>
                                            <p:strVal val="#ppt_h"/>
                                          </p:val>
                                        </p:tav>
                                      </p:tavLst>
                                    </p:anim>
                                  </p:childTnLst>
                                </p:cTn>
                              </p:par>
                              <p:par>
                                <p:cTn id="71" presetID="17" presetClass="entr" presetSubtype="10" fill="hold" nodeType="withEffect">
                                  <p:stCondLst>
                                    <p:cond delay="0"/>
                                  </p:stCondLst>
                                  <p:childTnLst>
                                    <p:set>
                                      <p:cBhvr>
                                        <p:cTn id="72" dur="1" fill="hold">
                                          <p:stCondLst>
                                            <p:cond delay="0"/>
                                          </p:stCondLst>
                                        </p:cTn>
                                        <p:tgtEl>
                                          <p:spTgt spid="29"/>
                                        </p:tgtEl>
                                        <p:attrNameLst>
                                          <p:attrName>style.visibility</p:attrName>
                                        </p:attrNameLst>
                                      </p:cBhvr>
                                      <p:to>
                                        <p:strVal val="visible"/>
                                      </p:to>
                                    </p:set>
                                    <p:anim calcmode="lin" valueType="num">
                                      <p:cBhvr>
                                        <p:cTn id="73" dur="500" fill="hold"/>
                                        <p:tgtEl>
                                          <p:spTgt spid="29"/>
                                        </p:tgtEl>
                                        <p:attrNameLst>
                                          <p:attrName>ppt_w</p:attrName>
                                        </p:attrNameLst>
                                      </p:cBhvr>
                                      <p:tavLst>
                                        <p:tav tm="0">
                                          <p:val>
                                            <p:fltVal val="0"/>
                                          </p:val>
                                        </p:tav>
                                        <p:tav tm="100000">
                                          <p:val>
                                            <p:strVal val="#ppt_w"/>
                                          </p:val>
                                        </p:tav>
                                      </p:tavLst>
                                    </p:anim>
                                    <p:anim calcmode="lin" valueType="num">
                                      <p:cBhvr>
                                        <p:cTn id="74" dur="500" fill="hold"/>
                                        <p:tgtEl>
                                          <p:spTgt spid="29"/>
                                        </p:tgtEl>
                                        <p:attrNameLst>
                                          <p:attrName>ppt_h</p:attrName>
                                        </p:attrNameLst>
                                      </p:cBhvr>
                                      <p:tavLst>
                                        <p:tav tm="0">
                                          <p:val>
                                            <p:strVal val="#ppt_h"/>
                                          </p:val>
                                        </p:tav>
                                        <p:tav tm="100000">
                                          <p:val>
                                            <p:strVal val="#ppt_h"/>
                                          </p:val>
                                        </p:tav>
                                      </p:tavLst>
                                    </p:anim>
                                  </p:childTnLst>
                                </p:cTn>
                              </p:par>
                              <p:par>
                                <p:cTn id="75" presetID="17" presetClass="entr" presetSubtype="10" fill="hold" nodeType="withEffect">
                                  <p:stCondLst>
                                    <p:cond delay="0"/>
                                  </p:stCondLst>
                                  <p:childTnLst>
                                    <p:set>
                                      <p:cBhvr>
                                        <p:cTn id="76" dur="1" fill="hold">
                                          <p:stCondLst>
                                            <p:cond delay="0"/>
                                          </p:stCondLst>
                                        </p:cTn>
                                        <p:tgtEl>
                                          <p:spTgt spid="23"/>
                                        </p:tgtEl>
                                        <p:attrNameLst>
                                          <p:attrName>style.visibility</p:attrName>
                                        </p:attrNameLst>
                                      </p:cBhvr>
                                      <p:to>
                                        <p:strVal val="visible"/>
                                      </p:to>
                                    </p:set>
                                    <p:anim calcmode="lin" valueType="num">
                                      <p:cBhvr>
                                        <p:cTn id="77" dur="500" fill="hold"/>
                                        <p:tgtEl>
                                          <p:spTgt spid="23"/>
                                        </p:tgtEl>
                                        <p:attrNameLst>
                                          <p:attrName>ppt_w</p:attrName>
                                        </p:attrNameLst>
                                      </p:cBhvr>
                                      <p:tavLst>
                                        <p:tav tm="0">
                                          <p:val>
                                            <p:fltVal val="0"/>
                                          </p:val>
                                        </p:tav>
                                        <p:tav tm="100000">
                                          <p:val>
                                            <p:strVal val="#ppt_w"/>
                                          </p:val>
                                        </p:tav>
                                      </p:tavLst>
                                    </p:anim>
                                    <p:anim calcmode="lin" valueType="num">
                                      <p:cBhvr>
                                        <p:cTn id="78" dur="500" fill="hold"/>
                                        <p:tgtEl>
                                          <p:spTgt spid="23"/>
                                        </p:tgtEl>
                                        <p:attrNameLst>
                                          <p:attrName>ppt_h</p:attrName>
                                        </p:attrNameLst>
                                      </p:cBhvr>
                                      <p:tavLst>
                                        <p:tav tm="0">
                                          <p:val>
                                            <p:strVal val="#ppt_h"/>
                                          </p:val>
                                        </p:tav>
                                        <p:tav tm="100000">
                                          <p:val>
                                            <p:strVal val="#ppt_h"/>
                                          </p:val>
                                        </p:tav>
                                      </p:tavLst>
                                    </p:anim>
                                  </p:childTnLst>
                                </p:cTn>
                              </p:par>
                            </p:childTnLst>
                          </p:cTn>
                        </p:par>
                        <p:par>
                          <p:cTn id="79" fill="hold">
                            <p:stCondLst>
                              <p:cond delay="5000"/>
                            </p:stCondLst>
                            <p:childTnLst>
                              <p:par>
                                <p:cTn id="80" presetID="2" presetClass="entr" presetSubtype="8" decel="100000" fill="hold" grpId="0" nodeType="afterEffect">
                                  <p:stCondLst>
                                    <p:cond delay="0"/>
                                  </p:stCondLst>
                                  <p:childTnLst>
                                    <p:set>
                                      <p:cBhvr>
                                        <p:cTn id="81" dur="1" fill="hold">
                                          <p:stCondLst>
                                            <p:cond delay="0"/>
                                          </p:stCondLst>
                                        </p:cTn>
                                        <p:tgtEl>
                                          <p:spTgt spid="44"/>
                                        </p:tgtEl>
                                        <p:attrNameLst>
                                          <p:attrName>style.visibility</p:attrName>
                                        </p:attrNameLst>
                                      </p:cBhvr>
                                      <p:to>
                                        <p:strVal val="visible"/>
                                      </p:to>
                                    </p:set>
                                    <p:anim calcmode="lin" valueType="num">
                                      <p:cBhvr additive="base">
                                        <p:cTn id="82" dur="1000" fill="hold"/>
                                        <p:tgtEl>
                                          <p:spTgt spid="44"/>
                                        </p:tgtEl>
                                        <p:attrNameLst>
                                          <p:attrName>ppt_x</p:attrName>
                                        </p:attrNameLst>
                                      </p:cBhvr>
                                      <p:tavLst>
                                        <p:tav tm="0">
                                          <p:val>
                                            <p:strVal val="0-#ppt_w/2"/>
                                          </p:val>
                                        </p:tav>
                                        <p:tav tm="100000">
                                          <p:val>
                                            <p:strVal val="#ppt_x"/>
                                          </p:val>
                                        </p:tav>
                                      </p:tavLst>
                                    </p:anim>
                                    <p:anim calcmode="lin" valueType="num">
                                      <p:cBhvr additive="base">
                                        <p:cTn id="83" dur="1000" fill="hold"/>
                                        <p:tgtEl>
                                          <p:spTgt spid="44"/>
                                        </p:tgtEl>
                                        <p:attrNameLst>
                                          <p:attrName>ppt_y</p:attrName>
                                        </p:attrNameLst>
                                      </p:cBhvr>
                                      <p:tavLst>
                                        <p:tav tm="0">
                                          <p:val>
                                            <p:strVal val="#ppt_y"/>
                                          </p:val>
                                        </p:tav>
                                        <p:tav tm="100000">
                                          <p:val>
                                            <p:strVal val="#ppt_y"/>
                                          </p:val>
                                        </p:tav>
                                      </p:tavLst>
                                    </p:anim>
                                  </p:childTnLst>
                                </p:cTn>
                              </p:par>
                              <p:par>
                                <p:cTn id="84" presetID="2" presetClass="entr" presetSubtype="8" decel="100000" fill="hold" grpId="0" nodeType="withEffect">
                                  <p:stCondLst>
                                    <p:cond delay="250"/>
                                  </p:stCondLst>
                                  <p:childTnLst>
                                    <p:set>
                                      <p:cBhvr>
                                        <p:cTn id="85" dur="1" fill="hold">
                                          <p:stCondLst>
                                            <p:cond delay="0"/>
                                          </p:stCondLst>
                                        </p:cTn>
                                        <p:tgtEl>
                                          <p:spTgt spid="43"/>
                                        </p:tgtEl>
                                        <p:attrNameLst>
                                          <p:attrName>style.visibility</p:attrName>
                                        </p:attrNameLst>
                                      </p:cBhvr>
                                      <p:to>
                                        <p:strVal val="visible"/>
                                      </p:to>
                                    </p:set>
                                    <p:anim calcmode="lin" valueType="num">
                                      <p:cBhvr additive="base">
                                        <p:cTn id="86" dur="1000" fill="hold"/>
                                        <p:tgtEl>
                                          <p:spTgt spid="43"/>
                                        </p:tgtEl>
                                        <p:attrNameLst>
                                          <p:attrName>ppt_x</p:attrName>
                                        </p:attrNameLst>
                                      </p:cBhvr>
                                      <p:tavLst>
                                        <p:tav tm="0">
                                          <p:val>
                                            <p:strVal val="0-#ppt_w/2"/>
                                          </p:val>
                                        </p:tav>
                                        <p:tav tm="100000">
                                          <p:val>
                                            <p:strVal val="#ppt_x"/>
                                          </p:val>
                                        </p:tav>
                                      </p:tavLst>
                                    </p:anim>
                                    <p:anim calcmode="lin" valueType="num">
                                      <p:cBhvr additive="base">
                                        <p:cTn id="87" dur="1000" fill="hold"/>
                                        <p:tgtEl>
                                          <p:spTgt spid="43"/>
                                        </p:tgtEl>
                                        <p:attrNameLst>
                                          <p:attrName>ppt_y</p:attrName>
                                        </p:attrNameLst>
                                      </p:cBhvr>
                                      <p:tavLst>
                                        <p:tav tm="0">
                                          <p:val>
                                            <p:strVal val="#ppt_y"/>
                                          </p:val>
                                        </p:tav>
                                        <p:tav tm="100000">
                                          <p:val>
                                            <p:strVal val="#ppt_y"/>
                                          </p:val>
                                        </p:tav>
                                      </p:tavLst>
                                    </p:anim>
                                  </p:childTnLst>
                                </p:cTn>
                              </p:par>
                              <p:par>
                                <p:cTn id="88" presetID="2" presetClass="entr" presetSubtype="8" decel="100000" fill="hold" grpId="0" nodeType="withEffect">
                                  <p:stCondLst>
                                    <p:cond delay="500"/>
                                  </p:stCondLst>
                                  <p:childTnLst>
                                    <p:set>
                                      <p:cBhvr>
                                        <p:cTn id="89" dur="1" fill="hold">
                                          <p:stCondLst>
                                            <p:cond delay="0"/>
                                          </p:stCondLst>
                                        </p:cTn>
                                        <p:tgtEl>
                                          <p:spTgt spid="42"/>
                                        </p:tgtEl>
                                        <p:attrNameLst>
                                          <p:attrName>style.visibility</p:attrName>
                                        </p:attrNameLst>
                                      </p:cBhvr>
                                      <p:to>
                                        <p:strVal val="visible"/>
                                      </p:to>
                                    </p:set>
                                    <p:anim calcmode="lin" valueType="num">
                                      <p:cBhvr additive="base">
                                        <p:cTn id="90" dur="1000" fill="hold"/>
                                        <p:tgtEl>
                                          <p:spTgt spid="42"/>
                                        </p:tgtEl>
                                        <p:attrNameLst>
                                          <p:attrName>ppt_x</p:attrName>
                                        </p:attrNameLst>
                                      </p:cBhvr>
                                      <p:tavLst>
                                        <p:tav tm="0">
                                          <p:val>
                                            <p:strVal val="0-#ppt_w/2"/>
                                          </p:val>
                                        </p:tav>
                                        <p:tav tm="100000">
                                          <p:val>
                                            <p:strVal val="#ppt_x"/>
                                          </p:val>
                                        </p:tav>
                                      </p:tavLst>
                                    </p:anim>
                                    <p:anim calcmode="lin" valueType="num">
                                      <p:cBhvr additive="base">
                                        <p:cTn id="91" dur="1000" fill="hold"/>
                                        <p:tgtEl>
                                          <p:spTgt spid="42"/>
                                        </p:tgtEl>
                                        <p:attrNameLst>
                                          <p:attrName>ppt_y</p:attrName>
                                        </p:attrNameLst>
                                      </p:cBhvr>
                                      <p:tavLst>
                                        <p:tav tm="0">
                                          <p:val>
                                            <p:strVal val="#ppt_y"/>
                                          </p:val>
                                        </p:tav>
                                        <p:tav tm="100000">
                                          <p:val>
                                            <p:strVal val="#ppt_y"/>
                                          </p:val>
                                        </p:tav>
                                      </p:tavLst>
                                    </p:anim>
                                  </p:childTnLst>
                                </p:cTn>
                              </p:par>
                            </p:childTnLst>
                          </p:cTn>
                        </p:par>
                        <p:par>
                          <p:cTn id="92" fill="hold">
                            <p:stCondLst>
                              <p:cond delay="6000"/>
                            </p:stCondLst>
                            <p:childTnLst>
                              <p:par>
                                <p:cTn id="93" presetID="22" presetClass="entr" presetSubtype="2" fill="hold" nodeType="afterEffect">
                                  <p:stCondLst>
                                    <p:cond delay="0"/>
                                  </p:stCondLst>
                                  <p:childTnLst>
                                    <p:set>
                                      <p:cBhvr>
                                        <p:cTn id="94" dur="1" fill="hold">
                                          <p:stCondLst>
                                            <p:cond delay="0"/>
                                          </p:stCondLst>
                                        </p:cTn>
                                        <p:tgtEl>
                                          <p:spTgt spid="45"/>
                                        </p:tgtEl>
                                        <p:attrNameLst>
                                          <p:attrName>style.visibility</p:attrName>
                                        </p:attrNameLst>
                                      </p:cBhvr>
                                      <p:to>
                                        <p:strVal val="visible"/>
                                      </p:to>
                                    </p:set>
                                    <p:animEffect transition="in" filter="wipe(right)">
                                      <p:cBhvr>
                                        <p:cTn id="95" dur="500"/>
                                        <p:tgtEl>
                                          <p:spTgt spid="45"/>
                                        </p:tgtEl>
                                      </p:cBhvr>
                                    </p:animEffect>
                                  </p:childTnLst>
                                </p:cTn>
                              </p:par>
                              <p:par>
                                <p:cTn id="96" presetID="22" presetClass="entr" presetSubtype="8" fill="hold" nodeType="withEffect">
                                  <p:stCondLst>
                                    <p:cond delay="0"/>
                                  </p:stCondLst>
                                  <p:childTnLst>
                                    <p:set>
                                      <p:cBhvr>
                                        <p:cTn id="97" dur="1" fill="hold">
                                          <p:stCondLst>
                                            <p:cond delay="0"/>
                                          </p:stCondLst>
                                        </p:cTn>
                                        <p:tgtEl>
                                          <p:spTgt spid="46"/>
                                        </p:tgtEl>
                                        <p:attrNameLst>
                                          <p:attrName>style.visibility</p:attrName>
                                        </p:attrNameLst>
                                      </p:cBhvr>
                                      <p:to>
                                        <p:strVal val="visible"/>
                                      </p:to>
                                    </p:set>
                                    <p:animEffect transition="in" filter="wipe(left)">
                                      <p:cBhvr>
                                        <p:cTn id="98" dur="500"/>
                                        <p:tgtEl>
                                          <p:spTgt spid="46"/>
                                        </p:tgtEl>
                                      </p:cBhvr>
                                    </p:animEffect>
                                  </p:childTnLst>
                                </p:cTn>
                              </p:par>
                            </p:childTnLst>
                          </p:cTn>
                        </p:par>
                        <p:par>
                          <p:cTn id="99" fill="hold">
                            <p:stCondLst>
                              <p:cond delay="6500"/>
                            </p:stCondLst>
                            <p:childTnLst>
                              <p:par>
                                <p:cTn id="100" presetID="14" presetClass="entr" presetSubtype="10" fill="hold" grpId="0" nodeType="afterEffect">
                                  <p:stCondLst>
                                    <p:cond delay="0"/>
                                  </p:stCondLst>
                                  <p:childTnLst>
                                    <p:set>
                                      <p:cBhvr>
                                        <p:cTn id="101" dur="1" fill="hold">
                                          <p:stCondLst>
                                            <p:cond delay="0"/>
                                          </p:stCondLst>
                                        </p:cTn>
                                        <p:tgtEl>
                                          <p:spTgt spid="47"/>
                                        </p:tgtEl>
                                        <p:attrNameLst>
                                          <p:attrName>style.visibility</p:attrName>
                                        </p:attrNameLst>
                                      </p:cBhvr>
                                      <p:to>
                                        <p:strVal val="visible"/>
                                      </p:to>
                                    </p:set>
                                    <p:animEffect transition="in" filter="randombar(horizontal)">
                                      <p:cBhvr>
                                        <p:cTn id="102" dur="75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P spid="32" grpId="0"/>
      <p:bldP spid="33" grpId="0"/>
      <p:bldP spid="34" grpId="0"/>
      <p:bldP spid="42" grpId="0" animBg="1"/>
      <p:bldP spid="43" grpId="0" animBg="1"/>
      <p:bldP spid="44" grpId="0" animBg="1"/>
      <p:bldP spid="4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noFill/>
          <a:ln w="292100">
            <a:solidFill>
              <a:srgbClr val="91C4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p:cNvPicPr>
            <a:picLocks noChangeAspect="1"/>
          </p:cNvPicPr>
          <p:nvPr/>
        </p:nvPicPr>
        <p:blipFill rotWithShape="1">
          <a:blip r:embed="rId1" cstate="screen"/>
          <a:srcRect l="11746" t="282" r="6590" b="566"/>
          <a:stretch>
            <a:fillRect/>
          </a:stretch>
        </p:blipFill>
        <p:spPr>
          <a:xfrm>
            <a:off x="524771" y="635277"/>
            <a:ext cx="6902725" cy="5587446"/>
          </a:xfrm>
          <a:prstGeom prst="rect">
            <a:avLst/>
          </a:prstGeom>
        </p:spPr>
      </p:pic>
      <p:pic>
        <p:nvPicPr>
          <p:cNvPr id="6" name="图片 5"/>
          <p:cNvPicPr>
            <a:picLocks noChangeAspect="1"/>
          </p:cNvPicPr>
          <p:nvPr/>
        </p:nvPicPr>
        <p:blipFill rotWithShape="1">
          <a:blip r:embed="rId2" cstate="screen"/>
          <a:srcRect t="32223"/>
          <a:stretch>
            <a:fillRect/>
          </a:stretch>
        </p:blipFill>
        <p:spPr>
          <a:xfrm>
            <a:off x="7587916" y="2367314"/>
            <a:ext cx="4079313" cy="1843232"/>
          </a:xfrm>
          <a:prstGeom prst="rect">
            <a:avLst/>
          </a:prstGeom>
        </p:spPr>
      </p:pic>
      <p:pic>
        <p:nvPicPr>
          <p:cNvPr id="8" name="图片 7"/>
          <p:cNvPicPr>
            <a:picLocks noChangeAspect="1"/>
          </p:cNvPicPr>
          <p:nvPr/>
        </p:nvPicPr>
        <p:blipFill rotWithShape="1">
          <a:blip r:embed="rId3" cstate="screen"/>
          <a:srcRect t="32221" r="3"/>
          <a:stretch>
            <a:fillRect/>
          </a:stretch>
        </p:blipFill>
        <p:spPr>
          <a:xfrm>
            <a:off x="7587916" y="4379491"/>
            <a:ext cx="4079313" cy="1843232"/>
          </a:xfrm>
          <a:prstGeom prst="rect">
            <a:avLst/>
          </a:prstGeom>
        </p:spPr>
      </p:pic>
      <p:sp>
        <p:nvSpPr>
          <p:cNvPr id="9" name="椭圆 8"/>
          <p:cNvSpPr/>
          <p:nvPr/>
        </p:nvSpPr>
        <p:spPr>
          <a:xfrm>
            <a:off x="10920262" y="1086933"/>
            <a:ext cx="691698" cy="712362"/>
          </a:xfrm>
          <a:prstGeom prst="ellipse">
            <a:avLst/>
          </a:prstGeom>
          <a:noFill/>
          <a:ln w="15875">
            <a:solidFill>
              <a:srgbClr val="F39C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rgbClr val="F39C67"/>
                </a:solidFill>
                <a:latin typeface="华文中宋" panose="02010600040101010101" pitchFamily="2" charset="-122"/>
                <a:ea typeface="华文中宋" panose="02010600040101010101" pitchFamily="2" charset="-122"/>
              </a:rPr>
              <a:t>聚</a:t>
            </a:r>
            <a:endParaRPr lang="zh-CN" altLang="en-US" sz="2400" b="1" dirty="0">
              <a:solidFill>
                <a:srgbClr val="F39C67"/>
              </a:solidFill>
              <a:latin typeface="华文中宋" panose="02010600040101010101" pitchFamily="2" charset="-122"/>
              <a:ea typeface="华文中宋" panose="02010600040101010101" pitchFamily="2" charset="-122"/>
            </a:endParaRPr>
          </a:p>
        </p:txBody>
      </p:sp>
      <p:sp>
        <p:nvSpPr>
          <p:cNvPr id="10" name="文本框 9"/>
          <p:cNvSpPr txBox="1"/>
          <p:nvPr/>
        </p:nvSpPr>
        <p:spPr>
          <a:xfrm>
            <a:off x="7427496" y="966061"/>
            <a:ext cx="3492766" cy="954107"/>
          </a:xfrm>
          <a:prstGeom prst="rect">
            <a:avLst/>
          </a:prstGeom>
          <a:noFill/>
        </p:spPr>
        <p:txBody>
          <a:bodyPr wrap="square" rtlCol="0">
            <a:spAutoFit/>
          </a:bodyPr>
          <a:lstStyle/>
          <a:p>
            <a:pPr algn="r"/>
            <a:r>
              <a:rPr lang="zh-CN" altLang="en-US" sz="1400" dirty="0">
                <a:latin typeface="华文中宋" panose="02010600040101010101" pitchFamily="2" charset="-122"/>
                <a:ea typeface="华文中宋" panose="02010600040101010101" pitchFamily="2" charset="-122"/>
              </a:rPr>
              <a:t>一个人的青春时期一过，就会出现像秋天一样的优美的成熟时期。</a:t>
            </a:r>
            <a:endParaRPr lang="en-US" altLang="zh-CN" sz="1400" dirty="0">
              <a:latin typeface="华文中宋" panose="02010600040101010101" pitchFamily="2" charset="-122"/>
              <a:ea typeface="华文中宋" panose="02010600040101010101" pitchFamily="2" charset="-122"/>
            </a:endParaRPr>
          </a:p>
          <a:p>
            <a:pPr algn="r"/>
            <a:r>
              <a:rPr lang="zh-CN" altLang="en-US" sz="1400" dirty="0">
                <a:latin typeface="华文中宋" panose="02010600040101010101" pitchFamily="2" charset="-122"/>
                <a:ea typeface="华文中宋" panose="02010600040101010101" pitchFamily="2" charset="-122"/>
              </a:rPr>
              <a:t>这时，生命的果实像熟稻子似的在美丽的平静的气氛中等待收获。</a:t>
            </a:r>
            <a:endParaRPr lang="zh-CN" altLang="en-US" sz="1400" dirty="0">
              <a:latin typeface="华文中宋" panose="02010600040101010101" pitchFamily="2" charset="-122"/>
              <a:ea typeface="华文中宋" panose="02010600040101010101" pitchFamily="2" charset="-122"/>
            </a:endParaRPr>
          </a:p>
        </p:txBody>
      </p:sp>
    </p:spTree>
  </p:cSld>
  <p:clrMapOvr>
    <a:masterClrMapping/>
  </p:clrMapOvr>
  <p:transition spd="slow" advClick="0"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25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1+#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4" decel="100000" fill="hold" nodeType="withEffect">
                                  <p:stCondLst>
                                    <p:cond delay="50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750" fill="hold"/>
                                        <p:tgtEl>
                                          <p:spTgt spid="8"/>
                                        </p:tgtEl>
                                        <p:attrNameLst>
                                          <p:attrName>ppt_x</p:attrName>
                                        </p:attrNameLst>
                                      </p:cBhvr>
                                      <p:tavLst>
                                        <p:tav tm="0">
                                          <p:val>
                                            <p:strVal val="#ppt_x"/>
                                          </p:val>
                                        </p:tav>
                                        <p:tav tm="100000">
                                          <p:val>
                                            <p:strVal val="#ppt_x"/>
                                          </p:val>
                                        </p:tav>
                                      </p:tavLst>
                                    </p:anim>
                                    <p:anim calcmode="lin" valueType="num">
                                      <p:cBhvr additive="base">
                                        <p:cTn id="16" dur="750" fill="hold"/>
                                        <p:tgtEl>
                                          <p:spTgt spid="8"/>
                                        </p:tgtEl>
                                        <p:attrNameLst>
                                          <p:attrName>ppt_y</p:attrName>
                                        </p:attrNameLst>
                                      </p:cBhvr>
                                      <p:tavLst>
                                        <p:tav tm="0">
                                          <p:val>
                                            <p:strVal val="1+#ppt_h/2"/>
                                          </p:val>
                                        </p:tav>
                                        <p:tav tm="100000">
                                          <p:val>
                                            <p:strVal val="#ppt_y"/>
                                          </p:val>
                                        </p:tav>
                                      </p:tavLst>
                                    </p:anim>
                                  </p:childTnLst>
                                </p:cTn>
                              </p:par>
                            </p:childTnLst>
                          </p:cTn>
                        </p:par>
                        <p:par>
                          <p:cTn id="17" fill="hold">
                            <p:stCondLst>
                              <p:cond delay="1000"/>
                            </p:stCondLst>
                            <p:childTnLst>
                              <p:par>
                                <p:cTn id="18" presetID="23" presetClass="entr" presetSubtype="16"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fltVal val="0"/>
                                          </p:val>
                                        </p:tav>
                                        <p:tav tm="100000">
                                          <p:val>
                                            <p:strVal val="#ppt_h"/>
                                          </p:val>
                                        </p:tav>
                                      </p:tavLst>
                                    </p:anim>
                                  </p:childTnLst>
                                </p:cTn>
                              </p:par>
                            </p:childTnLst>
                          </p:cTn>
                        </p:par>
                        <p:par>
                          <p:cTn id="22" fill="hold">
                            <p:stCondLst>
                              <p:cond delay="1500"/>
                            </p:stCondLst>
                            <p:childTnLst>
                              <p:par>
                                <p:cTn id="23" presetID="22" presetClass="entr" presetSubtype="2" fill="hold" grpId="0" nodeType="afterEffect">
                                  <p:stCondLst>
                                    <p:cond delay="250"/>
                                  </p:stCondLst>
                                  <p:childTnLst>
                                    <p:set>
                                      <p:cBhvr>
                                        <p:cTn id="24" dur="1" fill="hold">
                                          <p:stCondLst>
                                            <p:cond delay="0"/>
                                          </p:stCondLst>
                                        </p:cTn>
                                        <p:tgtEl>
                                          <p:spTgt spid="10"/>
                                        </p:tgtEl>
                                        <p:attrNameLst>
                                          <p:attrName>style.visibility</p:attrName>
                                        </p:attrNameLst>
                                      </p:cBhvr>
                                      <p:to>
                                        <p:strVal val="visible"/>
                                      </p:to>
                                    </p:set>
                                    <p:animEffect transition="in" filter="wipe(right)">
                                      <p:cBhvr>
                                        <p:cTn id="25"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cstate="screen"/>
          <a:srcRect t="21228" b="36022"/>
          <a:stretch>
            <a:fillRect/>
          </a:stretch>
        </p:blipFill>
        <p:spPr>
          <a:xfrm>
            <a:off x="268812" y="3288630"/>
            <a:ext cx="11654375" cy="3312695"/>
          </a:xfrm>
          <a:prstGeom prst="rect">
            <a:avLst/>
          </a:prstGeom>
        </p:spPr>
      </p:pic>
      <p:sp>
        <p:nvSpPr>
          <p:cNvPr id="5" name="文本框 4"/>
          <p:cNvSpPr txBox="1"/>
          <p:nvPr/>
        </p:nvSpPr>
        <p:spPr>
          <a:xfrm>
            <a:off x="1283369" y="2182092"/>
            <a:ext cx="9625264" cy="984885"/>
          </a:xfrm>
          <a:prstGeom prst="rect">
            <a:avLst/>
          </a:prstGeom>
          <a:noFill/>
        </p:spPr>
        <p:txBody>
          <a:bodyPr wrap="square" rtlCol="0">
            <a:spAutoFit/>
          </a:bodyPr>
          <a:lstStyle/>
          <a:p>
            <a:pPr algn="ctr"/>
            <a:r>
              <a:rPr lang="zh-CN" altLang="en-US" sz="1400" dirty="0">
                <a:latin typeface="华文楷体" panose="02010600040101010101" pitchFamily="2" charset="-122"/>
                <a:ea typeface="华文楷体" panose="02010600040101010101" pitchFamily="2" charset="-122"/>
              </a:rPr>
              <a:t>青春，在我脑海中曾是一个多么美好的字眼，会让人不自觉地联想到阳光、沙滩、微风、绿树</a:t>
            </a:r>
            <a:r>
              <a:rPr lang="en-US" altLang="zh-CN" sz="1400" dirty="0">
                <a:latin typeface="华文楷体" panose="02010600040101010101" pitchFamily="2" charset="-122"/>
                <a:ea typeface="华文楷体" panose="02010600040101010101" pitchFamily="2" charset="-122"/>
              </a:rPr>
              <a:t>……</a:t>
            </a:r>
            <a:r>
              <a:rPr lang="zh-CN" altLang="en-US" sz="1400" dirty="0">
                <a:latin typeface="华文楷体" panose="02010600040101010101" pitchFamily="2" charset="-122"/>
                <a:ea typeface="华文楷体" panose="02010600040101010101" pitchFamily="2" charset="-122"/>
              </a:rPr>
              <a:t>总是觉得，一切美好的事物，都应该在这个时候出现。然后，身为主人公的我，会邂逅一段童话般的爱情，两个人在熙熙攘攘的人群里自由地穿梭，体会着青春带给我们的快乐。我曾经幻想过，在洒满阳光的操场上，会有我们肩并肩，手牵手的画面。我曾经幻想过，在那个即将分离的夜晚，我们相互依偎着，不愿离去的情景</a:t>
            </a:r>
            <a:r>
              <a:rPr lang="en-US" altLang="zh-CN" sz="1400" dirty="0">
                <a:latin typeface="华文楷体" panose="02010600040101010101" pitchFamily="2" charset="-122"/>
                <a:ea typeface="华文楷体" panose="02010600040101010101" pitchFamily="2" charset="-122"/>
              </a:rPr>
              <a:t>……</a:t>
            </a:r>
            <a:endParaRPr lang="zh-CN" altLang="en-US" sz="1400" dirty="0">
              <a:latin typeface="华文楷体" panose="02010600040101010101" pitchFamily="2" charset="-122"/>
              <a:ea typeface="华文楷体" panose="02010600040101010101" pitchFamily="2" charset="-122"/>
            </a:endParaRPr>
          </a:p>
        </p:txBody>
      </p:sp>
      <p:sp>
        <p:nvSpPr>
          <p:cNvPr id="12" name="矩形 11"/>
          <p:cNvSpPr/>
          <p:nvPr/>
        </p:nvSpPr>
        <p:spPr>
          <a:xfrm>
            <a:off x="0" y="-32084"/>
            <a:ext cx="12192000" cy="21977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4796589" y="1463752"/>
            <a:ext cx="2598822" cy="461665"/>
          </a:xfrm>
          <a:prstGeom prst="rect">
            <a:avLst/>
          </a:prstGeom>
          <a:noFill/>
        </p:spPr>
        <p:txBody>
          <a:bodyPr wrap="square" rtlCol="0">
            <a:spAutoFit/>
          </a:bodyPr>
          <a:lstStyle/>
          <a:p>
            <a:pPr algn="ctr"/>
            <a:r>
              <a:rPr lang="zh-CN" altLang="en-US" sz="2400" dirty="0">
                <a:solidFill>
                  <a:schemeClr val="accent6">
                    <a:lumMod val="75000"/>
                  </a:schemeClr>
                </a:solidFill>
                <a:latin typeface="华文中宋" panose="02010600040101010101" pitchFamily="2" charset="-122"/>
                <a:ea typeface="华文中宋" panose="02010600040101010101" pitchFamily="2" charset="-122"/>
              </a:rPr>
              <a:t>如梦般</a:t>
            </a:r>
            <a:r>
              <a:rPr lang="zh-CN" altLang="en-US" sz="2400" dirty="0">
                <a:solidFill>
                  <a:srgbClr val="F39C67"/>
                </a:solidFill>
                <a:latin typeface="华文中宋" panose="02010600040101010101" pitchFamily="2" charset="-122"/>
                <a:ea typeface="华文中宋" panose="02010600040101010101" pitchFamily="2" charset="-122"/>
              </a:rPr>
              <a:t>的岁月</a:t>
            </a:r>
            <a:endParaRPr lang="zh-CN" altLang="en-US" sz="2400" dirty="0">
              <a:solidFill>
                <a:srgbClr val="F39C67"/>
              </a:solidFill>
              <a:latin typeface="华文中宋" panose="02010600040101010101" pitchFamily="2" charset="-122"/>
              <a:ea typeface="华文中宋" panose="02010600040101010101" pitchFamily="2" charset="-122"/>
            </a:endParaRPr>
          </a:p>
        </p:txBody>
      </p:sp>
      <p:sp>
        <p:nvSpPr>
          <p:cNvPr id="11" name="矩形 10"/>
          <p:cNvSpPr/>
          <p:nvPr/>
        </p:nvSpPr>
        <p:spPr>
          <a:xfrm>
            <a:off x="0" y="-32084"/>
            <a:ext cx="12192000" cy="13796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5730240" y="1869089"/>
            <a:ext cx="731520" cy="369332"/>
          </a:xfrm>
          <a:prstGeom prst="rect">
            <a:avLst/>
          </a:prstGeom>
          <a:noFill/>
        </p:spPr>
        <p:txBody>
          <a:bodyPr wrap="square" rtlCol="0">
            <a:spAutoFit/>
          </a:bodyPr>
          <a:lstStyle/>
          <a:p>
            <a:pPr algn="ctr"/>
            <a:r>
              <a:rPr lang="en-US" altLang="zh-CN" b="1" dirty="0">
                <a:solidFill>
                  <a:srgbClr val="F39C67"/>
                </a:solidFill>
                <a:latin typeface="华文中宋" panose="02010600040101010101" pitchFamily="2" charset="-122"/>
                <a:ea typeface="华文中宋" panose="02010600040101010101" pitchFamily="2" charset="-122"/>
              </a:rPr>
              <a:t>×</a:t>
            </a:r>
            <a:endParaRPr lang="zh-CN" altLang="en-US" b="1" dirty="0">
              <a:solidFill>
                <a:srgbClr val="F39C67"/>
              </a:solidFill>
              <a:latin typeface="华文中宋" panose="02010600040101010101" pitchFamily="2" charset="-122"/>
              <a:ea typeface="华文中宋" panose="02010600040101010101" pitchFamily="2" charset="-122"/>
            </a:endParaRPr>
          </a:p>
        </p:txBody>
      </p:sp>
      <p:grpSp>
        <p:nvGrpSpPr>
          <p:cNvPr id="10" name="组合 9"/>
          <p:cNvGrpSpPr/>
          <p:nvPr/>
        </p:nvGrpSpPr>
        <p:grpSpPr>
          <a:xfrm>
            <a:off x="5701364" y="470647"/>
            <a:ext cx="789272" cy="616298"/>
            <a:chOff x="5730240" y="470647"/>
            <a:chExt cx="789272" cy="616298"/>
          </a:xfrm>
        </p:grpSpPr>
        <p:sp>
          <p:nvSpPr>
            <p:cNvPr id="8" name="矩形 7"/>
            <p:cNvSpPr/>
            <p:nvPr/>
          </p:nvSpPr>
          <p:spPr>
            <a:xfrm>
              <a:off x="5730240" y="681608"/>
              <a:ext cx="789272" cy="405337"/>
            </a:xfrm>
            <a:prstGeom prst="rect">
              <a:avLst/>
            </a:prstGeom>
            <a:noFill/>
            <a:ln>
              <a:solidFill>
                <a:srgbClr val="F39C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lang="en-US" altLang="zh-CN" dirty="0">
                  <a:solidFill>
                    <a:srgbClr val="F39C67"/>
                  </a:solidFill>
                </a:rPr>
                <a:t>06-07</a:t>
              </a:r>
              <a:endParaRPr lang="zh-CN" altLang="en-US" dirty="0">
                <a:solidFill>
                  <a:srgbClr val="F39C67"/>
                </a:solidFill>
              </a:endParaRPr>
            </a:p>
          </p:txBody>
        </p:sp>
        <p:sp>
          <p:nvSpPr>
            <p:cNvPr id="9" name="矩形 8"/>
            <p:cNvSpPr/>
            <p:nvPr/>
          </p:nvSpPr>
          <p:spPr>
            <a:xfrm>
              <a:off x="5730240" y="470647"/>
              <a:ext cx="789272" cy="210961"/>
            </a:xfrm>
            <a:prstGeom prst="rect">
              <a:avLst/>
            </a:prstGeom>
            <a:noFill/>
            <a:ln>
              <a:solidFill>
                <a:srgbClr val="F39C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lang="en-US" altLang="zh-CN" sz="1400" dirty="0">
                  <a:solidFill>
                    <a:srgbClr val="F39C67"/>
                  </a:solidFill>
                </a:rPr>
                <a:t>2018</a:t>
              </a:r>
              <a:endParaRPr lang="zh-CN" altLang="en-US" sz="1400" dirty="0">
                <a:solidFill>
                  <a:srgbClr val="F39C67"/>
                </a:solidFill>
              </a:endParaRPr>
            </a:p>
          </p:txBody>
        </p:sp>
      </p:grpSp>
      <p:sp>
        <p:nvSpPr>
          <p:cNvPr id="4" name="矩形 3"/>
          <p:cNvSpPr/>
          <p:nvPr/>
        </p:nvSpPr>
        <p:spPr>
          <a:xfrm>
            <a:off x="0" y="0"/>
            <a:ext cx="12192000" cy="6858000"/>
          </a:xfrm>
          <a:prstGeom prst="rect">
            <a:avLst/>
          </a:prstGeom>
          <a:noFill/>
          <a:ln w="292100">
            <a:solidFill>
              <a:srgbClr val="91C4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slow" advClick="0"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750"/>
                                        <p:tgtEl>
                                          <p:spTgt spid="10"/>
                                        </p:tgtEl>
                                      </p:cBhvr>
                                    </p:animEffect>
                                  </p:childTnLst>
                                </p:cTn>
                              </p:par>
                              <p:par>
                                <p:cTn id="8" presetID="2" presetClass="entr" presetSubtype="1" decel="100000" fill="hold" grpId="0" nodeType="withEffect">
                                  <p:stCondLst>
                                    <p:cond delay="25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1250" fill="hold"/>
                                        <p:tgtEl>
                                          <p:spTgt spid="6"/>
                                        </p:tgtEl>
                                        <p:attrNameLst>
                                          <p:attrName>ppt_x</p:attrName>
                                        </p:attrNameLst>
                                      </p:cBhvr>
                                      <p:tavLst>
                                        <p:tav tm="0">
                                          <p:val>
                                            <p:strVal val="#ppt_x"/>
                                          </p:val>
                                        </p:tav>
                                        <p:tav tm="100000">
                                          <p:val>
                                            <p:strVal val="#ppt_x"/>
                                          </p:val>
                                        </p:tav>
                                      </p:tavLst>
                                    </p:anim>
                                    <p:anim calcmode="lin" valueType="num">
                                      <p:cBhvr additive="base">
                                        <p:cTn id="11" dur="1250" fill="hold"/>
                                        <p:tgtEl>
                                          <p:spTgt spid="6"/>
                                        </p:tgtEl>
                                        <p:attrNameLst>
                                          <p:attrName>ppt_y</p:attrName>
                                        </p:attrNameLst>
                                      </p:cBhvr>
                                      <p:tavLst>
                                        <p:tav tm="0">
                                          <p:val>
                                            <p:strVal val="0-#ppt_h/2"/>
                                          </p:val>
                                        </p:tav>
                                        <p:tav tm="100000">
                                          <p:val>
                                            <p:strVal val="#ppt_y"/>
                                          </p:val>
                                        </p:tav>
                                      </p:tavLst>
                                    </p:anim>
                                  </p:childTnLst>
                                </p:cTn>
                              </p:par>
                            </p:childTnLst>
                          </p:cTn>
                        </p:par>
                        <p:par>
                          <p:cTn id="12" fill="hold">
                            <p:stCondLst>
                              <p:cond delay="1000"/>
                            </p:stCondLst>
                            <p:childTnLst>
                              <p:par>
                                <p:cTn id="13" presetID="53" presetClass="entr" presetSubtype="16"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par>
                                <p:cTn id="18" presetID="2" presetClass="entr" presetSubtype="1" decel="100000" fill="hold" grpId="0" nodeType="withEffect">
                                  <p:stCondLst>
                                    <p:cond delay="25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1250" fill="hold"/>
                                        <p:tgtEl>
                                          <p:spTgt spid="5"/>
                                        </p:tgtEl>
                                        <p:attrNameLst>
                                          <p:attrName>ppt_x</p:attrName>
                                        </p:attrNameLst>
                                      </p:cBhvr>
                                      <p:tavLst>
                                        <p:tav tm="0">
                                          <p:val>
                                            <p:strVal val="#ppt_x"/>
                                          </p:val>
                                        </p:tav>
                                        <p:tav tm="100000">
                                          <p:val>
                                            <p:strVal val="#ppt_x"/>
                                          </p:val>
                                        </p:tav>
                                      </p:tavLst>
                                    </p:anim>
                                    <p:anim calcmode="lin" valueType="num">
                                      <p:cBhvr additive="base">
                                        <p:cTn id="21" dur="1250" fill="hold"/>
                                        <p:tgtEl>
                                          <p:spTgt spid="5"/>
                                        </p:tgtEl>
                                        <p:attrNameLst>
                                          <p:attrName>ppt_y</p:attrName>
                                        </p:attrNameLst>
                                      </p:cBhvr>
                                      <p:tavLst>
                                        <p:tav tm="0">
                                          <p:val>
                                            <p:strVal val="0-#ppt_h/2"/>
                                          </p:val>
                                        </p:tav>
                                        <p:tav tm="100000">
                                          <p:val>
                                            <p:strVal val="#ppt_y"/>
                                          </p:val>
                                        </p:tav>
                                      </p:tavLst>
                                    </p:anim>
                                  </p:childTnLst>
                                </p:cTn>
                              </p:par>
                              <p:par>
                                <p:cTn id="22" presetID="2" presetClass="entr" presetSubtype="4" decel="100000" fill="hold" nodeType="withEffect">
                                  <p:stCondLst>
                                    <p:cond delay="75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1000" fill="hold"/>
                                        <p:tgtEl>
                                          <p:spTgt spid="3"/>
                                        </p:tgtEl>
                                        <p:attrNameLst>
                                          <p:attrName>ppt_x</p:attrName>
                                        </p:attrNameLst>
                                      </p:cBhvr>
                                      <p:tavLst>
                                        <p:tav tm="0">
                                          <p:val>
                                            <p:strVal val="#ppt_x"/>
                                          </p:val>
                                        </p:tav>
                                        <p:tav tm="100000">
                                          <p:val>
                                            <p:strVal val="#ppt_x"/>
                                          </p:val>
                                        </p:tav>
                                      </p:tavLst>
                                    </p:anim>
                                    <p:anim calcmode="lin" valueType="num">
                                      <p:cBhvr additive="base">
                                        <p:cTn id="25"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7763562" y="2123364"/>
            <a:ext cx="4177862" cy="523220"/>
          </a:xfrm>
          <a:prstGeom prst="rect">
            <a:avLst/>
          </a:prstGeom>
          <a:noFill/>
        </p:spPr>
        <p:txBody>
          <a:bodyPr wrap="square" rtlCol="0">
            <a:spAutoFit/>
          </a:bodyPr>
          <a:lstStyle/>
          <a:p>
            <a:r>
              <a:rPr lang="zh-CN" altLang="en-US" sz="2800" dirty="0">
                <a:solidFill>
                  <a:schemeClr val="accent6">
                    <a:lumMod val="75000"/>
                  </a:schemeClr>
                </a:solidFill>
                <a:latin typeface="华文中宋" panose="02010600040101010101" pitchFamily="2" charset="-122"/>
                <a:ea typeface="华文中宋" panose="02010600040101010101" pitchFamily="2" charset="-122"/>
              </a:rPr>
              <a:t>业后的我们</a:t>
            </a:r>
            <a:endParaRPr lang="zh-CN" altLang="en-US" sz="2800" dirty="0">
              <a:solidFill>
                <a:schemeClr val="accent6">
                  <a:lumMod val="75000"/>
                </a:schemeClr>
              </a:solidFill>
              <a:latin typeface="华文中宋" panose="02010600040101010101" pitchFamily="2" charset="-122"/>
              <a:ea typeface="华文中宋" panose="02010600040101010101" pitchFamily="2" charset="-122"/>
            </a:endParaRPr>
          </a:p>
        </p:txBody>
      </p:sp>
      <p:sp>
        <p:nvSpPr>
          <p:cNvPr id="20" name="矩形 19"/>
          <p:cNvSpPr/>
          <p:nvPr/>
        </p:nvSpPr>
        <p:spPr>
          <a:xfrm>
            <a:off x="-48126" y="2123364"/>
            <a:ext cx="7822416" cy="5232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pic>
        <p:nvPicPr>
          <p:cNvPr id="4" name="图片 3"/>
          <p:cNvPicPr>
            <a:picLocks noChangeAspect="1"/>
          </p:cNvPicPr>
          <p:nvPr/>
        </p:nvPicPr>
        <p:blipFill>
          <a:blip r:embed="rId1" cstate="screen"/>
          <a:stretch>
            <a:fillRect/>
          </a:stretch>
        </p:blipFill>
        <p:spPr>
          <a:xfrm>
            <a:off x="609600" y="1289456"/>
            <a:ext cx="5705451" cy="4279088"/>
          </a:xfrm>
          <a:prstGeom prst="rect">
            <a:avLst/>
          </a:prstGeom>
          <a:ln>
            <a:solidFill>
              <a:schemeClr val="accent6">
                <a:lumMod val="75000"/>
              </a:schemeClr>
            </a:solidFill>
          </a:ln>
        </p:spPr>
      </p:pic>
      <p:sp>
        <p:nvSpPr>
          <p:cNvPr id="7" name="椭圆 6"/>
          <p:cNvSpPr/>
          <p:nvPr/>
        </p:nvSpPr>
        <p:spPr>
          <a:xfrm>
            <a:off x="6709626" y="1339699"/>
            <a:ext cx="1161825" cy="1161825"/>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b="1" dirty="0">
                <a:solidFill>
                  <a:srgbClr val="F39C67"/>
                </a:solidFill>
                <a:latin typeface="华文中宋" panose="02010600040101010101" pitchFamily="2" charset="-122"/>
                <a:ea typeface="华文中宋" panose="02010600040101010101" pitchFamily="2" charset="-122"/>
              </a:rPr>
              <a:t>毕</a:t>
            </a:r>
            <a:endParaRPr lang="zh-CN" altLang="en-US" sz="4800" b="1" dirty="0">
              <a:solidFill>
                <a:srgbClr val="F39C67"/>
              </a:solidFill>
              <a:latin typeface="华文中宋" panose="02010600040101010101" pitchFamily="2" charset="-122"/>
              <a:ea typeface="华文中宋" panose="02010600040101010101" pitchFamily="2" charset="-122"/>
            </a:endParaRPr>
          </a:p>
        </p:txBody>
      </p:sp>
      <p:cxnSp>
        <p:nvCxnSpPr>
          <p:cNvPr id="9" name="直接连接符 8"/>
          <p:cNvCxnSpPr/>
          <p:nvPr/>
        </p:nvCxnSpPr>
        <p:spPr>
          <a:xfrm flipH="1">
            <a:off x="7822416" y="1289456"/>
            <a:ext cx="288000" cy="252000"/>
          </a:xfrm>
          <a:prstGeom prst="line">
            <a:avLst/>
          </a:prstGeom>
          <a:ln w="158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flipH="1">
            <a:off x="6565626" y="2394584"/>
            <a:ext cx="288000" cy="252000"/>
          </a:xfrm>
          <a:prstGeom prst="line">
            <a:avLst/>
          </a:prstGeom>
          <a:ln w="158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9" name="文本框 18"/>
          <p:cNvSpPr txBox="1"/>
          <p:nvPr/>
        </p:nvSpPr>
        <p:spPr>
          <a:xfrm>
            <a:off x="6709626" y="2932386"/>
            <a:ext cx="4544843" cy="2492990"/>
          </a:xfrm>
          <a:prstGeom prst="rect">
            <a:avLst/>
          </a:prstGeom>
          <a:noFill/>
        </p:spPr>
        <p:txBody>
          <a:bodyPr wrap="square" rtlCol="0">
            <a:spAutoFit/>
          </a:bodyPr>
          <a:lstStyle/>
          <a:p>
            <a:pPr indent="457200"/>
            <a:r>
              <a:rPr lang="zh-CN" altLang="en-US" sz="1600" dirty="0">
                <a:latin typeface="华文楷体" panose="02010600040101010101" pitchFamily="2" charset="-122"/>
                <a:ea typeface="华文楷体" panose="02010600040101010101" pitchFamily="2" charset="-122"/>
              </a:rPr>
              <a:t>生命之水缓缓流淌，一去不复返。在生命的长河中，最美好、最令人眷恋的还是那多彩的青春。青春之所以美好，是因为它交织着成功时的喜悦、付出时的辛劳、挫败时的失落，它象征着无限的活力，初生牛犊不怕虎的胆量和击不败、打不垮的永恒斗志。每个人都有自己的青春，一起怀念青春的生活。</a:t>
            </a:r>
            <a:endParaRPr lang="en-US" altLang="zh-CN" sz="1600" dirty="0">
              <a:latin typeface="华文楷体" panose="02010600040101010101" pitchFamily="2" charset="-122"/>
              <a:ea typeface="华文楷体" panose="02010600040101010101" pitchFamily="2" charset="-122"/>
            </a:endParaRPr>
          </a:p>
          <a:p>
            <a:pPr indent="457200"/>
            <a:endParaRPr lang="en-US" altLang="zh-CN" sz="1600" dirty="0">
              <a:solidFill>
                <a:schemeClr val="accent6">
                  <a:lumMod val="75000"/>
                </a:schemeClr>
              </a:solidFill>
              <a:latin typeface="华文楷体" panose="02010600040101010101" pitchFamily="2" charset="-122"/>
              <a:ea typeface="华文楷体" panose="02010600040101010101" pitchFamily="2" charset="-122"/>
            </a:endParaRPr>
          </a:p>
          <a:p>
            <a:pPr indent="457200"/>
            <a:r>
              <a:rPr lang="zh-CN" altLang="en-US" sz="1400" dirty="0">
                <a:latin typeface="华文楷体" panose="02010600040101010101" pitchFamily="2" charset="-122"/>
                <a:ea typeface="华文楷体" panose="02010600040101010101" pitchFamily="2" charset="-122"/>
              </a:rPr>
              <a:t>心里有一个属于你的地方在我们最无畏的岁月闪着光那一天狂顽的雨淋湿你的倔强吻着你我吻着天堂。</a:t>
            </a:r>
            <a:endParaRPr lang="zh-CN" altLang="en-US" sz="1400" dirty="0">
              <a:latin typeface="华文楷体" panose="02010600040101010101" pitchFamily="2" charset="-122"/>
              <a:ea typeface="华文楷体" panose="02010600040101010101" pitchFamily="2" charset="-122"/>
            </a:endParaRPr>
          </a:p>
        </p:txBody>
      </p:sp>
      <p:sp>
        <p:nvSpPr>
          <p:cNvPr id="10" name="矩形 9"/>
          <p:cNvSpPr/>
          <p:nvPr/>
        </p:nvSpPr>
        <p:spPr>
          <a:xfrm>
            <a:off x="0" y="0"/>
            <a:ext cx="12192000" cy="6858000"/>
          </a:xfrm>
          <a:prstGeom prst="rect">
            <a:avLst/>
          </a:prstGeom>
          <a:noFill/>
          <a:ln w="292100">
            <a:solidFill>
              <a:srgbClr val="91C4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split orient="vert"/>
      </p:transition>
    </mc:Choice>
    <mc:Fallback>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3" presetClass="entr" presetSubtype="16"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750" fill="hold"/>
                                        <p:tgtEl>
                                          <p:spTgt spid="7"/>
                                        </p:tgtEl>
                                        <p:attrNameLst>
                                          <p:attrName>ppt_w</p:attrName>
                                        </p:attrNameLst>
                                      </p:cBhvr>
                                      <p:tavLst>
                                        <p:tav tm="0">
                                          <p:val>
                                            <p:fltVal val="0"/>
                                          </p:val>
                                        </p:tav>
                                        <p:tav tm="100000">
                                          <p:val>
                                            <p:strVal val="#ppt_w"/>
                                          </p:val>
                                        </p:tav>
                                      </p:tavLst>
                                    </p:anim>
                                    <p:anim calcmode="lin" valueType="num">
                                      <p:cBhvr>
                                        <p:cTn id="13" dur="750" fill="hold"/>
                                        <p:tgtEl>
                                          <p:spTgt spid="7"/>
                                        </p:tgtEl>
                                        <p:attrNameLst>
                                          <p:attrName>ppt_h</p:attrName>
                                        </p:attrNameLst>
                                      </p:cBhvr>
                                      <p:tavLst>
                                        <p:tav tm="0">
                                          <p:val>
                                            <p:fltVal val="0"/>
                                          </p:val>
                                        </p:tav>
                                        <p:tav tm="100000">
                                          <p:val>
                                            <p:strVal val="#ppt_h"/>
                                          </p:val>
                                        </p:tav>
                                      </p:tavLst>
                                    </p:anim>
                                    <p:animEffect transition="in" filter="fade">
                                      <p:cBhvr>
                                        <p:cTn id="14" dur="750"/>
                                        <p:tgtEl>
                                          <p:spTgt spid="7"/>
                                        </p:tgtEl>
                                      </p:cBhvr>
                                    </p:animEffect>
                                  </p:childTnLst>
                                </p:cTn>
                              </p:par>
                            </p:childTnLst>
                          </p:cTn>
                        </p:par>
                        <p:par>
                          <p:cTn id="15" fill="hold">
                            <p:stCondLst>
                              <p:cond delay="2000"/>
                            </p:stCondLst>
                            <p:childTnLst>
                              <p:par>
                                <p:cTn id="16" presetID="22" presetClass="entr" presetSubtype="2"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right)">
                                      <p:cBhvr>
                                        <p:cTn id="18" dur="500"/>
                                        <p:tgtEl>
                                          <p:spTgt spid="15"/>
                                        </p:tgtEl>
                                      </p:cBhvr>
                                    </p:animEffect>
                                  </p:childTnLst>
                                </p:cTn>
                              </p:par>
                              <p:par>
                                <p:cTn id="19" presetID="22" presetClass="entr" presetSubtype="8"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par>
                                <p:cTn id="22" presetID="2" presetClass="entr" presetSubtype="8" decel="10000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1500" fill="hold"/>
                                        <p:tgtEl>
                                          <p:spTgt spid="5"/>
                                        </p:tgtEl>
                                        <p:attrNameLst>
                                          <p:attrName>ppt_x</p:attrName>
                                        </p:attrNameLst>
                                      </p:cBhvr>
                                      <p:tavLst>
                                        <p:tav tm="0">
                                          <p:val>
                                            <p:strVal val="0-#ppt_w/2"/>
                                          </p:val>
                                        </p:tav>
                                        <p:tav tm="100000">
                                          <p:val>
                                            <p:strVal val="#ppt_x"/>
                                          </p:val>
                                        </p:tav>
                                      </p:tavLst>
                                    </p:anim>
                                    <p:anim calcmode="lin" valueType="num">
                                      <p:cBhvr additive="base">
                                        <p:cTn id="25" dur="1500" fill="hold"/>
                                        <p:tgtEl>
                                          <p:spTgt spid="5"/>
                                        </p:tgtEl>
                                        <p:attrNameLst>
                                          <p:attrName>ppt_y</p:attrName>
                                        </p:attrNameLst>
                                      </p:cBhvr>
                                      <p:tavLst>
                                        <p:tav tm="0">
                                          <p:val>
                                            <p:strVal val="#ppt_y"/>
                                          </p:val>
                                        </p:tav>
                                        <p:tav tm="100000">
                                          <p:val>
                                            <p:strVal val="#ppt_y"/>
                                          </p:val>
                                        </p:tav>
                                      </p:tavLst>
                                    </p:anim>
                                  </p:childTnLst>
                                </p:cTn>
                              </p:par>
                            </p:childTnLst>
                          </p:cTn>
                        </p:par>
                        <p:par>
                          <p:cTn id="26" fill="hold">
                            <p:stCondLst>
                              <p:cond delay="2500"/>
                            </p:stCondLst>
                            <p:childTnLst>
                              <p:par>
                                <p:cTn id="27" presetID="22" presetClass="entr" presetSubtype="8" fill="hold" grpId="0" nodeType="afterEffect">
                                  <p:stCondLst>
                                    <p:cond delay="0"/>
                                  </p:stCondLst>
                                  <p:childTnLst>
                                    <p:set>
                                      <p:cBhvr>
                                        <p:cTn id="28" dur="1" fill="hold">
                                          <p:stCondLst>
                                            <p:cond delay="0"/>
                                          </p:stCondLst>
                                        </p:cTn>
                                        <p:tgtEl>
                                          <p:spTgt spid="19">
                                            <p:txEl>
                                              <p:pRg st="0" end="0"/>
                                            </p:txEl>
                                          </p:spTgt>
                                        </p:tgtEl>
                                        <p:attrNameLst>
                                          <p:attrName>style.visibility</p:attrName>
                                        </p:attrNameLst>
                                      </p:cBhvr>
                                      <p:to>
                                        <p:strVal val="visible"/>
                                      </p:to>
                                    </p:set>
                                    <p:animEffect transition="in" filter="wipe(left)">
                                      <p:cBhvr>
                                        <p:cTn id="29" dur="750"/>
                                        <p:tgtEl>
                                          <p:spTgt spid="19">
                                            <p:txEl>
                                              <p:pRg st="0" end="0"/>
                                            </p:txEl>
                                          </p:spTgt>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19">
                                            <p:txEl>
                                              <p:pRg st="2" end="2"/>
                                            </p:txEl>
                                          </p:spTgt>
                                        </p:tgtEl>
                                        <p:attrNameLst>
                                          <p:attrName>style.visibility</p:attrName>
                                        </p:attrNameLst>
                                      </p:cBhvr>
                                      <p:to>
                                        <p:strVal val="visible"/>
                                      </p:to>
                                    </p:set>
                                    <p:animEffect transition="in" filter="wipe(left)">
                                      <p:cBhvr>
                                        <p:cTn id="32" dur="750"/>
                                        <p:tgtEl>
                                          <p:spTgt spid="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19" grpId="0" build="allAtOnce"/>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rotWithShape="1">
          <a:blip r:embed="rId1" cstate="screen"/>
          <a:srcRect l="4936" t="254" r="37739" b="-1"/>
          <a:stretch>
            <a:fillRect/>
          </a:stretch>
        </p:blipFill>
        <p:spPr>
          <a:xfrm flipH="1">
            <a:off x="6096000" y="288758"/>
            <a:ext cx="5775158" cy="6280484"/>
          </a:xfrm>
          <a:prstGeom prst="rect">
            <a:avLst/>
          </a:prstGeom>
        </p:spPr>
      </p:pic>
      <p:sp>
        <p:nvSpPr>
          <p:cNvPr id="15" name="椭圆 14"/>
          <p:cNvSpPr/>
          <p:nvPr/>
        </p:nvSpPr>
        <p:spPr>
          <a:xfrm>
            <a:off x="2549559" y="679390"/>
            <a:ext cx="996883" cy="1026665"/>
          </a:xfrm>
          <a:prstGeom prst="ellipse">
            <a:avLst/>
          </a:prstGeom>
          <a:noFill/>
          <a:ln w="15875">
            <a:solidFill>
              <a:srgbClr val="F39C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dirty="0">
                <a:solidFill>
                  <a:srgbClr val="F39C67"/>
                </a:solidFill>
                <a:latin typeface="华文中宋" panose="02010600040101010101" pitchFamily="2" charset="-122"/>
                <a:ea typeface="华文中宋" panose="02010600040101010101" pitchFamily="2" charset="-122"/>
              </a:rPr>
              <a:t>忆</a:t>
            </a:r>
            <a:endParaRPr lang="zh-CN" altLang="en-US" sz="3200" b="1" dirty="0">
              <a:solidFill>
                <a:srgbClr val="F39C67"/>
              </a:solidFill>
              <a:latin typeface="华文中宋" panose="02010600040101010101" pitchFamily="2" charset="-122"/>
              <a:ea typeface="华文中宋" panose="02010600040101010101" pitchFamily="2" charset="-122"/>
            </a:endParaRPr>
          </a:p>
        </p:txBody>
      </p:sp>
      <p:cxnSp>
        <p:nvCxnSpPr>
          <p:cNvPr id="16" name="直接连接符 15"/>
          <p:cNvCxnSpPr/>
          <p:nvPr/>
        </p:nvCxnSpPr>
        <p:spPr>
          <a:xfrm>
            <a:off x="2701159" y="1846931"/>
            <a:ext cx="693683" cy="0"/>
          </a:xfrm>
          <a:prstGeom prst="line">
            <a:avLst/>
          </a:prstGeom>
          <a:ln w="28575">
            <a:solidFill>
              <a:srgbClr val="F39C67"/>
            </a:solidFill>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1304316" y="1923639"/>
            <a:ext cx="3487369" cy="461665"/>
          </a:xfrm>
          <a:prstGeom prst="rect">
            <a:avLst/>
          </a:prstGeom>
          <a:noFill/>
        </p:spPr>
        <p:txBody>
          <a:bodyPr wrap="square" rtlCol="0">
            <a:spAutoFit/>
          </a:bodyPr>
          <a:lstStyle/>
          <a:p>
            <a:pPr algn="ctr"/>
            <a:r>
              <a:rPr lang="zh-CN" altLang="en-US" sz="2400" dirty="0">
                <a:solidFill>
                  <a:schemeClr val="accent6">
                    <a:lumMod val="75000"/>
                  </a:schemeClr>
                </a:solidFill>
                <a:latin typeface="华文中宋" panose="02010600040101010101" pitchFamily="2" charset="-122"/>
                <a:ea typeface="华文中宋" panose="02010600040101010101" pitchFamily="2" charset="-122"/>
              </a:rPr>
              <a:t>似</a:t>
            </a:r>
            <a:r>
              <a:rPr lang="en-US" altLang="zh-CN" sz="2400" dirty="0">
                <a:solidFill>
                  <a:schemeClr val="accent6">
                    <a:lumMod val="75000"/>
                  </a:schemeClr>
                </a:solidFill>
                <a:latin typeface="华文中宋" panose="02010600040101010101" pitchFamily="2" charset="-122"/>
                <a:ea typeface="华文中宋" panose="02010600040101010101" pitchFamily="2" charset="-122"/>
              </a:rPr>
              <a:t>•</a:t>
            </a:r>
            <a:r>
              <a:rPr lang="zh-CN" altLang="en-US" sz="2400" dirty="0">
                <a:solidFill>
                  <a:schemeClr val="accent6">
                    <a:lumMod val="75000"/>
                  </a:schemeClr>
                </a:solidFill>
                <a:latin typeface="华文中宋" panose="02010600040101010101" pitchFamily="2" charset="-122"/>
                <a:ea typeface="华文中宋" panose="02010600040101010101" pitchFamily="2" charset="-122"/>
              </a:rPr>
              <a:t>水</a:t>
            </a:r>
            <a:r>
              <a:rPr lang="en-US" altLang="zh-CN" sz="2400" dirty="0">
                <a:solidFill>
                  <a:schemeClr val="accent6">
                    <a:lumMod val="75000"/>
                  </a:schemeClr>
                </a:solidFill>
                <a:latin typeface="华文中宋" panose="02010600040101010101" pitchFamily="2" charset="-122"/>
                <a:ea typeface="华文中宋" panose="02010600040101010101" pitchFamily="2" charset="-122"/>
              </a:rPr>
              <a:t>•</a:t>
            </a:r>
            <a:r>
              <a:rPr lang="zh-CN" altLang="en-US" sz="2400" dirty="0">
                <a:solidFill>
                  <a:schemeClr val="accent6">
                    <a:lumMod val="75000"/>
                  </a:schemeClr>
                </a:solidFill>
                <a:latin typeface="华文中宋" panose="02010600040101010101" pitchFamily="2" charset="-122"/>
                <a:ea typeface="华文中宋" panose="02010600040101010101" pitchFamily="2" charset="-122"/>
              </a:rPr>
              <a:t>般</a:t>
            </a:r>
            <a:r>
              <a:rPr lang="en-US" altLang="zh-CN" sz="2400" dirty="0">
                <a:solidFill>
                  <a:schemeClr val="accent6">
                    <a:lumMod val="75000"/>
                  </a:schemeClr>
                </a:solidFill>
                <a:latin typeface="华文中宋" panose="02010600040101010101" pitchFamily="2" charset="-122"/>
                <a:ea typeface="华文中宋" panose="02010600040101010101" pitchFamily="2" charset="-122"/>
              </a:rPr>
              <a:t>•</a:t>
            </a:r>
            <a:r>
              <a:rPr lang="zh-CN" altLang="en-US" sz="2400" dirty="0">
                <a:solidFill>
                  <a:schemeClr val="accent6">
                    <a:lumMod val="75000"/>
                  </a:schemeClr>
                </a:solidFill>
                <a:latin typeface="华文中宋" panose="02010600040101010101" pitchFamily="2" charset="-122"/>
                <a:ea typeface="华文中宋" panose="02010600040101010101" pitchFamily="2" charset="-122"/>
              </a:rPr>
              <a:t>的</a:t>
            </a:r>
            <a:r>
              <a:rPr lang="en-US" altLang="zh-CN" sz="2400" dirty="0">
                <a:solidFill>
                  <a:schemeClr val="accent6">
                    <a:lumMod val="75000"/>
                  </a:schemeClr>
                </a:solidFill>
                <a:latin typeface="华文中宋" panose="02010600040101010101" pitchFamily="2" charset="-122"/>
                <a:ea typeface="华文中宋" panose="02010600040101010101" pitchFamily="2" charset="-122"/>
              </a:rPr>
              <a:t>•</a:t>
            </a:r>
            <a:r>
              <a:rPr lang="zh-CN" altLang="en-US" sz="2400" dirty="0">
                <a:solidFill>
                  <a:schemeClr val="accent6">
                    <a:lumMod val="75000"/>
                  </a:schemeClr>
                </a:solidFill>
                <a:latin typeface="华文中宋" panose="02010600040101010101" pitchFamily="2" charset="-122"/>
                <a:ea typeface="华文中宋" panose="02010600040101010101" pitchFamily="2" charset="-122"/>
              </a:rPr>
              <a:t>年</a:t>
            </a:r>
            <a:r>
              <a:rPr lang="en-US" altLang="zh-CN" sz="2400" dirty="0">
                <a:solidFill>
                  <a:schemeClr val="accent6">
                    <a:lumMod val="75000"/>
                  </a:schemeClr>
                </a:solidFill>
                <a:latin typeface="华文中宋" panose="02010600040101010101" pitchFamily="2" charset="-122"/>
                <a:ea typeface="华文中宋" panose="02010600040101010101" pitchFamily="2" charset="-122"/>
              </a:rPr>
              <a:t>•</a:t>
            </a:r>
            <a:r>
              <a:rPr lang="zh-CN" altLang="en-US" sz="2400" dirty="0">
                <a:solidFill>
                  <a:schemeClr val="accent6">
                    <a:lumMod val="75000"/>
                  </a:schemeClr>
                </a:solidFill>
                <a:latin typeface="华文中宋" panose="02010600040101010101" pitchFamily="2" charset="-122"/>
                <a:ea typeface="华文中宋" panose="02010600040101010101" pitchFamily="2" charset="-122"/>
              </a:rPr>
              <a:t>华</a:t>
            </a:r>
            <a:endParaRPr lang="zh-CN" altLang="en-US" sz="2400" dirty="0">
              <a:solidFill>
                <a:schemeClr val="accent6">
                  <a:lumMod val="75000"/>
                </a:schemeClr>
              </a:solidFill>
              <a:latin typeface="华文中宋" panose="02010600040101010101" pitchFamily="2" charset="-122"/>
              <a:ea typeface="华文中宋" panose="02010600040101010101" pitchFamily="2" charset="-122"/>
            </a:endParaRPr>
          </a:p>
        </p:txBody>
      </p:sp>
      <p:pic>
        <p:nvPicPr>
          <p:cNvPr id="19" name="图片 18"/>
          <p:cNvPicPr>
            <a:picLocks noChangeAspect="1"/>
          </p:cNvPicPr>
          <p:nvPr/>
        </p:nvPicPr>
        <p:blipFill rotWithShape="1">
          <a:blip r:embed="rId2" cstate="screen"/>
          <a:srcRect b="13740"/>
          <a:stretch>
            <a:fillRect/>
          </a:stretch>
        </p:blipFill>
        <p:spPr>
          <a:xfrm>
            <a:off x="1074184" y="2462011"/>
            <a:ext cx="3935464" cy="2248665"/>
          </a:xfrm>
          <a:prstGeom prst="rect">
            <a:avLst/>
          </a:prstGeom>
        </p:spPr>
      </p:pic>
      <p:sp>
        <p:nvSpPr>
          <p:cNvPr id="20" name="文本框 19"/>
          <p:cNvSpPr txBox="1"/>
          <p:nvPr/>
        </p:nvSpPr>
        <p:spPr>
          <a:xfrm>
            <a:off x="1086352" y="4847315"/>
            <a:ext cx="3923296" cy="1169551"/>
          </a:xfrm>
          <a:prstGeom prst="rect">
            <a:avLst/>
          </a:prstGeom>
          <a:noFill/>
        </p:spPr>
        <p:txBody>
          <a:bodyPr wrap="square" rtlCol="0">
            <a:spAutoFit/>
          </a:bodyPr>
          <a:lstStyle/>
          <a:p>
            <a:pPr algn="ctr"/>
            <a:r>
              <a:rPr lang="zh-CN" altLang="en-US" sz="1400" dirty="0">
                <a:latin typeface="华文楷体" panose="02010600040101010101" pitchFamily="2" charset="-122"/>
                <a:ea typeface="华文楷体" panose="02010600040101010101" pitchFamily="2" charset="-122"/>
              </a:rPr>
              <a:t>怀念青春，风逝的爱情，时间让我们抓不到踪迹，凌乱的思绪，剪不断理还乱，有些人拿回忆当作慰藉，漫无目的的活在记忆里，凭吊似水般的年华，花儿样的青春，怀念刻骨的爱情，纯洁的友谊。</a:t>
            </a:r>
            <a:endParaRPr lang="zh-CN" altLang="en-US" sz="1400" dirty="0">
              <a:latin typeface="华文楷体" panose="02010600040101010101" pitchFamily="2" charset="-122"/>
              <a:ea typeface="华文楷体" panose="02010600040101010101" pitchFamily="2" charset="-122"/>
            </a:endParaRPr>
          </a:p>
        </p:txBody>
      </p:sp>
      <p:sp>
        <p:nvSpPr>
          <p:cNvPr id="12" name="矩形 11"/>
          <p:cNvSpPr/>
          <p:nvPr/>
        </p:nvSpPr>
        <p:spPr>
          <a:xfrm>
            <a:off x="0" y="0"/>
            <a:ext cx="12192000" cy="6858000"/>
          </a:xfrm>
          <a:prstGeom prst="rect">
            <a:avLst/>
          </a:prstGeom>
          <a:noFill/>
          <a:ln w="292100">
            <a:solidFill>
              <a:srgbClr val="91C4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split orient="vert"/>
      </p:transition>
    </mc:Choice>
    <mc:Fallback>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1+#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par>
                                <p:cTn id="9" presetID="23" presetClass="entr" presetSubtype="16" fill="hold" grpId="0" nodeType="withEffect">
                                  <p:stCondLst>
                                    <p:cond delay="250"/>
                                  </p:stCondLst>
                                  <p:childTnLst>
                                    <p:set>
                                      <p:cBhvr>
                                        <p:cTn id="10" dur="1" fill="hold">
                                          <p:stCondLst>
                                            <p:cond delay="0"/>
                                          </p:stCondLst>
                                        </p:cTn>
                                        <p:tgtEl>
                                          <p:spTgt spid="15"/>
                                        </p:tgtEl>
                                        <p:attrNameLst>
                                          <p:attrName>style.visibility</p:attrName>
                                        </p:attrNameLst>
                                      </p:cBhvr>
                                      <p:to>
                                        <p:strVal val="visible"/>
                                      </p:to>
                                    </p:set>
                                    <p:anim calcmode="lin" valueType="num">
                                      <p:cBhvr>
                                        <p:cTn id="11" dur="750" fill="hold"/>
                                        <p:tgtEl>
                                          <p:spTgt spid="15"/>
                                        </p:tgtEl>
                                        <p:attrNameLst>
                                          <p:attrName>ppt_w</p:attrName>
                                        </p:attrNameLst>
                                      </p:cBhvr>
                                      <p:tavLst>
                                        <p:tav tm="0">
                                          <p:val>
                                            <p:fltVal val="0"/>
                                          </p:val>
                                        </p:tav>
                                        <p:tav tm="100000">
                                          <p:val>
                                            <p:strVal val="#ppt_w"/>
                                          </p:val>
                                        </p:tav>
                                      </p:tavLst>
                                    </p:anim>
                                    <p:anim calcmode="lin" valueType="num">
                                      <p:cBhvr>
                                        <p:cTn id="12" dur="750" fill="hold"/>
                                        <p:tgtEl>
                                          <p:spTgt spid="15"/>
                                        </p:tgtEl>
                                        <p:attrNameLst>
                                          <p:attrName>ppt_h</p:attrName>
                                        </p:attrNameLst>
                                      </p:cBhvr>
                                      <p:tavLst>
                                        <p:tav tm="0">
                                          <p:val>
                                            <p:fltVal val="0"/>
                                          </p:val>
                                        </p:tav>
                                        <p:tav tm="100000">
                                          <p:val>
                                            <p:strVal val="#ppt_h"/>
                                          </p:val>
                                        </p:tav>
                                      </p:tavLst>
                                    </p:anim>
                                  </p:childTnLst>
                                </p:cTn>
                              </p:par>
                            </p:childTnLst>
                          </p:cTn>
                        </p:par>
                        <p:par>
                          <p:cTn id="13" fill="hold">
                            <p:stCondLst>
                              <p:cond delay="1000"/>
                            </p:stCondLst>
                            <p:childTnLst>
                              <p:par>
                                <p:cTn id="14" presetID="16" presetClass="entr" presetSubtype="37" fill="hold" nodeType="afterEffect">
                                  <p:stCondLst>
                                    <p:cond delay="250"/>
                                  </p:stCondLst>
                                  <p:childTnLst>
                                    <p:set>
                                      <p:cBhvr>
                                        <p:cTn id="15" dur="1" fill="hold">
                                          <p:stCondLst>
                                            <p:cond delay="0"/>
                                          </p:stCondLst>
                                        </p:cTn>
                                        <p:tgtEl>
                                          <p:spTgt spid="16"/>
                                        </p:tgtEl>
                                        <p:attrNameLst>
                                          <p:attrName>style.visibility</p:attrName>
                                        </p:attrNameLst>
                                      </p:cBhvr>
                                      <p:to>
                                        <p:strVal val="visible"/>
                                      </p:to>
                                    </p:set>
                                    <p:animEffect transition="in" filter="barn(outVertical)">
                                      <p:cBhvr>
                                        <p:cTn id="16" dur="750"/>
                                        <p:tgtEl>
                                          <p:spTgt spid="16"/>
                                        </p:tgtEl>
                                      </p:cBhvr>
                                    </p:animEffect>
                                  </p:childTnLst>
                                </p:cTn>
                              </p:par>
                            </p:childTnLst>
                          </p:cTn>
                        </p:par>
                        <p:par>
                          <p:cTn id="17" fill="hold">
                            <p:stCondLst>
                              <p:cond delay="2250"/>
                            </p:stCondLst>
                            <p:childTnLst>
                              <p:par>
                                <p:cTn id="18" presetID="16" presetClass="entr" presetSubtype="37" fill="hold" grpId="0"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outVertical)">
                                      <p:cBhvr>
                                        <p:cTn id="20" dur="1000"/>
                                        <p:tgtEl>
                                          <p:spTgt spid="17"/>
                                        </p:tgtEl>
                                      </p:cBhvr>
                                    </p:animEffect>
                                  </p:childTnLst>
                                </p:cTn>
                              </p:par>
                            </p:childTnLst>
                          </p:cTn>
                        </p:par>
                        <p:par>
                          <p:cTn id="21" fill="hold">
                            <p:stCondLst>
                              <p:cond delay="3250"/>
                            </p:stCondLst>
                            <p:childTnLst>
                              <p:par>
                                <p:cTn id="22" presetID="22" presetClass="entr" presetSubtype="1" fill="hold" nodeType="after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up)">
                                      <p:cBhvr>
                                        <p:cTn id="24" dur="750"/>
                                        <p:tgtEl>
                                          <p:spTgt spid="19"/>
                                        </p:tgtEl>
                                      </p:cBhvr>
                                    </p:animEffect>
                                  </p:childTnLst>
                                </p:cTn>
                              </p:par>
                            </p:childTnLst>
                          </p:cTn>
                        </p:par>
                        <p:par>
                          <p:cTn id="25" fill="hold">
                            <p:stCondLst>
                              <p:cond delay="4250"/>
                            </p:stCondLst>
                            <p:childTnLst>
                              <p:par>
                                <p:cTn id="26" presetID="22" presetClass="entr" presetSubtype="1" fill="hold" grpId="0" nodeType="after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up)">
                                      <p:cBhvr>
                                        <p:cTn id="28" dur="7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1283369" y="5402468"/>
            <a:ext cx="9625264" cy="984885"/>
          </a:xfrm>
          <a:prstGeom prst="rect">
            <a:avLst/>
          </a:prstGeom>
          <a:noFill/>
        </p:spPr>
        <p:txBody>
          <a:bodyPr wrap="square" rtlCol="0">
            <a:spAutoFit/>
          </a:bodyPr>
          <a:lstStyle/>
          <a:p>
            <a:pPr algn="ctr"/>
            <a:r>
              <a:rPr lang="zh-CN" altLang="en-US" sz="1400" dirty="0">
                <a:latin typeface="华文楷体" panose="02010600040101010101" pitchFamily="2" charset="-122"/>
                <a:ea typeface="华文楷体" panose="02010600040101010101" pitchFamily="2" charset="-122"/>
              </a:rPr>
              <a:t>青春，在我脑海中曾是一个多么美好的字眼，会让人不自觉地联想到阳光、沙滩、微风、绿树</a:t>
            </a:r>
            <a:r>
              <a:rPr lang="en-US" altLang="zh-CN" sz="1400" dirty="0">
                <a:latin typeface="华文楷体" panose="02010600040101010101" pitchFamily="2" charset="-122"/>
                <a:ea typeface="华文楷体" panose="02010600040101010101" pitchFamily="2" charset="-122"/>
              </a:rPr>
              <a:t>……</a:t>
            </a:r>
            <a:r>
              <a:rPr lang="zh-CN" altLang="en-US" sz="1400" dirty="0">
                <a:latin typeface="华文楷体" panose="02010600040101010101" pitchFamily="2" charset="-122"/>
                <a:ea typeface="华文楷体" panose="02010600040101010101" pitchFamily="2" charset="-122"/>
              </a:rPr>
              <a:t>总是觉得，一切美好的事物，都应该在这个时候出现。然后，身为主人公的我，会邂逅一段童话般的爱情，两个人在熙熙攘攘的人群里自由地穿梭，体会着青春带给我们的快乐。我曾经幻想过，在洒满阳光的操场上，会有我们肩并肩，手牵手的画面。我曾经幻想过，在那个即将分离的夜晚，我们相互依偎着，不愿离去的情景</a:t>
            </a:r>
            <a:r>
              <a:rPr lang="en-US" altLang="zh-CN" sz="1400" dirty="0">
                <a:latin typeface="华文楷体" panose="02010600040101010101" pitchFamily="2" charset="-122"/>
                <a:ea typeface="华文楷体" panose="02010600040101010101" pitchFamily="2" charset="-122"/>
              </a:rPr>
              <a:t>……</a:t>
            </a:r>
            <a:endParaRPr lang="zh-CN" altLang="en-US" sz="1400" dirty="0">
              <a:latin typeface="华文楷体" panose="02010600040101010101" pitchFamily="2" charset="-122"/>
              <a:ea typeface="华文楷体" panose="02010600040101010101" pitchFamily="2" charset="-122"/>
            </a:endParaRPr>
          </a:p>
        </p:txBody>
      </p:sp>
      <p:sp>
        <p:nvSpPr>
          <p:cNvPr id="6" name="文本框 5"/>
          <p:cNvSpPr txBox="1"/>
          <p:nvPr/>
        </p:nvSpPr>
        <p:spPr>
          <a:xfrm>
            <a:off x="4796589" y="4684128"/>
            <a:ext cx="2598822" cy="461665"/>
          </a:xfrm>
          <a:prstGeom prst="rect">
            <a:avLst/>
          </a:prstGeom>
          <a:noFill/>
        </p:spPr>
        <p:txBody>
          <a:bodyPr wrap="square" rtlCol="0">
            <a:spAutoFit/>
          </a:bodyPr>
          <a:lstStyle/>
          <a:p>
            <a:pPr algn="ctr"/>
            <a:r>
              <a:rPr lang="zh-CN" altLang="en-US" sz="2400" dirty="0">
                <a:solidFill>
                  <a:schemeClr val="accent6">
                    <a:lumMod val="75000"/>
                  </a:schemeClr>
                </a:solidFill>
                <a:latin typeface="华文中宋" panose="02010600040101010101" pitchFamily="2" charset="-122"/>
                <a:ea typeface="华文中宋" panose="02010600040101010101" pitchFamily="2" charset="-122"/>
              </a:rPr>
              <a:t>不复当</a:t>
            </a:r>
            <a:r>
              <a:rPr lang="zh-CN" altLang="en-US" sz="2400" dirty="0">
                <a:solidFill>
                  <a:srgbClr val="F39C67"/>
                </a:solidFill>
                <a:latin typeface="华文中宋" panose="02010600040101010101" pitchFamily="2" charset="-122"/>
                <a:ea typeface="华文中宋" panose="02010600040101010101" pitchFamily="2" charset="-122"/>
              </a:rPr>
              <a:t>年年华</a:t>
            </a:r>
            <a:endParaRPr lang="zh-CN" altLang="en-US" sz="2400" dirty="0">
              <a:solidFill>
                <a:srgbClr val="F39C67"/>
              </a:solidFill>
              <a:latin typeface="华文中宋" panose="02010600040101010101" pitchFamily="2" charset="-122"/>
              <a:ea typeface="华文中宋" panose="02010600040101010101" pitchFamily="2" charset="-122"/>
            </a:endParaRPr>
          </a:p>
        </p:txBody>
      </p:sp>
      <p:sp>
        <p:nvSpPr>
          <p:cNvPr id="15" name="矩形 14"/>
          <p:cNvSpPr/>
          <p:nvPr/>
        </p:nvSpPr>
        <p:spPr>
          <a:xfrm>
            <a:off x="0" y="0"/>
            <a:ext cx="12192000" cy="46841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5730240" y="5089465"/>
            <a:ext cx="731520" cy="369332"/>
          </a:xfrm>
          <a:prstGeom prst="rect">
            <a:avLst/>
          </a:prstGeom>
          <a:noFill/>
        </p:spPr>
        <p:txBody>
          <a:bodyPr wrap="square" rtlCol="0">
            <a:spAutoFit/>
          </a:bodyPr>
          <a:lstStyle/>
          <a:p>
            <a:pPr algn="ctr"/>
            <a:r>
              <a:rPr lang="en-US" altLang="zh-CN" b="1" dirty="0">
                <a:solidFill>
                  <a:srgbClr val="F39C67"/>
                </a:solidFill>
                <a:latin typeface="华文中宋" panose="02010600040101010101" pitchFamily="2" charset="-122"/>
                <a:ea typeface="华文中宋" panose="02010600040101010101" pitchFamily="2" charset="-122"/>
              </a:rPr>
              <a:t>×</a:t>
            </a:r>
            <a:endParaRPr lang="zh-CN" altLang="en-US" b="1" dirty="0">
              <a:solidFill>
                <a:srgbClr val="F39C67"/>
              </a:solidFill>
              <a:latin typeface="华文中宋" panose="02010600040101010101" pitchFamily="2" charset="-122"/>
              <a:ea typeface="华文中宋" panose="02010600040101010101" pitchFamily="2" charset="-122"/>
            </a:endParaRPr>
          </a:p>
        </p:txBody>
      </p:sp>
      <p:pic>
        <p:nvPicPr>
          <p:cNvPr id="13" name="图片 12"/>
          <p:cNvPicPr>
            <a:picLocks noChangeAspect="1"/>
          </p:cNvPicPr>
          <p:nvPr/>
        </p:nvPicPr>
        <p:blipFill rotWithShape="1">
          <a:blip r:embed="rId1" cstate="screen"/>
          <a:srcRect t="43366" b="13906"/>
          <a:stretch>
            <a:fillRect/>
          </a:stretch>
        </p:blipFill>
        <p:spPr>
          <a:xfrm>
            <a:off x="268812" y="1243095"/>
            <a:ext cx="11654375" cy="3312695"/>
          </a:xfrm>
          <a:prstGeom prst="rect">
            <a:avLst/>
          </a:prstGeom>
        </p:spPr>
      </p:pic>
      <p:sp>
        <p:nvSpPr>
          <p:cNvPr id="14" name="矩形 13"/>
          <p:cNvSpPr/>
          <p:nvPr/>
        </p:nvSpPr>
        <p:spPr>
          <a:xfrm>
            <a:off x="0" y="0"/>
            <a:ext cx="12192000" cy="1122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组合 9"/>
          <p:cNvGrpSpPr/>
          <p:nvPr/>
        </p:nvGrpSpPr>
        <p:grpSpPr>
          <a:xfrm>
            <a:off x="5701364" y="470647"/>
            <a:ext cx="789272" cy="616298"/>
            <a:chOff x="5730240" y="470647"/>
            <a:chExt cx="789272" cy="616298"/>
          </a:xfrm>
        </p:grpSpPr>
        <p:sp>
          <p:nvSpPr>
            <p:cNvPr id="8" name="矩形 7"/>
            <p:cNvSpPr/>
            <p:nvPr/>
          </p:nvSpPr>
          <p:spPr>
            <a:xfrm>
              <a:off x="5730240" y="681608"/>
              <a:ext cx="789272" cy="405337"/>
            </a:xfrm>
            <a:prstGeom prst="rect">
              <a:avLst/>
            </a:prstGeom>
            <a:noFill/>
            <a:ln>
              <a:solidFill>
                <a:srgbClr val="F39C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lang="en-US" altLang="zh-CN" dirty="0">
                  <a:solidFill>
                    <a:srgbClr val="F39C67"/>
                  </a:solidFill>
                </a:rPr>
                <a:t>06-08</a:t>
              </a:r>
              <a:endParaRPr lang="zh-CN" altLang="en-US" dirty="0">
                <a:solidFill>
                  <a:srgbClr val="F39C67"/>
                </a:solidFill>
              </a:endParaRPr>
            </a:p>
          </p:txBody>
        </p:sp>
        <p:sp>
          <p:nvSpPr>
            <p:cNvPr id="9" name="矩形 8"/>
            <p:cNvSpPr/>
            <p:nvPr/>
          </p:nvSpPr>
          <p:spPr>
            <a:xfrm>
              <a:off x="5730240" y="470647"/>
              <a:ext cx="789272" cy="210961"/>
            </a:xfrm>
            <a:prstGeom prst="rect">
              <a:avLst/>
            </a:prstGeom>
            <a:noFill/>
            <a:ln>
              <a:solidFill>
                <a:srgbClr val="F39C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lang="en-US" altLang="zh-CN" sz="1400" dirty="0">
                  <a:solidFill>
                    <a:srgbClr val="F39C67"/>
                  </a:solidFill>
                </a:rPr>
                <a:t>2018</a:t>
              </a:r>
              <a:endParaRPr lang="zh-CN" altLang="en-US" sz="1400" dirty="0">
                <a:solidFill>
                  <a:srgbClr val="F39C67"/>
                </a:solidFill>
              </a:endParaRPr>
            </a:p>
          </p:txBody>
        </p:sp>
      </p:grpSp>
      <p:sp>
        <p:nvSpPr>
          <p:cNvPr id="4" name="矩形 3"/>
          <p:cNvSpPr/>
          <p:nvPr/>
        </p:nvSpPr>
        <p:spPr>
          <a:xfrm>
            <a:off x="0" y="0"/>
            <a:ext cx="12192000" cy="6858000"/>
          </a:xfrm>
          <a:prstGeom prst="rect">
            <a:avLst/>
          </a:prstGeom>
          <a:noFill/>
          <a:ln w="292100">
            <a:solidFill>
              <a:srgbClr val="91C4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split orient="vert" dir="in"/>
      </p:transition>
    </mc:Choice>
    <mc:Fallback>
      <p:transition spd="slow" advClick="0" advTm="0">
        <p:split orient="vert" dir="in"/>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750"/>
                                        <p:tgtEl>
                                          <p:spTgt spid="10"/>
                                        </p:tgtEl>
                                      </p:cBhvr>
                                    </p:animEffect>
                                  </p:childTnLst>
                                </p:cTn>
                              </p:par>
                            </p:childTnLst>
                          </p:cTn>
                        </p:par>
                        <p:par>
                          <p:cTn id="8" fill="hold">
                            <p:stCondLst>
                              <p:cond delay="1000"/>
                            </p:stCondLst>
                            <p:childTnLst>
                              <p:par>
                                <p:cTn id="9" presetID="2" presetClass="entr" presetSubtype="1" decel="100000" fill="hold" nodeType="afterEffect">
                                  <p:stCondLst>
                                    <p:cond delay="25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1000" fill="hold"/>
                                        <p:tgtEl>
                                          <p:spTgt spid="13"/>
                                        </p:tgtEl>
                                        <p:attrNameLst>
                                          <p:attrName>ppt_x</p:attrName>
                                        </p:attrNameLst>
                                      </p:cBhvr>
                                      <p:tavLst>
                                        <p:tav tm="0">
                                          <p:val>
                                            <p:strVal val="#ppt_x"/>
                                          </p:val>
                                        </p:tav>
                                        <p:tav tm="100000">
                                          <p:val>
                                            <p:strVal val="#ppt_x"/>
                                          </p:val>
                                        </p:tav>
                                      </p:tavLst>
                                    </p:anim>
                                    <p:anim calcmode="lin" valueType="num">
                                      <p:cBhvr additive="base">
                                        <p:cTn id="12" dur="1000" fill="hold"/>
                                        <p:tgtEl>
                                          <p:spTgt spid="13"/>
                                        </p:tgtEl>
                                        <p:attrNameLst>
                                          <p:attrName>ppt_y</p:attrName>
                                        </p:attrNameLst>
                                      </p:cBhvr>
                                      <p:tavLst>
                                        <p:tav tm="0">
                                          <p:val>
                                            <p:strVal val="0-#ppt_h/2"/>
                                          </p:val>
                                        </p:tav>
                                        <p:tav tm="100000">
                                          <p:val>
                                            <p:strVal val="#ppt_y"/>
                                          </p:val>
                                        </p:tav>
                                      </p:tavLst>
                                    </p:anim>
                                  </p:childTnLst>
                                </p:cTn>
                              </p:par>
                              <p:par>
                                <p:cTn id="13" presetID="2" presetClass="entr" presetSubtype="4" decel="100000" fill="hold" grpId="0" nodeType="withEffect">
                                  <p:stCondLst>
                                    <p:cond delay="50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000" fill="hold"/>
                                        <p:tgtEl>
                                          <p:spTgt spid="5"/>
                                        </p:tgtEl>
                                        <p:attrNameLst>
                                          <p:attrName>ppt_x</p:attrName>
                                        </p:attrNameLst>
                                      </p:cBhvr>
                                      <p:tavLst>
                                        <p:tav tm="0">
                                          <p:val>
                                            <p:strVal val="#ppt_x"/>
                                          </p:val>
                                        </p:tav>
                                        <p:tav tm="100000">
                                          <p:val>
                                            <p:strVal val="#ppt_x"/>
                                          </p:val>
                                        </p:tav>
                                      </p:tavLst>
                                    </p:anim>
                                    <p:anim calcmode="lin" valueType="num">
                                      <p:cBhvr additive="base">
                                        <p:cTn id="16" dur="10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1" decel="100000" fill="hold" grpId="0" nodeType="withEffect">
                                  <p:stCondLst>
                                    <p:cond delay="75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250" fill="hold"/>
                                        <p:tgtEl>
                                          <p:spTgt spid="6"/>
                                        </p:tgtEl>
                                        <p:attrNameLst>
                                          <p:attrName>ppt_x</p:attrName>
                                        </p:attrNameLst>
                                      </p:cBhvr>
                                      <p:tavLst>
                                        <p:tav tm="0">
                                          <p:val>
                                            <p:strVal val="#ppt_x"/>
                                          </p:val>
                                        </p:tav>
                                        <p:tav tm="100000">
                                          <p:val>
                                            <p:strVal val="#ppt_x"/>
                                          </p:val>
                                        </p:tav>
                                      </p:tavLst>
                                    </p:anim>
                                    <p:anim calcmode="lin" valueType="num">
                                      <p:cBhvr additive="base">
                                        <p:cTn id="20" dur="1250" fill="hold"/>
                                        <p:tgtEl>
                                          <p:spTgt spid="6"/>
                                        </p:tgtEl>
                                        <p:attrNameLst>
                                          <p:attrName>ppt_y</p:attrName>
                                        </p:attrNameLst>
                                      </p:cBhvr>
                                      <p:tavLst>
                                        <p:tav tm="0">
                                          <p:val>
                                            <p:strVal val="0-#ppt_h/2"/>
                                          </p:val>
                                        </p:tav>
                                        <p:tav tm="100000">
                                          <p:val>
                                            <p:strVal val="#ppt_y"/>
                                          </p:val>
                                        </p:tav>
                                      </p:tavLst>
                                    </p:anim>
                                  </p:childTnLst>
                                </p:cTn>
                              </p:par>
                            </p:childTnLst>
                          </p:cTn>
                        </p:par>
                        <p:par>
                          <p:cTn id="21" fill="hold">
                            <p:stCondLst>
                              <p:cond delay="2250"/>
                            </p:stCondLst>
                            <p:childTnLst>
                              <p:par>
                                <p:cTn id="22" presetID="53" presetClass="entr" presetSubtype="16"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084688" y="1622088"/>
            <a:ext cx="4989094" cy="584775"/>
          </a:xfrm>
          <a:prstGeom prst="rect">
            <a:avLst/>
          </a:prstGeom>
          <a:noFill/>
        </p:spPr>
        <p:txBody>
          <a:bodyPr wrap="square" rtlCol="0">
            <a:spAutoFit/>
          </a:bodyPr>
          <a:lstStyle/>
          <a:p>
            <a:r>
              <a:rPr lang="zh-CN" altLang="en-US" sz="1600" dirty="0">
                <a:latin typeface="华文中宋" panose="02010600040101010101" pitchFamily="2" charset="-122"/>
                <a:ea typeface="华文中宋" panose="02010600040101010101" pitchFamily="2" charset="-122"/>
              </a:rPr>
              <a:t>你一如初见温暖，我却不复当年年华。青春是一条永不结冰的湍河，在急流中穿梭，集结着勇敢。</a:t>
            </a:r>
            <a:endParaRPr lang="zh-CN" altLang="en-US" sz="1600" dirty="0">
              <a:latin typeface="华文中宋" panose="02010600040101010101" pitchFamily="2" charset="-122"/>
              <a:ea typeface="华文中宋" panose="02010600040101010101" pitchFamily="2" charset="-122"/>
            </a:endParaRPr>
          </a:p>
        </p:txBody>
      </p:sp>
      <p:sp>
        <p:nvSpPr>
          <p:cNvPr id="5" name="文本框 4"/>
          <p:cNvSpPr txBox="1"/>
          <p:nvPr/>
        </p:nvSpPr>
        <p:spPr>
          <a:xfrm>
            <a:off x="1084688" y="2932312"/>
            <a:ext cx="4989094" cy="830997"/>
          </a:xfrm>
          <a:prstGeom prst="rect">
            <a:avLst/>
          </a:prstGeom>
          <a:noFill/>
        </p:spPr>
        <p:txBody>
          <a:bodyPr wrap="square" rtlCol="0">
            <a:spAutoFit/>
          </a:bodyPr>
          <a:lstStyle/>
          <a:p>
            <a:r>
              <a:rPr lang="zh-CN" altLang="en-US" sz="1600" dirty="0">
                <a:latin typeface="华文中宋" panose="02010600040101010101" pitchFamily="2" charset="-122"/>
                <a:ea typeface="华文中宋" panose="02010600040101010101" pitchFamily="2" charset="-122"/>
              </a:rPr>
              <a:t>一个人的青春时期一过，就会出现像秋天一样的优美的成熟时期，这时，生命的果实像熟稻子似的在美丽的平静的气氛中等待收获。</a:t>
            </a:r>
            <a:endParaRPr lang="zh-CN" altLang="en-US" sz="1600" dirty="0">
              <a:latin typeface="华文中宋" panose="02010600040101010101" pitchFamily="2" charset="-122"/>
              <a:ea typeface="华文中宋" panose="02010600040101010101" pitchFamily="2" charset="-122"/>
            </a:endParaRPr>
          </a:p>
        </p:txBody>
      </p:sp>
      <p:sp>
        <p:nvSpPr>
          <p:cNvPr id="7" name="文本框 6"/>
          <p:cNvSpPr txBox="1"/>
          <p:nvPr/>
        </p:nvSpPr>
        <p:spPr>
          <a:xfrm>
            <a:off x="1084688" y="4528027"/>
            <a:ext cx="4989094" cy="830997"/>
          </a:xfrm>
          <a:prstGeom prst="rect">
            <a:avLst/>
          </a:prstGeom>
          <a:noFill/>
        </p:spPr>
        <p:txBody>
          <a:bodyPr wrap="square" rtlCol="0">
            <a:spAutoFit/>
          </a:bodyPr>
          <a:lstStyle/>
          <a:p>
            <a:r>
              <a:rPr lang="zh-CN" altLang="en-US" sz="1600" dirty="0">
                <a:latin typeface="华文中宋" panose="02010600040101010101" pitchFamily="2" charset="-122"/>
                <a:ea typeface="华文中宋" panose="02010600040101010101" pitchFamily="2" charset="-122"/>
              </a:rPr>
              <a:t>渐渐习惯了，没有你的生活，习惯了，不在留意你的一点一滴，习惯了在回忆里挣扎，最后越陷越深，习惯了完美而不切实际的幻想，最后逐渐沉沦。</a:t>
            </a:r>
            <a:endParaRPr lang="zh-CN" altLang="en-US" sz="1600" dirty="0">
              <a:latin typeface="华文中宋" panose="02010600040101010101" pitchFamily="2" charset="-122"/>
              <a:ea typeface="华文中宋" panose="02010600040101010101" pitchFamily="2" charset="-122"/>
            </a:endParaRPr>
          </a:p>
        </p:txBody>
      </p:sp>
      <p:sp>
        <p:nvSpPr>
          <p:cNvPr id="25" name="矩形 24"/>
          <p:cNvSpPr/>
          <p:nvPr/>
        </p:nvSpPr>
        <p:spPr>
          <a:xfrm>
            <a:off x="1" y="1251284"/>
            <a:ext cx="1084688" cy="43313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482564" y="1392475"/>
            <a:ext cx="553998" cy="1044000"/>
          </a:xfrm>
          <a:prstGeom prst="rect">
            <a:avLst/>
          </a:prstGeom>
          <a:solidFill>
            <a:srgbClr val="F39C67"/>
          </a:solidFill>
        </p:spPr>
        <p:txBody>
          <a:bodyPr vert="eaVert" wrap="square" rtlCol="0">
            <a:spAutoFit/>
          </a:bodyPr>
          <a:lstStyle/>
          <a:p>
            <a:r>
              <a:rPr lang="zh-CN" altLang="en-US" sz="2400" b="1" dirty="0">
                <a:solidFill>
                  <a:schemeClr val="bg1"/>
                </a:solidFill>
                <a:latin typeface="华文中宋" panose="02010600040101010101" pitchFamily="2" charset="-122"/>
                <a:ea typeface="华文中宋" panose="02010600040101010101" pitchFamily="2" charset="-122"/>
              </a:rPr>
              <a:t>初见</a:t>
            </a:r>
            <a:endParaRPr lang="zh-CN" altLang="en-US" sz="2400" b="1" dirty="0">
              <a:solidFill>
                <a:schemeClr val="bg1"/>
              </a:solidFill>
              <a:latin typeface="华文中宋" panose="02010600040101010101" pitchFamily="2" charset="-122"/>
              <a:ea typeface="华文中宋" panose="02010600040101010101" pitchFamily="2" charset="-122"/>
            </a:endParaRPr>
          </a:p>
        </p:txBody>
      </p:sp>
      <p:sp>
        <p:nvSpPr>
          <p:cNvPr id="6" name="文本框 5"/>
          <p:cNvSpPr txBox="1"/>
          <p:nvPr/>
        </p:nvSpPr>
        <p:spPr>
          <a:xfrm>
            <a:off x="482564" y="2825810"/>
            <a:ext cx="553998" cy="1044000"/>
          </a:xfrm>
          <a:prstGeom prst="rect">
            <a:avLst/>
          </a:prstGeom>
          <a:solidFill>
            <a:srgbClr val="F39C67"/>
          </a:solidFill>
        </p:spPr>
        <p:txBody>
          <a:bodyPr vert="eaVert" wrap="square" rtlCol="0">
            <a:spAutoFit/>
          </a:bodyPr>
          <a:lstStyle/>
          <a:p>
            <a:r>
              <a:rPr lang="zh-CN" altLang="en-US" sz="2400" b="1" dirty="0">
                <a:solidFill>
                  <a:schemeClr val="bg1"/>
                </a:solidFill>
                <a:latin typeface="华文中宋" panose="02010600040101010101" pitchFamily="2" charset="-122"/>
                <a:ea typeface="华文中宋" panose="02010600040101010101" pitchFamily="2" charset="-122"/>
              </a:rPr>
              <a:t>成长</a:t>
            </a:r>
            <a:endParaRPr lang="zh-CN" altLang="en-US" sz="2400" b="1" dirty="0">
              <a:solidFill>
                <a:schemeClr val="bg1"/>
              </a:solidFill>
              <a:latin typeface="华文中宋" panose="02010600040101010101" pitchFamily="2" charset="-122"/>
              <a:ea typeface="华文中宋" panose="02010600040101010101" pitchFamily="2" charset="-122"/>
            </a:endParaRPr>
          </a:p>
        </p:txBody>
      </p:sp>
      <p:sp>
        <p:nvSpPr>
          <p:cNvPr id="8" name="文本框 7"/>
          <p:cNvSpPr txBox="1"/>
          <p:nvPr/>
        </p:nvSpPr>
        <p:spPr>
          <a:xfrm>
            <a:off x="482564" y="4421525"/>
            <a:ext cx="553998" cy="1044000"/>
          </a:xfrm>
          <a:prstGeom prst="rect">
            <a:avLst/>
          </a:prstGeom>
          <a:solidFill>
            <a:srgbClr val="F39C67"/>
          </a:solidFill>
        </p:spPr>
        <p:txBody>
          <a:bodyPr vert="eaVert" wrap="square" rtlCol="0">
            <a:spAutoFit/>
          </a:bodyPr>
          <a:lstStyle/>
          <a:p>
            <a:r>
              <a:rPr lang="zh-CN" altLang="en-US" sz="2400" b="1" dirty="0">
                <a:solidFill>
                  <a:schemeClr val="bg1"/>
                </a:solidFill>
                <a:latin typeface="华文中宋" panose="02010600040101010101" pitchFamily="2" charset="-122"/>
                <a:ea typeface="华文中宋" panose="02010600040101010101" pitchFamily="2" charset="-122"/>
              </a:rPr>
              <a:t>渐渐</a:t>
            </a:r>
            <a:r>
              <a:rPr lang="en-US" altLang="zh-CN" sz="2400" b="1" dirty="0">
                <a:solidFill>
                  <a:schemeClr val="bg1"/>
                </a:solidFill>
                <a:latin typeface="华文中宋" panose="02010600040101010101" pitchFamily="2" charset="-122"/>
                <a:ea typeface="华文中宋" panose="02010600040101010101" pitchFamily="2" charset="-122"/>
              </a:rPr>
              <a:t>	</a:t>
            </a:r>
            <a:endParaRPr lang="en-US" altLang="zh-CN" sz="2400" b="1" dirty="0">
              <a:solidFill>
                <a:schemeClr val="bg1"/>
              </a:solidFill>
              <a:latin typeface="华文中宋" panose="02010600040101010101" pitchFamily="2" charset="-122"/>
              <a:ea typeface="华文中宋" panose="02010600040101010101" pitchFamily="2" charset="-122"/>
            </a:endParaRPr>
          </a:p>
        </p:txBody>
      </p:sp>
      <p:pic>
        <p:nvPicPr>
          <p:cNvPr id="17" name="图片 16"/>
          <p:cNvPicPr>
            <a:picLocks noChangeAspect="1"/>
          </p:cNvPicPr>
          <p:nvPr/>
        </p:nvPicPr>
        <p:blipFill rotWithShape="1">
          <a:blip r:embed="rId1" cstate="screen"/>
          <a:srcRect l="11747" t="74369" b="-1"/>
          <a:stretch>
            <a:fillRect/>
          </a:stretch>
        </p:blipFill>
        <p:spPr>
          <a:xfrm>
            <a:off x="6282330" y="4421525"/>
            <a:ext cx="5427106" cy="1044000"/>
          </a:xfrm>
          <a:prstGeom prst="rect">
            <a:avLst/>
          </a:prstGeom>
        </p:spPr>
      </p:pic>
      <p:pic>
        <p:nvPicPr>
          <p:cNvPr id="18" name="图片 17"/>
          <p:cNvPicPr>
            <a:picLocks noChangeAspect="1"/>
          </p:cNvPicPr>
          <p:nvPr/>
        </p:nvPicPr>
        <p:blipFill rotWithShape="1">
          <a:blip r:embed="rId2" cstate="screen"/>
          <a:srcRect l="11747" t="35192" b="39176"/>
          <a:stretch>
            <a:fillRect/>
          </a:stretch>
        </p:blipFill>
        <p:spPr>
          <a:xfrm>
            <a:off x="6282330" y="2825811"/>
            <a:ext cx="5427106" cy="1044000"/>
          </a:xfrm>
          <a:prstGeom prst="rect">
            <a:avLst/>
          </a:prstGeom>
        </p:spPr>
      </p:pic>
      <p:pic>
        <p:nvPicPr>
          <p:cNvPr id="19" name="图片 18"/>
          <p:cNvPicPr>
            <a:picLocks noChangeAspect="1"/>
          </p:cNvPicPr>
          <p:nvPr/>
        </p:nvPicPr>
        <p:blipFill rotWithShape="1">
          <a:blip r:embed="rId1" cstate="screen"/>
          <a:srcRect l="11747" b="74367"/>
          <a:stretch>
            <a:fillRect/>
          </a:stretch>
        </p:blipFill>
        <p:spPr>
          <a:xfrm>
            <a:off x="6282330" y="1392475"/>
            <a:ext cx="5427106" cy="1044000"/>
          </a:xfrm>
          <a:prstGeom prst="rect">
            <a:avLst/>
          </a:prstGeom>
        </p:spPr>
      </p:pic>
      <p:sp>
        <p:nvSpPr>
          <p:cNvPr id="2" name="矩形 1"/>
          <p:cNvSpPr/>
          <p:nvPr/>
        </p:nvSpPr>
        <p:spPr>
          <a:xfrm>
            <a:off x="0" y="7604"/>
            <a:ext cx="12192000" cy="6858000"/>
          </a:xfrm>
          <a:prstGeom prst="rect">
            <a:avLst/>
          </a:prstGeom>
          <a:noFill/>
          <a:ln w="292100">
            <a:solidFill>
              <a:srgbClr val="91C4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slow" advClick="0" advTm="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Right)">
                                      <p:cBhvr>
                                        <p:cTn id="7" dur="500"/>
                                        <p:tgtEl>
                                          <p:spTgt spid="3"/>
                                        </p:tgtEl>
                                      </p:cBhvr>
                                    </p:animEffect>
                                  </p:childTnLst>
                                </p:cTn>
                              </p:par>
                              <p:par>
                                <p:cTn id="8" presetID="18" presetClass="entr" presetSubtype="6" fill="hold" grpId="0" nodeType="withEffect">
                                  <p:stCondLst>
                                    <p:cond delay="250"/>
                                  </p:stCondLst>
                                  <p:childTnLst>
                                    <p:set>
                                      <p:cBhvr>
                                        <p:cTn id="9" dur="1" fill="hold">
                                          <p:stCondLst>
                                            <p:cond delay="0"/>
                                          </p:stCondLst>
                                        </p:cTn>
                                        <p:tgtEl>
                                          <p:spTgt spid="6"/>
                                        </p:tgtEl>
                                        <p:attrNameLst>
                                          <p:attrName>style.visibility</p:attrName>
                                        </p:attrNameLst>
                                      </p:cBhvr>
                                      <p:to>
                                        <p:strVal val="visible"/>
                                      </p:to>
                                    </p:set>
                                    <p:animEffect transition="in" filter="strips(downRight)">
                                      <p:cBhvr>
                                        <p:cTn id="10" dur="500"/>
                                        <p:tgtEl>
                                          <p:spTgt spid="6"/>
                                        </p:tgtEl>
                                      </p:cBhvr>
                                    </p:animEffect>
                                  </p:childTnLst>
                                </p:cTn>
                              </p:par>
                              <p:par>
                                <p:cTn id="11" presetID="18" presetClass="entr" presetSubtype="6" fill="hold" grpId="0" nodeType="withEffect">
                                  <p:stCondLst>
                                    <p:cond delay="500"/>
                                  </p:stCondLst>
                                  <p:childTnLst>
                                    <p:set>
                                      <p:cBhvr>
                                        <p:cTn id="12" dur="1" fill="hold">
                                          <p:stCondLst>
                                            <p:cond delay="0"/>
                                          </p:stCondLst>
                                        </p:cTn>
                                        <p:tgtEl>
                                          <p:spTgt spid="8"/>
                                        </p:tgtEl>
                                        <p:attrNameLst>
                                          <p:attrName>style.visibility</p:attrName>
                                        </p:attrNameLst>
                                      </p:cBhvr>
                                      <p:to>
                                        <p:strVal val="visible"/>
                                      </p:to>
                                    </p:set>
                                    <p:animEffect transition="in" filter="strips(downRight)">
                                      <p:cBhvr>
                                        <p:cTn id="13" dur="500"/>
                                        <p:tgtEl>
                                          <p:spTgt spid="8"/>
                                        </p:tgtEl>
                                      </p:cBhvr>
                                    </p:animEffect>
                                  </p:childTnLst>
                                </p:cTn>
                              </p:par>
                            </p:childTnLst>
                          </p:cTn>
                        </p:par>
                        <p:par>
                          <p:cTn id="14" fill="hold">
                            <p:stCondLst>
                              <p:cond delay="500"/>
                            </p:stCondLst>
                            <p:childTnLst>
                              <p:par>
                                <p:cTn id="15" presetID="2" presetClass="entr" presetSubtype="8" decel="10000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1000" fill="hold"/>
                                        <p:tgtEl>
                                          <p:spTgt spid="4"/>
                                        </p:tgtEl>
                                        <p:attrNameLst>
                                          <p:attrName>ppt_x</p:attrName>
                                        </p:attrNameLst>
                                      </p:cBhvr>
                                      <p:tavLst>
                                        <p:tav tm="0">
                                          <p:val>
                                            <p:strVal val="0-#ppt_w/2"/>
                                          </p:val>
                                        </p:tav>
                                        <p:tav tm="100000">
                                          <p:val>
                                            <p:strVal val="#ppt_x"/>
                                          </p:val>
                                        </p:tav>
                                      </p:tavLst>
                                    </p:anim>
                                    <p:anim calcmode="lin" valueType="num">
                                      <p:cBhvr additive="base">
                                        <p:cTn id="18" dur="1000" fill="hold"/>
                                        <p:tgtEl>
                                          <p:spTgt spid="4"/>
                                        </p:tgtEl>
                                        <p:attrNameLst>
                                          <p:attrName>ppt_y</p:attrName>
                                        </p:attrNameLst>
                                      </p:cBhvr>
                                      <p:tavLst>
                                        <p:tav tm="0">
                                          <p:val>
                                            <p:strVal val="#ppt_y"/>
                                          </p:val>
                                        </p:tav>
                                        <p:tav tm="100000">
                                          <p:val>
                                            <p:strVal val="#ppt_y"/>
                                          </p:val>
                                        </p:tav>
                                      </p:tavLst>
                                    </p:anim>
                                  </p:childTnLst>
                                </p:cTn>
                              </p:par>
                              <p:par>
                                <p:cTn id="19" presetID="2" presetClass="entr" presetSubtype="8" decel="100000" fill="hold" grpId="0" nodeType="withEffect">
                                  <p:stCondLst>
                                    <p:cond delay="25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1000" fill="hold"/>
                                        <p:tgtEl>
                                          <p:spTgt spid="5"/>
                                        </p:tgtEl>
                                        <p:attrNameLst>
                                          <p:attrName>ppt_x</p:attrName>
                                        </p:attrNameLst>
                                      </p:cBhvr>
                                      <p:tavLst>
                                        <p:tav tm="0">
                                          <p:val>
                                            <p:strVal val="0-#ppt_w/2"/>
                                          </p:val>
                                        </p:tav>
                                        <p:tav tm="100000">
                                          <p:val>
                                            <p:strVal val="#ppt_x"/>
                                          </p:val>
                                        </p:tav>
                                      </p:tavLst>
                                    </p:anim>
                                    <p:anim calcmode="lin" valueType="num">
                                      <p:cBhvr additive="base">
                                        <p:cTn id="22" dur="1000" fill="hold"/>
                                        <p:tgtEl>
                                          <p:spTgt spid="5"/>
                                        </p:tgtEl>
                                        <p:attrNameLst>
                                          <p:attrName>ppt_y</p:attrName>
                                        </p:attrNameLst>
                                      </p:cBhvr>
                                      <p:tavLst>
                                        <p:tav tm="0">
                                          <p:val>
                                            <p:strVal val="#ppt_y"/>
                                          </p:val>
                                        </p:tav>
                                        <p:tav tm="100000">
                                          <p:val>
                                            <p:strVal val="#ppt_y"/>
                                          </p:val>
                                        </p:tav>
                                      </p:tavLst>
                                    </p:anim>
                                  </p:childTnLst>
                                </p:cTn>
                              </p:par>
                              <p:par>
                                <p:cTn id="23" presetID="2" presetClass="entr" presetSubtype="8" decel="100000" fill="hold" grpId="0" nodeType="withEffect">
                                  <p:stCondLst>
                                    <p:cond delay="50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1000" fill="hold"/>
                                        <p:tgtEl>
                                          <p:spTgt spid="7"/>
                                        </p:tgtEl>
                                        <p:attrNameLst>
                                          <p:attrName>ppt_x</p:attrName>
                                        </p:attrNameLst>
                                      </p:cBhvr>
                                      <p:tavLst>
                                        <p:tav tm="0">
                                          <p:val>
                                            <p:strVal val="0-#ppt_w/2"/>
                                          </p:val>
                                        </p:tav>
                                        <p:tav tm="100000">
                                          <p:val>
                                            <p:strVal val="#ppt_x"/>
                                          </p:val>
                                        </p:tav>
                                      </p:tavLst>
                                    </p:anim>
                                    <p:anim calcmode="lin" valueType="num">
                                      <p:cBhvr additive="base">
                                        <p:cTn id="26" dur="1000" fill="hold"/>
                                        <p:tgtEl>
                                          <p:spTgt spid="7"/>
                                        </p:tgtEl>
                                        <p:attrNameLst>
                                          <p:attrName>ppt_y</p:attrName>
                                        </p:attrNameLst>
                                      </p:cBhvr>
                                      <p:tavLst>
                                        <p:tav tm="0">
                                          <p:val>
                                            <p:strVal val="#ppt_y"/>
                                          </p:val>
                                        </p:tav>
                                        <p:tav tm="100000">
                                          <p:val>
                                            <p:strVal val="#ppt_y"/>
                                          </p:val>
                                        </p:tav>
                                      </p:tavLst>
                                    </p:anim>
                                  </p:childTnLst>
                                </p:cTn>
                              </p:par>
                            </p:childTnLst>
                          </p:cTn>
                        </p:par>
                        <p:par>
                          <p:cTn id="27" fill="hold">
                            <p:stCondLst>
                              <p:cond delay="1500"/>
                            </p:stCondLst>
                            <p:childTnLst>
                              <p:par>
                                <p:cTn id="28" presetID="22" presetClass="entr" presetSubtype="1" fill="hold" nodeType="after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up)">
                                      <p:cBhvr>
                                        <p:cTn id="30" dur="500"/>
                                        <p:tgtEl>
                                          <p:spTgt spid="19"/>
                                        </p:tgtEl>
                                      </p:cBhvr>
                                    </p:animEffect>
                                  </p:childTnLst>
                                </p:cTn>
                              </p:par>
                            </p:childTnLst>
                          </p:cTn>
                        </p:par>
                        <p:par>
                          <p:cTn id="31" fill="hold">
                            <p:stCondLst>
                              <p:cond delay="2000"/>
                            </p:stCondLst>
                            <p:childTnLst>
                              <p:par>
                                <p:cTn id="32" presetID="22" presetClass="entr" presetSubtype="1" fill="hold"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up)">
                                      <p:cBhvr>
                                        <p:cTn id="34" dur="500"/>
                                        <p:tgtEl>
                                          <p:spTgt spid="18"/>
                                        </p:tgtEl>
                                      </p:cBhvr>
                                    </p:animEffect>
                                  </p:childTnLst>
                                </p:cTn>
                              </p:par>
                            </p:childTnLst>
                          </p:cTn>
                        </p:par>
                        <p:par>
                          <p:cTn id="35" fill="hold">
                            <p:stCondLst>
                              <p:cond delay="2500"/>
                            </p:stCondLst>
                            <p:childTnLst>
                              <p:par>
                                <p:cTn id="36" presetID="22" presetClass="entr" presetSubtype="1" fill="hold" nodeType="after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wipe(up)">
                                      <p:cBhvr>
                                        <p:cTn id="3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3" grpId="0" animBg="1"/>
      <p:bldP spid="6"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screen">
            <a:extLst>
              <a:ext uri="{BEBA8EAE-BF5A-486C-A8C5-ECC9F3942E4B}">
                <a14:imgProps xmlns:a14="http://schemas.microsoft.com/office/drawing/2010/main">
                  <a14:imgLayer r:embed="rId2">
                    <a14:imgEffect>
                      <a14:brightnessContrast bright="-20000"/>
                    </a14:imgEffect>
                  </a14:imgLayer>
                </a14:imgProps>
              </a:ext>
            </a:extLst>
          </a:blip>
          <a:srcRect l="16412" t="556" r="20228" b="-1"/>
          <a:stretch>
            <a:fillRect/>
          </a:stretch>
        </p:blipFill>
        <p:spPr>
          <a:xfrm>
            <a:off x="6304547" y="649967"/>
            <a:ext cx="5325980" cy="5558066"/>
          </a:xfrm>
          <a:prstGeom prst="diamond">
            <a:avLst/>
          </a:prstGeom>
          <a:ln>
            <a:solidFill>
              <a:schemeClr val="accent6">
                <a:lumMod val="75000"/>
              </a:schemeClr>
            </a:solidFill>
          </a:ln>
        </p:spPr>
      </p:pic>
      <p:sp>
        <p:nvSpPr>
          <p:cNvPr id="19" name="矩形 18"/>
          <p:cNvSpPr/>
          <p:nvPr/>
        </p:nvSpPr>
        <p:spPr>
          <a:xfrm>
            <a:off x="537244" y="443545"/>
            <a:ext cx="5192996" cy="5970910"/>
          </a:xfrm>
          <a:prstGeom prst="rect">
            <a:avLst/>
          </a:prstGeom>
          <a:solidFill>
            <a:schemeClr val="bg1"/>
          </a:solidFill>
          <a:ln>
            <a:solidFill>
              <a:srgbClr val="F39C67"/>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1" name="文本框 10"/>
          <p:cNvSpPr txBox="1"/>
          <p:nvPr/>
        </p:nvSpPr>
        <p:spPr>
          <a:xfrm>
            <a:off x="8736705" y="2513794"/>
            <a:ext cx="461665" cy="1941095"/>
          </a:xfrm>
          <a:prstGeom prst="rect">
            <a:avLst/>
          </a:prstGeom>
          <a:noFill/>
        </p:spPr>
        <p:txBody>
          <a:bodyPr vert="eaVert" wrap="square" rtlCol="0">
            <a:spAutoFit/>
          </a:bodyPr>
          <a:lstStyle/>
          <a:p>
            <a:pPr algn="l"/>
            <a:r>
              <a:rPr lang="zh-CN" altLang="en-US" dirty="0">
                <a:solidFill>
                  <a:srgbClr val="F39C67"/>
                </a:solidFill>
                <a:latin typeface="华文中宋" panose="02010600040101010101" pitchFamily="2" charset="-122"/>
                <a:ea typeface="华文中宋" panose="02010600040101010101" pitchFamily="2" charset="-122"/>
              </a:rPr>
              <a:t>写不完的诗</a:t>
            </a:r>
            <a:endParaRPr lang="zh-CN" altLang="en-US" dirty="0">
              <a:solidFill>
                <a:srgbClr val="F39C67"/>
              </a:solidFill>
              <a:latin typeface="华文中宋" panose="02010600040101010101" pitchFamily="2" charset="-122"/>
              <a:ea typeface="华文中宋" panose="02010600040101010101" pitchFamily="2" charset="-122"/>
            </a:endParaRPr>
          </a:p>
        </p:txBody>
      </p:sp>
      <p:cxnSp>
        <p:nvCxnSpPr>
          <p:cNvPr id="13" name="直接连接符 12"/>
          <p:cNvCxnSpPr/>
          <p:nvPr/>
        </p:nvCxnSpPr>
        <p:spPr>
          <a:xfrm>
            <a:off x="8767730" y="2403111"/>
            <a:ext cx="399611"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8767730" y="4223365"/>
            <a:ext cx="399611"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文本框 17"/>
          <p:cNvSpPr txBox="1"/>
          <p:nvPr/>
        </p:nvSpPr>
        <p:spPr>
          <a:xfrm>
            <a:off x="1042869" y="1561504"/>
            <a:ext cx="4181746" cy="3970318"/>
          </a:xfrm>
          <a:prstGeom prst="rect">
            <a:avLst/>
          </a:prstGeom>
          <a:noFill/>
        </p:spPr>
        <p:txBody>
          <a:bodyPr wrap="square" rtlCol="0">
            <a:spAutoFit/>
          </a:bodyPr>
          <a:lstStyle/>
          <a:p>
            <a:pPr indent="457200"/>
            <a:r>
              <a:rPr lang="zh-CN" altLang="en-US" sz="1400" dirty="0">
                <a:latin typeface="华文楷体" panose="02010600040101010101" pitchFamily="2" charset="-122"/>
                <a:ea typeface="华文楷体" panose="02010600040101010101" pitchFamily="2" charset="-122"/>
              </a:rPr>
              <a:t>一些事，或许藏在心里会比较好。曾看过的风景，走过的路，听过的歌，爱过的人，就把它们安放在回忆里。等时间润了脸颊，好了伤疤，再拿出来回忆，那些过往，也就磨砺成了细沙。不忍遗忘的终是定格在记忆里，被风拂去尘垢，描成一幅活灵活现的画。</a:t>
            </a:r>
            <a:endParaRPr lang="en-US" altLang="zh-CN" sz="1400" dirty="0">
              <a:latin typeface="华文楷体" panose="02010600040101010101" pitchFamily="2" charset="-122"/>
              <a:ea typeface="华文楷体" panose="02010600040101010101" pitchFamily="2" charset="-122"/>
            </a:endParaRPr>
          </a:p>
          <a:p>
            <a:endParaRPr lang="en-US" altLang="zh-CN" sz="1400" dirty="0">
              <a:latin typeface="华文楷体" panose="02010600040101010101" pitchFamily="2" charset="-122"/>
              <a:ea typeface="华文楷体" panose="02010600040101010101" pitchFamily="2" charset="-122"/>
            </a:endParaRPr>
          </a:p>
          <a:p>
            <a:pPr indent="457200"/>
            <a:r>
              <a:rPr lang="zh-CN" altLang="en-US" sz="1400" dirty="0">
                <a:latin typeface="华文楷体" panose="02010600040101010101" pitchFamily="2" charset="-122"/>
                <a:ea typeface="华文楷体" panose="02010600040101010101" pitchFamily="2" charset="-122"/>
              </a:rPr>
              <a:t>青春期是一部黑白墨片，忧伤和自卑是青春期的烙印，该感谢还是仇恨我的青春期？它赐予我的自卑携带至今，我没办法像别人那样相信这个世界是友善的，相信自己足够好，他们脸上的表情是简单而自信的，而我脸上是一望无际的孤寂。</a:t>
            </a:r>
            <a:endParaRPr lang="en-US" altLang="zh-CN" sz="1400" dirty="0">
              <a:latin typeface="华文楷体" panose="02010600040101010101" pitchFamily="2" charset="-122"/>
              <a:ea typeface="华文楷体" panose="02010600040101010101" pitchFamily="2" charset="-122"/>
            </a:endParaRPr>
          </a:p>
          <a:p>
            <a:endParaRPr lang="en-US" altLang="zh-CN" sz="1400" dirty="0">
              <a:latin typeface="华文楷体" panose="02010600040101010101" pitchFamily="2" charset="-122"/>
              <a:ea typeface="华文楷体" panose="02010600040101010101" pitchFamily="2" charset="-122"/>
            </a:endParaRPr>
          </a:p>
          <a:p>
            <a:pPr indent="457200"/>
            <a:r>
              <a:rPr lang="zh-CN" altLang="en-US" sz="1400" dirty="0">
                <a:latin typeface="华文楷体" panose="02010600040101010101" pitchFamily="2" charset="-122"/>
                <a:ea typeface="华文楷体" panose="02010600040101010101" pitchFamily="2" charset="-122"/>
              </a:rPr>
              <a:t>缘分是什么，缘分就是给了你一次遇到的机会，幸福全靠去争取。天上不会掉下馅饼，天底下也不会有无缘无故的良缘，天赐的更在于人为。我们都就应去争取，去珍惜，不要再错过了能够“执子之手，与子偕老”的人生忠实的伴侣。</a:t>
            </a:r>
            <a:endParaRPr lang="zh-CN" altLang="en-US" sz="1400" dirty="0">
              <a:latin typeface="华文楷体" panose="02010600040101010101" pitchFamily="2" charset="-122"/>
              <a:ea typeface="华文楷体" panose="02010600040101010101" pitchFamily="2" charset="-122"/>
            </a:endParaRPr>
          </a:p>
        </p:txBody>
      </p:sp>
      <p:grpSp>
        <p:nvGrpSpPr>
          <p:cNvPr id="3" name="组合 2"/>
          <p:cNvGrpSpPr/>
          <p:nvPr/>
        </p:nvGrpSpPr>
        <p:grpSpPr>
          <a:xfrm>
            <a:off x="1137764" y="982655"/>
            <a:ext cx="3071629" cy="461665"/>
            <a:chOff x="1137764" y="982655"/>
            <a:chExt cx="3071629" cy="461665"/>
          </a:xfrm>
        </p:grpSpPr>
        <p:sp>
          <p:nvSpPr>
            <p:cNvPr id="25" name="文本框 24"/>
            <p:cNvSpPr txBox="1"/>
            <p:nvPr/>
          </p:nvSpPr>
          <p:spPr>
            <a:xfrm>
              <a:off x="1137764" y="1099839"/>
              <a:ext cx="276453" cy="275017"/>
            </a:xfrm>
            <a:custGeom>
              <a:avLst/>
              <a:gdLst/>
              <a:ahLst/>
              <a:cxnLst/>
              <a:rect l="l" t="t" r="r" b="b"/>
              <a:pathLst>
                <a:path w="276453" h="275017">
                  <a:moveTo>
                    <a:pt x="84125" y="88785"/>
                  </a:moveTo>
                  <a:lnTo>
                    <a:pt x="81381" y="140601"/>
                  </a:lnTo>
                  <a:lnTo>
                    <a:pt x="117043" y="140601"/>
                  </a:lnTo>
                  <a:lnTo>
                    <a:pt x="118262" y="88785"/>
                  </a:lnTo>
                  <a:close/>
                  <a:moveTo>
                    <a:pt x="166725" y="1612"/>
                  </a:moveTo>
                  <a:cubicBezTo>
                    <a:pt x="178105" y="6692"/>
                    <a:pt x="188366" y="11975"/>
                    <a:pt x="197510" y="17461"/>
                  </a:cubicBezTo>
                  <a:lnTo>
                    <a:pt x="232867" y="17461"/>
                  </a:lnTo>
                  <a:lnTo>
                    <a:pt x="241401" y="4355"/>
                  </a:lnTo>
                  <a:cubicBezTo>
                    <a:pt x="242621" y="2526"/>
                    <a:pt x="243941" y="1612"/>
                    <a:pt x="245364" y="1612"/>
                  </a:cubicBezTo>
                  <a:cubicBezTo>
                    <a:pt x="247396" y="1612"/>
                    <a:pt x="253085" y="5473"/>
                    <a:pt x="262433" y="13194"/>
                  </a:cubicBezTo>
                  <a:cubicBezTo>
                    <a:pt x="271780" y="20916"/>
                    <a:pt x="276453" y="25589"/>
                    <a:pt x="276453" y="27215"/>
                  </a:cubicBezTo>
                  <a:cubicBezTo>
                    <a:pt x="276453" y="28841"/>
                    <a:pt x="274218" y="30009"/>
                    <a:pt x="269748" y="30720"/>
                  </a:cubicBezTo>
                  <a:cubicBezTo>
                    <a:pt x="265277" y="31431"/>
                    <a:pt x="262026" y="33413"/>
                    <a:pt x="259994" y="36664"/>
                  </a:cubicBezTo>
                  <a:lnTo>
                    <a:pt x="221285" y="103110"/>
                  </a:lnTo>
                  <a:cubicBezTo>
                    <a:pt x="238557" y="115505"/>
                    <a:pt x="251612" y="127901"/>
                    <a:pt x="260451" y="140296"/>
                  </a:cubicBezTo>
                  <a:cubicBezTo>
                    <a:pt x="269291" y="152691"/>
                    <a:pt x="273710" y="165594"/>
                    <a:pt x="273710" y="179005"/>
                  </a:cubicBezTo>
                  <a:cubicBezTo>
                    <a:pt x="273710" y="192417"/>
                    <a:pt x="271475" y="202424"/>
                    <a:pt x="267005" y="209028"/>
                  </a:cubicBezTo>
                  <a:cubicBezTo>
                    <a:pt x="262534" y="215632"/>
                    <a:pt x="256184" y="220966"/>
                    <a:pt x="247955" y="225030"/>
                  </a:cubicBezTo>
                  <a:cubicBezTo>
                    <a:pt x="239725" y="229094"/>
                    <a:pt x="234696" y="231126"/>
                    <a:pt x="232867" y="231126"/>
                  </a:cubicBezTo>
                  <a:cubicBezTo>
                    <a:pt x="231038" y="231126"/>
                    <a:pt x="229717" y="229094"/>
                    <a:pt x="228905" y="225030"/>
                  </a:cubicBezTo>
                  <a:cubicBezTo>
                    <a:pt x="227889" y="218731"/>
                    <a:pt x="225450" y="213905"/>
                    <a:pt x="221589" y="210552"/>
                  </a:cubicBezTo>
                  <a:cubicBezTo>
                    <a:pt x="217729" y="207199"/>
                    <a:pt x="210007" y="203389"/>
                    <a:pt x="198425" y="199122"/>
                  </a:cubicBezTo>
                  <a:lnTo>
                    <a:pt x="199034" y="194245"/>
                  </a:lnTo>
                  <a:cubicBezTo>
                    <a:pt x="208991" y="195871"/>
                    <a:pt x="217475" y="196684"/>
                    <a:pt x="224485" y="196684"/>
                  </a:cubicBezTo>
                  <a:cubicBezTo>
                    <a:pt x="231495" y="196684"/>
                    <a:pt x="236626" y="195007"/>
                    <a:pt x="239877" y="191655"/>
                  </a:cubicBezTo>
                  <a:cubicBezTo>
                    <a:pt x="243129" y="188302"/>
                    <a:pt x="244754" y="182257"/>
                    <a:pt x="244754" y="173519"/>
                  </a:cubicBezTo>
                  <a:cubicBezTo>
                    <a:pt x="244754" y="150964"/>
                    <a:pt x="233070" y="128612"/>
                    <a:pt x="209702" y="106463"/>
                  </a:cubicBezTo>
                  <a:cubicBezTo>
                    <a:pt x="220675" y="74764"/>
                    <a:pt x="229108" y="47941"/>
                    <a:pt x="235001" y="25996"/>
                  </a:cubicBezTo>
                  <a:lnTo>
                    <a:pt x="193548" y="25996"/>
                  </a:lnTo>
                  <a:lnTo>
                    <a:pt x="193548" y="261911"/>
                  </a:lnTo>
                  <a:cubicBezTo>
                    <a:pt x="193548" y="264349"/>
                    <a:pt x="192735" y="266178"/>
                    <a:pt x="191109" y="267397"/>
                  </a:cubicBezTo>
                  <a:cubicBezTo>
                    <a:pt x="189484" y="268617"/>
                    <a:pt x="185826" y="270191"/>
                    <a:pt x="180137" y="272122"/>
                  </a:cubicBezTo>
                  <a:cubicBezTo>
                    <a:pt x="174447" y="274052"/>
                    <a:pt x="170485" y="275017"/>
                    <a:pt x="168249" y="275017"/>
                  </a:cubicBezTo>
                  <a:cubicBezTo>
                    <a:pt x="167437" y="275017"/>
                    <a:pt x="167030" y="274662"/>
                    <a:pt x="167030" y="273951"/>
                  </a:cubicBezTo>
                  <a:cubicBezTo>
                    <a:pt x="167030" y="273239"/>
                    <a:pt x="167183" y="269531"/>
                    <a:pt x="167487" y="262825"/>
                  </a:cubicBezTo>
                  <a:cubicBezTo>
                    <a:pt x="167792" y="256120"/>
                    <a:pt x="167945" y="245553"/>
                    <a:pt x="167945" y="231126"/>
                  </a:cubicBezTo>
                  <a:lnTo>
                    <a:pt x="167945" y="33616"/>
                  </a:lnTo>
                  <a:cubicBezTo>
                    <a:pt x="167945" y="18985"/>
                    <a:pt x="167538" y="8317"/>
                    <a:pt x="166725" y="1612"/>
                  </a:cubicBezTo>
                  <a:close/>
                  <a:moveTo>
                    <a:pt x="128505" y="0"/>
                  </a:moveTo>
                  <a:lnTo>
                    <a:pt x="138074" y="5269"/>
                  </a:lnTo>
                  <a:lnTo>
                    <a:pt x="150571" y="14109"/>
                  </a:lnTo>
                  <a:cubicBezTo>
                    <a:pt x="153213" y="15937"/>
                    <a:pt x="154533" y="17665"/>
                    <a:pt x="154533" y="19290"/>
                  </a:cubicBezTo>
                  <a:cubicBezTo>
                    <a:pt x="154533" y="20916"/>
                    <a:pt x="150673" y="23862"/>
                    <a:pt x="142951" y="28129"/>
                  </a:cubicBezTo>
                  <a:cubicBezTo>
                    <a:pt x="142951" y="108190"/>
                    <a:pt x="142595" y="156603"/>
                    <a:pt x="141884" y="173367"/>
                  </a:cubicBezTo>
                  <a:cubicBezTo>
                    <a:pt x="141173" y="190131"/>
                    <a:pt x="140208" y="203948"/>
                    <a:pt x="138989" y="214819"/>
                  </a:cubicBezTo>
                  <a:cubicBezTo>
                    <a:pt x="137769" y="225691"/>
                    <a:pt x="135179" y="233717"/>
                    <a:pt x="131216" y="238899"/>
                  </a:cubicBezTo>
                  <a:cubicBezTo>
                    <a:pt x="127254" y="244080"/>
                    <a:pt x="121005" y="248754"/>
                    <a:pt x="112471" y="252919"/>
                  </a:cubicBezTo>
                  <a:cubicBezTo>
                    <a:pt x="103937" y="257085"/>
                    <a:pt x="98755" y="259168"/>
                    <a:pt x="96926" y="259168"/>
                  </a:cubicBezTo>
                  <a:cubicBezTo>
                    <a:pt x="95097" y="259168"/>
                    <a:pt x="93878" y="257542"/>
                    <a:pt x="93269" y="254291"/>
                  </a:cubicBezTo>
                  <a:cubicBezTo>
                    <a:pt x="92049" y="248601"/>
                    <a:pt x="89611" y="243725"/>
                    <a:pt x="85953" y="239661"/>
                  </a:cubicBezTo>
                  <a:cubicBezTo>
                    <a:pt x="82296" y="235597"/>
                    <a:pt x="75590" y="231025"/>
                    <a:pt x="65837" y="225945"/>
                  </a:cubicBezTo>
                  <a:lnTo>
                    <a:pt x="67056" y="220763"/>
                  </a:lnTo>
                  <a:cubicBezTo>
                    <a:pt x="81280" y="223608"/>
                    <a:pt x="91135" y="225030"/>
                    <a:pt x="96621" y="225030"/>
                  </a:cubicBezTo>
                  <a:cubicBezTo>
                    <a:pt x="102108" y="225030"/>
                    <a:pt x="105867" y="223557"/>
                    <a:pt x="107899" y="220611"/>
                  </a:cubicBezTo>
                  <a:cubicBezTo>
                    <a:pt x="109931" y="217664"/>
                    <a:pt x="111658" y="211467"/>
                    <a:pt x="113081" y="202018"/>
                  </a:cubicBezTo>
                  <a:cubicBezTo>
                    <a:pt x="114503" y="192569"/>
                    <a:pt x="115722" y="175043"/>
                    <a:pt x="116738" y="149440"/>
                  </a:cubicBezTo>
                  <a:lnTo>
                    <a:pt x="80772" y="149440"/>
                  </a:lnTo>
                  <a:cubicBezTo>
                    <a:pt x="78740" y="176262"/>
                    <a:pt x="71831" y="199173"/>
                    <a:pt x="60045" y="218172"/>
                  </a:cubicBezTo>
                  <a:cubicBezTo>
                    <a:pt x="48260" y="237171"/>
                    <a:pt x="29565" y="255409"/>
                    <a:pt x="3962" y="272884"/>
                  </a:cubicBezTo>
                  <a:lnTo>
                    <a:pt x="0" y="268921"/>
                  </a:lnTo>
                  <a:cubicBezTo>
                    <a:pt x="33934" y="236409"/>
                    <a:pt x="52629" y="196582"/>
                    <a:pt x="56083" y="149440"/>
                  </a:cubicBezTo>
                  <a:lnTo>
                    <a:pt x="20421" y="149440"/>
                  </a:lnTo>
                  <a:cubicBezTo>
                    <a:pt x="14935" y="149440"/>
                    <a:pt x="10668" y="150151"/>
                    <a:pt x="7620" y="151573"/>
                  </a:cubicBezTo>
                  <a:lnTo>
                    <a:pt x="2133" y="139077"/>
                  </a:lnTo>
                  <a:cubicBezTo>
                    <a:pt x="6401" y="140093"/>
                    <a:pt x="11481" y="140601"/>
                    <a:pt x="17373" y="140601"/>
                  </a:cubicBezTo>
                  <a:lnTo>
                    <a:pt x="56693" y="140601"/>
                  </a:lnTo>
                  <a:cubicBezTo>
                    <a:pt x="57709" y="123735"/>
                    <a:pt x="58318" y="106463"/>
                    <a:pt x="58521" y="88785"/>
                  </a:cubicBezTo>
                  <a:lnTo>
                    <a:pt x="22860" y="88785"/>
                  </a:lnTo>
                  <a:cubicBezTo>
                    <a:pt x="17373" y="88785"/>
                    <a:pt x="13106" y="89496"/>
                    <a:pt x="10058" y="90918"/>
                  </a:cubicBezTo>
                  <a:lnTo>
                    <a:pt x="8440" y="87232"/>
                  </a:lnTo>
                  <a:lnTo>
                    <a:pt x="18632" y="79827"/>
                  </a:lnTo>
                  <a:lnTo>
                    <a:pt x="19812" y="79945"/>
                  </a:lnTo>
                  <a:lnTo>
                    <a:pt x="58826" y="79945"/>
                  </a:lnTo>
                  <a:lnTo>
                    <a:pt x="59148" y="50391"/>
                  </a:lnTo>
                  <a:lnTo>
                    <a:pt x="86612" y="30437"/>
                  </a:lnTo>
                  <a:lnTo>
                    <a:pt x="85496" y="59067"/>
                  </a:lnTo>
                  <a:cubicBezTo>
                    <a:pt x="85090" y="68414"/>
                    <a:pt x="84734" y="75373"/>
                    <a:pt x="84429" y="79945"/>
                  </a:cubicBezTo>
                  <a:lnTo>
                    <a:pt x="118262" y="79945"/>
                  </a:lnTo>
                  <a:cubicBezTo>
                    <a:pt x="118465" y="69785"/>
                    <a:pt x="118567" y="51091"/>
                    <a:pt x="118567" y="23862"/>
                  </a:cubicBezTo>
                  <a:lnTo>
                    <a:pt x="95661" y="23862"/>
                  </a:lnTo>
                  <a:lnTo>
                    <a:pt x="108666" y="14413"/>
                  </a:lnTo>
                  <a:lnTo>
                    <a:pt x="115824" y="14413"/>
                  </a:lnTo>
                  <a:lnTo>
                    <a:pt x="121939" y="4770"/>
                  </a:lnTo>
                  <a:close/>
                </a:path>
              </a:pathLst>
            </a:custGeom>
            <a:solidFill>
              <a:schemeClr val="accent6">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l"/>
              <a:endParaRPr lang="zh-CN" altLang="en-US" sz="2400" dirty="0">
                <a:solidFill>
                  <a:schemeClr val="accent6">
                    <a:lumMod val="75000"/>
                  </a:schemeClr>
                </a:solidFill>
                <a:latin typeface="华文中宋" panose="02010600040101010101" pitchFamily="2" charset="-122"/>
                <a:ea typeface="华文中宋" panose="02010600040101010101" pitchFamily="2" charset="-122"/>
              </a:endParaRPr>
            </a:p>
          </p:txBody>
        </p:sp>
        <p:sp>
          <p:nvSpPr>
            <p:cNvPr id="22" name="文本框 21"/>
            <p:cNvSpPr txBox="1"/>
            <p:nvPr/>
          </p:nvSpPr>
          <p:spPr>
            <a:xfrm>
              <a:off x="1334375" y="982655"/>
              <a:ext cx="2875018" cy="461665"/>
            </a:xfrm>
            <a:prstGeom prst="rect">
              <a:avLst/>
            </a:prstGeom>
            <a:noFill/>
          </p:spPr>
          <p:txBody>
            <a:bodyPr wrap="square" rtlCol="0">
              <a:spAutoFit/>
            </a:bodyPr>
            <a:lstStyle/>
            <a:p>
              <a:r>
                <a:rPr lang="zh-CN" altLang="en-US" sz="2400" dirty="0">
                  <a:solidFill>
                    <a:schemeClr val="accent6">
                      <a:lumMod val="75000"/>
                    </a:schemeClr>
                  </a:solidFill>
                  <a:latin typeface="华文中宋" panose="02010600040101010101" pitchFamily="2" charset="-122"/>
                  <a:ea typeface="华文中宋" panose="02010600040101010101" pitchFamily="2" charset="-122"/>
                </a:rPr>
                <a:t>些记忆</a:t>
              </a:r>
              <a:r>
                <a:rPr lang="en-US" altLang="zh-CN" sz="1400" dirty="0">
                  <a:solidFill>
                    <a:schemeClr val="accent6">
                      <a:lumMod val="75000"/>
                    </a:schemeClr>
                  </a:solidFill>
                  <a:latin typeface="华文中宋" panose="02010600040101010101" pitchFamily="2" charset="-122"/>
                  <a:ea typeface="华文中宋" panose="02010600040101010101" pitchFamily="2" charset="-122"/>
                </a:rPr>
                <a:t>Those memories</a:t>
              </a:r>
              <a:endParaRPr lang="zh-CN" altLang="en-US" sz="2400" dirty="0">
                <a:solidFill>
                  <a:schemeClr val="accent6">
                    <a:lumMod val="75000"/>
                  </a:schemeClr>
                </a:solidFill>
                <a:latin typeface="华文中宋" panose="02010600040101010101" pitchFamily="2" charset="-122"/>
                <a:ea typeface="华文中宋" panose="02010600040101010101" pitchFamily="2" charset="-122"/>
              </a:endParaRPr>
            </a:p>
          </p:txBody>
        </p:sp>
      </p:grpSp>
      <p:cxnSp>
        <p:nvCxnSpPr>
          <p:cNvPr id="20" name="直接连接符 19"/>
          <p:cNvCxnSpPr/>
          <p:nvPr/>
        </p:nvCxnSpPr>
        <p:spPr>
          <a:xfrm flipH="1">
            <a:off x="913049" y="1001703"/>
            <a:ext cx="474687" cy="354209"/>
          </a:xfrm>
          <a:prstGeom prst="line">
            <a:avLst/>
          </a:prstGeom>
          <a:ln w="19050">
            <a:solidFill>
              <a:srgbClr val="F39C67"/>
            </a:solidFill>
          </a:ln>
          <a:effectLst>
            <a:outerShdw blurRad="50800" dist="25400" dir="2700000" sx="99000" sy="99000" algn="tl" rotWithShape="0">
              <a:prstClr val="black">
                <a:alpha val="20000"/>
              </a:prstClr>
            </a:outerShdw>
          </a:effectLst>
        </p:spPr>
        <p:style>
          <a:lnRef idx="1">
            <a:schemeClr val="accent1"/>
          </a:lnRef>
          <a:fillRef idx="0">
            <a:schemeClr val="accent1"/>
          </a:fillRef>
          <a:effectRef idx="0">
            <a:schemeClr val="accent1"/>
          </a:effectRef>
          <a:fontRef idx="minor">
            <a:schemeClr val="tx1"/>
          </a:fontRef>
        </p:style>
      </p:cxnSp>
      <p:sp>
        <p:nvSpPr>
          <p:cNvPr id="2" name="矩形 1"/>
          <p:cNvSpPr/>
          <p:nvPr/>
        </p:nvSpPr>
        <p:spPr>
          <a:xfrm>
            <a:off x="0" y="7604"/>
            <a:ext cx="12192000" cy="6858000"/>
          </a:xfrm>
          <a:prstGeom prst="rect">
            <a:avLst/>
          </a:prstGeom>
          <a:noFill/>
          <a:ln w="292100">
            <a:solidFill>
              <a:srgbClr val="91C4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slow" advClick="0"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3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out)">
                                      <p:cBhvr>
                                        <p:cTn id="7" dur="2000"/>
                                        <p:tgtEl>
                                          <p:spTgt spid="4"/>
                                        </p:tgtEl>
                                      </p:cBhvr>
                                    </p:animEffect>
                                  </p:childTnLst>
                                </p:cTn>
                              </p:par>
                              <p:par>
                                <p:cTn id="8" presetID="22" presetClass="entr" presetSubtype="1" fill="hold" grpId="0" nodeType="withEffect">
                                  <p:stCondLst>
                                    <p:cond delay="1250"/>
                                  </p:stCondLst>
                                  <p:childTnLst>
                                    <p:set>
                                      <p:cBhvr>
                                        <p:cTn id="9" dur="1" fill="hold">
                                          <p:stCondLst>
                                            <p:cond delay="0"/>
                                          </p:stCondLst>
                                        </p:cTn>
                                        <p:tgtEl>
                                          <p:spTgt spid="11"/>
                                        </p:tgtEl>
                                        <p:attrNameLst>
                                          <p:attrName>style.visibility</p:attrName>
                                        </p:attrNameLst>
                                      </p:cBhvr>
                                      <p:to>
                                        <p:strVal val="visible"/>
                                      </p:to>
                                    </p:set>
                                    <p:animEffect transition="in" filter="wipe(up)">
                                      <p:cBhvr>
                                        <p:cTn id="10" dur="1000"/>
                                        <p:tgtEl>
                                          <p:spTgt spid="11"/>
                                        </p:tgtEl>
                                      </p:cBhvr>
                                    </p:animEffect>
                                  </p:childTnLst>
                                </p:cTn>
                              </p:par>
                            </p:childTnLst>
                          </p:cTn>
                        </p:par>
                        <p:par>
                          <p:cTn id="11" fill="hold">
                            <p:stCondLst>
                              <p:cond delay="2000"/>
                            </p:stCondLst>
                            <p:childTnLst>
                              <p:par>
                                <p:cTn id="12" presetID="10" presetClass="entr" presetSubtype="0"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par>
                                <p:cTn id="15" presetID="10" presetClass="entr" presetSubtype="0" fill="hold" nodeType="withEffect">
                                  <p:stCondLst>
                                    <p:cond delay="25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par>
                          <p:cTn id="18" fill="hold">
                            <p:stCondLst>
                              <p:cond delay="2500"/>
                            </p:stCondLst>
                            <p:childTnLst>
                              <p:par>
                                <p:cTn id="19" presetID="2" presetClass="entr" presetSubtype="8" decel="100000" fill="hold" grpId="0" nodeType="after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1000" fill="hold"/>
                                        <p:tgtEl>
                                          <p:spTgt spid="19"/>
                                        </p:tgtEl>
                                        <p:attrNameLst>
                                          <p:attrName>ppt_x</p:attrName>
                                        </p:attrNameLst>
                                      </p:cBhvr>
                                      <p:tavLst>
                                        <p:tav tm="0">
                                          <p:val>
                                            <p:strVal val="0-#ppt_w/2"/>
                                          </p:val>
                                        </p:tav>
                                        <p:tav tm="100000">
                                          <p:val>
                                            <p:strVal val="#ppt_x"/>
                                          </p:val>
                                        </p:tav>
                                      </p:tavLst>
                                    </p:anim>
                                    <p:anim calcmode="lin" valueType="num">
                                      <p:cBhvr additive="base">
                                        <p:cTn id="22" dur="1000" fill="hold"/>
                                        <p:tgtEl>
                                          <p:spTgt spid="19"/>
                                        </p:tgtEl>
                                        <p:attrNameLst>
                                          <p:attrName>ppt_y</p:attrName>
                                        </p:attrNameLst>
                                      </p:cBhvr>
                                      <p:tavLst>
                                        <p:tav tm="0">
                                          <p:val>
                                            <p:strVal val="#ppt_y"/>
                                          </p:val>
                                        </p:tav>
                                        <p:tav tm="100000">
                                          <p:val>
                                            <p:strVal val="#ppt_y"/>
                                          </p:val>
                                        </p:tav>
                                      </p:tavLst>
                                    </p:anim>
                                  </p:childTnLst>
                                </p:cTn>
                              </p:par>
                            </p:childTnLst>
                          </p:cTn>
                        </p:par>
                        <p:par>
                          <p:cTn id="23" fill="hold">
                            <p:stCondLst>
                              <p:cond delay="3500"/>
                            </p:stCondLst>
                            <p:childTnLst>
                              <p:par>
                                <p:cTn id="24" presetID="10" presetClass="entr" presetSubtype="0" fill="hold" nodeType="after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childTnLst>
                                </p:cTn>
                              </p:par>
                            </p:childTnLst>
                          </p:cTn>
                        </p:par>
                        <p:par>
                          <p:cTn id="27" fill="hold">
                            <p:stCondLst>
                              <p:cond delay="4000"/>
                            </p:stCondLst>
                            <p:childTnLst>
                              <p:par>
                                <p:cTn id="28" presetID="22" presetClass="entr" presetSubtype="8" fill="hold" nodeType="afterEffect">
                                  <p:stCondLst>
                                    <p:cond delay="250"/>
                                  </p:stCondLst>
                                  <p:childTnLst>
                                    <p:set>
                                      <p:cBhvr>
                                        <p:cTn id="29" dur="1" fill="hold">
                                          <p:stCondLst>
                                            <p:cond delay="0"/>
                                          </p:stCondLst>
                                        </p:cTn>
                                        <p:tgtEl>
                                          <p:spTgt spid="3"/>
                                        </p:tgtEl>
                                        <p:attrNameLst>
                                          <p:attrName>style.visibility</p:attrName>
                                        </p:attrNameLst>
                                      </p:cBhvr>
                                      <p:to>
                                        <p:strVal val="visible"/>
                                      </p:to>
                                    </p:set>
                                    <p:animEffect transition="in" filter="wipe(left)">
                                      <p:cBhvr>
                                        <p:cTn id="30" dur="1000"/>
                                        <p:tgtEl>
                                          <p:spTgt spid="3"/>
                                        </p:tgtEl>
                                      </p:cBhvr>
                                    </p:animEffect>
                                  </p:childTnLst>
                                </p:cTn>
                              </p:par>
                            </p:childTnLst>
                          </p:cTn>
                        </p:par>
                        <p:par>
                          <p:cTn id="31" fill="hold">
                            <p:stCondLst>
                              <p:cond delay="5250"/>
                            </p:stCondLst>
                            <p:childTnLst>
                              <p:par>
                                <p:cTn id="32" presetID="14" presetClass="entr" presetSubtype="10" fill="hold" grpId="0"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randombar(horizontal)">
                                      <p:cBhvr>
                                        <p:cTn id="34"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1" grpId="0"/>
      <p:bldP spid="1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cstate="screen"/>
          <a:stretch>
            <a:fillRect/>
          </a:stretch>
        </p:blipFill>
        <p:spPr>
          <a:xfrm>
            <a:off x="719142" y="830702"/>
            <a:ext cx="6690519" cy="4460346"/>
          </a:xfrm>
          <a:prstGeom prst="rect">
            <a:avLst/>
          </a:prstGeom>
        </p:spPr>
      </p:pic>
      <p:sp>
        <p:nvSpPr>
          <p:cNvPr id="7" name="椭圆 6"/>
          <p:cNvSpPr/>
          <p:nvPr/>
        </p:nvSpPr>
        <p:spPr>
          <a:xfrm>
            <a:off x="719142" y="5511824"/>
            <a:ext cx="691698" cy="712362"/>
          </a:xfrm>
          <a:prstGeom prst="ellipse">
            <a:avLst/>
          </a:prstGeom>
          <a:noFill/>
          <a:ln w="15875">
            <a:solidFill>
              <a:srgbClr val="F39C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rgbClr val="F39C67"/>
                </a:solidFill>
                <a:latin typeface="华文中宋" panose="02010600040101010101" pitchFamily="2" charset="-122"/>
                <a:ea typeface="华文中宋" panose="02010600040101010101" pitchFamily="2" charset="-122"/>
              </a:rPr>
              <a:t>聚</a:t>
            </a:r>
            <a:endParaRPr lang="zh-CN" altLang="en-US" sz="2400" b="1" dirty="0">
              <a:solidFill>
                <a:srgbClr val="F39C67"/>
              </a:solidFill>
              <a:latin typeface="华文中宋" panose="02010600040101010101" pitchFamily="2" charset="-122"/>
              <a:ea typeface="华文中宋" panose="02010600040101010101" pitchFamily="2" charset="-122"/>
            </a:endParaRPr>
          </a:p>
        </p:txBody>
      </p:sp>
      <p:sp>
        <p:nvSpPr>
          <p:cNvPr id="8" name="文本框 7"/>
          <p:cNvSpPr txBox="1"/>
          <p:nvPr/>
        </p:nvSpPr>
        <p:spPr>
          <a:xfrm>
            <a:off x="1410840" y="5575617"/>
            <a:ext cx="6508487" cy="584775"/>
          </a:xfrm>
          <a:prstGeom prst="rect">
            <a:avLst/>
          </a:prstGeom>
          <a:noFill/>
        </p:spPr>
        <p:txBody>
          <a:bodyPr wrap="square" rtlCol="0">
            <a:spAutoFit/>
          </a:bodyPr>
          <a:lstStyle/>
          <a:p>
            <a:r>
              <a:rPr lang="zh-CN" altLang="en-US" sz="1600" dirty="0">
                <a:latin typeface="华文中宋" panose="02010600040101010101" pitchFamily="2" charset="-122"/>
                <a:ea typeface="华文中宋" panose="02010600040101010101" pitchFamily="2" charset="-122"/>
              </a:rPr>
              <a:t>一个人的青春时期一过，就会出现像秋天一样的优美的成熟时期。</a:t>
            </a:r>
            <a:endParaRPr lang="en-US" altLang="zh-CN" sz="1600" dirty="0">
              <a:latin typeface="华文中宋" panose="02010600040101010101" pitchFamily="2" charset="-122"/>
              <a:ea typeface="华文中宋" panose="02010600040101010101" pitchFamily="2" charset="-122"/>
            </a:endParaRPr>
          </a:p>
          <a:p>
            <a:r>
              <a:rPr lang="zh-CN" altLang="en-US" sz="1600" dirty="0">
                <a:latin typeface="华文中宋" panose="02010600040101010101" pitchFamily="2" charset="-122"/>
                <a:ea typeface="华文中宋" panose="02010600040101010101" pitchFamily="2" charset="-122"/>
              </a:rPr>
              <a:t>这时，生命的果实像熟稻子似的在美丽的平静的气氛中等待收获。</a:t>
            </a:r>
            <a:endParaRPr lang="zh-CN" altLang="en-US" sz="1600" dirty="0">
              <a:latin typeface="华文中宋" panose="02010600040101010101" pitchFamily="2" charset="-122"/>
              <a:ea typeface="华文中宋" panose="02010600040101010101" pitchFamily="2" charset="-122"/>
            </a:endParaRPr>
          </a:p>
        </p:txBody>
      </p:sp>
      <p:sp>
        <p:nvSpPr>
          <p:cNvPr id="9" name="文本框 8"/>
          <p:cNvSpPr txBox="1"/>
          <p:nvPr/>
        </p:nvSpPr>
        <p:spPr>
          <a:xfrm>
            <a:off x="6709836" y="830702"/>
            <a:ext cx="1953343" cy="1862048"/>
          </a:xfrm>
          <a:prstGeom prst="rect">
            <a:avLst/>
          </a:prstGeom>
          <a:noFill/>
        </p:spPr>
        <p:txBody>
          <a:bodyPr wrap="square" rtlCol="0">
            <a:spAutoFit/>
          </a:bodyPr>
          <a:lstStyle/>
          <a:p>
            <a:pPr algn="l"/>
            <a:r>
              <a:rPr lang="en-US" altLang="zh-CN" sz="11500" dirty="0">
                <a:solidFill>
                  <a:srgbClr val="F39C67"/>
                </a:solidFill>
                <a:latin typeface="华文中宋" panose="02010600040101010101" pitchFamily="2" charset="-122"/>
                <a:ea typeface="华文中宋" panose="02010600040101010101" pitchFamily="2" charset="-122"/>
              </a:rPr>
              <a:t>“</a:t>
            </a:r>
            <a:endParaRPr lang="zh-CN" altLang="en-US" sz="11500" dirty="0">
              <a:solidFill>
                <a:srgbClr val="F39C67"/>
              </a:solidFill>
              <a:latin typeface="华文中宋" panose="02010600040101010101" pitchFamily="2" charset="-122"/>
              <a:ea typeface="华文中宋" panose="02010600040101010101" pitchFamily="2" charset="-122"/>
            </a:endParaRPr>
          </a:p>
        </p:txBody>
      </p:sp>
      <p:sp>
        <p:nvSpPr>
          <p:cNvPr id="10" name="文本框 9"/>
          <p:cNvSpPr txBox="1"/>
          <p:nvPr/>
        </p:nvSpPr>
        <p:spPr>
          <a:xfrm>
            <a:off x="11131937" y="4523072"/>
            <a:ext cx="1953343" cy="1862048"/>
          </a:xfrm>
          <a:prstGeom prst="rect">
            <a:avLst/>
          </a:prstGeom>
          <a:noFill/>
        </p:spPr>
        <p:txBody>
          <a:bodyPr wrap="square" rtlCol="0">
            <a:spAutoFit/>
          </a:bodyPr>
          <a:lstStyle/>
          <a:p>
            <a:pPr algn="l"/>
            <a:r>
              <a:rPr lang="en-US" altLang="zh-CN" sz="11500" dirty="0">
                <a:solidFill>
                  <a:srgbClr val="F39C67"/>
                </a:solidFill>
                <a:latin typeface="华文中宋" panose="02010600040101010101" pitchFamily="2" charset="-122"/>
                <a:ea typeface="华文中宋" panose="02010600040101010101" pitchFamily="2" charset="-122"/>
              </a:rPr>
              <a:t>”</a:t>
            </a:r>
            <a:endParaRPr lang="zh-CN" altLang="en-US" sz="11500" dirty="0">
              <a:solidFill>
                <a:srgbClr val="F39C67"/>
              </a:solidFill>
              <a:latin typeface="华文中宋" panose="02010600040101010101" pitchFamily="2" charset="-122"/>
              <a:ea typeface="华文中宋" panose="02010600040101010101" pitchFamily="2" charset="-122"/>
            </a:endParaRPr>
          </a:p>
        </p:txBody>
      </p:sp>
      <p:grpSp>
        <p:nvGrpSpPr>
          <p:cNvPr id="13" name="组合 12"/>
          <p:cNvGrpSpPr/>
          <p:nvPr/>
        </p:nvGrpSpPr>
        <p:grpSpPr>
          <a:xfrm>
            <a:off x="8017620" y="1839370"/>
            <a:ext cx="3016024" cy="3179259"/>
            <a:chOff x="8335608" y="2396358"/>
            <a:chExt cx="3016024" cy="3179259"/>
          </a:xfrm>
        </p:grpSpPr>
        <p:sp>
          <p:nvSpPr>
            <p:cNvPr id="11" name="矩形 10"/>
            <p:cNvSpPr/>
            <p:nvPr/>
          </p:nvSpPr>
          <p:spPr>
            <a:xfrm>
              <a:off x="8335608" y="2396358"/>
              <a:ext cx="3016024" cy="3179259"/>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8536453" y="2831825"/>
              <a:ext cx="2804162" cy="2308324"/>
            </a:xfrm>
            <a:prstGeom prst="rect">
              <a:avLst/>
            </a:prstGeom>
            <a:noFill/>
          </p:spPr>
          <p:txBody>
            <a:bodyPr wrap="square" rtlCol="0">
              <a:spAutoFit/>
            </a:bodyPr>
            <a:lstStyle/>
            <a:p>
              <a:pPr indent="457200"/>
              <a:r>
                <a:rPr lang="zh-CN" altLang="en-US" sz="1600" dirty="0">
                  <a:latin typeface="华文楷体" panose="02010600040101010101" pitchFamily="2" charset="-122"/>
                  <a:ea typeface="华文楷体" panose="02010600040101010101" pitchFamily="2" charset="-122"/>
                </a:rPr>
                <a:t>缘分是什么，缘分就是给了你一次遇到的机会，幸福全靠去争取。天上不会掉下馅饼，天底下也不会有无缘无故的良缘，天赐的更在于人为。我们都就应去争取，去珍惜，不要再错过了能够“执子之手，与子偕老”的人生忠实的伴侣。</a:t>
              </a:r>
              <a:endParaRPr lang="zh-CN" altLang="en-US" sz="1600" dirty="0">
                <a:latin typeface="华文楷体" panose="02010600040101010101" pitchFamily="2" charset="-122"/>
                <a:ea typeface="华文楷体" panose="02010600040101010101" pitchFamily="2" charset="-122"/>
              </a:endParaRPr>
            </a:p>
          </p:txBody>
        </p:sp>
      </p:grpSp>
      <p:sp>
        <p:nvSpPr>
          <p:cNvPr id="6" name="矩形 5"/>
          <p:cNvSpPr/>
          <p:nvPr/>
        </p:nvSpPr>
        <p:spPr>
          <a:xfrm>
            <a:off x="0" y="7604"/>
            <a:ext cx="12192000" cy="6858000"/>
          </a:xfrm>
          <a:prstGeom prst="rect">
            <a:avLst/>
          </a:prstGeom>
          <a:noFill/>
          <a:ln w="292100">
            <a:solidFill>
              <a:srgbClr val="91C4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slow" advClick="0"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8"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750"/>
                                        <p:tgtEl>
                                          <p:spTgt spid="13"/>
                                        </p:tgtEl>
                                      </p:cBhvr>
                                    </p:animEffect>
                                  </p:childTnLst>
                                </p:cTn>
                              </p:par>
                            </p:childTnLst>
                          </p:cTn>
                        </p:par>
                        <p:par>
                          <p:cTn id="13" fill="hold">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25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par>
                          <p:cTn id="20" fill="hold">
                            <p:stCondLst>
                              <p:cond delay="2500"/>
                            </p:stCondLst>
                            <p:childTnLst>
                              <p:par>
                                <p:cTn id="21" presetID="23" presetClass="entr" presetSubtype="16"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childTnLst>
                                </p:cTn>
                              </p:par>
                            </p:childTnLst>
                          </p:cTn>
                        </p:par>
                        <p:par>
                          <p:cTn id="25" fill="hold">
                            <p:stCondLst>
                              <p:cond delay="3000"/>
                            </p:stCondLst>
                            <p:childTnLst>
                              <p:par>
                                <p:cTn id="26" presetID="22" presetClass="entr" presetSubtype="8" fill="hold" grpId="0" nodeType="afterEffect">
                                  <p:stCondLst>
                                    <p:cond delay="25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604345" y="556260"/>
            <a:ext cx="10983310" cy="5745480"/>
          </a:xfrm>
          <a:prstGeom prst="rect">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4876801" y="707969"/>
            <a:ext cx="2438400" cy="954107"/>
          </a:xfrm>
          <a:prstGeom prst="rect">
            <a:avLst/>
          </a:prstGeom>
          <a:noFill/>
        </p:spPr>
        <p:txBody>
          <a:bodyPr wrap="square" rtlCol="0">
            <a:spAutoFit/>
          </a:bodyPr>
          <a:lstStyle/>
          <a:p>
            <a:pPr algn="ctr"/>
            <a:r>
              <a:rPr lang="zh-CN" altLang="en-US" sz="2800" dirty="0">
                <a:solidFill>
                  <a:schemeClr val="accent6">
                    <a:lumMod val="75000"/>
                  </a:schemeClr>
                </a:solidFill>
                <a:latin typeface="华文中宋" panose="02010600040101010101" pitchFamily="2" charset="-122"/>
                <a:ea typeface="华文中宋" panose="02010600040101010101" pitchFamily="2" charset="-122"/>
              </a:rPr>
              <a:t>那些年我</a:t>
            </a:r>
            <a:r>
              <a:rPr lang="zh-CN" altLang="en-US" sz="2800" dirty="0">
                <a:solidFill>
                  <a:srgbClr val="F39C67"/>
                </a:solidFill>
                <a:latin typeface="华文中宋" panose="02010600040101010101" pitchFamily="2" charset="-122"/>
                <a:ea typeface="华文中宋" panose="02010600040101010101" pitchFamily="2" charset="-122"/>
              </a:rPr>
              <a:t>们说过的话</a:t>
            </a:r>
            <a:endParaRPr lang="zh-CN" altLang="en-US" sz="2800" dirty="0">
              <a:solidFill>
                <a:srgbClr val="F39C67"/>
              </a:solidFill>
              <a:latin typeface="华文中宋" panose="02010600040101010101" pitchFamily="2" charset="-122"/>
              <a:ea typeface="华文中宋" panose="02010600040101010101" pitchFamily="2" charset="-122"/>
            </a:endParaRPr>
          </a:p>
        </p:txBody>
      </p:sp>
      <p:cxnSp>
        <p:nvCxnSpPr>
          <p:cNvPr id="5" name="直接连接符 4"/>
          <p:cNvCxnSpPr/>
          <p:nvPr/>
        </p:nvCxnSpPr>
        <p:spPr>
          <a:xfrm>
            <a:off x="5686097" y="1757920"/>
            <a:ext cx="819807" cy="0"/>
          </a:xfrm>
          <a:prstGeom prst="line">
            <a:avLst/>
          </a:prstGeom>
          <a:ln w="15875">
            <a:solidFill>
              <a:srgbClr val="F39C67"/>
            </a:solidFill>
          </a:ln>
        </p:spPr>
        <p:style>
          <a:lnRef idx="1">
            <a:schemeClr val="accent1"/>
          </a:lnRef>
          <a:fillRef idx="0">
            <a:schemeClr val="accent1"/>
          </a:fillRef>
          <a:effectRef idx="0">
            <a:schemeClr val="accent1"/>
          </a:effectRef>
          <a:fontRef idx="minor">
            <a:schemeClr val="tx1"/>
          </a:fontRef>
        </p:style>
      </p:cxnSp>
      <p:sp>
        <p:nvSpPr>
          <p:cNvPr id="6" name="文本框 5"/>
          <p:cNvSpPr txBox="1"/>
          <p:nvPr/>
        </p:nvSpPr>
        <p:spPr>
          <a:xfrm>
            <a:off x="1358462" y="1959342"/>
            <a:ext cx="9475076" cy="830997"/>
          </a:xfrm>
          <a:prstGeom prst="rect">
            <a:avLst/>
          </a:prstGeom>
          <a:noFill/>
        </p:spPr>
        <p:txBody>
          <a:bodyPr wrap="square" rtlCol="0">
            <a:spAutoFit/>
          </a:bodyPr>
          <a:lstStyle/>
          <a:p>
            <a:pPr indent="457200"/>
            <a:r>
              <a:rPr lang="zh-CN" altLang="en-US" sz="1600" dirty="0">
                <a:latin typeface="华文楷体" panose="02010600040101010101" pitchFamily="2" charset="-122"/>
                <a:ea typeface="华文楷体" panose="02010600040101010101" pitchFamily="2" charset="-122"/>
              </a:rPr>
              <a:t>做一个温暖的女子，不求大富大贵，只求生活简单快乐</a:t>
            </a:r>
            <a:r>
              <a:rPr lang="en-US" altLang="zh-CN" sz="1600" dirty="0">
                <a:latin typeface="华文楷体" panose="02010600040101010101" pitchFamily="2" charset="-122"/>
                <a:ea typeface="华文楷体" panose="02010600040101010101" pitchFamily="2" charset="-122"/>
              </a:rPr>
              <a:t>;</a:t>
            </a:r>
            <a:r>
              <a:rPr lang="zh-CN" altLang="en-US" sz="1600" dirty="0">
                <a:latin typeface="华文楷体" panose="02010600040101010101" pitchFamily="2" charset="-122"/>
                <a:ea typeface="华文楷体" panose="02010600040101010101" pitchFamily="2" charset="-122"/>
              </a:rPr>
              <a:t>做一个明媚的女子，为生活添一些阳光</a:t>
            </a:r>
            <a:r>
              <a:rPr lang="en-US" altLang="zh-CN" sz="1600" dirty="0">
                <a:latin typeface="华文楷体" panose="02010600040101010101" pitchFamily="2" charset="-122"/>
                <a:ea typeface="华文楷体" panose="02010600040101010101" pitchFamily="2" charset="-122"/>
              </a:rPr>
              <a:t>;</a:t>
            </a:r>
            <a:r>
              <a:rPr lang="zh-CN" altLang="en-US" sz="1600" dirty="0">
                <a:latin typeface="华文楷体" panose="02010600040101010101" pitchFamily="2" charset="-122"/>
                <a:ea typeface="华文楷体" panose="02010600040101010101" pitchFamily="2" charset="-122"/>
              </a:rPr>
              <a:t>做一个恬静的女子，能够在朋友低落时给予安慰。做一个女子，平凡但不平庸</a:t>
            </a:r>
            <a:r>
              <a:rPr lang="en-US" altLang="zh-CN" sz="1600" dirty="0">
                <a:latin typeface="华文楷体" panose="02010600040101010101" pitchFamily="2" charset="-122"/>
                <a:ea typeface="华文楷体" panose="02010600040101010101" pitchFamily="2" charset="-122"/>
              </a:rPr>
              <a:t>;</a:t>
            </a:r>
            <a:r>
              <a:rPr lang="zh-CN" altLang="en-US" sz="1600" dirty="0">
                <a:latin typeface="华文楷体" panose="02010600040101010101" pitchFamily="2" charset="-122"/>
                <a:ea typeface="华文楷体" panose="02010600040101010101" pitchFamily="2" charset="-122"/>
              </a:rPr>
              <a:t>做一个女子，美丽却不攀比</a:t>
            </a:r>
            <a:r>
              <a:rPr lang="en-US" altLang="zh-CN" sz="1600" dirty="0">
                <a:latin typeface="华文楷体" panose="02010600040101010101" pitchFamily="2" charset="-122"/>
                <a:ea typeface="华文楷体" panose="02010600040101010101" pitchFamily="2" charset="-122"/>
              </a:rPr>
              <a:t>;</a:t>
            </a:r>
            <a:r>
              <a:rPr lang="zh-CN" altLang="en-US" sz="1600" dirty="0">
                <a:latin typeface="华文楷体" panose="02010600040101010101" pitchFamily="2" charset="-122"/>
                <a:ea typeface="华文楷体" panose="02010600040101010101" pitchFamily="2" charset="-122"/>
              </a:rPr>
              <a:t>做一个女子，有人疼有人爱。简简单单地生活，也是一种幸福。</a:t>
            </a:r>
            <a:endParaRPr lang="zh-CN" altLang="en-US" sz="1600" dirty="0">
              <a:latin typeface="华文楷体" panose="02010600040101010101" pitchFamily="2" charset="-122"/>
              <a:ea typeface="华文楷体" panose="02010600040101010101" pitchFamily="2" charset="-122"/>
            </a:endParaRPr>
          </a:p>
        </p:txBody>
      </p:sp>
      <p:sp>
        <p:nvSpPr>
          <p:cNvPr id="7" name="文本框 6"/>
          <p:cNvSpPr txBox="1"/>
          <p:nvPr/>
        </p:nvSpPr>
        <p:spPr>
          <a:xfrm>
            <a:off x="1358462" y="2991760"/>
            <a:ext cx="9475076" cy="830997"/>
          </a:xfrm>
          <a:prstGeom prst="rect">
            <a:avLst/>
          </a:prstGeom>
          <a:noFill/>
        </p:spPr>
        <p:txBody>
          <a:bodyPr wrap="square" rtlCol="0">
            <a:spAutoFit/>
          </a:bodyPr>
          <a:lstStyle/>
          <a:p>
            <a:pPr indent="457200"/>
            <a:r>
              <a:rPr lang="zh-CN" altLang="en-US" sz="1600" dirty="0">
                <a:latin typeface="华文楷体" panose="02010600040101010101" pitchFamily="2" charset="-122"/>
                <a:ea typeface="华文楷体" panose="02010600040101010101" pitchFamily="2" charset="-122"/>
              </a:rPr>
              <a:t>一些事，或许藏在心里会比较好。曾看过的风景，走过的路，听过的歌，爱过的人，就把它们安放在回忆里。等时间润了脸颊，好了伤疤，再拿出来回忆，那些过往，也就磨砺成了细沙。不忍遗忘的终是定格在记忆里，被风拂去尘垢，描成一幅活灵活现的画。</a:t>
            </a:r>
            <a:endParaRPr lang="zh-CN" altLang="en-US" sz="1600" dirty="0">
              <a:latin typeface="华文楷体" panose="02010600040101010101" pitchFamily="2" charset="-122"/>
              <a:ea typeface="华文楷体" panose="02010600040101010101" pitchFamily="2" charset="-122"/>
            </a:endParaRPr>
          </a:p>
        </p:txBody>
      </p:sp>
      <p:sp>
        <p:nvSpPr>
          <p:cNvPr id="8" name="文本框 7"/>
          <p:cNvSpPr txBox="1"/>
          <p:nvPr/>
        </p:nvSpPr>
        <p:spPr>
          <a:xfrm>
            <a:off x="1358462" y="4024178"/>
            <a:ext cx="9475076" cy="830997"/>
          </a:xfrm>
          <a:prstGeom prst="rect">
            <a:avLst/>
          </a:prstGeom>
          <a:noFill/>
        </p:spPr>
        <p:txBody>
          <a:bodyPr wrap="square" rtlCol="0">
            <a:spAutoFit/>
          </a:bodyPr>
          <a:lstStyle/>
          <a:p>
            <a:pPr indent="457200"/>
            <a:r>
              <a:rPr lang="en-US" altLang="zh-CN" sz="1600" dirty="0">
                <a:latin typeface="华文楷体" panose="02010600040101010101" pitchFamily="2" charset="-122"/>
                <a:ea typeface="华文楷体" panose="02010600040101010101" pitchFamily="2" charset="-122"/>
              </a:rPr>
              <a:t>"</a:t>
            </a:r>
            <a:r>
              <a:rPr lang="zh-CN" altLang="en-US" sz="1600" dirty="0">
                <a:latin typeface="华文楷体" panose="02010600040101010101" pitchFamily="2" charset="-122"/>
                <a:ea typeface="华文楷体" panose="02010600040101010101" pitchFamily="2" charset="-122"/>
              </a:rPr>
              <a:t>既然我们总是擦肩</a:t>
            </a:r>
            <a:r>
              <a:rPr lang="en-US" altLang="zh-CN" sz="1600" dirty="0">
                <a:latin typeface="华文楷体" panose="02010600040101010101" pitchFamily="2" charset="-122"/>
                <a:ea typeface="华文楷体" panose="02010600040101010101" pitchFamily="2" charset="-122"/>
              </a:rPr>
              <a:t>,</a:t>
            </a:r>
            <a:r>
              <a:rPr lang="zh-CN" altLang="en-US" sz="1600" dirty="0">
                <a:latin typeface="华文楷体" panose="02010600040101010101" pitchFamily="2" charset="-122"/>
                <a:ea typeface="华文楷体" panose="02010600040101010101" pitchFamily="2" charset="-122"/>
              </a:rPr>
              <a:t>那么思念有什么值得挂念</a:t>
            </a:r>
            <a:r>
              <a:rPr lang="en-US" altLang="zh-CN" sz="1600" dirty="0">
                <a:latin typeface="华文楷体" panose="02010600040101010101" pitchFamily="2" charset="-122"/>
                <a:ea typeface="华文楷体" panose="02010600040101010101" pitchFamily="2" charset="-122"/>
              </a:rPr>
              <a:t>,</a:t>
            </a:r>
            <a:r>
              <a:rPr lang="zh-CN" altLang="en-US" sz="1600" dirty="0">
                <a:latin typeface="华文楷体" panose="02010600040101010101" pitchFamily="2" charset="-122"/>
                <a:ea typeface="华文楷体" panose="02010600040101010101" pitchFamily="2" charset="-122"/>
              </a:rPr>
              <a:t>我会用怀念的姿态去回忆你的侧脸是怀念不是思念伊始的夏天</a:t>
            </a:r>
            <a:r>
              <a:rPr lang="en-US" altLang="zh-CN" sz="1600" dirty="0">
                <a:latin typeface="华文楷体" panose="02010600040101010101" pitchFamily="2" charset="-122"/>
                <a:ea typeface="华文楷体" panose="02010600040101010101" pitchFamily="2" charset="-122"/>
              </a:rPr>
              <a:t>,</a:t>
            </a:r>
            <a:r>
              <a:rPr lang="zh-CN" altLang="en-US" sz="1600" dirty="0">
                <a:latin typeface="华文楷体" panose="02010600040101010101" pitchFamily="2" charset="-122"/>
                <a:ea typeface="华文楷体" panose="02010600040101010101" pitchFamily="2" charset="-122"/>
              </a:rPr>
              <a:t>蝉鸣的折叠崴蕤的夏天</a:t>
            </a:r>
            <a:r>
              <a:rPr lang="en-US" altLang="zh-CN" sz="1600" dirty="0">
                <a:latin typeface="华文楷体" panose="02010600040101010101" pitchFamily="2" charset="-122"/>
                <a:ea typeface="华文楷体" panose="02010600040101010101" pitchFamily="2" charset="-122"/>
              </a:rPr>
              <a:t>,</a:t>
            </a:r>
            <a:r>
              <a:rPr lang="zh-CN" altLang="en-US" sz="1600" dirty="0">
                <a:latin typeface="华文楷体" panose="02010600040101010101" pitchFamily="2" charset="-122"/>
                <a:ea typeface="华文楷体" panose="02010600040101010101" pitchFamily="2" charset="-122"/>
              </a:rPr>
              <a:t>不愿承认我们是平行线尾声的夏天提早进入冬眠</a:t>
            </a:r>
            <a:r>
              <a:rPr lang="en-US" altLang="zh-CN" sz="1600" dirty="0">
                <a:latin typeface="华文楷体" panose="02010600040101010101" pitchFamily="2" charset="-122"/>
                <a:ea typeface="华文楷体" panose="02010600040101010101" pitchFamily="2" charset="-122"/>
              </a:rPr>
              <a:t>,</a:t>
            </a:r>
            <a:r>
              <a:rPr lang="zh-CN" altLang="en-US" sz="1600" dirty="0">
                <a:latin typeface="华文楷体" panose="02010600040101010101" pitchFamily="2" charset="-122"/>
                <a:ea typeface="华文楷体" panose="02010600040101010101" pitchFamily="2" charset="-122"/>
              </a:rPr>
              <a:t>把忧伤与嗳昧过滤一遍</a:t>
            </a:r>
            <a:r>
              <a:rPr lang="en-US" altLang="zh-CN" sz="1600" dirty="0">
                <a:latin typeface="华文楷体" panose="02010600040101010101" pitchFamily="2" charset="-122"/>
                <a:ea typeface="华文楷体" panose="02010600040101010101" pitchFamily="2" charset="-122"/>
              </a:rPr>
              <a:t>,</a:t>
            </a:r>
            <a:r>
              <a:rPr lang="zh-CN" altLang="en-US" sz="1600" dirty="0">
                <a:latin typeface="华文楷体" panose="02010600040101010101" pitchFamily="2" charset="-122"/>
                <a:ea typeface="华文楷体" panose="02010600040101010101" pitchFamily="2" charset="-122"/>
              </a:rPr>
              <a:t>毕竟你曾染绿过我的夏天。</a:t>
            </a:r>
            <a:r>
              <a:rPr lang="en-US" altLang="zh-CN" sz="1600" dirty="0">
                <a:latin typeface="华文楷体" panose="02010600040101010101" pitchFamily="2" charset="-122"/>
                <a:ea typeface="华文楷体" panose="02010600040101010101" pitchFamily="2" charset="-122"/>
              </a:rPr>
              <a:t>"</a:t>
            </a:r>
            <a:endParaRPr lang="zh-CN" altLang="en-US" sz="1600" dirty="0">
              <a:latin typeface="华文楷体" panose="02010600040101010101" pitchFamily="2" charset="-122"/>
              <a:ea typeface="华文楷体" panose="02010600040101010101" pitchFamily="2" charset="-122"/>
            </a:endParaRPr>
          </a:p>
        </p:txBody>
      </p:sp>
      <p:sp>
        <p:nvSpPr>
          <p:cNvPr id="9" name="文本框 8"/>
          <p:cNvSpPr txBox="1"/>
          <p:nvPr/>
        </p:nvSpPr>
        <p:spPr>
          <a:xfrm>
            <a:off x="1358462" y="5056596"/>
            <a:ext cx="9475076" cy="830997"/>
          </a:xfrm>
          <a:prstGeom prst="rect">
            <a:avLst/>
          </a:prstGeom>
          <a:noFill/>
        </p:spPr>
        <p:txBody>
          <a:bodyPr wrap="square" rtlCol="0">
            <a:spAutoFit/>
          </a:bodyPr>
          <a:lstStyle/>
          <a:p>
            <a:pPr indent="457200"/>
            <a:r>
              <a:rPr lang="zh-CN" altLang="en-US" sz="1600" dirty="0">
                <a:latin typeface="华文楷体" panose="02010600040101010101" pitchFamily="2" charset="-122"/>
                <a:ea typeface="华文楷体" panose="02010600040101010101" pitchFamily="2" charset="-122"/>
              </a:rPr>
              <a:t>你有没想过，有一天突然惊醒，发现自己在高一的课堂上睡着了。此刻经历的所有其实只是一场梦。阳光照的你脸皱成一团，你告诉同桌你做了一个好长的梦，同桌笑你白痴，让你好好听课。你发现，现世安稳，岁月静好，一切都充满着希望。</a:t>
            </a:r>
            <a:endParaRPr lang="zh-CN" altLang="en-US" sz="1600" dirty="0">
              <a:latin typeface="华文楷体" panose="02010600040101010101" pitchFamily="2" charset="-122"/>
              <a:ea typeface="华文楷体" panose="02010600040101010101" pitchFamily="2" charset="-122"/>
            </a:endParaRPr>
          </a:p>
        </p:txBody>
      </p:sp>
      <p:sp>
        <p:nvSpPr>
          <p:cNvPr id="2" name="矩形 1"/>
          <p:cNvSpPr/>
          <p:nvPr/>
        </p:nvSpPr>
        <p:spPr>
          <a:xfrm>
            <a:off x="0" y="0"/>
            <a:ext cx="12192000" cy="6858000"/>
          </a:xfrm>
          <a:prstGeom prst="rect">
            <a:avLst/>
          </a:prstGeom>
          <a:noFill/>
          <a:ln w="292100">
            <a:solidFill>
              <a:srgbClr val="91C4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ppt_x"/>
                                          </p:val>
                                        </p:tav>
                                        <p:tav tm="100000">
                                          <p:val>
                                            <p:strVal val="#ppt_x"/>
                                          </p:val>
                                        </p:tav>
                                      </p:tavLst>
                                    </p:anim>
                                    <p:anim calcmode="lin" valueType="num">
                                      <p:cBhvr additive="base">
                                        <p:cTn id="8" dur="75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16" presetClass="entr" presetSubtype="37"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outVertical)">
                                      <p:cBhvr>
                                        <p:cTn id="12" dur="500"/>
                                        <p:tgtEl>
                                          <p:spTgt spid="5"/>
                                        </p:tgtEl>
                                      </p:cBhvr>
                                    </p:animEffect>
                                  </p:childTnLst>
                                </p:cTn>
                              </p:par>
                            </p:childTnLst>
                          </p:cTn>
                        </p:par>
                        <p:par>
                          <p:cTn id="13" fill="hold">
                            <p:stCondLst>
                              <p:cond delay="1500"/>
                            </p:stCondLst>
                            <p:childTnLst>
                              <p:par>
                                <p:cTn id="14" presetID="22" presetClass="entr" presetSubtype="1"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up)">
                                      <p:cBhvr>
                                        <p:cTn id="16" dur="750"/>
                                        <p:tgtEl>
                                          <p:spTgt spid="6"/>
                                        </p:tgtEl>
                                      </p:cBhvr>
                                    </p:animEffect>
                                  </p:childTnLst>
                                </p:cTn>
                              </p:par>
                            </p:childTnLst>
                          </p:cTn>
                        </p:par>
                        <p:par>
                          <p:cTn id="17" fill="hold">
                            <p:stCondLst>
                              <p:cond delay="2500"/>
                            </p:stCondLst>
                            <p:childTnLst>
                              <p:par>
                                <p:cTn id="18" presetID="22" presetClass="entr" presetSubtype="1"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up)">
                                      <p:cBhvr>
                                        <p:cTn id="20" dur="750"/>
                                        <p:tgtEl>
                                          <p:spTgt spid="7"/>
                                        </p:tgtEl>
                                      </p:cBhvr>
                                    </p:animEffect>
                                  </p:childTnLst>
                                </p:cTn>
                              </p:par>
                            </p:childTnLst>
                          </p:cTn>
                        </p:par>
                        <p:par>
                          <p:cTn id="21" fill="hold">
                            <p:stCondLst>
                              <p:cond delay="3500"/>
                            </p:stCondLst>
                            <p:childTnLst>
                              <p:par>
                                <p:cTn id="22" presetID="22" presetClass="entr" presetSubtype="1"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up)">
                                      <p:cBhvr>
                                        <p:cTn id="24" dur="750"/>
                                        <p:tgtEl>
                                          <p:spTgt spid="8"/>
                                        </p:tgtEl>
                                      </p:cBhvr>
                                    </p:animEffect>
                                  </p:childTnLst>
                                </p:cTn>
                              </p:par>
                            </p:childTnLst>
                          </p:cTn>
                        </p:par>
                        <p:par>
                          <p:cTn id="25" fill="hold">
                            <p:stCondLst>
                              <p:cond delay="4500"/>
                            </p:stCondLst>
                            <p:childTnLst>
                              <p:par>
                                <p:cTn id="26" presetID="22" presetClass="entr" presetSubtype="1"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up)">
                                      <p:cBhvr>
                                        <p:cTn id="28"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1" cstate="screen"/>
          <a:srcRect l="20188" t="472" r="13461"/>
          <a:stretch>
            <a:fillRect/>
          </a:stretch>
        </p:blipFill>
        <p:spPr>
          <a:xfrm>
            <a:off x="369372" y="1629000"/>
            <a:ext cx="4058990" cy="4058990"/>
          </a:xfrm>
          <a:prstGeom prst="ellipse">
            <a:avLst/>
          </a:prstGeom>
          <a:ln>
            <a:solidFill>
              <a:schemeClr val="accent6">
                <a:lumMod val="75000"/>
              </a:schemeClr>
            </a:solidFill>
          </a:ln>
        </p:spPr>
      </p:pic>
      <p:sp>
        <p:nvSpPr>
          <p:cNvPr id="6" name="文本框 5"/>
          <p:cNvSpPr txBox="1"/>
          <p:nvPr/>
        </p:nvSpPr>
        <p:spPr>
          <a:xfrm>
            <a:off x="4595789" y="2617372"/>
            <a:ext cx="7226840" cy="584775"/>
          </a:xfrm>
          <a:prstGeom prst="rect">
            <a:avLst/>
          </a:prstGeom>
          <a:noFill/>
        </p:spPr>
        <p:txBody>
          <a:bodyPr wrap="square" rtlCol="0">
            <a:spAutoFit/>
          </a:bodyPr>
          <a:lstStyle/>
          <a:p>
            <a:r>
              <a:rPr lang="en-US" altLang="zh-CN" sz="1600" dirty="0">
                <a:solidFill>
                  <a:srgbClr val="F39C67"/>
                </a:solidFill>
                <a:latin typeface="华文中宋" panose="02010600040101010101" pitchFamily="2" charset="-122"/>
                <a:ea typeface="华文中宋" panose="02010600040101010101" pitchFamily="2" charset="-122"/>
              </a:rPr>
              <a:t>——</a:t>
            </a:r>
            <a:r>
              <a:rPr lang="zh-CN" altLang="en-US" sz="1600" dirty="0">
                <a:latin typeface="华文中宋" panose="02010600040101010101" pitchFamily="2" charset="-122"/>
                <a:ea typeface="华文中宋" panose="02010600040101010101" pitchFamily="2" charset="-122"/>
              </a:rPr>
              <a:t>白驹过隙，已不记得怅然若失了几个春秋，流光转世，我已苍白了几转年华。</a:t>
            </a:r>
            <a:endParaRPr lang="zh-CN" altLang="en-US" sz="1600" dirty="0">
              <a:latin typeface="华文中宋" panose="02010600040101010101" pitchFamily="2" charset="-122"/>
              <a:ea typeface="华文中宋" panose="02010600040101010101" pitchFamily="2" charset="-122"/>
            </a:endParaRPr>
          </a:p>
        </p:txBody>
      </p:sp>
      <p:sp>
        <p:nvSpPr>
          <p:cNvPr id="7" name="文本框 6"/>
          <p:cNvSpPr txBox="1"/>
          <p:nvPr/>
        </p:nvSpPr>
        <p:spPr>
          <a:xfrm>
            <a:off x="4595789" y="3535680"/>
            <a:ext cx="7226840" cy="338554"/>
          </a:xfrm>
          <a:prstGeom prst="rect">
            <a:avLst/>
          </a:prstGeom>
          <a:noFill/>
        </p:spPr>
        <p:txBody>
          <a:bodyPr wrap="square" rtlCol="0">
            <a:spAutoFit/>
          </a:bodyPr>
          <a:lstStyle/>
          <a:p>
            <a:r>
              <a:rPr lang="en-US" altLang="zh-CN" sz="1600" dirty="0">
                <a:solidFill>
                  <a:srgbClr val="F39C67"/>
                </a:solidFill>
                <a:latin typeface="华文中宋" panose="02010600040101010101" pitchFamily="2" charset="-122"/>
                <a:ea typeface="华文中宋" panose="02010600040101010101" pitchFamily="2" charset="-122"/>
              </a:rPr>
              <a:t>——</a:t>
            </a:r>
            <a:r>
              <a:rPr lang="zh-CN" altLang="en-US" sz="1600" dirty="0">
                <a:latin typeface="华文中宋" panose="02010600040101010101" pitchFamily="2" charset="-122"/>
                <a:ea typeface="华文中宋" panose="02010600040101010101" pitchFamily="2" charset="-122"/>
              </a:rPr>
              <a:t>人，一旦开始回忆，便开始苍老，一旦怀念，便开始厌倦当前。</a:t>
            </a:r>
            <a:endParaRPr lang="zh-CN" altLang="en-US" sz="1600" dirty="0">
              <a:latin typeface="华文中宋" panose="02010600040101010101" pitchFamily="2" charset="-122"/>
              <a:ea typeface="华文中宋" panose="02010600040101010101" pitchFamily="2" charset="-122"/>
            </a:endParaRPr>
          </a:p>
        </p:txBody>
      </p:sp>
      <p:sp>
        <p:nvSpPr>
          <p:cNvPr id="8" name="文本框 7"/>
          <p:cNvSpPr txBox="1"/>
          <p:nvPr/>
        </p:nvSpPr>
        <p:spPr>
          <a:xfrm>
            <a:off x="4595789" y="4216000"/>
            <a:ext cx="7226840" cy="584775"/>
          </a:xfrm>
          <a:prstGeom prst="rect">
            <a:avLst/>
          </a:prstGeom>
          <a:noFill/>
        </p:spPr>
        <p:txBody>
          <a:bodyPr wrap="square" rtlCol="0">
            <a:spAutoFit/>
          </a:bodyPr>
          <a:lstStyle/>
          <a:p>
            <a:r>
              <a:rPr lang="en-US" altLang="zh-CN" sz="1600" dirty="0">
                <a:solidFill>
                  <a:srgbClr val="F39C67"/>
                </a:solidFill>
                <a:latin typeface="华文中宋" panose="02010600040101010101" pitchFamily="2" charset="-122"/>
                <a:ea typeface="华文中宋" panose="02010600040101010101" pitchFamily="2" charset="-122"/>
              </a:rPr>
              <a:t>——</a:t>
            </a:r>
            <a:r>
              <a:rPr lang="zh-CN" altLang="en-US" sz="1600" dirty="0">
                <a:latin typeface="华文中宋" panose="02010600040101010101" pitchFamily="2" charset="-122"/>
                <a:ea typeface="华文中宋" panose="02010600040101010101" pitchFamily="2" charset="-122"/>
              </a:rPr>
              <a:t>而我，也许二者兼备，所以，无缘无故的开始了追忆，追忆那段时间的往事，怀念青春期才有的朦胧。</a:t>
            </a:r>
            <a:endParaRPr lang="zh-CN" altLang="en-US" sz="1600" dirty="0">
              <a:latin typeface="华文中宋" panose="02010600040101010101" pitchFamily="2" charset="-122"/>
              <a:ea typeface="华文中宋" panose="02010600040101010101" pitchFamily="2" charset="-122"/>
            </a:endParaRPr>
          </a:p>
        </p:txBody>
      </p:sp>
      <p:sp>
        <p:nvSpPr>
          <p:cNvPr id="9" name="文本框 8"/>
          <p:cNvSpPr txBox="1"/>
          <p:nvPr/>
        </p:nvSpPr>
        <p:spPr>
          <a:xfrm>
            <a:off x="4595789" y="5134308"/>
            <a:ext cx="7226840" cy="584775"/>
          </a:xfrm>
          <a:prstGeom prst="rect">
            <a:avLst/>
          </a:prstGeom>
          <a:noFill/>
        </p:spPr>
        <p:txBody>
          <a:bodyPr wrap="square" rtlCol="0">
            <a:spAutoFit/>
          </a:bodyPr>
          <a:lstStyle/>
          <a:p>
            <a:r>
              <a:rPr lang="en-US" altLang="zh-CN" sz="1600" dirty="0">
                <a:solidFill>
                  <a:srgbClr val="F39C67"/>
                </a:solidFill>
                <a:latin typeface="华文中宋" panose="02010600040101010101" pitchFamily="2" charset="-122"/>
                <a:ea typeface="华文中宋" panose="02010600040101010101" pitchFamily="2" charset="-122"/>
              </a:rPr>
              <a:t>——</a:t>
            </a:r>
            <a:r>
              <a:rPr lang="zh-CN" altLang="en-US" sz="1600" dirty="0">
                <a:latin typeface="华文中宋" panose="02010600040101010101" pitchFamily="2" charset="-122"/>
                <a:ea typeface="华文中宋" panose="02010600040101010101" pitchFamily="2" charset="-122"/>
              </a:rPr>
              <a:t>一个明媚，一个忧伤，一个华丽，一个冒险，一个倔强，一个柔软，最后那个正在成长。</a:t>
            </a:r>
            <a:endParaRPr lang="zh-CN" altLang="en-US" sz="1600" dirty="0">
              <a:latin typeface="华文中宋" panose="02010600040101010101" pitchFamily="2" charset="-122"/>
              <a:ea typeface="华文中宋" panose="02010600040101010101" pitchFamily="2" charset="-122"/>
            </a:endParaRPr>
          </a:p>
        </p:txBody>
      </p:sp>
      <p:sp>
        <p:nvSpPr>
          <p:cNvPr id="12" name="文本框 11"/>
          <p:cNvSpPr txBox="1"/>
          <p:nvPr/>
        </p:nvSpPr>
        <p:spPr>
          <a:xfrm>
            <a:off x="4428362" y="1432286"/>
            <a:ext cx="3323057" cy="707886"/>
          </a:xfrm>
          <a:prstGeom prst="rect">
            <a:avLst/>
          </a:prstGeom>
          <a:noFill/>
        </p:spPr>
        <p:txBody>
          <a:bodyPr wrap="square" rtlCol="0">
            <a:spAutoFit/>
          </a:bodyPr>
          <a:lstStyle/>
          <a:p>
            <a:pPr algn="dist"/>
            <a:r>
              <a:rPr lang="zh-CN" altLang="en-US" sz="4000" b="1" dirty="0">
                <a:solidFill>
                  <a:schemeClr val="accent6">
                    <a:lumMod val="75000"/>
                  </a:schemeClr>
                </a:solidFill>
                <a:latin typeface="华文中宋" panose="02010600040101010101" pitchFamily="2" charset="-122"/>
                <a:ea typeface="华文中宋" panose="02010600040101010101" pitchFamily="2" charset="-122"/>
              </a:rPr>
              <a:t>那年</a:t>
            </a:r>
            <a:r>
              <a:rPr lang="en-US" altLang="zh-CN" sz="4000" b="1" dirty="0">
                <a:solidFill>
                  <a:schemeClr val="accent6">
                    <a:lumMod val="75000"/>
                  </a:schemeClr>
                </a:solidFill>
                <a:latin typeface="华文中宋" panose="02010600040101010101" pitchFamily="2" charset="-122"/>
                <a:ea typeface="华文中宋" panose="02010600040101010101" pitchFamily="2" charset="-122"/>
              </a:rPr>
              <a:t>•</a:t>
            </a:r>
            <a:r>
              <a:rPr lang="zh-CN" altLang="en-US" sz="4000" b="1" dirty="0">
                <a:solidFill>
                  <a:srgbClr val="F39C67"/>
                </a:solidFill>
                <a:latin typeface="华文中宋" panose="02010600040101010101" pitchFamily="2" charset="-122"/>
                <a:ea typeface="华文中宋" panose="02010600040101010101" pitchFamily="2" charset="-122"/>
              </a:rPr>
              <a:t>夏天</a:t>
            </a:r>
            <a:endParaRPr lang="zh-CN" altLang="en-US" sz="4000" b="1" dirty="0">
              <a:solidFill>
                <a:srgbClr val="F39C67"/>
              </a:solidFill>
              <a:latin typeface="华文中宋" panose="02010600040101010101" pitchFamily="2" charset="-122"/>
              <a:ea typeface="华文中宋" panose="02010600040101010101" pitchFamily="2" charset="-122"/>
            </a:endParaRPr>
          </a:p>
        </p:txBody>
      </p:sp>
      <p:grpSp>
        <p:nvGrpSpPr>
          <p:cNvPr id="18" name="组合 17"/>
          <p:cNvGrpSpPr/>
          <p:nvPr/>
        </p:nvGrpSpPr>
        <p:grpSpPr>
          <a:xfrm>
            <a:off x="4654021" y="2278078"/>
            <a:ext cx="3097398" cy="0"/>
            <a:chOff x="4222320" y="1866872"/>
            <a:chExt cx="3097398" cy="0"/>
          </a:xfrm>
        </p:grpSpPr>
        <p:cxnSp>
          <p:nvCxnSpPr>
            <p:cNvPr id="14" name="直接连接符 13"/>
            <p:cNvCxnSpPr/>
            <p:nvPr/>
          </p:nvCxnSpPr>
          <p:spPr>
            <a:xfrm>
              <a:off x="4222320" y="1866872"/>
              <a:ext cx="804005" cy="0"/>
            </a:xfrm>
            <a:prstGeom prst="line">
              <a:avLst/>
            </a:prstGeom>
            <a:ln w="92075">
              <a:solidFill>
                <a:srgbClr val="F39C67"/>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4786200" y="1866872"/>
              <a:ext cx="2533518" cy="0"/>
            </a:xfrm>
            <a:prstGeom prst="line">
              <a:avLst/>
            </a:prstGeom>
            <a:ln w="15875">
              <a:solidFill>
                <a:srgbClr val="F39C67"/>
              </a:solidFill>
            </a:ln>
          </p:spPr>
          <p:style>
            <a:lnRef idx="1">
              <a:schemeClr val="accent1"/>
            </a:lnRef>
            <a:fillRef idx="0">
              <a:schemeClr val="accent1"/>
            </a:fillRef>
            <a:effectRef idx="0">
              <a:schemeClr val="accent1"/>
            </a:effectRef>
            <a:fontRef idx="minor">
              <a:schemeClr val="tx1"/>
            </a:fontRef>
          </p:style>
        </p:cxnSp>
      </p:grpSp>
      <p:sp>
        <p:nvSpPr>
          <p:cNvPr id="2" name="矩形 1"/>
          <p:cNvSpPr/>
          <p:nvPr/>
        </p:nvSpPr>
        <p:spPr>
          <a:xfrm>
            <a:off x="0" y="17585"/>
            <a:ext cx="12192000" cy="6858000"/>
          </a:xfrm>
          <a:prstGeom prst="rect">
            <a:avLst/>
          </a:prstGeom>
          <a:noFill/>
          <a:ln w="292100">
            <a:solidFill>
              <a:srgbClr val="91C4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slow" advClick="0"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8"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1500"/>
                                        <p:tgtEl>
                                          <p:spTgt spid="12"/>
                                        </p:tgtEl>
                                      </p:cBhvr>
                                    </p:animEffect>
                                  </p:childTnLst>
                                </p:cTn>
                              </p:par>
                              <p:par>
                                <p:cTn id="13" presetID="22" presetClass="entr" presetSubtype="8" fill="hold" nodeType="withEffect">
                                  <p:stCondLst>
                                    <p:cond delay="750"/>
                                  </p:stCondLst>
                                  <p:childTnLst>
                                    <p:set>
                                      <p:cBhvr>
                                        <p:cTn id="14" dur="1" fill="hold">
                                          <p:stCondLst>
                                            <p:cond delay="0"/>
                                          </p:stCondLst>
                                        </p:cTn>
                                        <p:tgtEl>
                                          <p:spTgt spid="18"/>
                                        </p:tgtEl>
                                        <p:attrNameLst>
                                          <p:attrName>style.visibility</p:attrName>
                                        </p:attrNameLst>
                                      </p:cBhvr>
                                      <p:to>
                                        <p:strVal val="visible"/>
                                      </p:to>
                                    </p:set>
                                    <p:animEffect transition="in" filter="wipe(left)">
                                      <p:cBhvr>
                                        <p:cTn id="15" dur="750"/>
                                        <p:tgtEl>
                                          <p:spTgt spid="18"/>
                                        </p:tgtEl>
                                      </p:cBhvr>
                                    </p:animEffect>
                                  </p:childTnLst>
                                </p:cTn>
                              </p:par>
                            </p:childTnLst>
                          </p:cTn>
                        </p:par>
                        <p:par>
                          <p:cTn id="16" fill="hold">
                            <p:stCondLst>
                              <p:cond delay="2500"/>
                            </p:stCondLst>
                            <p:childTnLst>
                              <p:par>
                                <p:cTn id="17" presetID="2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1250"/>
                                        <p:tgtEl>
                                          <p:spTgt spid="6"/>
                                        </p:tgtEl>
                                      </p:cBhvr>
                                    </p:animEffect>
                                  </p:childTnLst>
                                </p:cTn>
                              </p:par>
                              <p:par>
                                <p:cTn id="20" presetID="22" presetClass="entr" presetSubtype="8" fill="hold" grpId="0" nodeType="withEffect">
                                  <p:stCondLst>
                                    <p:cond delay="25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1250"/>
                                        <p:tgtEl>
                                          <p:spTgt spid="7"/>
                                        </p:tgtEl>
                                      </p:cBhvr>
                                    </p:animEffect>
                                  </p:childTnLst>
                                </p:cTn>
                              </p:par>
                              <p:par>
                                <p:cTn id="23" presetID="22" presetClass="entr" presetSubtype="8" fill="hold" grpId="0" nodeType="withEffect">
                                  <p:stCondLst>
                                    <p:cond delay="50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1250"/>
                                        <p:tgtEl>
                                          <p:spTgt spid="8"/>
                                        </p:tgtEl>
                                      </p:cBhvr>
                                    </p:animEffect>
                                  </p:childTnLst>
                                </p:cTn>
                              </p:par>
                              <p:par>
                                <p:cTn id="26" presetID="22" presetClass="entr" presetSubtype="8" fill="hold" grpId="0" nodeType="withEffect">
                                  <p:stCondLst>
                                    <p:cond delay="75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1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6822363" y="1908575"/>
            <a:ext cx="1096076" cy="864261"/>
          </a:xfrm>
          <a:prstGeom prst="rect">
            <a:avLst/>
          </a:prstGeom>
          <a:noFill/>
          <a:ln w="15875">
            <a:solidFill>
              <a:srgbClr val="F39C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5008180" y="707969"/>
            <a:ext cx="2175640" cy="523220"/>
          </a:xfrm>
          <a:prstGeom prst="rect">
            <a:avLst/>
          </a:prstGeom>
          <a:noFill/>
        </p:spPr>
        <p:txBody>
          <a:bodyPr wrap="square" rtlCol="0">
            <a:spAutoFit/>
          </a:bodyPr>
          <a:lstStyle/>
          <a:p>
            <a:pPr algn="ctr"/>
            <a:r>
              <a:rPr lang="zh-CN" altLang="en-US" sz="2800" dirty="0">
                <a:solidFill>
                  <a:schemeClr val="accent6">
                    <a:lumMod val="75000"/>
                  </a:schemeClr>
                </a:solidFill>
                <a:latin typeface="华文中宋" panose="02010600040101010101" pitchFamily="2" charset="-122"/>
                <a:ea typeface="华文中宋" panose="02010600040101010101" pitchFamily="2" charset="-122"/>
              </a:rPr>
              <a:t>青春是</a:t>
            </a:r>
            <a:r>
              <a:rPr lang="zh-CN" altLang="en-US" sz="2800" dirty="0">
                <a:solidFill>
                  <a:srgbClr val="F39C67"/>
                </a:solidFill>
                <a:latin typeface="华文中宋" panose="02010600040101010101" pitchFamily="2" charset="-122"/>
                <a:ea typeface="华文中宋" panose="02010600040101010101" pitchFamily="2" charset="-122"/>
              </a:rPr>
              <a:t>什么</a:t>
            </a:r>
            <a:endParaRPr lang="zh-CN" altLang="en-US" sz="2800" dirty="0">
              <a:solidFill>
                <a:srgbClr val="F39C67"/>
              </a:solidFill>
              <a:latin typeface="华文中宋" panose="02010600040101010101" pitchFamily="2" charset="-122"/>
              <a:ea typeface="华文中宋" panose="02010600040101010101" pitchFamily="2" charset="-122"/>
            </a:endParaRPr>
          </a:p>
        </p:txBody>
      </p:sp>
      <p:sp>
        <p:nvSpPr>
          <p:cNvPr id="12" name="矩形 11"/>
          <p:cNvSpPr/>
          <p:nvPr/>
        </p:nvSpPr>
        <p:spPr>
          <a:xfrm>
            <a:off x="9627903" y="4518552"/>
            <a:ext cx="1899395" cy="1497682"/>
          </a:xfrm>
          <a:prstGeom prst="rect">
            <a:avLst/>
          </a:prstGeom>
          <a:noFill/>
          <a:ln w="15875">
            <a:solidFill>
              <a:srgbClr val="F39C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5" name="组合 14"/>
          <p:cNvGrpSpPr/>
          <p:nvPr/>
        </p:nvGrpSpPr>
        <p:grpSpPr>
          <a:xfrm>
            <a:off x="7273750" y="2115086"/>
            <a:ext cx="3660827" cy="3368759"/>
            <a:chOff x="7603818" y="2338358"/>
            <a:chExt cx="3660827" cy="3368759"/>
          </a:xfrm>
        </p:grpSpPr>
        <p:sp>
          <p:nvSpPr>
            <p:cNvPr id="14" name="矩形 13"/>
            <p:cNvSpPr/>
            <p:nvPr/>
          </p:nvSpPr>
          <p:spPr>
            <a:xfrm>
              <a:off x="7603818" y="2338358"/>
              <a:ext cx="3660827" cy="3368759"/>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7887048" y="3237907"/>
              <a:ext cx="3094367" cy="1692771"/>
            </a:xfrm>
            <a:prstGeom prst="rect">
              <a:avLst/>
            </a:prstGeom>
            <a:noFill/>
            <a:effectLst>
              <a:outerShdw blurRad="63500" sx="102000" sy="102000" algn="ctr" rotWithShape="0">
                <a:prstClr val="black">
                  <a:alpha val="40000"/>
                </a:prstClr>
              </a:outerShdw>
            </a:effectLst>
          </p:spPr>
          <p:txBody>
            <a:bodyPr wrap="square" rtlCol="0">
              <a:spAutoFit/>
            </a:bodyPr>
            <a:lstStyle/>
            <a:p>
              <a:pPr indent="457200"/>
              <a:r>
                <a:rPr lang="zh-CN" altLang="en-US" sz="2400" b="1" dirty="0">
                  <a:latin typeface="华文楷体" panose="02010600040101010101" pitchFamily="2" charset="-122"/>
                  <a:ea typeface="华文楷体" panose="02010600040101010101" pitchFamily="2" charset="-122"/>
                </a:rPr>
                <a:t>因为</a:t>
              </a:r>
              <a:r>
                <a:rPr lang="zh-CN" altLang="en-US" sz="1600" dirty="0">
                  <a:latin typeface="华文楷体" panose="02010600040101010101" pitchFamily="2" charset="-122"/>
                  <a:ea typeface="华文楷体" panose="02010600040101010101" pitchFamily="2" charset="-122"/>
                </a:rPr>
                <a:t>，青春总有挥霍的资本，还不懂得什么是畏首畏尾。青春是生命的黄金矿，当穷困的时候，取下一小块，在社会的火炉里炼几天，便有了新的金光闪闪的收获。</a:t>
              </a:r>
              <a:endParaRPr lang="zh-CN" altLang="en-US" sz="1600" dirty="0">
                <a:latin typeface="华文楷体" panose="02010600040101010101" pitchFamily="2" charset="-122"/>
                <a:ea typeface="华文楷体" panose="02010600040101010101" pitchFamily="2" charset="-122"/>
              </a:endParaRPr>
            </a:p>
          </p:txBody>
        </p:sp>
      </p:grpSp>
      <p:grpSp>
        <p:nvGrpSpPr>
          <p:cNvPr id="7" name="组合 6"/>
          <p:cNvGrpSpPr/>
          <p:nvPr/>
        </p:nvGrpSpPr>
        <p:grpSpPr>
          <a:xfrm>
            <a:off x="664702" y="1908575"/>
            <a:ext cx="5417888" cy="4107659"/>
            <a:chOff x="664702" y="1908575"/>
            <a:chExt cx="5417888" cy="4107659"/>
          </a:xfrm>
        </p:grpSpPr>
        <p:pic>
          <p:nvPicPr>
            <p:cNvPr id="9" name="图片 8"/>
            <p:cNvPicPr>
              <a:picLocks noChangeAspect="1"/>
            </p:cNvPicPr>
            <p:nvPr/>
          </p:nvPicPr>
          <p:blipFill>
            <a:blip r:embed="rId1" cstate="screen"/>
            <a:stretch>
              <a:fillRect/>
            </a:stretch>
          </p:blipFill>
          <p:spPr>
            <a:xfrm>
              <a:off x="664702" y="1908575"/>
              <a:ext cx="5417888" cy="4107659"/>
            </a:xfrm>
            <a:prstGeom prst="rect">
              <a:avLst/>
            </a:prstGeom>
            <a:ln>
              <a:solidFill>
                <a:schemeClr val="accent6">
                  <a:lumMod val="75000"/>
                </a:schemeClr>
              </a:solidFill>
            </a:ln>
          </p:spPr>
        </p:pic>
        <p:sp>
          <p:nvSpPr>
            <p:cNvPr id="16" name="矩形 15"/>
            <p:cNvSpPr/>
            <p:nvPr/>
          </p:nvSpPr>
          <p:spPr>
            <a:xfrm>
              <a:off x="664702" y="1908575"/>
              <a:ext cx="5417888" cy="4107659"/>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sp>
        <p:nvSpPr>
          <p:cNvPr id="10" name="文本框 9"/>
          <p:cNvSpPr txBox="1"/>
          <p:nvPr/>
        </p:nvSpPr>
        <p:spPr>
          <a:xfrm>
            <a:off x="1355834" y="2562021"/>
            <a:ext cx="4572321" cy="2800767"/>
          </a:xfrm>
          <a:prstGeom prst="rect">
            <a:avLst/>
          </a:prstGeom>
          <a:noFill/>
        </p:spPr>
        <p:txBody>
          <a:bodyPr wrap="square" rtlCol="0">
            <a:spAutoFit/>
          </a:bodyPr>
          <a:lstStyle>
            <a:defPPr>
              <a:defRPr lang="zh-CN"/>
            </a:defPPr>
            <a:lvl1pPr>
              <a:defRPr sz="2000">
                <a:latin typeface="华文楷体" panose="02010600040101010101" pitchFamily="2" charset="-122"/>
                <a:ea typeface="华文楷体" panose="02010600040101010101" pitchFamily="2" charset="-122"/>
              </a:defRPr>
            </a:lvl1pPr>
          </a:lstStyle>
          <a:p>
            <a:pPr indent="457200"/>
            <a:r>
              <a:rPr lang="zh-CN" altLang="en-US" sz="1600" dirty="0">
                <a:solidFill>
                  <a:schemeClr val="bg1"/>
                </a:solidFill>
              </a:rPr>
              <a:t>青春就是什么都敢想敢做，在生命里涌动着无数奇奇怪怪的梦想，唯独没有“困难”二字。青春是心有所想，就有所行动，不惧怕失败，那些伤疤也能变成春天的花朵，肆意绽放，然后结下甜蜜的果实。世界上再也没有比青春更美好的时光了。青春期是一部黑白墨片，忧伤和自卑是青春期的烙印，该感谢还是仇恨我的青春期？它赐予我的自卑携带至今，我没办法像别人那样相信这个世界是友善的，相信自己足够好，他们脸上的表情是简单而自信的，而我脸上是一望无际的孤寂。</a:t>
            </a:r>
            <a:endParaRPr lang="zh-CN" altLang="en-US" sz="1600" dirty="0">
              <a:solidFill>
                <a:schemeClr val="bg1"/>
              </a:solidFill>
            </a:endParaRPr>
          </a:p>
        </p:txBody>
      </p:sp>
      <p:cxnSp>
        <p:nvCxnSpPr>
          <p:cNvPr id="6" name="直接连接符 5"/>
          <p:cNvCxnSpPr/>
          <p:nvPr/>
        </p:nvCxnSpPr>
        <p:spPr>
          <a:xfrm>
            <a:off x="5686097" y="1304630"/>
            <a:ext cx="819807" cy="0"/>
          </a:xfrm>
          <a:prstGeom prst="line">
            <a:avLst/>
          </a:prstGeom>
          <a:ln w="15875">
            <a:solidFill>
              <a:srgbClr val="F39C67"/>
            </a:solidFill>
          </a:ln>
        </p:spPr>
        <p:style>
          <a:lnRef idx="1">
            <a:schemeClr val="accent1"/>
          </a:lnRef>
          <a:fillRef idx="0">
            <a:schemeClr val="accent1"/>
          </a:fillRef>
          <a:effectRef idx="0">
            <a:schemeClr val="accent1"/>
          </a:effectRef>
          <a:fontRef idx="minor">
            <a:schemeClr val="tx1"/>
          </a:fontRef>
        </p:style>
      </p:cxnSp>
      <p:sp>
        <p:nvSpPr>
          <p:cNvPr id="4" name="矩形 3"/>
          <p:cNvSpPr/>
          <p:nvPr/>
        </p:nvSpPr>
        <p:spPr>
          <a:xfrm>
            <a:off x="0" y="0"/>
            <a:ext cx="12192000" cy="6858000"/>
          </a:xfrm>
          <a:prstGeom prst="rect">
            <a:avLst/>
          </a:prstGeom>
          <a:noFill/>
          <a:ln w="292100">
            <a:solidFill>
              <a:srgbClr val="91C4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slow" advClick="0"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ppt_x"/>
                                          </p:val>
                                        </p:tav>
                                        <p:tav tm="100000">
                                          <p:val>
                                            <p:strVal val="#ppt_x"/>
                                          </p:val>
                                        </p:tav>
                                      </p:tavLst>
                                    </p:anim>
                                    <p:anim calcmode="lin" valueType="num">
                                      <p:cBhvr additive="base">
                                        <p:cTn id="8" dur="75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16" presetClass="entr" presetSubtype="37"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outVertical)">
                                      <p:cBhvr>
                                        <p:cTn id="12" dur="500"/>
                                        <p:tgtEl>
                                          <p:spTgt spid="6"/>
                                        </p:tgtEl>
                                      </p:cBhvr>
                                    </p:animEffect>
                                  </p:childTnLst>
                                </p:cTn>
                              </p:par>
                            </p:childTnLst>
                          </p:cTn>
                        </p:par>
                        <p:par>
                          <p:cTn id="13" fill="hold">
                            <p:stCondLst>
                              <p:cond delay="1500"/>
                            </p:stCondLst>
                            <p:childTnLst>
                              <p:par>
                                <p:cTn id="14" presetID="2" presetClass="entr" presetSubtype="8" decel="10000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1000" fill="hold"/>
                                        <p:tgtEl>
                                          <p:spTgt spid="7"/>
                                        </p:tgtEl>
                                        <p:attrNameLst>
                                          <p:attrName>ppt_x</p:attrName>
                                        </p:attrNameLst>
                                      </p:cBhvr>
                                      <p:tavLst>
                                        <p:tav tm="0">
                                          <p:val>
                                            <p:strVal val="0-#ppt_w/2"/>
                                          </p:val>
                                        </p:tav>
                                        <p:tav tm="100000">
                                          <p:val>
                                            <p:strVal val="#ppt_x"/>
                                          </p:val>
                                        </p:tav>
                                      </p:tavLst>
                                    </p:anim>
                                    <p:anim calcmode="lin" valueType="num">
                                      <p:cBhvr additive="base">
                                        <p:cTn id="17" dur="1000" fill="hold"/>
                                        <p:tgtEl>
                                          <p:spTgt spid="7"/>
                                        </p:tgtEl>
                                        <p:attrNameLst>
                                          <p:attrName>ppt_y</p:attrName>
                                        </p:attrNameLst>
                                      </p:cBhvr>
                                      <p:tavLst>
                                        <p:tav tm="0">
                                          <p:val>
                                            <p:strVal val="#ppt_y"/>
                                          </p:val>
                                        </p:tav>
                                        <p:tav tm="100000">
                                          <p:val>
                                            <p:strVal val="#ppt_y"/>
                                          </p:val>
                                        </p:tav>
                                      </p:tavLst>
                                    </p:anim>
                                  </p:childTnLst>
                                </p:cTn>
                              </p:par>
                              <p:par>
                                <p:cTn id="18" presetID="2" presetClass="entr" presetSubtype="8" decel="100000" fill="hold" grpId="0" nodeType="withEffect">
                                  <p:stCondLst>
                                    <p:cond delay="25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1000" fill="hold"/>
                                        <p:tgtEl>
                                          <p:spTgt spid="10"/>
                                        </p:tgtEl>
                                        <p:attrNameLst>
                                          <p:attrName>ppt_x</p:attrName>
                                        </p:attrNameLst>
                                      </p:cBhvr>
                                      <p:tavLst>
                                        <p:tav tm="0">
                                          <p:val>
                                            <p:strVal val="0-#ppt_w/2"/>
                                          </p:val>
                                        </p:tav>
                                        <p:tav tm="100000">
                                          <p:val>
                                            <p:strVal val="#ppt_x"/>
                                          </p:val>
                                        </p:tav>
                                      </p:tavLst>
                                    </p:anim>
                                    <p:anim calcmode="lin" valueType="num">
                                      <p:cBhvr additive="base">
                                        <p:cTn id="21" dur="1000" fill="hold"/>
                                        <p:tgtEl>
                                          <p:spTgt spid="10"/>
                                        </p:tgtEl>
                                        <p:attrNameLst>
                                          <p:attrName>ppt_y</p:attrName>
                                        </p:attrNameLst>
                                      </p:cBhvr>
                                      <p:tavLst>
                                        <p:tav tm="0">
                                          <p:val>
                                            <p:strVal val="#ppt_y"/>
                                          </p:val>
                                        </p:tav>
                                        <p:tav tm="100000">
                                          <p:val>
                                            <p:strVal val="#ppt_y"/>
                                          </p:val>
                                        </p:tav>
                                      </p:tavLst>
                                    </p:anim>
                                  </p:childTnLst>
                                </p:cTn>
                              </p:par>
                            </p:childTnLst>
                          </p:cTn>
                        </p:par>
                        <p:par>
                          <p:cTn id="22" fill="hold">
                            <p:stCondLst>
                              <p:cond delay="2500"/>
                            </p:stCondLst>
                            <p:childTnLst>
                              <p:par>
                                <p:cTn id="23" presetID="22" presetClass="entr" presetSubtype="8"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750"/>
                                        <p:tgtEl>
                                          <p:spTgt spid="15"/>
                                        </p:tgtEl>
                                      </p:cBhvr>
                                    </p:animEffect>
                                  </p:childTnLst>
                                </p:cTn>
                              </p:par>
                            </p:childTnLst>
                          </p:cTn>
                        </p:par>
                        <p:par>
                          <p:cTn id="26" fill="hold">
                            <p:stCondLst>
                              <p:cond delay="3500"/>
                            </p:stCondLst>
                            <p:childTnLst>
                              <p:par>
                                <p:cTn id="27" presetID="10" presetClass="entr" presetSubtype="0"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par>
                                <p:cTn id="30" presetID="10" presetClass="entr" presetSubtype="0" fill="hold" grpId="0" nodeType="withEffect">
                                  <p:stCondLst>
                                    <p:cond delay="25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 grpId="0"/>
      <p:bldP spid="12" grpId="0" animBg="1"/>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文本框 49"/>
          <p:cNvSpPr txBox="1"/>
          <p:nvPr/>
        </p:nvSpPr>
        <p:spPr>
          <a:xfrm>
            <a:off x="5730240" y="5339756"/>
            <a:ext cx="731520" cy="369332"/>
          </a:xfrm>
          <a:prstGeom prst="rect">
            <a:avLst/>
          </a:prstGeom>
          <a:noFill/>
        </p:spPr>
        <p:txBody>
          <a:bodyPr wrap="square" rtlCol="0">
            <a:spAutoFit/>
          </a:bodyPr>
          <a:lstStyle/>
          <a:p>
            <a:pPr algn="ctr"/>
            <a:r>
              <a:rPr lang="en-US" altLang="zh-CN" b="1" dirty="0">
                <a:solidFill>
                  <a:srgbClr val="F39C67"/>
                </a:solidFill>
                <a:latin typeface="华文中宋" panose="02010600040101010101" pitchFamily="2" charset="-122"/>
                <a:ea typeface="华文中宋" panose="02010600040101010101" pitchFamily="2" charset="-122"/>
              </a:rPr>
              <a:t>×</a:t>
            </a:r>
            <a:endParaRPr lang="zh-CN" altLang="en-US" b="1" dirty="0">
              <a:solidFill>
                <a:srgbClr val="F39C67"/>
              </a:solidFill>
              <a:latin typeface="华文中宋" panose="02010600040101010101" pitchFamily="2" charset="-122"/>
              <a:ea typeface="华文中宋" panose="02010600040101010101" pitchFamily="2" charset="-122"/>
            </a:endParaRPr>
          </a:p>
        </p:txBody>
      </p:sp>
      <p:sp>
        <p:nvSpPr>
          <p:cNvPr id="3" name="文本框 2"/>
          <p:cNvSpPr txBox="1"/>
          <p:nvPr/>
        </p:nvSpPr>
        <p:spPr>
          <a:xfrm>
            <a:off x="4796588" y="5761451"/>
            <a:ext cx="2598824" cy="523220"/>
          </a:xfrm>
          <a:prstGeom prst="rect">
            <a:avLst/>
          </a:prstGeom>
          <a:noFill/>
        </p:spPr>
        <p:txBody>
          <a:bodyPr wrap="square" rtlCol="0">
            <a:spAutoFit/>
          </a:bodyPr>
          <a:lstStyle/>
          <a:p>
            <a:pPr algn="dist"/>
            <a:r>
              <a:rPr lang="zh-CN" altLang="en-US" sz="2800" b="1" dirty="0">
                <a:solidFill>
                  <a:schemeClr val="accent6">
                    <a:lumMod val="75000"/>
                  </a:schemeClr>
                </a:solidFill>
                <a:latin typeface="华文中宋" panose="02010600040101010101" pitchFamily="2" charset="-122"/>
                <a:ea typeface="华文中宋" panose="02010600040101010101" pitchFamily="2" charset="-122"/>
              </a:rPr>
              <a:t>期待</a:t>
            </a:r>
            <a:r>
              <a:rPr lang="en-US" altLang="zh-CN" sz="2800" b="1" dirty="0">
                <a:solidFill>
                  <a:schemeClr val="accent6">
                    <a:lumMod val="75000"/>
                  </a:schemeClr>
                </a:solidFill>
                <a:latin typeface="华文中宋" panose="02010600040101010101" pitchFamily="2" charset="-122"/>
                <a:ea typeface="华文中宋" panose="02010600040101010101" pitchFamily="2" charset="-122"/>
              </a:rPr>
              <a:t>•</a:t>
            </a:r>
            <a:r>
              <a:rPr lang="zh-CN" altLang="en-US" sz="2800" b="1" dirty="0">
                <a:solidFill>
                  <a:srgbClr val="F39C67"/>
                </a:solidFill>
                <a:latin typeface="华文中宋" panose="02010600040101010101" pitchFamily="2" charset="-122"/>
                <a:ea typeface="华文中宋" panose="02010600040101010101" pitchFamily="2" charset="-122"/>
              </a:rPr>
              <a:t>相见</a:t>
            </a:r>
            <a:endParaRPr lang="zh-CN" altLang="en-US" sz="2800" b="1" dirty="0">
              <a:solidFill>
                <a:srgbClr val="F39C67"/>
              </a:solidFill>
              <a:latin typeface="华文中宋" panose="02010600040101010101" pitchFamily="2" charset="-122"/>
              <a:ea typeface="华文中宋" panose="02010600040101010101" pitchFamily="2" charset="-122"/>
            </a:endParaRPr>
          </a:p>
        </p:txBody>
      </p:sp>
      <p:sp>
        <p:nvSpPr>
          <p:cNvPr id="52" name="文本框 51"/>
          <p:cNvSpPr txBox="1"/>
          <p:nvPr/>
        </p:nvSpPr>
        <p:spPr>
          <a:xfrm>
            <a:off x="1127760" y="1243771"/>
            <a:ext cx="9936480" cy="954107"/>
          </a:xfrm>
          <a:prstGeom prst="rect">
            <a:avLst/>
          </a:prstGeom>
          <a:noFill/>
        </p:spPr>
        <p:txBody>
          <a:bodyPr wrap="square" rtlCol="0">
            <a:spAutoFit/>
          </a:bodyPr>
          <a:lstStyle/>
          <a:p>
            <a:pPr algn="ctr"/>
            <a:r>
              <a:rPr lang="zh-CN" altLang="en-US" sz="1400" dirty="0">
                <a:latin typeface="华文楷体" panose="02010600040101010101" pitchFamily="2" charset="-122"/>
                <a:ea typeface="华文楷体" panose="02010600040101010101" pitchFamily="2" charset="-122"/>
              </a:rPr>
              <a:t>都是这样吧，总要绕过那么长的路、那么多的桥，到最后，才有了释然，才有了这内心的清朗自在。回头想想，也不为过吧，青春，毕竟是人生才开场。刚开场，自然紧张，自然做不到张弛有度，自然是拿得起却还不能放得下。那些一意孤行的欢啊，那些惊雷一样的爱情，绝对，突兀。像初学绘画的小学生，桃红，草绿，用得太过纯粹，红就红到明艳灼人，绿就绿到漫漶无边，不留白，不后退，只会一笔又一笔地添。到后来，才惊觉，是白辛苦一场。 </a:t>
            </a:r>
            <a:endParaRPr lang="zh-CN" altLang="en-US" sz="1400" dirty="0">
              <a:latin typeface="华文楷体" panose="02010600040101010101" pitchFamily="2" charset="-122"/>
              <a:ea typeface="华文楷体" panose="02010600040101010101" pitchFamily="2" charset="-122"/>
            </a:endParaRPr>
          </a:p>
        </p:txBody>
      </p:sp>
      <p:pic>
        <p:nvPicPr>
          <p:cNvPr id="30" name="图片 29"/>
          <p:cNvPicPr>
            <a:picLocks noChangeAspect="1"/>
          </p:cNvPicPr>
          <p:nvPr/>
        </p:nvPicPr>
        <p:blipFill>
          <a:blip r:embed="rId1" cstate="screen"/>
          <a:srcRect l="27447" r="5818"/>
          <a:stretch>
            <a:fillRect/>
          </a:stretch>
        </p:blipFill>
        <p:spPr>
          <a:xfrm>
            <a:off x="9273436" y="2555765"/>
            <a:ext cx="2304000" cy="2301649"/>
          </a:xfrm>
          <a:custGeom>
            <a:avLst/>
            <a:gdLst>
              <a:gd name="connsiteX0" fmla="*/ 375251 w 2304000"/>
              <a:gd name="connsiteY0" fmla="*/ 0 h 2301649"/>
              <a:gd name="connsiteX1" fmla="*/ 1928749 w 2304000"/>
              <a:gd name="connsiteY1" fmla="*/ 0 h 2301649"/>
              <a:gd name="connsiteX2" fmla="*/ 2304000 w 2304000"/>
              <a:gd name="connsiteY2" fmla="*/ 375251 h 2301649"/>
              <a:gd name="connsiteX3" fmla="*/ 2304000 w 2304000"/>
              <a:gd name="connsiteY3" fmla="*/ 1928747 h 2301649"/>
              <a:gd name="connsiteX4" fmla="*/ 1931098 w 2304000"/>
              <a:gd name="connsiteY4" fmla="*/ 2301649 h 2301649"/>
              <a:gd name="connsiteX5" fmla="*/ 372902 w 2304000"/>
              <a:gd name="connsiteY5" fmla="*/ 2301649 h 2301649"/>
              <a:gd name="connsiteX6" fmla="*/ 0 w 2304000"/>
              <a:gd name="connsiteY6" fmla="*/ 1928747 h 2301649"/>
              <a:gd name="connsiteX7" fmla="*/ 0 w 2304000"/>
              <a:gd name="connsiteY7" fmla="*/ 375251 h 2301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04000" h="2301649">
                <a:moveTo>
                  <a:pt x="375251" y="0"/>
                </a:moveTo>
                <a:lnTo>
                  <a:pt x="1928749" y="0"/>
                </a:lnTo>
                <a:lnTo>
                  <a:pt x="2304000" y="375251"/>
                </a:lnTo>
                <a:lnTo>
                  <a:pt x="2304000" y="1928747"/>
                </a:lnTo>
                <a:lnTo>
                  <a:pt x="1931098" y="2301649"/>
                </a:lnTo>
                <a:lnTo>
                  <a:pt x="372902" y="2301649"/>
                </a:lnTo>
                <a:lnTo>
                  <a:pt x="0" y="1928747"/>
                </a:lnTo>
                <a:lnTo>
                  <a:pt x="0" y="375251"/>
                </a:lnTo>
                <a:close/>
              </a:path>
            </a:pathLst>
          </a:custGeom>
          <a:ln>
            <a:solidFill>
              <a:schemeClr val="accent6">
                <a:lumMod val="75000"/>
              </a:schemeClr>
            </a:solidFill>
          </a:ln>
        </p:spPr>
      </p:pic>
      <p:sp>
        <p:nvSpPr>
          <p:cNvPr id="33" name="矩形 32"/>
          <p:cNvSpPr/>
          <p:nvPr/>
        </p:nvSpPr>
        <p:spPr>
          <a:xfrm>
            <a:off x="-4" y="2404998"/>
            <a:ext cx="8997699" cy="26658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9" name="图片 28"/>
          <p:cNvPicPr>
            <a:picLocks noChangeAspect="1"/>
          </p:cNvPicPr>
          <p:nvPr/>
        </p:nvPicPr>
        <p:blipFill>
          <a:blip r:embed="rId2" cstate="screen"/>
          <a:srcRect l="8589" r="24854"/>
          <a:stretch>
            <a:fillRect/>
          </a:stretch>
        </p:blipFill>
        <p:spPr>
          <a:xfrm>
            <a:off x="6393329" y="2555765"/>
            <a:ext cx="2304000" cy="2301649"/>
          </a:xfrm>
          <a:custGeom>
            <a:avLst/>
            <a:gdLst>
              <a:gd name="connsiteX0" fmla="*/ 375251 w 2304000"/>
              <a:gd name="connsiteY0" fmla="*/ 0 h 2301649"/>
              <a:gd name="connsiteX1" fmla="*/ 1928749 w 2304000"/>
              <a:gd name="connsiteY1" fmla="*/ 0 h 2301649"/>
              <a:gd name="connsiteX2" fmla="*/ 2304000 w 2304000"/>
              <a:gd name="connsiteY2" fmla="*/ 375251 h 2301649"/>
              <a:gd name="connsiteX3" fmla="*/ 2304000 w 2304000"/>
              <a:gd name="connsiteY3" fmla="*/ 1928747 h 2301649"/>
              <a:gd name="connsiteX4" fmla="*/ 1931098 w 2304000"/>
              <a:gd name="connsiteY4" fmla="*/ 2301649 h 2301649"/>
              <a:gd name="connsiteX5" fmla="*/ 372902 w 2304000"/>
              <a:gd name="connsiteY5" fmla="*/ 2301649 h 2301649"/>
              <a:gd name="connsiteX6" fmla="*/ 0 w 2304000"/>
              <a:gd name="connsiteY6" fmla="*/ 1928747 h 2301649"/>
              <a:gd name="connsiteX7" fmla="*/ 0 w 2304000"/>
              <a:gd name="connsiteY7" fmla="*/ 375251 h 2301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04000" h="2301649">
                <a:moveTo>
                  <a:pt x="375251" y="0"/>
                </a:moveTo>
                <a:lnTo>
                  <a:pt x="1928749" y="0"/>
                </a:lnTo>
                <a:lnTo>
                  <a:pt x="2304000" y="375251"/>
                </a:lnTo>
                <a:lnTo>
                  <a:pt x="2304000" y="1928747"/>
                </a:lnTo>
                <a:lnTo>
                  <a:pt x="1931098" y="2301649"/>
                </a:lnTo>
                <a:lnTo>
                  <a:pt x="372902" y="2301649"/>
                </a:lnTo>
                <a:lnTo>
                  <a:pt x="0" y="1928747"/>
                </a:lnTo>
                <a:lnTo>
                  <a:pt x="0" y="375251"/>
                </a:lnTo>
                <a:close/>
              </a:path>
            </a:pathLst>
          </a:custGeom>
          <a:ln>
            <a:solidFill>
              <a:schemeClr val="accent6">
                <a:lumMod val="75000"/>
              </a:schemeClr>
            </a:solidFill>
          </a:ln>
        </p:spPr>
      </p:pic>
      <p:sp>
        <p:nvSpPr>
          <p:cNvPr id="32" name="矩形 31"/>
          <p:cNvSpPr/>
          <p:nvPr/>
        </p:nvSpPr>
        <p:spPr>
          <a:xfrm>
            <a:off x="-2" y="2373668"/>
            <a:ext cx="6096001" cy="26658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4" name="图片 23"/>
          <p:cNvPicPr>
            <a:picLocks noChangeAspect="1"/>
          </p:cNvPicPr>
          <p:nvPr/>
        </p:nvPicPr>
        <p:blipFill>
          <a:blip r:embed="rId3" cstate="screen"/>
          <a:srcRect l="14998" t="51" r="18443"/>
          <a:stretch>
            <a:fillRect/>
          </a:stretch>
        </p:blipFill>
        <p:spPr>
          <a:xfrm>
            <a:off x="3513222" y="2555765"/>
            <a:ext cx="2304000" cy="2301649"/>
          </a:xfrm>
          <a:custGeom>
            <a:avLst/>
            <a:gdLst>
              <a:gd name="connsiteX0" fmla="*/ 375252 w 2304000"/>
              <a:gd name="connsiteY0" fmla="*/ 0 h 2301649"/>
              <a:gd name="connsiteX1" fmla="*/ 1928748 w 2304000"/>
              <a:gd name="connsiteY1" fmla="*/ 0 h 2301649"/>
              <a:gd name="connsiteX2" fmla="*/ 2304000 w 2304000"/>
              <a:gd name="connsiteY2" fmla="*/ 375252 h 2301649"/>
              <a:gd name="connsiteX3" fmla="*/ 2304000 w 2304000"/>
              <a:gd name="connsiteY3" fmla="*/ 1928748 h 2301649"/>
              <a:gd name="connsiteX4" fmla="*/ 1931099 w 2304000"/>
              <a:gd name="connsiteY4" fmla="*/ 2301649 h 2301649"/>
              <a:gd name="connsiteX5" fmla="*/ 372901 w 2304000"/>
              <a:gd name="connsiteY5" fmla="*/ 2301649 h 2301649"/>
              <a:gd name="connsiteX6" fmla="*/ 0 w 2304000"/>
              <a:gd name="connsiteY6" fmla="*/ 1928748 h 2301649"/>
              <a:gd name="connsiteX7" fmla="*/ 0 w 2304000"/>
              <a:gd name="connsiteY7" fmla="*/ 375252 h 2301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04000" h="2301649">
                <a:moveTo>
                  <a:pt x="375252" y="0"/>
                </a:moveTo>
                <a:lnTo>
                  <a:pt x="1928748" y="0"/>
                </a:lnTo>
                <a:lnTo>
                  <a:pt x="2304000" y="375252"/>
                </a:lnTo>
                <a:lnTo>
                  <a:pt x="2304000" y="1928748"/>
                </a:lnTo>
                <a:lnTo>
                  <a:pt x="1931099" y="2301649"/>
                </a:lnTo>
                <a:lnTo>
                  <a:pt x="372901" y="2301649"/>
                </a:lnTo>
                <a:lnTo>
                  <a:pt x="0" y="1928748"/>
                </a:lnTo>
                <a:lnTo>
                  <a:pt x="0" y="375252"/>
                </a:lnTo>
                <a:close/>
              </a:path>
            </a:pathLst>
          </a:custGeom>
          <a:ln>
            <a:solidFill>
              <a:schemeClr val="accent6">
                <a:lumMod val="75000"/>
              </a:schemeClr>
            </a:solidFill>
          </a:ln>
        </p:spPr>
      </p:pic>
      <p:sp>
        <p:nvSpPr>
          <p:cNvPr id="56" name="矩形 55"/>
          <p:cNvSpPr/>
          <p:nvPr/>
        </p:nvSpPr>
        <p:spPr>
          <a:xfrm>
            <a:off x="-1" y="2404998"/>
            <a:ext cx="3218689" cy="26658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3" name="图片 22"/>
          <p:cNvPicPr>
            <a:picLocks noChangeAspect="1"/>
          </p:cNvPicPr>
          <p:nvPr/>
        </p:nvPicPr>
        <p:blipFill>
          <a:blip r:embed="rId4" cstate="screen"/>
          <a:srcRect l="11825" t="51" r="13088"/>
          <a:stretch>
            <a:fillRect/>
          </a:stretch>
        </p:blipFill>
        <p:spPr>
          <a:xfrm>
            <a:off x="633115" y="2555764"/>
            <a:ext cx="2304000" cy="2302824"/>
          </a:xfrm>
          <a:custGeom>
            <a:avLst/>
            <a:gdLst>
              <a:gd name="connsiteX0" fmla="*/ 375252 w 2304000"/>
              <a:gd name="connsiteY0" fmla="*/ 0 h 2302824"/>
              <a:gd name="connsiteX1" fmla="*/ 1928748 w 2304000"/>
              <a:gd name="connsiteY1" fmla="*/ 0 h 2302824"/>
              <a:gd name="connsiteX2" fmla="*/ 2304000 w 2304000"/>
              <a:gd name="connsiteY2" fmla="*/ 375252 h 2302824"/>
              <a:gd name="connsiteX3" fmla="*/ 2304000 w 2304000"/>
              <a:gd name="connsiteY3" fmla="*/ 1928748 h 2302824"/>
              <a:gd name="connsiteX4" fmla="*/ 1929924 w 2304000"/>
              <a:gd name="connsiteY4" fmla="*/ 2302824 h 2302824"/>
              <a:gd name="connsiteX5" fmla="*/ 374076 w 2304000"/>
              <a:gd name="connsiteY5" fmla="*/ 2302824 h 2302824"/>
              <a:gd name="connsiteX6" fmla="*/ 0 w 2304000"/>
              <a:gd name="connsiteY6" fmla="*/ 1928748 h 2302824"/>
              <a:gd name="connsiteX7" fmla="*/ 0 w 2304000"/>
              <a:gd name="connsiteY7" fmla="*/ 375252 h 2302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04000" h="2302824">
                <a:moveTo>
                  <a:pt x="375252" y="0"/>
                </a:moveTo>
                <a:lnTo>
                  <a:pt x="1928748" y="0"/>
                </a:lnTo>
                <a:lnTo>
                  <a:pt x="2304000" y="375252"/>
                </a:lnTo>
                <a:lnTo>
                  <a:pt x="2304000" y="1928748"/>
                </a:lnTo>
                <a:lnTo>
                  <a:pt x="1929924" y="2302824"/>
                </a:lnTo>
                <a:lnTo>
                  <a:pt x="374076" y="2302824"/>
                </a:lnTo>
                <a:lnTo>
                  <a:pt x="0" y="1928748"/>
                </a:lnTo>
                <a:lnTo>
                  <a:pt x="0" y="375252"/>
                </a:lnTo>
                <a:close/>
              </a:path>
            </a:pathLst>
          </a:custGeom>
          <a:ln>
            <a:solidFill>
              <a:schemeClr val="accent6">
                <a:lumMod val="75000"/>
              </a:schemeClr>
            </a:solidFill>
          </a:ln>
        </p:spPr>
      </p:pic>
      <p:sp>
        <p:nvSpPr>
          <p:cNvPr id="19" name="矩形 18"/>
          <p:cNvSpPr/>
          <p:nvPr/>
        </p:nvSpPr>
        <p:spPr>
          <a:xfrm>
            <a:off x="0" y="0"/>
            <a:ext cx="12192000" cy="6858000"/>
          </a:xfrm>
          <a:prstGeom prst="rect">
            <a:avLst/>
          </a:prstGeom>
          <a:noFill/>
          <a:ln w="292100">
            <a:solidFill>
              <a:srgbClr val="91C4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slow" advClick="0"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wipe(up)">
                                      <p:cBhvr>
                                        <p:cTn id="7" dur="1250"/>
                                        <p:tgtEl>
                                          <p:spTgt spid="52"/>
                                        </p:tgtEl>
                                      </p:cBhvr>
                                    </p:animEffect>
                                  </p:childTnLst>
                                </p:cTn>
                              </p:par>
                            </p:childTnLst>
                          </p:cTn>
                        </p:par>
                        <p:par>
                          <p:cTn id="8" fill="hold">
                            <p:stCondLst>
                              <p:cond delay="1500"/>
                            </p:stCondLst>
                            <p:childTnLst>
                              <p:par>
                                <p:cTn id="9" presetID="2" presetClass="entr" presetSubtype="8" decel="100000"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1000" fill="hold"/>
                                        <p:tgtEl>
                                          <p:spTgt spid="23"/>
                                        </p:tgtEl>
                                        <p:attrNameLst>
                                          <p:attrName>ppt_x</p:attrName>
                                        </p:attrNameLst>
                                      </p:cBhvr>
                                      <p:tavLst>
                                        <p:tav tm="0">
                                          <p:val>
                                            <p:strVal val="0-#ppt_w/2"/>
                                          </p:val>
                                        </p:tav>
                                        <p:tav tm="100000">
                                          <p:val>
                                            <p:strVal val="#ppt_x"/>
                                          </p:val>
                                        </p:tav>
                                      </p:tavLst>
                                    </p:anim>
                                    <p:anim calcmode="lin" valueType="num">
                                      <p:cBhvr additive="base">
                                        <p:cTn id="12" dur="1000" fill="hold"/>
                                        <p:tgtEl>
                                          <p:spTgt spid="23"/>
                                        </p:tgtEl>
                                        <p:attrNameLst>
                                          <p:attrName>ppt_y</p:attrName>
                                        </p:attrNameLst>
                                      </p:cBhvr>
                                      <p:tavLst>
                                        <p:tav tm="0">
                                          <p:val>
                                            <p:strVal val="#ppt_y"/>
                                          </p:val>
                                        </p:tav>
                                        <p:tav tm="100000">
                                          <p:val>
                                            <p:strVal val="#ppt_y"/>
                                          </p:val>
                                        </p:tav>
                                      </p:tavLst>
                                    </p:anim>
                                  </p:childTnLst>
                                </p:cTn>
                              </p:par>
                              <p:par>
                                <p:cTn id="13" presetID="2" presetClass="entr" presetSubtype="8" decel="10000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1250" fill="hold"/>
                                        <p:tgtEl>
                                          <p:spTgt spid="24"/>
                                        </p:tgtEl>
                                        <p:attrNameLst>
                                          <p:attrName>ppt_x</p:attrName>
                                        </p:attrNameLst>
                                      </p:cBhvr>
                                      <p:tavLst>
                                        <p:tav tm="0">
                                          <p:val>
                                            <p:strVal val="0-#ppt_w/2"/>
                                          </p:val>
                                        </p:tav>
                                        <p:tav tm="100000">
                                          <p:val>
                                            <p:strVal val="#ppt_x"/>
                                          </p:val>
                                        </p:tav>
                                      </p:tavLst>
                                    </p:anim>
                                    <p:anim calcmode="lin" valueType="num">
                                      <p:cBhvr additive="base">
                                        <p:cTn id="16" dur="1250" fill="hold"/>
                                        <p:tgtEl>
                                          <p:spTgt spid="24"/>
                                        </p:tgtEl>
                                        <p:attrNameLst>
                                          <p:attrName>ppt_y</p:attrName>
                                        </p:attrNameLst>
                                      </p:cBhvr>
                                      <p:tavLst>
                                        <p:tav tm="0">
                                          <p:val>
                                            <p:strVal val="#ppt_y"/>
                                          </p:val>
                                        </p:tav>
                                        <p:tav tm="100000">
                                          <p:val>
                                            <p:strVal val="#ppt_y"/>
                                          </p:val>
                                        </p:tav>
                                      </p:tavLst>
                                    </p:anim>
                                  </p:childTnLst>
                                </p:cTn>
                              </p:par>
                              <p:par>
                                <p:cTn id="17" presetID="2" presetClass="entr" presetSubtype="8" decel="10000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1500" fill="hold"/>
                                        <p:tgtEl>
                                          <p:spTgt spid="29"/>
                                        </p:tgtEl>
                                        <p:attrNameLst>
                                          <p:attrName>ppt_x</p:attrName>
                                        </p:attrNameLst>
                                      </p:cBhvr>
                                      <p:tavLst>
                                        <p:tav tm="0">
                                          <p:val>
                                            <p:strVal val="0-#ppt_w/2"/>
                                          </p:val>
                                        </p:tav>
                                        <p:tav tm="100000">
                                          <p:val>
                                            <p:strVal val="#ppt_x"/>
                                          </p:val>
                                        </p:tav>
                                      </p:tavLst>
                                    </p:anim>
                                    <p:anim calcmode="lin" valueType="num">
                                      <p:cBhvr additive="base">
                                        <p:cTn id="20" dur="1500" fill="hold"/>
                                        <p:tgtEl>
                                          <p:spTgt spid="29"/>
                                        </p:tgtEl>
                                        <p:attrNameLst>
                                          <p:attrName>ppt_y</p:attrName>
                                        </p:attrNameLst>
                                      </p:cBhvr>
                                      <p:tavLst>
                                        <p:tav tm="0">
                                          <p:val>
                                            <p:strVal val="#ppt_y"/>
                                          </p:val>
                                        </p:tav>
                                        <p:tav tm="100000">
                                          <p:val>
                                            <p:strVal val="#ppt_y"/>
                                          </p:val>
                                        </p:tav>
                                      </p:tavLst>
                                    </p:anim>
                                  </p:childTnLst>
                                </p:cTn>
                              </p:par>
                              <p:par>
                                <p:cTn id="21" presetID="2" presetClass="entr" presetSubtype="8" decel="100000"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anim calcmode="lin" valueType="num">
                                      <p:cBhvr additive="base">
                                        <p:cTn id="23" dur="1750" fill="hold"/>
                                        <p:tgtEl>
                                          <p:spTgt spid="30"/>
                                        </p:tgtEl>
                                        <p:attrNameLst>
                                          <p:attrName>ppt_x</p:attrName>
                                        </p:attrNameLst>
                                      </p:cBhvr>
                                      <p:tavLst>
                                        <p:tav tm="0">
                                          <p:val>
                                            <p:strVal val="0-#ppt_w/2"/>
                                          </p:val>
                                        </p:tav>
                                        <p:tav tm="100000">
                                          <p:val>
                                            <p:strVal val="#ppt_x"/>
                                          </p:val>
                                        </p:tav>
                                      </p:tavLst>
                                    </p:anim>
                                    <p:anim calcmode="lin" valueType="num">
                                      <p:cBhvr additive="base">
                                        <p:cTn id="24" dur="1750" fill="hold"/>
                                        <p:tgtEl>
                                          <p:spTgt spid="30"/>
                                        </p:tgtEl>
                                        <p:attrNameLst>
                                          <p:attrName>ppt_y</p:attrName>
                                        </p:attrNameLst>
                                      </p:cBhvr>
                                      <p:tavLst>
                                        <p:tav tm="0">
                                          <p:val>
                                            <p:strVal val="#ppt_y"/>
                                          </p:val>
                                        </p:tav>
                                        <p:tav tm="100000">
                                          <p:val>
                                            <p:strVal val="#ppt_y"/>
                                          </p:val>
                                        </p:tav>
                                      </p:tavLst>
                                    </p:anim>
                                  </p:childTnLst>
                                </p:cTn>
                              </p:par>
                            </p:childTnLst>
                          </p:cTn>
                        </p:par>
                        <p:par>
                          <p:cTn id="25" fill="hold">
                            <p:stCondLst>
                              <p:cond delay="2500"/>
                            </p:stCondLst>
                            <p:childTnLst>
                              <p:par>
                                <p:cTn id="26" presetID="53" presetClass="entr" presetSubtype="16" fill="hold" grpId="0" nodeType="afterEffect">
                                  <p:stCondLst>
                                    <p:cond delay="0"/>
                                  </p:stCondLst>
                                  <p:childTnLst>
                                    <p:set>
                                      <p:cBhvr>
                                        <p:cTn id="27" dur="1" fill="hold">
                                          <p:stCondLst>
                                            <p:cond delay="0"/>
                                          </p:stCondLst>
                                        </p:cTn>
                                        <p:tgtEl>
                                          <p:spTgt spid="50"/>
                                        </p:tgtEl>
                                        <p:attrNameLst>
                                          <p:attrName>style.visibility</p:attrName>
                                        </p:attrNameLst>
                                      </p:cBhvr>
                                      <p:to>
                                        <p:strVal val="visible"/>
                                      </p:to>
                                    </p:set>
                                    <p:anim calcmode="lin" valueType="num">
                                      <p:cBhvr>
                                        <p:cTn id="28" dur="500" fill="hold"/>
                                        <p:tgtEl>
                                          <p:spTgt spid="50"/>
                                        </p:tgtEl>
                                        <p:attrNameLst>
                                          <p:attrName>ppt_w</p:attrName>
                                        </p:attrNameLst>
                                      </p:cBhvr>
                                      <p:tavLst>
                                        <p:tav tm="0">
                                          <p:val>
                                            <p:fltVal val="0"/>
                                          </p:val>
                                        </p:tav>
                                        <p:tav tm="100000">
                                          <p:val>
                                            <p:strVal val="#ppt_w"/>
                                          </p:val>
                                        </p:tav>
                                      </p:tavLst>
                                    </p:anim>
                                    <p:anim calcmode="lin" valueType="num">
                                      <p:cBhvr>
                                        <p:cTn id="29" dur="500" fill="hold"/>
                                        <p:tgtEl>
                                          <p:spTgt spid="50"/>
                                        </p:tgtEl>
                                        <p:attrNameLst>
                                          <p:attrName>ppt_h</p:attrName>
                                        </p:attrNameLst>
                                      </p:cBhvr>
                                      <p:tavLst>
                                        <p:tav tm="0">
                                          <p:val>
                                            <p:fltVal val="0"/>
                                          </p:val>
                                        </p:tav>
                                        <p:tav tm="100000">
                                          <p:val>
                                            <p:strVal val="#ppt_h"/>
                                          </p:val>
                                        </p:tav>
                                      </p:tavLst>
                                    </p:anim>
                                    <p:animEffect transition="in" filter="fade">
                                      <p:cBhvr>
                                        <p:cTn id="30" dur="500"/>
                                        <p:tgtEl>
                                          <p:spTgt spid="50"/>
                                        </p:tgtEl>
                                      </p:cBhvr>
                                    </p:animEffect>
                                  </p:childTnLst>
                                </p:cTn>
                              </p:par>
                            </p:childTnLst>
                          </p:cTn>
                        </p:par>
                        <p:par>
                          <p:cTn id="31" fill="hold">
                            <p:stCondLst>
                              <p:cond delay="3000"/>
                            </p:stCondLst>
                            <p:childTnLst>
                              <p:par>
                                <p:cTn id="32" presetID="22" presetClass="entr" presetSubtype="8" fill="hold" grpId="0" nodeType="after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wipe(left)">
                                      <p:cBhvr>
                                        <p:cTn id="34"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3" grpId="0"/>
      <p:bldP spid="5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6448097" y="378372"/>
            <a:ext cx="4524703" cy="6022428"/>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pic>
        <p:nvPicPr>
          <p:cNvPr id="4" name="图片 3"/>
          <p:cNvPicPr>
            <a:picLocks noChangeAspect="1"/>
          </p:cNvPicPr>
          <p:nvPr/>
        </p:nvPicPr>
        <p:blipFill>
          <a:blip r:embed="rId1" cstate="screen"/>
          <a:stretch>
            <a:fillRect/>
          </a:stretch>
        </p:blipFill>
        <p:spPr>
          <a:xfrm>
            <a:off x="4260867" y="882870"/>
            <a:ext cx="7335563" cy="4890376"/>
          </a:xfrm>
          <a:prstGeom prst="rect">
            <a:avLst/>
          </a:prstGeom>
        </p:spPr>
      </p:pic>
      <p:grpSp>
        <p:nvGrpSpPr>
          <p:cNvPr id="8" name="组合 7"/>
          <p:cNvGrpSpPr/>
          <p:nvPr/>
        </p:nvGrpSpPr>
        <p:grpSpPr>
          <a:xfrm>
            <a:off x="4260867" y="882870"/>
            <a:ext cx="738402" cy="2295507"/>
            <a:chOff x="4168665" y="1084753"/>
            <a:chExt cx="738402" cy="2295507"/>
          </a:xfrm>
        </p:grpSpPr>
        <p:sp>
          <p:nvSpPr>
            <p:cNvPr id="5" name="矩形 4"/>
            <p:cNvSpPr/>
            <p:nvPr/>
          </p:nvSpPr>
          <p:spPr>
            <a:xfrm>
              <a:off x="4168665" y="1084753"/>
              <a:ext cx="738402" cy="2295507"/>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4260867" y="1133491"/>
              <a:ext cx="553998" cy="2246769"/>
            </a:xfrm>
            <a:prstGeom prst="rect">
              <a:avLst/>
            </a:prstGeom>
            <a:noFill/>
          </p:spPr>
          <p:txBody>
            <a:bodyPr vert="eaVert" wrap="square" rtlCol="0">
              <a:spAutoFit/>
            </a:bodyPr>
            <a:lstStyle/>
            <a:p>
              <a:pPr algn="l"/>
              <a:r>
                <a:rPr lang="zh-CN" altLang="en-US" sz="2400" dirty="0">
                  <a:solidFill>
                    <a:schemeClr val="bg1"/>
                  </a:solidFill>
                  <a:latin typeface="华文中宋" panose="02010600040101010101" pitchFamily="2" charset="-122"/>
                  <a:ea typeface="华文中宋" panose="02010600040101010101" pitchFamily="2" charset="-122"/>
                </a:rPr>
                <a:t>我们的从前</a:t>
              </a:r>
              <a:endParaRPr lang="zh-CN" altLang="en-US" sz="2400" dirty="0">
                <a:solidFill>
                  <a:schemeClr val="bg1"/>
                </a:solidFill>
                <a:latin typeface="华文中宋" panose="02010600040101010101" pitchFamily="2" charset="-122"/>
                <a:ea typeface="华文中宋" panose="02010600040101010101" pitchFamily="2" charset="-122"/>
              </a:endParaRPr>
            </a:p>
          </p:txBody>
        </p:sp>
      </p:grpSp>
      <p:sp>
        <p:nvSpPr>
          <p:cNvPr id="12" name="椭圆 11"/>
          <p:cNvSpPr/>
          <p:nvPr/>
        </p:nvSpPr>
        <p:spPr>
          <a:xfrm>
            <a:off x="1636345" y="868798"/>
            <a:ext cx="1161825" cy="1161825"/>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000" b="1" dirty="0">
                <a:solidFill>
                  <a:srgbClr val="F39C67"/>
                </a:solidFill>
                <a:latin typeface="华文中宋" panose="02010600040101010101" pitchFamily="2" charset="-122"/>
                <a:ea typeface="华文中宋" panose="02010600040101010101" pitchFamily="2" charset="-122"/>
              </a:rPr>
              <a:t>忆</a:t>
            </a:r>
            <a:endParaRPr lang="zh-CN" altLang="en-US" sz="4000" b="1" dirty="0">
              <a:solidFill>
                <a:srgbClr val="F39C67"/>
              </a:solidFill>
              <a:latin typeface="华文中宋" panose="02010600040101010101" pitchFamily="2" charset="-122"/>
              <a:ea typeface="华文中宋" panose="02010600040101010101" pitchFamily="2" charset="-122"/>
            </a:endParaRPr>
          </a:p>
        </p:txBody>
      </p:sp>
      <p:cxnSp>
        <p:nvCxnSpPr>
          <p:cNvPr id="13" name="直接连接符 12"/>
          <p:cNvCxnSpPr/>
          <p:nvPr/>
        </p:nvCxnSpPr>
        <p:spPr>
          <a:xfrm flipH="1">
            <a:off x="2881848" y="1443734"/>
            <a:ext cx="394832" cy="0"/>
          </a:xfrm>
          <a:prstGeom prst="line">
            <a:avLst/>
          </a:prstGeom>
          <a:ln w="158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flipH="1">
            <a:off x="1157835" y="1443734"/>
            <a:ext cx="396000" cy="0"/>
          </a:xfrm>
          <a:prstGeom prst="line">
            <a:avLst/>
          </a:prstGeom>
          <a:ln w="158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nvGrpSpPr>
          <p:cNvPr id="22" name="组合 21"/>
          <p:cNvGrpSpPr/>
          <p:nvPr/>
        </p:nvGrpSpPr>
        <p:grpSpPr>
          <a:xfrm>
            <a:off x="595570" y="2404487"/>
            <a:ext cx="3243374" cy="3368759"/>
            <a:chOff x="595570" y="2404487"/>
            <a:chExt cx="3243374" cy="3368759"/>
          </a:xfrm>
        </p:grpSpPr>
        <p:sp>
          <p:nvSpPr>
            <p:cNvPr id="19" name="矩形 18"/>
            <p:cNvSpPr/>
            <p:nvPr/>
          </p:nvSpPr>
          <p:spPr>
            <a:xfrm>
              <a:off x="595570" y="2404487"/>
              <a:ext cx="3243374" cy="3368759"/>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797278" y="2736610"/>
              <a:ext cx="2839960" cy="2677656"/>
            </a:xfrm>
            <a:prstGeom prst="rect">
              <a:avLst/>
            </a:prstGeom>
            <a:noFill/>
          </p:spPr>
          <p:txBody>
            <a:bodyPr wrap="square" rtlCol="0">
              <a:spAutoFit/>
            </a:bodyPr>
            <a:lstStyle/>
            <a:p>
              <a:pPr indent="457200"/>
              <a:r>
                <a:rPr lang="zh-CN" altLang="en-US" sz="2400" dirty="0">
                  <a:solidFill>
                    <a:srgbClr val="F39C67"/>
                  </a:solidFill>
                  <a:latin typeface="华文楷体" panose="02010600040101010101" pitchFamily="2" charset="-122"/>
                  <a:ea typeface="华文楷体" panose="02010600040101010101" pitchFamily="2" charset="-122"/>
                </a:rPr>
                <a:t>当我们</a:t>
              </a:r>
              <a:r>
                <a:rPr lang="zh-CN" altLang="en-US" sz="1600" dirty="0">
                  <a:latin typeface="华文楷体" panose="02010600040101010101" pitchFamily="2" charset="-122"/>
                  <a:ea typeface="华文楷体" panose="02010600040101010101" pitchFamily="2" charset="-122"/>
                </a:rPr>
                <a:t>翻开以往的相册与日记时，我们鼻子都会含着酸，双目都会含泪，想一想那时的我们，想想那时高中时光的我们。那是我们共同度过的，我还记得你们拍照时挡住我的脸型呢</a:t>
              </a:r>
              <a:r>
                <a:rPr lang="en-US" altLang="zh-CN" sz="1600" dirty="0">
                  <a:latin typeface="华文楷体" panose="02010600040101010101" pitchFamily="2" charset="-122"/>
                  <a:ea typeface="华文楷体" panose="02010600040101010101" pitchFamily="2" charset="-122"/>
                </a:rPr>
                <a:t>!</a:t>
              </a:r>
              <a:r>
                <a:rPr lang="zh-CN" altLang="en-US" sz="1600" dirty="0">
                  <a:latin typeface="华文楷体" panose="02010600040101010101" pitchFamily="2" charset="-122"/>
                  <a:ea typeface="华文楷体" panose="02010600040101010101" pitchFamily="2" charset="-122"/>
                </a:rPr>
                <a:t>青春的完美幻想终究敌但是现实的冰冷残酷。毕业后各奔东西，大家都经历着现实给予我们的残酷蜕变。</a:t>
              </a:r>
              <a:endParaRPr lang="zh-CN" altLang="en-US" sz="2400" dirty="0">
                <a:solidFill>
                  <a:schemeClr val="accent6">
                    <a:lumMod val="75000"/>
                  </a:schemeClr>
                </a:solidFill>
                <a:latin typeface="华文楷体" panose="02010600040101010101" pitchFamily="2" charset="-122"/>
                <a:ea typeface="华文楷体" panose="02010600040101010101" pitchFamily="2" charset="-122"/>
              </a:endParaRPr>
            </a:p>
          </p:txBody>
        </p:sp>
      </p:grpSp>
      <p:sp>
        <p:nvSpPr>
          <p:cNvPr id="2" name="矩形 1"/>
          <p:cNvSpPr/>
          <p:nvPr/>
        </p:nvSpPr>
        <p:spPr>
          <a:xfrm>
            <a:off x="0" y="0"/>
            <a:ext cx="12192000" cy="6858000"/>
          </a:xfrm>
          <a:prstGeom prst="rect">
            <a:avLst/>
          </a:prstGeom>
          <a:noFill/>
          <a:ln w="292100">
            <a:solidFill>
              <a:srgbClr val="91C4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slow" advClick="0"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right)">
                                      <p:cBhvr>
                                        <p:cTn id="11" dur="500"/>
                                        <p:tgtEl>
                                          <p:spTgt spid="14"/>
                                        </p:tgtEl>
                                      </p:cBhvr>
                                    </p:animEffect>
                                  </p:childTnLst>
                                </p:cTn>
                              </p:par>
                              <p:par>
                                <p:cTn id="12" presetID="22" presetClass="entr" presetSubtype="8"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left)">
                                      <p:cBhvr>
                                        <p:cTn id="14" dur="500"/>
                                        <p:tgtEl>
                                          <p:spTgt spid="13"/>
                                        </p:tgtEl>
                                      </p:cBhvr>
                                    </p:animEffect>
                                  </p:childTnLst>
                                </p:cTn>
                              </p:par>
                            </p:childTnLst>
                          </p:cTn>
                        </p:par>
                        <p:par>
                          <p:cTn id="15" fill="hold">
                            <p:stCondLst>
                              <p:cond delay="1000"/>
                            </p:stCondLst>
                            <p:childTnLst>
                              <p:par>
                                <p:cTn id="16" presetID="2" presetClass="entr" presetSubtype="2" decel="100000"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1000" fill="hold"/>
                                        <p:tgtEl>
                                          <p:spTgt spid="4"/>
                                        </p:tgtEl>
                                        <p:attrNameLst>
                                          <p:attrName>ppt_x</p:attrName>
                                        </p:attrNameLst>
                                      </p:cBhvr>
                                      <p:tavLst>
                                        <p:tav tm="0">
                                          <p:val>
                                            <p:strVal val="1+#ppt_w/2"/>
                                          </p:val>
                                        </p:tav>
                                        <p:tav tm="100000">
                                          <p:val>
                                            <p:strVal val="#ppt_x"/>
                                          </p:val>
                                        </p:tav>
                                      </p:tavLst>
                                    </p:anim>
                                    <p:anim calcmode="lin" valueType="num">
                                      <p:cBhvr additive="base">
                                        <p:cTn id="19" dur="1000" fill="hold"/>
                                        <p:tgtEl>
                                          <p:spTgt spid="4"/>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21" presetClass="entr" presetSubtype="1"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heel(1)">
                                      <p:cBhvr>
                                        <p:cTn id="26" dur="1250"/>
                                        <p:tgtEl>
                                          <p:spTgt spid="7"/>
                                        </p:tgtEl>
                                      </p:cBhvr>
                                    </p:animEffect>
                                  </p:childTnLst>
                                </p:cTn>
                              </p:par>
                            </p:childTnLst>
                          </p:cTn>
                        </p:par>
                        <p:par>
                          <p:cTn id="27" fill="hold">
                            <p:stCondLst>
                              <p:cond delay="2500"/>
                            </p:stCondLst>
                            <p:childTnLst>
                              <p:par>
                                <p:cTn id="28" presetID="22" presetClass="entr" presetSubtype="1" fill="hold" nodeType="after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up)">
                                      <p:cBhvr>
                                        <p:cTn id="30"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rotWithShape="1">
          <a:blip r:embed="rId1" cstate="screen"/>
          <a:srcRect t="252" b="21560"/>
          <a:stretch>
            <a:fillRect/>
          </a:stretch>
        </p:blipFill>
        <p:spPr>
          <a:xfrm>
            <a:off x="6216084" y="594360"/>
            <a:ext cx="5438672" cy="2834640"/>
          </a:xfrm>
          <a:prstGeom prst="rect">
            <a:avLst/>
          </a:prstGeom>
          <a:ln>
            <a:solidFill>
              <a:srgbClr val="F39C67"/>
            </a:solidFill>
          </a:ln>
        </p:spPr>
      </p:pic>
      <p:sp>
        <p:nvSpPr>
          <p:cNvPr id="18" name="矩形 17"/>
          <p:cNvSpPr/>
          <p:nvPr/>
        </p:nvSpPr>
        <p:spPr>
          <a:xfrm>
            <a:off x="0" y="350358"/>
            <a:ext cx="5903495" cy="33553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 name="矩形 2"/>
          <p:cNvSpPr/>
          <p:nvPr/>
        </p:nvSpPr>
        <p:spPr>
          <a:xfrm>
            <a:off x="537244" y="443545"/>
            <a:ext cx="5192996" cy="5970910"/>
          </a:xfrm>
          <a:prstGeom prst="rect">
            <a:avLst/>
          </a:prstGeom>
          <a:solidFill>
            <a:schemeClr val="bg1"/>
          </a:solidFill>
          <a:ln>
            <a:solidFill>
              <a:srgbClr val="F39C67"/>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cxnSp>
        <p:nvCxnSpPr>
          <p:cNvPr id="4" name="直接连接符 3"/>
          <p:cNvCxnSpPr/>
          <p:nvPr/>
        </p:nvCxnSpPr>
        <p:spPr>
          <a:xfrm flipH="1">
            <a:off x="913049" y="1001703"/>
            <a:ext cx="474687" cy="354209"/>
          </a:xfrm>
          <a:prstGeom prst="line">
            <a:avLst/>
          </a:prstGeom>
          <a:ln w="19050">
            <a:solidFill>
              <a:srgbClr val="F39C67"/>
            </a:solidFill>
          </a:ln>
          <a:effectLst>
            <a:outerShdw blurRad="50800" dist="25400" dir="2700000" sx="99000" sy="99000" algn="tl" rotWithShape="0">
              <a:prstClr val="black">
                <a:alpha val="20000"/>
              </a:prstClr>
            </a:outerShdw>
          </a:effectLst>
        </p:spPr>
        <p:style>
          <a:lnRef idx="1">
            <a:schemeClr val="accent1"/>
          </a:lnRef>
          <a:fillRef idx="0">
            <a:schemeClr val="accent1"/>
          </a:fillRef>
          <a:effectRef idx="0">
            <a:schemeClr val="accent1"/>
          </a:effectRef>
          <a:fontRef idx="minor">
            <a:schemeClr val="tx1"/>
          </a:fontRef>
        </p:style>
      </p:cxnSp>
      <p:grpSp>
        <p:nvGrpSpPr>
          <p:cNvPr id="17" name="组合 16"/>
          <p:cNvGrpSpPr/>
          <p:nvPr/>
        </p:nvGrpSpPr>
        <p:grpSpPr>
          <a:xfrm>
            <a:off x="1122709" y="1000283"/>
            <a:ext cx="3327371" cy="461665"/>
            <a:chOff x="1122709" y="771683"/>
            <a:chExt cx="3327371" cy="461665"/>
          </a:xfrm>
        </p:grpSpPr>
        <p:sp>
          <p:nvSpPr>
            <p:cNvPr id="10" name="文本框 9"/>
            <p:cNvSpPr txBox="1"/>
            <p:nvPr/>
          </p:nvSpPr>
          <p:spPr>
            <a:xfrm>
              <a:off x="1122709" y="890479"/>
              <a:ext cx="239877" cy="274015"/>
            </a:xfrm>
            <a:custGeom>
              <a:avLst/>
              <a:gdLst/>
              <a:ahLst/>
              <a:cxnLst/>
              <a:rect l="l" t="t" r="r" b="b"/>
              <a:pathLst>
                <a:path w="239877" h="274015">
                  <a:moveTo>
                    <a:pt x="85953" y="125577"/>
                  </a:moveTo>
                  <a:lnTo>
                    <a:pt x="85953" y="178917"/>
                  </a:lnTo>
                  <a:lnTo>
                    <a:pt x="134112" y="178917"/>
                  </a:lnTo>
                  <a:lnTo>
                    <a:pt x="134112" y="125577"/>
                  </a:lnTo>
                  <a:close/>
                  <a:moveTo>
                    <a:pt x="60350" y="100889"/>
                  </a:moveTo>
                  <a:cubicBezTo>
                    <a:pt x="74574" y="106172"/>
                    <a:pt x="85242" y="111150"/>
                    <a:pt x="92354" y="115824"/>
                  </a:cubicBezTo>
                  <a:lnTo>
                    <a:pt x="135026" y="115824"/>
                  </a:lnTo>
                  <a:lnTo>
                    <a:pt x="143256" y="106070"/>
                  </a:lnTo>
                  <a:cubicBezTo>
                    <a:pt x="144678" y="104445"/>
                    <a:pt x="145999" y="103632"/>
                    <a:pt x="147218" y="103632"/>
                  </a:cubicBezTo>
                  <a:cubicBezTo>
                    <a:pt x="148437" y="103632"/>
                    <a:pt x="152755" y="106324"/>
                    <a:pt x="160172" y="111709"/>
                  </a:cubicBezTo>
                  <a:cubicBezTo>
                    <a:pt x="167589" y="117094"/>
                    <a:pt x="171297" y="120751"/>
                    <a:pt x="171297" y="122682"/>
                  </a:cubicBezTo>
                  <a:cubicBezTo>
                    <a:pt x="171297" y="124612"/>
                    <a:pt x="167233" y="126898"/>
                    <a:pt x="159105" y="129540"/>
                  </a:cubicBezTo>
                  <a:lnTo>
                    <a:pt x="159105" y="189281"/>
                  </a:lnTo>
                  <a:cubicBezTo>
                    <a:pt x="159105" y="192329"/>
                    <a:pt x="159207" y="195173"/>
                    <a:pt x="159410" y="197815"/>
                  </a:cubicBezTo>
                  <a:lnTo>
                    <a:pt x="160020" y="204216"/>
                  </a:lnTo>
                  <a:cubicBezTo>
                    <a:pt x="160020" y="206857"/>
                    <a:pt x="156616" y="209194"/>
                    <a:pt x="149809" y="211226"/>
                  </a:cubicBezTo>
                  <a:cubicBezTo>
                    <a:pt x="143002" y="213258"/>
                    <a:pt x="138379" y="214274"/>
                    <a:pt x="135941" y="214274"/>
                  </a:cubicBezTo>
                  <a:cubicBezTo>
                    <a:pt x="134721" y="214274"/>
                    <a:pt x="134112" y="213258"/>
                    <a:pt x="134112" y="211226"/>
                  </a:cubicBezTo>
                  <a:lnTo>
                    <a:pt x="134112" y="188366"/>
                  </a:lnTo>
                  <a:lnTo>
                    <a:pt x="85953" y="188366"/>
                  </a:lnTo>
                  <a:lnTo>
                    <a:pt x="85953" y="209397"/>
                  </a:lnTo>
                  <a:cubicBezTo>
                    <a:pt x="85953" y="211023"/>
                    <a:pt x="85191" y="212293"/>
                    <a:pt x="83667" y="213207"/>
                  </a:cubicBezTo>
                  <a:cubicBezTo>
                    <a:pt x="82143" y="214122"/>
                    <a:pt x="78486" y="215392"/>
                    <a:pt x="72695" y="217017"/>
                  </a:cubicBezTo>
                  <a:cubicBezTo>
                    <a:pt x="66903" y="218643"/>
                    <a:pt x="63246" y="219456"/>
                    <a:pt x="61722" y="219456"/>
                  </a:cubicBezTo>
                  <a:cubicBezTo>
                    <a:pt x="60198" y="219456"/>
                    <a:pt x="59537" y="218440"/>
                    <a:pt x="59741" y="216408"/>
                  </a:cubicBezTo>
                  <a:cubicBezTo>
                    <a:pt x="60757" y="209702"/>
                    <a:pt x="61265" y="202082"/>
                    <a:pt x="61265" y="193548"/>
                  </a:cubicBezTo>
                  <a:lnTo>
                    <a:pt x="61265" y="126797"/>
                  </a:lnTo>
                  <a:cubicBezTo>
                    <a:pt x="61265" y="118262"/>
                    <a:pt x="60960" y="109626"/>
                    <a:pt x="60350" y="100889"/>
                  </a:cubicBezTo>
                  <a:close/>
                  <a:moveTo>
                    <a:pt x="28956" y="66384"/>
                  </a:moveTo>
                  <a:lnTo>
                    <a:pt x="28956" y="257861"/>
                  </a:lnTo>
                  <a:cubicBezTo>
                    <a:pt x="28956" y="260299"/>
                    <a:pt x="28041" y="262179"/>
                    <a:pt x="26213" y="263499"/>
                  </a:cubicBezTo>
                  <a:cubicBezTo>
                    <a:pt x="24384" y="264820"/>
                    <a:pt x="20421" y="266395"/>
                    <a:pt x="14325" y="268224"/>
                  </a:cubicBezTo>
                  <a:cubicBezTo>
                    <a:pt x="8229" y="270053"/>
                    <a:pt x="3962" y="270967"/>
                    <a:pt x="1524" y="270967"/>
                  </a:cubicBezTo>
                  <a:cubicBezTo>
                    <a:pt x="508" y="270967"/>
                    <a:pt x="0" y="270510"/>
                    <a:pt x="0" y="269595"/>
                  </a:cubicBezTo>
                  <a:cubicBezTo>
                    <a:pt x="0" y="268681"/>
                    <a:pt x="254" y="264261"/>
                    <a:pt x="762" y="256337"/>
                  </a:cubicBezTo>
                  <a:cubicBezTo>
                    <a:pt x="1270" y="248412"/>
                    <a:pt x="1524" y="239369"/>
                    <a:pt x="1524" y="229209"/>
                  </a:cubicBezTo>
                  <a:lnTo>
                    <a:pt x="1524" y="87055"/>
                  </a:lnTo>
                  <a:close/>
                  <a:moveTo>
                    <a:pt x="158343" y="50597"/>
                  </a:moveTo>
                  <a:cubicBezTo>
                    <a:pt x="159867" y="50597"/>
                    <a:pt x="164389" y="54356"/>
                    <a:pt x="171907" y="61874"/>
                  </a:cubicBezTo>
                  <a:cubicBezTo>
                    <a:pt x="179425" y="69393"/>
                    <a:pt x="183185" y="74168"/>
                    <a:pt x="183185" y="76200"/>
                  </a:cubicBezTo>
                  <a:cubicBezTo>
                    <a:pt x="183185" y="77622"/>
                    <a:pt x="180848" y="78333"/>
                    <a:pt x="176174" y="78333"/>
                  </a:cubicBezTo>
                  <a:lnTo>
                    <a:pt x="57607" y="78333"/>
                  </a:lnTo>
                  <a:cubicBezTo>
                    <a:pt x="52324" y="78333"/>
                    <a:pt x="48057" y="78943"/>
                    <a:pt x="44805" y="80162"/>
                  </a:cubicBezTo>
                  <a:lnTo>
                    <a:pt x="37490" y="67665"/>
                  </a:lnTo>
                  <a:cubicBezTo>
                    <a:pt x="41757" y="68681"/>
                    <a:pt x="46837" y="69189"/>
                    <a:pt x="52730" y="69189"/>
                  </a:cubicBezTo>
                  <a:lnTo>
                    <a:pt x="142341" y="69189"/>
                  </a:lnTo>
                  <a:lnTo>
                    <a:pt x="153619" y="53949"/>
                  </a:lnTo>
                  <a:cubicBezTo>
                    <a:pt x="155245" y="51714"/>
                    <a:pt x="156819" y="50597"/>
                    <a:pt x="158343" y="50597"/>
                  </a:cubicBezTo>
                  <a:close/>
                  <a:moveTo>
                    <a:pt x="205740" y="0"/>
                  </a:moveTo>
                  <a:cubicBezTo>
                    <a:pt x="207975" y="0"/>
                    <a:pt x="214223" y="2794"/>
                    <a:pt x="224485" y="8382"/>
                  </a:cubicBezTo>
                  <a:cubicBezTo>
                    <a:pt x="234747" y="13970"/>
                    <a:pt x="239877" y="17983"/>
                    <a:pt x="239877" y="20421"/>
                  </a:cubicBezTo>
                  <a:cubicBezTo>
                    <a:pt x="239877" y="22860"/>
                    <a:pt x="235610" y="26111"/>
                    <a:pt x="227076" y="30175"/>
                  </a:cubicBezTo>
                  <a:lnTo>
                    <a:pt x="227076" y="226466"/>
                  </a:lnTo>
                  <a:cubicBezTo>
                    <a:pt x="227076" y="237439"/>
                    <a:pt x="225349" y="245821"/>
                    <a:pt x="221894" y="251612"/>
                  </a:cubicBezTo>
                  <a:cubicBezTo>
                    <a:pt x="218440" y="257403"/>
                    <a:pt x="212344" y="262585"/>
                    <a:pt x="203606" y="267157"/>
                  </a:cubicBezTo>
                  <a:cubicBezTo>
                    <a:pt x="194869" y="271729"/>
                    <a:pt x="188773" y="274015"/>
                    <a:pt x="185318" y="274015"/>
                  </a:cubicBezTo>
                  <a:cubicBezTo>
                    <a:pt x="181864" y="274015"/>
                    <a:pt x="180035" y="272491"/>
                    <a:pt x="179832" y="269443"/>
                  </a:cubicBezTo>
                  <a:cubicBezTo>
                    <a:pt x="179425" y="264160"/>
                    <a:pt x="178409" y="260045"/>
                    <a:pt x="176784" y="257099"/>
                  </a:cubicBezTo>
                  <a:cubicBezTo>
                    <a:pt x="175158" y="254152"/>
                    <a:pt x="172059" y="251511"/>
                    <a:pt x="167487" y="249174"/>
                  </a:cubicBezTo>
                  <a:cubicBezTo>
                    <a:pt x="162915" y="246837"/>
                    <a:pt x="155448" y="244043"/>
                    <a:pt x="145085" y="240792"/>
                  </a:cubicBezTo>
                  <a:lnTo>
                    <a:pt x="146609" y="232562"/>
                  </a:lnTo>
                  <a:cubicBezTo>
                    <a:pt x="164693" y="236626"/>
                    <a:pt x="176530" y="238658"/>
                    <a:pt x="182118" y="238658"/>
                  </a:cubicBezTo>
                  <a:cubicBezTo>
                    <a:pt x="187706" y="238658"/>
                    <a:pt x="191668" y="237845"/>
                    <a:pt x="194005" y="236220"/>
                  </a:cubicBezTo>
                  <a:cubicBezTo>
                    <a:pt x="196342" y="234594"/>
                    <a:pt x="197510" y="230632"/>
                    <a:pt x="197510" y="224333"/>
                  </a:cubicBezTo>
                  <a:lnTo>
                    <a:pt x="197510" y="25603"/>
                  </a:lnTo>
                  <a:lnTo>
                    <a:pt x="83073" y="25603"/>
                  </a:lnTo>
                  <a:lnTo>
                    <a:pt x="96421" y="15545"/>
                  </a:lnTo>
                  <a:lnTo>
                    <a:pt x="194462" y="15545"/>
                  </a:lnTo>
                  <a:lnTo>
                    <a:pt x="200558" y="3657"/>
                  </a:lnTo>
                  <a:cubicBezTo>
                    <a:pt x="201777" y="1219"/>
                    <a:pt x="203505" y="0"/>
                    <a:pt x="205740" y="0"/>
                  </a:cubicBezTo>
                  <a:close/>
                </a:path>
              </a:pathLst>
            </a:custGeom>
            <a:solidFill>
              <a:schemeClr val="accent6">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l"/>
              <a:endParaRPr lang="zh-CN" altLang="en-US" sz="2400" dirty="0">
                <a:solidFill>
                  <a:schemeClr val="accent6">
                    <a:lumMod val="75000"/>
                  </a:schemeClr>
                </a:solidFill>
                <a:latin typeface="华文中宋" panose="02010600040101010101" pitchFamily="2" charset="-122"/>
                <a:ea typeface="华文中宋" panose="02010600040101010101" pitchFamily="2" charset="-122"/>
              </a:endParaRPr>
            </a:p>
          </p:txBody>
        </p:sp>
        <p:sp>
          <p:nvSpPr>
            <p:cNvPr id="6" name="文本框 5"/>
            <p:cNvSpPr txBox="1"/>
            <p:nvPr/>
          </p:nvSpPr>
          <p:spPr>
            <a:xfrm>
              <a:off x="1297408" y="771683"/>
              <a:ext cx="3152672" cy="461665"/>
            </a:xfrm>
            <a:prstGeom prst="rect">
              <a:avLst/>
            </a:prstGeom>
            <a:noFill/>
          </p:spPr>
          <p:txBody>
            <a:bodyPr wrap="square" rtlCol="0">
              <a:spAutoFit/>
            </a:bodyPr>
            <a:lstStyle/>
            <a:p>
              <a:r>
                <a:rPr lang="zh-CN" altLang="en-US" sz="2400" dirty="0">
                  <a:solidFill>
                    <a:schemeClr val="accent6">
                      <a:lumMod val="75000"/>
                    </a:schemeClr>
                  </a:solidFill>
                  <a:latin typeface="华文中宋" panose="02010600040101010101" pitchFamily="2" charset="-122"/>
                  <a:ea typeface="华文中宋" panose="02010600040101010101" pitchFamily="2" charset="-122"/>
                </a:rPr>
                <a:t>学发言</a:t>
              </a:r>
              <a:r>
                <a:rPr lang="en-US" altLang="zh-CN" sz="1400" dirty="0">
                  <a:solidFill>
                    <a:schemeClr val="accent6">
                      <a:lumMod val="75000"/>
                    </a:schemeClr>
                  </a:solidFill>
                  <a:latin typeface="华文中宋" panose="02010600040101010101" pitchFamily="2" charset="-122"/>
                  <a:ea typeface="华文中宋" panose="02010600040101010101" pitchFamily="2" charset="-122"/>
                </a:rPr>
                <a:t>Classmate speech</a:t>
              </a:r>
              <a:endParaRPr lang="zh-CN" altLang="en-US" sz="2400" dirty="0">
                <a:solidFill>
                  <a:schemeClr val="accent6">
                    <a:lumMod val="75000"/>
                  </a:schemeClr>
                </a:solidFill>
                <a:latin typeface="华文中宋" panose="02010600040101010101" pitchFamily="2" charset="-122"/>
                <a:ea typeface="华文中宋" panose="02010600040101010101" pitchFamily="2" charset="-122"/>
              </a:endParaRPr>
            </a:p>
          </p:txBody>
        </p:sp>
      </p:grpSp>
      <p:sp>
        <p:nvSpPr>
          <p:cNvPr id="12" name="文本框 11"/>
          <p:cNvSpPr txBox="1"/>
          <p:nvPr/>
        </p:nvSpPr>
        <p:spPr>
          <a:xfrm>
            <a:off x="964668" y="1481177"/>
            <a:ext cx="4491252" cy="4154984"/>
          </a:xfrm>
          <a:prstGeom prst="rect">
            <a:avLst/>
          </a:prstGeom>
          <a:noFill/>
        </p:spPr>
        <p:txBody>
          <a:bodyPr wrap="square" rtlCol="0">
            <a:spAutoFit/>
          </a:bodyPr>
          <a:lstStyle/>
          <a:p>
            <a:pPr indent="457200"/>
            <a:r>
              <a:rPr lang="zh-CN" altLang="en-US" sz="1600" dirty="0">
                <a:latin typeface="华文楷体" panose="02010600040101010101" pitchFamily="2" charset="-122"/>
                <a:ea typeface="华文楷体" panose="02010600040101010101" pitchFamily="2" charset="-122"/>
              </a:rPr>
              <a:t>步入社会那一刻，青春好像悄悄离我们而去，做事不在一往直前，多了一些人情味，青春走了，彻底的离我们而去，看看空间的自己，以前是那么的幼稚可爱。不知什么时候，</a:t>
            </a:r>
            <a:r>
              <a:rPr lang="en-US" altLang="zh-CN" sz="1600" dirty="0">
                <a:latin typeface="华文楷体" panose="02010600040101010101" pitchFamily="2" charset="-122"/>
                <a:ea typeface="华文楷体" panose="02010600040101010101" pitchFamily="2" charset="-122"/>
              </a:rPr>
              <a:t>QQ</a:t>
            </a:r>
            <a:r>
              <a:rPr lang="zh-CN" altLang="en-US" sz="1600" dirty="0">
                <a:latin typeface="华文楷体" panose="02010600040101010101" pitchFamily="2" charset="-122"/>
                <a:ea typeface="华文楷体" panose="02010600040101010101" pitchFamily="2" charset="-122"/>
              </a:rPr>
              <a:t>停止了跳动，开始忙碌了起来。</a:t>
            </a:r>
            <a:endParaRPr lang="en-US" altLang="zh-CN" sz="1600" dirty="0">
              <a:latin typeface="华文楷体" panose="02010600040101010101" pitchFamily="2" charset="-122"/>
              <a:ea typeface="华文楷体" panose="02010600040101010101" pitchFamily="2" charset="-122"/>
            </a:endParaRPr>
          </a:p>
          <a:p>
            <a:pPr indent="457200"/>
            <a:endParaRPr lang="zh-CN" altLang="en-US" sz="1600" dirty="0">
              <a:latin typeface="华文楷体" panose="02010600040101010101" pitchFamily="2" charset="-122"/>
              <a:ea typeface="华文楷体" panose="02010600040101010101" pitchFamily="2" charset="-122"/>
            </a:endParaRPr>
          </a:p>
          <a:p>
            <a:pPr indent="457200"/>
            <a:r>
              <a:rPr lang="zh-CN" altLang="en-US" sz="1600" dirty="0">
                <a:latin typeface="华文楷体" panose="02010600040101010101" pitchFamily="2" charset="-122"/>
                <a:ea typeface="华文楷体" panose="02010600040101010101" pitchFamily="2" charset="-122"/>
              </a:rPr>
              <a:t>假如没有青春的存在，我们就没有最初的认识。假如没有青春的存在，我们就没有追逐的梦想。因为青春是我们的黄金时代，它代表着我们的希冀或成功与折败。再假如没有青春，我们将会去哪发愤自我的气息。没有，没有，没有青春根本不是我们所存在的。</a:t>
            </a:r>
            <a:endParaRPr lang="en-US" altLang="zh-CN" sz="1600" dirty="0">
              <a:latin typeface="华文楷体" panose="02010600040101010101" pitchFamily="2" charset="-122"/>
              <a:ea typeface="华文楷体" panose="02010600040101010101" pitchFamily="2" charset="-122"/>
            </a:endParaRPr>
          </a:p>
          <a:p>
            <a:pPr indent="457200"/>
            <a:endParaRPr lang="zh-CN" altLang="en-US" sz="1600" dirty="0">
              <a:latin typeface="华文楷体" panose="02010600040101010101" pitchFamily="2" charset="-122"/>
              <a:ea typeface="华文楷体" panose="02010600040101010101" pitchFamily="2" charset="-122"/>
            </a:endParaRPr>
          </a:p>
          <a:p>
            <a:r>
              <a:rPr lang="zh-CN" altLang="en-US" sz="1600" dirty="0">
                <a:latin typeface="华文楷体" panose="02010600040101010101" pitchFamily="2" charset="-122"/>
                <a:ea typeface="华文楷体" panose="02010600040101010101" pitchFamily="2" charset="-122"/>
              </a:rPr>
              <a:t>　　如能再来一次，但愿好好珍惜这段时光。因为“青力则存，万事可余</a:t>
            </a:r>
            <a:r>
              <a:rPr lang="en-US" altLang="zh-CN" sz="1600" dirty="0">
                <a:latin typeface="华文楷体" panose="02010600040101010101" pitchFamily="2" charset="-122"/>
                <a:ea typeface="华文楷体" panose="02010600040101010101" pitchFamily="2" charset="-122"/>
              </a:rPr>
              <a:t>!”</a:t>
            </a:r>
            <a:r>
              <a:rPr lang="zh-CN" altLang="en-US" sz="1600" dirty="0">
                <a:latin typeface="华文楷体" panose="02010600040101010101" pitchFamily="2" charset="-122"/>
                <a:ea typeface="华文楷体" panose="02010600040101010101" pitchFamily="2" charset="-122"/>
              </a:rPr>
              <a:t>来吧</a:t>
            </a:r>
            <a:r>
              <a:rPr lang="en-US" altLang="zh-CN" sz="1600" dirty="0">
                <a:latin typeface="华文楷体" panose="02010600040101010101" pitchFamily="2" charset="-122"/>
                <a:ea typeface="华文楷体" panose="02010600040101010101" pitchFamily="2" charset="-122"/>
              </a:rPr>
              <a:t>!</a:t>
            </a:r>
            <a:r>
              <a:rPr lang="zh-CN" altLang="en-US" sz="1600" dirty="0">
                <a:latin typeface="华文楷体" panose="02010600040101010101" pitchFamily="2" charset="-122"/>
                <a:ea typeface="华文楷体" panose="02010600040101010101" pitchFamily="2" charset="-122"/>
              </a:rPr>
              <a:t>一起怀念曾经的自己。</a:t>
            </a:r>
            <a:endParaRPr lang="zh-CN" altLang="en-US" sz="1600" dirty="0">
              <a:latin typeface="华文楷体" panose="02010600040101010101" pitchFamily="2" charset="-122"/>
              <a:ea typeface="华文楷体" panose="02010600040101010101" pitchFamily="2" charset="-122"/>
            </a:endParaRPr>
          </a:p>
        </p:txBody>
      </p:sp>
      <p:sp>
        <p:nvSpPr>
          <p:cNvPr id="15" name="文本框 14"/>
          <p:cNvSpPr txBox="1"/>
          <p:nvPr/>
        </p:nvSpPr>
        <p:spPr>
          <a:xfrm>
            <a:off x="7382360" y="4404836"/>
            <a:ext cx="3154680" cy="738664"/>
          </a:xfrm>
          <a:prstGeom prst="rect">
            <a:avLst/>
          </a:prstGeom>
          <a:noFill/>
        </p:spPr>
        <p:txBody>
          <a:bodyPr wrap="square" rtlCol="0">
            <a:spAutoFit/>
          </a:bodyPr>
          <a:lstStyle/>
          <a:p>
            <a:pPr algn="dist"/>
            <a:r>
              <a:rPr lang="zh-CN" altLang="en-US" sz="2800" dirty="0">
                <a:solidFill>
                  <a:schemeClr val="accent6">
                    <a:lumMod val="75000"/>
                  </a:schemeClr>
                </a:solidFill>
                <a:latin typeface="华文中宋" panose="02010600040101010101" pitchFamily="2" charset="-122"/>
                <a:ea typeface="华文中宋" panose="02010600040101010101" pitchFamily="2" charset="-122"/>
              </a:rPr>
              <a:t>漫</a:t>
            </a:r>
            <a:r>
              <a:rPr lang="en-US" altLang="zh-CN" sz="2800" dirty="0">
                <a:solidFill>
                  <a:schemeClr val="accent6">
                    <a:lumMod val="75000"/>
                  </a:schemeClr>
                </a:solidFill>
                <a:latin typeface="华文中宋" panose="02010600040101010101" pitchFamily="2" charset="-122"/>
                <a:ea typeface="华文中宋" panose="02010600040101010101" pitchFamily="2" charset="-122"/>
              </a:rPr>
              <a:t>|</a:t>
            </a:r>
            <a:r>
              <a:rPr lang="zh-CN" altLang="en-US" sz="2800" dirty="0">
                <a:solidFill>
                  <a:schemeClr val="accent6">
                    <a:lumMod val="75000"/>
                  </a:schemeClr>
                </a:solidFill>
                <a:latin typeface="华文中宋" panose="02010600040101010101" pitchFamily="2" charset="-122"/>
                <a:ea typeface="华文中宋" panose="02010600040101010101" pitchFamily="2" charset="-122"/>
              </a:rPr>
              <a:t>步</a:t>
            </a:r>
            <a:r>
              <a:rPr lang="en-US" altLang="zh-CN" sz="2800" dirty="0">
                <a:solidFill>
                  <a:schemeClr val="accent6">
                    <a:lumMod val="75000"/>
                  </a:schemeClr>
                </a:solidFill>
                <a:latin typeface="华文中宋" panose="02010600040101010101" pitchFamily="2" charset="-122"/>
                <a:ea typeface="华文中宋" panose="02010600040101010101" pitchFamily="2" charset="-122"/>
              </a:rPr>
              <a:t>|</a:t>
            </a:r>
            <a:r>
              <a:rPr lang="zh-CN" altLang="en-US" sz="2800" dirty="0">
                <a:solidFill>
                  <a:schemeClr val="accent6">
                    <a:lumMod val="75000"/>
                  </a:schemeClr>
                </a:solidFill>
                <a:latin typeface="华文中宋" panose="02010600040101010101" pitchFamily="2" charset="-122"/>
                <a:ea typeface="华文中宋" panose="02010600040101010101" pitchFamily="2" charset="-122"/>
              </a:rPr>
              <a:t>校</a:t>
            </a:r>
            <a:r>
              <a:rPr lang="en-US" altLang="zh-CN" sz="2800" dirty="0">
                <a:solidFill>
                  <a:schemeClr val="accent6">
                    <a:lumMod val="75000"/>
                  </a:schemeClr>
                </a:solidFill>
                <a:latin typeface="华文中宋" panose="02010600040101010101" pitchFamily="2" charset="-122"/>
                <a:ea typeface="华文中宋" panose="02010600040101010101" pitchFamily="2" charset="-122"/>
              </a:rPr>
              <a:t>|</a:t>
            </a:r>
            <a:r>
              <a:rPr lang="zh-CN" altLang="en-US" sz="2800" dirty="0">
                <a:solidFill>
                  <a:schemeClr val="accent6">
                    <a:lumMod val="75000"/>
                  </a:schemeClr>
                </a:solidFill>
                <a:latin typeface="华文中宋" panose="02010600040101010101" pitchFamily="2" charset="-122"/>
                <a:ea typeface="华文中宋" panose="02010600040101010101" pitchFamily="2" charset="-122"/>
              </a:rPr>
              <a:t>园</a:t>
            </a:r>
            <a:endParaRPr lang="en-US" altLang="zh-CN" sz="2800" dirty="0">
              <a:solidFill>
                <a:schemeClr val="accent6">
                  <a:lumMod val="75000"/>
                </a:schemeClr>
              </a:solidFill>
              <a:latin typeface="华文中宋" panose="02010600040101010101" pitchFamily="2" charset="-122"/>
              <a:ea typeface="华文中宋" panose="02010600040101010101" pitchFamily="2" charset="-122"/>
            </a:endParaRPr>
          </a:p>
          <a:p>
            <a:pPr algn="ctr"/>
            <a:r>
              <a:rPr lang="en-US" altLang="zh-CN" sz="1400" dirty="0">
                <a:solidFill>
                  <a:schemeClr val="accent6">
                    <a:lumMod val="75000"/>
                  </a:schemeClr>
                </a:solidFill>
                <a:latin typeface="华文中宋" panose="02010600040101010101" pitchFamily="2" charset="-122"/>
                <a:ea typeface="华文中宋" panose="02010600040101010101" pitchFamily="2" charset="-122"/>
              </a:rPr>
              <a:t>Walk on campus</a:t>
            </a:r>
            <a:endParaRPr lang="zh-CN" altLang="en-US" sz="1400" dirty="0">
              <a:solidFill>
                <a:schemeClr val="accent6">
                  <a:lumMod val="75000"/>
                </a:schemeClr>
              </a:solidFill>
              <a:latin typeface="华文中宋" panose="02010600040101010101" pitchFamily="2" charset="-122"/>
              <a:ea typeface="华文中宋" panose="02010600040101010101" pitchFamily="2" charset="-122"/>
            </a:endParaRPr>
          </a:p>
        </p:txBody>
      </p:sp>
      <p:sp>
        <p:nvSpPr>
          <p:cNvPr id="16" name="文本框 15"/>
          <p:cNvSpPr txBox="1"/>
          <p:nvPr/>
        </p:nvSpPr>
        <p:spPr>
          <a:xfrm>
            <a:off x="6692068" y="5274316"/>
            <a:ext cx="4535264" cy="738664"/>
          </a:xfrm>
          <a:prstGeom prst="rect">
            <a:avLst/>
          </a:prstGeom>
          <a:noFill/>
        </p:spPr>
        <p:txBody>
          <a:bodyPr wrap="square" rtlCol="0">
            <a:spAutoFit/>
          </a:bodyPr>
          <a:lstStyle/>
          <a:p>
            <a:pPr algn="ctr"/>
            <a:r>
              <a:rPr lang="zh-CN" altLang="en-US" sz="1400" dirty="0">
                <a:latin typeface="华文中宋" panose="02010600040101010101" pitchFamily="2" charset="-122"/>
                <a:ea typeface="华文中宋" panose="02010600040101010101" pitchFamily="2" charset="-122"/>
              </a:rPr>
              <a:t>年轻时我们总是在开始时毫无所谓，在结束时痛彻心肺。而长大后成熟的我们避免了幼稚的伤害，却也错过了开始。</a:t>
            </a:r>
            <a:endParaRPr lang="zh-CN" altLang="en-US" sz="1400" dirty="0">
              <a:latin typeface="华文中宋" panose="02010600040101010101" pitchFamily="2" charset="-122"/>
              <a:ea typeface="华文中宋" panose="02010600040101010101" pitchFamily="2" charset="-122"/>
            </a:endParaRPr>
          </a:p>
        </p:txBody>
      </p:sp>
      <p:sp>
        <p:nvSpPr>
          <p:cNvPr id="2" name="矩形 1"/>
          <p:cNvSpPr/>
          <p:nvPr/>
        </p:nvSpPr>
        <p:spPr>
          <a:xfrm>
            <a:off x="0" y="0"/>
            <a:ext cx="12192000" cy="6858000"/>
          </a:xfrm>
          <a:prstGeom prst="rect">
            <a:avLst/>
          </a:prstGeom>
          <a:noFill/>
          <a:ln w="292100">
            <a:solidFill>
              <a:srgbClr val="91C4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0" presetClass="entr" presetSubtype="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par>
                          <p:cTn id="13" fill="hold">
                            <p:stCondLst>
                              <p:cond delay="1500"/>
                            </p:stCondLst>
                            <p:childTnLst>
                              <p:par>
                                <p:cTn id="14" presetID="22" presetClass="entr" presetSubtype="8"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left)">
                                      <p:cBhvr>
                                        <p:cTn id="16" dur="1000"/>
                                        <p:tgtEl>
                                          <p:spTgt spid="17"/>
                                        </p:tgtEl>
                                      </p:cBhvr>
                                    </p:animEffect>
                                  </p:childTnLst>
                                </p:cTn>
                              </p:par>
                            </p:childTnLst>
                          </p:cTn>
                        </p:par>
                        <p:par>
                          <p:cTn id="17" fill="hold">
                            <p:stCondLst>
                              <p:cond delay="2500"/>
                            </p:stCondLst>
                            <p:childTnLst>
                              <p:par>
                                <p:cTn id="18" presetID="22" presetClass="entr" presetSubtype="8" fill="hold" grpId="0" nodeType="afterEffect">
                                  <p:stCondLst>
                                    <p:cond delay="0"/>
                                  </p:stCondLst>
                                  <p:childTnLst>
                                    <p:set>
                                      <p:cBhvr>
                                        <p:cTn id="19" dur="1" fill="hold">
                                          <p:stCondLst>
                                            <p:cond delay="0"/>
                                          </p:stCondLst>
                                        </p:cTn>
                                        <p:tgtEl>
                                          <p:spTgt spid="12">
                                            <p:txEl>
                                              <p:pRg st="0" end="0"/>
                                            </p:txEl>
                                          </p:spTgt>
                                        </p:tgtEl>
                                        <p:attrNameLst>
                                          <p:attrName>style.visibility</p:attrName>
                                        </p:attrNameLst>
                                      </p:cBhvr>
                                      <p:to>
                                        <p:strVal val="visible"/>
                                      </p:to>
                                    </p:set>
                                    <p:animEffect transition="in" filter="wipe(left)">
                                      <p:cBhvr>
                                        <p:cTn id="20" dur="750"/>
                                        <p:tgtEl>
                                          <p:spTgt spid="12">
                                            <p:txEl>
                                              <p:pRg st="0" end="0"/>
                                            </p:txEl>
                                          </p:spTgt>
                                        </p:tgtEl>
                                      </p:cBhvr>
                                    </p:animEffect>
                                  </p:childTnLst>
                                </p:cTn>
                              </p:par>
                              <p:par>
                                <p:cTn id="21" presetID="22" presetClass="entr" presetSubtype="8" fill="hold" grpId="0" nodeType="withEffect">
                                  <p:stCondLst>
                                    <p:cond delay="250"/>
                                  </p:stCondLst>
                                  <p:childTnLst>
                                    <p:set>
                                      <p:cBhvr>
                                        <p:cTn id="22" dur="1" fill="hold">
                                          <p:stCondLst>
                                            <p:cond delay="0"/>
                                          </p:stCondLst>
                                        </p:cTn>
                                        <p:tgtEl>
                                          <p:spTgt spid="12">
                                            <p:txEl>
                                              <p:pRg st="2" end="2"/>
                                            </p:txEl>
                                          </p:spTgt>
                                        </p:tgtEl>
                                        <p:attrNameLst>
                                          <p:attrName>style.visibility</p:attrName>
                                        </p:attrNameLst>
                                      </p:cBhvr>
                                      <p:to>
                                        <p:strVal val="visible"/>
                                      </p:to>
                                    </p:set>
                                    <p:animEffect transition="in" filter="wipe(left)">
                                      <p:cBhvr>
                                        <p:cTn id="23" dur="750"/>
                                        <p:tgtEl>
                                          <p:spTgt spid="12">
                                            <p:txEl>
                                              <p:pRg st="2" end="2"/>
                                            </p:txEl>
                                          </p:spTgt>
                                        </p:tgtEl>
                                      </p:cBhvr>
                                    </p:animEffect>
                                  </p:childTnLst>
                                </p:cTn>
                              </p:par>
                              <p:par>
                                <p:cTn id="24" presetID="22" presetClass="entr" presetSubtype="8" fill="hold" grpId="0" nodeType="withEffect">
                                  <p:stCondLst>
                                    <p:cond delay="500"/>
                                  </p:stCondLst>
                                  <p:childTnLst>
                                    <p:set>
                                      <p:cBhvr>
                                        <p:cTn id="25" dur="1" fill="hold">
                                          <p:stCondLst>
                                            <p:cond delay="0"/>
                                          </p:stCondLst>
                                        </p:cTn>
                                        <p:tgtEl>
                                          <p:spTgt spid="12">
                                            <p:txEl>
                                              <p:pRg st="4" end="4"/>
                                            </p:txEl>
                                          </p:spTgt>
                                        </p:tgtEl>
                                        <p:attrNameLst>
                                          <p:attrName>style.visibility</p:attrName>
                                        </p:attrNameLst>
                                      </p:cBhvr>
                                      <p:to>
                                        <p:strVal val="visible"/>
                                      </p:to>
                                    </p:set>
                                    <p:animEffect transition="in" filter="wipe(left)">
                                      <p:cBhvr>
                                        <p:cTn id="26" dur="750"/>
                                        <p:tgtEl>
                                          <p:spTgt spid="12">
                                            <p:txEl>
                                              <p:pRg st="4" end="4"/>
                                            </p:txEl>
                                          </p:spTgt>
                                        </p:tgtEl>
                                      </p:cBhvr>
                                    </p:animEffect>
                                  </p:childTnLst>
                                </p:cTn>
                              </p:par>
                            </p:childTnLst>
                          </p:cTn>
                        </p:par>
                        <p:par>
                          <p:cTn id="27" fill="hold">
                            <p:stCondLst>
                              <p:cond delay="3500"/>
                            </p:stCondLst>
                            <p:childTnLst>
                              <p:par>
                                <p:cTn id="28" presetID="2" presetClass="entr" presetSubtype="8" decel="100000" fill="hold" nodeType="after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1000" fill="hold"/>
                                        <p:tgtEl>
                                          <p:spTgt spid="14"/>
                                        </p:tgtEl>
                                        <p:attrNameLst>
                                          <p:attrName>ppt_x</p:attrName>
                                        </p:attrNameLst>
                                      </p:cBhvr>
                                      <p:tavLst>
                                        <p:tav tm="0">
                                          <p:val>
                                            <p:strVal val="0-#ppt_w/2"/>
                                          </p:val>
                                        </p:tav>
                                        <p:tav tm="100000">
                                          <p:val>
                                            <p:strVal val="#ppt_x"/>
                                          </p:val>
                                        </p:tav>
                                      </p:tavLst>
                                    </p:anim>
                                    <p:anim calcmode="lin" valueType="num">
                                      <p:cBhvr additive="base">
                                        <p:cTn id="31" dur="1000" fill="hold"/>
                                        <p:tgtEl>
                                          <p:spTgt spid="14"/>
                                        </p:tgtEl>
                                        <p:attrNameLst>
                                          <p:attrName>ppt_y</p:attrName>
                                        </p:attrNameLst>
                                      </p:cBhvr>
                                      <p:tavLst>
                                        <p:tav tm="0">
                                          <p:val>
                                            <p:strVal val="#ppt_y"/>
                                          </p:val>
                                        </p:tav>
                                        <p:tav tm="100000">
                                          <p:val>
                                            <p:strVal val="#ppt_y"/>
                                          </p:val>
                                        </p:tav>
                                      </p:tavLst>
                                    </p:anim>
                                  </p:childTnLst>
                                </p:cTn>
                              </p:par>
                            </p:childTnLst>
                          </p:cTn>
                        </p:par>
                        <p:par>
                          <p:cTn id="32" fill="hold">
                            <p:stCondLst>
                              <p:cond delay="4500"/>
                            </p:stCondLst>
                            <p:childTnLst>
                              <p:par>
                                <p:cTn id="33" presetID="53" presetClass="entr" presetSubtype="16" fill="hold" grpId="0" nodeType="afterEffect">
                                  <p:stCondLst>
                                    <p:cond delay="0"/>
                                  </p:stCondLst>
                                  <p:iterate type="lt">
                                    <p:tmPct val="10000"/>
                                  </p:iterate>
                                  <p:childTnLst>
                                    <p:set>
                                      <p:cBhvr>
                                        <p:cTn id="34" dur="1" fill="hold">
                                          <p:stCondLst>
                                            <p:cond delay="0"/>
                                          </p:stCondLst>
                                        </p:cTn>
                                        <p:tgtEl>
                                          <p:spTgt spid="15"/>
                                        </p:tgtEl>
                                        <p:attrNameLst>
                                          <p:attrName>style.visibility</p:attrName>
                                        </p:attrNameLst>
                                      </p:cBhvr>
                                      <p:to>
                                        <p:strVal val="visible"/>
                                      </p:to>
                                    </p:set>
                                    <p:anim calcmode="lin" valueType="num">
                                      <p:cBhvr>
                                        <p:cTn id="35" dur="500" fill="hold"/>
                                        <p:tgtEl>
                                          <p:spTgt spid="15"/>
                                        </p:tgtEl>
                                        <p:attrNameLst>
                                          <p:attrName>ppt_w</p:attrName>
                                        </p:attrNameLst>
                                      </p:cBhvr>
                                      <p:tavLst>
                                        <p:tav tm="0">
                                          <p:val>
                                            <p:fltVal val="0"/>
                                          </p:val>
                                        </p:tav>
                                        <p:tav tm="100000">
                                          <p:val>
                                            <p:strVal val="#ppt_w"/>
                                          </p:val>
                                        </p:tav>
                                      </p:tavLst>
                                    </p:anim>
                                    <p:anim calcmode="lin" valueType="num">
                                      <p:cBhvr>
                                        <p:cTn id="36" dur="500" fill="hold"/>
                                        <p:tgtEl>
                                          <p:spTgt spid="15"/>
                                        </p:tgtEl>
                                        <p:attrNameLst>
                                          <p:attrName>ppt_h</p:attrName>
                                        </p:attrNameLst>
                                      </p:cBhvr>
                                      <p:tavLst>
                                        <p:tav tm="0">
                                          <p:val>
                                            <p:fltVal val="0"/>
                                          </p:val>
                                        </p:tav>
                                        <p:tav tm="100000">
                                          <p:val>
                                            <p:strVal val="#ppt_h"/>
                                          </p:val>
                                        </p:tav>
                                      </p:tavLst>
                                    </p:anim>
                                    <p:animEffect transition="in" filter="fade">
                                      <p:cBhvr>
                                        <p:cTn id="37" dur="500"/>
                                        <p:tgtEl>
                                          <p:spTgt spid="15"/>
                                        </p:tgtEl>
                                      </p:cBhvr>
                                    </p:animEffect>
                                  </p:childTnLst>
                                </p:cTn>
                              </p:par>
                            </p:childTnLst>
                          </p:cTn>
                        </p:par>
                        <p:par>
                          <p:cTn id="38" fill="hold">
                            <p:stCondLst>
                              <p:cond delay="6250"/>
                            </p:stCondLst>
                            <p:childTnLst>
                              <p:par>
                                <p:cTn id="39" presetID="2" presetClass="entr" presetSubtype="4" decel="100000" fill="hold" grpId="0" nodeType="after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750" fill="hold"/>
                                        <p:tgtEl>
                                          <p:spTgt spid="16"/>
                                        </p:tgtEl>
                                        <p:attrNameLst>
                                          <p:attrName>ppt_x</p:attrName>
                                        </p:attrNameLst>
                                      </p:cBhvr>
                                      <p:tavLst>
                                        <p:tav tm="0">
                                          <p:val>
                                            <p:strVal val="#ppt_x"/>
                                          </p:val>
                                        </p:tav>
                                        <p:tav tm="100000">
                                          <p:val>
                                            <p:strVal val="#ppt_x"/>
                                          </p:val>
                                        </p:tav>
                                      </p:tavLst>
                                    </p:anim>
                                    <p:anim calcmode="lin" valueType="num">
                                      <p:cBhvr additive="base">
                                        <p:cTn id="42" dur="75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uiExpand="1" build="p"/>
      <p:bldP spid="15"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7521291" y="3429000"/>
            <a:ext cx="3063240" cy="461665"/>
          </a:xfrm>
          <a:prstGeom prst="rect">
            <a:avLst/>
          </a:prstGeom>
          <a:noFill/>
        </p:spPr>
        <p:txBody>
          <a:bodyPr wrap="square" rtlCol="0">
            <a:spAutoFit/>
          </a:bodyPr>
          <a:lstStyle/>
          <a:p>
            <a:pPr algn="dist"/>
            <a:r>
              <a:rPr lang="zh-CN" altLang="en-US" sz="2400" dirty="0">
                <a:solidFill>
                  <a:schemeClr val="accent6">
                    <a:lumMod val="75000"/>
                  </a:schemeClr>
                </a:solidFill>
                <a:latin typeface="华文中宋" panose="02010600040101010101" pitchFamily="2" charset="-122"/>
                <a:ea typeface="华文中宋" panose="02010600040101010101" pitchFamily="2" charset="-122"/>
              </a:rPr>
              <a:t>青</a:t>
            </a:r>
            <a:r>
              <a:rPr lang="en-US" altLang="zh-CN" sz="2400" dirty="0">
                <a:solidFill>
                  <a:schemeClr val="accent6">
                    <a:lumMod val="75000"/>
                  </a:schemeClr>
                </a:solidFill>
                <a:latin typeface="华文中宋" panose="02010600040101010101" pitchFamily="2" charset="-122"/>
                <a:ea typeface="华文中宋" panose="02010600040101010101" pitchFamily="2" charset="-122"/>
              </a:rPr>
              <a:t>-</a:t>
            </a:r>
            <a:r>
              <a:rPr lang="zh-CN" altLang="en-US" sz="2400" dirty="0">
                <a:solidFill>
                  <a:schemeClr val="accent6">
                    <a:lumMod val="75000"/>
                  </a:schemeClr>
                </a:solidFill>
                <a:latin typeface="华文中宋" panose="02010600040101010101" pitchFamily="2" charset="-122"/>
                <a:ea typeface="华文中宋" panose="02010600040101010101" pitchFamily="2" charset="-122"/>
              </a:rPr>
              <a:t>春</a:t>
            </a:r>
            <a:r>
              <a:rPr lang="en-US" altLang="zh-CN" sz="2400" dirty="0">
                <a:solidFill>
                  <a:schemeClr val="accent6">
                    <a:lumMod val="75000"/>
                  </a:schemeClr>
                </a:solidFill>
                <a:latin typeface="华文中宋" panose="02010600040101010101" pitchFamily="2" charset="-122"/>
                <a:ea typeface="华文中宋" panose="02010600040101010101" pitchFamily="2" charset="-122"/>
              </a:rPr>
              <a:t>-</a:t>
            </a:r>
            <a:r>
              <a:rPr lang="zh-CN" altLang="en-US" sz="2400" dirty="0">
                <a:solidFill>
                  <a:schemeClr val="accent6">
                    <a:lumMod val="75000"/>
                  </a:schemeClr>
                </a:solidFill>
                <a:latin typeface="华文中宋" panose="02010600040101010101" pitchFamily="2" charset="-122"/>
                <a:ea typeface="华文中宋" panose="02010600040101010101" pitchFamily="2" charset="-122"/>
              </a:rPr>
              <a:t>音</a:t>
            </a:r>
            <a:r>
              <a:rPr lang="en-US" altLang="zh-CN" sz="2400" dirty="0">
                <a:solidFill>
                  <a:schemeClr val="accent6">
                    <a:lumMod val="75000"/>
                  </a:schemeClr>
                </a:solidFill>
                <a:latin typeface="华文中宋" panose="02010600040101010101" pitchFamily="2" charset="-122"/>
                <a:ea typeface="华文中宋" panose="02010600040101010101" pitchFamily="2" charset="-122"/>
              </a:rPr>
              <a:t>-</a:t>
            </a:r>
            <a:r>
              <a:rPr lang="zh-CN" altLang="en-US" sz="2400" dirty="0">
                <a:solidFill>
                  <a:schemeClr val="accent6">
                    <a:lumMod val="75000"/>
                  </a:schemeClr>
                </a:solidFill>
                <a:latin typeface="华文中宋" panose="02010600040101010101" pitchFamily="2" charset="-122"/>
                <a:ea typeface="华文中宋" panose="02010600040101010101" pitchFamily="2" charset="-122"/>
              </a:rPr>
              <a:t>符</a:t>
            </a:r>
            <a:endParaRPr lang="zh-CN" altLang="en-US" sz="2400" dirty="0">
              <a:solidFill>
                <a:schemeClr val="accent6">
                  <a:lumMod val="75000"/>
                </a:schemeClr>
              </a:solidFill>
              <a:latin typeface="华文中宋" panose="02010600040101010101" pitchFamily="2" charset="-122"/>
              <a:ea typeface="华文中宋" panose="02010600040101010101" pitchFamily="2" charset="-122"/>
            </a:endParaRPr>
          </a:p>
        </p:txBody>
      </p:sp>
      <p:sp>
        <p:nvSpPr>
          <p:cNvPr id="3" name="矩形 2"/>
          <p:cNvSpPr/>
          <p:nvPr/>
        </p:nvSpPr>
        <p:spPr>
          <a:xfrm>
            <a:off x="7255376" y="0"/>
            <a:ext cx="3591824" cy="3428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10184421" y="3942414"/>
            <a:ext cx="400110" cy="3539430"/>
          </a:xfrm>
          <a:prstGeom prst="rect">
            <a:avLst/>
          </a:prstGeom>
          <a:noFill/>
        </p:spPr>
        <p:txBody>
          <a:bodyPr vert="eaVert" wrap="square" rtlCol="0">
            <a:spAutoFit/>
          </a:bodyPr>
          <a:lstStyle/>
          <a:p>
            <a:r>
              <a:rPr lang="zh-CN" altLang="en-US" sz="1400" dirty="0">
                <a:latin typeface="华文中宋" panose="02010600040101010101" pitchFamily="2" charset="-122"/>
                <a:ea typeface="华文中宋" panose="02010600040101010101" pitchFamily="2" charset="-122"/>
              </a:rPr>
              <a:t>○那些消失了的岁月</a:t>
            </a:r>
            <a:endParaRPr lang="en-US" altLang="zh-CN" sz="1400" dirty="0">
              <a:latin typeface="华文中宋" panose="02010600040101010101" pitchFamily="2" charset="-122"/>
              <a:ea typeface="华文中宋" panose="02010600040101010101" pitchFamily="2" charset="-122"/>
            </a:endParaRPr>
          </a:p>
        </p:txBody>
      </p:sp>
      <p:sp>
        <p:nvSpPr>
          <p:cNvPr id="8" name="文本框 7"/>
          <p:cNvSpPr txBox="1"/>
          <p:nvPr/>
        </p:nvSpPr>
        <p:spPr>
          <a:xfrm>
            <a:off x="9298480" y="3942414"/>
            <a:ext cx="400110" cy="3539430"/>
          </a:xfrm>
          <a:prstGeom prst="rect">
            <a:avLst/>
          </a:prstGeom>
          <a:noFill/>
        </p:spPr>
        <p:txBody>
          <a:bodyPr vert="eaVert" wrap="square" rtlCol="0">
            <a:spAutoFit/>
          </a:bodyPr>
          <a:lstStyle/>
          <a:p>
            <a:r>
              <a:rPr lang="zh-CN" altLang="en-US" sz="1400" dirty="0">
                <a:latin typeface="华文中宋" panose="02010600040101010101" pitchFamily="2" charset="-122"/>
                <a:ea typeface="华文中宋" panose="02010600040101010101" pitchFamily="2" charset="-122"/>
              </a:rPr>
              <a:t>○仿佛隔着一块</a:t>
            </a:r>
            <a:endParaRPr lang="zh-CN" altLang="en-US" sz="1400" dirty="0">
              <a:solidFill>
                <a:schemeClr val="accent6">
                  <a:lumMod val="75000"/>
                </a:schemeClr>
              </a:solidFill>
              <a:latin typeface="华文中宋" panose="02010600040101010101" pitchFamily="2" charset="-122"/>
              <a:ea typeface="华文中宋" panose="02010600040101010101" pitchFamily="2" charset="-122"/>
            </a:endParaRPr>
          </a:p>
        </p:txBody>
      </p:sp>
      <p:sp>
        <p:nvSpPr>
          <p:cNvPr id="9" name="文本框 8"/>
          <p:cNvSpPr txBox="1"/>
          <p:nvPr/>
        </p:nvSpPr>
        <p:spPr>
          <a:xfrm>
            <a:off x="8443020" y="3942414"/>
            <a:ext cx="400110" cy="3539430"/>
          </a:xfrm>
          <a:prstGeom prst="rect">
            <a:avLst/>
          </a:prstGeom>
          <a:noFill/>
        </p:spPr>
        <p:txBody>
          <a:bodyPr vert="eaVert" wrap="square" rtlCol="0">
            <a:spAutoFit/>
          </a:bodyPr>
          <a:lstStyle/>
          <a:p>
            <a:r>
              <a:rPr lang="zh-CN" altLang="en-US" sz="1400" dirty="0">
                <a:latin typeface="华文中宋" panose="02010600040101010101" pitchFamily="2" charset="-122"/>
                <a:ea typeface="华文中宋" panose="02010600040101010101" pitchFamily="2" charset="-122"/>
              </a:rPr>
              <a:t>○积着灰尘的玻璃</a:t>
            </a:r>
            <a:endParaRPr lang="zh-CN" altLang="en-US" sz="1400" dirty="0">
              <a:solidFill>
                <a:schemeClr val="accent6">
                  <a:lumMod val="75000"/>
                </a:schemeClr>
              </a:solidFill>
              <a:latin typeface="华文中宋" panose="02010600040101010101" pitchFamily="2" charset="-122"/>
              <a:ea typeface="华文中宋" panose="02010600040101010101" pitchFamily="2" charset="-122"/>
            </a:endParaRPr>
          </a:p>
        </p:txBody>
      </p:sp>
      <p:sp>
        <p:nvSpPr>
          <p:cNvPr id="10" name="文本框 9"/>
          <p:cNvSpPr txBox="1"/>
          <p:nvPr/>
        </p:nvSpPr>
        <p:spPr>
          <a:xfrm>
            <a:off x="7582846" y="3890665"/>
            <a:ext cx="400110" cy="3539430"/>
          </a:xfrm>
          <a:prstGeom prst="rect">
            <a:avLst/>
          </a:prstGeom>
          <a:noFill/>
        </p:spPr>
        <p:txBody>
          <a:bodyPr vert="eaVert" wrap="square" rtlCol="0">
            <a:spAutoFit/>
          </a:bodyPr>
          <a:lstStyle/>
          <a:p>
            <a:r>
              <a:rPr lang="zh-CN" altLang="en-US" sz="1400" dirty="0">
                <a:latin typeface="华文中宋" panose="02010600040101010101" pitchFamily="2" charset="-122"/>
                <a:ea typeface="华文中宋" panose="02010600040101010101" pitchFamily="2" charset="-122"/>
              </a:rPr>
              <a:t>○看得到，抓不着</a:t>
            </a:r>
            <a:endParaRPr lang="zh-CN" altLang="en-US" sz="1400" dirty="0">
              <a:solidFill>
                <a:schemeClr val="accent6">
                  <a:lumMod val="75000"/>
                </a:schemeClr>
              </a:solidFill>
              <a:latin typeface="华文中宋" panose="02010600040101010101" pitchFamily="2" charset="-122"/>
              <a:ea typeface="华文中宋" panose="02010600040101010101" pitchFamily="2" charset="-122"/>
            </a:endParaRPr>
          </a:p>
        </p:txBody>
      </p:sp>
      <p:sp>
        <p:nvSpPr>
          <p:cNvPr id="14" name="椭圆 13"/>
          <p:cNvSpPr/>
          <p:nvPr/>
        </p:nvSpPr>
        <p:spPr>
          <a:xfrm>
            <a:off x="1344800" y="1403075"/>
            <a:ext cx="1161825" cy="1161825"/>
          </a:xfrm>
          <a:prstGeom prst="ellipse">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b="1" dirty="0">
                <a:solidFill>
                  <a:schemeClr val="accent6">
                    <a:lumMod val="75000"/>
                  </a:schemeClr>
                </a:solidFill>
                <a:latin typeface="华文中宋" panose="02010600040101010101" pitchFamily="2" charset="-122"/>
                <a:ea typeface="华文中宋" panose="02010600040101010101" pitchFamily="2" charset="-122"/>
              </a:rPr>
              <a:t>我</a:t>
            </a:r>
            <a:endParaRPr lang="zh-CN" altLang="en-US" sz="4800" b="1" dirty="0">
              <a:solidFill>
                <a:schemeClr val="accent6">
                  <a:lumMod val="75000"/>
                </a:schemeClr>
              </a:solidFill>
              <a:latin typeface="华文中宋" panose="02010600040101010101" pitchFamily="2" charset="-122"/>
              <a:ea typeface="华文中宋" panose="02010600040101010101" pitchFamily="2" charset="-122"/>
            </a:endParaRPr>
          </a:p>
        </p:txBody>
      </p:sp>
      <p:sp>
        <p:nvSpPr>
          <p:cNvPr id="15" name="椭圆 14"/>
          <p:cNvSpPr/>
          <p:nvPr/>
        </p:nvSpPr>
        <p:spPr>
          <a:xfrm>
            <a:off x="2320160" y="1403075"/>
            <a:ext cx="1161825" cy="1161825"/>
          </a:xfrm>
          <a:prstGeom prst="ellipse">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b="1" dirty="0">
                <a:solidFill>
                  <a:schemeClr val="accent6">
                    <a:lumMod val="75000"/>
                  </a:schemeClr>
                </a:solidFill>
                <a:latin typeface="华文中宋" panose="02010600040101010101" pitchFamily="2" charset="-122"/>
                <a:ea typeface="华文中宋" panose="02010600040101010101" pitchFamily="2" charset="-122"/>
              </a:rPr>
              <a:t>怀</a:t>
            </a:r>
            <a:endParaRPr lang="zh-CN" altLang="en-US" sz="4800" b="1" dirty="0">
              <a:solidFill>
                <a:schemeClr val="accent6">
                  <a:lumMod val="75000"/>
                </a:schemeClr>
              </a:solidFill>
              <a:latin typeface="华文中宋" panose="02010600040101010101" pitchFamily="2" charset="-122"/>
              <a:ea typeface="华文中宋" panose="02010600040101010101" pitchFamily="2" charset="-122"/>
            </a:endParaRPr>
          </a:p>
        </p:txBody>
      </p:sp>
      <p:sp>
        <p:nvSpPr>
          <p:cNvPr id="16" name="椭圆 15"/>
          <p:cNvSpPr/>
          <p:nvPr/>
        </p:nvSpPr>
        <p:spPr>
          <a:xfrm>
            <a:off x="3295520" y="1403075"/>
            <a:ext cx="1161825" cy="1161825"/>
          </a:xfrm>
          <a:prstGeom prst="ellipse">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b="1" dirty="0">
                <a:solidFill>
                  <a:srgbClr val="F39C67"/>
                </a:solidFill>
                <a:latin typeface="华文中宋" panose="02010600040101010101" pitchFamily="2" charset="-122"/>
                <a:ea typeface="华文中宋" panose="02010600040101010101" pitchFamily="2" charset="-122"/>
              </a:rPr>
              <a:t>念</a:t>
            </a:r>
            <a:endParaRPr lang="zh-CN" altLang="en-US" sz="4800" b="1" dirty="0">
              <a:solidFill>
                <a:srgbClr val="F39C67"/>
              </a:solidFill>
              <a:latin typeface="华文中宋" panose="02010600040101010101" pitchFamily="2" charset="-122"/>
              <a:ea typeface="华文中宋" panose="02010600040101010101" pitchFamily="2" charset="-122"/>
            </a:endParaRPr>
          </a:p>
        </p:txBody>
      </p:sp>
      <p:sp>
        <p:nvSpPr>
          <p:cNvPr id="17" name="椭圆 16"/>
          <p:cNvSpPr/>
          <p:nvPr/>
        </p:nvSpPr>
        <p:spPr>
          <a:xfrm>
            <a:off x="4270880" y="1403075"/>
            <a:ext cx="1161825" cy="1161825"/>
          </a:xfrm>
          <a:prstGeom prst="ellipse">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b="1" dirty="0">
                <a:solidFill>
                  <a:schemeClr val="accent6">
                    <a:lumMod val="75000"/>
                  </a:schemeClr>
                </a:solidFill>
                <a:latin typeface="华文中宋" panose="02010600040101010101" pitchFamily="2" charset="-122"/>
                <a:ea typeface="华文中宋" panose="02010600040101010101" pitchFamily="2" charset="-122"/>
              </a:rPr>
              <a:t>的</a:t>
            </a:r>
            <a:endParaRPr lang="zh-CN" altLang="en-US" sz="4800" b="1" dirty="0">
              <a:solidFill>
                <a:schemeClr val="accent6">
                  <a:lumMod val="75000"/>
                </a:schemeClr>
              </a:solidFill>
              <a:latin typeface="华文中宋" panose="02010600040101010101" pitchFamily="2" charset="-122"/>
              <a:ea typeface="华文中宋" panose="02010600040101010101" pitchFamily="2" charset="-122"/>
            </a:endParaRPr>
          </a:p>
        </p:txBody>
      </p:sp>
      <p:cxnSp>
        <p:nvCxnSpPr>
          <p:cNvPr id="18" name="直接连接符 17"/>
          <p:cNvCxnSpPr/>
          <p:nvPr/>
        </p:nvCxnSpPr>
        <p:spPr>
          <a:xfrm flipH="1">
            <a:off x="5557805" y="1983987"/>
            <a:ext cx="394832" cy="0"/>
          </a:xfrm>
          <a:prstGeom prst="line">
            <a:avLst/>
          </a:prstGeom>
          <a:ln w="158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flipH="1">
            <a:off x="841776" y="1983987"/>
            <a:ext cx="396000" cy="0"/>
          </a:xfrm>
          <a:prstGeom prst="line">
            <a:avLst/>
          </a:prstGeom>
          <a:ln w="158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20" name="文本框 19"/>
          <p:cNvSpPr txBox="1"/>
          <p:nvPr/>
        </p:nvSpPr>
        <p:spPr>
          <a:xfrm>
            <a:off x="1756280" y="3277438"/>
            <a:ext cx="3676426" cy="2185214"/>
          </a:xfrm>
          <a:prstGeom prst="rect">
            <a:avLst/>
          </a:prstGeom>
          <a:noFill/>
        </p:spPr>
        <p:txBody>
          <a:bodyPr wrap="square" rtlCol="0">
            <a:spAutoFit/>
          </a:bodyPr>
          <a:lstStyle/>
          <a:p>
            <a:pPr algn="ctr"/>
            <a:r>
              <a:rPr lang="zh-CN" altLang="en-US" sz="2400" b="1" dirty="0">
                <a:solidFill>
                  <a:schemeClr val="accent6">
                    <a:lumMod val="75000"/>
                  </a:schemeClr>
                </a:solidFill>
                <a:latin typeface="华文楷体" panose="02010600040101010101" pitchFamily="2" charset="-122"/>
                <a:ea typeface="华文楷体" panose="02010600040101010101" pitchFamily="2" charset="-122"/>
              </a:rPr>
              <a:t>青春奇妙无穷</a:t>
            </a:r>
            <a:endParaRPr lang="en-US" altLang="zh-CN" sz="2400" b="1" dirty="0">
              <a:solidFill>
                <a:schemeClr val="accent6">
                  <a:lumMod val="75000"/>
                </a:schemeClr>
              </a:solidFill>
              <a:latin typeface="华文楷体" panose="02010600040101010101" pitchFamily="2" charset="-122"/>
              <a:ea typeface="华文楷体" panose="02010600040101010101" pitchFamily="2" charset="-122"/>
            </a:endParaRPr>
          </a:p>
          <a:p>
            <a:pPr algn="ctr"/>
            <a:r>
              <a:rPr lang="zh-CN" altLang="en-US" sz="1600" dirty="0">
                <a:latin typeface="华文楷体" panose="02010600040101010101" pitchFamily="2" charset="-122"/>
                <a:ea typeface="华文楷体" panose="02010600040101010101" pitchFamily="2" charset="-122"/>
              </a:rPr>
              <a:t>我怀念的是旧时光的完美。青春是座海市蜃楼，再完美也终是稍纵即逝的，所谓的不朽之说，也许只能如阮莞那般以杯具收场。青春奇妙无穷，充满魅力，充满痛楚。看似有价值的东西实际上毫无好处。最终留下的是一个影像，模糊的影像，供我们回忆。</a:t>
            </a:r>
            <a:endParaRPr lang="zh-CN" altLang="en-US" dirty="0">
              <a:latin typeface="华文楷体" panose="02010600040101010101" pitchFamily="2" charset="-122"/>
              <a:ea typeface="华文楷体" panose="02010600040101010101" pitchFamily="2" charset="-122"/>
            </a:endParaRPr>
          </a:p>
        </p:txBody>
      </p:sp>
      <p:cxnSp>
        <p:nvCxnSpPr>
          <p:cNvPr id="23" name="直接连接符 22"/>
          <p:cNvCxnSpPr/>
          <p:nvPr/>
        </p:nvCxnSpPr>
        <p:spPr>
          <a:xfrm>
            <a:off x="2600260" y="5684520"/>
            <a:ext cx="1988465"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21" name="矩形 20"/>
          <p:cNvSpPr/>
          <p:nvPr/>
        </p:nvSpPr>
        <p:spPr>
          <a:xfrm>
            <a:off x="6800904" y="746356"/>
            <a:ext cx="1096076" cy="864261"/>
          </a:xfrm>
          <a:prstGeom prst="rect">
            <a:avLst/>
          </a:prstGeom>
          <a:noFill/>
          <a:ln w="15875">
            <a:solidFill>
              <a:srgbClr val="F39C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p:cNvPicPr>
            <a:picLocks noChangeAspect="1"/>
          </p:cNvPicPr>
          <p:nvPr/>
        </p:nvPicPr>
        <p:blipFill>
          <a:blip r:embed="rId1" cstate="screen"/>
          <a:stretch>
            <a:fillRect/>
          </a:stretch>
        </p:blipFill>
        <p:spPr>
          <a:xfrm>
            <a:off x="7255376" y="1040741"/>
            <a:ext cx="3607766" cy="2400657"/>
          </a:xfrm>
          <a:prstGeom prst="rect">
            <a:avLst/>
          </a:prstGeom>
        </p:spPr>
      </p:pic>
      <p:sp>
        <p:nvSpPr>
          <p:cNvPr id="2" name="矩形 1"/>
          <p:cNvSpPr/>
          <p:nvPr/>
        </p:nvSpPr>
        <p:spPr>
          <a:xfrm>
            <a:off x="0" y="0"/>
            <a:ext cx="12192000" cy="6858000"/>
          </a:xfrm>
          <a:prstGeom prst="rect">
            <a:avLst/>
          </a:prstGeom>
          <a:noFill/>
          <a:ln w="292100">
            <a:solidFill>
              <a:srgbClr val="91C4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decel="10000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25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00" fill="hold"/>
                                        <p:tgtEl>
                                          <p:spTgt spid="16"/>
                                        </p:tgtEl>
                                        <p:attrNameLst>
                                          <p:attrName>ppt_x</p:attrName>
                                        </p:attrNameLst>
                                      </p:cBhvr>
                                      <p:tavLst>
                                        <p:tav tm="0">
                                          <p:val>
                                            <p:strVal val="0-#ppt_w/2"/>
                                          </p:val>
                                        </p:tav>
                                        <p:tav tm="100000">
                                          <p:val>
                                            <p:strVal val="#ppt_x"/>
                                          </p:val>
                                        </p:tav>
                                      </p:tavLst>
                                    </p:anim>
                                    <p:anim calcmode="lin" valueType="num">
                                      <p:cBhvr additive="base">
                                        <p:cTn id="12" dur="1000" fill="hold"/>
                                        <p:tgtEl>
                                          <p:spTgt spid="16"/>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50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1000" fill="hold"/>
                                        <p:tgtEl>
                                          <p:spTgt spid="15"/>
                                        </p:tgtEl>
                                        <p:attrNameLst>
                                          <p:attrName>ppt_x</p:attrName>
                                        </p:attrNameLst>
                                      </p:cBhvr>
                                      <p:tavLst>
                                        <p:tav tm="0">
                                          <p:val>
                                            <p:strVal val="0-#ppt_w/2"/>
                                          </p:val>
                                        </p:tav>
                                        <p:tav tm="100000">
                                          <p:val>
                                            <p:strVal val="#ppt_x"/>
                                          </p:val>
                                        </p:tav>
                                      </p:tavLst>
                                    </p:anim>
                                    <p:anim calcmode="lin" valueType="num">
                                      <p:cBhvr additive="base">
                                        <p:cTn id="16" dur="1000" fill="hold"/>
                                        <p:tgtEl>
                                          <p:spTgt spid="15"/>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75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000" fill="hold"/>
                                        <p:tgtEl>
                                          <p:spTgt spid="14"/>
                                        </p:tgtEl>
                                        <p:attrNameLst>
                                          <p:attrName>ppt_x</p:attrName>
                                        </p:attrNameLst>
                                      </p:cBhvr>
                                      <p:tavLst>
                                        <p:tav tm="0">
                                          <p:val>
                                            <p:strVal val="0-#ppt_w/2"/>
                                          </p:val>
                                        </p:tav>
                                        <p:tav tm="100000">
                                          <p:val>
                                            <p:strVal val="#ppt_x"/>
                                          </p:val>
                                        </p:tav>
                                      </p:tavLst>
                                    </p:anim>
                                    <p:anim calcmode="lin" valueType="num">
                                      <p:cBhvr additive="base">
                                        <p:cTn id="20" dur="1000" fill="hold"/>
                                        <p:tgtEl>
                                          <p:spTgt spid="14"/>
                                        </p:tgtEl>
                                        <p:attrNameLst>
                                          <p:attrName>ppt_y</p:attrName>
                                        </p:attrNameLst>
                                      </p:cBhvr>
                                      <p:tavLst>
                                        <p:tav tm="0">
                                          <p:val>
                                            <p:strVal val="#ppt_y"/>
                                          </p:val>
                                        </p:tav>
                                        <p:tav tm="100000">
                                          <p:val>
                                            <p:strVal val="#ppt_y"/>
                                          </p:val>
                                        </p:tav>
                                      </p:tavLst>
                                    </p:anim>
                                  </p:childTnLst>
                                </p:cTn>
                              </p:par>
                            </p:childTnLst>
                          </p:cTn>
                        </p:par>
                        <p:par>
                          <p:cTn id="21" fill="hold">
                            <p:stCondLst>
                              <p:cond delay="1000"/>
                            </p:stCondLst>
                            <p:childTnLst>
                              <p:par>
                                <p:cTn id="22" presetID="22" presetClass="entr" presetSubtype="2" fill="hold" nodeType="after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right)">
                                      <p:cBhvr>
                                        <p:cTn id="24" dur="500"/>
                                        <p:tgtEl>
                                          <p:spTgt spid="19"/>
                                        </p:tgtEl>
                                      </p:cBhvr>
                                    </p:animEffect>
                                  </p:childTnLst>
                                </p:cTn>
                              </p:par>
                              <p:par>
                                <p:cTn id="25" presetID="22" presetClass="entr" presetSubtype="8"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left)">
                                      <p:cBhvr>
                                        <p:cTn id="27" dur="500"/>
                                        <p:tgtEl>
                                          <p:spTgt spid="18"/>
                                        </p:tgtEl>
                                      </p:cBhvr>
                                    </p:animEffect>
                                  </p:childTnLst>
                                </p:cTn>
                              </p:par>
                            </p:childTnLst>
                          </p:cTn>
                        </p:par>
                        <p:par>
                          <p:cTn id="28" fill="hold">
                            <p:stCondLst>
                              <p:cond delay="1500"/>
                            </p:stCondLst>
                            <p:childTnLst>
                              <p:par>
                                <p:cTn id="29" presetID="22" presetClass="entr" presetSubtype="1" fill="hold" grpId="0"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up)">
                                      <p:cBhvr>
                                        <p:cTn id="31" dur="750"/>
                                        <p:tgtEl>
                                          <p:spTgt spid="20"/>
                                        </p:tgtEl>
                                      </p:cBhvr>
                                    </p:animEffect>
                                  </p:childTnLst>
                                </p:cTn>
                              </p:par>
                            </p:childTnLst>
                          </p:cTn>
                        </p:par>
                        <p:par>
                          <p:cTn id="32" fill="hold">
                            <p:stCondLst>
                              <p:cond delay="2500"/>
                            </p:stCondLst>
                            <p:childTnLst>
                              <p:par>
                                <p:cTn id="33" presetID="16" presetClass="entr" presetSubtype="37" fill="hold"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barn(outVertical)">
                                      <p:cBhvr>
                                        <p:cTn id="35" dur="500"/>
                                        <p:tgtEl>
                                          <p:spTgt spid="23"/>
                                        </p:tgtEl>
                                      </p:cBhvr>
                                    </p:animEffect>
                                  </p:childTnLst>
                                </p:cTn>
                              </p:par>
                            </p:childTnLst>
                          </p:cTn>
                        </p:par>
                        <p:par>
                          <p:cTn id="36" fill="hold">
                            <p:stCondLst>
                              <p:cond delay="3000"/>
                            </p:stCondLst>
                            <p:childTnLst>
                              <p:par>
                                <p:cTn id="37" presetID="2" presetClass="entr" presetSubtype="2" decel="100000" fill="hold" nodeType="afterEffect">
                                  <p:stCondLst>
                                    <p:cond delay="0"/>
                                  </p:stCondLst>
                                  <p:childTnLst>
                                    <p:set>
                                      <p:cBhvr>
                                        <p:cTn id="38" dur="1" fill="hold">
                                          <p:stCondLst>
                                            <p:cond delay="0"/>
                                          </p:stCondLst>
                                        </p:cTn>
                                        <p:tgtEl>
                                          <p:spTgt spid="4"/>
                                        </p:tgtEl>
                                        <p:attrNameLst>
                                          <p:attrName>style.visibility</p:attrName>
                                        </p:attrNameLst>
                                      </p:cBhvr>
                                      <p:to>
                                        <p:strVal val="visible"/>
                                      </p:to>
                                    </p:set>
                                    <p:anim calcmode="lin" valueType="num">
                                      <p:cBhvr additive="base">
                                        <p:cTn id="39" dur="750" fill="hold"/>
                                        <p:tgtEl>
                                          <p:spTgt spid="4"/>
                                        </p:tgtEl>
                                        <p:attrNameLst>
                                          <p:attrName>ppt_x</p:attrName>
                                        </p:attrNameLst>
                                      </p:cBhvr>
                                      <p:tavLst>
                                        <p:tav tm="0">
                                          <p:val>
                                            <p:strVal val="1+#ppt_w/2"/>
                                          </p:val>
                                        </p:tav>
                                        <p:tav tm="100000">
                                          <p:val>
                                            <p:strVal val="#ppt_x"/>
                                          </p:val>
                                        </p:tav>
                                      </p:tavLst>
                                    </p:anim>
                                    <p:anim calcmode="lin" valueType="num">
                                      <p:cBhvr additive="base">
                                        <p:cTn id="40" dur="750" fill="hold"/>
                                        <p:tgtEl>
                                          <p:spTgt spid="4"/>
                                        </p:tgtEl>
                                        <p:attrNameLst>
                                          <p:attrName>ppt_y</p:attrName>
                                        </p:attrNameLst>
                                      </p:cBhvr>
                                      <p:tavLst>
                                        <p:tav tm="0">
                                          <p:val>
                                            <p:strVal val="#ppt_y"/>
                                          </p:val>
                                        </p:tav>
                                        <p:tav tm="100000">
                                          <p:val>
                                            <p:strVal val="#ppt_y"/>
                                          </p:val>
                                        </p:tav>
                                      </p:tavLst>
                                    </p:anim>
                                  </p:childTnLst>
                                </p:cTn>
                              </p:par>
                            </p:childTnLst>
                          </p:cTn>
                        </p:par>
                        <p:par>
                          <p:cTn id="41" fill="hold">
                            <p:stCondLst>
                              <p:cond delay="4000"/>
                            </p:stCondLst>
                            <p:childTnLst>
                              <p:par>
                                <p:cTn id="42" presetID="22" presetClass="entr" presetSubtype="2" fill="hold" grpId="0" nodeType="after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wipe(right)">
                                      <p:cBhvr>
                                        <p:cTn id="44" dur="750"/>
                                        <p:tgtEl>
                                          <p:spTgt spid="21"/>
                                        </p:tgtEl>
                                      </p:cBhvr>
                                    </p:animEffect>
                                  </p:childTnLst>
                                </p:cTn>
                              </p:par>
                              <p:par>
                                <p:cTn id="45" presetID="2" presetClass="entr" presetSubtype="1" decel="100000" fill="hold" grpId="0" nodeType="with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additive="base">
                                        <p:cTn id="47" dur="1500" fill="hold"/>
                                        <p:tgtEl>
                                          <p:spTgt spid="5"/>
                                        </p:tgtEl>
                                        <p:attrNameLst>
                                          <p:attrName>ppt_x</p:attrName>
                                        </p:attrNameLst>
                                      </p:cBhvr>
                                      <p:tavLst>
                                        <p:tav tm="0">
                                          <p:val>
                                            <p:strVal val="#ppt_x"/>
                                          </p:val>
                                        </p:tav>
                                        <p:tav tm="100000">
                                          <p:val>
                                            <p:strVal val="#ppt_x"/>
                                          </p:val>
                                        </p:tav>
                                      </p:tavLst>
                                    </p:anim>
                                    <p:anim calcmode="lin" valueType="num">
                                      <p:cBhvr additive="base">
                                        <p:cTn id="48" dur="1500" fill="hold"/>
                                        <p:tgtEl>
                                          <p:spTgt spid="5"/>
                                        </p:tgtEl>
                                        <p:attrNameLst>
                                          <p:attrName>ppt_y</p:attrName>
                                        </p:attrNameLst>
                                      </p:cBhvr>
                                      <p:tavLst>
                                        <p:tav tm="0">
                                          <p:val>
                                            <p:strVal val="0-#ppt_h/2"/>
                                          </p:val>
                                        </p:tav>
                                        <p:tav tm="100000">
                                          <p:val>
                                            <p:strVal val="#ppt_y"/>
                                          </p:val>
                                        </p:tav>
                                      </p:tavLst>
                                    </p:anim>
                                  </p:childTnLst>
                                </p:cTn>
                              </p:par>
                            </p:childTnLst>
                          </p:cTn>
                        </p:par>
                        <p:par>
                          <p:cTn id="49" fill="hold">
                            <p:stCondLst>
                              <p:cond delay="5000"/>
                            </p:stCondLst>
                            <p:childTnLst>
                              <p:par>
                                <p:cTn id="50" presetID="22" presetClass="entr" presetSubtype="1" fill="hold" grpId="0" nodeType="after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wipe(up)">
                                      <p:cBhvr>
                                        <p:cTn id="52" dur="1250"/>
                                        <p:tgtEl>
                                          <p:spTgt spid="10"/>
                                        </p:tgtEl>
                                      </p:cBhvr>
                                    </p:animEffect>
                                  </p:childTnLst>
                                </p:cTn>
                              </p:par>
                              <p:par>
                                <p:cTn id="53" presetID="22" presetClass="entr" presetSubtype="1" fill="hold" grpId="0" nodeType="withEffect">
                                  <p:stCondLst>
                                    <p:cond delay="250"/>
                                  </p:stCondLst>
                                  <p:childTnLst>
                                    <p:set>
                                      <p:cBhvr>
                                        <p:cTn id="54" dur="1" fill="hold">
                                          <p:stCondLst>
                                            <p:cond delay="0"/>
                                          </p:stCondLst>
                                        </p:cTn>
                                        <p:tgtEl>
                                          <p:spTgt spid="9"/>
                                        </p:tgtEl>
                                        <p:attrNameLst>
                                          <p:attrName>style.visibility</p:attrName>
                                        </p:attrNameLst>
                                      </p:cBhvr>
                                      <p:to>
                                        <p:strVal val="visible"/>
                                      </p:to>
                                    </p:set>
                                    <p:animEffect transition="in" filter="wipe(up)">
                                      <p:cBhvr>
                                        <p:cTn id="55" dur="1250"/>
                                        <p:tgtEl>
                                          <p:spTgt spid="9"/>
                                        </p:tgtEl>
                                      </p:cBhvr>
                                    </p:animEffect>
                                  </p:childTnLst>
                                </p:cTn>
                              </p:par>
                              <p:par>
                                <p:cTn id="56" presetID="22" presetClass="entr" presetSubtype="1" fill="hold" grpId="0" nodeType="withEffect">
                                  <p:stCondLst>
                                    <p:cond delay="500"/>
                                  </p:stCondLst>
                                  <p:childTnLst>
                                    <p:set>
                                      <p:cBhvr>
                                        <p:cTn id="57" dur="1" fill="hold">
                                          <p:stCondLst>
                                            <p:cond delay="0"/>
                                          </p:stCondLst>
                                        </p:cTn>
                                        <p:tgtEl>
                                          <p:spTgt spid="8"/>
                                        </p:tgtEl>
                                        <p:attrNameLst>
                                          <p:attrName>style.visibility</p:attrName>
                                        </p:attrNameLst>
                                      </p:cBhvr>
                                      <p:to>
                                        <p:strVal val="visible"/>
                                      </p:to>
                                    </p:set>
                                    <p:animEffect transition="in" filter="wipe(up)">
                                      <p:cBhvr>
                                        <p:cTn id="58" dur="1250"/>
                                        <p:tgtEl>
                                          <p:spTgt spid="8"/>
                                        </p:tgtEl>
                                      </p:cBhvr>
                                    </p:animEffect>
                                  </p:childTnLst>
                                </p:cTn>
                              </p:par>
                              <p:par>
                                <p:cTn id="59" presetID="22" presetClass="entr" presetSubtype="1" fill="hold" grpId="0" nodeType="withEffect">
                                  <p:stCondLst>
                                    <p:cond delay="750"/>
                                  </p:stCondLst>
                                  <p:childTnLst>
                                    <p:set>
                                      <p:cBhvr>
                                        <p:cTn id="60" dur="1" fill="hold">
                                          <p:stCondLst>
                                            <p:cond delay="0"/>
                                          </p:stCondLst>
                                        </p:cTn>
                                        <p:tgtEl>
                                          <p:spTgt spid="7"/>
                                        </p:tgtEl>
                                        <p:attrNameLst>
                                          <p:attrName>style.visibility</p:attrName>
                                        </p:attrNameLst>
                                      </p:cBhvr>
                                      <p:to>
                                        <p:strVal val="visible"/>
                                      </p:to>
                                    </p:set>
                                    <p:animEffect transition="in" filter="wipe(up)">
                                      <p:cBhvr>
                                        <p:cTn id="61" dur="1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P spid="10" grpId="0"/>
      <p:bldP spid="14" grpId="0" animBg="1"/>
      <p:bldP spid="15" grpId="0" animBg="1"/>
      <p:bldP spid="16" grpId="0" animBg="1"/>
      <p:bldP spid="17" grpId="0" animBg="1"/>
      <p:bldP spid="20" grpId="0"/>
      <p:bldP spid="21"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lumMod val="7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a:latin typeface="华文中宋" panose="02010600040101010101" pitchFamily="2" charset="-122"/>
            <a:ea typeface="华文中宋" panose="02010600040101010101" pitchFamily="2" charset="-122"/>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4435</Words>
  <Application>WPS 演示</Application>
  <PresentationFormat>宽屏</PresentationFormat>
  <Paragraphs>240</Paragraphs>
  <Slides>24</Slides>
  <Notes>25</Notes>
  <HiddenSlides>0</HiddenSlides>
  <MMClips>1</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24</vt:i4>
      </vt:variant>
    </vt:vector>
  </HeadingPairs>
  <TitlesOfParts>
    <vt:vector size="36" baseType="lpstr">
      <vt:lpstr>Arial</vt:lpstr>
      <vt:lpstr>宋体</vt:lpstr>
      <vt:lpstr>Wingdings</vt:lpstr>
      <vt:lpstr>华文中宋</vt:lpstr>
      <vt:lpstr>汉仪颜楷繁</vt:lpstr>
      <vt:lpstr>华文楷体</vt:lpstr>
      <vt:lpstr>等线</vt:lpstr>
      <vt:lpstr>微软雅黑</vt:lpstr>
      <vt:lpstr>等线 Light</vt:lpstr>
      <vt:lpstr>Calibri</vt:lpstr>
      <vt:lpstr>Arial Unicode MS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qingfu lu</dc:creator>
  <cp:lastModifiedBy>一颗苹果</cp:lastModifiedBy>
  <cp:revision>283</cp:revision>
  <dcterms:created xsi:type="dcterms:W3CDTF">2018-12-20T06:29:00Z</dcterms:created>
  <dcterms:modified xsi:type="dcterms:W3CDTF">2021-09-08T10:05:43Z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2052-11.1.0.10463</vt:lpwstr>
  </property>
  <property fmtid="{D5CDD505-2E9C-101B-9397-08002B2CF9AE}" pid="3" name="ICV">
    <vt:lpwstr>AC0701479C2D4E4BBFECFD92C947DDE1</vt:lpwstr>
  </property>
</Properties>
</file>