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9" r:id="rId5"/>
    <p:sldId id="257" r:id="rId6"/>
    <p:sldId id="258" r:id="rId7"/>
    <p:sldId id="263" r:id="rId8"/>
    <p:sldId id="266" r:id="rId9"/>
    <p:sldId id="260" r:id="rId10"/>
    <p:sldId id="265" r:id="rId11"/>
    <p:sldId id="267" r:id="rId12"/>
    <p:sldId id="264" r:id="rId13"/>
    <p:sldId id="268" r:id="rId14"/>
    <p:sldId id="261" r:id="rId15"/>
    <p:sldId id="269" r:id="rId16"/>
    <p:sldId id="270" r:id="rId17"/>
    <p:sldId id="271" r:id="rId18"/>
    <p:sldId id="272" r:id="rId19"/>
    <p:sldId id="273" r:id="rId20"/>
    <p:sldId id="262" r:id="rId21"/>
    <p:sldId id="274" r:id="rId22"/>
    <p:sldId id="275" r:id="rId23"/>
    <p:sldId id="276" r:id="rId24"/>
    <p:sldId id="277" r:id="rId25"/>
    <p:sldId id="278" r:id="rId26"/>
    <p:sldId id="280" r:id="rId27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1C13"/>
    <a:srgbClr val="013E84"/>
    <a:srgbClr val="923927"/>
    <a:srgbClr val="9C0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05" autoAdjust="0"/>
    <p:restoredTop sz="94660"/>
  </p:normalViewPr>
  <p:slideViewPr>
    <p:cSldViewPr snapToGrid="0">
      <p:cViewPr varScale="1">
        <p:scale>
          <a:sx n="151" d="100"/>
          <a:sy n="151" d="100"/>
        </p:scale>
        <p:origin x="51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1" Type="http://schemas.openxmlformats.org/officeDocument/2006/relationships/tags" Target="tags/tag1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51271-C7A9-47DE-BF12-31C20BA01C66}" type="datetimeFigureOut">
              <a:rPr lang="en-US" smtClean="0"/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964451-50A6-48BD-8BC4-48A25471B02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64451-50A6-48BD-8BC4-48A25471B02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64451-50A6-48BD-8BC4-48A25471B02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64451-50A6-48BD-8BC4-48A25471B02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64451-50A6-48BD-8BC4-48A25471B02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64451-50A6-48BD-8BC4-48A25471B02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64451-50A6-48BD-8BC4-48A25471B02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64451-50A6-48BD-8BC4-48A25471B02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64451-50A6-48BD-8BC4-48A25471B02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64451-50A6-48BD-8BC4-48A25471B02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64451-50A6-48BD-8BC4-48A25471B02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64451-50A6-48BD-8BC4-48A25471B02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64451-50A6-48BD-8BC4-48A25471B02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64451-50A6-48BD-8BC4-48A25471B02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64451-50A6-48BD-8BC4-48A25471B02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64451-50A6-48BD-8BC4-48A25471B02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64451-50A6-48BD-8BC4-48A25471B02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BBDBA-8815-4FE5-B0FC-2BB8B09488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64451-50A6-48BD-8BC4-48A25471B02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64451-50A6-48BD-8BC4-48A25471B02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64451-50A6-48BD-8BC4-48A25471B02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64451-50A6-48BD-8BC4-48A25471B02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64451-50A6-48BD-8BC4-48A25471B02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64451-50A6-48BD-8BC4-48A25471B02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64451-50A6-48BD-8BC4-48A25471B02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solidFill>
          <a:srgbClr val="9C0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3"/>
          </p:nvPr>
        </p:nvSpPr>
        <p:spPr>
          <a:xfrm>
            <a:off x="381001" y="1987820"/>
            <a:ext cx="2124717" cy="2142437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8" name="图片占位符 6"/>
          <p:cNvSpPr>
            <a:spLocks noGrp="1"/>
          </p:cNvSpPr>
          <p:nvPr>
            <p:ph type="pic" sz="quarter" idx="14"/>
          </p:nvPr>
        </p:nvSpPr>
        <p:spPr>
          <a:xfrm>
            <a:off x="9538324" y="1887476"/>
            <a:ext cx="2124717" cy="2142437"/>
          </a:xfrm>
          <a:prstGeom prst="ellipse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9" name="图片占位符 6"/>
          <p:cNvSpPr>
            <a:spLocks noGrp="1"/>
          </p:cNvSpPr>
          <p:nvPr>
            <p:ph type="pic" sz="quarter" idx="15"/>
          </p:nvPr>
        </p:nvSpPr>
        <p:spPr>
          <a:xfrm>
            <a:off x="3433442" y="1887477"/>
            <a:ext cx="2124717" cy="2142437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" name="图片占位符 6"/>
          <p:cNvSpPr>
            <a:spLocks noGrp="1"/>
          </p:cNvSpPr>
          <p:nvPr>
            <p:ph type="pic" sz="quarter" idx="16"/>
          </p:nvPr>
        </p:nvSpPr>
        <p:spPr>
          <a:xfrm>
            <a:off x="6485883" y="1987820"/>
            <a:ext cx="2124717" cy="2142437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solidFill>
          <a:srgbClr val="9C0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B3B18B-F101-4444-8B41-D668577F21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26628-A573-4D74-8670-3D2CE412BC51}" type="slidenum">
              <a:rPr lang="zh-CN" altLang="en-US" smtClean="0"/>
            </a:fld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1362269" y="741783"/>
            <a:ext cx="2676331" cy="5374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4966217" y="741783"/>
            <a:ext cx="2676331" cy="5374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8570165" y="741783"/>
            <a:ext cx="2676331" cy="5374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图片占位符 11"/>
          <p:cNvSpPr>
            <a:spLocks noGrp="1"/>
          </p:cNvSpPr>
          <p:nvPr>
            <p:ph type="pic" sz="quarter" idx="14"/>
          </p:nvPr>
        </p:nvSpPr>
        <p:spPr>
          <a:xfrm>
            <a:off x="5406700" y="3881458"/>
            <a:ext cx="1815194" cy="1885662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4" name="图片占位符 11"/>
          <p:cNvSpPr>
            <a:spLocks noGrp="1"/>
          </p:cNvSpPr>
          <p:nvPr>
            <p:ph type="pic" sz="quarter" idx="15"/>
          </p:nvPr>
        </p:nvSpPr>
        <p:spPr>
          <a:xfrm>
            <a:off x="9074603" y="1293977"/>
            <a:ext cx="1815194" cy="1885662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5" name="图片占位符 11"/>
          <p:cNvSpPr>
            <a:spLocks noGrp="1"/>
          </p:cNvSpPr>
          <p:nvPr>
            <p:ph type="pic" sz="quarter" idx="16"/>
          </p:nvPr>
        </p:nvSpPr>
        <p:spPr>
          <a:xfrm>
            <a:off x="1779618" y="1293977"/>
            <a:ext cx="1815194" cy="1885662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B3B18B-F101-4444-8B41-D668577F21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26628-A573-4D74-8670-3D2CE412BC51}" type="slidenum">
              <a:rPr lang="zh-CN" altLang="en-US" smtClean="0"/>
            </a:fld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6400801" y="0"/>
            <a:ext cx="5791200" cy="6858000"/>
          </a:xfrm>
          <a:prstGeom prst="rect">
            <a:avLst/>
          </a:prstGeom>
          <a:solidFill>
            <a:srgbClr val="9C0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3"/>
          </p:nvPr>
        </p:nvSpPr>
        <p:spPr>
          <a:xfrm>
            <a:off x="7302759" y="1250513"/>
            <a:ext cx="4360506" cy="4356974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bg>
      <p:bgPr>
        <a:solidFill>
          <a:srgbClr val="9C0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B3B18B-F101-4444-8B41-D668577F21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26628-A573-4D74-8670-3D2CE412BC51}" type="slidenum">
              <a:rPr lang="zh-CN" altLang="en-US" smtClean="0"/>
            </a:fld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3"/>
          </p:nvPr>
        </p:nvSpPr>
        <p:spPr>
          <a:xfrm>
            <a:off x="1157288" y="577850"/>
            <a:ext cx="3395662" cy="240823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8" name="图片占位符 6"/>
          <p:cNvSpPr>
            <a:spLocks noGrp="1"/>
          </p:cNvSpPr>
          <p:nvPr>
            <p:ph type="pic" sz="quarter" idx="14"/>
          </p:nvPr>
        </p:nvSpPr>
        <p:spPr>
          <a:xfrm>
            <a:off x="1157288" y="3429000"/>
            <a:ext cx="3395662" cy="240823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5113176" y="577850"/>
            <a:ext cx="6512767" cy="5281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bg>
      <p:bgPr>
        <a:solidFill>
          <a:srgbClr val="9C0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B3B18B-F101-4444-8B41-D668577F21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26628-A573-4D74-8670-3D2CE412BC51}" type="slidenum">
              <a:rPr lang="zh-CN" altLang="en-US" smtClean="0"/>
            </a:fld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3"/>
          </p:nvPr>
        </p:nvSpPr>
        <p:spPr>
          <a:xfrm>
            <a:off x="925626" y="577850"/>
            <a:ext cx="3395662" cy="240823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8" name="图片占位符 6"/>
          <p:cNvSpPr>
            <a:spLocks noGrp="1"/>
          </p:cNvSpPr>
          <p:nvPr>
            <p:ph type="pic" sz="quarter" idx="14"/>
          </p:nvPr>
        </p:nvSpPr>
        <p:spPr>
          <a:xfrm>
            <a:off x="925626" y="3429000"/>
            <a:ext cx="3395662" cy="240823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2" name="矩形 1"/>
          <p:cNvSpPr/>
          <p:nvPr userDrawn="1"/>
        </p:nvSpPr>
        <p:spPr>
          <a:xfrm>
            <a:off x="566057" y="279918"/>
            <a:ext cx="4114800" cy="58596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5"/>
          </p:nvPr>
        </p:nvSpPr>
        <p:spPr>
          <a:xfrm>
            <a:off x="4908550" y="279400"/>
            <a:ext cx="6940550" cy="585946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2553-179F-4DB6-8D18-9BF73CAE2629}" type="datetimeFigureOut">
              <a:rPr lang="en-US" smtClean="0"/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E3839-E7A7-4CF5-A0B5-DCE8D7B92058}" type="slidenum">
              <a:rPr lang="en-US" smtClean="0"/>
            </a:fld>
            <a:endParaRPr lang="en-US"/>
          </a:p>
        </p:txBody>
      </p:sp>
      <p:sp>
        <p:nvSpPr>
          <p:cNvPr id="6" name="矩形 5"/>
          <p:cNvSpPr/>
          <p:nvPr userDrawn="1"/>
        </p:nvSpPr>
        <p:spPr>
          <a:xfrm>
            <a:off x="0" y="285815"/>
            <a:ext cx="5635690" cy="6572185"/>
          </a:xfrm>
          <a:prstGeom prst="rect">
            <a:avLst/>
          </a:prstGeom>
          <a:solidFill>
            <a:srgbClr val="9C0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矩形 7"/>
          <p:cNvSpPr/>
          <p:nvPr userDrawn="1"/>
        </p:nvSpPr>
        <p:spPr>
          <a:xfrm>
            <a:off x="335903" y="545063"/>
            <a:ext cx="4963884" cy="5993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bg>
      <p:bgPr>
        <a:solidFill>
          <a:srgbClr val="9C0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B3B18B-F101-4444-8B41-D668577F21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26628-A573-4D74-8670-3D2CE412BC51}" type="slidenum">
              <a:rPr lang="zh-CN" altLang="en-US" smtClean="0"/>
            </a:fld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692798" y="328775"/>
            <a:ext cx="10806404" cy="6027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3"/>
          </p:nvPr>
        </p:nvSpPr>
        <p:spPr>
          <a:xfrm>
            <a:off x="4295120" y="1362268"/>
            <a:ext cx="4315479" cy="4113569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F589A-A477-490A-AE75-06989A4AB72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FEFC8-BFEF-4C16-BAAF-BA4667A227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32553-179F-4DB6-8D18-9BF73CAE2629}" type="datetimeFigureOut">
              <a:rPr lang="en-US" smtClean="0"/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5E3839-E7A7-4CF5-A0B5-DCE8D7B9205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6.png"/><Relationship Id="rId1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8.png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124585" y="1258570"/>
            <a:ext cx="515556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0" b="1" dirty="0">
                <a:solidFill>
                  <a:srgbClr val="971C13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紫 禁 城</a:t>
            </a:r>
            <a:endParaRPr lang="en-US" sz="8000" b="1" dirty="0">
              <a:solidFill>
                <a:srgbClr val="971C13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443163" y="1257299"/>
            <a:ext cx="0" cy="1323439"/>
          </a:xfrm>
          <a:prstGeom prst="line">
            <a:avLst/>
          </a:prstGeom>
          <a:ln w="19050">
            <a:solidFill>
              <a:srgbClr val="971C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4224338" y="1257298"/>
            <a:ext cx="0" cy="1323439"/>
          </a:xfrm>
          <a:prstGeom prst="line">
            <a:avLst/>
          </a:prstGeom>
          <a:ln w="19050">
            <a:solidFill>
              <a:srgbClr val="971C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6005513" y="1257297"/>
            <a:ext cx="0" cy="1323439"/>
          </a:xfrm>
          <a:prstGeom prst="line">
            <a:avLst/>
          </a:prstGeom>
          <a:ln w="19050">
            <a:solidFill>
              <a:srgbClr val="971C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doors dir="vert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/>
          <p:cNvPicPr>
            <a:picLocks noGrp="1" noChangeAspect="1"/>
          </p:cNvPicPr>
          <p:nvPr>
            <p:ph type="pic" sz="quarter" idx="13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8" r="26208"/>
          <a:stretch>
            <a:fillRect/>
          </a:stretch>
        </p:blipFill>
        <p:spPr>
          <a:xfrm>
            <a:off x="1258888" y="1436688"/>
            <a:ext cx="4360862" cy="4356100"/>
          </a:xfrm>
        </p:spPr>
      </p:pic>
      <p:grpSp>
        <p:nvGrpSpPr>
          <p:cNvPr id="5" name="组合 4"/>
          <p:cNvGrpSpPr/>
          <p:nvPr/>
        </p:nvGrpSpPr>
        <p:grpSpPr>
          <a:xfrm>
            <a:off x="7325711" y="1424109"/>
            <a:ext cx="4310574" cy="3888267"/>
            <a:chOff x="1245591" y="1719220"/>
            <a:chExt cx="4310574" cy="3888267"/>
          </a:xfrm>
        </p:grpSpPr>
        <p:grpSp>
          <p:nvGrpSpPr>
            <p:cNvPr id="6" name="组合 5"/>
            <p:cNvGrpSpPr/>
            <p:nvPr/>
          </p:nvGrpSpPr>
          <p:grpSpPr>
            <a:xfrm>
              <a:off x="1245591" y="2764186"/>
              <a:ext cx="4062651" cy="2843301"/>
              <a:chOff x="1054162" y="2228599"/>
              <a:chExt cx="4062651" cy="2843301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1054162" y="2228599"/>
                <a:ext cx="4062651" cy="2843301"/>
              </a:xfrm>
              <a:prstGeom prst="rect">
                <a:avLst/>
              </a:prstGeom>
            </p:spPr>
            <p:txBody>
              <a:bodyPr vert="eaVert" wrap="square">
                <a:spAutoFit/>
              </a:bodyPr>
              <a:lstStyle/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chemeClr val="bg1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北冥有鱼，其名为鲲</a:t>
                </a:r>
                <a:endParaRPr lang="en-US" altLang="zh-CN" b="0" i="0" dirty="0">
                  <a:solidFill>
                    <a:schemeClr val="bg1"/>
                  </a:solidFill>
                  <a:effectLst/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chemeClr val="bg1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鲲之大，不知其几千里也</a:t>
                </a:r>
                <a:endParaRPr lang="en-US" altLang="zh-CN" b="0" i="0" dirty="0">
                  <a:solidFill>
                    <a:schemeClr val="bg1"/>
                  </a:solidFill>
                  <a:effectLst/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chemeClr val="bg1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化而为鸟，其名为鹏</a:t>
                </a:r>
                <a:endParaRPr lang="en-US" altLang="zh-CN" b="0" i="0" dirty="0">
                  <a:solidFill>
                    <a:schemeClr val="bg1"/>
                  </a:solidFill>
                  <a:effectLst/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chemeClr val="bg1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鹏之背，不知其几千里也</a:t>
                </a:r>
                <a:endParaRPr lang="en-US" altLang="zh-CN" dirty="0">
                  <a:solidFill>
                    <a:schemeClr val="bg1"/>
                  </a:solidFill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chemeClr val="bg1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怒而飞，其翼若垂天之云</a:t>
                </a:r>
                <a:endParaRPr lang="en-US" altLang="zh-CN" b="0" i="0" dirty="0">
                  <a:solidFill>
                    <a:schemeClr val="bg1"/>
                  </a:solidFill>
                  <a:effectLst/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chemeClr val="bg1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是鸟也，海运则将徙于南冥南冥者，天池也</a:t>
                </a:r>
                <a:endParaRPr lang="zh-CN" altLang="en-US" dirty="0">
                  <a:solidFill>
                    <a:schemeClr val="bg1"/>
                  </a:solidFill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</p:txBody>
          </p:sp>
          <p:cxnSp>
            <p:nvCxnSpPr>
              <p:cNvPr id="11" name="直接连接符 10"/>
              <p:cNvCxnSpPr/>
              <p:nvPr/>
            </p:nvCxnSpPr>
            <p:spPr>
              <a:xfrm>
                <a:off x="4872372" y="2286247"/>
                <a:ext cx="0" cy="20063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>
                <a:off x="4358022" y="2286247"/>
                <a:ext cx="0" cy="24889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>
                <a:off x="3805572" y="2286247"/>
                <a:ext cx="0" cy="20063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>
                <a:off x="3265822" y="2286247"/>
                <a:ext cx="0" cy="24889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>
                <a:off x="2713372" y="2286247"/>
                <a:ext cx="0" cy="24889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/>
              <p:cNvCxnSpPr/>
              <p:nvPr/>
            </p:nvCxnSpPr>
            <p:spPr>
              <a:xfrm>
                <a:off x="2149492" y="2286247"/>
                <a:ext cx="0" cy="272009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/>
            </p:nvCxnSpPr>
            <p:spPr>
              <a:xfrm>
                <a:off x="1600852" y="2286247"/>
                <a:ext cx="0" cy="156947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文本框 7"/>
            <p:cNvSpPr txBox="1"/>
            <p:nvPr/>
          </p:nvSpPr>
          <p:spPr>
            <a:xfrm>
              <a:off x="2049900" y="1719220"/>
              <a:ext cx="35062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spc="600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故宫旧梦</a:t>
              </a:r>
              <a:endParaRPr lang="en-US" sz="3200" b="1" spc="6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doors dir="vert"/>
      </p:transition>
    </mc:Choice>
    <mc:Fallback>
      <p:transition spd="slow" advTm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占位符 20" descr="图片包含 建筑物, 天空, 户外, 餐桌&#10;&#10;已生成极高可信度的说明"/>
          <p:cNvPicPr>
            <a:picLocks noGrp="1" noChangeAspect="1"/>
          </p:cNvPicPr>
          <p:nvPr>
            <p:ph type="pic" sz="quarter" idx="14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5" r="20485"/>
          <a:stretch>
            <a:fillRect/>
          </a:stretch>
        </p:blipFill>
        <p:spPr>
          <a:xfrm>
            <a:off x="5407025" y="3881438"/>
            <a:ext cx="1970088" cy="1885950"/>
          </a:xfrm>
        </p:spPr>
      </p:pic>
      <p:pic>
        <p:nvPicPr>
          <p:cNvPr id="23" name="图片占位符 22" descr="图片包含 户外, 天空, 大型, 水&#10;&#10;已生成极高可信度的说明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3" r="33103"/>
          <a:stretch>
            <a:fillRect/>
          </a:stretch>
        </p:blipFill>
        <p:spPr>
          <a:xfrm>
            <a:off x="9021763" y="1293813"/>
            <a:ext cx="1868487" cy="1885950"/>
          </a:xfrm>
        </p:spPr>
      </p:pic>
      <p:pic>
        <p:nvPicPr>
          <p:cNvPr id="19" name="图片占位符 18" descr="图片包含 天空, 建筑物, 户外, 水&#10;&#10;已生成极高可信度的说明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7" r="23767"/>
          <a:stretch>
            <a:fillRect/>
          </a:stretch>
        </p:blipFill>
        <p:spPr>
          <a:xfrm>
            <a:off x="1744663" y="1046163"/>
            <a:ext cx="1941512" cy="1885950"/>
          </a:xfrm>
        </p:spPr>
      </p:pic>
      <p:grpSp>
        <p:nvGrpSpPr>
          <p:cNvPr id="6" name="组合 5"/>
          <p:cNvGrpSpPr/>
          <p:nvPr/>
        </p:nvGrpSpPr>
        <p:grpSpPr>
          <a:xfrm>
            <a:off x="752394" y="0"/>
            <a:ext cx="11250759" cy="6166891"/>
            <a:chOff x="-2446286" y="1719220"/>
            <a:chExt cx="11250759" cy="6166891"/>
          </a:xfrm>
        </p:grpSpPr>
        <p:grpSp>
          <p:nvGrpSpPr>
            <p:cNvPr id="7" name="组合 6"/>
            <p:cNvGrpSpPr/>
            <p:nvPr/>
          </p:nvGrpSpPr>
          <p:grpSpPr>
            <a:xfrm>
              <a:off x="-2446286" y="2612431"/>
              <a:ext cx="11250759" cy="5273680"/>
              <a:chOff x="-2637715" y="2076844"/>
              <a:chExt cx="11250759" cy="5273680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970384" y="2076844"/>
                <a:ext cx="4062651" cy="2843301"/>
              </a:xfrm>
              <a:prstGeom prst="rect">
                <a:avLst/>
              </a:prstGeom>
            </p:spPr>
            <p:txBody>
              <a:bodyPr vert="eaVert" wrap="square">
                <a:spAutoFit/>
              </a:bodyPr>
              <a:lstStyle/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北冥有鱼，其名为鲲</a:t>
                </a:r>
                <a:endParaRPr lang="en-US" altLang="zh-CN" b="0" i="0" dirty="0">
                  <a:solidFill>
                    <a:srgbClr val="971C13"/>
                  </a:solidFill>
                  <a:effectLst/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鲲之大，不知其几千里也</a:t>
                </a:r>
                <a:endParaRPr lang="en-US" altLang="zh-CN" b="0" i="0" dirty="0">
                  <a:solidFill>
                    <a:srgbClr val="971C13"/>
                  </a:solidFill>
                  <a:effectLst/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化而为鸟，其名为鹏</a:t>
                </a:r>
                <a:endParaRPr lang="en-US" altLang="zh-CN" b="0" i="0" dirty="0">
                  <a:solidFill>
                    <a:srgbClr val="971C13"/>
                  </a:solidFill>
                  <a:effectLst/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鹏之背，不知其几千里也</a:t>
                </a:r>
                <a:endParaRPr lang="en-US" altLang="zh-CN" dirty="0">
                  <a:solidFill>
                    <a:srgbClr val="971C13"/>
                  </a:solidFill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怒而飞，其翼若垂天之云</a:t>
                </a:r>
                <a:endParaRPr lang="en-US" altLang="zh-CN" b="0" i="0" dirty="0">
                  <a:solidFill>
                    <a:srgbClr val="971C13"/>
                  </a:solidFill>
                  <a:effectLst/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是鸟也，海运则将徙于南冥南冥者，天池也</a:t>
                </a:r>
                <a:endParaRPr lang="zh-CN" altLang="en-US" dirty="0">
                  <a:solidFill>
                    <a:srgbClr val="971C13"/>
                  </a:solidFill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</p:txBody>
          </p:sp>
          <p:cxnSp>
            <p:nvCxnSpPr>
              <p:cNvPr id="10" name="直接连接符 9"/>
              <p:cNvCxnSpPr/>
              <p:nvPr/>
            </p:nvCxnSpPr>
            <p:spPr>
              <a:xfrm>
                <a:off x="4872372" y="2286247"/>
                <a:ext cx="0" cy="20063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>
                <a:off x="4358022" y="2286247"/>
                <a:ext cx="0" cy="24889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>
                <a:off x="3805572" y="2286247"/>
                <a:ext cx="0" cy="20063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>
                <a:off x="3265822" y="2286247"/>
                <a:ext cx="0" cy="24889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>
                <a:off x="2713372" y="2286247"/>
                <a:ext cx="0" cy="24889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>
                <a:off x="2149492" y="2286247"/>
                <a:ext cx="0" cy="272009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/>
              <p:cNvCxnSpPr/>
              <p:nvPr/>
            </p:nvCxnSpPr>
            <p:spPr>
              <a:xfrm>
                <a:off x="1600852" y="2286247"/>
                <a:ext cx="0" cy="156947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矩形 16"/>
              <p:cNvSpPr/>
              <p:nvPr/>
            </p:nvSpPr>
            <p:spPr>
              <a:xfrm>
                <a:off x="-2637715" y="4363272"/>
                <a:ext cx="4062651" cy="2843301"/>
              </a:xfrm>
              <a:prstGeom prst="rect">
                <a:avLst/>
              </a:prstGeom>
            </p:spPr>
            <p:txBody>
              <a:bodyPr vert="eaVert" wrap="square">
                <a:spAutoFit/>
              </a:bodyPr>
              <a:lstStyle/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北冥有鱼，其名为鲲</a:t>
                </a:r>
                <a:endParaRPr lang="en-US" altLang="zh-CN" b="0" i="0" dirty="0">
                  <a:solidFill>
                    <a:srgbClr val="971C13"/>
                  </a:solidFill>
                  <a:effectLst/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鲲之大，不知其几千里也</a:t>
                </a:r>
                <a:endParaRPr lang="en-US" altLang="zh-CN" b="0" i="0" dirty="0">
                  <a:solidFill>
                    <a:srgbClr val="971C13"/>
                  </a:solidFill>
                  <a:effectLst/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化而为鸟，其名为鹏</a:t>
                </a:r>
                <a:endParaRPr lang="en-US" altLang="zh-CN" b="0" i="0" dirty="0">
                  <a:solidFill>
                    <a:srgbClr val="971C13"/>
                  </a:solidFill>
                  <a:effectLst/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鹏之背，不知其几千里也</a:t>
                </a:r>
                <a:endParaRPr lang="en-US" altLang="zh-CN" dirty="0">
                  <a:solidFill>
                    <a:srgbClr val="971C13"/>
                  </a:solidFill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怒而飞，其翼若垂天之云</a:t>
                </a:r>
                <a:endParaRPr lang="en-US" altLang="zh-CN" b="0" i="0" dirty="0">
                  <a:solidFill>
                    <a:srgbClr val="971C13"/>
                  </a:solidFill>
                  <a:effectLst/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是鸟也，海运则将徙于南冥南冥者，天池也</a:t>
                </a:r>
                <a:endParaRPr lang="zh-CN" altLang="en-US" dirty="0">
                  <a:solidFill>
                    <a:srgbClr val="971C13"/>
                  </a:solidFill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</p:txBody>
          </p:sp>
          <p:sp>
            <p:nvSpPr>
              <p:cNvPr id="18" name="矩形 17"/>
              <p:cNvSpPr/>
              <p:nvPr/>
            </p:nvSpPr>
            <p:spPr>
              <a:xfrm>
                <a:off x="5106574" y="4507223"/>
                <a:ext cx="3506470" cy="2843301"/>
              </a:xfrm>
              <a:prstGeom prst="rect">
                <a:avLst/>
              </a:prstGeom>
            </p:spPr>
            <p:txBody>
              <a:bodyPr vert="eaVert" wrap="square">
                <a:spAutoFit/>
              </a:bodyPr>
              <a:lstStyle/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鲲之大，不知其几千里也</a:t>
                </a:r>
                <a:endParaRPr lang="en-US" altLang="zh-CN" b="0" i="0" dirty="0">
                  <a:solidFill>
                    <a:srgbClr val="971C13"/>
                  </a:solidFill>
                  <a:effectLst/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化而为鸟，其名为鹏</a:t>
                </a:r>
                <a:endParaRPr lang="en-US" altLang="zh-CN" b="0" i="0" dirty="0">
                  <a:solidFill>
                    <a:srgbClr val="971C13"/>
                  </a:solidFill>
                  <a:effectLst/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鹏之背，不知其几千里也</a:t>
                </a:r>
                <a:endParaRPr lang="en-US" altLang="zh-CN" dirty="0">
                  <a:solidFill>
                    <a:srgbClr val="971C13"/>
                  </a:solidFill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怒而飞，其翼若垂天之云</a:t>
                </a:r>
                <a:endParaRPr lang="en-US" altLang="zh-CN" b="0" i="0" dirty="0">
                  <a:solidFill>
                    <a:srgbClr val="971C13"/>
                  </a:solidFill>
                  <a:effectLst/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是鸟也，海运则将徙于南冥南冥者，天池也</a:t>
                </a:r>
                <a:endParaRPr lang="zh-CN" altLang="en-US" dirty="0">
                  <a:solidFill>
                    <a:srgbClr val="971C13"/>
                  </a:solidFill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</p:txBody>
          </p:sp>
        </p:grpSp>
        <p:sp>
          <p:nvSpPr>
            <p:cNvPr id="8" name="文本框 7"/>
            <p:cNvSpPr txBox="1"/>
            <p:nvPr/>
          </p:nvSpPr>
          <p:spPr>
            <a:xfrm>
              <a:off x="2049900" y="1719220"/>
              <a:ext cx="35062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spc="600" dirty="0">
                  <a:solidFill>
                    <a:srgbClr val="971C13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故宫旧梦</a:t>
              </a:r>
              <a:endParaRPr lang="en-US" sz="3200" b="1" spc="600" dirty="0">
                <a:solidFill>
                  <a:srgbClr val="971C13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doors dir="vert"/>
      </p:transition>
    </mc:Choice>
    <mc:Fallback>
      <p:transition spd="slow" advTm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369137" y="910920"/>
            <a:ext cx="40604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>
                <a:solidFill>
                  <a:srgbClr val="971C13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章  回  叁</a:t>
            </a:r>
            <a:endParaRPr lang="en-US" sz="5400" b="1" dirty="0">
              <a:solidFill>
                <a:srgbClr val="971C13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doors dir="vert"/>
      </p:transition>
    </mc:Choice>
    <mc:Fallback>
      <p:transition spd="slow" advTm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占位符 7"/>
          <p:cNvPicPr>
            <a:picLocks noGrp="1" noChangeAspect="1"/>
          </p:cNvPicPr>
          <p:nvPr>
            <p:ph type="pic" sz="quarter" idx="13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5" r="20235"/>
          <a:stretch>
            <a:fillRect/>
          </a:stretch>
        </p:blipFill>
        <p:spPr>
          <a:xfrm>
            <a:off x="6466820" y="1247968"/>
            <a:ext cx="4315479" cy="4113569"/>
          </a:xfrm>
        </p:spPr>
      </p:pic>
      <p:grpSp>
        <p:nvGrpSpPr>
          <p:cNvPr id="9" name="组合 8"/>
          <p:cNvGrpSpPr/>
          <p:nvPr/>
        </p:nvGrpSpPr>
        <p:grpSpPr>
          <a:xfrm>
            <a:off x="1241552" y="1359704"/>
            <a:ext cx="4483629" cy="4001833"/>
            <a:chOff x="1245591" y="1605654"/>
            <a:chExt cx="4483629" cy="4001833"/>
          </a:xfrm>
        </p:grpSpPr>
        <p:grpSp>
          <p:nvGrpSpPr>
            <p:cNvPr id="10" name="组合 9"/>
            <p:cNvGrpSpPr/>
            <p:nvPr/>
          </p:nvGrpSpPr>
          <p:grpSpPr>
            <a:xfrm>
              <a:off x="1245591" y="2764186"/>
              <a:ext cx="4062651" cy="2843301"/>
              <a:chOff x="1054162" y="2228599"/>
              <a:chExt cx="4062651" cy="2843301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1054162" y="2228599"/>
                <a:ext cx="4062651" cy="2843301"/>
              </a:xfrm>
              <a:prstGeom prst="rect">
                <a:avLst/>
              </a:prstGeom>
            </p:spPr>
            <p:txBody>
              <a:bodyPr vert="eaVert" wrap="square">
                <a:spAutoFit/>
              </a:bodyPr>
              <a:lstStyle/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北冥有鱼，其名为鲲</a:t>
                </a:r>
                <a:endParaRPr lang="en-US" altLang="zh-CN" b="0" i="0" dirty="0">
                  <a:solidFill>
                    <a:srgbClr val="971C13"/>
                  </a:solidFill>
                  <a:effectLst/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鲲之大，不知其几千里也</a:t>
                </a:r>
                <a:endParaRPr lang="en-US" altLang="zh-CN" b="0" i="0" dirty="0">
                  <a:solidFill>
                    <a:srgbClr val="971C13"/>
                  </a:solidFill>
                  <a:effectLst/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化而为鸟，其名为鹏</a:t>
                </a:r>
                <a:endParaRPr lang="en-US" altLang="zh-CN" b="0" i="0" dirty="0">
                  <a:solidFill>
                    <a:srgbClr val="971C13"/>
                  </a:solidFill>
                  <a:effectLst/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鹏之背，不知其几千里也</a:t>
                </a:r>
                <a:endParaRPr lang="en-US" altLang="zh-CN" dirty="0">
                  <a:solidFill>
                    <a:srgbClr val="971C13"/>
                  </a:solidFill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怒而飞，其翼若垂天之云</a:t>
                </a:r>
                <a:endParaRPr lang="en-US" altLang="zh-CN" b="0" i="0" dirty="0">
                  <a:solidFill>
                    <a:srgbClr val="971C13"/>
                  </a:solidFill>
                  <a:effectLst/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是鸟也，海运则将徙于南冥南冥者，天池也</a:t>
                </a:r>
                <a:endParaRPr lang="zh-CN" altLang="en-US" dirty="0">
                  <a:solidFill>
                    <a:srgbClr val="971C13"/>
                  </a:solidFill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</p:txBody>
          </p:sp>
          <p:cxnSp>
            <p:nvCxnSpPr>
              <p:cNvPr id="15" name="直接连接符 14"/>
              <p:cNvCxnSpPr/>
              <p:nvPr/>
            </p:nvCxnSpPr>
            <p:spPr>
              <a:xfrm>
                <a:off x="4872372" y="2286247"/>
                <a:ext cx="0" cy="20063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/>
              <p:cNvCxnSpPr/>
              <p:nvPr/>
            </p:nvCxnSpPr>
            <p:spPr>
              <a:xfrm>
                <a:off x="4358022" y="2286247"/>
                <a:ext cx="0" cy="24889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/>
            </p:nvCxnSpPr>
            <p:spPr>
              <a:xfrm>
                <a:off x="3805572" y="2286247"/>
                <a:ext cx="0" cy="20063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/>
            </p:nvCxnSpPr>
            <p:spPr>
              <a:xfrm>
                <a:off x="3265822" y="2286247"/>
                <a:ext cx="0" cy="24889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/>
            </p:nvCxnSpPr>
            <p:spPr>
              <a:xfrm>
                <a:off x="2713372" y="2286247"/>
                <a:ext cx="0" cy="24889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>
                <a:off x="2149492" y="2286247"/>
                <a:ext cx="0" cy="272009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>
                <a:off x="1600852" y="2286247"/>
                <a:ext cx="0" cy="156947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组合 10"/>
            <p:cNvGrpSpPr/>
            <p:nvPr/>
          </p:nvGrpSpPr>
          <p:grpSpPr>
            <a:xfrm>
              <a:off x="1792281" y="1605654"/>
              <a:ext cx="3936939" cy="990347"/>
              <a:chOff x="1646699" y="4187407"/>
              <a:chExt cx="3936939" cy="1198981"/>
            </a:xfrm>
          </p:grpSpPr>
          <p:sp>
            <p:nvSpPr>
              <p:cNvPr id="12" name="文本框 11"/>
              <p:cNvSpPr txBox="1"/>
              <p:nvPr/>
            </p:nvSpPr>
            <p:spPr>
              <a:xfrm>
                <a:off x="1904318" y="4324901"/>
                <a:ext cx="3506265" cy="707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200" b="1" spc="600" dirty="0">
                    <a:solidFill>
                      <a:srgbClr val="971C13"/>
                    </a:solidFill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rPr>
                  <a:t>故宫旧梦</a:t>
                </a:r>
                <a:endParaRPr lang="en-US" sz="3200" b="1" spc="600" dirty="0">
                  <a:solidFill>
                    <a:srgbClr val="971C13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endParaRPr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1646699" y="4187407"/>
                <a:ext cx="3936939" cy="1198981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srgbClr val="971C13"/>
                  </a:solidFill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doors dir="vert"/>
      </p:transition>
    </mc:Choice>
    <mc:Fallback>
      <p:transition spd="slow" advTm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26774" y="1749649"/>
            <a:ext cx="4429303" cy="3914988"/>
            <a:chOff x="1126862" y="1692499"/>
            <a:chExt cx="4429303" cy="3914988"/>
          </a:xfrm>
        </p:grpSpPr>
        <p:grpSp>
          <p:nvGrpSpPr>
            <p:cNvPr id="4" name="组合 3"/>
            <p:cNvGrpSpPr/>
            <p:nvPr/>
          </p:nvGrpSpPr>
          <p:grpSpPr>
            <a:xfrm>
              <a:off x="1245591" y="2764186"/>
              <a:ext cx="4062651" cy="2843301"/>
              <a:chOff x="1054162" y="2228599"/>
              <a:chExt cx="4062651" cy="2843301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1054162" y="2228599"/>
                <a:ext cx="4062651" cy="2843301"/>
              </a:xfrm>
              <a:prstGeom prst="rect">
                <a:avLst/>
              </a:prstGeom>
            </p:spPr>
            <p:txBody>
              <a:bodyPr vert="eaVert" wrap="square">
                <a:spAutoFit/>
              </a:bodyPr>
              <a:lstStyle/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chemeClr val="bg1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北冥有鱼，其名为鲲</a:t>
                </a:r>
                <a:endParaRPr lang="en-US" altLang="zh-CN" b="0" i="0" dirty="0">
                  <a:solidFill>
                    <a:schemeClr val="bg1"/>
                  </a:solidFill>
                  <a:effectLst/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chemeClr val="bg1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鲲之大，不知其几千里也</a:t>
                </a:r>
                <a:endParaRPr lang="en-US" altLang="zh-CN" b="0" i="0" dirty="0">
                  <a:solidFill>
                    <a:schemeClr val="bg1"/>
                  </a:solidFill>
                  <a:effectLst/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chemeClr val="bg1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化而为鸟，其名为鹏</a:t>
                </a:r>
                <a:endParaRPr lang="en-US" altLang="zh-CN" b="0" i="0" dirty="0">
                  <a:solidFill>
                    <a:schemeClr val="bg1"/>
                  </a:solidFill>
                  <a:effectLst/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chemeClr val="bg1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鹏之背，不知其几千里也</a:t>
                </a:r>
                <a:endParaRPr lang="en-US" altLang="zh-CN" dirty="0">
                  <a:solidFill>
                    <a:schemeClr val="bg1"/>
                  </a:solidFill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chemeClr val="bg1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怒而飞，其翼若垂天之云</a:t>
                </a:r>
                <a:endParaRPr lang="en-US" altLang="zh-CN" b="0" i="0" dirty="0">
                  <a:solidFill>
                    <a:schemeClr val="bg1"/>
                  </a:solidFill>
                  <a:effectLst/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chemeClr val="bg1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是鸟也，海运则将徙于南冥南冥者，天池也</a:t>
                </a:r>
                <a:endParaRPr lang="zh-CN" altLang="en-US" dirty="0">
                  <a:solidFill>
                    <a:schemeClr val="bg1"/>
                  </a:solidFill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</p:txBody>
          </p:sp>
          <p:cxnSp>
            <p:nvCxnSpPr>
              <p:cNvPr id="9" name="直接连接符 8"/>
              <p:cNvCxnSpPr/>
              <p:nvPr/>
            </p:nvCxnSpPr>
            <p:spPr>
              <a:xfrm>
                <a:off x="4872372" y="2286247"/>
                <a:ext cx="0" cy="20063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/>
              <p:cNvCxnSpPr/>
              <p:nvPr/>
            </p:nvCxnSpPr>
            <p:spPr>
              <a:xfrm>
                <a:off x="4358022" y="2286247"/>
                <a:ext cx="0" cy="24889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>
                <a:off x="3805572" y="2286247"/>
                <a:ext cx="0" cy="20063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>
                <a:off x="3265822" y="2286247"/>
                <a:ext cx="0" cy="24889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>
                <a:off x="2713372" y="2286247"/>
                <a:ext cx="0" cy="24889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>
                <a:off x="2149492" y="2286247"/>
                <a:ext cx="0" cy="272009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>
                <a:off x="1600852" y="2286247"/>
                <a:ext cx="0" cy="156947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组合 4"/>
            <p:cNvGrpSpPr/>
            <p:nvPr/>
          </p:nvGrpSpPr>
          <p:grpSpPr>
            <a:xfrm>
              <a:off x="1126862" y="1692499"/>
              <a:ext cx="4429303" cy="611499"/>
              <a:chOff x="981280" y="4292547"/>
              <a:chExt cx="4429303" cy="740322"/>
            </a:xfrm>
          </p:grpSpPr>
          <p:sp>
            <p:nvSpPr>
              <p:cNvPr id="6" name="文本框 5"/>
              <p:cNvSpPr txBox="1"/>
              <p:nvPr/>
            </p:nvSpPr>
            <p:spPr>
              <a:xfrm>
                <a:off x="1904318" y="4324901"/>
                <a:ext cx="3506265" cy="707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200" b="1" spc="600" dirty="0">
                    <a:solidFill>
                      <a:schemeClr val="bg1"/>
                    </a:solidFill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rPr>
                  <a:t>故宫旧梦</a:t>
                </a:r>
                <a:endParaRPr lang="en-US" sz="3200" b="1" spc="600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endParaRPr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981280" y="4292547"/>
                <a:ext cx="3936939" cy="707968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schemeClr val="bg1"/>
                  </a:solidFill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doors dir="vert"/>
      </p:transition>
    </mc:Choice>
    <mc:Fallback>
      <p:transition spd="slow" advTm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6727561" y="1145963"/>
            <a:ext cx="4429303" cy="3914988"/>
            <a:chOff x="1126862" y="1692499"/>
            <a:chExt cx="4429303" cy="3914988"/>
          </a:xfrm>
        </p:grpSpPr>
        <p:grpSp>
          <p:nvGrpSpPr>
            <p:cNvPr id="19" name="组合 18"/>
            <p:cNvGrpSpPr/>
            <p:nvPr/>
          </p:nvGrpSpPr>
          <p:grpSpPr>
            <a:xfrm>
              <a:off x="1245591" y="2764186"/>
              <a:ext cx="4062651" cy="2843301"/>
              <a:chOff x="1054162" y="2228599"/>
              <a:chExt cx="4062651" cy="2843301"/>
            </a:xfrm>
          </p:grpSpPr>
          <p:sp>
            <p:nvSpPr>
              <p:cNvPr id="23" name="矩形 22"/>
              <p:cNvSpPr/>
              <p:nvPr/>
            </p:nvSpPr>
            <p:spPr>
              <a:xfrm>
                <a:off x="1054162" y="2228599"/>
                <a:ext cx="4062651" cy="2843301"/>
              </a:xfrm>
              <a:prstGeom prst="rect">
                <a:avLst/>
              </a:prstGeom>
            </p:spPr>
            <p:txBody>
              <a:bodyPr vert="eaVert" wrap="square">
                <a:spAutoFit/>
              </a:bodyPr>
              <a:lstStyle/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北冥有鱼，其名为鲲</a:t>
                </a:r>
                <a:endParaRPr lang="en-US" altLang="zh-CN" b="0" i="0" dirty="0">
                  <a:solidFill>
                    <a:srgbClr val="971C13"/>
                  </a:solidFill>
                  <a:effectLst/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鲲之大，不知其几千里也</a:t>
                </a:r>
                <a:endParaRPr lang="en-US" altLang="zh-CN" b="0" i="0" dirty="0">
                  <a:solidFill>
                    <a:srgbClr val="971C13"/>
                  </a:solidFill>
                  <a:effectLst/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化而为鸟，其名为鹏</a:t>
                </a:r>
                <a:endParaRPr lang="en-US" altLang="zh-CN" b="0" i="0" dirty="0">
                  <a:solidFill>
                    <a:srgbClr val="971C13"/>
                  </a:solidFill>
                  <a:effectLst/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鹏之背，不知其几千里也</a:t>
                </a:r>
                <a:endParaRPr lang="en-US" altLang="zh-CN" dirty="0">
                  <a:solidFill>
                    <a:srgbClr val="971C13"/>
                  </a:solidFill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怒而飞，其翼若垂天之云</a:t>
                </a:r>
                <a:endParaRPr lang="en-US" altLang="zh-CN" b="0" i="0" dirty="0">
                  <a:solidFill>
                    <a:srgbClr val="971C13"/>
                  </a:solidFill>
                  <a:effectLst/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是鸟也，海运则将徙于南冥南冥者，天池也</a:t>
                </a:r>
                <a:endParaRPr lang="zh-CN" altLang="en-US" dirty="0">
                  <a:solidFill>
                    <a:srgbClr val="971C13"/>
                  </a:solidFill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</p:txBody>
          </p:sp>
          <p:cxnSp>
            <p:nvCxnSpPr>
              <p:cNvPr id="24" name="直接连接符 23"/>
              <p:cNvCxnSpPr/>
              <p:nvPr/>
            </p:nvCxnSpPr>
            <p:spPr>
              <a:xfrm>
                <a:off x="4872372" y="2286247"/>
                <a:ext cx="0" cy="20063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连接符 24"/>
              <p:cNvCxnSpPr/>
              <p:nvPr/>
            </p:nvCxnSpPr>
            <p:spPr>
              <a:xfrm>
                <a:off x="4358022" y="2286247"/>
                <a:ext cx="0" cy="24889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3805572" y="2286247"/>
                <a:ext cx="0" cy="20063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/>
              <p:cNvCxnSpPr/>
              <p:nvPr/>
            </p:nvCxnSpPr>
            <p:spPr>
              <a:xfrm>
                <a:off x="3265822" y="2286247"/>
                <a:ext cx="0" cy="24889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2713372" y="2286247"/>
                <a:ext cx="0" cy="24889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2149492" y="2286247"/>
                <a:ext cx="0" cy="272009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1600852" y="2286247"/>
                <a:ext cx="0" cy="156947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组合 19"/>
            <p:cNvGrpSpPr/>
            <p:nvPr/>
          </p:nvGrpSpPr>
          <p:grpSpPr>
            <a:xfrm>
              <a:off x="1126862" y="1692499"/>
              <a:ext cx="4429303" cy="611499"/>
              <a:chOff x="981280" y="4292547"/>
              <a:chExt cx="4429303" cy="740322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1904318" y="4324901"/>
                <a:ext cx="3506265" cy="707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200" b="1" spc="600" dirty="0">
                    <a:solidFill>
                      <a:srgbClr val="971C13"/>
                    </a:solidFill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rPr>
                  <a:t>故宫旧梦</a:t>
                </a:r>
                <a:endParaRPr lang="en-US" sz="3200" b="1" spc="600" dirty="0">
                  <a:solidFill>
                    <a:srgbClr val="971C13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endParaRPr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981280" y="4292547"/>
                <a:ext cx="3936939" cy="707968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srgbClr val="971C13"/>
                  </a:solidFill>
                </a:endParaRPr>
              </a:p>
            </p:txBody>
          </p:sp>
        </p:grpSp>
      </p:grpSp>
      <p:pic>
        <p:nvPicPr>
          <p:cNvPr id="34" name="图片占位符 33"/>
          <p:cNvPicPr>
            <a:picLocks noGrp="1" noChangeAspect="1"/>
          </p:cNvPicPr>
          <p:nvPr>
            <p:ph type="pic" sz="quarter" idx="13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3" r="20803"/>
          <a:stretch>
            <a:fillRect/>
          </a:stretch>
        </p:blipFill>
        <p:spPr>
          <a:xfrm>
            <a:off x="2068513" y="1222375"/>
            <a:ext cx="4316412" cy="4113213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doors dir="vert"/>
      </p:transition>
    </mc:Choice>
    <mc:Fallback>
      <p:transition spd="slow" advTm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sz="quarter" idx="13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0302"/>
          <a:stretch>
            <a:fillRect/>
          </a:stretch>
        </p:blipFill>
        <p:spPr/>
      </p:pic>
      <p:pic>
        <p:nvPicPr>
          <p:cNvPr id="7" name="图片占位符 6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2" r="12752"/>
          <a:stretch>
            <a:fillRect/>
          </a:stretch>
        </p:blipFill>
        <p:spPr/>
      </p:pic>
      <p:grpSp>
        <p:nvGrpSpPr>
          <p:cNvPr id="8" name="组合 7"/>
          <p:cNvGrpSpPr/>
          <p:nvPr/>
        </p:nvGrpSpPr>
        <p:grpSpPr>
          <a:xfrm>
            <a:off x="6319659" y="1300056"/>
            <a:ext cx="4429303" cy="3914988"/>
            <a:chOff x="1126862" y="1692499"/>
            <a:chExt cx="4429303" cy="3914988"/>
          </a:xfrm>
        </p:grpSpPr>
        <p:grpSp>
          <p:nvGrpSpPr>
            <p:cNvPr id="9" name="组合 8"/>
            <p:cNvGrpSpPr/>
            <p:nvPr/>
          </p:nvGrpSpPr>
          <p:grpSpPr>
            <a:xfrm>
              <a:off x="1245591" y="2764186"/>
              <a:ext cx="4062651" cy="2843301"/>
              <a:chOff x="1054162" y="2228599"/>
              <a:chExt cx="4062651" cy="2843301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1054162" y="2228599"/>
                <a:ext cx="4062651" cy="2843301"/>
              </a:xfrm>
              <a:prstGeom prst="rect">
                <a:avLst/>
              </a:prstGeom>
            </p:spPr>
            <p:txBody>
              <a:bodyPr vert="eaVert" wrap="square">
                <a:spAutoFit/>
              </a:bodyPr>
              <a:lstStyle/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北冥有鱼，其名为鲲</a:t>
                </a:r>
                <a:endParaRPr lang="en-US" altLang="zh-CN" b="0" i="0" dirty="0">
                  <a:solidFill>
                    <a:srgbClr val="971C13"/>
                  </a:solidFill>
                  <a:effectLst/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鲲之大，不知其几千里也</a:t>
                </a:r>
                <a:endParaRPr lang="en-US" altLang="zh-CN" b="0" i="0" dirty="0">
                  <a:solidFill>
                    <a:srgbClr val="971C13"/>
                  </a:solidFill>
                  <a:effectLst/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化而为鸟，其名为鹏</a:t>
                </a:r>
                <a:endParaRPr lang="en-US" altLang="zh-CN" b="0" i="0" dirty="0">
                  <a:solidFill>
                    <a:srgbClr val="971C13"/>
                  </a:solidFill>
                  <a:effectLst/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鹏之背，不知其几千里也</a:t>
                </a:r>
                <a:endParaRPr lang="en-US" altLang="zh-CN" dirty="0">
                  <a:solidFill>
                    <a:srgbClr val="971C13"/>
                  </a:solidFill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怒而飞，其翼若垂天之云</a:t>
                </a:r>
                <a:endParaRPr lang="en-US" altLang="zh-CN" b="0" i="0" dirty="0">
                  <a:solidFill>
                    <a:srgbClr val="971C13"/>
                  </a:solidFill>
                  <a:effectLst/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是鸟也，海运则将徙于南冥南冥者，天池也</a:t>
                </a:r>
                <a:endParaRPr lang="zh-CN" altLang="en-US" dirty="0">
                  <a:solidFill>
                    <a:srgbClr val="971C13"/>
                  </a:solidFill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</p:txBody>
          </p:sp>
          <p:cxnSp>
            <p:nvCxnSpPr>
              <p:cNvPr id="14" name="直接连接符 13"/>
              <p:cNvCxnSpPr/>
              <p:nvPr/>
            </p:nvCxnSpPr>
            <p:spPr>
              <a:xfrm>
                <a:off x="4872372" y="2286247"/>
                <a:ext cx="0" cy="20063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>
                <a:off x="4358022" y="2286247"/>
                <a:ext cx="0" cy="24889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/>
              <p:cNvCxnSpPr/>
              <p:nvPr/>
            </p:nvCxnSpPr>
            <p:spPr>
              <a:xfrm>
                <a:off x="3805572" y="2286247"/>
                <a:ext cx="0" cy="20063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/>
            </p:nvCxnSpPr>
            <p:spPr>
              <a:xfrm>
                <a:off x="3265822" y="2286247"/>
                <a:ext cx="0" cy="24889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/>
            </p:nvCxnSpPr>
            <p:spPr>
              <a:xfrm>
                <a:off x="2713372" y="2286247"/>
                <a:ext cx="0" cy="24889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/>
            </p:nvCxnSpPr>
            <p:spPr>
              <a:xfrm>
                <a:off x="2149492" y="2286247"/>
                <a:ext cx="0" cy="272009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>
                <a:off x="1600852" y="2286247"/>
                <a:ext cx="0" cy="156947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组合 9"/>
            <p:cNvGrpSpPr/>
            <p:nvPr/>
          </p:nvGrpSpPr>
          <p:grpSpPr>
            <a:xfrm>
              <a:off x="1126862" y="1692499"/>
              <a:ext cx="4429303" cy="611499"/>
              <a:chOff x="981280" y="4292547"/>
              <a:chExt cx="4429303" cy="740322"/>
            </a:xfrm>
          </p:grpSpPr>
          <p:sp>
            <p:nvSpPr>
              <p:cNvPr id="11" name="文本框 10"/>
              <p:cNvSpPr txBox="1"/>
              <p:nvPr/>
            </p:nvSpPr>
            <p:spPr>
              <a:xfrm>
                <a:off x="1904318" y="4324901"/>
                <a:ext cx="3506265" cy="707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200" b="1" spc="600" dirty="0">
                    <a:solidFill>
                      <a:srgbClr val="971C13"/>
                    </a:solidFill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rPr>
                  <a:t>故宫旧梦</a:t>
                </a:r>
                <a:endParaRPr lang="en-US" sz="3200" b="1" spc="600" dirty="0">
                  <a:solidFill>
                    <a:srgbClr val="971C13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endParaRPr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981280" y="4292547"/>
                <a:ext cx="3936939" cy="707968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srgbClr val="971C13"/>
                  </a:solidFill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doors dir="vert"/>
      </p:transition>
    </mc:Choice>
    <mc:Fallback>
      <p:transition spd="slow" advTm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569899" y="592362"/>
            <a:ext cx="4429303" cy="3914988"/>
            <a:chOff x="1126862" y="1692499"/>
            <a:chExt cx="4429303" cy="3914988"/>
          </a:xfrm>
        </p:grpSpPr>
        <p:grpSp>
          <p:nvGrpSpPr>
            <p:cNvPr id="3" name="组合 2"/>
            <p:cNvGrpSpPr/>
            <p:nvPr/>
          </p:nvGrpSpPr>
          <p:grpSpPr>
            <a:xfrm>
              <a:off x="1245591" y="2764186"/>
              <a:ext cx="4062651" cy="2843301"/>
              <a:chOff x="1054162" y="2228599"/>
              <a:chExt cx="4062651" cy="2843301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1054162" y="2228599"/>
                <a:ext cx="4062651" cy="2843301"/>
              </a:xfrm>
              <a:prstGeom prst="rect">
                <a:avLst/>
              </a:prstGeom>
            </p:spPr>
            <p:txBody>
              <a:bodyPr vert="eaVert" wrap="square">
                <a:spAutoFit/>
              </a:bodyPr>
              <a:lstStyle/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北冥有鱼，其名为鲲</a:t>
                </a:r>
                <a:endParaRPr lang="en-US" altLang="zh-CN" b="0" i="0" dirty="0">
                  <a:solidFill>
                    <a:srgbClr val="971C13"/>
                  </a:solidFill>
                  <a:effectLst/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鲲之大，不知其几千里也</a:t>
                </a:r>
                <a:endParaRPr lang="en-US" altLang="zh-CN" b="0" i="0" dirty="0">
                  <a:solidFill>
                    <a:srgbClr val="971C13"/>
                  </a:solidFill>
                  <a:effectLst/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化而为鸟，其名为鹏</a:t>
                </a:r>
                <a:endParaRPr lang="en-US" altLang="zh-CN" b="0" i="0" dirty="0">
                  <a:solidFill>
                    <a:srgbClr val="971C13"/>
                  </a:solidFill>
                  <a:effectLst/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鹏之背，不知其几千里也</a:t>
                </a:r>
                <a:endParaRPr lang="en-US" altLang="zh-CN" dirty="0">
                  <a:solidFill>
                    <a:srgbClr val="971C13"/>
                  </a:solidFill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怒而飞，其翼若垂天之云</a:t>
                </a:r>
                <a:endParaRPr lang="en-US" altLang="zh-CN" b="0" i="0" dirty="0">
                  <a:solidFill>
                    <a:srgbClr val="971C13"/>
                  </a:solidFill>
                  <a:effectLst/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是鸟也，海运则将徙于南冥南冥者，天池也</a:t>
                </a:r>
                <a:endParaRPr lang="zh-CN" altLang="en-US" dirty="0">
                  <a:solidFill>
                    <a:srgbClr val="971C13"/>
                  </a:solidFill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</p:txBody>
          </p:sp>
          <p:cxnSp>
            <p:nvCxnSpPr>
              <p:cNvPr id="8" name="直接连接符 7"/>
              <p:cNvCxnSpPr/>
              <p:nvPr/>
            </p:nvCxnSpPr>
            <p:spPr>
              <a:xfrm>
                <a:off x="4872372" y="2286247"/>
                <a:ext cx="0" cy="20063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/>
              <p:cNvCxnSpPr/>
              <p:nvPr/>
            </p:nvCxnSpPr>
            <p:spPr>
              <a:xfrm>
                <a:off x="4358022" y="2286247"/>
                <a:ext cx="0" cy="24889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/>
              <p:cNvCxnSpPr/>
              <p:nvPr/>
            </p:nvCxnSpPr>
            <p:spPr>
              <a:xfrm>
                <a:off x="3805572" y="2286247"/>
                <a:ext cx="0" cy="20063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>
                <a:off x="3265822" y="2286247"/>
                <a:ext cx="0" cy="24889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>
                <a:off x="2713372" y="2286247"/>
                <a:ext cx="0" cy="24889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>
                <a:off x="2149492" y="2286247"/>
                <a:ext cx="0" cy="272009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>
                <a:off x="1600852" y="2286247"/>
                <a:ext cx="0" cy="156947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组合 3"/>
            <p:cNvGrpSpPr/>
            <p:nvPr/>
          </p:nvGrpSpPr>
          <p:grpSpPr>
            <a:xfrm>
              <a:off x="1126862" y="1692499"/>
              <a:ext cx="4429303" cy="611499"/>
              <a:chOff x="981280" y="4292547"/>
              <a:chExt cx="4429303" cy="740322"/>
            </a:xfrm>
          </p:grpSpPr>
          <p:sp>
            <p:nvSpPr>
              <p:cNvPr id="5" name="文本框 4"/>
              <p:cNvSpPr txBox="1"/>
              <p:nvPr/>
            </p:nvSpPr>
            <p:spPr>
              <a:xfrm>
                <a:off x="1904318" y="4324901"/>
                <a:ext cx="3506265" cy="707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200" b="1" spc="600" dirty="0">
                    <a:solidFill>
                      <a:srgbClr val="971C13"/>
                    </a:solidFill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rPr>
                  <a:t>故宫旧梦</a:t>
                </a:r>
                <a:endParaRPr lang="en-US" sz="3200" b="1" spc="600" dirty="0">
                  <a:solidFill>
                    <a:srgbClr val="971C13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endParaRPr>
              </a:p>
            </p:txBody>
          </p:sp>
          <p:sp>
            <p:nvSpPr>
              <p:cNvPr id="6" name="矩形 5"/>
              <p:cNvSpPr/>
              <p:nvPr/>
            </p:nvSpPr>
            <p:spPr>
              <a:xfrm>
                <a:off x="981280" y="4292547"/>
                <a:ext cx="3936939" cy="707968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srgbClr val="971C13"/>
                  </a:solidFill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doors dir="vert"/>
      </p:transition>
    </mc:Choice>
    <mc:Fallback>
      <p:transition spd="slow" advTm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369137" y="910920"/>
            <a:ext cx="40604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>
                <a:solidFill>
                  <a:srgbClr val="971C13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章  回  肆</a:t>
            </a:r>
            <a:endParaRPr lang="en-US" sz="5400" b="1" dirty="0">
              <a:solidFill>
                <a:srgbClr val="971C13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doors dir="vert"/>
      </p:transition>
    </mc:Choice>
    <mc:Fallback>
      <p:transition spd="slow" advTm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占位符 5"/>
          <p:cNvPicPr>
            <a:picLocks noGrp="1" noChangeAspect="1"/>
          </p:cNvPicPr>
          <p:nvPr>
            <p:ph type="pic" sz="quarter" idx="13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9" r="16489"/>
          <a:stretch>
            <a:fillRect/>
          </a:stretch>
        </p:blipFill>
        <p:spPr/>
      </p:pic>
      <p:pic>
        <p:nvPicPr>
          <p:cNvPr id="8" name="图片占位符 7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4" r="10514"/>
          <a:stretch>
            <a:fillRect/>
          </a:stretch>
        </p:blipFill>
        <p:spPr/>
      </p:pic>
      <p:pic>
        <p:nvPicPr>
          <p:cNvPr id="10" name="图片占位符 9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2" r="16692"/>
          <a:stretch>
            <a:fillRect/>
          </a:stretch>
        </p:blipFill>
        <p:spPr/>
      </p:pic>
      <p:grpSp>
        <p:nvGrpSpPr>
          <p:cNvPr id="11" name="组合 10"/>
          <p:cNvGrpSpPr/>
          <p:nvPr/>
        </p:nvGrpSpPr>
        <p:grpSpPr>
          <a:xfrm>
            <a:off x="5044512" y="539749"/>
            <a:ext cx="8126760" cy="3849428"/>
            <a:chOff x="1001150" y="1692499"/>
            <a:chExt cx="8126760" cy="3849428"/>
          </a:xfrm>
        </p:grpSpPr>
        <p:grpSp>
          <p:nvGrpSpPr>
            <p:cNvPr id="12" name="组合 11"/>
            <p:cNvGrpSpPr/>
            <p:nvPr/>
          </p:nvGrpSpPr>
          <p:grpSpPr>
            <a:xfrm>
              <a:off x="1001150" y="1738449"/>
              <a:ext cx="4062651" cy="3803478"/>
              <a:chOff x="809721" y="1202862"/>
              <a:chExt cx="4062651" cy="3803478"/>
            </a:xfrm>
          </p:grpSpPr>
          <p:sp>
            <p:nvSpPr>
              <p:cNvPr id="16" name="矩形 15"/>
              <p:cNvSpPr/>
              <p:nvPr/>
            </p:nvSpPr>
            <p:spPr>
              <a:xfrm>
                <a:off x="809721" y="1202862"/>
                <a:ext cx="4062651" cy="2843301"/>
              </a:xfrm>
              <a:prstGeom prst="rect">
                <a:avLst/>
              </a:prstGeom>
            </p:spPr>
            <p:txBody>
              <a:bodyPr vert="eaVert" wrap="square">
                <a:spAutoFit/>
              </a:bodyPr>
              <a:lstStyle/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北冥有鱼，其名为鲲</a:t>
                </a:r>
                <a:endParaRPr lang="en-US" altLang="zh-CN" b="0" i="0" dirty="0">
                  <a:solidFill>
                    <a:srgbClr val="971C13"/>
                  </a:solidFill>
                  <a:effectLst/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鲲之大，不知其几千里也</a:t>
                </a:r>
                <a:endParaRPr lang="en-US" altLang="zh-CN" b="0" i="0" dirty="0">
                  <a:solidFill>
                    <a:srgbClr val="971C13"/>
                  </a:solidFill>
                  <a:effectLst/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化而为鸟，其名为鹏</a:t>
                </a:r>
                <a:endParaRPr lang="en-US" altLang="zh-CN" b="0" i="0" dirty="0">
                  <a:solidFill>
                    <a:srgbClr val="971C13"/>
                  </a:solidFill>
                  <a:effectLst/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鹏之背，不知其几千里也</a:t>
                </a:r>
                <a:endParaRPr lang="en-US" altLang="zh-CN" dirty="0">
                  <a:solidFill>
                    <a:srgbClr val="971C13"/>
                  </a:solidFill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怒而飞，其翼若垂天之云</a:t>
                </a:r>
                <a:endParaRPr lang="en-US" altLang="zh-CN" b="0" i="0" dirty="0">
                  <a:solidFill>
                    <a:srgbClr val="971C13"/>
                  </a:solidFill>
                  <a:effectLst/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是鸟也，海运则将徙于南冥南冥者，天池也</a:t>
                </a:r>
                <a:endParaRPr lang="zh-CN" altLang="en-US" dirty="0">
                  <a:solidFill>
                    <a:srgbClr val="971C13"/>
                  </a:solidFill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</p:txBody>
          </p:sp>
          <p:cxnSp>
            <p:nvCxnSpPr>
              <p:cNvPr id="17" name="直接连接符 16"/>
              <p:cNvCxnSpPr/>
              <p:nvPr/>
            </p:nvCxnSpPr>
            <p:spPr>
              <a:xfrm>
                <a:off x="4872372" y="2286247"/>
                <a:ext cx="0" cy="20063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/>
            </p:nvCxnSpPr>
            <p:spPr>
              <a:xfrm>
                <a:off x="4358022" y="2286247"/>
                <a:ext cx="0" cy="24889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/>
            </p:nvCxnSpPr>
            <p:spPr>
              <a:xfrm>
                <a:off x="3805572" y="2286247"/>
                <a:ext cx="0" cy="20063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>
                <a:off x="3265822" y="2286247"/>
                <a:ext cx="0" cy="24889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>
                <a:off x="2713372" y="2286247"/>
                <a:ext cx="0" cy="24889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>
                <a:off x="2149492" y="2286247"/>
                <a:ext cx="0" cy="272009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/>
            </p:nvCxnSpPr>
            <p:spPr>
              <a:xfrm>
                <a:off x="1600852" y="2286247"/>
                <a:ext cx="0" cy="156947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组合 12"/>
            <p:cNvGrpSpPr/>
            <p:nvPr/>
          </p:nvGrpSpPr>
          <p:grpSpPr>
            <a:xfrm>
              <a:off x="1126862" y="1692499"/>
              <a:ext cx="8001048" cy="1121397"/>
              <a:chOff x="981280" y="4292547"/>
              <a:chExt cx="8001048" cy="1357639"/>
            </a:xfrm>
          </p:grpSpPr>
          <p:sp>
            <p:nvSpPr>
              <p:cNvPr id="14" name="文本框 13"/>
              <p:cNvSpPr txBox="1"/>
              <p:nvPr/>
            </p:nvSpPr>
            <p:spPr>
              <a:xfrm>
                <a:off x="5476063" y="4942218"/>
                <a:ext cx="3506265" cy="707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200" b="1" spc="600" dirty="0">
                    <a:solidFill>
                      <a:srgbClr val="971C13"/>
                    </a:solidFill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rPr>
                  <a:t>故宫旧梦</a:t>
                </a:r>
                <a:endParaRPr lang="en-US" sz="3200" b="1" spc="600" dirty="0">
                  <a:solidFill>
                    <a:srgbClr val="971C13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981280" y="4292547"/>
                <a:ext cx="3936939" cy="707968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srgbClr val="971C13"/>
                  </a:solidFill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doors dir="vert"/>
      </p:transition>
    </mc:Choice>
    <mc:Fallback>
      <p:transition spd="slow" advTm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369137" y="910920"/>
            <a:ext cx="40604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>
                <a:solidFill>
                  <a:srgbClr val="971C13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章  回  壹</a:t>
            </a:r>
            <a:endParaRPr lang="en-US" sz="5400" b="1" dirty="0">
              <a:solidFill>
                <a:srgbClr val="971C13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doors dir="vert"/>
      </p:transition>
    </mc:Choice>
    <mc:Fallback>
      <p:transition spd="slow" advTm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756558" y="370554"/>
            <a:ext cx="4429303" cy="3914988"/>
            <a:chOff x="1126862" y="1692499"/>
            <a:chExt cx="4429303" cy="3914988"/>
          </a:xfrm>
        </p:grpSpPr>
        <p:grpSp>
          <p:nvGrpSpPr>
            <p:cNvPr id="3" name="组合 2"/>
            <p:cNvGrpSpPr/>
            <p:nvPr/>
          </p:nvGrpSpPr>
          <p:grpSpPr>
            <a:xfrm>
              <a:off x="1245591" y="2764186"/>
              <a:ext cx="4062651" cy="2843301"/>
              <a:chOff x="1054162" y="2228599"/>
              <a:chExt cx="4062651" cy="2843301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1054162" y="2228599"/>
                <a:ext cx="4062651" cy="2843301"/>
              </a:xfrm>
              <a:prstGeom prst="rect">
                <a:avLst/>
              </a:prstGeom>
            </p:spPr>
            <p:txBody>
              <a:bodyPr vert="eaVert" wrap="square">
                <a:spAutoFit/>
              </a:bodyPr>
              <a:lstStyle/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北冥有鱼，其名为鲲</a:t>
                </a:r>
                <a:endParaRPr lang="en-US" altLang="zh-CN" b="0" i="0" dirty="0">
                  <a:solidFill>
                    <a:srgbClr val="971C13"/>
                  </a:solidFill>
                  <a:effectLst/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鲲之大，不知其几千里也</a:t>
                </a:r>
                <a:endParaRPr lang="en-US" altLang="zh-CN" b="0" i="0" dirty="0">
                  <a:solidFill>
                    <a:srgbClr val="971C13"/>
                  </a:solidFill>
                  <a:effectLst/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化而为鸟，其名为鹏</a:t>
                </a:r>
                <a:endParaRPr lang="en-US" altLang="zh-CN" b="0" i="0" dirty="0">
                  <a:solidFill>
                    <a:srgbClr val="971C13"/>
                  </a:solidFill>
                  <a:effectLst/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鹏之背，不知其几千里也</a:t>
                </a:r>
                <a:endParaRPr lang="en-US" altLang="zh-CN" dirty="0">
                  <a:solidFill>
                    <a:srgbClr val="971C13"/>
                  </a:solidFill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怒而飞，其翼若垂天之云</a:t>
                </a:r>
                <a:endParaRPr lang="en-US" altLang="zh-CN" b="0" i="0" dirty="0">
                  <a:solidFill>
                    <a:srgbClr val="971C13"/>
                  </a:solidFill>
                  <a:effectLst/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是鸟也，海运则将徙于南冥南冥者，天池也</a:t>
                </a:r>
                <a:endParaRPr lang="zh-CN" altLang="en-US" dirty="0">
                  <a:solidFill>
                    <a:srgbClr val="971C13"/>
                  </a:solidFill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</p:txBody>
          </p:sp>
          <p:cxnSp>
            <p:nvCxnSpPr>
              <p:cNvPr id="8" name="直接连接符 7"/>
              <p:cNvCxnSpPr/>
              <p:nvPr/>
            </p:nvCxnSpPr>
            <p:spPr>
              <a:xfrm>
                <a:off x="4872372" y="2286247"/>
                <a:ext cx="0" cy="20063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/>
              <p:cNvCxnSpPr/>
              <p:nvPr/>
            </p:nvCxnSpPr>
            <p:spPr>
              <a:xfrm>
                <a:off x="4358022" y="2286247"/>
                <a:ext cx="0" cy="24889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/>
              <p:cNvCxnSpPr/>
              <p:nvPr/>
            </p:nvCxnSpPr>
            <p:spPr>
              <a:xfrm>
                <a:off x="3805572" y="2286247"/>
                <a:ext cx="0" cy="20063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>
                <a:off x="3265822" y="2286247"/>
                <a:ext cx="0" cy="24889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>
                <a:off x="2713372" y="2286247"/>
                <a:ext cx="0" cy="24889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>
                <a:off x="2149492" y="2286247"/>
                <a:ext cx="0" cy="272009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>
                <a:off x="1600852" y="2286247"/>
                <a:ext cx="0" cy="156947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组合 3"/>
            <p:cNvGrpSpPr/>
            <p:nvPr/>
          </p:nvGrpSpPr>
          <p:grpSpPr>
            <a:xfrm>
              <a:off x="1126862" y="1692499"/>
              <a:ext cx="4429303" cy="611499"/>
              <a:chOff x="981280" y="4292547"/>
              <a:chExt cx="4429303" cy="740322"/>
            </a:xfrm>
          </p:grpSpPr>
          <p:sp>
            <p:nvSpPr>
              <p:cNvPr id="5" name="文本框 4"/>
              <p:cNvSpPr txBox="1"/>
              <p:nvPr/>
            </p:nvSpPr>
            <p:spPr>
              <a:xfrm>
                <a:off x="1904318" y="4324901"/>
                <a:ext cx="3506265" cy="707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200" b="1" spc="600" dirty="0">
                    <a:solidFill>
                      <a:srgbClr val="971C13"/>
                    </a:solidFill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rPr>
                  <a:t>故宫旧梦</a:t>
                </a:r>
                <a:endParaRPr lang="en-US" sz="3200" b="1" spc="600" dirty="0">
                  <a:solidFill>
                    <a:srgbClr val="971C13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endParaRPr>
              </a:p>
            </p:txBody>
          </p:sp>
          <p:sp>
            <p:nvSpPr>
              <p:cNvPr id="6" name="矩形 5"/>
              <p:cNvSpPr/>
              <p:nvPr/>
            </p:nvSpPr>
            <p:spPr>
              <a:xfrm>
                <a:off x="981280" y="4292547"/>
                <a:ext cx="3936939" cy="707968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srgbClr val="971C13"/>
                  </a:solidFill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doors dir="vert"/>
      </p:transition>
    </mc:Choice>
    <mc:Fallback>
      <p:transition spd="slow" advTm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509368" y="3149948"/>
            <a:ext cx="8925174" cy="2843301"/>
            <a:chOff x="-3616932" y="2764186"/>
            <a:chExt cx="8925174" cy="2843301"/>
          </a:xfrm>
        </p:grpSpPr>
        <p:grpSp>
          <p:nvGrpSpPr>
            <p:cNvPr id="3" name="组合 2"/>
            <p:cNvGrpSpPr/>
            <p:nvPr/>
          </p:nvGrpSpPr>
          <p:grpSpPr>
            <a:xfrm>
              <a:off x="1245591" y="2764186"/>
              <a:ext cx="4062651" cy="2843301"/>
              <a:chOff x="1054162" y="2228599"/>
              <a:chExt cx="4062651" cy="2843301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1054162" y="2228599"/>
                <a:ext cx="4062651" cy="2843301"/>
              </a:xfrm>
              <a:prstGeom prst="rect">
                <a:avLst/>
              </a:prstGeom>
            </p:spPr>
            <p:txBody>
              <a:bodyPr vert="eaVert" wrap="square">
                <a:spAutoFit/>
              </a:bodyPr>
              <a:lstStyle/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chemeClr val="bg1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北冥有鱼，其名为鲲</a:t>
                </a:r>
                <a:endParaRPr lang="en-US" altLang="zh-CN" b="0" i="0" dirty="0">
                  <a:solidFill>
                    <a:schemeClr val="bg1"/>
                  </a:solidFill>
                  <a:effectLst/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chemeClr val="bg1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鲲之大，不知其几千里也</a:t>
                </a:r>
                <a:endParaRPr lang="en-US" altLang="zh-CN" b="0" i="0" dirty="0">
                  <a:solidFill>
                    <a:schemeClr val="bg1"/>
                  </a:solidFill>
                  <a:effectLst/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chemeClr val="bg1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化而为鸟，其名为鹏</a:t>
                </a:r>
                <a:endParaRPr lang="en-US" altLang="zh-CN" b="0" i="0" dirty="0">
                  <a:solidFill>
                    <a:schemeClr val="bg1"/>
                  </a:solidFill>
                  <a:effectLst/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chemeClr val="bg1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鹏之背，不知其几千里也</a:t>
                </a:r>
                <a:endParaRPr lang="en-US" altLang="zh-CN" dirty="0">
                  <a:solidFill>
                    <a:schemeClr val="bg1"/>
                  </a:solidFill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chemeClr val="bg1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怒而飞，其翼若垂天之云</a:t>
                </a:r>
                <a:endParaRPr lang="en-US" altLang="zh-CN" b="0" i="0" dirty="0">
                  <a:solidFill>
                    <a:schemeClr val="bg1"/>
                  </a:solidFill>
                  <a:effectLst/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chemeClr val="bg1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是鸟也，海运则将徙于南冥南冥者，天池也</a:t>
                </a:r>
                <a:endParaRPr lang="zh-CN" altLang="en-US" dirty="0">
                  <a:solidFill>
                    <a:schemeClr val="bg1"/>
                  </a:solidFill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</p:txBody>
          </p:sp>
          <p:cxnSp>
            <p:nvCxnSpPr>
              <p:cNvPr id="8" name="直接连接符 7"/>
              <p:cNvCxnSpPr/>
              <p:nvPr/>
            </p:nvCxnSpPr>
            <p:spPr>
              <a:xfrm>
                <a:off x="4872372" y="2286247"/>
                <a:ext cx="0" cy="20063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/>
              <p:cNvCxnSpPr/>
              <p:nvPr/>
            </p:nvCxnSpPr>
            <p:spPr>
              <a:xfrm>
                <a:off x="4358022" y="2286247"/>
                <a:ext cx="0" cy="24889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/>
              <p:cNvCxnSpPr/>
              <p:nvPr/>
            </p:nvCxnSpPr>
            <p:spPr>
              <a:xfrm>
                <a:off x="3805572" y="2286247"/>
                <a:ext cx="0" cy="20063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>
                <a:off x="3265822" y="2286247"/>
                <a:ext cx="0" cy="24889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>
                <a:off x="2713372" y="2286247"/>
                <a:ext cx="0" cy="24889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>
                <a:off x="2149492" y="2286247"/>
                <a:ext cx="0" cy="272009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>
                <a:off x="1600852" y="2286247"/>
                <a:ext cx="0" cy="156947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组合 3"/>
            <p:cNvGrpSpPr/>
            <p:nvPr/>
          </p:nvGrpSpPr>
          <p:grpSpPr>
            <a:xfrm>
              <a:off x="-3616932" y="3349849"/>
              <a:ext cx="4429303" cy="611499"/>
              <a:chOff x="-3762514" y="6299047"/>
              <a:chExt cx="4429303" cy="740322"/>
            </a:xfrm>
          </p:grpSpPr>
          <p:sp>
            <p:nvSpPr>
              <p:cNvPr id="5" name="文本框 4"/>
              <p:cNvSpPr txBox="1"/>
              <p:nvPr/>
            </p:nvSpPr>
            <p:spPr>
              <a:xfrm>
                <a:off x="-2839476" y="6331401"/>
                <a:ext cx="3506265" cy="707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200" b="1" spc="600" dirty="0">
                    <a:solidFill>
                      <a:schemeClr val="bg1"/>
                    </a:solidFill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rPr>
                  <a:t>故宫旧梦</a:t>
                </a:r>
                <a:endParaRPr lang="en-US" sz="3200" b="1" spc="600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endParaRPr>
              </a:p>
            </p:txBody>
          </p:sp>
          <p:sp>
            <p:nvSpPr>
              <p:cNvPr id="6" name="矩形 5"/>
              <p:cNvSpPr/>
              <p:nvPr/>
            </p:nvSpPr>
            <p:spPr>
              <a:xfrm>
                <a:off x="-3762514" y="6299047"/>
                <a:ext cx="3936939" cy="707968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schemeClr val="bg1"/>
                  </a:solidFill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doors dir="vert"/>
      </p:transition>
    </mc:Choice>
    <mc:Fallback>
      <p:transition spd="slow" advTm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2389787"/>
            <a:ext cx="12192000" cy="2853374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>
            <a:off x="1423643" y="2399860"/>
            <a:ext cx="8925174" cy="2843301"/>
            <a:chOff x="-3616932" y="2764186"/>
            <a:chExt cx="8925174" cy="2843301"/>
          </a:xfrm>
        </p:grpSpPr>
        <p:grpSp>
          <p:nvGrpSpPr>
            <p:cNvPr id="17" name="组合 16"/>
            <p:cNvGrpSpPr/>
            <p:nvPr/>
          </p:nvGrpSpPr>
          <p:grpSpPr>
            <a:xfrm>
              <a:off x="1245591" y="2764186"/>
              <a:ext cx="4062651" cy="2843301"/>
              <a:chOff x="1054162" y="2228599"/>
              <a:chExt cx="4062651" cy="2843301"/>
            </a:xfrm>
          </p:grpSpPr>
          <p:sp>
            <p:nvSpPr>
              <p:cNvPr id="21" name="矩形 20"/>
              <p:cNvSpPr/>
              <p:nvPr/>
            </p:nvSpPr>
            <p:spPr>
              <a:xfrm>
                <a:off x="1054162" y="2228599"/>
                <a:ext cx="4062651" cy="2843301"/>
              </a:xfrm>
              <a:prstGeom prst="rect">
                <a:avLst/>
              </a:prstGeom>
            </p:spPr>
            <p:txBody>
              <a:bodyPr vert="eaVert" wrap="square">
                <a:spAutoFit/>
              </a:bodyPr>
              <a:lstStyle/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北冥有鱼，其名为鲲</a:t>
                </a:r>
                <a:endParaRPr lang="en-US" altLang="zh-CN" b="0" i="0" dirty="0">
                  <a:solidFill>
                    <a:srgbClr val="971C13"/>
                  </a:solidFill>
                  <a:effectLst/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鲲之大，不知其几千里也</a:t>
                </a:r>
                <a:endParaRPr lang="en-US" altLang="zh-CN" b="0" i="0" dirty="0">
                  <a:solidFill>
                    <a:srgbClr val="971C13"/>
                  </a:solidFill>
                  <a:effectLst/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化而为鸟，其名为鹏</a:t>
                </a:r>
                <a:endParaRPr lang="en-US" altLang="zh-CN" b="0" i="0" dirty="0">
                  <a:solidFill>
                    <a:srgbClr val="971C13"/>
                  </a:solidFill>
                  <a:effectLst/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鹏之背，不知其几千里也</a:t>
                </a:r>
                <a:endParaRPr lang="en-US" altLang="zh-CN" dirty="0">
                  <a:solidFill>
                    <a:srgbClr val="971C13"/>
                  </a:solidFill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怒而飞，其翼若垂天之云</a:t>
                </a:r>
                <a:endParaRPr lang="en-US" altLang="zh-CN" b="0" i="0" dirty="0">
                  <a:solidFill>
                    <a:srgbClr val="971C13"/>
                  </a:solidFill>
                  <a:effectLst/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是鸟也，海运则将徙于南冥南冥者，天池也</a:t>
                </a:r>
                <a:endParaRPr lang="zh-CN" altLang="en-US" dirty="0">
                  <a:solidFill>
                    <a:srgbClr val="971C13"/>
                  </a:solidFill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</p:txBody>
          </p:sp>
          <p:cxnSp>
            <p:nvCxnSpPr>
              <p:cNvPr id="22" name="直接连接符 21"/>
              <p:cNvCxnSpPr/>
              <p:nvPr/>
            </p:nvCxnSpPr>
            <p:spPr>
              <a:xfrm>
                <a:off x="4872372" y="2286247"/>
                <a:ext cx="0" cy="20063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/>
            </p:nvCxnSpPr>
            <p:spPr>
              <a:xfrm>
                <a:off x="4358022" y="2286247"/>
                <a:ext cx="0" cy="24889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3"/>
              <p:cNvCxnSpPr/>
              <p:nvPr/>
            </p:nvCxnSpPr>
            <p:spPr>
              <a:xfrm>
                <a:off x="3805572" y="2286247"/>
                <a:ext cx="0" cy="20063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连接符 24"/>
              <p:cNvCxnSpPr/>
              <p:nvPr/>
            </p:nvCxnSpPr>
            <p:spPr>
              <a:xfrm>
                <a:off x="3265822" y="2286247"/>
                <a:ext cx="0" cy="24889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713372" y="2286247"/>
                <a:ext cx="0" cy="24889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/>
              <p:cNvCxnSpPr/>
              <p:nvPr/>
            </p:nvCxnSpPr>
            <p:spPr>
              <a:xfrm>
                <a:off x="2149492" y="2286247"/>
                <a:ext cx="0" cy="272009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1600852" y="2286247"/>
                <a:ext cx="0" cy="156947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组合 17"/>
            <p:cNvGrpSpPr/>
            <p:nvPr/>
          </p:nvGrpSpPr>
          <p:grpSpPr>
            <a:xfrm>
              <a:off x="-3616932" y="3349849"/>
              <a:ext cx="4429303" cy="611499"/>
              <a:chOff x="-3762514" y="6299047"/>
              <a:chExt cx="4429303" cy="740322"/>
            </a:xfrm>
          </p:grpSpPr>
          <p:sp>
            <p:nvSpPr>
              <p:cNvPr id="19" name="文本框 18"/>
              <p:cNvSpPr txBox="1"/>
              <p:nvPr/>
            </p:nvSpPr>
            <p:spPr>
              <a:xfrm>
                <a:off x="-2839476" y="6331401"/>
                <a:ext cx="3506265" cy="707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200" b="1" spc="600" dirty="0">
                    <a:solidFill>
                      <a:srgbClr val="971C13"/>
                    </a:solidFill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rPr>
                  <a:t>故宫旧梦</a:t>
                </a:r>
                <a:endParaRPr lang="en-US" sz="3200" b="1" spc="600" dirty="0">
                  <a:solidFill>
                    <a:srgbClr val="971C13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endParaRPr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-3762514" y="6299047"/>
                <a:ext cx="3936939" cy="707968"/>
              </a:xfrm>
              <a:prstGeom prst="rect">
                <a:avLst/>
              </a:prstGeom>
              <a:noFill/>
              <a:ln>
                <a:solidFill>
                  <a:srgbClr val="971C1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srgbClr val="971C13"/>
                  </a:solidFill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doors dir="vert"/>
      </p:transition>
    </mc:Choice>
    <mc:Fallback>
      <p:transition spd="slow" advTm="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67001" y="1890816"/>
            <a:ext cx="4156574" cy="3667128"/>
            <a:chOff x="1151668" y="1940359"/>
            <a:chExt cx="4156574" cy="3667128"/>
          </a:xfrm>
        </p:grpSpPr>
        <p:grpSp>
          <p:nvGrpSpPr>
            <p:cNvPr id="3" name="组合 2"/>
            <p:cNvGrpSpPr/>
            <p:nvPr/>
          </p:nvGrpSpPr>
          <p:grpSpPr>
            <a:xfrm>
              <a:off x="1245591" y="2764186"/>
              <a:ext cx="4062651" cy="2843301"/>
              <a:chOff x="1054162" y="2228599"/>
              <a:chExt cx="4062651" cy="2843301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1054162" y="2228599"/>
                <a:ext cx="4062651" cy="2843301"/>
              </a:xfrm>
              <a:prstGeom prst="rect">
                <a:avLst/>
              </a:prstGeom>
            </p:spPr>
            <p:txBody>
              <a:bodyPr vert="eaVert" wrap="square">
                <a:spAutoFit/>
              </a:bodyPr>
              <a:lstStyle/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chemeClr val="bg1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北冥有鱼，其名为鲲</a:t>
                </a:r>
                <a:endParaRPr lang="en-US" altLang="zh-CN" b="0" i="0" dirty="0">
                  <a:solidFill>
                    <a:schemeClr val="bg1"/>
                  </a:solidFill>
                  <a:effectLst/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chemeClr val="bg1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鲲之大，不知其几千里也</a:t>
                </a:r>
                <a:endParaRPr lang="en-US" altLang="zh-CN" b="0" i="0" dirty="0">
                  <a:solidFill>
                    <a:schemeClr val="bg1"/>
                  </a:solidFill>
                  <a:effectLst/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chemeClr val="bg1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化而为鸟，其名为鹏</a:t>
                </a:r>
                <a:endParaRPr lang="en-US" altLang="zh-CN" b="0" i="0" dirty="0">
                  <a:solidFill>
                    <a:schemeClr val="bg1"/>
                  </a:solidFill>
                  <a:effectLst/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chemeClr val="bg1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鹏之背，不知其几千里也</a:t>
                </a:r>
                <a:endParaRPr lang="en-US" altLang="zh-CN" dirty="0">
                  <a:solidFill>
                    <a:schemeClr val="bg1"/>
                  </a:solidFill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chemeClr val="bg1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怒而飞，其翼若垂天之云</a:t>
                </a:r>
                <a:endParaRPr lang="en-US" altLang="zh-CN" b="0" i="0" dirty="0">
                  <a:solidFill>
                    <a:schemeClr val="bg1"/>
                  </a:solidFill>
                  <a:effectLst/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chemeClr val="bg1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是鸟也，海运则将徙于南冥南冥者，天池也</a:t>
                </a:r>
                <a:endParaRPr lang="zh-CN" altLang="en-US" dirty="0">
                  <a:solidFill>
                    <a:schemeClr val="bg1"/>
                  </a:solidFill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</p:txBody>
          </p:sp>
          <p:cxnSp>
            <p:nvCxnSpPr>
              <p:cNvPr id="8" name="直接连接符 7"/>
              <p:cNvCxnSpPr/>
              <p:nvPr/>
            </p:nvCxnSpPr>
            <p:spPr>
              <a:xfrm>
                <a:off x="4872372" y="2286247"/>
                <a:ext cx="0" cy="20063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/>
              <p:cNvCxnSpPr/>
              <p:nvPr/>
            </p:nvCxnSpPr>
            <p:spPr>
              <a:xfrm>
                <a:off x="4358022" y="2286247"/>
                <a:ext cx="0" cy="24889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/>
              <p:cNvCxnSpPr/>
              <p:nvPr/>
            </p:nvCxnSpPr>
            <p:spPr>
              <a:xfrm>
                <a:off x="3805572" y="2286247"/>
                <a:ext cx="0" cy="20063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>
                <a:off x="3265822" y="2286247"/>
                <a:ext cx="0" cy="24889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>
                <a:off x="2713372" y="2286247"/>
                <a:ext cx="0" cy="24889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>
                <a:off x="2149492" y="2286247"/>
                <a:ext cx="0" cy="272009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>
                <a:off x="1600852" y="2286247"/>
                <a:ext cx="0" cy="156947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文本框 4"/>
            <p:cNvSpPr txBox="1"/>
            <p:nvPr/>
          </p:nvSpPr>
          <p:spPr>
            <a:xfrm>
              <a:off x="1151668" y="1940359"/>
              <a:ext cx="35062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spc="600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故宫旧梦</a:t>
              </a:r>
              <a:endParaRPr lang="en-US" sz="3200" b="1" spc="6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doors dir="vert"/>
      </p:transition>
    </mc:Choice>
    <mc:Fallback>
      <p:transition spd="slow" advTm="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>
            <a:lum bright="10000" contrast="20000"/>
          </a:blip>
          <a:stretch>
            <a:fillRect/>
          </a:stretch>
        </p:blipFill>
        <p:spPr>
          <a:xfrm>
            <a:off x="8088000" y="0"/>
            <a:ext cx="4104000" cy="6156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 cstate="email">
            <a:lum contrast="10000"/>
          </a:blip>
          <a:stretch>
            <a:fillRect/>
          </a:stretch>
        </p:blipFill>
        <p:spPr>
          <a:xfrm>
            <a:off x="0" y="713873"/>
            <a:ext cx="4104000" cy="6156002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4548963" y="698062"/>
            <a:ext cx="3094074" cy="5457938"/>
            <a:chOff x="4597249" y="633166"/>
            <a:chExt cx="3094074" cy="5457938"/>
          </a:xfrm>
        </p:grpSpPr>
        <p:sp>
          <p:nvSpPr>
            <p:cNvPr id="9" name="矩形 8"/>
            <p:cNvSpPr/>
            <p:nvPr/>
          </p:nvSpPr>
          <p:spPr>
            <a:xfrm>
              <a:off x="5570573" y="1133999"/>
              <a:ext cx="458693" cy="347787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zh-CN" sz="2000" dirty="0">
                  <a:solidFill>
                    <a:schemeClr val="bg2">
                      <a:lumMod val="25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Arial" panose="020B0604020202020204" pitchFamily="34" charset="0"/>
                </a:rPr>
                <a:t>岁暮风动地</a:t>
              </a:r>
              <a:endParaRPr lang="en-US" altLang="zh-CN" sz="2000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endParaRPr>
            </a:p>
            <a:p>
              <a:pPr algn="ctr"/>
              <a:endParaRPr lang="en-US" altLang="zh-CN" sz="2000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endParaRPr>
            </a:p>
            <a:p>
              <a:pPr algn="ctr"/>
              <a:r>
                <a:rPr lang="zh-CN" altLang="zh-CN" sz="2000" dirty="0">
                  <a:solidFill>
                    <a:schemeClr val="bg2">
                      <a:lumMod val="25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Arial" panose="020B0604020202020204" pitchFamily="34" charset="0"/>
                </a:rPr>
                <a:t>夜</a:t>
              </a:r>
              <a:endParaRPr lang="en-US" altLang="zh-CN" sz="2000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endParaRPr>
            </a:p>
            <a:p>
              <a:pPr algn="ctr"/>
              <a:r>
                <a:rPr lang="zh-CN" altLang="zh-CN" sz="2000" dirty="0">
                  <a:solidFill>
                    <a:schemeClr val="bg2">
                      <a:lumMod val="25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Arial" panose="020B0604020202020204" pitchFamily="34" charset="0"/>
                </a:rPr>
                <a:t>寒雪连天</a:t>
              </a:r>
              <a:endParaRPr lang="zh-CN" altLang="en-US" sz="20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6194597" y="2307722"/>
              <a:ext cx="453119" cy="347787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lvl="0" algn="ctr"/>
              <a:r>
                <a:rPr lang="zh-CN" altLang="zh-CN" sz="2000" dirty="0">
                  <a:solidFill>
                    <a:schemeClr val="bg2">
                      <a:lumMod val="25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Arial" panose="020B0604020202020204" pitchFamily="34" charset="0"/>
                </a:rPr>
                <a:t>老夫何处宿</a:t>
              </a:r>
              <a:endParaRPr lang="en-US" altLang="zh-CN" sz="2000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endParaRPr>
            </a:p>
            <a:p>
              <a:pPr lvl="0" algn="ctr"/>
              <a:endParaRPr lang="en-US" altLang="zh-CN" sz="2000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endParaRPr>
            </a:p>
            <a:p>
              <a:pPr lvl="0" algn="ctr"/>
              <a:r>
                <a:rPr lang="zh-CN" altLang="zh-CN" sz="2000" dirty="0">
                  <a:solidFill>
                    <a:schemeClr val="bg2">
                      <a:lumMod val="25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Arial" panose="020B0604020202020204" pitchFamily="34" charset="0"/>
                </a:rPr>
                <a:t>暖</a:t>
              </a:r>
              <a:endParaRPr lang="en-US" altLang="zh-CN" sz="2000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endParaRPr>
            </a:p>
            <a:p>
              <a:pPr lvl="0" algn="ctr"/>
              <a:r>
                <a:rPr lang="zh-CN" altLang="zh-CN" sz="2000" dirty="0">
                  <a:solidFill>
                    <a:schemeClr val="bg2">
                      <a:lumMod val="25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Arial" panose="020B0604020202020204" pitchFamily="34" charset="0"/>
                </a:rPr>
                <a:t>帐温炉前</a:t>
              </a:r>
              <a:endParaRPr lang="en-US" altLang="zh-CN" sz="2000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4597249" y="633166"/>
              <a:ext cx="3094074" cy="5457938"/>
            </a:xfrm>
            <a:prstGeom prst="rect">
              <a:avLst/>
            </a:prstGeom>
            <a:noFill/>
            <a:ln w="63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doors dir="vert"/>
      </p:transition>
    </mc:Choice>
    <mc:Fallback>
      <p:transition spd="slow" advTm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占位符 6"/>
          <p:cNvPicPr>
            <a:picLocks noGrp="1" noChangeAspect="1"/>
          </p:cNvPicPr>
          <p:nvPr>
            <p:ph type="pic" sz="quarter" idx="13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1" r="15971"/>
          <a:stretch>
            <a:fillRect/>
          </a:stretch>
        </p:blipFill>
        <p:spPr>
          <a:xfrm>
            <a:off x="387061" y="938041"/>
            <a:ext cx="2124717" cy="2142437"/>
          </a:xfrm>
        </p:spPr>
      </p:pic>
      <p:pic>
        <p:nvPicPr>
          <p:cNvPr id="13" name="图片占位符 12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8" r="28488"/>
          <a:stretch>
            <a:fillRect/>
          </a:stretch>
        </p:blipFill>
        <p:spPr>
          <a:xfrm>
            <a:off x="9544384" y="837697"/>
            <a:ext cx="2124717" cy="2142437"/>
          </a:xfrm>
        </p:spPr>
      </p:pic>
      <p:pic>
        <p:nvPicPr>
          <p:cNvPr id="9" name="图片占位符 8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7" r="21997"/>
          <a:stretch>
            <a:fillRect/>
          </a:stretch>
        </p:blipFill>
        <p:spPr>
          <a:xfrm>
            <a:off x="3439502" y="837698"/>
            <a:ext cx="2124717" cy="2142437"/>
          </a:xfrm>
        </p:spPr>
      </p:pic>
      <p:pic>
        <p:nvPicPr>
          <p:cNvPr id="11" name="图片占位符 10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8" r="23818"/>
          <a:stretch>
            <a:fillRect/>
          </a:stretch>
        </p:blipFill>
        <p:spPr>
          <a:xfrm>
            <a:off x="6491943" y="938041"/>
            <a:ext cx="2124717" cy="2142437"/>
          </a:xfrm>
        </p:spPr>
      </p:pic>
      <p:grpSp>
        <p:nvGrpSpPr>
          <p:cNvPr id="14" name="组合 13"/>
          <p:cNvGrpSpPr/>
          <p:nvPr/>
        </p:nvGrpSpPr>
        <p:grpSpPr>
          <a:xfrm>
            <a:off x="6826312" y="3587332"/>
            <a:ext cx="4062651" cy="2843301"/>
            <a:chOff x="1054162" y="2228599"/>
            <a:chExt cx="4062651" cy="2843301"/>
          </a:xfrm>
        </p:grpSpPr>
        <p:sp>
          <p:nvSpPr>
            <p:cNvPr id="15" name="矩形 14"/>
            <p:cNvSpPr/>
            <p:nvPr/>
          </p:nvSpPr>
          <p:spPr>
            <a:xfrm>
              <a:off x="1054162" y="2228599"/>
              <a:ext cx="4062651" cy="2843301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 algn="just">
                <a:lnSpc>
                  <a:spcPct val="200000"/>
                </a:lnSpc>
              </a:pPr>
              <a:r>
                <a:rPr lang="zh-CN" altLang="en-US" b="0" i="0" dirty="0">
                  <a:solidFill>
                    <a:schemeClr val="bg1"/>
                  </a:solidFill>
                  <a:effectLst/>
                  <a:latin typeface="方正苏新诗柳楷简体" panose="02000000000000000000" pitchFamily="2" charset="-122"/>
                  <a:ea typeface="方正苏新诗柳楷简体" panose="02000000000000000000" pitchFamily="2" charset="-122"/>
                </a:rPr>
                <a:t>北冥有鱼，其名为鲲</a:t>
              </a:r>
              <a:endParaRPr lang="en-US" altLang="zh-CN" b="0" i="0" dirty="0">
                <a:solidFill>
                  <a:schemeClr val="bg1"/>
                </a:solidFill>
                <a:effectLst/>
                <a:latin typeface="方正苏新诗柳楷简体" panose="02000000000000000000" pitchFamily="2" charset="-122"/>
                <a:ea typeface="方正苏新诗柳楷简体" panose="02000000000000000000" pitchFamily="2" charset="-122"/>
              </a:endParaRPr>
            </a:p>
            <a:p>
              <a:pPr algn="just">
                <a:lnSpc>
                  <a:spcPct val="200000"/>
                </a:lnSpc>
              </a:pPr>
              <a:r>
                <a:rPr lang="zh-CN" altLang="en-US" b="0" i="0" dirty="0">
                  <a:solidFill>
                    <a:schemeClr val="bg1"/>
                  </a:solidFill>
                  <a:effectLst/>
                  <a:latin typeface="方正苏新诗柳楷简体" panose="02000000000000000000" pitchFamily="2" charset="-122"/>
                  <a:ea typeface="方正苏新诗柳楷简体" panose="02000000000000000000" pitchFamily="2" charset="-122"/>
                </a:rPr>
                <a:t>鲲之大，不知其几千里也</a:t>
              </a:r>
              <a:endParaRPr lang="en-US" altLang="zh-CN" b="0" i="0" dirty="0">
                <a:solidFill>
                  <a:schemeClr val="bg1"/>
                </a:solidFill>
                <a:effectLst/>
                <a:latin typeface="方正苏新诗柳楷简体" panose="02000000000000000000" pitchFamily="2" charset="-122"/>
                <a:ea typeface="方正苏新诗柳楷简体" panose="02000000000000000000" pitchFamily="2" charset="-122"/>
              </a:endParaRPr>
            </a:p>
            <a:p>
              <a:pPr algn="just">
                <a:lnSpc>
                  <a:spcPct val="200000"/>
                </a:lnSpc>
              </a:pPr>
              <a:r>
                <a:rPr lang="zh-CN" altLang="en-US" b="0" i="0" dirty="0">
                  <a:solidFill>
                    <a:schemeClr val="bg1"/>
                  </a:solidFill>
                  <a:effectLst/>
                  <a:latin typeface="方正苏新诗柳楷简体" panose="02000000000000000000" pitchFamily="2" charset="-122"/>
                  <a:ea typeface="方正苏新诗柳楷简体" panose="02000000000000000000" pitchFamily="2" charset="-122"/>
                </a:rPr>
                <a:t>化而为鸟，其名为鹏</a:t>
              </a:r>
              <a:endParaRPr lang="en-US" altLang="zh-CN" b="0" i="0" dirty="0">
                <a:solidFill>
                  <a:schemeClr val="bg1"/>
                </a:solidFill>
                <a:effectLst/>
                <a:latin typeface="方正苏新诗柳楷简体" panose="02000000000000000000" pitchFamily="2" charset="-122"/>
                <a:ea typeface="方正苏新诗柳楷简体" panose="02000000000000000000" pitchFamily="2" charset="-122"/>
              </a:endParaRPr>
            </a:p>
            <a:p>
              <a:pPr algn="just">
                <a:lnSpc>
                  <a:spcPct val="200000"/>
                </a:lnSpc>
              </a:pPr>
              <a:r>
                <a:rPr lang="zh-CN" altLang="en-US" b="0" i="0" dirty="0">
                  <a:solidFill>
                    <a:schemeClr val="bg1"/>
                  </a:solidFill>
                  <a:effectLst/>
                  <a:latin typeface="方正苏新诗柳楷简体" panose="02000000000000000000" pitchFamily="2" charset="-122"/>
                  <a:ea typeface="方正苏新诗柳楷简体" panose="02000000000000000000" pitchFamily="2" charset="-122"/>
                </a:rPr>
                <a:t>鹏之背，不知其几千里也</a:t>
              </a:r>
              <a:endParaRPr lang="en-US" altLang="zh-CN" dirty="0">
                <a:solidFill>
                  <a:schemeClr val="bg1"/>
                </a:solidFill>
                <a:latin typeface="方正苏新诗柳楷简体" panose="02000000000000000000" pitchFamily="2" charset="-122"/>
                <a:ea typeface="方正苏新诗柳楷简体" panose="02000000000000000000" pitchFamily="2" charset="-122"/>
              </a:endParaRPr>
            </a:p>
            <a:p>
              <a:pPr algn="just">
                <a:lnSpc>
                  <a:spcPct val="200000"/>
                </a:lnSpc>
              </a:pPr>
              <a:r>
                <a:rPr lang="zh-CN" altLang="en-US" b="0" i="0" dirty="0">
                  <a:solidFill>
                    <a:schemeClr val="bg1"/>
                  </a:solidFill>
                  <a:effectLst/>
                  <a:latin typeface="方正苏新诗柳楷简体" panose="02000000000000000000" pitchFamily="2" charset="-122"/>
                  <a:ea typeface="方正苏新诗柳楷简体" panose="02000000000000000000" pitchFamily="2" charset="-122"/>
                </a:rPr>
                <a:t>怒而飞，其翼若垂天之云</a:t>
              </a:r>
              <a:endParaRPr lang="en-US" altLang="zh-CN" b="0" i="0" dirty="0">
                <a:solidFill>
                  <a:schemeClr val="bg1"/>
                </a:solidFill>
                <a:effectLst/>
                <a:latin typeface="方正苏新诗柳楷简体" panose="02000000000000000000" pitchFamily="2" charset="-122"/>
                <a:ea typeface="方正苏新诗柳楷简体" panose="02000000000000000000" pitchFamily="2" charset="-122"/>
              </a:endParaRPr>
            </a:p>
            <a:p>
              <a:pPr algn="just">
                <a:lnSpc>
                  <a:spcPct val="200000"/>
                </a:lnSpc>
              </a:pPr>
              <a:r>
                <a:rPr lang="zh-CN" altLang="en-US" b="0" i="0" dirty="0">
                  <a:solidFill>
                    <a:schemeClr val="bg1"/>
                  </a:solidFill>
                  <a:effectLst/>
                  <a:latin typeface="方正苏新诗柳楷简体" panose="02000000000000000000" pitchFamily="2" charset="-122"/>
                  <a:ea typeface="方正苏新诗柳楷简体" panose="02000000000000000000" pitchFamily="2" charset="-122"/>
                </a:rPr>
                <a:t>是鸟也，海运则将徙于南冥南冥者，天池也</a:t>
              </a:r>
              <a:endParaRPr lang="zh-CN" altLang="en-US" dirty="0">
                <a:solidFill>
                  <a:schemeClr val="bg1"/>
                </a:solidFill>
                <a:latin typeface="方正苏新诗柳楷简体" panose="02000000000000000000" pitchFamily="2" charset="-122"/>
                <a:ea typeface="方正苏新诗柳楷简体" panose="02000000000000000000" pitchFamily="2" charset="-122"/>
              </a:endParaRPr>
            </a:p>
          </p:txBody>
        </p:sp>
        <p:cxnSp>
          <p:nvCxnSpPr>
            <p:cNvPr id="16" name="直接连接符 15"/>
            <p:cNvCxnSpPr/>
            <p:nvPr/>
          </p:nvCxnSpPr>
          <p:spPr>
            <a:xfrm>
              <a:off x="4872372" y="2286247"/>
              <a:ext cx="0" cy="2006353"/>
            </a:xfrm>
            <a:prstGeom prst="line">
              <a:avLst/>
            </a:prstGeom>
            <a:ln>
              <a:solidFill>
                <a:schemeClr val="bg1">
                  <a:lumMod val="65000"/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4358022" y="2286247"/>
              <a:ext cx="0" cy="2488953"/>
            </a:xfrm>
            <a:prstGeom prst="line">
              <a:avLst/>
            </a:prstGeom>
            <a:ln>
              <a:solidFill>
                <a:schemeClr val="bg1">
                  <a:lumMod val="65000"/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3805572" y="2286247"/>
              <a:ext cx="0" cy="2006353"/>
            </a:xfrm>
            <a:prstGeom prst="line">
              <a:avLst/>
            </a:prstGeom>
            <a:ln>
              <a:solidFill>
                <a:schemeClr val="bg1">
                  <a:lumMod val="65000"/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3265822" y="2286247"/>
              <a:ext cx="0" cy="2488953"/>
            </a:xfrm>
            <a:prstGeom prst="line">
              <a:avLst/>
            </a:prstGeom>
            <a:ln>
              <a:solidFill>
                <a:schemeClr val="bg1">
                  <a:lumMod val="65000"/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2713372" y="2286247"/>
              <a:ext cx="0" cy="2488953"/>
            </a:xfrm>
            <a:prstGeom prst="line">
              <a:avLst/>
            </a:prstGeom>
            <a:ln>
              <a:solidFill>
                <a:schemeClr val="bg1">
                  <a:lumMod val="65000"/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2149492" y="2286247"/>
              <a:ext cx="0" cy="2720093"/>
            </a:xfrm>
            <a:prstGeom prst="line">
              <a:avLst/>
            </a:prstGeom>
            <a:ln>
              <a:solidFill>
                <a:schemeClr val="bg1">
                  <a:lumMod val="65000"/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1600852" y="2286247"/>
              <a:ext cx="0" cy="1569473"/>
            </a:xfrm>
            <a:prstGeom prst="line">
              <a:avLst/>
            </a:prstGeom>
            <a:ln>
              <a:solidFill>
                <a:schemeClr val="bg1">
                  <a:lumMod val="65000"/>
                  <a:alpha val="3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组合 24"/>
          <p:cNvGrpSpPr/>
          <p:nvPr/>
        </p:nvGrpSpPr>
        <p:grpSpPr>
          <a:xfrm>
            <a:off x="1646699" y="4187407"/>
            <a:ext cx="3936939" cy="1198981"/>
            <a:chOff x="1646699" y="4187407"/>
            <a:chExt cx="3936939" cy="1198981"/>
          </a:xfrm>
        </p:grpSpPr>
        <p:sp>
          <p:nvSpPr>
            <p:cNvPr id="23" name="文本框 22"/>
            <p:cNvSpPr txBox="1"/>
            <p:nvPr/>
          </p:nvSpPr>
          <p:spPr>
            <a:xfrm>
              <a:off x="1904318" y="4324901"/>
              <a:ext cx="350626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5400" b="1" spc="600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故宫旧梦</a:t>
              </a:r>
              <a:endParaRPr lang="en-US" sz="5400" b="1" spc="6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1646699" y="4187407"/>
              <a:ext cx="3936939" cy="11989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doors dir="vert"/>
      </p:transition>
    </mc:Choice>
    <mc:Fallback>
      <p:transition spd="slow" advTm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占位符 7"/>
          <p:cNvPicPr>
            <a:picLocks noGrp="1" noChangeAspect="1"/>
          </p:cNvPicPr>
          <p:nvPr>
            <p:ph type="pic" sz="quarter" idx="13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9" r="15629"/>
          <a:stretch>
            <a:fillRect/>
          </a:stretch>
        </p:blipFill>
        <p:spPr/>
      </p:pic>
      <p:grpSp>
        <p:nvGrpSpPr>
          <p:cNvPr id="32" name="组合 31"/>
          <p:cNvGrpSpPr/>
          <p:nvPr/>
        </p:nvGrpSpPr>
        <p:grpSpPr>
          <a:xfrm>
            <a:off x="1245591" y="1605654"/>
            <a:ext cx="4483629" cy="4001833"/>
            <a:chOff x="1245591" y="1605654"/>
            <a:chExt cx="4483629" cy="4001833"/>
          </a:xfrm>
        </p:grpSpPr>
        <p:grpSp>
          <p:nvGrpSpPr>
            <p:cNvPr id="9" name="组合 8"/>
            <p:cNvGrpSpPr/>
            <p:nvPr/>
          </p:nvGrpSpPr>
          <p:grpSpPr>
            <a:xfrm>
              <a:off x="1245591" y="2764186"/>
              <a:ext cx="4062651" cy="2843301"/>
              <a:chOff x="1054162" y="2228599"/>
              <a:chExt cx="4062651" cy="2843301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1054162" y="2228599"/>
                <a:ext cx="4062651" cy="2843301"/>
              </a:xfrm>
              <a:prstGeom prst="rect">
                <a:avLst/>
              </a:prstGeom>
            </p:spPr>
            <p:txBody>
              <a:bodyPr vert="eaVert" wrap="square">
                <a:spAutoFit/>
              </a:bodyPr>
              <a:lstStyle/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北冥有鱼，其名为鲲</a:t>
                </a:r>
                <a:endParaRPr lang="en-US" altLang="zh-CN" b="0" i="0" dirty="0">
                  <a:solidFill>
                    <a:srgbClr val="971C13"/>
                  </a:solidFill>
                  <a:effectLst/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鲲之大，不知其几千里也</a:t>
                </a:r>
                <a:endParaRPr lang="en-US" altLang="zh-CN" b="0" i="0" dirty="0">
                  <a:solidFill>
                    <a:srgbClr val="971C13"/>
                  </a:solidFill>
                  <a:effectLst/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化而为鸟，其名为鹏</a:t>
                </a:r>
                <a:endParaRPr lang="en-US" altLang="zh-CN" b="0" i="0" dirty="0">
                  <a:solidFill>
                    <a:srgbClr val="971C13"/>
                  </a:solidFill>
                  <a:effectLst/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鹏之背，不知其几千里也</a:t>
                </a:r>
                <a:endParaRPr lang="en-US" altLang="zh-CN" dirty="0">
                  <a:solidFill>
                    <a:srgbClr val="971C13"/>
                  </a:solidFill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怒而飞，其翼若垂天之云</a:t>
                </a:r>
                <a:endParaRPr lang="en-US" altLang="zh-CN" b="0" i="0" dirty="0">
                  <a:solidFill>
                    <a:srgbClr val="971C13"/>
                  </a:solidFill>
                  <a:effectLst/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是鸟也，海运则将徙于南冥南冥者，天池也</a:t>
                </a:r>
                <a:endParaRPr lang="zh-CN" altLang="en-US" dirty="0">
                  <a:solidFill>
                    <a:srgbClr val="971C13"/>
                  </a:solidFill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</p:txBody>
          </p:sp>
          <p:cxnSp>
            <p:nvCxnSpPr>
              <p:cNvPr id="11" name="直接连接符 10"/>
              <p:cNvCxnSpPr/>
              <p:nvPr/>
            </p:nvCxnSpPr>
            <p:spPr>
              <a:xfrm>
                <a:off x="4872372" y="2286247"/>
                <a:ext cx="0" cy="20063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>
                <a:off x="4358022" y="2286247"/>
                <a:ext cx="0" cy="24889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>
                <a:off x="3805572" y="2286247"/>
                <a:ext cx="0" cy="20063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>
                <a:off x="3265822" y="2286247"/>
                <a:ext cx="0" cy="24889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>
                <a:off x="2713372" y="2286247"/>
                <a:ext cx="0" cy="24889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/>
              <p:cNvCxnSpPr/>
              <p:nvPr/>
            </p:nvCxnSpPr>
            <p:spPr>
              <a:xfrm>
                <a:off x="2149492" y="2286247"/>
                <a:ext cx="0" cy="272009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/>
            </p:nvCxnSpPr>
            <p:spPr>
              <a:xfrm>
                <a:off x="1600852" y="2286247"/>
                <a:ext cx="0" cy="156947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组合 28"/>
            <p:cNvGrpSpPr/>
            <p:nvPr/>
          </p:nvGrpSpPr>
          <p:grpSpPr>
            <a:xfrm>
              <a:off x="1792281" y="1605654"/>
              <a:ext cx="3936939" cy="990347"/>
              <a:chOff x="1646699" y="4187407"/>
              <a:chExt cx="3936939" cy="1198981"/>
            </a:xfrm>
          </p:grpSpPr>
          <p:sp>
            <p:nvSpPr>
              <p:cNvPr id="30" name="文本框 29"/>
              <p:cNvSpPr txBox="1"/>
              <p:nvPr/>
            </p:nvSpPr>
            <p:spPr>
              <a:xfrm>
                <a:off x="1904318" y="4324901"/>
                <a:ext cx="3506265" cy="707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200" b="1" spc="600" dirty="0">
                    <a:solidFill>
                      <a:srgbClr val="971C13"/>
                    </a:solidFill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rPr>
                  <a:t>故宫旧梦</a:t>
                </a:r>
                <a:endParaRPr lang="en-US" sz="3200" b="1" spc="600" dirty="0">
                  <a:solidFill>
                    <a:srgbClr val="971C13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endParaRPr>
              </a:p>
            </p:txBody>
          </p:sp>
          <p:sp>
            <p:nvSpPr>
              <p:cNvPr id="31" name="矩形 30"/>
              <p:cNvSpPr/>
              <p:nvPr/>
            </p:nvSpPr>
            <p:spPr>
              <a:xfrm>
                <a:off x="1646699" y="4187407"/>
                <a:ext cx="3936939" cy="1198981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srgbClr val="971C13"/>
                  </a:solidFill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doors dir="vert"/>
      </p:transition>
    </mc:Choice>
    <mc:Fallback>
      <p:transition spd="slow" advTm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719178" y="91180"/>
            <a:ext cx="7653354" cy="4001832"/>
            <a:chOff x="-1924134" y="1605655"/>
            <a:chExt cx="7653354" cy="4001832"/>
          </a:xfrm>
        </p:grpSpPr>
        <p:grpSp>
          <p:nvGrpSpPr>
            <p:cNvPr id="4" name="组合 3"/>
            <p:cNvGrpSpPr/>
            <p:nvPr/>
          </p:nvGrpSpPr>
          <p:grpSpPr>
            <a:xfrm>
              <a:off x="1245591" y="2764186"/>
              <a:ext cx="4062651" cy="2843301"/>
              <a:chOff x="1054162" y="2228599"/>
              <a:chExt cx="4062651" cy="2843301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1054162" y="2228599"/>
                <a:ext cx="4062651" cy="2843301"/>
              </a:xfrm>
              <a:prstGeom prst="rect">
                <a:avLst/>
              </a:prstGeom>
            </p:spPr>
            <p:txBody>
              <a:bodyPr vert="eaVert" wrap="square">
                <a:spAutoFit/>
              </a:bodyPr>
              <a:lstStyle/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北冥有鱼，其名为鲲</a:t>
                </a:r>
                <a:endParaRPr lang="en-US" altLang="zh-CN" b="0" i="0" dirty="0">
                  <a:solidFill>
                    <a:srgbClr val="971C13"/>
                  </a:solidFill>
                  <a:effectLst/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鲲之大，不知其几千里也</a:t>
                </a:r>
                <a:endParaRPr lang="en-US" altLang="zh-CN" b="0" i="0" dirty="0">
                  <a:solidFill>
                    <a:srgbClr val="971C13"/>
                  </a:solidFill>
                  <a:effectLst/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化而为鸟，其名为鹏</a:t>
                </a:r>
                <a:endParaRPr lang="en-US" altLang="zh-CN" b="0" i="0" dirty="0">
                  <a:solidFill>
                    <a:srgbClr val="971C13"/>
                  </a:solidFill>
                  <a:effectLst/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鹏之背，不知其几千里也</a:t>
                </a:r>
                <a:endParaRPr lang="en-US" altLang="zh-CN" dirty="0">
                  <a:solidFill>
                    <a:srgbClr val="971C13"/>
                  </a:solidFill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怒而飞，其翼若垂天之云</a:t>
                </a:r>
                <a:endParaRPr lang="en-US" altLang="zh-CN" b="0" i="0" dirty="0">
                  <a:solidFill>
                    <a:srgbClr val="971C13"/>
                  </a:solidFill>
                  <a:effectLst/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是鸟也，海运则将徙于南冥南冥者，天池也</a:t>
                </a:r>
                <a:endParaRPr lang="zh-CN" altLang="en-US" dirty="0">
                  <a:solidFill>
                    <a:srgbClr val="971C13"/>
                  </a:solidFill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</p:txBody>
          </p:sp>
          <p:cxnSp>
            <p:nvCxnSpPr>
              <p:cNvPr id="9" name="直接连接符 8"/>
              <p:cNvCxnSpPr/>
              <p:nvPr/>
            </p:nvCxnSpPr>
            <p:spPr>
              <a:xfrm>
                <a:off x="4872372" y="2286247"/>
                <a:ext cx="0" cy="20063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/>
              <p:cNvCxnSpPr/>
              <p:nvPr/>
            </p:nvCxnSpPr>
            <p:spPr>
              <a:xfrm>
                <a:off x="4358022" y="2286247"/>
                <a:ext cx="0" cy="24889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>
                <a:off x="3805572" y="2286247"/>
                <a:ext cx="0" cy="20063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>
                <a:off x="3265822" y="2286247"/>
                <a:ext cx="0" cy="24889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>
                <a:off x="2713372" y="2286247"/>
                <a:ext cx="0" cy="24889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>
                <a:off x="2149492" y="2286247"/>
                <a:ext cx="0" cy="272009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>
                <a:off x="1600852" y="2286247"/>
                <a:ext cx="0" cy="156947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组合 4"/>
            <p:cNvGrpSpPr/>
            <p:nvPr/>
          </p:nvGrpSpPr>
          <p:grpSpPr>
            <a:xfrm>
              <a:off x="-1924134" y="1605655"/>
              <a:ext cx="7653354" cy="2293303"/>
              <a:chOff x="-2069716" y="4187407"/>
              <a:chExt cx="7653354" cy="2776427"/>
            </a:xfrm>
          </p:grpSpPr>
          <p:sp>
            <p:nvSpPr>
              <p:cNvPr id="6" name="文本框 5"/>
              <p:cNvSpPr txBox="1"/>
              <p:nvPr/>
            </p:nvSpPr>
            <p:spPr>
              <a:xfrm>
                <a:off x="-2069716" y="6255866"/>
                <a:ext cx="3506265" cy="707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200" b="1" spc="600" dirty="0">
                    <a:solidFill>
                      <a:srgbClr val="971C13"/>
                    </a:solidFill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rPr>
                  <a:t>故宫旧梦</a:t>
                </a:r>
                <a:endParaRPr lang="en-US" sz="3200" b="1" spc="600" dirty="0">
                  <a:solidFill>
                    <a:srgbClr val="971C13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endParaRPr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1646699" y="4187407"/>
                <a:ext cx="3936939" cy="1198981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srgbClr val="971C13"/>
                  </a:solidFill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doors dir="vert"/>
      </p:transition>
    </mc:Choice>
    <mc:Fallback>
      <p:transition spd="slow" advTm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sz="quarter" idx="13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9" r="19419"/>
          <a:stretch>
            <a:fillRect/>
          </a:stretch>
        </p:blipFill>
        <p:spPr/>
      </p:pic>
      <p:pic>
        <p:nvPicPr>
          <p:cNvPr id="7" name="图片占位符 6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8" r="11088"/>
          <a:stretch>
            <a:fillRect/>
          </a:stretch>
        </p:blipFill>
        <p:spPr/>
      </p:pic>
      <p:grpSp>
        <p:nvGrpSpPr>
          <p:cNvPr id="8" name="组合 7"/>
          <p:cNvGrpSpPr/>
          <p:nvPr/>
        </p:nvGrpSpPr>
        <p:grpSpPr>
          <a:xfrm>
            <a:off x="6096000" y="1105591"/>
            <a:ext cx="4483629" cy="4001833"/>
            <a:chOff x="1245591" y="1605654"/>
            <a:chExt cx="4483629" cy="4001833"/>
          </a:xfrm>
        </p:grpSpPr>
        <p:grpSp>
          <p:nvGrpSpPr>
            <p:cNvPr id="9" name="组合 8"/>
            <p:cNvGrpSpPr/>
            <p:nvPr/>
          </p:nvGrpSpPr>
          <p:grpSpPr>
            <a:xfrm>
              <a:off x="1245591" y="2764186"/>
              <a:ext cx="4062651" cy="2843301"/>
              <a:chOff x="1054162" y="2228599"/>
              <a:chExt cx="4062651" cy="2843301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1054162" y="2228599"/>
                <a:ext cx="4062651" cy="2843301"/>
              </a:xfrm>
              <a:prstGeom prst="rect">
                <a:avLst/>
              </a:prstGeom>
            </p:spPr>
            <p:txBody>
              <a:bodyPr vert="eaVert" wrap="square">
                <a:spAutoFit/>
              </a:bodyPr>
              <a:lstStyle/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北冥有鱼，其名为鲲</a:t>
                </a:r>
                <a:endParaRPr lang="en-US" altLang="zh-CN" b="0" i="0" dirty="0">
                  <a:solidFill>
                    <a:srgbClr val="971C13"/>
                  </a:solidFill>
                  <a:effectLst/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鲲之大，不知其几千里也</a:t>
                </a:r>
                <a:endParaRPr lang="en-US" altLang="zh-CN" b="0" i="0" dirty="0">
                  <a:solidFill>
                    <a:srgbClr val="971C13"/>
                  </a:solidFill>
                  <a:effectLst/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化而为鸟，其名为鹏</a:t>
                </a:r>
                <a:endParaRPr lang="en-US" altLang="zh-CN" b="0" i="0" dirty="0">
                  <a:solidFill>
                    <a:srgbClr val="971C13"/>
                  </a:solidFill>
                  <a:effectLst/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鹏之背，不知其几千里也</a:t>
                </a:r>
                <a:endParaRPr lang="en-US" altLang="zh-CN" dirty="0">
                  <a:solidFill>
                    <a:srgbClr val="971C13"/>
                  </a:solidFill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怒而飞，其翼若垂天之云</a:t>
                </a:r>
                <a:endParaRPr lang="en-US" altLang="zh-CN" b="0" i="0" dirty="0">
                  <a:solidFill>
                    <a:srgbClr val="971C13"/>
                  </a:solidFill>
                  <a:effectLst/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是鸟也，海运则将徙于南冥南冥者，天池也</a:t>
                </a:r>
                <a:endParaRPr lang="zh-CN" altLang="en-US" dirty="0">
                  <a:solidFill>
                    <a:srgbClr val="971C13"/>
                  </a:solidFill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</p:txBody>
          </p:sp>
          <p:cxnSp>
            <p:nvCxnSpPr>
              <p:cNvPr id="14" name="直接连接符 13"/>
              <p:cNvCxnSpPr/>
              <p:nvPr/>
            </p:nvCxnSpPr>
            <p:spPr>
              <a:xfrm>
                <a:off x="4872372" y="2286247"/>
                <a:ext cx="0" cy="20063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>
                <a:off x="4358022" y="2286247"/>
                <a:ext cx="0" cy="24889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/>
              <p:cNvCxnSpPr/>
              <p:nvPr/>
            </p:nvCxnSpPr>
            <p:spPr>
              <a:xfrm>
                <a:off x="3805572" y="2286247"/>
                <a:ext cx="0" cy="20063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/>
            </p:nvCxnSpPr>
            <p:spPr>
              <a:xfrm>
                <a:off x="3265822" y="2286247"/>
                <a:ext cx="0" cy="24889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/>
            </p:nvCxnSpPr>
            <p:spPr>
              <a:xfrm>
                <a:off x="2713372" y="2286247"/>
                <a:ext cx="0" cy="24889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/>
            </p:nvCxnSpPr>
            <p:spPr>
              <a:xfrm>
                <a:off x="2149492" y="2286247"/>
                <a:ext cx="0" cy="272009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>
                <a:off x="1600852" y="2286247"/>
                <a:ext cx="0" cy="156947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组合 9"/>
            <p:cNvGrpSpPr/>
            <p:nvPr/>
          </p:nvGrpSpPr>
          <p:grpSpPr>
            <a:xfrm>
              <a:off x="1792281" y="1605654"/>
              <a:ext cx="3936939" cy="990347"/>
              <a:chOff x="1646699" y="4187407"/>
              <a:chExt cx="3936939" cy="1198981"/>
            </a:xfrm>
          </p:grpSpPr>
          <p:sp>
            <p:nvSpPr>
              <p:cNvPr id="11" name="文本框 10"/>
              <p:cNvSpPr txBox="1"/>
              <p:nvPr/>
            </p:nvSpPr>
            <p:spPr>
              <a:xfrm>
                <a:off x="1904318" y="4324901"/>
                <a:ext cx="3506265" cy="707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200" b="1" spc="600" dirty="0">
                    <a:solidFill>
                      <a:srgbClr val="971C13"/>
                    </a:solidFill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rPr>
                  <a:t>故宫旧梦</a:t>
                </a:r>
                <a:endParaRPr lang="en-US" sz="3200" b="1" spc="600" dirty="0">
                  <a:solidFill>
                    <a:srgbClr val="971C13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endParaRPr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1646699" y="4187407"/>
                <a:ext cx="3936939" cy="1198981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srgbClr val="971C13"/>
                  </a:solidFill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doors dir="vert"/>
      </p:transition>
    </mc:Choice>
    <mc:Fallback>
      <p:transition spd="slow" advTm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369137" y="910920"/>
            <a:ext cx="40604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>
                <a:solidFill>
                  <a:srgbClr val="971C13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章  回  贰</a:t>
            </a:r>
            <a:endParaRPr lang="en-US" sz="5400" b="1" dirty="0">
              <a:solidFill>
                <a:srgbClr val="971C13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doors dir="vert"/>
      </p:transition>
    </mc:Choice>
    <mc:Fallback>
      <p:transition spd="slow" advTm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538646" y="191193"/>
            <a:ext cx="7653354" cy="4001832"/>
            <a:chOff x="-1924134" y="1605655"/>
            <a:chExt cx="7653354" cy="4001832"/>
          </a:xfrm>
        </p:grpSpPr>
        <p:grpSp>
          <p:nvGrpSpPr>
            <p:cNvPr id="3" name="组合 2"/>
            <p:cNvGrpSpPr/>
            <p:nvPr/>
          </p:nvGrpSpPr>
          <p:grpSpPr>
            <a:xfrm>
              <a:off x="1245591" y="2764186"/>
              <a:ext cx="4062651" cy="2843301"/>
              <a:chOff x="1054162" y="2228599"/>
              <a:chExt cx="4062651" cy="2843301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1054162" y="2228599"/>
                <a:ext cx="4062651" cy="2843301"/>
              </a:xfrm>
              <a:prstGeom prst="rect">
                <a:avLst/>
              </a:prstGeom>
            </p:spPr>
            <p:txBody>
              <a:bodyPr vert="eaVert" wrap="square">
                <a:spAutoFit/>
              </a:bodyPr>
              <a:lstStyle/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北冥有鱼，其名为鲲</a:t>
                </a:r>
                <a:endParaRPr lang="en-US" altLang="zh-CN" b="0" i="0" dirty="0">
                  <a:solidFill>
                    <a:srgbClr val="971C13"/>
                  </a:solidFill>
                  <a:effectLst/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鲲之大，不知其几千里也</a:t>
                </a:r>
                <a:endParaRPr lang="en-US" altLang="zh-CN" b="0" i="0" dirty="0">
                  <a:solidFill>
                    <a:srgbClr val="971C13"/>
                  </a:solidFill>
                  <a:effectLst/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化而为鸟，其名为鹏</a:t>
                </a:r>
                <a:endParaRPr lang="en-US" altLang="zh-CN" b="0" i="0" dirty="0">
                  <a:solidFill>
                    <a:srgbClr val="971C13"/>
                  </a:solidFill>
                  <a:effectLst/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鹏之背，不知其几千里也</a:t>
                </a:r>
                <a:endParaRPr lang="en-US" altLang="zh-CN" dirty="0">
                  <a:solidFill>
                    <a:srgbClr val="971C13"/>
                  </a:solidFill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怒而飞，其翼若垂天之云</a:t>
                </a:r>
                <a:endParaRPr lang="en-US" altLang="zh-CN" b="0" i="0" dirty="0">
                  <a:solidFill>
                    <a:srgbClr val="971C13"/>
                  </a:solidFill>
                  <a:effectLst/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zh-CN" altLang="en-US" b="0" i="0" dirty="0">
                    <a:solidFill>
                      <a:srgbClr val="971C13"/>
                    </a:solidFill>
                    <a:effectLst/>
                    <a:latin typeface="方正苏新诗柳楷简体" panose="02000000000000000000" pitchFamily="2" charset="-122"/>
                    <a:ea typeface="方正苏新诗柳楷简体" panose="02000000000000000000" pitchFamily="2" charset="-122"/>
                  </a:rPr>
                  <a:t>是鸟也，海运则将徙于南冥南冥者，天池也</a:t>
                </a:r>
                <a:endParaRPr lang="zh-CN" altLang="en-US" dirty="0">
                  <a:solidFill>
                    <a:srgbClr val="971C13"/>
                  </a:solidFill>
                  <a:latin typeface="方正苏新诗柳楷简体" panose="02000000000000000000" pitchFamily="2" charset="-122"/>
                  <a:ea typeface="方正苏新诗柳楷简体" panose="02000000000000000000" pitchFamily="2" charset="-122"/>
                </a:endParaRPr>
              </a:p>
            </p:txBody>
          </p:sp>
          <p:cxnSp>
            <p:nvCxnSpPr>
              <p:cNvPr id="8" name="直接连接符 7"/>
              <p:cNvCxnSpPr/>
              <p:nvPr/>
            </p:nvCxnSpPr>
            <p:spPr>
              <a:xfrm>
                <a:off x="4872372" y="2286247"/>
                <a:ext cx="0" cy="20063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/>
              <p:cNvCxnSpPr/>
              <p:nvPr/>
            </p:nvCxnSpPr>
            <p:spPr>
              <a:xfrm>
                <a:off x="4358022" y="2286247"/>
                <a:ext cx="0" cy="24889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/>
              <p:cNvCxnSpPr/>
              <p:nvPr/>
            </p:nvCxnSpPr>
            <p:spPr>
              <a:xfrm>
                <a:off x="3805572" y="2286247"/>
                <a:ext cx="0" cy="20063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>
                <a:off x="3265822" y="2286247"/>
                <a:ext cx="0" cy="24889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>
                <a:off x="2713372" y="2286247"/>
                <a:ext cx="0" cy="248895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>
                <a:off x="2149492" y="2286247"/>
                <a:ext cx="0" cy="272009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>
                <a:off x="1600852" y="2286247"/>
                <a:ext cx="0" cy="1569473"/>
              </a:xfrm>
              <a:prstGeom prst="line">
                <a:avLst/>
              </a:prstGeom>
              <a:ln>
                <a:solidFill>
                  <a:schemeClr val="bg1">
                    <a:lumMod val="65000"/>
                    <a:alpha val="3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组合 3"/>
            <p:cNvGrpSpPr/>
            <p:nvPr/>
          </p:nvGrpSpPr>
          <p:grpSpPr>
            <a:xfrm>
              <a:off x="-1924134" y="1605655"/>
              <a:ext cx="7653354" cy="2293303"/>
              <a:chOff x="-2069716" y="4187407"/>
              <a:chExt cx="7653354" cy="2776427"/>
            </a:xfrm>
          </p:grpSpPr>
          <p:sp>
            <p:nvSpPr>
              <p:cNvPr id="5" name="文本框 4"/>
              <p:cNvSpPr txBox="1"/>
              <p:nvPr/>
            </p:nvSpPr>
            <p:spPr>
              <a:xfrm>
                <a:off x="-2069716" y="6255866"/>
                <a:ext cx="3506265" cy="707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200" b="1" spc="600" dirty="0">
                    <a:solidFill>
                      <a:srgbClr val="971C13"/>
                    </a:solidFill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rPr>
                  <a:t>故宫旧梦</a:t>
                </a:r>
                <a:endParaRPr lang="en-US" sz="3200" b="1" spc="600" dirty="0">
                  <a:solidFill>
                    <a:srgbClr val="971C13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endParaRPr>
              </a:p>
            </p:txBody>
          </p:sp>
          <p:sp>
            <p:nvSpPr>
              <p:cNvPr id="6" name="矩形 5"/>
              <p:cNvSpPr/>
              <p:nvPr/>
            </p:nvSpPr>
            <p:spPr>
              <a:xfrm>
                <a:off x="1646699" y="4187407"/>
                <a:ext cx="3936939" cy="1198981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srgbClr val="971C13"/>
                  </a:solidFill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doors dir="vert"/>
      </p:transition>
    </mc:Choice>
    <mc:Fallback>
      <p:transition spd="slow" advTm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占位符 7"/>
          <p:cNvPicPr>
            <a:picLocks noGrp="1" noChangeAspect="1"/>
          </p:cNvPicPr>
          <p:nvPr>
            <p:ph type="pic" sz="quarter" idx="14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9" r="23449"/>
          <a:stretch>
            <a:fillRect/>
          </a:stretch>
        </p:blipFill>
        <p:spPr>
          <a:xfrm>
            <a:off x="5229225" y="3881458"/>
            <a:ext cx="1992669" cy="1885662"/>
          </a:xfrm>
        </p:spPr>
      </p:pic>
      <p:pic>
        <p:nvPicPr>
          <p:cNvPr id="10" name="图片占位符 9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2" r="25462"/>
          <a:stretch>
            <a:fillRect/>
          </a:stretch>
        </p:blipFill>
        <p:spPr>
          <a:xfrm>
            <a:off x="8901113" y="1293977"/>
            <a:ext cx="1988684" cy="1885662"/>
          </a:xfrm>
        </p:spPr>
      </p:pic>
      <p:pic>
        <p:nvPicPr>
          <p:cNvPr id="6" name="图片占位符 5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6" r="22816"/>
          <a:stretch>
            <a:fillRect/>
          </a:stretch>
        </p:blipFill>
        <p:spPr>
          <a:xfrm>
            <a:off x="1779618" y="1293977"/>
            <a:ext cx="1988684" cy="1885662"/>
          </a:xfrm>
        </p:spPr>
      </p:pic>
      <p:sp>
        <p:nvSpPr>
          <p:cNvPr id="13" name="矩形 12"/>
          <p:cNvSpPr/>
          <p:nvPr/>
        </p:nvSpPr>
        <p:spPr>
          <a:xfrm>
            <a:off x="1297514" y="3306616"/>
            <a:ext cx="2952750" cy="2843301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zh-CN" altLang="en-US" b="0" i="0" dirty="0">
                <a:solidFill>
                  <a:srgbClr val="971C13"/>
                </a:solidFill>
                <a:effectLst/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北冥有鱼，其名为鲲</a:t>
            </a:r>
            <a:endParaRPr lang="en-US" altLang="zh-CN" b="0" i="0" dirty="0">
              <a:solidFill>
                <a:srgbClr val="971C13"/>
              </a:solidFill>
              <a:effectLst/>
              <a:latin typeface="方正苏新诗柳楷简体" panose="02000000000000000000" pitchFamily="2" charset="-122"/>
              <a:ea typeface="方正苏新诗柳楷简体" panose="02000000000000000000" pitchFamily="2" charset="-122"/>
            </a:endParaRPr>
          </a:p>
          <a:p>
            <a:pPr algn="just">
              <a:lnSpc>
                <a:spcPct val="200000"/>
              </a:lnSpc>
            </a:pPr>
            <a:r>
              <a:rPr lang="zh-CN" altLang="en-US" b="0" i="0" dirty="0">
                <a:solidFill>
                  <a:srgbClr val="971C13"/>
                </a:solidFill>
                <a:effectLst/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鲲之大，不知其几千里也</a:t>
            </a:r>
            <a:endParaRPr lang="en-US" altLang="zh-CN" b="0" i="0" dirty="0">
              <a:solidFill>
                <a:srgbClr val="971C13"/>
              </a:solidFill>
              <a:effectLst/>
              <a:latin typeface="方正苏新诗柳楷简体" panose="02000000000000000000" pitchFamily="2" charset="-122"/>
              <a:ea typeface="方正苏新诗柳楷简体" panose="02000000000000000000" pitchFamily="2" charset="-122"/>
            </a:endParaRPr>
          </a:p>
          <a:p>
            <a:pPr algn="just">
              <a:lnSpc>
                <a:spcPct val="200000"/>
              </a:lnSpc>
            </a:pPr>
            <a:r>
              <a:rPr lang="zh-CN" altLang="en-US" b="0" i="0" dirty="0">
                <a:solidFill>
                  <a:srgbClr val="971C13"/>
                </a:solidFill>
                <a:effectLst/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化而为鸟，其名为鹏</a:t>
            </a:r>
            <a:endParaRPr lang="en-US" altLang="zh-CN" b="0" i="0" dirty="0">
              <a:solidFill>
                <a:srgbClr val="971C13"/>
              </a:solidFill>
              <a:effectLst/>
              <a:latin typeface="方正苏新诗柳楷简体" panose="02000000000000000000" pitchFamily="2" charset="-122"/>
              <a:ea typeface="方正苏新诗柳楷简体" panose="02000000000000000000" pitchFamily="2" charset="-122"/>
            </a:endParaRPr>
          </a:p>
          <a:p>
            <a:pPr algn="just">
              <a:lnSpc>
                <a:spcPct val="200000"/>
              </a:lnSpc>
            </a:pPr>
            <a:r>
              <a:rPr lang="zh-CN" altLang="en-US" b="0" i="0" dirty="0">
                <a:solidFill>
                  <a:srgbClr val="971C13"/>
                </a:solidFill>
                <a:effectLst/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鹏之背，不知其几千里也</a:t>
            </a:r>
            <a:endParaRPr lang="en-US" altLang="zh-CN" dirty="0">
              <a:solidFill>
                <a:srgbClr val="971C13"/>
              </a:solidFill>
              <a:latin typeface="方正苏新诗柳楷简体" panose="02000000000000000000" pitchFamily="2" charset="-122"/>
              <a:ea typeface="方正苏新诗柳楷简体" panose="02000000000000000000" pitchFamily="2" charset="-122"/>
            </a:endParaRPr>
          </a:p>
          <a:p>
            <a:pPr algn="just">
              <a:lnSpc>
                <a:spcPct val="200000"/>
              </a:lnSpc>
            </a:pPr>
            <a:r>
              <a:rPr lang="zh-CN" altLang="en-US" b="0" i="0" dirty="0">
                <a:solidFill>
                  <a:srgbClr val="971C13"/>
                </a:solidFill>
                <a:effectLst/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怒而飞</a:t>
            </a:r>
            <a:endParaRPr lang="zh-CN" altLang="en-US" dirty="0">
              <a:solidFill>
                <a:srgbClr val="971C13"/>
              </a:solidFill>
              <a:latin typeface="方正苏新诗柳楷简体" panose="02000000000000000000" pitchFamily="2" charset="-122"/>
              <a:ea typeface="方正苏新诗柳楷简体" panose="02000000000000000000" pitchFamily="2" charset="-122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4075038" y="3364264"/>
            <a:ext cx="0" cy="2006353"/>
          </a:xfrm>
          <a:prstGeom prst="line">
            <a:avLst/>
          </a:prstGeom>
          <a:ln>
            <a:solidFill>
              <a:schemeClr val="bg1">
                <a:lumMod val="65000"/>
                <a:alpha val="3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3535288" y="3364264"/>
            <a:ext cx="0" cy="2488953"/>
          </a:xfrm>
          <a:prstGeom prst="line">
            <a:avLst/>
          </a:prstGeom>
          <a:ln>
            <a:solidFill>
              <a:schemeClr val="bg1">
                <a:lumMod val="65000"/>
                <a:alpha val="3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2982838" y="3364264"/>
            <a:ext cx="0" cy="2488953"/>
          </a:xfrm>
          <a:prstGeom prst="line">
            <a:avLst/>
          </a:prstGeom>
          <a:ln>
            <a:solidFill>
              <a:schemeClr val="bg1">
                <a:lumMod val="65000"/>
                <a:alpha val="3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2418958" y="3364264"/>
            <a:ext cx="0" cy="2720093"/>
          </a:xfrm>
          <a:prstGeom prst="line">
            <a:avLst/>
          </a:prstGeom>
          <a:ln>
            <a:solidFill>
              <a:schemeClr val="bg1">
                <a:lumMod val="65000"/>
                <a:alpha val="3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1870318" y="3364264"/>
            <a:ext cx="0" cy="1569473"/>
          </a:xfrm>
          <a:prstGeom prst="line">
            <a:avLst/>
          </a:prstGeom>
          <a:ln>
            <a:solidFill>
              <a:schemeClr val="bg1">
                <a:lumMod val="65000"/>
                <a:alpha val="3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5229225" y="1410316"/>
            <a:ext cx="3506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spc="600" dirty="0">
                <a:solidFill>
                  <a:srgbClr val="971C13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故宫旧梦</a:t>
            </a:r>
            <a:endParaRPr lang="en-US" sz="3200" b="1" spc="600" dirty="0">
              <a:solidFill>
                <a:srgbClr val="971C13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496509" y="3364401"/>
            <a:ext cx="2952750" cy="2843301"/>
          </a:xfrm>
          <a:prstGeom prst="rect">
            <a:avLst/>
          </a:prstGeom>
        </p:spPr>
        <p:txBody>
          <a:bodyPr vert="eaVert" wrap="square">
            <a:spAutoFit/>
          </a:bodyPr>
          <a:p>
            <a:pPr algn="just">
              <a:lnSpc>
                <a:spcPct val="200000"/>
              </a:lnSpc>
            </a:pPr>
            <a:r>
              <a:rPr lang="zh-CN" altLang="en-US" b="0" i="0" dirty="0">
                <a:solidFill>
                  <a:srgbClr val="971C13"/>
                </a:solidFill>
                <a:effectLst/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北冥有鱼，其名为鲲</a:t>
            </a:r>
            <a:endParaRPr lang="en-US" altLang="zh-CN" b="0" i="0" dirty="0">
              <a:solidFill>
                <a:srgbClr val="971C13"/>
              </a:solidFill>
              <a:effectLst/>
              <a:latin typeface="方正苏新诗柳楷简体" panose="02000000000000000000" pitchFamily="2" charset="-122"/>
              <a:ea typeface="方正苏新诗柳楷简体" panose="02000000000000000000" pitchFamily="2" charset="-122"/>
            </a:endParaRPr>
          </a:p>
          <a:p>
            <a:pPr algn="just">
              <a:lnSpc>
                <a:spcPct val="200000"/>
              </a:lnSpc>
            </a:pPr>
            <a:r>
              <a:rPr lang="zh-CN" altLang="en-US" b="0" i="0" dirty="0">
                <a:solidFill>
                  <a:srgbClr val="971C13"/>
                </a:solidFill>
                <a:effectLst/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鲲之大，不知其几千里也</a:t>
            </a:r>
            <a:endParaRPr lang="en-US" altLang="zh-CN" b="0" i="0" dirty="0">
              <a:solidFill>
                <a:srgbClr val="971C13"/>
              </a:solidFill>
              <a:effectLst/>
              <a:latin typeface="方正苏新诗柳楷简体" panose="02000000000000000000" pitchFamily="2" charset="-122"/>
              <a:ea typeface="方正苏新诗柳楷简体" panose="02000000000000000000" pitchFamily="2" charset="-122"/>
            </a:endParaRPr>
          </a:p>
          <a:p>
            <a:pPr algn="just">
              <a:lnSpc>
                <a:spcPct val="200000"/>
              </a:lnSpc>
            </a:pPr>
            <a:r>
              <a:rPr lang="zh-CN" altLang="en-US" b="0" i="0" dirty="0">
                <a:solidFill>
                  <a:srgbClr val="971C13"/>
                </a:solidFill>
                <a:effectLst/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化而为鸟，其名为鹏</a:t>
            </a:r>
            <a:endParaRPr lang="en-US" altLang="zh-CN" b="0" i="0" dirty="0">
              <a:solidFill>
                <a:srgbClr val="971C13"/>
              </a:solidFill>
              <a:effectLst/>
              <a:latin typeface="方正苏新诗柳楷简体" panose="02000000000000000000" pitchFamily="2" charset="-122"/>
              <a:ea typeface="方正苏新诗柳楷简体" panose="02000000000000000000" pitchFamily="2" charset="-122"/>
            </a:endParaRPr>
          </a:p>
          <a:p>
            <a:pPr algn="just">
              <a:lnSpc>
                <a:spcPct val="200000"/>
              </a:lnSpc>
            </a:pPr>
            <a:r>
              <a:rPr lang="zh-CN" altLang="en-US" b="0" i="0" dirty="0">
                <a:solidFill>
                  <a:srgbClr val="971C13"/>
                </a:solidFill>
                <a:effectLst/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鹏之背，不知其几千里也</a:t>
            </a:r>
            <a:endParaRPr lang="en-US" altLang="zh-CN" dirty="0">
              <a:solidFill>
                <a:srgbClr val="971C13"/>
              </a:solidFill>
              <a:latin typeface="方正苏新诗柳楷简体" panose="02000000000000000000" pitchFamily="2" charset="-122"/>
              <a:ea typeface="方正苏新诗柳楷简体" panose="02000000000000000000" pitchFamily="2" charset="-122"/>
            </a:endParaRPr>
          </a:p>
          <a:p>
            <a:pPr algn="just">
              <a:lnSpc>
                <a:spcPct val="200000"/>
              </a:lnSpc>
            </a:pPr>
            <a:r>
              <a:rPr lang="zh-CN" altLang="en-US" b="0" i="0" dirty="0">
                <a:solidFill>
                  <a:srgbClr val="971C13"/>
                </a:solidFill>
                <a:effectLst/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怒而飞</a:t>
            </a:r>
            <a:endParaRPr lang="zh-CN" altLang="en-US" dirty="0">
              <a:solidFill>
                <a:srgbClr val="971C13"/>
              </a:solidFill>
              <a:latin typeface="方正苏新诗柳楷简体" panose="02000000000000000000" pitchFamily="2" charset="-122"/>
              <a:ea typeface="方正苏新诗柳楷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doors dir="vert"/>
      </p:transition>
    </mc:Choice>
    <mc:Fallback>
      <p:transition spd="slow" advTm="0">
        <p:fade/>
      </p:transition>
    </mc:Fallback>
  </mc:AlternateContent>
</p:sld>
</file>

<file path=ppt/tags/tag1.xml><?xml version="1.0" encoding="utf-8"?>
<p:tagLst xmlns:p="http://schemas.openxmlformats.org/presentationml/2006/main">
  <p:tag name="ISPRING_PRESENTATION_TITLE" val="紫禁城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1532</Words>
  <Application>WPS 演示</Application>
  <PresentationFormat>宽屏</PresentationFormat>
  <Paragraphs>200</Paragraphs>
  <Slides>24</Slides>
  <Notes>24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7" baseType="lpstr">
      <vt:lpstr>Arial</vt:lpstr>
      <vt:lpstr>宋体</vt:lpstr>
      <vt:lpstr>Wingdings</vt:lpstr>
      <vt:lpstr>方正清刻本悦宋简体</vt:lpstr>
      <vt:lpstr>方正苏新诗柳楷简体</vt:lpstr>
      <vt:lpstr>楷体_GB2312</vt:lpstr>
      <vt:lpstr>微软雅黑</vt:lpstr>
      <vt:lpstr>Calibri Light</vt:lpstr>
      <vt:lpstr>等线 Light</vt:lpstr>
      <vt:lpstr>Calibri</vt:lpstr>
      <vt:lpstr>等线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一颗苹果</cp:lastModifiedBy>
  <cp:revision>1</cp:revision>
  <dcterms:created xsi:type="dcterms:W3CDTF">2021-09-13T09:54:31Z</dcterms:created>
  <dcterms:modified xsi:type="dcterms:W3CDTF">2021-09-13T09:54:31Z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6DC1EA0B3AD444688049552D0CB80BCE</vt:lpwstr>
  </property>
  <property fmtid="{D5CDD505-2E9C-101B-9397-08002B2CF9AE}" pid="3" name="KSOProductBuildVer">
    <vt:lpwstr>2052-11.1.0.10463</vt:lpwstr>
  </property>
</Properties>
</file>