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67" r:id="rId7"/>
    <p:sldId id="268" r:id="rId8"/>
    <p:sldId id="269" r:id="rId9"/>
    <p:sldId id="270" r:id="rId10"/>
    <p:sldId id="271" r:id="rId11"/>
    <p:sldId id="264" r:id="rId12"/>
    <p:sldId id="272" r:id="rId13"/>
    <p:sldId id="273" r:id="rId14"/>
    <p:sldId id="274" r:id="rId15"/>
    <p:sldId id="275" r:id="rId16"/>
    <p:sldId id="265" r:id="rId17"/>
    <p:sldId id="276" r:id="rId18"/>
    <p:sldId id="277" r:id="rId19"/>
    <p:sldId id="278" r:id="rId20"/>
    <p:sldId id="279" r:id="rId21"/>
    <p:sldId id="266" r:id="rId22"/>
    <p:sldId id="280" r:id="rId23"/>
    <p:sldId id="281" r:id="rId24"/>
    <p:sldId id="282" r:id="rId25"/>
    <p:sldId id="283" r:id="rId26"/>
    <p:sldId id="284" r:id="rId27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7EF"/>
    <a:srgbClr val="7B9755"/>
    <a:srgbClr val="8A6036"/>
    <a:srgbClr val="F9F4F1"/>
    <a:srgbClr val="7B9855"/>
    <a:srgbClr val="799753"/>
    <a:srgbClr val="F3F3F3"/>
    <a:srgbClr val="F7FCFE"/>
    <a:srgbClr val="FFFFF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88" autoAdjust="0"/>
    <p:restoredTop sz="94618" autoAdjust="0"/>
  </p:normalViewPr>
  <p:slideViewPr>
    <p:cSldViewPr snapToGrid="0" showGuides="1">
      <p:cViewPr varScale="1">
        <p:scale>
          <a:sx n="116" d="100"/>
          <a:sy n="116" d="100"/>
        </p:scale>
        <p:origin x="396" y="108"/>
      </p:cViewPr>
      <p:guideLst>
        <p:guide orient="horz" pos="129"/>
        <p:guide orient="horz" pos="4190"/>
        <p:guide pos="230"/>
        <p:guide pos="7449"/>
        <p:guide orient="horz" pos="561"/>
        <p:guide orient="horz" pos="691"/>
        <p:guide orient="horz" pos="4017"/>
        <p:guide orient="horz" pos="38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gs" Target="tags/tag101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743F9-9B08-422F-9ECE-BE7148BC7DD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/>
          <a:srcRect r="11114"/>
          <a:stretch>
            <a:fillRect/>
          </a:stretch>
        </p:blipFill>
        <p:spPr>
          <a:xfrm>
            <a:off x="-595" y="-297"/>
            <a:ext cx="12192595" cy="685859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57201"/>
            <a:ext cx="9042400" cy="6121400"/>
          </a:xfrm>
          <a:prstGeom prst="rect">
            <a:avLst/>
          </a:prstGeom>
        </p:spPr>
      </p:pic>
      <p:sp>
        <p:nvSpPr>
          <p:cNvPr id="5" name="椭圆 4"/>
          <p:cNvSpPr/>
          <p:nvPr userDrawn="1"/>
        </p:nvSpPr>
        <p:spPr>
          <a:xfrm>
            <a:off x="3810000" y="4572000"/>
            <a:ext cx="4267200" cy="1257300"/>
          </a:xfrm>
          <a:prstGeom prst="ellipse">
            <a:avLst/>
          </a:prstGeom>
          <a:solidFill>
            <a:srgbClr val="F9F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3000">
        <p14:rippl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/>
          <a:srcRect r="11114"/>
          <a:stretch>
            <a:fillRect/>
          </a:stretch>
        </p:blipFill>
        <p:spPr>
          <a:xfrm>
            <a:off x="-595" y="-297"/>
            <a:ext cx="12192595" cy="6858594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762000" y="495300"/>
            <a:ext cx="10617200" cy="5816600"/>
          </a:xfrm>
          <a:prstGeom prst="roundRect">
            <a:avLst/>
          </a:prstGeom>
          <a:solidFill>
            <a:srgbClr val="F9F4F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3000">
        <p14:rippl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/>
          <a:srcRect r="11114"/>
          <a:stretch>
            <a:fillRect/>
          </a:stretch>
        </p:blipFill>
        <p:spPr>
          <a:xfrm>
            <a:off x="-595" y="-297"/>
            <a:ext cx="12192595" cy="6858594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304800" y="279400"/>
            <a:ext cx="11633200" cy="6286500"/>
          </a:xfrm>
          <a:prstGeom prst="roundRect">
            <a:avLst/>
          </a:prstGeom>
          <a:solidFill>
            <a:srgbClr val="F9F4F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50" y="355600"/>
            <a:ext cx="4102513" cy="323691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950" y="2184400"/>
            <a:ext cx="3016893" cy="4292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3000">
        <p14:rippl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304800" y="279400"/>
            <a:ext cx="11633200" cy="6286500"/>
          </a:xfrm>
          <a:prstGeom prst="roundRect">
            <a:avLst/>
          </a:prstGeom>
          <a:solidFill>
            <a:srgbClr val="F9F4F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3000">
        <p14:rippl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304800" y="279400"/>
            <a:ext cx="11633200" cy="6286500"/>
          </a:xfrm>
          <a:prstGeom prst="roundRect">
            <a:avLst/>
          </a:prstGeom>
          <a:solidFill>
            <a:srgbClr val="F9F4F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3000">
        <p14:rippl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304800" y="279400"/>
            <a:ext cx="11633200" cy="6286500"/>
          </a:xfrm>
          <a:prstGeom prst="roundRect">
            <a:avLst/>
          </a:prstGeom>
          <a:solidFill>
            <a:srgbClr val="F9F4F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3000">
        <p14:rippl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304800" y="279400"/>
            <a:ext cx="11633200" cy="6286500"/>
          </a:xfrm>
          <a:prstGeom prst="roundRect">
            <a:avLst/>
          </a:prstGeom>
          <a:solidFill>
            <a:srgbClr val="F9F4F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3000">
        <p14:rippl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/>
          <a:srcRect r="11114"/>
          <a:stretch>
            <a:fillRect/>
          </a:stretch>
        </p:blipFill>
        <p:spPr>
          <a:xfrm>
            <a:off x="-595" y="-297"/>
            <a:ext cx="12192595" cy="68585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3000">
        <p14:rippl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>
    <mc:Choice xmlns:p14="http://schemas.microsoft.com/office/powerpoint/2010/main" Requires="p14">
      <p:transition spd="slow" p14:dur="1400" advClick="0" advTm="3000">
        <p14:rippl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tags" Target="../tags/tag32.xml"/><Relationship Id="rId7" Type="http://schemas.openxmlformats.org/officeDocument/2006/relationships/tags" Target="../tags/tag31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1" Type="http://schemas.openxmlformats.org/officeDocument/2006/relationships/notesSlide" Target="../notesSlides/notesSlide10.xml"/><Relationship Id="rId10" Type="http://schemas.openxmlformats.org/officeDocument/2006/relationships/slideLayout" Target="../slideLayouts/slideLayout5.xml"/><Relationship Id="rId1" Type="http://schemas.openxmlformats.org/officeDocument/2006/relationships/tags" Target="../tags/tag25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8.png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7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tags" Target="../tags/tag48.xml"/><Relationship Id="rId7" Type="http://schemas.openxmlformats.org/officeDocument/2006/relationships/tags" Target="../tags/tag47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1" Type="http://schemas.openxmlformats.org/officeDocument/2006/relationships/notesSlide" Target="../notesSlides/notesSlide13.xml"/><Relationship Id="rId10" Type="http://schemas.openxmlformats.org/officeDocument/2006/relationships/slideLayout" Target="../slideLayouts/slideLayout5.xml"/><Relationship Id="rId1" Type="http://schemas.openxmlformats.org/officeDocument/2006/relationships/tags" Target="../tags/tag4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5.xml"/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61.xml"/><Relationship Id="rId8" Type="http://schemas.openxmlformats.org/officeDocument/2006/relationships/tags" Target="../tags/tag60.xml"/><Relationship Id="rId7" Type="http://schemas.openxmlformats.org/officeDocument/2006/relationships/tags" Target="../tags/tag59.xml"/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4" Type="http://schemas.openxmlformats.org/officeDocument/2006/relationships/notesSlide" Target="../notesSlides/notesSlide16.xml"/><Relationship Id="rId13" Type="http://schemas.openxmlformats.org/officeDocument/2006/relationships/slideLayout" Target="../slideLayouts/slideLayout6.xml"/><Relationship Id="rId12" Type="http://schemas.openxmlformats.org/officeDocument/2006/relationships/image" Target="../media/image8.png"/><Relationship Id="rId11" Type="http://schemas.openxmlformats.org/officeDocument/2006/relationships/tags" Target="../tags/tag63.xml"/><Relationship Id="rId10" Type="http://schemas.openxmlformats.org/officeDocument/2006/relationships/tags" Target="../tags/tag62.xml"/><Relationship Id="rId1" Type="http://schemas.openxmlformats.org/officeDocument/2006/relationships/tags" Target="../tags/tag5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8.xml"/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8.png"/><Relationship Id="rId7" Type="http://schemas.openxmlformats.org/officeDocument/2006/relationships/tags" Target="../tags/tag80.x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4" Type="http://schemas.openxmlformats.org/officeDocument/2006/relationships/tags" Target="../tags/tag77.xml"/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0" Type="http://schemas.openxmlformats.org/officeDocument/2006/relationships/notesSlide" Target="../notesSlides/notesSlide20.xml"/><Relationship Id="rId1" Type="http://schemas.openxmlformats.org/officeDocument/2006/relationships/tags" Target="../tags/tag74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89.xml"/><Relationship Id="rId8" Type="http://schemas.openxmlformats.org/officeDocument/2006/relationships/tags" Target="../tags/tag88.xml"/><Relationship Id="rId7" Type="http://schemas.openxmlformats.org/officeDocument/2006/relationships/tags" Target="../tags/tag87.xml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2" Type="http://schemas.openxmlformats.org/officeDocument/2006/relationships/notesSlide" Target="../notesSlides/notesSlide21.xml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8.png"/><Relationship Id="rId1" Type="http://schemas.openxmlformats.org/officeDocument/2006/relationships/tags" Target="../tags/tag8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2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3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tags" Target="../tags/tag99.xml"/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tags" Target="../tags/tag95.xml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tags" Target="../tags/tag10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_文本框 6"/>
          <p:cNvSpPr txBox="1"/>
          <p:nvPr>
            <p:custDataLst>
              <p:tags r:id="rId1"/>
            </p:custDataLst>
          </p:nvPr>
        </p:nvSpPr>
        <p:spPr>
          <a:xfrm>
            <a:off x="1999738" y="2380267"/>
            <a:ext cx="8116324" cy="142192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7200" dirty="0">
                <a:solidFill>
                  <a:srgbClr val="231815"/>
                </a:solidFill>
                <a:latin typeface="方正有猫在_GBK" panose="02000000000000000000" pitchFamily="2" charset="-122"/>
                <a:ea typeface="方正有猫在_GBK" panose="02000000000000000000" pitchFamily="2" charset="-122"/>
              </a:rPr>
              <a:t>儿童公开课课件</a:t>
            </a:r>
            <a:r>
              <a:rPr lang="en-US" altLang="zh-CN" sz="7200" dirty="0">
                <a:solidFill>
                  <a:srgbClr val="231815"/>
                </a:solidFill>
                <a:latin typeface="方正有猫在_GBK" panose="02000000000000000000" pitchFamily="2" charset="-122"/>
                <a:ea typeface="方正有猫在_GBK" panose="02000000000000000000" pitchFamily="2" charset="-122"/>
              </a:rPr>
              <a:t>PPT</a:t>
            </a:r>
            <a:endParaRPr lang="zh-CN" altLang="en-US" sz="7200" dirty="0">
              <a:solidFill>
                <a:srgbClr val="231815"/>
              </a:solidFill>
              <a:latin typeface="方正有猫在_GBK" panose="02000000000000000000" pitchFamily="2" charset="-122"/>
              <a:ea typeface="方正有猫在_GBK" panose="02000000000000000000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862258" y="4223930"/>
            <a:ext cx="4798060" cy="4603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2000" dirty="0"/>
              <a:t>汇报人</a:t>
            </a:r>
            <a:r>
              <a:rPr lang="zh-CN" altLang="zh-CN" sz="2000" dirty="0" smtClean="0"/>
              <a:t>：</a:t>
            </a:r>
            <a:r>
              <a:rPr lang="en-US" altLang="zh-CN" sz="2000" dirty="0"/>
              <a:t>XXX         </a:t>
            </a:r>
            <a:r>
              <a:rPr lang="zh-CN" altLang="zh-CN" sz="2000" dirty="0"/>
              <a:t>汇报时间：</a:t>
            </a:r>
            <a:r>
              <a:rPr lang="en-US" altLang="zh-CN" sz="2000" dirty="0"/>
              <a:t>XX</a:t>
            </a:r>
            <a:r>
              <a:rPr lang="zh-CN" altLang="zh-CN" sz="2000" dirty="0"/>
              <a:t>年</a:t>
            </a:r>
            <a:r>
              <a:rPr lang="en-US" altLang="zh-CN" sz="2000" dirty="0"/>
              <a:t>XX</a:t>
            </a:r>
            <a:r>
              <a:rPr lang="zh-CN" altLang="zh-CN" sz="2000" dirty="0"/>
              <a:t>月</a:t>
            </a:r>
            <a:endParaRPr lang="zh-CN" altLang="en-US" sz="2000" dirty="0">
              <a:solidFill>
                <a:srgbClr val="8A6036"/>
              </a:solidFill>
              <a:latin typeface="汉仪乐喵体简" panose="00020600040101010101" pitchFamily="18" charset="-122"/>
              <a:ea typeface="汉仪乐喵体简" panose="00020600040101010101" pitchFamily="18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260" y="1626827"/>
            <a:ext cx="1899649" cy="73314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9" t="15561" r="27005" b="18907"/>
          <a:stretch>
            <a:fillRect/>
          </a:stretch>
        </p:blipFill>
        <p:spPr>
          <a:xfrm>
            <a:off x="5481189" y="5106007"/>
            <a:ext cx="1027301" cy="103029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215" y="1626827"/>
            <a:ext cx="1899648" cy="73314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169" y="1626827"/>
            <a:ext cx="1899648" cy="7331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3000">
        <p14:rippl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3"/>
          <p:cNvGrpSpPr/>
          <p:nvPr>
            <p:custDataLst>
              <p:tags r:id="rId1"/>
            </p:custDataLst>
          </p:nvPr>
        </p:nvGrpSpPr>
        <p:grpSpPr>
          <a:xfrm>
            <a:off x="3151713" y="1801794"/>
            <a:ext cx="2587369" cy="1462426"/>
            <a:chOff x="2887146" y="1232756"/>
            <a:chExt cx="2587369" cy="1462426"/>
          </a:xfrm>
        </p:grpSpPr>
        <p:sp>
          <p:nvSpPr>
            <p:cNvPr id="38" name="任意多边形 57"/>
            <p:cNvSpPr/>
            <p:nvPr/>
          </p:nvSpPr>
          <p:spPr bwMode="auto">
            <a:xfrm>
              <a:off x="2887146" y="1232756"/>
              <a:ext cx="2587369" cy="1462426"/>
            </a:xfrm>
            <a:custGeom>
              <a:avLst/>
              <a:gdLst>
                <a:gd name="T0" fmla="*/ 1018 w 1421"/>
                <a:gd name="T1" fmla="*/ 0 h 805"/>
                <a:gd name="T2" fmla="*/ 1421 w 1421"/>
                <a:gd name="T3" fmla="*/ 403 h 805"/>
                <a:gd name="T4" fmla="*/ 1018 w 1421"/>
                <a:gd name="T5" fmla="*/ 805 h 805"/>
                <a:gd name="T6" fmla="*/ 772 w 1421"/>
                <a:gd name="T7" fmla="*/ 721 h 805"/>
                <a:gd name="T8" fmla="*/ 771 w 1421"/>
                <a:gd name="T9" fmla="*/ 721 h 805"/>
                <a:gd name="T10" fmla="*/ 269 w 1421"/>
                <a:gd name="T11" fmla="*/ 630 h 805"/>
                <a:gd name="T12" fmla="*/ 269 w 1421"/>
                <a:gd name="T13" fmla="*/ 630 h 805"/>
                <a:gd name="T14" fmla="*/ 231 w 1421"/>
                <a:gd name="T15" fmla="*/ 633 h 805"/>
                <a:gd name="T16" fmla="*/ 0 w 1421"/>
                <a:gd name="T17" fmla="*/ 403 h 805"/>
                <a:gd name="T18" fmla="*/ 231 w 1421"/>
                <a:gd name="T19" fmla="*/ 172 h 805"/>
                <a:gd name="T20" fmla="*/ 269 w 1421"/>
                <a:gd name="T21" fmla="*/ 175 h 805"/>
                <a:gd name="T22" fmla="*/ 269 w 1421"/>
                <a:gd name="T23" fmla="*/ 175 h 805"/>
                <a:gd name="T24" fmla="*/ 771 w 1421"/>
                <a:gd name="T25" fmla="*/ 84 h 805"/>
                <a:gd name="T26" fmla="*/ 771 w 1421"/>
                <a:gd name="T27" fmla="*/ 84 h 805"/>
                <a:gd name="T28" fmla="*/ 1018 w 1421"/>
                <a:gd name="T29" fmla="*/ 0 h 805"/>
                <a:gd name="T30" fmla="*/ 231 w 1421"/>
                <a:gd name="T31" fmla="*/ 215 h 805"/>
                <a:gd name="T32" fmla="*/ 43 w 1421"/>
                <a:gd name="T33" fmla="*/ 403 h 805"/>
                <a:gd name="T34" fmla="*/ 231 w 1421"/>
                <a:gd name="T35" fmla="*/ 591 h 805"/>
                <a:gd name="T36" fmla="*/ 419 w 1421"/>
                <a:gd name="T37" fmla="*/ 403 h 805"/>
                <a:gd name="T38" fmla="*/ 231 w 1421"/>
                <a:gd name="T39" fmla="*/ 215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1" h="805">
                  <a:moveTo>
                    <a:pt x="1018" y="0"/>
                  </a:moveTo>
                  <a:cubicBezTo>
                    <a:pt x="1241" y="0"/>
                    <a:pt x="1421" y="180"/>
                    <a:pt x="1421" y="403"/>
                  </a:cubicBezTo>
                  <a:cubicBezTo>
                    <a:pt x="1421" y="625"/>
                    <a:pt x="1241" y="805"/>
                    <a:pt x="1018" y="805"/>
                  </a:cubicBezTo>
                  <a:cubicBezTo>
                    <a:pt x="925" y="805"/>
                    <a:pt x="840" y="774"/>
                    <a:pt x="772" y="721"/>
                  </a:cubicBezTo>
                  <a:cubicBezTo>
                    <a:pt x="771" y="721"/>
                    <a:pt x="771" y="721"/>
                    <a:pt x="771" y="721"/>
                  </a:cubicBezTo>
                  <a:cubicBezTo>
                    <a:pt x="618" y="606"/>
                    <a:pt x="408" y="615"/>
                    <a:pt x="269" y="630"/>
                  </a:cubicBezTo>
                  <a:cubicBezTo>
                    <a:pt x="269" y="630"/>
                    <a:pt x="269" y="630"/>
                    <a:pt x="269" y="630"/>
                  </a:cubicBezTo>
                  <a:cubicBezTo>
                    <a:pt x="256" y="632"/>
                    <a:pt x="244" y="633"/>
                    <a:pt x="231" y="633"/>
                  </a:cubicBezTo>
                  <a:cubicBezTo>
                    <a:pt x="103" y="633"/>
                    <a:pt x="0" y="530"/>
                    <a:pt x="0" y="403"/>
                  </a:cubicBezTo>
                  <a:cubicBezTo>
                    <a:pt x="0" y="275"/>
                    <a:pt x="103" y="172"/>
                    <a:pt x="231" y="172"/>
                  </a:cubicBezTo>
                  <a:cubicBezTo>
                    <a:pt x="244" y="172"/>
                    <a:pt x="256" y="173"/>
                    <a:pt x="269" y="175"/>
                  </a:cubicBezTo>
                  <a:cubicBezTo>
                    <a:pt x="269" y="175"/>
                    <a:pt x="269" y="175"/>
                    <a:pt x="269" y="175"/>
                  </a:cubicBezTo>
                  <a:cubicBezTo>
                    <a:pt x="408" y="190"/>
                    <a:pt x="618" y="199"/>
                    <a:pt x="771" y="84"/>
                  </a:cubicBezTo>
                  <a:cubicBezTo>
                    <a:pt x="771" y="84"/>
                    <a:pt x="771" y="84"/>
                    <a:pt x="771" y="84"/>
                  </a:cubicBezTo>
                  <a:cubicBezTo>
                    <a:pt x="840" y="31"/>
                    <a:pt x="925" y="0"/>
                    <a:pt x="1018" y="0"/>
                  </a:cubicBezTo>
                  <a:close/>
                  <a:moveTo>
                    <a:pt x="231" y="215"/>
                  </a:moveTo>
                  <a:cubicBezTo>
                    <a:pt x="127" y="215"/>
                    <a:pt x="43" y="299"/>
                    <a:pt x="43" y="403"/>
                  </a:cubicBezTo>
                  <a:cubicBezTo>
                    <a:pt x="43" y="506"/>
                    <a:pt x="127" y="591"/>
                    <a:pt x="231" y="591"/>
                  </a:cubicBezTo>
                  <a:cubicBezTo>
                    <a:pt x="335" y="591"/>
                    <a:pt x="419" y="506"/>
                    <a:pt x="419" y="403"/>
                  </a:cubicBezTo>
                  <a:cubicBezTo>
                    <a:pt x="419" y="299"/>
                    <a:pt x="335" y="215"/>
                    <a:pt x="231" y="215"/>
                  </a:cubicBez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9" name="任意多边形 58"/>
            <p:cNvSpPr/>
            <p:nvPr/>
          </p:nvSpPr>
          <p:spPr bwMode="auto">
            <a:xfrm>
              <a:off x="3776730" y="1801480"/>
              <a:ext cx="325646" cy="324978"/>
            </a:xfrm>
            <a:custGeom>
              <a:avLst/>
              <a:gdLst>
                <a:gd name="connsiteX0" fmla="*/ 300038 w 334963"/>
                <a:gd name="connsiteY0" fmla="*/ 268287 h 334277"/>
                <a:gd name="connsiteX1" fmla="*/ 238125 w 334963"/>
                <a:gd name="connsiteY1" fmla="*/ 319087 h 334277"/>
                <a:gd name="connsiteX2" fmla="*/ 259202 w 334963"/>
                <a:gd name="connsiteY2" fmla="*/ 284329 h 334277"/>
                <a:gd name="connsiteX3" fmla="*/ 300038 w 334963"/>
                <a:gd name="connsiteY3" fmla="*/ 268287 h 334277"/>
                <a:gd name="connsiteX4" fmla="*/ 34925 w 334963"/>
                <a:gd name="connsiteY4" fmla="*/ 268287 h 334277"/>
                <a:gd name="connsiteX5" fmla="*/ 75761 w 334963"/>
                <a:gd name="connsiteY5" fmla="*/ 284329 h 334277"/>
                <a:gd name="connsiteX6" fmla="*/ 96838 w 334963"/>
                <a:gd name="connsiteY6" fmla="*/ 319087 h 334277"/>
                <a:gd name="connsiteX7" fmla="*/ 34925 w 334963"/>
                <a:gd name="connsiteY7" fmla="*/ 268287 h 334277"/>
                <a:gd name="connsiteX8" fmla="*/ 131763 w 334963"/>
                <a:gd name="connsiteY8" fmla="*/ 236537 h 334277"/>
                <a:gd name="connsiteX9" fmla="*/ 203200 w 334963"/>
                <a:gd name="connsiteY9" fmla="*/ 236537 h 334277"/>
                <a:gd name="connsiteX10" fmla="*/ 242888 w 334963"/>
                <a:gd name="connsiteY10" fmla="*/ 279400 h 334277"/>
                <a:gd name="connsiteX11" fmla="*/ 212461 w 334963"/>
                <a:gd name="connsiteY11" fmla="*/ 327458 h 334277"/>
                <a:gd name="connsiteX12" fmla="*/ 122502 w 334963"/>
                <a:gd name="connsiteY12" fmla="*/ 327458 h 334277"/>
                <a:gd name="connsiteX13" fmla="*/ 92075 w 334963"/>
                <a:gd name="connsiteY13" fmla="*/ 278101 h 334277"/>
                <a:gd name="connsiteX14" fmla="*/ 131763 w 334963"/>
                <a:gd name="connsiteY14" fmla="*/ 236537 h 334277"/>
                <a:gd name="connsiteX15" fmla="*/ 292630 w 334963"/>
                <a:gd name="connsiteY15" fmla="*/ 128587 h 334277"/>
                <a:gd name="connsiteX16" fmla="*/ 334963 w 334963"/>
                <a:gd name="connsiteY16" fmla="*/ 176796 h 334277"/>
                <a:gd name="connsiteX17" fmla="*/ 321734 w 334963"/>
                <a:gd name="connsiteY17" fmla="*/ 232823 h 334277"/>
                <a:gd name="connsiteX18" fmla="*/ 316442 w 334963"/>
                <a:gd name="connsiteY18" fmla="*/ 243247 h 334277"/>
                <a:gd name="connsiteX19" fmla="*/ 255588 w 334963"/>
                <a:gd name="connsiteY19" fmla="*/ 266700 h 334277"/>
                <a:gd name="connsiteX20" fmla="*/ 215900 w 334963"/>
                <a:gd name="connsiteY20" fmla="*/ 225006 h 334277"/>
                <a:gd name="connsiteX21" fmla="*/ 238390 w 334963"/>
                <a:gd name="connsiteY21" fmla="*/ 159858 h 334277"/>
                <a:gd name="connsiteX22" fmla="*/ 292630 w 334963"/>
                <a:gd name="connsiteY22" fmla="*/ 128587 h 334277"/>
                <a:gd name="connsiteX23" fmla="*/ 42334 w 334963"/>
                <a:gd name="connsiteY23" fmla="*/ 128587 h 334277"/>
                <a:gd name="connsiteX24" fmla="*/ 96573 w 334963"/>
                <a:gd name="connsiteY24" fmla="*/ 159858 h 334277"/>
                <a:gd name="connsiteX25" fmla="*/ 119063 w 334963"/>
                <a:gd name="connsiteY25" fmla="*/ 225006 h 334277"/>
                <a:gd name="connsiteX26" fmla="*/ 78053 w 334963"/>
                <a:gd name="connsiteY26" fmla="*/ 266700 h 334277"/>
                <a:gd name="connsiteX27" fmla="*/ 18521 w 334963"/>
                <a:gd name="connsiteY27" fmla="*/ 243247 h 334277"/>
                <a:gd name="connsiteX28" fmla="*/ 11906 w 334963"/>
                <a:gd name="connsiteY28" fmla="*/ 228914 h 334277"/>
                <a:gd name="connsiteX29" fmla="*/ 0 w 334963"/>
                <a:gd name="connsiteY29" fmla="*/ 176796 h 334277"/>
                <a:gd name="connsiteX30" fmla="*/ 42334 w 334963"/>
                <a:gd name="connsiteY30" fmla="*/ 128587 h 334277"/>
                <a:gd name="connsiteX31" fmla="*/ 168275 w 334963"/>
                <a:gd name="connsiteY31" fmla="*/ 117475 h 334277"/>
                <a:gd name="connsiteX32" fmla="*/ 220663 w 334963"/>
                <a:gd name="connsiteY32" fmla="*/ 157163 h 334277"/>
                <a:gd name="connsiteX33" fmla="*/ 200026 w 334963"/>
                <a:gd name="connsiteY33" fmla="*/ 219075 h 334277"/>
                <a:gd name="connsiteX34" fmla="*/ 134938 w 334963"/>
                <a:gd name="connsiteY34" fmla="*/ 219075 h 334277"/>
                <a:gd name="connsiteX35" fmla="*/ 114300 w 334963"/>
                <a:gd name="connsiteY35" fmla="*/ 157163 h 334277"/>
                <a:gd name="connsiteX36" fmla="*/ 303212 w 334963"/>
                <a:gd name="connsiteY36" fmla="*/ 69850 h 334277"/>
                <a:gd name="connsiteX37" fmla="*/ 322884 w 334963"/>
                <a:gd name="connsiteY37" fmla="*/ 104246 h 334277"/>
                <a:gd name="connsiteX38" fmla="*/ 333375 w 334963"/>
                <a:gd name="connsiteY38" fmla="*/ 149225 h 334277"/>
                <a:gd name="connsiteX39" fmla="*/ 303212 w 334963"/>
                <a:gd name="connsiteY39" fmla="*/ 112183 h 334277"/>
                <a:gd name="connsiteX40" fmla="*/ 303212 w 334963"/>
                <a:gd name="connsiteY40" fmla="*/ 69850 h 334277"/>
                <a:gd name="connsiteX41" fmla="*/ 31750 w 334963"/>
                <a:gd name="connsiteY41" fmla="*/ 69850 h 334277"/>
                <a:gd name="connsiteX42" fmla="*/ 31750 w 334963"/>
                <a:gd name="connsiteY42" fmla="*/ 112183 h 334277"/>
                <a:gd name="connsiteX43" fmla="*/ 1587 w 334963"/>
                <a:gd name="connsiteY43" fmla="*/ 149225 h 334277"/>
                <a:gd name="connsiteX44" fmla="*/ 13390 w 334963"/>
                <a:gd name="connsiteY44" fmla="*/ 101600 h 334277"/>
                <a:gd name="connsiteX45" fmla="*/ 31750 w 334963"/>
                <a:gd name="connsiteY45" fmla="*/ 69850 h 334277"/>
                <a:gd name="connsiteX46" fmla="*/ 234280 w 334963"/>
                <a:gd name="connsiteY46" fmla="*/ 12700 h 334277"/>
                <a:gd name="connsiteX47" fmla="*/ 285750 w 334963"/>
                <a:gd name="connsiteY47" fmla="*/ 48565 h 334277"/>
                <a:gd name="connsiteX48" fmla="*/ 285750 w 334963"/>
                <a:gd name="connsiteY48" fmla="*/ 110995 h 334277"/>
                <a:gd name="connsiteX49" fmla="*/ 230321 w 334963"/>
                <a:gd name="connsiteY49" fmla="*/ 142875 h 334277"/>
                <a:gd name="connsiteX50" fmla="*/ 176212 w 334963"/>
                <a:gd name="connsiteY50" fmla="*/ 103026 h 334277"/>
                <a:gd name="connsiteX51" fmla="*/ 176212 w 334963"/>
                <a:gd name="connsiteY51" fmla="*/ 35281 h 334277"/>
                <a:gd name="connsiteX52" fmla="*/ 100682 w 334963"/>
                <a:gd name="connsiteY52" fmla="*/ 12700 h 334277"/>
                <a:gd name="connsiteX53" fmla="*/ 158750 w 334963"/>
                <a:gd name="connsiteY53" fmla="*/ 35281 h 334277"/>
                <a:gd name="connsiteX54" fmla="*/ 158750 w 334963"/>
                <a:gd name="connsiteY54" fmla="*/ 103026 h 334277"/>
                <a:gd name="connsiteX55" fmla="*/ 103321 w 334963"/>
                <a:gd name="connsiteY55" fmla="*/ 142875 h 334277"/>
                <a:gd name="connsiteX56" fmla="*/ 49212 w 334963"/>
                <a:gd name="connsiteY56" fmla="*/ 110995 h 334277"/>
                <a:gd name="connsiteX57" fmla="*/ 49212 w 334963"/>
                <a:gd name="connsiteY57" fmla="*/ 48565 h 334277"/>
                <a:gd name="connsiteX58" fmla="*/ 100682 w 334963"/>
                <a:gd name="connsiteY58" fmla="*/ 12700 h 334277"/>
                <a:gd name="connsiteX59" fmla="*/ 167482 w 334963"/>
                <a:gd name="connsiteY59" fmla="*/ 0 h 334277"/>
                <a:gd name="connsiteX60" fmla="*/ 207963 w 334963"/>
                <a:gd name="connsiteY60" fmla="*/ 5159 h 334277"/>
                <a:gd name="connsiteX61" fmla="*/ 167482 w 334963"/>
                <a:gd name="connsiteY61" fmla="*/ 20638 h 334277"/>
                <a:gd name="connsiteX62" fmla="*/ 127000 w 334963"/>
                <a:gd name="connsiteY62" fmla="*/ 5159 h 334277"/>
                <a:gd name="connsiteX63" fmla="*/ 167482 w 334963"/>
                <a:gd name="connsiteY63" fmla="*/ 0 h 334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334963" h="334277">
                  <a:moveTo>
                    <a:pt x="300038" y="268287"/>
                  </a:moveTo>
                  <a:cubicBezTo>
                    <a:pt x="282913" y="289677"/>
                    <a:pt x="263154" y="307055"/>
                    <a:pt x="238125" y="319087"/>
                  </a:cubicBezTo>
                  <a:cubicBezTo>
                    <a:pt x="238125" y="319087"/>
                    <a:pt x="238125" y="319087"/>
                    <a:pt x="259202" y="284329"/>
                  </a:cubicBezTo>
                  <a:cubicBezTo>
                    <a:pt x="259202" y="284329"/>
                    <a:pt x="259202" y="284329"/>
                    <a:pt x="300038" y="268287"/>
                  </a:cubicBezTo>
                  <a:close/>
                  <a:moveTo>
                    <a:pt x="34925" y="268287"/>
                  </a:moveTo>
                  <a:cubicBezTo>
                    <a:pt x="34925" y="268287"/>
                    <a:pt x="34925" y="268287"/>
                    <a:pt x="75761" y="284329"/>
                  </a:cubicBezTo>
                  <a:cubicBezTo>
                    <a:pt x="75761" y="284329"/>
                    <a:pt x="75761" y="284329"/>
                    <a:pt x="96838" y="319087"/>
                  </a:cubicBezTo>
                  <a:cubicBezTo>
                    <a:pt x="71809" y="307055"/>
                    <a:pt x="50733" y="289677"/>
                    <a:pt x="34925" y="268287"/>
                  </a:cubicBezTo>
                  <a:close/>
                  <a:moveTo>
                    <a:pt x="131763" y="236537"/>
                  </a:moveTo>
                  <a:cubicBezTo>
                    <a:pt x="131763" y="236537"/>
                    <a:pt x="131763" y="236537"/>
                    <a:pt x="203200" y="236537"/>
                  </a:cubicBezTo>
                  <a:cubicBezTo>
                    <a:pt x="203200" y="236537"/>
                    <a:pt x="203200" y="236537"/>
                    <a:pt x="242888" y="279400"/>
                  </a:cubicBezTo>
                  <a:cubicBezTo>
                    <a:pt x="242888" y="279400"/>
                    <a:pt x="242888" y="279400"/>
                    <a:pt x="212461" y="327458"/>
                  </a:cubicBezTo>
                  <a:cubicBezTo>
                    <a:pt x="182034" y="336550"/>
                    <a:pt x="151607" y="336550"/>
                    <a:pt x="122502" y="327458"/>
                  </a:cubicBezTo>
                  <a:cubicBezTo>
                    <a:pt x="122502" y="327458"/>
                    <a:pt x="122502" y="327458"/>
                    <a:pt x="92075" y="278101"/>
                  </a:cubicBezTo>
                  <a:cubicBezTo>
                    <a:pt x="92075" y="278101"/>
                    <a:pt x="92075" y="278101"/>
                    <a:pt x="131763" y="236537"/>
                  </a:cubicBezTo>
                  <a:close/>
                  <a:moveTo>
                    <a:pt x="292630" y="128587"/>
                  </a:moveTo>
                  <a:lnTo>
                    <a:pt x="334963" y="176796"/>
                  </a:lnTo>
                  <a:cubicBezTo>
                    <a:pt x="333640" y="196341"/>
                    <a:pt x="329671" y="214582"/>
                    <a:pt x="321734" y="232823"/>
                  </a:cubicBezTo>
                  <a:cubicBezTo>
                    <a:pt x="319088" y="236732"/>
                    <a:pt x="317765" y="240641"/>
                    <a:pt x="316442" y="243247"/>
                  </a:cubicBezTo>
                  <a:cubicBezTo>
                    <a:pt x="316442" y="243247"/>
                    <a:pt x="316442" y="243247"/>
                    <a:pt x="255588" y="266700"/>
                  </a:cubicBezTo>
                  <a:cubicBezTo>
                    <a:pt x="255588" y="266700"/>
                    <a:pt x="255588" y="266700"/>
                    <a:pt x="215900" y="225006"/>
                  </a:cubicBezTo>
                  <a:cubicBezTo>
                    <a:pt x="215900" y="225006"/>
                    <a:pt x="215900" y="225006"/>
                    <a:pt x="238390" y="159858"/>
                  </a:cubicBezTo>
                  <a:cubicBezTo>
                    <a:pt x="238390" y="159858"/>
                    <a:pt x="238390" y="159858"/>
                    <a:pt x="292630" y="128587"/>
                  </a:cubicBezTo>
                  <a:close/>
                  <a:moveTo>
                    <a:pt x="42334" y="128587"/>
                  </a:moveTo>
                  <a:cubicBezTo>
                    <a:pt x="42334" y="128587"/>
                    <a:pt x="42334" y="128587"/>
                    <a:pt x="96573" y="159858"/>
                  </a:cubicBezTo>
                  <a:cubicBezTo>
                    <a:pt x="96573" y="159858"/>
                    <a:pt x="96573" y="159858"/>
                    <a:pt x="119063" y="225006"/>
                  </a:cubicBezTo>
                  <a:lnTo>
                    <a:pt x="78053" y="266700"/>
                  </a:lnTo>
                  <a:cubicBezTo>
                    <a:pt x="78053" y="266700"/>
                    <a:pt x="78053" y="266700"/>
                    <a:pt x="18521" y="243247"/>
                  </a:cubicBezTo>
                  <a:cubicBezTo>
                    <a:pt x="15875" y="239338"/>
                    <a:pt x="14552" y="234126"/>
                    <a:pt x="11906" y="228914"/>
                  </a:cubicBezTo>
                  <a:cubicBezTo>
                    <a:pt x="5292" y="213279"/>
                    <a:pt x="1323" y="195038"/>
                    <a:pt x="0" y="176796"/>
                  </a:cubicBezTo>
                  <a:cubicBezTo>
                    <a:pt x="0" y="176796"/>
                    <a:pt x="0" y="176796"/>
                    <a:pt x="42334" y="128587"/>
                  </a:cubicBezTo>
                  <a:close/>
                  <a:moveTo>
                    <a:pt x="168275" y="117475"/>
                  </a:moveTo>
                  <a:lnTo>
                    <a:pt x="220663" y="157163"/>
                  </a:lnTo>
                  <a:lnTo>
                    <a:pt x="200026" y="219075"/>
                  </a:lnTo>
                  <a:lnTo>
                    <a:pt x="134938" y="219075"/>
                  </a:lnTo>
                  <a:lnTo>
                    <a:pt x="114300" y="157163"/>
                  </a:lnTo>
                  <a:close/>
                  <a:moveTo>
                    <a:pt x="303212" y="69850"/>
                  </a:moveTo>
                  <a:cubicBezTo>
                    <a:pt x="311081" y="80433"/>
                    <a:pt x="317638" y="92340"/>
                    <a:pt x="322884" y="104246"/>
                  </a:cubicBezTo>
                  <a:cubicBezTo>
                    <a:pt x="328129" y="118798"/>
                    <a:pt x="332064" y="133350"/>
                    <a:pt x="333375" y="149225"/>
                  </a:cubicBezTo>
                  <a:cubicBezTo>
                    <a:pt x="333375" y="149225"/>
                    <a:pt x="333375" y="149225"/>
                    <a:pt x="303212" y="112183"/>
                  </a:cubicBezTo>
                  <a:cubicBezTo>
                    <a:pt x="303212" y="112183"/>
                    <a:pt x="303212" y="112183"/>
                    <a:pt x="303212" y="69850"/>
                  </a:cubicBezTo>
                  <a:close/>
                  <a:moveTo>
                    <a:pt x="31750" y="69850"/>
                  </a:moveTo>
                  <a:cubicBezTo>
                    <a:pt x="31750" y="69850"/>
                    <a:pt x="31750" y="69850"/>
                    <a:pt x="31750" y="112183"/>
                  </a:cubicBezTo>
                  <a:cubicBezTo>
                    <a:pt x="31750" y="112183"/>
                    <a:pt x="31750" y="112183"/>
                    <a:pt x="1587" y="149225"/>
                  </a:cubicBezTo>
                  <a:cubicBezTo>
                    <a:pt x="2899" y="133350"/>
                    <a:pt x="6833" y="117475"/>
                    <a:pt x="13390" y="101600"/>
                  </a:cubicBezTo>
                  <a:cubicBezTo>
                    <a:pt x="18636" y="91017"/>
                    <a:pt x="23882" y="79110"/>
                    <a:pt x="31750" y="69850"/>
                  </a:cubicBezTo>
                  <a:close/>
                  <a:moveTo>
                    <a:pt x="234280" y="12700"/>
                  </a:moveTo>
                  <a:cubicBezTo>
                    <a:pt x="252757" y="21998"/>
                    <a:pt x="271233" y="33953"/>
                    <a:pt x="285750" y="48565"/>
                  </a:cubicBezTo>
                  <a:cubicBezTo>
                    <a:pt x="285750" y="48565"/>
                    <a:pt x="285750" y="48565"/>
                    <a:pt x="285750" y="110995"/>
                  </a:cubicBezTo>
                  <a:cubicBezTo>
                    <a:pt x="285750" y="110995"/>
                    <a:pt x="285750" y="110995"/>
                    <a:pt x="230321" y="142875"/>
                  </a:cubicBezTo>
                  <a:cubicBezTo>
                    <a:pt x="230321" y="142875"/>
                    <a:pt x="230321" y="142875"/>
                    <a:pt x="176212" y="103026"/>
                  </a:cubicBezTo>
                  <a:cubicBezTo>
                    <a:pt x="176212" y="103026"/>
                    <a:pt x="176212" y="103026"/>
                    <a:pt x="176212" y="35281"/>
                  </a:cubicBezTo>
                  <a:close/>
                  <a:moveTo>
                    <a:pt x="100682" y="12700"/>
                  </a:moveTo>
                  <a:cubicBezTo>
                    <a:pt x="100682" y="12700"/>
                    <a:pt x="100682" y="12700"/>
                    <a:pt x="158750" y="35281"/>
                  </a:cubicBezTo>
                  <a:cubicBezTo>
                    <a:pt x="158750" y="35281"/>
                    <a:pt x="158750" y="35281"/>
                    <a:pt x="158750" y="103026"/>
                  </a:cubicBezTo>
                  <a:cubicBezTo>
                    <a:pt x="158750" y="103026"/>
                    <a:pt x="158750" y="103026"/>
                    <a:pt x="103321" y="142875"/>
                  </a:cubicBezTo>
                  <a:lnTo>
                    <a:pt x="49212" y="110995"/>
                  </a:lnTo>
                  <a:cubicBezTo>
                    <a:pt x="49212" y="110995"/>
                    <a:pt x="49212" y="110995"/>
                    <a:pt x="49212" y="48565"/>
                  </a:cubicBezTo>
                  <a:cubicBezTo>
                    <a:pt x="63729" y="33953"/>
                    <a:pt x="80886" y="21998"/>
                    <a:pt x="100682" y="12700"/>
                  </a:cubicBezTo>
                  <a:close/>
                  <a:moveTo>
                    <a:pt x="167482" y="0"/>
                  </a:moveTo>
                  <a:cubicBezTo>
                    <a:pt x="180540" y="0"/>
                    <a:pt x="194905" y="1290"/>
                    <a:pt x="207963" y="5159"/>
                  </a:cubicBezTo>
                  <a:cubicBezTo>
                    <a:pt x="207963" y="5159"/>
                    <a:pt x="207963" y="5159"/>
                    <a:pt x="167482" y="20638"/>
                  </a:cubicBezTo>
                  <a:cubicBezTo>
                    <a:pt x="167482" y="20638"/>
                    <a:pt x="167482" y="20638"/>
                    <a:pt x="127000" y="5159"/>
                  </a:cubicBezTo>
                  <a:cubicBezTo>
                    <a:pt x="140059" y="1290"/>
                    <a:pt x="153117" y="0"/>
                    <a:pt x="167482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0" name="任意多边形 59"/>
            <p:cNvSpPr/>
            <p:nvPr/>
          </p:nvSpPr>
          <p:spPr bwMode="auto">
            <a:xfrm>
              <a:off x="3046657" y="1709369"/>
              <a:ext cx="510358" cy="509200"/>
            </a:xfrm>
            <a:custGeom>
              <a:avLst/>
              <a:gdLst>
                <a:gd name="connsiteX0" fmla="*/ 388572 w 777144"/>
                <a:gd name="connsiteY0" fmla="*/ 0 h 775382"/>
                <a:gd name="connsiteX1" fmla="*/ 777144 w 777144"/>
                <a:gd name="connsiteY1" fmla="*/ 387691 h 775382"/>
                <a:gd name="connsiteX2" fmla="*/ 388572 w 777144"/>
                <a:gd name="connsiteY2" fmla="*/ 775382 h 775382"/>
                <a:gd name="connsiteX3" fmla="*/ 0 w 777144"/>
                <a:gd name="connsiteY3" fmla="*/ 387691 h 775382"/>
                <a:gd name="connsiteX4" fmla="*/ 388572 w 777144"/>
                <a:gd name="connsiteY4" fmla="*/ 0 h 775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144" h="775382">
                  <a:moveTo>
                    <a:pt x="388572" y="0"/>
                  </a:moveTo>
                  <a:cubicBezTo>
                    <a:pt x="603527" y="0"/>
                    <a:pt x="777144" y="173224"/>
                    <a:pt x="777144" y="387691"/>
                  </a:cubicBezTo>
                  <a:cubicBezTo>
                    <a:pt x="777144" y="600096"/>
                    <a:pt x="603527" y="775382"/>
                    <a:pt x="388572" y="775382"/>
                  </a:cubicBezTo>
                  <a:cubicBezTo>
                    <a:pt x="173617" y="775382"/>
                    <a:pt x="0" y="600096"/>
                    <a:pt x="0" y="387691"/>
                  </a:cubicBezTo>
                  <a:cubicBezTo>
                    <a:pt x="0" y="173224"/>
                    <a:pt x="173617" y="0"/>
                    <a:pt x="388572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  <a:round/>
            </a:ln>
          </p:spPr>
          <p:txBody>
            <a:bodyPr vert="horz" wrap="none" lIns="91440" tIns="45720" rIns="91440" bIns="45720" anchor="ctr" anchorCtr="1" compatLnSpc="1">
              <a:normAutofit/>
            </a:bodyPr>
            <a:lstStyle/>
            <a:p>
              <a:pPr algn="ctr"/>
              <a:r>
                <a:rPr lang="en-US" altLang="zh-CN" sz="2400">
                  <a:solidFill>
                    <a:schemeClr val="accent1"/>
                  </a:solidFill>
                  <a:latin typeface="Impact" panose="020B0806030902050204" pitchFamily="34" charset="0"/>
                </a:rPr>
                <a:t>01</a:t>
              </a:r>
              <a:endParaRPr lang="en-US" altLang="zh-CN" sz="2400">
                <a:solidFill>
                  <a:schemeClr val="accent1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4397691" y="1691253"/>
              <a:ext cx="923331" cy="530486"/>
              <a:chOff x="4255633" y="1604356"/>
              <a:chExt cx="953623" cy="547890"/>
            </a:xfrm>
          </p:grpSpPr>
          <p:sp>
            <p:nvSpPr>
              <p:cNvPr id="42" name="矩形 41"/>
              <p:cNvSpPr/>
              <p:nvPr/>
            </p:nvSpPr>
            <p:spPr bwMode="auto">
              <a:xfrm>
                <a:off x="4428514" y="1604356"/>
                <a:ext cx="607862" cy="281756"/>
              </a:xfrm>
              <a:prstGeom prst="rect">
                <a:avLst/>
              </a:prstGeom>
              <a:solidFill>
                <a:schemeClr val="accent1"/>
              </a:solidFill>
              <a:ln w="19050">
                <a:noFill/>
                <a:round/>
              </a:ln>
            </p:spPr>
            <p:txBody>
              <a:bodyPr vert="horz" wrap="none" lIns="0" tIns="0" rIns="0" bIns="0" anchor="ctr" anchorCtr="1" compatLnSpc="1">
                <a:normAutofit/>
              </a:bodyPr>
              <a:lstStyle/>
              <a:p>
                <a:pPr algn="ctr"/>
                <a:r>
                  <a:rPr lang="zh-CN" altLang="en-US" sz="1050">
                    <a:solidFill>
                      <a:schemeClr val="bg1"/>
                    </a:solidFill>
                  </a:rPr>
                  <a:t>关键词</a:t>
                </a:r>
                <a:endParaRPr lang="zh-CN" altLang="en-US" sz="1050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文本框 62"/>
              <p:cNvSpPr txBox="1"/>
              <p:nvPr/>
            </p:nvSpPr>
            <p:spPr>
              <a:xfrm>
                <a:off x="4255633" y="1961521"/>
                <a:ext cx="953623" cy="190725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>
                <a:normAutofit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bg1"/>
                    </a:solidFill>
                  </a:rPr>
                  <a:t>输入标题文本</a:t>
                </a:r>
                <a:endParaRPr lang="zh-CN" altLang="en-US" sz="12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5" name="千图PPT彼岸天：ID 8661124库_组合 4"/>
          <p:cNvGrpSpPr/>
          <p:nvPr>
            <p:custDataLst>
              <p:tags r:id="rId2"/>
            </p:custDataLst>
          </p:nvPr>
        </p:nvGrpSpPr>
        <p:grpSpPr>
          <a:xfrm>
            <a:off x="3304250" y="3591922"/>
            <a:ext cx="2587369" cy="1464285"/>
            <a:chOff x="3039683" y="2670792"/>
            <a:chExt cx="2587369" cy="1464285"/>
          </a:xfrm>
        </p:grpSpPr>
        <p:sp>
          <p:nvSpPr>
            <p:cNvPr id="32" name="任意多边形 51"/>
            <p:cNvSpPr/>
            <p:nvPr/>
          </p:nvSpPr>
          <p:spPr bwMode="auto">
            <a:xfrm>
              <a:off x="3039683" y="2670792"/>
              <a:ext cx="2587369" cy="1464285"/>
            </a:xfrm>
            <a:custGeom>
              <a:avLst/>
              <a:gdLst>
                <a:gd name="T0" fmla="*/ 403 w 1421"/>
                <a:gd name="T1" fmla="*/ 0 h 806"/>
                <a:gd name="T2" fmla="*/ 0 w 1421"/>
                <a:gd name="T3" fmla="*/ 403 h 806"/>
                <a:gd name="T4" fmla="*/ 403 w 1421"/>
                <a:gd name="T5" fmla="*/ 806 h 806"/>
                <a:gd name="T6" fmla="*/ 650 w 1421"/>
                <a:gd name="T7" fmla="*/ 722 h 806"/>
                <a:gd name="T8" fmla="*/ 650 w 1421"/>
                <a:gd name="T9" fmla="*/ 722 h 806"/>
                <a:gd name="T10" fmla="*/ 1153 w 1421"/>
                <a:gd name="T11" fmla="*/ 631 h 806"/>
                <a:gd name="T12" fmla="*/ 1153 w 1421"/>
                <a:gd name="T13" fmla="*/ 631 h 806"/>
                <a:gd name="T14" fmla="*/ 1191 w 1421"/>
                <a:gd name="T15" fmla="*/ 634 h 806"/>
                <a:gd name="T16" fmla="*/ 1421 w 1421"/>
                <a:gd name="T17" fmla="*/ 403 h 806"/>
                <a:gd name="T18" fmla="*/ 1191 w 1421"/>
                <a:gd name="T19" fmla="*/ 173 h 806"/>
                <a:gd name="T20" fmla="*/ 1153 w 1421"/>
                <a:gd name="T21" fmla="*/ 176 h 806"/>
                <a:gd name="T22" fmla="*/ 1153 w 1421"/>
                <a:gd name="T23" fmla="*/ 176 h 806"/>
                <a:gd name="T24" fmla="*/ 650 w 1421"/>
                <a:gd name="T25" fmla="*/ 84 h 806"/>
                <a:gd name="T26" fmla="*/ 650 w 1421"/>
                <a:gd name="T27" fmla="*/ 84 h 806"/>
                <a:gd name="T28" fmla="*/ 403 w 1421"/>
                <a:gd name="T29" fmla="*/ 0 h 806"/>
                <a:gd name="T30" fmla="*/ 1191 w 1421"/>
                <a:gd name="T31" fmla="*/ 215 h 806"/>
                <a:gd name="T32" fmla="*/ 1379 w 1421"/>
                <a:gd name="T33" fmla="*/ 403 h 806"/>
                <a:gd name="T34" fmla="*/ 1191 w 1421"/>
                <a:gd name="T35" fmla="*/ 591 h 806"/>
                <a:gd name="T36" fmla="*/ 1003 w 1421"/>
                <a:gd name="T37" fmla="*/ 403 h 806"/>
                <a:gd name="T38" fmla="*/ 1191 w 1421"/>
                <a:gd name="T39" fmla="*/ 215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1" h="806">
                  <a:moveTo>
                    <a:pt x="403" y="0"/>
                  </a:moveTo>
                  <a:cubicBezTo>
                    <a:pt x="181" y="0"/>
                    <a:pt x="0" y="181"/>
                    <a:pt x="0" y="403"/>
                  </a:cubicBezTo>
                  <a:cubicBezTo>
                    <a:pt x="0" y="626"/>
                    <a:pt x="181" y="806"/>
                    <a:pt x="403" y="806"/>
                  </a:cubicBezTo>
                  <a:cubicBezTo>
                    <a:pt x="496" y="806"/>
                    <a:pt x="582" y="775"/>
                    <a:pt x="650" y="722"/>
                  </a:cubicBezTo>
                  <a:cubicBezTo>
                    <a:pt x="650" y="722"/>
                    <a:pt x="650" y="722"/>
                    <a:pt x="650" y="722"/>
                  </a:cubicBezTo>
                  <a:cubicBezTo>
                    <a:pt x="803" y="607"/>
                    <a:pt x="1013" y="615"/>
                    <a:pt x="1153" y="631"/>
                  </a:cubicBezTo>
                  <a:cubicBezTo>
                    <a:pt x="1153" y="631"/>
                    <a:pt x="1153" y="631"/>
                    <a:pt x="1153" y="631"/>
                  </a:cubicBezTo>
                  <a:cubicBezTo>
                    <a:pt x="1165" y="633"/>
                    <a:pt x="1178" y="634"/>
                    <a:pt x="1191" y="634"/>
                  </a:cubicBezTo>
                  <a:cubicBezTo>
                    <a:pt x="1318" y="634"/>
                    <a:pt x="1421" y="530"/>
                    <a:pt x="1421" y="403"/>
                  </a:cubicBezTo>
                  <a:cubicBezTo>
                    <a:pt x="1421" y="276"/>
                    <a:pt x="1318" y="173"/>
                    <a:pt x="1191" y="173"/>
                  </a:cubicBezTo>
                  <a:cubicBezTo>
                    <a:pt x="1178" y="173"/>
                    <a:pt x="1165" y="174"/>
                    <a:pt x="1153" y="176"/>
                  </a:cubicBezTo>
                  <a:cubicBezTo>
                    <a:pt x="1153" y="176"/>
                    <a:pt x="1153" y="176"/>
                    <a:pt x="1153" y="176"/>
                  </a:cubicBezTo>
                  <a:cubicBezTo>
                    <a:pt x="1013" y="191"/>
                    <a:pt x="803" y="200"/>
                    <a:pt x="650" y="84"/>
                  </a:cubicBezTo>
                  <a:cubicBezTo>
                    <a:pt x="650" y="84"/>
                    <a:pt x="650" y="84"/>
                    <a:pt x="650" y="84"/>
                  </a:cubicBezTo>
                  <a:cubicBezTo>
                    <a:pt x="582" y="32"/>
                    <a:pt x="496" y="0"/>
                    <a:pt x="403" y="0"/>
                  </a:cubicBezTo>
                  <a:close/>
                  <a:moveTo>
                    <a:pt x="1191" y="215"/>
                  </a:moveTo>
                  <a:cubicBezTo>
                    <a:pt x="1294" y="215"/>
                    <a:pt x="1379" y="299"/>
                    <a:pt x="1379" y="403"/>
                  </a:cubicBezTo>
                  <a:cubicBezTo>
                    <a:pt x="1379" y="507"/>
                    <a:pt x="1294" y="591"/>
                    <a:pt x="1191" y="591"/>
                  </a:cubicBezTo>
                  <a:cubicBezTo>
                    <a:pt x="1087" y="591"/>
                    <a:pt x="1003" y="507"/>
                    <a:pt x="1003" y="403"/>
                  </a:cubicBezTo>
                  <a:cubicBezTo>
                    <a:pt x="1003" y="299"/>
                    <a:pt x="1087" y="215"/>
                    <a:pt x="1191" y="215"/>
                  </a:cubicBez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3" name="任意多边形 52"/>
            <p:cNvSpPr/>
            <p:nvPr/>
          </p:nvSpPr>
          <p:spPr bwMode="auto">
            <a:xfrm>
              <a:off x="4382051" y="3240436"/>
              <a:ext cx="325646" cy="324995"/>
            </a:xfrm>
            <a:custGeom>
              <a:avLst/>
              <a:gdLst>
                <a:gd name="connsiteX0" fmla="*/ 274398 w 327028"/>
                <a:gd name="connsiteY0" fmla="*/ 150163 h 326376"/>
                <a:gd name="connsiteX1" fmla="*/ 150043 w 327028"/>
                <a:gd name="connsiteY1" fmla="*/ 315809 h 326376"/>
                <a:gd name="connsiteX2" fmla="*/ 240002 w 327028"/>
                <a:gd name="connsiteY2" fmla="*/ 296089 h 326376"/>
                <a:gd name="connsiteX3" fmla="*/ 316731 w 327028"/>
                <a:gd name="connsiteY3" fmla="*/ 168568 h 326376"/>
                <a:gd name="connsiteX4" fmla="*/ 274398 w 327028"/>
                <a:gd name="connsiteY4" fmla="*/ 150163 h 326376"/>
                <a:gd name="connsiteX5" fmla="*/ 264344 w 327028"/>
                <a:gd name="connsiteY5" fmla="*/ 147501 h 326376"/>
                <a:gd name="connsiteX6" fmla="*/ 167996 w 327028"/>
                <a:gd name="connsiteY6" fmla="*/ 168603 h 326376"/>
                <a:gd name="connsiteX7" fmla="*/ 55809 w 327028"/>
                <a:gd name="connsiteY7" fmla="*/ 251690 h 326376"/>
                <a:gd name="connsiteX8" fmla="*/ 37331 w 327028"/>
                <a:gd name="connsiteY8" fmla="*/ 250371 h 326376"/>
                <a:gd name="connsiteX9" fmla="*/ 128400 w 327028"/>
                <a:gd name="connsiteY9" fmla="*/ 313676 h 326376"/>
                <a:gd name="connsiteX10" fmla="*/ 129720 w 327028"/>
                <a:gd name="connsiteY10" fmla="*/ 312357 h 326376"/>
                <a:gd name="connsiteX11" fmla="*/ 264344 w 327028"/>
                <a:gd name="connsiteY11" fmla="*/ 148820 h 326376"/>
                <a:gd name="connsiteX12" fmla="*/ 264344 w 327028"/>
                <a:gd name="connsiteY12" fmla="*/ 147501 h 326376"/>
                <a:gd name="connsiteX13" fmla="*/ 32529 w 327028"/>
                <a:gd name="connsiteY13" fmla="*/ 85076 h 326376"/>
                <a:gd name="connsiteX14" fmla="*/ 29909 w 327028"/>
                <a:gd name="connsiteY14" fmla="*/ 240157 h 326376"/>
                <a:gd name="connsiteX15" fmla="*/ 107181 w 327028"/>
                <a:gd name="connsiteY15" fmla="*/ 229643 h 326376"/>
                <a:gd name="connsiteX16" fmla="*/ 32529 w 327028"/>
                <a:gd name="connsiteY16" fmla="*/ 85076 h 326376"/>
                <a:gd name="connsiteX17" fmla="*/ 206598 w 327028"/>
                <a:gd name="connsiteY17" fmla="*/ 59121 h 326376"/>
                <a:gd name="connsiteX18" fmla="*/ 118293 w 327028"/>
                <a:gd name="connsiteY18" fmla="*/ 76277 h 326376"/>
                <a:gd name="connsiteX19" fmla="*/ 163272 w 327028"/>
                <a:gd name="connsiteY19" fmla="*/ 156781 h 326376"/>
                <a:gd name="connsiteX20" fmla="*/ 164595 w 327028"/>
                <a:gd name="connsiteY20" fmla="*/ 158101 h 326376"/>
                <a:gd name="connsiteX21" fmla="*/ 316731 w 327028"/>
                <a:gd name="connsiteY21" fmla="*/ 156781 h 326376"/>
                <a:gd name="connsiteX22" fmla="*/ 296887 w 327028"/>
                <a:gd name="connsiteY22" fmla="*/ 89475 h 326376"/>
                <a:gd name="connsiteX23" fmla="*/ 206598 w 327028"/>
                <a:gd name="connsiteY23" fmla="*/ 59121 h 326376"/>
                <a:gd name="connsiteX24" fmla="*/ 107075 w 327028"/>
                <a:gd name="connsiteY24" fmla="*/ 21576 h 326376"/>
                <a:gd name="connsiteX25" fmla="*/ 86191 w 327028"/>
                <a:gd name="connsiteY25" fmla="*/ 30800 h 326376"/>
                <a:gd name="connsiteX26" fmla="*/ 43116 w 327028"/>
                <a:gd name="connsiteY26" fmla="*/ 70332 h 326376"/>
                <a:gd name="connsiteX27" fmla="*/ 43116 w 327028"/>
                <a:gd name="connsiteY27" fmla="*/ 71650 h 326376"/>
                <a:gd name="connsiteX28" fmla="*/ 114907 w 327028"/>
                <a:gd name="connsiteY28" fmla="*/ 221871 h 326376"/>
                <a:gd name="connsiteX29" fmla="*/ 116212 w 327028"/>
                <a:gd name="connsiteY29" fmla="*/ 223189 h 326376"/>
                <a:gd name="connsiteX30" fmla="*/ 157981 w 327028"/>
                <a:gd name="connsiteY30" fmla="*/ 165209 h 326376"/>
                <a:gd name="connsiteX31" fmla="*/ 155371 w 327028"/>
                <a:gd name="connsiteY31" fmla="*/ 165209 h 326376"/>
                <a:gd name="connsiteX32" fmla="*/ 107075 w 327028"/>
                <a:gd name="connsiteY32" fmla="*/ 21576 h 326376"/>
                <a:gd name="connsiteX33" fmla="*/ 165275 w 327028"/>
                <a:gd name="connsiteY33" fmla="*/ 11128 h 326376"/>
                <a:gd name="connsiteX34" fmla="*/ 119074 w 327028"/>
                <a:gd name="connsiteY34" fmla="*/ 17607 h 326376"/>
                <a:gd name="connsiteX35" fmla="*/ 116437 w 327028"/>
                <a:gd name="connsiteY35" fmla="*/ 65856 h 326376"/>
                <a:gd name="connsiteX36" fmla="*/ 286568 w 327028"/>
                <a:gd name="connsiteY36" fmla="*/ 72376 h 326376"/>
                <a:gd name="connsiteX37" fmla="*/ 165275 w 327028"/>
                <a:gd name="connsiteY37" fmla="*/ 11128 h 326376"/>
                <a:gd name="connsiteX38" fmla="*/ 168440 w 327028"/>
                <a:gd name="connsiteY38" fmla="*/ 94 h 326376"/>
                <a:gd name="connsiteX39" fmla="*/ 305249 w 327028"/>
                <a:gd name="connsiteY39" fmla="*/ 81263 h 326376"/>
                <a:gd name="connsiteX40" fmla="*/ 244610 w 327028"/>
                <a:gd name="connsiteY40" fmla="*/ 305291 h 326376"/>
                <a:gd name="connsiteX41" fmla="*/ 164197 w 327028"/>
                <a:gd name="connsiteY41" fmla="*/ 326376 h 326376"/>
                <a:gd name="connsiteX42" fmla="*/ 21826 w 327028"/>
                <a:gd name="connsiteY42" fmla="*/ 244672 h 326376"/>
                <a:gd name="connsiteX43" fmla="*/ 81147 w 327028"/>
                <a:gd name="connsiteY43" fmla="*/ 21962 h 326376"/>
                <a:gd name="connsiteX44" fmla="*/ 112785 w 327028"/>
                <a:gd name="connsiteY44" fmla="*/ 7466 h 326376"/>
                <a:gd name="connsiteX45" fmla="*/ 114103 w 327028"/>
                <a:gd name="connsiteY45" fmla="*/ 7466 h 326376"/>
                <a:gd name="connsiteX46" fmla="*/ 168440 w 327028"/>
                <a:gd name="connsiteY46" fmla="*/ 94 h 326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27028" h="326376">
                  <a:moveTo>
                    <a:pt x="274398" y="150163"/>
                  </a:moveTo>
                  <a:cubicBezTo>
                    <a:pt x="269106" y="222469"/>
                    <a:pt x="217512" y="290830"/>
                    <a:pt x="150043" y="315809"/>
                  </a:cubicBezTo>
                  <a:cubicBezTo>
                    <a:pt x="180470" y="318438"/>
                    <a:pt x="210897" y="311865"/>
                    <a:pt x="240002" y="296089"/>
                  </a:cubicBezTo>
                  <a:cubicBezTo>
                    <a:pt x="287627" y="268481"/>
                    <a:pt x="314085" y="219839"/>
                    <a:pt x="316731" y="168568"/>
                  </a:cubicBezTo>
                  <a:cubicBezTo>
                    <a:pt x="302179" y="159366"/>
                    <a:pt x="288950" y="154107"/>
                    <a:pt x="274398" y="150163"/>
                  </a:cubicBezTo>
                  <a:close/>
                  <a:moveTo>
                    <a:pt x="264344" y="147501"/>
                  </a:moveTo>
                  <a:cubicBezTo>
                    <a:pt x="233988" y="142226"/>
                    <a:pt x="202312" y="148820"/>
                    <a:pt x="167996" y="168603"/>
                  </a:cubicBezTo>
                  <a:cubicBezTo>
                    <a:pt x="144238" y="223994"/>
                    <a:pt x="107283" y="251690"/>
                    <a:pt x="55809" y="251690"/>
                  </a:cubicBezTo>
                  <a:cubicBezTo>
                    <a:pt x="49209" y="251690"/>
                    <a:pt x="42610" y="251690"/>
                    <a:pt x="37331" y="250371"/>
                  </a:cubicBezTo>
                  <a:cubicBezTo>
                    <a:pt x="59768" y="283343"/>
                    <a:pt x="92764" y="304444"/>
                    <a:pt x="128400" y="313676"/>
                  </a:cubicBezTo>
                  <a:cubicBezTo>
                    <a:pt x="129720" y="312357"/>
                    <a:pt x="129720" y="312357"/>
                    <a:pt x="129720" y="312357"/>
                  </a:cubicBezTo>
                  <a:cubicBezTo>
                    <a:pt x="202312" y="295212"/>
                    <a:pt x="259065" y="223994"/>
                    <a:pt x="264344" y="148820"/>
                  </a:cubicBezTo>
                  <a:cubicBezTo>
                    <a:pt x="264344" y="148820"/>
                    <a:pt x="264344" y="147501"/>
                    <a:pt x="264344" y="147501"/>
                  </a:cubicBezTo>
                  <a:close/>
                  <a:moveTo>
                    <a:pt x="32529" y="85076"/>
                  </a:moveTo>
                  <a:cubicBezTo>
                    <a:pt x="5025" y="131075"/>
                    <a:pt x="2406" y="190216"/>
                    <a:pt x="29909" y="240157"/>
                  </a:cubicBezTo>
                  <a:cubicBezTo>
                    <a:pt x="60032" y="245414"/>
                    <a:pt x="86226" y="241471"/>
                    <a:pt x="107181" y="229643"/>
                  </a:cubicBezTo>
                  <a:cubicBezTo>
                    <a:pt x="58722" y="195473"/>
                    <a:pt x="33838" y="146846"/>
                    <a:pt x="32529" y="85076"/>
                  </a:cubicBezTo>
                  <a:close/>
                  <a:moveTo>
                    <a:pt x="206598" y="59121"/>
                  </a:moveTo>
                  <a:cubicBezTo>
                    <a:pt x="176832" y="56811"/>
                    <a:pt x="147397" y="62420"/>
                    <a:pt x="118293" y="76277"/>
                  </a:cubicBezTo>
                  <a:cubicBezTo>
                    <a:pt x="126230" y="110591"/>
                    <a:pt x="144751" y="136985"/>
                    <a:pt x="163272" y="156781"/>
                  </a:cubicBezTo>
                  <a:cubicBezTo>
                    <a:pt x="163272" y="158101"/>
                    <a:pt x="164595" y="158101"/>
                    <a:pt x="164595" y="158101"/>
                  </a:cubicBezTo>
                  <a:cubicBezTo>
                    <a:pt x="217512" y="129067"/>
                    <a:pt x="269106" y="129067"/>
                    <a:pt x="316731" y="156781"/>
                  </a:cubicBezTo>
                  <a:cubicBezTo>
                    <a:pt x="315408" y="134346"/>
                    <a:pt x="308794" y="110591"/>
                    <a:pt x="296887" y="89475"/>
                  </a:cubicBezTo>
                  <a:cubicBezTo>
                    <a:pt x="266460" y="71658"/>
                    <a:pt x="236364" y="61430"/>
                    <a:pt x="206598" y="59121"/>
                  </a:cubicBezTo>
                  <a:close/>
                  <a:moveTo>
                    <a:pt x="107075" y="21576"/>
                  </a:moveTo>
                  <a:cubicBezTo>
                    <a:pt x="100549" y="24211"/>
                    <a:pt x="92717" y="26847"/>
                    <a:pt x="86191" y="30800"/>
                  </a:cubicBezTo>
                  <a:cubicBezTo>
                    <a:pt x="69222" y="41342"/>
                    <a:pt x="54864" y="54519"/>
                    <a:pt x="43116" y="70332"/>
                  </a:cubicBezTo>
                  <a:cubicBezTo>
                    <a:pt x="43116" y="70332"/>
                    <a:pt x="43116" y="70332"/>
                    <a:pt x="43116" y="71650"/>
                  </a:cubicBezTo>
                  <a:cubicBezTo>
                    <a:pt x="40506" y="137536"/>
                    <a:pt x="65306" y="188928"/>
                    <a:pt x="114907" y="221871"/>
                  </a:cubicBezTo>
                  <a:cubicBezTo>
                    <a:pt x="114907" y="223189"/>
                    <a:pt x="116212" y="223189"/>
                    <a:pt x="116212" y="223189"/>
                  </a:cubicBezTo>
                  <a:cubicBezTo>
                    <a:pt x="133181" y="210012"/>
                    <a:pt x="146233" y="191563"/>
                    <a:pt x="157981" y="165209"/>
                  </a:cubicBezTo>
                  <a:cubicBezTo>
                    <a:pt x="156676" y="165209"/>
                    <a:pt x="156676" y="165209"/>
                    <a:pt x="155371" y="165209"/>
                  </a:cubicBezTo>
                  <a:cubicBezTo>
                    <a:pt x="114907" y="120406"/>
                    <a:pt x="99243" y="71650"/>
                    <a:pt x="107075" y="21576"/>
                  </a:cubicBezTo>
                  <a:close/>
                  <a:moveTo>
                    <a:pt x="165275" y="11128"/>
                  </a:moveTo>
                  <a:cubicBezTo>
                    <a:pt x="149820" y="10924"/>
                    <a:pt x="134241" y="13043"/>
                    <a:pt x="119074" y="17607"/>
                  </a:cubicBezTo>
                  <a:cubicBezTo>
                    <a:pt x="115118" y="34559"/>
                    <a:pt x="115118" y="51512"/>
                    <a:pt x="116437" y="65856"/>
                  </a:cubicBezTo>
                  <a:cubicBezTo>
                    <a:pt x="171829" y="41080"/>
                    <a:pt x="228539" y="43688"/>
                    <a:pt x="286568" y="72376"/>
                  </a:cubicBezTo>
                  <a:cubicBezTo>
                    <a:pt x="256894" y="33255"/>
                    <a:pt x="211641" y="11739"/>
                    <a:pt x="165275" y="11128"/>
                  </a:cubicBezTo>
                  <a:close/>
                  <a:moveTo>
                    <a:pt x="168440" y="94"/>
                  </a:moveTo>
                  <a:cubicBezTo>
                    <a:pt x="222941" y="1947"/>
                    <a:pt x="275588" y="30857"/>
                    <a:pt x="305249" y="81263"/>
                  </a:cubicBezTo>
                  <a:cubicBezTo>
                    <a:pt x="350069" y="159014"/>
                    <a:pt x="323704" y="260485"/>
                    <a:pt x="244610" y="305291"/>
                  </a:cubicBezTo>
                  <a:cubicBezTo>
                    <a:pt x="219563" y="319787"/>
                    <a:pt x="191880" y="326376"/>
                    <a:pt x="164197" y="326376"/>
                  </a:cubicBezTo>
                  <a:cubicBezTo>
                    <a:pt x="107512" y="326376"/>
                    <a:pt x="52146" y="297384"/>
                    <a:pt x="21826" y="244672"/>
                  </a:cubicBezTo>
                  <a:cubicBezTo>
                    <a:pt x="-22994" y="166921"/>
                    <a:pt x="3371" y="66767"/>
                    <a:pt x="81147" y="21962"/>
                  </a:cubicBezTo>
                  <a:cubicBezTo>
                    <a:pt x="91693" y="15373"/>
                    <a:pt x="102239" y="11419"/>
                    <a:pt x="112785" y="7466"/>
                  </a:cubicBezTo>
                  <a:cubicBezTo>
                    <a:pt x="112785" y="7466"/>
                    <a:pt x="114103" y="7466"/>
                    <a:pt x="114103" y="7466"/>
                  </a:cubicBezTo>
                  <a:cubicBezTo>
                    <a:pt x="131899" y="1865"/>
                    <a:pt x="150273" y="-523"/>
                    <a:pt x="168440" y="94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4" name="任意多边形 53"/>
            <p:cNvSpPr/>
            <p:nvPr/>
          </p:nvSpPr>
          <p:spPr bwMode="auto">
            <a:xfrm>
              <a:off x="4931470" y="3148334"/>
              <a:ext cx="510358" cy="509200"/>
            </a:xfrm>
            <a:custGeom>
              <a:avLst/>
              <a:gdLst>
                <a:gd name="connsiteX0" fmla="*/ 388572 w 777144"/>
                <a:gd name="connsiteY0" fmla="*/ 0 h 775382"/>
                <a:gd name="connsiteX1" fmla="*/ 777144 w 777144"/>
                <a:gd name="connsiteY1" fmla="*/ 387691 h 775382"/>
                <a:gd name="connsiteX2" fmla="*/ 388572 w 777144"/>
                <a:gd name="connsiteY2" fmla="*/ 775382 h 775382"/>
                <a:gd name="connsiteX3" fmla="*/ 0 w 777144"/>
                <a:gd name="connsiteY3" fmla="*/ 387691 h 775382"/>
                <a:gd name="connsiteX4" fmla="*/ 388572 w 777144"/>
                <a:gd name="connsiteY4" fmla="*/ 0 h 775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144" h="775382">
                  <a:moveTo>
                    <a:pt x="388572" y="0"/>
                  </a:moveTo>
                  <a:cubicBezTo>
                    <a:pt x="603527" y="0"/>
                    <a:pt x="777144" y="173224"/>
                    <a:pt x="777144" y="387691"/>
                  </a:cubicBezTo>
                  <a:cubicBezTo>
                    <a:pt x="777144" y="600096"/>
                    <a:pt x="603527" y="775382"/>
                    <a:pt x="388572" y="775382"/>
                  </a:cubicBezTo>
                  <a:cubicBezTo>
                    <a:pt x="173617" y="775382"/>
                    <a:pt x="0" y="600096"/>
                    <a:pt x="0" y="387691"/>
                  </a:cubicBezTo>
                  <a:cubicBezTo>
                    <a:pt x="0" y="173224"/>
                    <a:pt x="173617" y="0"/>
                    <a:pt x="388572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  <a:round/>
            </a:ln>
          </p:spPr>
          <p:txBody>
            <a:bodyPr vert="horz" wrap="none" lIns="91440" tIns="45720" rIns="91440" bIns="45720" anchor="ctr" anchorCtr="1" compatLnSpc="1">
              <a:normAutofit/>
            </a:bodyPr>
            <a:lstStyle/>
            <a:p>
              <a:pPr algn="ctr"/>
              <a:r>
                <a:rPr lang="en-US" altLang="zh-CN" sz="2400">
                  <a:solidFill>
                    <a:schemeClr val="accent3">
                      <a:lumMod val="100000"/>
                    </a:schemeClr>
                  </a:solidFill>
                  <a:latin typeface="Impact" panose="020B0806030902050204" pitchFamily="34" charset="0"/>
                </a:rPr>
                <a:t>03</a:t>
              </a:r>
              <a:endParaRPr lang="en-US" altLang="zh-CN" sz="2400">
                <a:solidFill>
                  <a:schemeClr val="accent3">
                    <a:lumMod val="100000"/>
                  </a:schemeClr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3193186" y="3130219"/>
              <a:ext cx="923331" cy="530486"/>
              <a:chOff x="4255633" y="1604356"/>
              <a:chExt cx="953623" cy="547890"/>
            </a:xfrm>
          </p:grpSpPr>
          <p:sp>
            <p:nvSpPr>
              <p:cNvPr id="36" name="矩形 35"/>
              <p:cNvSpPr/>
              <p:nvPr/>
            </p:nvSpPr>
            <p:spPr bwMode="auto">
              <a:xfrm>
                <a:off x="4428514" y="1604356"/>
                <a:ext cx="607862" cy="281756"/>
              </a:xfrm>
              <a:prstGeom prst="rect">
                <a:avLst/>
              </a:prstGeom>
              <a:solidFill>
                <a:schemeClr val="accent3">
                  <a:lumMod val="100000"/>
                </a:schemeClr>
              </a:solidFill>
              <a:ln w="19050">
                <a:noFill/>
                <a:round/>
              </a:ln>
            </p:spPr>
            <p:txBody>
              <a:bodyPr vert="horz" wrap="none" lIns="0" tIns="0" rIns="0" bIns="0" anchor="ctr" anchorCtr="1" compatLnSpc="1">
                <a:normAutofit/>
              </a:bodyPr>
              <a:lstStyle/>
              <a:p>
                <a:pPr algn="ctr"/>
                <a:r>
                  <a:rPr lang="zh-CN" altLang="en-US" sz="1050">
                    <a:solidFill>
                      <a:schemeClr val="bg1"/>
                    </a:solidFill>
                  </a:rPr>
                  <a:t>关键词</a:t>
                </a:r>
                <a:endParaRPr lang="zh-CN" altLang="en-US" sz="105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文本框 56"/>
              <p:cNvSpPr txBox="1"/>
              <p:nvPr/>
            </p:nvSpPr>
            <p:spPr>
              <a:xfrm>
                <a:off x="4255633" y="1961521"/>
                <a:ext cx="953623" cy="190725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>
                <a:normAutofit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bg1"/>
                    </a:solidFill>
                  </a:rPr>
                  <a:t>输入标题文本</a:t>
                </a:r>
                <a:endParaRPr lang="zh-CN" altLang="en-US" sz="12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6" name="千图PPT彼岸天：ID 8661124库_组合 5"/>
          <p:cNvGrpSpPr/>
          <p:nvPr>
            <p:custDataLst>
              <p:tags r:id="rId3"/>
            </p:custDataLst>
          </p:nvPr>
        </p:nvGrpSpPr>
        <p:grpSpPr>
          <a:xfrm>
            <a:off x="6431128" y="1801793"/>
            <a:ext cx="2587369" cy="1462426"/>
            <a:chOff x="6717485" y="1232756"/>
            <a:chExt cx="2587369" cy="1462426"/>
          </a:xfrm>
        </p:grpSpPr>
        <p:sp>
          <p:nvSpPr>
            <p:cNvPr id="26" name="任意多边形 39"/>
            <p:cNvSpPr/>
            <p:nvPr/>
          </p:nvSpPr>
          <p:spPr bwMode="auto">
            <a:xfrm flipH="1">
              <a:off x="6717485" y="1232756"/>
              <a:ext cx="2587369" cy="1462426"/>
            </a:xfrm>
            <a:custGeom>
              <a:avLst/>
              <a:gdLst>
                <a:gd name="T0" fmla="*/ 1018 w 1421"/>
                <a:gd name="T1" fmla="*/ 0 h 805"/>
                <a:gd name="T2" fmla="*/ 1421 w 1421"/>
                <a:gd name="T3" fmla="*/ 403 h 805"/>
                <a:gd name="T4" fmla="*/ 1018 w 1421"/>
                <a:gd name="T5" fmla="*/ 805 h 805"/>
                <a:gd name="T6" fmla="*/ 772 w 1421"/>
                <a:gd name="T7" fmla="*/ 721 h 805"/>
                <a:gd name="T8" fmla="*/ 771 w 1421"/>
                <a:gd name="T9" fmla="*/ 721 h 805"/>
                <a:gd name="T10" fmla="*/ 269 w 1421"/>
                <a:gd name="T11" fmla="*/ 630 h 805"/>
                <a:gd name="T12" fmla="*/ 269 w 1421"/>
                <a:gd name="T13" fmla="*/ 630 h 805"/>
                <a:gd name="T14" fmla="*/ 231 w 1421"/>
                <a:gd name="T15" fmla="*/ 633 h 805"/>
                <a:gd name="T16" fmla="*/ 0 w 1421"/>
                <a:gd name="T17" fmla="*/ 403 h 805"/>
                <a:gd name="T18" fmla="*/ 231 w 1421"/>
                <a:gd name="T19" fmla="*/ 172 h 805"/>
                <a:gd name="T20" fmla="*/ 269 w 1421"/>
                <a:gd name="T21" fmla="*/ 175 h 805"/>
                <a:gd name="T22" fmla="*/ 269 w 1421"/>
                <a:gd name="T23" fmla="*/ 175 h 805"/>
                <a:gd name="T24" fmla="*/ 771 w 1421"/>
                <a:gd name="T25" fmla="*/ 84 h 805"/>
                <a:gd name="T26" fmla="*/ 771 w 1421"/>
                <a:gd name="T27" fmla="*/ 84 h 805"/>
                <a:gd name="T28" fmla="*/ 1018 w 1421"/>
                <a:gd name="T29" fmla="*/ 0 h 805"/>
                <a:gd name="T30" fmla="*/ 231 w 1421"/>
                <a:gd name="T31" fmla="*/ 215 h 805"/>
                <a:gd name="T32" fmla="*/ 43 w 1421"/>
                <a:gd name="T33" fmla="*/ 403 h 805"/>
                <a:gd name="T34" fmla="*/ 231 w 1421"/>
                <a:gd name="T35" fmla="*/ 591 h 805"/>
                <a:gd name="T36" fmla="*/ 419 w 1421"/>
                <a:gd name="T37" fmla="*/ 403 h 805"/>
                <a:gd name="T38" fmla="*/ 231 w 1421"/>
                <a:gd name="T39" fmla="*/ 215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1" h="805">
                  <a:moveTo>
                    <a:pt x="1018" y="0"/>
                  </a:moveTo>
                  <a:cubicBezTo>
                    <a:pt x="1241" y="0"/>
                    <a:pt x="1421" y="180"/>
                    <a:pt x="1421" y="403"/>
                  </a:cubicBezTo>
                  <a:cubicBezTo>
                    <a:pt x="1421" y="625"/>
                    <a:pt x="1241" y="805"/>
                    <a:pt x="1018" y="805"/>
                  </a:cubicBezTo>
                  <a:cubicBezTo>
                    <a:pt x="925" y="805"/>
                    <a:pt x="840" y="774"/>
                    <a:pt x="772" y="721"/>
                  </a:cubicBezTo>
                  <a:cubicBezTo>
                    <a:pt x="771" y="721"/>
                    <a:pt x="771" y="721"/>
                    <a:pt x="771" y="721"/>
                  </a:cubicBezTo>
                  <a:cubicBezTo>
                    <a:pt x="618" y="606"/>
                    <a:pt x="408" y="615"/>
                    <a:pt x="269" y="630"/>
                  </a:cubicBezTo>
                  <a:cubicBezTo>
                    <a:pt x="269" y="630"/>
                    <a:pt x="269" y="630"/>
                    <a:pt x="269" y="630"/>
                  </a:cubicBezTo>
                  <a:cubicBezTo>
                    <a:pt x="256" y="632"/>
                    <a:pt x="244" y="633"/>
                    <a:pt x="231" y="633"/>
                  </a:cubicBezTo>
                  <a:cubicBezTo>
                    <a:pt x="103" y="633"/>
                    <a:pt x="0" y="530"/>
                    <a:pt x="0" y="403"/>
                  </a:cubicBezTo>
                  <a:cubicBezTo>
                    <a:pt x="0" y="275"/>
                    <a:pt x="103" y="172"/>
                    <a:pt x="231" y="172"/>
                  </a:cubicBezTo>
                  <a:cubicBezTo>
                    <a:pt x="244" y="172"/>
                    <a:pt x="256" y="173"/>
                    <a:pt x="269" y="175"/>
                  </a:cubicBezTo>
                  <a:cubicBezTo>
                    <a:pt x="269" y="175"/>
                    <a:pt x="269" y="175"/>
                    <a:pt x="269" y="175"/>
                  </a:cubicBezTo>
                  <a:cubicBezTo>
                    <a:pt x="408" y="190"/>
                    <a:pt x="618" y="199"/>
                    <a:pt x="771" y="84"/>
                  </a:cubicBezTo>
                  <a:cubicBezTo>
                    <a:pt x="771" y="84"/>
                    <a:pt x="771" y="84"/>
                    <a:pt x="771" y="84"/>
                  </a:cubicBezTo>
                  <a:cubicBezTo>
                    <a:pt x="840" y="31"/>
                    <a:pt x="925" y="0"/>
                    <a:pt x="1018" y="0"/>
                  </a:cubicBezTo>
                  <a:close/>
                  <a:moveTo>
                    <a:pt x="231" y="215"/>
                  </a:moveTo>
                  <a:cubicBezTo>
                    <a:pt x="127" y="215"/>
                    <a:pt x="43" y="299"/>
                    <a:pt x="43" y="403"/>
                  </a:cubicBezTo>
                  <a:cubicBezTo>
                    <a:pt x="43" y="506"/>
                    <a:pt x="127" y="591"/>
                    <a:pt x="231" y="591"/>
                  </a:cubicBezTo>
                  <a:cubicBezTo>
                    <a:pt x="335" y="591"/>
                    <a:pt x="419" y="506"/>
                    <a:pt x="419" y="403"/>
                  </a:cubicBezTo>
                  <a:cubicBezTo>
                    <a:pt x="419" y="299"/>
                    <a:pt x="335" y="215"/>
                    <a:pt x="231" y="215"/>
                  </a:cubicBez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7" name="任意多边形 40"/>
            <p:cNvSpPr/>
            <p:nvPr/>
          </p:nvSpPr>
          <p:spPr bwMode="auto">
            <a:xfrm>
              <a:off x="8093771" y="1801146"/>
              <a:ext cx="325646" cy="325646"/>
            </a:xfrm>
            <a:custGeom>
              <a:avLst/>
              <a:gdLst>
                <a:gd name="connsiteX0" fmla="*/ 0 w 338138"/>
                <a:gd name="connsiteY0" fmla="*/ 169863 h 338138"/>
                <a:gd name="connsiteX1" fmla="*/ 3975 w 338138"/>
                <a:gd name="connsiteY1" fmla="*/ 169863 h 338138"/>
                <a:gd name="connsiteX2" fmla="*/ 111300 w 338138"/>
                <a:gd name="connsiteY2" fmla="*/ 226838 h 338138"/>
                <a:gd name="connsiteX3" fmla="*/ 168275 w 338138"/>
                <a:gd name="connsiteY3" fmla="*/ 334163 h 338138"/>
                <a:gd name="connsiteX4" fmla="*/ 168275 w 338138"/>
                <a:gd name="connsiteY4" fmla="*/ 338138 h 338138"/>
                <a:gd name="connsiteX5" fmla="*/ 164300 w 338138"/>
                <a:gd name="connsiteY5" fmla="*/ 338138 h 338138"/>
                <a:gd name="connsiteX6" fmla="*/ 49025 w 338138"/>
                <a:gd name="connsiteY6" fmla="*/ 289113 h 338138"/>
                <a:gd name="connsiteX7" fmla="*/ 0 w 338138"/>
                <a:gd name="connsiteY7" fmla="*/ 173838 h 338138"/>
                <a:gd name="connsiteX8" fmla="*/ 0 w 338138"/>
                <a:gd name="connsiteY8" fmla="*/ 169863 h 338138"/>
                <a:gd name="connsiteX9" fmla="*/ 169863 w 338138"/>
                <a:gd name="connsiteY9" fmla="*/ 0 h 338138"/>
                <a:gd name="connsiteX10" fmla="*/ 173838 w 338138"/>
                <a:gd name="connsiteY10" fmla="*/ 0 h 338138"/>
                <a:gd name="connsiteX11" fmla="*/ 289113 w 338138"/>
                <a:gd name="connsiteY11" fmla="*/ 49025 h 338138"/>
                <a:gd name="connsiteX12" fmla="*/ 338138 w 338138"/>
                <a:gd name="connsiteY12" fmla="*/ 164300 h 338138"/>
                <a:gd name="connsiteX13" fmla="*/ 338138 w 338138"/>
                <a:gd name="connsiteY13" fmla="*/ 168275 h 338138"/>
                <a:gd name="connsiteX14" fmla="*/ 334163 w 338138"/>
                <a:gd name="connsiteY14" fmla="*/ 168275 h 338138"/>
                <a:gd name="connsiteX15" fmla="*/ 226838 w 338138"/>
                <a:gd name="connsiteY15" fmla="*/ 111300 h 338138"/>
                <a:gd name="connsiteX16" fmla="*/ 169863 w 338138"/>
                <a:gd name="connsiteY16" fmla="*/ 3975 h 338138"/>
                <a:gd name="connsiteX17" fmla="*/ 169863 w 338138"/>
                <a:gd name="connsiteY17" fmla="*/ 0 h 338138"/>
                <a:gd name="connsiteX18" fmla="*/ 157181 w 338138"/>
                <a:gd name="connsiteY18" fmla="*/ 0 h 338138"/>
                <a:gd name="connsiteX19" fmla="*/ 157181 w 338138"/>
                <a:gd name="connsiteY19" fmla="*/ 3963 h 338138"/>
                <a:gd name="connsiteX20" fmla="*/ 216620 w 338138"/>
                <a:gd name="connsiteY20" fmla="*/ 121518 h 338138"/>
                <a:gd name="connsiteX21" fmla="*/ 334175 w 338138"/>
                <a:gd name="connsiteY21" fmla="*/ 180957 h 338138"/>
                <a:gd name="connsiteX22" fmla="*/ 338138 w 338138"/>
                <a:gd name="connsiteY22" fmla="*/ 180957 h 338138"/>
                <a:gd name="connsiteX23" fmla="*/ 336817 w 338138"/>
                <a:gd name="connsiteY23" fmla="*/ 184919 h 338138"/>
                <a:gd name="connsiteX24" fmla="*/ 289267 w 338138"/>
                <a:gd name="connsiteY24" fmla="*/ 289267 h 338138"/>
                <a:gd name="connsiteX25" fmla="*/ 184919 w 338138"/>
                <a:gd name="connsiteY25" fmla="*/ 336817 h 338138"/>
                <a:gd name="connsiteX26" fmla="*/ 180957 w 338138"/>
                <a:gd name="connsiteY26" fmla="*/ 338138 h 338138"/>
                <a:gd name="connsiteX27" fmla="*/ 180957 w 338138"/>
                <a:gd name="connsiteY27" fmla="*/ 334176 h 338138"/>
                <a:gd name="connsiteX28" fmla="*/ 121518 w 338138"/>
                <a:gd name="connsiteY28" fmla="*/ 216620 h 338138"/>
                <a:gd name="connsiteX29" fmla="*/ 3963 w 338138"/>
                <a:gd name="connsiteY29" fmla="*/ 157181 h 338138"/>
                <a:gd name="connsiteX30" fmla="*/ 0 w 338138"/>
                <a:gd name="connsiteY30" fmla="*/ 157181 h 338138"/>
                <a:gd name="connsiteX31" fmla="*/ 1321 w 338138"/>
                <a:gd name="connsiteY31" fmla="*/ 153219 h 338138"/>
                <a:gd name="connsiteX32" fmla="*/ 48872 w 338138"/>
                <a:gd name="connsiteY32" fmla="*/ 50192 h 338138"/>
                <a:gd name="connsiteX33" fmla="*/ 153219 w 338138"/>
                <a:gd name="connsiteY33" fmla="*/ 1321 h 338138"/>
                <a:gd name="connsiteX34" fmla="*/ 157181 w 338138"/>
                <a:gd name="connsiteY3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38138" h="338138">
                  <a:moveTo>
                    <a:pt x="0" y="169863"/>
                  </a:moveTo>
                  <a:cubicBezTo>
                    <a:pt x="0" y="169863"/>
                    <a:pt x="0" y="169863"/>
                    <a:pt x="3975" y="169863"/>
                  </a:cubicBezTo>
                  <a:cubicBezTo>
                    <a:pt x="42400" y="175163"/>
                    <a:pt x="80825" y="195038"/>
                    <a:pt x="111300" y="226838"/>
                  </a:cubicBezTo>
                  <a:cubicBezTo>
                    <a:pt x="143100" y="257313"/>
                    <a:pt x="162975" y="297063"/>
                    <a:pt x="168275" y="334163"/>
                  </a:cubicBezTo>
                  <a:cubicBezTo>
                    <a:pt x="168275" y="334163"/>
                    <a:pt x="168275" y="334163"/>
                    <a:pt x="168275" y="338138"/>
                  </a:cubicBezTo>
                  <a:cubicBezTo>
                    <a:pt x="168275" y="338138"/>
                    <a:pt x="168275" y="338138"/>
                    <a:pt x="164300" y="338138"/>
                  </a:cubicBezTo>
                  <a:cubicBezTo>
                    <a:pt x="120575" y="336813"/>
                    <a:pt x="80825" y="319588"/>
                    <a:pt x="49025" y="289113"/>
                  </a:cubicBezTo>
                  <a:cubicBezTo>
                    <a:pt x="18550" y="257313"/>
                    <a:pt x="1325" y="217563"/>
                    <a:pt x="0" y="173838"/>
                  </a:cubicBezTo>
                  <a:cubicBezTo>
                    <a:pt x="0" y="173838"/>
                    <a:pt x="0" y="173838"/>
                    <a:pt x="0" y="169863"/>
                  </a:cubicBezTo>
                  <a:close/>
                  <a:moveTo>
                    <a:pt x="169863" y="0"/>
                  </a:moveTo>
                  <a:cubicBezTo>
                    <a:pt x="169863" y="0"/>
                    <a:pt x="169863" y="0"/>
                    <a:pt x="173838" y="0"/>
                  </a:cubicBezTo>
                  <a:cubicBezTo>
                    <a:pt x="217563" y="1325"/>
                    <a:pt x="257313" y="18550"/>
                    <a:pt x="289113" y="49025"/>
                  </a:cubicBezTo>
                  <a:cubicBezTo>
                    <a:pt x="319588" y="80825"/>
                    <a:pt x="336813" y="120575"/>
                    <a:pt x="338138" y="164300"/>
                  </a:cubicBezTo>
                  <a:cubicBezTo>
                    <a:pt x="338138" y="164300"/>
                    <a:pt x="338138" y="164300"/>
                    <a:pt x="338138" y="168275"/>
                  </a:cubicBezTo>
                  <a:cubicBezTo>
                    <a:pt x="338138" y="168275"/>
                    <a:pt x="338138" y="168275"/>
                    <a:pt x="334163" y="168275"/>
                  </a:cubicBezTo>
                  <a:cubicBezTo>
                    <a:pt x="295738" y="162975"/>
                    <a:pt x="257313" y="143100"/>
                    <a:pt x="226838" y="111300"/>
                  </a:cubicBezTo>
                  <a:cubicBezTo>
                    <a:pt x="195038" y="80825"/>
                    <a:pt x="175163" y="42400"/>
                    <a:pt x="169863" y="3975"/>
                  </a:cubicBezTo>
                  <a:cubicBezTo>
                    <a:pt x="169863" y="3975"/>
                    <a:pt x="169863" y="3975"/>
                    <a:pt x="169863" y="0"/>
                  </a:cubicBezTo>
                  <a:close/>
                  <a:moveTo>
                    <a:pt x="157181" y="0"/>
                  </a:moveTo>
                  <a:cubicBezTo>
                    <a:pt x="157181" y="0"/>
                    <a:pt x="157181" y="0"/>
                    <a:pt x="157181" y="3963"/>
                  </a:cubicBezTo>
                  <a:cubicBezTo>
                    <a:pt x="162465" y="46230"/>
                    <a:pt x="183598" y="87176"/>
                    <a:pt x="216620" y="121518"/>
                  </a:cubicBezTo>
                  <a:cubicBezTo>
                    <a:pt x="250962" y="154540"/>
                    <a:pt x="291908" y="176994"/>
                    <a:pt x="334175" y="180957"/>
                  </a:cubicBezTo>
                  <a:cubicBezTo>
                    <a:pt x="334175" y="180957"/>
                    <a:pt x="334175" y="180957"/>
                    <a:pt x="338138" y="180957"/>
                  </a:cubicBezTo>
                  <a:cubicBezTo>
                    <a:pt x="338138" y="180957"/>
                    <a:pt x="338138" y="180957"/>
                    <a:pt x="336817" y="184919"/>
                  </a:cubicBezTo>
                  <a:cubicBezTo>
                    <a:pt x="334175" y="224545"/>
                    <a:pt x="317004" y="260208"/>
                    <a:pt x="289267" y="289267"/>
                  </a:cubicBezTo>
                  <a:cubicBezTo>
                    <a:pt x="260208" y="317004"/>
                    <a:pt x="224545" y="334176"/>
                    <a:pt x="184919" y="336817"/>
                  </a:cubicBezTo>
                  <a:cubicBezTo>
                    <a:pt x="184919" y="336817"/>
                    <a:pt x="184919" y="336817"/>
                    <a:pt x="180957" y="338138"/>
                  </a:cubicBezTo>
                  <a:cubicBezTo>
                    <a:pt x="180957" y="338138"/>
                    <a:pt x="180957" y="338138"/>
                    <a:pt x="180957" y="334176"/>
                  </a:cubicBezTo>
                  <a:cubicBezTo>
                    <a:pt x="175673" y="293229"/>
                    <a:pt x="154540" y="250962"/>
                    <a:pt x="121518" y="216620"/>
                  </a:cubicBezTo>
                  <a:cubicBezTo>
                    <a:pt x="87176" y="183598"/>
                    <a:pt x="46230" y="162465"/>
                    <a:pt x="3963" y="157181"/>
                  </a:cubicBezTo>
                  <a:cubicBezTo>
                    <a:pt x="3963" y="157181"/>
                    <a:pt x="3963" y="157181"/>
                    <a:pt x="0" y="157181"/>
                  </a:cubicBezTo>
                  <a:cubicBezTo>
                    <a:pt x="0" y="157181"/>
                    <a:pt x="0" y="157181"/>
                    <a:pt x="1321" y="153219"/>
                  </a:cubicBezTo>
                  <a:cubicBezTo>
                    <a:pt x="3963" y="113593"/>
                    <a:pt x="21134" y="77930"/>
                    <a:pt x="48872" y="50192"/>
                  </a:cubicBezTo>
                  <a:cubicBezTo>
                    <a:pt x="77930" y="21134"/>
                    <a:pt x="113593" y="3963"/>
                    <a:pt x="153219" y="1321"/>
                  </a:cubicBezTo>
                  <a:cubicBezTo>
                    <a:pt x="153219" y="1321"/>
                    <a:pt x="153219" y="1321"/>
                    <a:pt x="157181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8" name="任意多边形 41"/>
            <p:cNvSpPr/>
            <p:nvPr/>
          </p:nvSpPr>
          <p:spPr bwMode="auto">
            <a:xfrm>
              <a:off x="8619681" y="1709369"/>
              <a:ext cx="510358" cy="509200"/>
            </a:xfrm>
            <a:custGeom>
              <a:avLst/>
              <a:gdLst>
                <a:gd name="connsiteX0" fmla="*/ 388572 w 777144"/>
                <a:gd name="connsiteY0" fmla="*/ 0 h 775382"/>
                <a:gd name="connsiteX1" fmla="*/ 777144 w 777144"/>
                <a:gd name="connsiteY1" fmla="*/ 387691 h 775382"/>
                <a:gd name="connsiteX2" fmla="*/ 388572 w 777144"/>
                <a:gd name="connsiteY2" fmla="*/ 775382 h 775382"/>
                <a:gd name="connsiteX3" fmla="*/ 0 w 777144"/>
                <a:gd name="connsiteY3" fmla="*/ 387691 h 775382"/>
                <a:gd name="connsiteX4" fmla="*/ 388572 w 777144"/>
                <a:gd name="connsiteY4" fmla="*/ 0 h 775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144" h="775382">
                  <a:moveTo>
                    <a:pt x="388572" y="0"/>
                  </a:moveTo>
                  <a:cubicBezTo>
                    <a:pt x="603527" y="0"/>
                    <a:pt x="777144" y="173224"/>
                    <a:pt x="777144" y="387691"/>
                  </a:cubicBezTo>
                  <a:cubicBezTo>
                    <a:pt x="777144" y="600096"/>
                    <a:pt x="603527" y="775382"/>
                    <a:pt x="388572" y="775382"/>
                  </a:cubicBezTo>
                  <a:cubicBezTo>
                    <a:pt x="173617" y="775382"/>
                    <a:pt x="0" y="600096"/>
                    <a:pt x="0" y="387691"/>
                  </a:cubicBezTo>
                  <a:cubicBezTo>
                    <a:pt x="0" y="173224"/>
                    <a:pt x="173617" y="0"/>
                    <a:pt x="388572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  <a:round/>
            </a:ln>
          </p:spPr>
          <p:txBody>
            <a:bodyPr vert="horz" wrap="none" lIns="91440" tIns="45720" rIns="91440" bIns="45720" anchor="ctr" anchorCtr="1" compatLnSpc="1">
              <a:normAutofit/>
            </a:bodyPr>
            <a:lstStyle/>
            <a:p>
              <a:pPr algn="ctr"/>
              <a:r>
                <a:rPr lang="en-US" altLang="zh-CN" sz="2400">
                  <a:solidFill>
                    <a:schemeClr val="accent2">
                      <a:lumMod val="100000"/>
                    </a:schemeClr>
                  </a:solidFill>
                  <a:latin typeface="Impact" panose="020B0806030902050204" pitchFamily="34" charset="0"/>
                </a:rPr>
                <a:t>02</a:t>
              </a:r>
              <a:endParaRPr lang="en-US" altLang="zh-CN" sz="2400">
                <a:solidFill>
                  <a:schemeClr val="accent2">
                    <a:lumMod val="100000"/>
                  </a:schemeClr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7016946" y="1691253"/>
              <a:ext cx="923331" cy="530486"/>
              <a:chOff x="4255633" y="1604356"/>
              <a:chExt cx="953623" cy="547890"/>
            </a:xfrm>
          </p:grpSpPr>
          <p:sp>
            <p:nvSpPr>
              <p:cNvPr id="30" name="矩形 29"/>
              <p:cNvSpPr/>
              <p:nvPr/>
            </p:nvSpPr>
            <p:spPr bwMode="auto">
              <a:xfrm>
                <a:off x="4428514" y="1604356"/>
                <a:ext cx="607862" cy="281756"/>
              </a:xfrm>
              <a:prstGeom prst="rect">
                <a:avLst/>
              </a:prstGeom>
              <a:solidFill>
                <a:schemeClr val="accent2">
                  <a:lumMod val="100000"/>
                </a:schemeClr>
              </a:solidFill>
              <a:ln w="19050">
                <a:noFill/>
                <a:round/>
              </a:ln>
            </p:spPr>
            <p:txBody>
              <a:bodyPr vert="horz" wrap="none" lIns="0" tIns="0" rIns="0" bIns="0" anchor="ctr" anchorCtr="1" compatLnSpc="1">
                <a:normAutofit/>
              </a:bodyPr>
              <a:lstStyle/>
              <a:p>
                <a:pPr algn="ctr"/>
                <a:r>
                  <a:rPr lang="zh-CN" altLang="en-US" sz="1050">
                    <a:solidFill>
                      <a:schemeClr val="bg1"/>
                    </a:solidFill>
                  </a:rPr>
                  <a:t>关键词</a:t>
                </a:r>
                <a:endParaRPr lang="zh-CN" altLang="en-US" sz="105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文本框 44"/>
              <p:cNvSpPr txBox="1"/>
              <p:nvPr/>
            </p:nvSpPr>
            <p:spPr>
              <a:xfrm>
                <a:off x="4255633" y="1961521"/>
                <a:ext cx="953623" cy="190725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>
                <a:normAutofit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bg1"/>
                    </a:solidFill>
                  </a:rPr>
                  <a:t>输入标题文本</a:t>
                </a:r>
                <a:endParaRPr lang="zh-CN" altLang="en-US" sz="12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7" name="千图PPT彼岸天：ID 8661124库_组合 6"/>
          <p:cNvGrpSpPr/>
          <p:nvPr>
            <p:custDataLst>
              <p:tags r:id="rId4"/>
            </p:custDataLst>
          </p:nvPr>
        </p:nvGrpSpPr>
        <p:grpSpPr>
          <a:xfrm>
            <a:off x="6278591" y="3591920"/>
            <a:ext cx="2587371" cy="1464287"/>
            <a:chOff x="6564948" y="2670791"/>
            <a:chExt cx="2587371" cy="1464287"/>
          </a:xfrm>
        </p:grpSpPr>
        <p:sp>
          <p:nvSpPr>
            <p:cNvPr id="20" name="任意多边形 33"/>
            <p:cNvSpPr/>
            <p:nvPr/>
          </p:nvSpPr>
          <p:spPr bwMode="auto">
            <a:xfrm flipH="1">
              <a:off x="6564948" y="2670791"/>
              <a:ext cx="2587371" cy="1464287"/>
            </a:xfrm>
            <a:custGeom>
              <a:avLst/>
              <a:gdLst>
                <a:gd name="T0" fmla="*/ 403 w 1421"/>
                <a:gd name="T1" fmla="*/ 0 h 806"/>
                <a:gd name="T2" fmla="*/ 0 w 1421"/>
                <a:gd name="T3" fmla="*/ 403 h 806"/>
                <a:gd name="T4" fmla="*/ 403 w 1421"/>
                <a:gd name="T5" fmla="*/ 806 h 806"/>
                <a:gd name="T6" fmla="*/ 650 w 1421"/>
                <a:gd name="T7" fmla="*/ 722 h 806"/>
                <a:gd name="T8" fmla="*/ 650 w 1421"/>
                <a:gd name="T9" fmla="*/ 722 h 806"/>
                <a:gd name="T10" fmla="*/ 1153 w 1421"/>
                <a:gd name="T11" fmla="*/ 631 h 806"/>
                <a:gd name="T12" fmla="*/ 1153 w 1421"/>
                <a:gd name="T13" fmla="*/ 631 h 806"/>
                <a:gd name="T14" fmla="*/ 1191 w 1421"/>
                <a:gd name="T15" fmla="*/ 634 h 806"/>
                <a:gd name="T16" fmla="*/ 1421 w 1421"/>
                <a:gd name="T17" fmla="*/ 403 h 806"/>
                <a:gd name="T18" fmla="*/ 1191 w 1421"/>
                <a:gd name="T19" fmla="*/ 173 h 806"/>
                <a:gd name="T20" fmla="*/ 1153 w 1421"/>
                <a:gd name="T21" fmla="*/ 176 h 806"/>
                <a:gd name="T22" fmla="*/ 1153 w 1421"/>
                <a:gd name="T23" fmla="*/ 176 h 806"/>
                <a:gd name="T24" fmla="*/ 650 w 1421"/>
                <a:gd name="T25" fmla="*/ 84 h 806"/>
                <a:gd name="T26" fmla="*/ 650 w 1421"/>
                <a:gd name="T27" fmla="*/ 84 h 806"/>
                <a:gd name="T28" fmla="*/ 403 w 1421"/>
                <a:gd name="T29" fmla="*/ 0 h 806"/>
                <a:gd name="T30" fmla="*/ 1191 w 1421"/>
                <a:gd name="T31" fmla="*/ 215 h 806"/>
                <a:gd name="T32" fmla="*/ 1379 w 1421"/>
                <a:gd name="T33" fmla="*/ 403 h 806"/>
                <a:gd name="T34" fmla="*/ 1191 w 1421"/>
                <a:gd name="T35" fmla="*/ 591 h 806"/>
                <a:gd name="T36" fmla="*/ 1003 w 1421"/>
                <a:gd name="T37" fmla="*/ 403 h 806"/>
                <a:gd name="T38" fmla="*/ 1191 w 1421"/>
                <a:gd name="T39" fmla="*/ 215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1" h="806">
                  <a:moveTo>
                    <a:pt x="403" y="0"/>
                  </a:moveTo>
                  <a:cubicBezTo>
                    <a:pt x="181" y="0"/>
                    <a:pt x="0" y="181"/>
                    <a:pt x="0" y="403"/>
                  </a:cubicBezTo>
                  <a:cubicBezTo>
                    <a:pt x="0" y="626"/>
                    <a:pt x="181" y="806"/>
                    <a:pt x="403" y="806"/>
                  </a:cubicBezTo>
                  <a:cubicBezTo>
                    <a:pt x="496" y="806"/>
                    <a:pt x="582" y="775"/>
                    <a:pt x="650" y="722"/>
                  </a:cubicBezTo>
                  <a:cubicBezTo>
                    <a:pt x="650" y="722"/>
                    <a:pt x="650" y="722"/>
                    <a:pt x="650" y="722"/>
                  </a:cubicBezTo>
                  <a:cubicBezTo>
                    <a:pt x="803" y="607"/>
                    <a:pt x="1013" y="615"/>
                    <a:pt x="1153" y="631"/>
                  </a:cubicBezTo>
                  <a:cubicBezTo>
                    <a:pt x="1153" y="631"/>
                    <a:pt x="1153" y="631"/>
                    <a:pt x="1153" y="631"/>
                  </a:cubicBezTo>
                  <a:cubicBezTo>
                    <a:pt x="1165" y="633"/>
                    <a:pt x="1178" y="634"/>
                    <a:pt x="1191" y="634"/>
                  </a:cubicBezTo>
                  <a:cubicBezTo>
                    <a:pt x="1318" y="634"/>
                    <a:pt x="1421" y="530"/>
                    <a:pt x="1421" y="403"/>
                  </a:cubicBezTo>
                  <a:cubicBezTo>
                    <a:pt x="1421" y="276"/>
                    <a:pt x="1318" y="173"/>
                    <a:pt x="1191" y="173"/>
                  </a:cubicBezTo>
                  <a:cubicBezTo>
                    <a:pt x="1178" y="173"/>
                    <a:pt x="1165" y="174"/>
                    <a:pt x="1153" y="176"/>
                  </a:cubicBezTo>
                  <a:cubicBezTo>
                    <a:pt x="1153" y="176"/>
                    <a:pt x="1153" y="176"/>
                    <a:pt x="1153" y="176"/>
                  </a:cubicBezTo>
                  <a:cubicBezTo>
                    <a:pt x="1013" y="191"/>
                    <a:pt x="803" y="200"/>
                    <a:pt x="650" y="84"/>
                  </a:cubicBezTo>
                  <a:cubicBezTo>
                    <a:pt x="650" y="84"/>
                    <a:pt x="650" y="84"/>
                    <a:pt x="650" y="84"/>
                  </a:cubicBezTo>
                  <a:cubicBezTo>
                    <a:pt x="582" y="32"/>
                    <a:pt x="496" y="0"/>
                    <a:pt x="403" y="0"/>
                  </a:cubicBezTo>
                  <a:close/>
                  <a:moveTo>
                    <a:pt x="1191" y="215"/>
                  </a:moveTo>
                  <a:cubicBezTo>
                    <a:pt x="1294" y="215"/>
                    <a:pt x="1379" y="299"/>
                    <a:pt x="1379" y="403"/>
                  </a:cubicBezTo>
                  <a:cubicBezTo>
                    <a:pt x="1379" y="507"/>
                    <a:pt x="1294" y="591"/>
                    <a:pt x="1191" y="591"/>
                  </a:cubicBezTo>
                  <a:cubicBezTo>
                    <a:pt x="1087" y="591"/>
                    <a:pt x="1003" y="507"/>
                    <a:pt x="1003" y="403"/>
                  </a:cubicBezTo>
                  <a:cubicBezTo>
                    <a:pt x="1003" y="299"/>
                    <a:pt x="1087" y="215"/>
                    <a:pt x="1191" y="215"/>
                  </a:cubicBez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" name="任意多边形 34"/>
            <p:cNvSpPr/>
            <p:nvPr/>
          </p:nvSpPr>
          <p:spPr bwMode="auto">
            <a:xfrm>
              <a:off x="7454598" y="3240877"/>
              <a:ext cx="325646" cy="324115"/>
            </a:xfrm>
            <a:custGeom>
              <a:avLst/>
              <a:gdLst>
                <a:gd name="connsiteX0" fmla="*/ 294483 w 338139"/>
                <a:gd name="connsiteY0" fmla="*/ 53975 h 336550"/>
                <a:gd name="connsiteX1" fmla="*/ 338139 w 338139"/>
                <a:gd name="connsiteY1" fmla="*/ 167482 h 336550"/>
                <a:gd name="connsiteX2" fmla="*/ 294483 w 338139"/>
                <a:gd name="connsiteY2" fmla="*/ 280988 h 336550"/>
                <a:gd name="connsiteX3" fmla="*/ 275962 w 338139"/>
                <a:gd name="connsiteY3" fmla="*/ 257231 h 336550"/>
                <a:gd name="connsiteX4" fmla="*/ 285222 w 338139"/>
                <a:gd name="connsiteY4" fmla="*/ 250632 h 336550"/>
                <a:gd name="connsiteX5" fmla="*/ 286545 w 338139"/>
                <a:gd name="connsiteY5" fmla="*/ 237433 h 336550"/>
                <a:gd name="connsiteX6" fmla="*/ 273316 w 338139"/>
                <a:gd name="connsiteY6" fmla="*/ 236114 h 336550"/>
                <a:gd name="connsiteX7" fmla="*/ 266701 w 338139"/>
                <a:gd name="connsiteY7" fmla="*/ 241393 h 336550"/>
                <a:gd name="connsiteX8" fmla="*/ 258764 w 338139"/>
                <a:gd name="connsiteY8" fmla="*/ 218956 h 336550"/>
                <a:gd name="connsiteX9" fmla="*/ 269347 w 338139"/>
                <a:gd name="connsiteY9" fmla="*/ 212356 h 336550"/>
                <a:gd name="connsiteX10" fmla="*/ 271993 w 338139"/>
                <a:gd name="connsiteY10" fmla="*/ 199158 h 336550"/>
                <a:gd name="connsiteX11" fmla="*/ 258764 w 338139"/>
                <a:gd name="connsiteY11" fmla="*/ 197838 h 336550"/>
                <a:gd name="connsiteX12" fmla="*/ 253472 w 338139"/>
                <a:gd name="connsiteY12" fmla="*/ 200478 h 336550"/>
                <a:gd name="connsiteX13" fmla="*/ 250826 w 338139"/>
                <a:gd name="connsiteY13" fmla="*/ 176721 h 336550"/>
                <a:gd name="connsiteX14" fmla="*/ 260086 w 338139"/>
                <a:gd name="connsiteY14" fmla="*/ 176721 h 336550"/>
                <a:gd name="connsiteX15" fmla="*/ 269347 w 338139"/>
                <a:gd name="connsiteY15" fmla="*/ 167482 h 336550"/>
                <a:gd name="connsiteX16" fmla="*/ 260086 w 338139"/>
                <a:gd name="connsiteY16" fmla="*/ 158243 h 336550"/>
                <a:gd name="connsiteX17" fmla="*/ 250826 w 338139"/>
                <a:gd name="connsiteY17" fmla="*/ 158243 h 336550"/>
                <a:gd name="connsiteX18" fmla="*/ 253472 w 338139"/>
                <a:gd name="connsiteY18" fmla="*/ 134486 h 336550"/>
                <a:gd name="connsiteX19" fmla="*/ 258764 w 338139"/>
                <a:gd name="connsiteY19" fmla="*/ 137125 h 336550"/>
                <a:gd name="connsiteX20" fmla="*/ 264055 w 338139"/>
                <a:gd name="connsiteY20" fmla="*/ 139765 h 336550"/>
                <a:gd name="connsiteX21" fmla="*/ 271993 w 338139"/>
                <a:gd name="connsiteY21" fmla="*/ 135806 h 336550"/>
                <a:gd name="connsiteX22" fmla="*/ 269347 w 338139"/>
                <a:gd name="connsiteY22" fmla="*/ 122607 h 336550"/>
                <a:gd name="connsiteX23" fmla="*/ 258764 w 338139"/>
                <a:gd name="connsiteY23" fmla="*/ 116008 h 336550"/>
                <a:gd name="connsiteX24" fmla="*/ 266701 w 338139"/>
                <a:gd name="connsiteY24" fmla="*/ 93571 h 336550"/>
                <a:gd name="connsiteX25" fmla="*/ 273316 w 338139"/>
                <a:gd name="connsiteY25" fmla="*/ 98850 h 336550"/>
                <a:gd name="connsiteX26" fmla="*/ 278607 w 338139"/>
                <a:gd name="connsiteY26" fmla="*/ 101490 h 336550"/>
                <a:gd name="connsiteX27" fmla="*/ 286545 w 338139"/>
                <a:gd name="connsiteY27" fmla="*/ 97530 h 336550"/>
                <a:gd name="connsiteX28" fmla="*/ 285222 w 338139"/>
                <a:gd name="connsiteY28" fmla="*/ 84332 h 336550"/>
                <a:gd name="connsiteX29" fmla="*/ 275962 w 338139"/>
                <a:gd name="connsiteY29" fmla="*/ 77732 h 336550"/>
                <a:gd name="connsiteX30" fmla="*/ 294483 w 338139"/>
                <a:gd name="connsiteY30" fmla="*/ 53975 h 336550"/>
                <a:gd name="connsiteX31" fmla="*/ 43657 w 338139"/>
                <a:gd name="connsiteY31" fmla="*/ 53975 h 336550"/>
                <a:gd name="connsiteX32" fmla="*/ 62177 w 338139"/>
                <a:gd name="connsiteY32" fmla="*/ 77732 h 336550"/>
                <a:gd name="connsiteX33" fmla="*/ 52917 w 338139"/>
                <a:gd name="connsiteY33" fmla="*/ 84332 h 336550"/>
                <a:gd name="connsiteX34" fmla="*/ 51594 w 338139"/>
                <a:gd name="connsiteY34" fmla="*/ 97530 h 336550"/>
                <a:gd name="connsiteX35" fmla="*/ 59532 w 338139"/>
                <a:gd name="connsiteY35" fmla="*/ 101490 h 336550"/>
                <a:gd name="connsiteX36" fmla="*/ 64823 w 338139"/>
                <a:gd name="connsiteY36" fmla="*/ 98850 h 336550"/>
                <a:gd name="connsiteX37" fmla="*/ 71438 w 338139"/>
                <a:gd name="connsiteY37" fmla="*/ 93571 h 336550"/>
                <a:gd name="connsiteX38" fmla="*/ 79375 w 338139"/>
                <a:gd name="connsiteY38" fmla="*/ 116008 h 336550"/>
                <a:gd name="connsiteX39" fmla="*/ 68792 w 338139"/>
                <a:gd name="connsiteY39" fmla="*/ 122607 h 336550"/>
                <a:gd name="connsiteX40" fmla="*/ 66146 w 338139"/>
                <a:gd name="connsiteY40" fmla="*/ 135806 h 336550"/>
                <a:gd name="connsiteX41" fmla="*/ 74084 w 338139"/>
                <a:gd name="connsiteY41" fmla="*/ 139765 h 336550"/>
                <a:gd name="connsiteX42" fmla="*/ 79375 w 338139"/>
                <a:gd name="connsiteY42" fmla="*/ 137125 h 336550"/>
                <a:gd name="connsiteX43" fmla="*/ 84667 w 338139"/>
                <a:gd name="connsiteY43" fmla="*/ 134486 h 336550"/>
                <a:gd name="connsiteX44" fmla="*/ 87313 w 338139"/>
                <a:gd name="connsiteY44" fmla="*/ 158243 h 336550"/>
                <a:gd name="connsiteX45" fmla="*/ 78053 w 338139"/>
                <a:gd name="connsiteY45" fmla="*/ 158243 h 336550"/>
                <a:gd name="connsiteX46" fmla="*/ 68792 w 338139"/>
                <a:gd name="connsiteY46" fmla="*/ 167482 h 336550"/>
                <a:gd name="connsiteX47" fmla="*/ 78053 w 338139"/>
                <a:gd name="connsiteY47" fmla="*/ 176721 h 336550"/>
                <a:gd name="connsiteX48" fmla="*/ 87313 w 338139"/>
                <a:gd name="connsiteY48" fmla="*/ 176721 h 336550"/>
                <a:gd name="connsiteX49" fmla="*/ 84667 w 338139"/>
                <a:gd name="connsiteY49" fmla="*/ 200478 h 336550"/>
                <a:gd name="connsiteX50" fmla="*/ 79375 w 338139"/>
                <a:gd name="connsiteY50" fmla="*/ 197838 h 336550"/>
                <a:gd name="connsiteX51" fmla="*/ 66146 w 338139"/>
                <a:gd name="connsiteY51" fmla="*/ 199158 h 336550"/>
                <a:gd name="connsiteX52" fmla="*/ 68792 w 338139"/>
                <a:gd name="connsiteY52" fmla="*/ 212356 h 336550"/>
                <a:gd name="connsiteX53" fmla="*/ 79375 w 338139"/>
                <a:gd name="connsiteY53" fmla="*/ 218956 h 336550"/>
                <a:gd name="connsiteX54" fmla="*/ 71438 w 338139"/>
                <a:gd name="connsiteY54" fmla="*/ 241393 h 336550"/>
                <a:gd name="connsiteX55" fmla="*/ 64823 w 338139"/>
                <a:gd name="connsiteY55" fmla="*/ 236114 h 336550"/>
                <a:gd name="connsiteX56" fmla="*/ 51594 w 338139"/>
                <a:gd name="connsiteY56" fmla="*/ 237433 h 336550"/>
                <a:gd name="connsiteX57" fmla="*/ 52917 w 338139"/>
                <a:gd name="connsiteY57" fmla="*/ 250632 h 336550"/>
                <a:gd name="connsiteX58" fmla="*/ 62177 w 338139"/>
                <a:gd name="connsiteY58" fmla="*/ 257231 h 336550"/>
                <a:gd name="connsiteX59" fmla="*/ 43657 w 338139"/>
                <a:gd name="connsiteY59" fmla="*/ 280988 h 336550"/>
                <a:gd name="connsiteX60" fmla="*/ 0 w 338139"/>
                <a:gd name="connsiteY60" fmla="*/ 167482 h 336550"/>
                <a:gd name="connsiteX61" fmla="*/ 43657 w 338139"/>
                <a:gd name="connsiteY61" fmla="*/ 53975 h 336550"/>
                <a:gd name="connsiteX62" fmla="*/ 169070 w 338139"/>
                <a:gd name="connsiteY62" fmla="*/ 0 h 336550"/>
                <a:gd name="connsiteX63" fmla="*/ 274639 w 338139"/>
                <a:gd name="connsiteY63" fmla="*/ 36810 h 336550"/>
                <a:gd name="connsiteX64" fmla="*/ 256164 w 338139"/>
                <a:gd name="connsiteY64" fmla="*/ 61789 h 336550"/>
                <a:gd name="connsiteX65" fmla="*/ 246927 w 338139"/>
                <a:gd name="connsiteY65" fmla="*/ 55215 h 336550"/>
                <a:gd name="connsiteX66" fmla="*/ 233731 w 338139"/>
                <a:gd name="connsiteY66" fmla="*/ 56530 h 336550"/>
                <a:gd name="connsiteX67" fmla="*/ 235051 w 338139"/>
                <a:gd name="connsiteY67" fmla="*/ 69677 h 336550"/>
                <a:gd name="connsiteX68" fmla="*/ 245608 w 338139"/>
                <a:gd name="connsiteY68" fmla="*/ 77565 h 336550"/>
                <a:gd name="connsiteX69" fmla="*/ 236370 w 338139"/>
                <a:gd name="connsiteY69" fmla="*/ 101228 h 336550"/>
                <a:gd name="connsiteX70" fmla="*/ 228453 w 338139"/>
                <a:gd name="connsiteY70" fmla="*/ 95970 h 336550"/>
                <a:gd name="connsiteX71" fmla="*/ 215256 w 338139"/>
                <a:gd name="connsiteY71" fmla="*/ 98599 h 336550"/>
                <a:gd name="connsiteX72" fmla="*/ 217896 w 338139"/>
                <a:gd name="connsiteY72" fmla="*/ 111745 h 336550"/>
                <a:gd name="connsiteX73" fmla="*/ 229772 w 338139"/>
                <a:gd name="connsiteY73" fmla="*/ 119633 h 336550"/>
                <a:gd name="connsiteX74" fmla="*/ 224494 w 338139"/>
                <a:gd name="connsiteY74" fmla="*/ 159073 h 336550"/>
                <a:gd name="connsiteX75" fmla="*/ 215256 w 338139"/>
                <a:gd name="connsiteY75" fmla="*/ 159073 h 336550"/>
                <a:gd name="connsiteX76" fmla="*/ 204700 w 338139"/>
                <a:gd name="connsiteY76" fmla="*/ 168275 h 336550"/>
                <a:gd name="connsiteX77" fmla="*/ 215256 w 338139"/>
                <a:gd name="connsiteY77" fmla="*/ 177478 h 336550"/>
                <a:gd name="connsiteX78" fmla="*/ 224494 w 338139"/>
                <a:gd name="connsiteY78" fmla="*/ 177478 h 336550"/>
                <a:gd name="connsiteX79" fmla="*/ 229772 w 338139"/>
                <a:gd name="connsiteY79" fmla="*/ 216917 h 336550"/>
                <a:gd name="connsiteX80" fmla="*/ 217896 w 338139"/>
                <a:gd name="connsiteY80" fmla="*/ 224805 h 336550"/>
                <a:gd name="connsiteX81" fmla="*/ 215256 w 338139"/>
                <a:gd name="connsiteY81" fmla="*/ 237952 h 336550"/>
                <a:gd name="connsiteX82" fmla="*/ 223174 w 338139"/>
                <a:gd name="connsiteY82" fmla="*/ 241896 h 336550"/>
                <a:gd name="connsiteX83" fmla="*/ 228453 w 338139"/>
                <a:gd name="connsiteY83" fmla="*/ 240581 h 336550"/>
                <a:gd name="connsiteX84" fmla="*/ 236370 w 338139"/>
                <a:gd name="connsiteY84" fmla="*/ 235322 h 336550"/>
                <a:gd name="connsiteX85" fmla="*/ 245608 w 338139"/>
                <a:gd name="connsiteY85" fmla="*/ 258986 h 336550"/>
                <a:gd name="connsiteX86" fmla="*/ 235051 w 338139"/>
                <a:gd name="connsiteY86" fmla="*/ 266874 h 336550"/>
                <a:gd name="connsiteX87" fmla="*/ 233731 w 338139"/>
                <a:gd name="connsiteY87" fmla="*/ 280020 h 336550"/>
                <a:gd name="connsiteX88" fmla="*/ 241649 w 338139"/>
                <a:gd name="connsiteY88" fmla="*/ 283964 h 336550"/>
                <a:gd name="connsiteX89" fmla="*/ 246927 w 338139"/>
                <a:gd name="connsiteY89" fmla="*/ 281335 h 336550"/>
                <a:gd name="connsiteX90" fmla="*/ 256164 w 338139"/>
                <a:gd name="connsiteY90" fmla="*/ 274762 h 336550"/>
                <a:gd name="connsiteX91" fmla="*/ 274639 w 338139"/>
                <a:gd name="connsiteY91" fmla="*/ 299740 h 336550"/>
                <a:gd name="connsiteX92" fmla="*/ 169070 w 338139"/>
                <a:gd name="connsiteY92" fmla="*/ 336550 h 336550"/>
                <a:gd name="connsiteX93" fmla="*/ 63501 w 338139"/>
                <a:gd name="connsiteY93" fmla="*/ 299740 h 336550"/>
                <a:gd name="connsiteX94" fmla="*/ 81976 w 338139"/>
                <a:gd name="connsiteY94" fmla="*/ 274762 h 336550"/>
                <a:gd name="connsiteX95" fmla="*/ 91213 w 338139"/>
                <a:gd name="connsiteY95" fmla="*/ 281335 h 336550"/>
                <a:gd name="connsiteX96" fmla="*/ 96491 w 338139"/>
                <a:gd name="connsiteY96" fmla="*/ 283964 h 336550"/>
                <a:gd name="connsiteX97" fmla="*/ 104409 w 338139"/>
                <a:gd name="connsiteY97" fmla="*/ 280020 h 336550"/>
                <a:gd name="connsiteX98" fmla="*/ 103089 w 338139"/>
                <a:gd name="connsiteY98" fmla="*/ 266874 h 336550"/>
                <a:gd name="connsiteX99" fmla="*/ 92532 w 338139"/>
                <a:gd name="connsiteY99" fmla="*/ 258986 h 336550"/>
                <a:gd name="connsiteX100" fmla="*/ 101770 w 338139"/>
                <a:gd name="connsiteY100" fmla="*/ 235322 h 336550"/>
                <a:gd name="connsiteX101" fmla="*/ 109687 w 338139"/>
                <a:gd name="connsiteY101" fmla="*/ 240581 h 336550"/>
                <a:gd name="connsiteX102" fmla="*/ 114966 w 338139"/>
                <a:gd name="connsiteY102" fmla="*/ 241896 h 336550"/>
                <a:gd name="connsiteX103" fmla="*/ 122884 w 338139"/>
                <a:gd name="connsiteY103" fmla="*/ 237952 h 336550"/>
                <a:gd name="connsiteX104" fmla="*/ 120244 w 338139"/>
                <a:gd name="connsiteY104" fmla="*/ 224805 h 336550"/>
                <a:gd name="connsiteX105" fmla="*/ 108368 w 338139"/>
                <a:gd name="connsiteY105" fmla="*/ 216917 h 336550"/>
                <a:gd name="connsiteX106" fmla="*/ 113646 w 338139"/>
                <a:gd name="connsiteY106" fmla="*/ 177478 h 336550"/>
                <a:gd name="connsiteX107" fmla="*/ 122884 w 338139"/>
                <a:gd name="connsiteY107" fmla="*/ 177478 h 336550"/>
                <a:gd name="connsiteX108" fmla="*/ 133440 w 338139"/>
                <a:gd name="connsiteY108" fmla="*/ 168275 h 336550"/>
                <a:gd name="connsiteX109" fmla="*/ 122884 w 338139"/>
                <a:gd name="connsiteY109" fmla="*/ 159073 h 336550"/>
                <a:gd name="connsiteX110" fmla="*/ 113646 w 338139"/>
                <a:gd name="connsiteY110" fmla="*/ 159073 h 336550"/>
                <a:gd name="connsiteX111" fmla="*/ 108368 w 338139"/>
                <a:gd name="connsiteY111" fmla="*/ 119633 h 336550"/>
                <a:gd name="connsiteX112" fmla="*/ 120244 w 338139"/>
                <a:gd name="connsiteY112" fmla="*/ 111745 h 336550"/>
                <a:gd name="connsiteX113" fmla="*/ 122884 w 338139"/>
                <a:gd name="connsiteY113" fmla="*/ 98599 h 336550"/>
                <a:gd name="connsiteX114" fmla="*/ 109687 w 338139"/>
                <a:gd name="connsiteY114" fmla="*/ 95970 h 336550"/>
                <a:gd name="connsiteX115" fmla="*/ 101770 w 338139"/>
                <a:gd name="connsiteY115" fmla="*/ 101228 h 336550"/>
                <a:gd name="connsiteX116" fmla="*/ 92532 w 338139"/>
                <a:gd name="connsiteY116" fmla="*/ 77565 h 336550"/>
                <a:gd name="connsiteX117" fmla="*/ 103089 w 338139"/>
                <a:gd name="connsiteY117" fmla="*/ 69677 h 336550"/>
                <a:gd name="connsiteX118" fmla="*/ 104409 w 338139"/>
                <a:gd name="connsiteY118" fmla="*/ 56530 h 336550"/>
                <a:gd name="connsiteX119" fmla="*/ 91213 w 338139"/>
                <a:gd name="connsiteY119" fmla="*/ 55215 h 336550"/>
                <a:gd name="connsiteX120" fmla="*/ 81976 w 338139"/>
                <a:gd name="connsiteY120" fmla="*/ 61789 h 336550"/>
                <a:gd name="connsiteX121" fmla="*/ 63501 w 338139"/>
                <a:gd name="connsiteY121" fmla="*/ 36810 h 336550"/>
                <a:gd name="connsiteX122" fmla="*/ 169070 w 338139"/>
                <a:gd name="connsiteY122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338139" h="336550">
                  <a:moveTo>
                    <a:pt x="294483" y="53975"/>
                  </a:moveTo>
                  <a:cubicBezTo>
                    <a:pt x="320941" y="84332"/>
                    <a:pt x="338139" y="123927"/>
                    <a:pt x="338139" y="167482"/>
                  </a:cubicBezTo>
                  <a:cubicBezTo>
                    <a:pt x="338139" y="211037"/>
                    <a:pt x="320941" y="250632"/>
                    <a:pt x="294483" y="280988"/>
                  </a:cubicBezTo>
                  <a:cubicBezTo>
                    <a:pt x="287868" y="273069"/>
                    <a:pt x="281253" y="265150"/>
                    <a:pt x="275962" y="257231"/>
                  </a:cubicBezTo>
                  <a:cubicBezTo>
                    <a:pt x="275962" y="257231"/>
                    <a:pt x="275962" y="257231"/>
                    <a:pt x="285222" y="250632"/>
                  </a:cubicBezTo>
                  <a:cubicBezTo>
                    <a:pt x="289191" y="246672"/>
                    <a:pt x="289191" y="241393"/>
                    <a:pt x="286545" y="237433"/>
                  </a:cubicBezTo>
                  <a:cubicBezTo>
                    <a:pt x="282576" y="233474"/>
                    <a:pt x="277285" y="232154"/>
                    <a:pt x="273316" y="236114"/>
                  </a:cubicBezTo>
                  <a:cubicBezTo>
                    <a:pt x="273316" y="236114"/>
                    <a:pt x="273316" y="236114"/>
                    <a:pt x="266701" y="241393"/>
                  </a:cubicBezTo>
                  <a:cubicBezTo>
                    <a:pt x="264055" y="233474"/>
                    <a:pt x="261409" y="226875"/>
                    <a:pt x="258764" y="218956"/>
                  </a:cubicBezTo>
                  <a:cubicBezTo>
                    <a:pt x="258764" y="218956"/>
                    <a:pt x="258764" y="218956"/>
                    <a:pt x="269347" y="212356"/>
                  </a:cubicBezTo>
                  <a:cubicBezTo>
                    <a:pt x="273316" y="209717"/>
                    <a:pt x="274639" y="204437"/>
                    <a:pt x="271993" y="199158"/>
                  </a:cubicBezTo>
                  <a:cubicBezTo>
                    <a:pt x="268024" y="195198"/>
                    <a:pt x="262732" y="193879"/>
                    <a:pt x="258764" y="197838"/>
                  </a:cubicBezTo>
                  <a:cubicBezTo>
                    <a:pt x="258764" y="197838"/>
                    <a:pt x="258764" y="197838"/>
                    <a:pt x="253472" y="200478"/>
                  </a:cubicBezTo>
                  <a:cubicBezTo>
                    <a:pt x="252149" y="192559"/>
                    <a:pt x="250826" y="184640"/>
                    <a:pt x="250826" y="176721"/>
                  </a:cubicBezTo>
                  <a:cubicBezTo>
                    <a:pt x="250826" y="176721"/>
                    <a:pt x="250826" y="176721"/>
                    <a:pt x="260086" y="176721"/>
                  </a:cubicBezTo>
                  <a:cubicBezTo>
                    <a:pt x="265378" y="176721"/>
                    <a:pt x="269347" y="172761"/>
                    <a:pt x="269347" y="167482"/>
                  </a:cubicBezTo>
                  <a:cubicBezTo>
                    <a:pt x="269347" y="162202"/>
                    <a:pt x="265378" y="158243"/>
                    <a:pt x="260086" y="158243"/>
                  </a:cubicBezTo>
                  <a:cubicBezTo>
                    <a:pt x="260086" y="158243"/>
                    <a:pt x="260086" y="158243"/>
                    <a:pt x="250826" y="158243"/>
                  </a:cubicBezTo>
                  <a:cubicBezTo>
                    <a:pt x="250826" y="150324"/>
                    <a:pt x="252149" y="142405"/>
                    <a:pt x="253472" y="134486"/>
                  </a:cubicBezTo>
                  <a:cubicBezTo>
                    <a:pt x="253472" y="134486"/>
                    <a:pt x="253472" y="134486"/>
                    <a:pt x="258764" y="137125"/>
                  </a:cubicBezTo>
                  <a:cubicBezTo>
                    <a:pt x="260086" y="138445"/>
                    <a:pt x="261409" y="139765"/>
                    <a:pt x="264055" y="139765"/>
                  </a:cubicBezTo>
                  <a:cubicBezTo>
                    <a:pt x="266701" y="139765"/>
                    <a:pt x="269347" y="138445"/>
                    <a:pt x="271993" y="135806"/>
                  </a:cubicBezTo>
                  <a:cubicBezTo>
                    <a:pt x="274639" y="130526"/>
                    <a:pt x="273316" y="125247"/>
                    <a:pt x="269347" y="122607"/>
                  </a:cubicBezTo>
                  <a:cubicBezTo>
                    <a:pt x="269347" y="122607"/>
                    <a:pt x="269347" y="122607"/>
                    <a:pt x="258764" y="116008"/>
                  </a:cubicBezTo>
                  <a:cubicBezTo>
                    <a:pt x="261409" y="108089"/>
                    <a:pt x="264055" y="101490"/>
                    <a:pt x="266701" y="93571"/>
                  </a:cubicBezTo>
                  <a:cubicBezTo>
                    <a:pt x="266701" y="93571"/>
                    <a:pt x="266701" y="93571"/>
                    <a:pt x="273316" y="98850"/>
                  </a:cubicBezTo>
                  <a:cubicBezTo>
                    <a:pt x="274639" y="100170"/>
                    <a:pt x="277285" y="101490"/>
                    <a:pt x="278607" y="101490"/>
                  </a:cubicBezTo>
                  <a:cubicBezTo>
                    <a:pt x="281253" y="101490"/>
                    <a:pt x="283899" y="100170"/>
                    <a:pt x="286545" y="97530"/>
                  </a:cubicBezTo>
                  <a:cubicBezTo>
                    <a:pt x="289191" y="93571"/>
                    <a:pt x="289191" y="88291"/>
                    <a:pt x="285222" y="84332"/>
                  </a:cubicBezTo>
                  <a:cubicBezTo>
                    <a:pt x="285222" y="84332"/>
                    <a:pt x="285222" y="84332"/>
                    <a:pt x="275962" y="77732"/>
                  </a:cubicBezTo>
                  <a:cubicBezTo>
                    <a:pt x="281253" y="69813"/>
                    <a:pt x="287868" y="61894"/>
                    <a:pt x="294483" y="53975"/>
                  </a:cubicBezTo>
                  <a:close/>
                  <a:moveTo>
                    <a:pt x="43657" y="53975"/>
                  </a:moveTo>
                  <a:cubicBezTo>
                    <a:pt x="50271" y="61894"/>
                    <a:pt x="56886" y="69813"/>
                    <a:pt x="62177" y="77732"/>
                  </a:cubicBezTo>
                  <a:cubicBezTo>
                    <a:pt x="62177" y="77732"/>
                    <a:pt x="62177" y="77732"/>
                    <a:pt x="52917" y="84332"/>
                  </a:cubicBezTo>
                  <a:cubicBezTo>
                    <a:pt x="48948" y="88291"/>
                    <a:pt x="48948" y="93571"/>
                    <a:pt x="51594" y="97530"/>
                  </a:cubicBezTo>
                  <a:cubicBezTo>
                    <a:pt x="54240" y="100170"/>
                    <a:pt x="56886" y="101490"/>
                    <a:pt x="59532" y="101490"/>
                  </a:cubicBezTo>
                  <a:cubicBezTo>
                    <a:pt x="60855" y="101490"/>
                    <a:pt x="63500" y="100170"/>
                    <a:pt x="64823" y="98850"/>
                  </a:cubicBezTo>
                  <a:cubicBezTo>
                    <a:pt x="64823" y="98850"/>
                    <a:pt x="64823" y="98850"/>
                    <a:pt x="71438" y="93571"/>
                  </a:cubicBezTo>
                  <a:cubicBezTo>
                    <a:pt x="74084" y="101490"/>
                    <a:pt x="76730" y="108089"/>
                    <a:pt x="79375" y="116008"/>
                  </a:cubicBezTo>
                  <a:cubicBezTo>
                    <a:pt x="79375" y="116008"/>
                    <a:pt x="79375" y="116008"/>
                    <a:pt x="68792" y="122607"/>
                  </a:cubicBezTo>
                  <a:cubicBezTo>
                    <a:pt x="64823" y="125247"/>
                    <a:pt x="63500" y="130526"/>
                    <a:pt x="66146" y="135806"/>
                  </a:cubicBezTo>
                  <a:cubicBezTo>
                    <a:pt x="68792" y="138445"/>
                    <a:pt x="71438" y="139765"/>
                    <a:pt x="74084" y="139765"/>
                  </a:cubicBezTo>
                  <a:cubicBezTo>
                    <a:pt x="76730" y="139765"/>
                    <a:pt x="78053" y="138445"/>
                    <a:pt x="79375" y="137125"/>
                  </a:cubicBezTo>
                  <a:cubicBezTo>
                    <a:pt x="79375" y="137125"/>
                    <a:pt x="79375" y="137125"/>
                    <a:pt x="84667" y="134486"/>
                  </a:cubicBezTo>
                  <a:cubicBezTo>
                    <a:pt x="85990" y="142405"/>
                    <a:pt x="87313" y="150324"/>
                    <a:pt x="87313" y="158243"/>
                  </a:cubicBezTo>
                  <a:cubicBezTo>
                    <a:pt x="87313" y="158243"/>
                    <a:pt x="87313" y="158243"/>
                    <a:pt x="78053" y="158243"/>
                  </a:cubicBezTo>
                  <a:cubicBezTo>
                    <a:pt x="72761" y="158243"/>
                    <a:pt x="68792" y="162202"/>
                    <a:pt x="68792" y="167482"/>
                  </a:cubicBezTo>
                  <a:cubicBezTo>
                    <a:pt x="68792" y="172761"/>
                    <a:pt x="72761" y="176721"/>
                    <a:pt x="78053" y="176721"/>
                  </a:cubicBezTo>
                  <a:cubicBezTo>
                    <a:pt x="78053" y="176721"/>
                    <a:pt x="78053" y="176721"/>
                    <a:pt x="87313" y="176721"/>
                  </a:cubicBezTo>
                  <a:cubicBezTo>
                    <a:pt x="87313" y="184640"/>
                    <a:pt x="85990" y="192559"/>
                    <a:pt x="84667" y="200478"/>
                  </a:cubicBezTo>
                  <a:cubicBezTo>
                    <a:pt x="84667" y="200478"/>
                    <a:pt x="84667" y="200478"/>
                    <a:pt x="79375" y="197838"/>
                  </a:cubicBezTo>
                  <a:cubicBezTo>
                    <a:pt x="75407" y="193879"/>
                    <a:pt x="70115" y="195198"/>
                    <a:pt x="66146" y="199158"/>
                  </a:cubicBezTo>
                  <a:cubicBezTo>
                    <a:pt x="63500" y="204437"/>
                    <a:pt x="64823" y="209717"/>
                    <a:pt x="68792" y="212356"/>
                  </a:cubicBezTo>
                  <a:cubicBezTo>
                    <a:pt x="68792" y="212356"/>
                    <a:pt x="68792" y="212356"/>
                    <a:pt x="79375" y="218956"/>
                  </a:cubicBezTo>
                  <a:cubicBezTo>
                    <a:pt x="76730" y="226875"/>
                    <a:pt x="74084" y="233474"/>
                    <a:pt x="71438" y="241393"/>
                  </a:cubicBezTo>
                  <a:cubicBezTo>
                    <a:pt x="71438" y="241393"/>
                    <a:pt x="71438" y="241393"/>
                    <a:pt x="64823" y="236114"/>
                  </a:cubicBezTo>
                  <a:cubicBezTo>
                    <a:pt x="60855" y="232154"/>
                    <a:pt x="55563" y="233474"/>
                    <a:pt x="51594" y="237433"/>
                  </a:cubicBezTo>
                  <a:cubicBezTo>
                    <a:pt x="48948" y="241393"/>
                    <a:pt x="48948" y="246672"/>
                    <a:pt x="52917" y="250632"/>
                  </a:cubicBezTo>
                  <a:cubicBezTo>
                    <a:pt x="52917" y="250632"/>
                    <a:pt x="52917" y="250632"/>
                    <a:pt x="62177" y="257231"/>
                  </a:cubicBezTo>
                  <a:cubicBezTo>
                    <a:pt x="56886" y="265150"/>
                    <a:pt x="50271" y="273069"/>
                    <a:pt x="43657" y="280988"/>
                  </a:cubicBezTo>
                  <a:cubicBezTo>
                    <a:pt x="17198" y="250632"/>
                    <a:pt x="0" y="211037"/>
                    <a:pt x="0" y="167482"/>
                  </a:cubicBezTo>
                  <a:cubicBezTo>
                    <a:pt x="0" y="123927"/>
                    <a:pt x="17198" y="84332"/>
                    <a:pt x="43657" y="53975"/>
                  </a:cubicBezTo>
                  <a:close/>
                  <a:moveTo>
                    <a:pt x="169070" y="0"/>
                  </a:moveTo>
                  <a:cubicBezTo>
                    <a:pt x="208658" y="0"/>
                    <a:pt x="245608" y="14461"/>
                    <a:pt x="274639" y="36810"/>
                  </a:cubicBezTo>
                  <a:cubicBezTo>
                    <a:pt x="268041" y="44698"/>
                    <a:pt x="261443" y="53900"/>
                    <a:pt x="256164" y="61789"/>
                  </a:cubicBezTo>
                  <a:cubicBezTo>
                    <a:pt x="256164" y="61789"/>
                    <a:pt x="256164" y="61789"/>
                    <a:pt x="246927" y="55215"/>
                  </a:cubicBezTo>
                  <a:cubicBezTo>
                    <a:pt x="242968" y="51271"/>
                    <a:pt x="237690" y="52586"/>
                    <a:pt x="233731" y="56530"/>
                  </a:cubicBezTo>
                  <a:cubicBezTo>
                    <a:pt x="231092" y="60474"/>
                    <a:pt x="231092" y="65733"/>
                    <a:pt x="235051" y="69677"/>
                  </a:cubicBezTo>
                  <a:cubicBezTo>
                    <a:pt x="235051" y="69677"/>
                    <a:pt x="235051" y="69677"/>
                    <a:pt x="245608" y="77565"/>
                  </a:cubicBezTo>
                  <a:cubicBezTo>
                    <a:pt x="241649" y="85452"/>
                    <a:pt x="239009" y="93340"/>
                    <a:pt x="236370" y="101228"/>
                  </a:cubicBezTo>
                  <a:cubicBezTo>
                    <a:pt x="236370" y="101228"/>
                    <a:pt x="236370" y="101228"/>
                    <a:pt x="228453" y="95970"/>
                  </a:cubicBezTo>
                  <a:cubicBezTo>
                    <a:pt x="224494" y="93340"/>
                    <a:pt x="217896" y="94655"/>
                    <a:pt x="215256" y="98599"/>
                  </a:cubicBezTo>
                  <a:cubicBezTo>
                    <a:pt x="212617" y="102543"/>
                    <a:pt x="213937" y="109116"/>
                    <a:pt x="217896" y="111745"/>
                  </a:cubicBezTo>
                  <a:cubicBezTo>
                    <a:pt x="217896" y="111745"/>
                    <a:pt x="217896" y="111745"/>
                    <a:pt x="229772" y="119633"/>
                  </a:cubicBezTo>
                  <a:cubicBezTo>
                    <a:pt x="227133" y="132780"/>
                    <a:pt x="224494" y="145926"/>
                    <a:pt x="224494" y="159073"/>
                  </a:cubicBezTo>
                  <a:cubicBezTo>
                    <a:pt x="224494" y="159073"/>
                    <a:pt x="224494" y="159073"/>
                    <a:pt x="215256" y="159073"/>
                  </a:cubicBezTo>
                  <a:cubicBezTo>
                    <a:pt x="209978" y="159073"/>
                    <a:pt x="204700" y="163017"/>
                    <a:pt x="204700" y="168275"/>
                  </a:cubicBezTo>
                  <a:cubicBezTo>
                    <a:pt x="204700" y="173534"/>
                    <a:pt x="209978" y="177478"/>
                    <a:pt x="215256" y="177478"/>
                  </a:cubicBezTo>
                  <a:cubicBezTo>
                    <a:pt x="215256" y="177478"/>
                    <a:pt x="215256" y="177478"/>
                    <a:pt x="224494" y="177478"/>
                  </a:cubicBezTo>
                  <a:cubicBezTo>
                    <a:pt x="224494" y="190624"/>
                    <a:pt x="227133" y="203771"/>
                    <a:pt x="229772" y="216917"/>
                  </a:cubicBezTo>
                  <a:cubicBezTo>
                    <a:pt x="229772" y="216917"/>
                    <a:pt x="229772" y="216917"/>
                    <a:pt x="217896" y="224805"/>
                  </a:cubicBezTo>
                  <a:cubicBezTo>
                    <a:pt x="213937" y="227434"/>
                    <a:pt x="212617" y="234008"/>
                    <a:pt x="215256" y="237952"/>
                  </a:cubicBezTo>
                  <a:cubicBezTo>
                    <a:pt x="217896" y="240581"/>
                    <a:pt x="220535" y="241896"/>
                    <a:pt x="223174" y="241896"/>
                  </a:cubicBezTo>
                  <a:cubicBezTo>
                    <a:pt x="224494" y="241896"/>
                    <a:pt x="227133" y="241896"/>
                    <a:pt x="228453" y="240581"/>
                  </a:cubicBezTo>
                  <a:cubicBezTo>
                    <a:pt x="228453" y="240581"/>
                    <a:pt x="228453" y="240581"/>
                    <a:pt x="236370" y="235322"/>
                  </a:cubicBezTo>
                  <a:cubicBezTo>
                    <a:pt x="239009" y="243210"/>
                    <a:pt x="241649" y="251098"/>
                    <a:pt x="245608" y="258986"/>
                  </a:cubicBezTo>
                  <a:cubicBezTo>
                    <a:pt x="245608" y="258986"/>
                    <a:pt x="245608" y="258986"/>
                    <a:pt x="235051" y="266874"/>
                  </a:cubicBezTo>
                  <a:cubicBezTo>
                    <a:pt x="231092" y="270818"/>
                    <a:pt x="231092" y="276076"/>
                    <a:pt x="233731" y="280020"/>
                  </a:cubicBezTo>
                  <a:cubicBezTo>
                    <a:pt x="236370" y="282650"/>
                    <a:pt x="239009" y="283964"/>
                    <a:pt x="241649" y="283964"/>
                  </a:cubicBezTo>
                  <a:cubicBezTo>
                    <a:pt x="242968" y="283964"/>
                    <a:pt x="245608" y="282650"/>
                    <a:pt x="246927" y="281335"/>
                  </a:cubicBezTo>
                  <a:lnTo>
                    <a:pt x="256164" y="274762"/>
                  </a:lnTo>
                  <a:cubicBezTo>
                    <a:pt x="261443" y="282650"/>
                    <a:pt x="268041" y="291852"/>
                    <a:pt x="274639" y="299740"/>
                  </a:cubicBezTo>
                  <a:cubicBezTo>
                    <a:pt x="245608" y="322089"/>
                    <a:pt x="208658" y="336550"/>
                    <a:pt x="169070" y="336550"/>
                  </a:cubicBezTo>
                  <a:cubicBezTo>
                    <a:pt x="129482" y="336550"/>
                    <a:pt x="92532" y="322089"/>
                    <a:pt x="63501" y="299740"/>
                  </a:cubicBezTo>
                  <a:cubicBezTo>
                    <a:pt x="70099" y="291852"/>
                    <a:pt x="76697" y="282650"/>
                    <a:pt x="81976" y="274762"/>
                  </a:cubicBezTo>
                  <a:cubicBezTo>
                    <a:pt x="81976" y="274762"/>
                    <a:pt x="81976" y="274762"/>
                    <a:pt x="91213" y="281335"/>
                  </a:cubicBezTo>
                  <a:cubicBezTo>
                    <a:pt x="92532" y="282650"/>
                    <a:pt x="95172" y="283964"/>
                    <a:pt x="96491" y="283964"/>
                  </a:cubicBezTo>
                  <a:cubicBezTo>
                    <a:pt x="99131" y="283964"/>
                    <a:pt x="101770" y="282650"/>
                    <a:pt x="104409" y="280020"/>
                  </a:cubicBezTo>
                  <a:cubicBezTo>
                    <a:pt x="107048" y="276076"/>
                    <a:pt x="107048" y="270818"/>
                    <a:pt x="103089" y="266874"/>
                  </a:cubicBezTo>
                  <a:cubicBezTo>
                    <a:pt x="103089" y="266874"/>
                    <a:pt x="103089" y="266874"/>
                    <a:pt x="92532" y="258986"/>
                  </a:cubicBezTo>
                  <a:cubicBezTo>
                    <a:pt x="96491" y="251098"/>
                    <a:pt x="99131" y="243210"/>
                    <a:pt x="101770" y="235322"/>
                  </a:cubicBezTo>
                  <a:cubicBezTo>
                    <a:pt x="101770" y="235322"/>
                    <a:pt x="101770" y="235322"/>
                    <a:pt x="109687" y="240581"/>
                  </a:cubicBezTo>
                  <a:cubicBezTo>
                    <a:pt x="111007" y="241896"/>
                    <a:pt x="112327" y="241896"/>
                    <a:pt x="114966" y="241896"/>
                  </a:cubicBezTo>
                  <a:cubicBezTo>
                    <a:pt x="117605" y="241896"/>
                    <a:pt x="120244" y="240581"/>
                    <a:pt x="122884" y="237952"/>
                  </a:cubicBezTo>
                  <a:cubicBezTo>
                    <a:pt x="125523" y="234008"/>
                    <a:pt x="124203" y="227434"/>
                    <a:pt x="120244" y="224805"/>
                  </a:cubicBezTo>
                  <a:cubicBezTo>
                    <a:pt x="120244" y="224805"/>
                    <a:pt x="120244" y="224805"/>
                    <a:pt x="108368" y="216917"/>
                  </a:cubicBezTo>
                  <a:cubicBezTo>
                    <a:pt x="111007" y="203771"/>
                    <a:pt x="113646" y="190624"/>
                    <a:pt x="113646" y="177478"/>
                  </a:cubicBezTo>
                  <a:cubicBezTo>
                    <a:pt x="113646" y="177478"/>
                    <a:pt x="113646" y="177478"/>
                    <a:pt x="122884" y="177478"/>
                  </a:cubicBezTo>
                  <a:cubicBezTo>
                    <a:pt x="128162" y="177478"/>
                    <a:pt x="133440" y="173534"/>
                    <a:pt x="133440" y="168275"/>
                  </a:cubicBezTo>
                  <a:cubicBezTo>
                    <a:pt x="133440" y="163017"/>
                    <a:pt x="128162" y="159073"/>
                    <a:pt x="122884" y="159073"/>
                  </a:cubicBezTo>
                  <a:cubicBezTo>
                    <a:pt x="122884" y="159073"/>
                    <a:pt x="122884" y="159073"/>
                    <a:pt x="113646" y="159073"/>
                  </a:cubicBezTo>
                  <a:cubicBezTo>
                    <a:pt x="113646" y="145926"/>
                    <a:pt x="111007" y="132780"/>
                    <a:pt x="108368" y="119633"/>
                  </a:cubicBezTo>
                  <a:cubicBezTo>
                    <a:pt x="108368" y="119633"/>
                    <a:pt x="108368" y="119633"/>
                    <a:pt x="120244" y="111745"/>
                  </a:cubicBezTo>
                  <a:cubicBezTo>
                    <a:pt x="124203" y="109116"/>
                    <a:pt x="125523" y="102543"/>
                    <a:pt x="122884" y="98599"/>
                  </a:cubicBezTo>
                  <a:cubicBezTo>
                    <a:pt x="120244" y="94655"/>
                    <a:pt x="113646" y="93340"/>
                    <a:pt x="109687" y="95970"/>
                  </a:cubicBezTo>
                  <a:cubicBezTo>
                    <a:pt x="109687" y="95970"/>
                    <a:pt x="109687" y="95970"/>
                    <a:pt x="101770" y="101228"/>
                  </a:cubicBezTo>
                  <a:cubicBezTo>
                    <a:pt x="99131" y="93340"/>
                    <a:pt x="96491" y="85452"/>
                    <a:pt x="92532" y="77565"/>
                  </a:cubicBezTo>
                  <a:cubicBezTo>
                    <a:pt x="92532" y="77565"/>
                    <a:pt x="92532" y="77565"/>
                    <a:pt x="103089" y="69677"/>
                  </a:cubicBezTo>
                  <a:cubicBezTo>
                    <a:pt x="107048" y="65733"/>
                    <a:pt x="107048" y="60474"/>
                    <a:pt x="104409" y="56530"/>
                  </a:cubicBezTo>
                  <a:cubicBezTo>
                    <a:pt x="100450" y="52586"/>
                    <a:pt x="95172" y="51271"/>
                    <a:pt x="91213" y="55215"/>
                  </a:cubicBezTo>
                  <a:cubicBezTo>
                    <a:pt x="91213" y="55215"/>
                    <a:pt x="91213" y="55215"/>
                    <a:pt x="81976" y="61789"/>
                  </a:cubicBezTo>
                  <a:cubicBezTo>
                    <a:pt x="76697" y="53900"/>
                    <a:pt x="70099" y="44698"/>
                    <a:pt x="63501" y="36810"/>
                  </a:cubicBezTo>
                  <a:cubicBezTo>
                    <a:pt x="92532" y="14461"/>
                    <a:pt x="129482" y="0"/>
                    <a:pt x="16907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2" name="任意多边形 35"/>
            <p:cNvSpPr/>
            <p:nvPr/>
          </p:nvSpPr>
          <p:spPr bwMode="auto">
            <a:xfrm>
              <a:off x="6703733" y="3148334"/>
              <a:ext cx="510358" cy="509200"/>
            </a:xfrm>
            <a:custGeom>
              <a:avLst/>
              <a:gdLst>
                <a:gd name="connsiteX0" fmla="*/ 388572 w 777144"/>
                <a:gd name="connsiteY0" fmla="*/ 0 h 775382"/>
                <a:gd name="connsiteX1" fmla="*/ 777144 w 777144"/>
                <a:gd name="connsiteY1" fmla="*/ 387691 h 775382"/>
                <a:gd name="connsiteX2" fmla="*/ 388572 w 777144"/>
                <a:gd name="connsiteY2" fmla="*/ 775382 h 775382"/>
                <a:gd name="connsiteX3" fmla="*/ 0 w 777144"/>
                <a:gd name="connsiteY3" fmla="*/ 387691 h 775382"/>
                <a:gd name="connsiteX4" fmla="*/ 388572 w 777144"/>
                <a:gd name="connsiteY4" fmla="*/ 0 h 775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144" h="775382">
                  <a:moveTo>
                    <a:pt x="388572" y="0"/>
                  </a:moveTo>
                  <a:cubicBezTo>
                    <a:pt x="603527" y="0"/>
                    <a:pt x="777144" y="173224"/>
                    <a:pt x="777144" y="387691"/>
                  </a:cubicBezTo>
                  <a:cubicBezTo>
                    <a:pt x="777144" y="600096"/>
                    <a:pt x="603527" y="775382"/>
                    <a:pt x="388572" y="775382"/>
                  </a:cubicBezTo>
                  <a:cubicBezTo>
                    <a:pt x="173617" y="775382"/>
                    <a:pt x="0" y="600096"/>
                    <a:pt x="0" y="387691"/>
                  </a:cubicBezTo>
                  <a:cubicBezTo>
                    <a:pt x="0" y="173224"/>
                    <a:pt x="173617" y="0"/>
                    <a:pt x="388572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  <a:round/>
            </a:ln>
          </p:spPr>
          <p:txBody>
            <a:bodyPr vert="horz" wrap="none" lIns="91440" tIns="45720" rIns="91440" bIns="45720" anchor="ctr" anchorCtr="1" compatLnSpc="1">
              <a:normAutofit/>
            </a:bodyPr>
            <a:lstStyle/>
            <a:p>
              <a:pPr algn="ctr"/>
              <a:r>
                <a:rPr lang="en-US" altLang="zh-CN" sz="2400">
                  <a:solidFill>
                    <a:schemeClr val="accent4">
                      <a:lumMod val="100000"/>
                    </a:schemeClr>
                  </a:solidFill>
                  <a:latin typeface="Impact" panose="020B0806030902050204" pitchFamily="34" charset="0"/>
                </a:rPr>
                <a:t>04</a:t>
              </a:r>
              <a:endParaRPr lang="en-US" altLang="zh-CN" sz="2400">
                <a:solidFill>
                  <a:schemeClr val="accent4">
                    <a:lumMod val="100000"/>
                  </a:schemeClr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8075494" y="3130219"/>
              <a:ext cx="923331" cy="530486"/>
              <a:chOff x="4255633" y="1604356"/>
              <a:chExt cx="953623" cy="547890"/>
            </a:xfrm>
          </p:grpSpPr>
          <p:sp>
            <p:nvSpPr>
              <p:cNvPr id="24" name="矩形 23"/>
              <p:cNvSpPr/>
              <p:nvPr/>
            </p:nvSpPr>
            <p:spPr bwMode="auto">
              <a:xfrm>
                <a:off x="4428514" y="1604356"/>
                <a:ext cx="607862" cy="281756"/>
              </a:xfrm>
              <a:prstGeom prst="rect">
                <a:avLst/>
              </a:prstGeom>
              <a:solidFill>
                <a:schemeClr val="accent4">
                  <a:lumMod val="100000"/>
                </a:schemeClr>
              </a:solidFill>
              <a:ln w="19050">
                <a:noFill/>
                <a:round/>
              </a:ln>
            </p:spPr>
            <p:txBody>
              <a:bodyPr vert="horz" wrap="none" lIns="0" tIns="0" rIns="0" bIns="0" anchor="ctr" anchorCtr="1" compatLnSpc="1">
                <a:normAutofit/>
              </a:bodyPr>
              <a:lstStyle/>
              <a:p>
                <a:pPr algn="ctr"/>
                <a:r>
                  <a:rPr lang="zh-CN" altLang="en-US" sz="1050">
                    <a:solidFill>
                      <a:schemeClr val="bg1"/>
                    </a:solidFill>
                  </a:rPr>
                  <a:t>关键词</a:t>
                </a:r>
                <a:endParaRPr lang="zh-CN" altLang="en-US" sz="105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文本框 38"/>
              <p:cNvSpPr txBox="1"/>
              <p:nvPr/>
            </p:nvSpPr>
            <p:spPr>
              <a:xfrm>
                <a:off x="4255633" y="1961521"/>
                <a:ext cx="953623" cy="190725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>
                <a:normAutofit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bg1"/>
                    </a:solidFill>
                  </a:rPr>
                  <a:t>输入标题文本</a:t>
                </a:r>
                <a:endParaRPr lang="zh-CN" altLang="en-US" sz="12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8" name="千图PPT彼岸天：ID 8661124库_组合 7"/>
          <p:cNvGrpSpPr/>
          <p:nvPr>
            <p:custDataLst>
              <p:tags r:id="rId5"/>
            </p:custDataLst>
          </p:nvPr>
        </p:nvGrpSpPr>
        <p:grpSpPr>
          <a:xfrm>
            <a:off x="370999" y="2171170"/>
            <a:ext cx="2449051" cy="723852"/>
            <a:chOff x="719666" y="2048993"/>
            <a:chExt cx="3288101" cy="723852"/>
          </a:xfrm>
        </p:grpSpPr>
        <p:sp>
          <p:nvSpPr>
            <p:cNvPr id="18" name="文本框 25"/>
            <p:cNvSpPr txBox="1"/>
            <p:nvPr/>
          </p:nvSpPr>
          <p:spPr>
            <a:xfrm>
              <a:off x="719666" y="2295214"/>
              <a:ext cx="3288101" cy="477631"/>
            </a:xfrm>
            <a:prstGeom prst="rect">
              <a:avLst/>
            </a:prstGeom>
            <a:noFill/>
          </p:spPr>
          <p:txBody>
            <a:bodyPr wrap="square" lIns="72000" tIns="0" rIns="72000" bIns="0">
              <a:normAutofit/>
            </a:bodyPr>
            <a:lstStyle/>
            <a:p>
              <a:pPr algn="r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 dirty="0"/>
                <a:t>请替换文字内容复制你的内容到此</a:t>
              </a:r>
              <a:br>
                <a:rPr lang="zh-CN" altLang="en-US" sz="1100" dirty="0"/>
              </a:br>
              <a:endParaRPr lang="zh-CN" altLang="en-US" sz="1100" dirty="0"/>
            </a:p>
          </p:txBody>
        </p:sp>
        <p:sp>
          <p:nvSpPr>
            <p:cNvPr id="19" name="矩形 18"/>
            <p:cNvSpPr/>
            <p:nvPr/>
          </p:nvSpPr>
          <p:spPr>
            <a:xfrm>
              <a:off x="719666" y="2048993"/>
              <a:ext cx="3288101" cy="246221"/>
            </a:xfrm>
            <a:prstGeom prst="rect">
              <a:avLst/>
            </a:prstGeom>
          </p:spPr>
          <p:txBody>
            <a:bodyPr wrap="none" lIns="72000" tIns="0" rIns="72000" bIns="0">
              <a:normAutofit/>
            </a:bodyPr>
            <a:lstStyle/>
            <a:p>
              <a:pPr lvl="0" algn="r" defTabSz="914400">
                <a:spcBef>
                  <a:spcPct val="0"/>
                </a:spcBef>
                <a:defRPr/>
              </a:pPr>
              <a:r>
                <a:rPr lang="zh-CN" altLang="en-US" sz="1600" b="1" dirty="0">
                  <a:solidFill>
                    <a:schemeClr val="accent1"/>
                  </a:solidFill>
                </a:rPr>
                <a:t>输入标题文本</a:t>
              </a:r>
              <a:endParaRPr lang="zh-CN" altLang="en-US" sz="16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9" name="千图PPT彼岸天：ID 8661124库_组合 8"/>
          <p:cNvGrpSpPr/>
          <p:nvPr>
            <p:custDataLst>
              <p:tags r:id="rId6"/>
            </p:custDataLst>
          </p:nvPr>
        </p:nvGrpSpPr>
        <p:grpSpPr>
          <a:xfrm>
            <a:off x="370999" y="3961297"/>
            <a:ext cx="2449051" cy="723852"/>
            <a:chOff x="719666" y="2048993"/>
            <a:chExt cx="3288101" cy="723852"/>
          </a:xfrm>
        </p:grpSpPr>
        <p:sp>
          <p:nvSpPr>
            <p:cNvPr id="16" name="文本框 21"/>
            <p:cNvSpPr txBox="1"/>
            <p:nvPr/>
          </p:nvSpPr>
          <p:spPr>
            <a:xfrm>
              <a:off x="719666" y="2295214"/>
              <a:ext cx="3288101" cy="477631"/>
            </a:xfrm>
            <a:prstGeom prst="rect">
              <a:avLst/>
            </a:prstGeom>
            <a:noFill/>
          </p:spPr>
          <p:txBody>
            <a:bodyPr wrap="square" lIns="72000" tIns="0" rIns="72000" bIns="0">
              <a:normAutofit/>
            </a:bodyPr>
            <a:lstStyle/>
            <a:p>
              <a:pPr algn="r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 dirty="0"/>
                <a:t>请替换文字内容复制你的内容到此</a:t>
              </a:r>
              <a:br>
                <a:rPr lang="zh-CN" altLang="en-US" sz="1100" dirty="0"/>
              </a:br>
              <a:endParaRPr lang="zh-CN" altLang="en-US" sz="1100" dirty="0"/>
            </a:p>
          </p:txBody>
        </p:sp>
        <p:sp>
          <p:nvSpPr>
            <p:cNvPr id="17" name="矩形 16"/>
            <p:cNvSpPr/>
            <p:nvPr/>
          </p:nvSpPr>
          <p:spPr>
            <a:xfrm>
              <a:off x="719666" y="2048993"/>
              <a:ext cx="3288101" cy="246221"/>
            </a:xfrm>
            <a:prstGeom prst="rect">
              <a:avLst/>
            </a:prstGeom>
          </p:spPr>
          <p:txBody>
            <a:bodyPr wrap="none" lIns="72000" tIns="0" rIns="72000" bIns="0">
              <a:normAutofit/>
            </a:bodyPr>
            <a:lstStyle/>
            <a:p>
              <a:pPr lvl="0" algn="r" defTabSz="914400">
                <a:spcBef>
                  <a:spcPct val="0"/>
                </a:spcBef>
                <a:defRPr/>
              </a:pPr>
              <a:r>
                <a:rPr lang="zh-CN" altLang="en-US" sz="1600" b="1" dirty="0">
                  <a:solidFill>
                    <a:schemeClr val="accent3"/>
                  </a:solidFill>
                </a:rPr>
                <a:t>输入标题文本</a:t>
              </a:r>
              <a:endParaRPr lang="zh-CN" altLang="en-US" sz="1600" b="1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10" name="千图PPT彼岸天：ID 8661124库_组合 9"/>
          <p:cNvGrpSpPr/>
          <p:nvPr>
            <p:custDataLst>
              <p:tags r:id="rId7"/>
            </p:custDataLst>
          </p:nvPr>
        </p:nvGrpSpPr>
        <p:grpSpPr>
          <a:xfrm>
            <a:off x="9371951" y="2171170"/>
            <a:ext cx="2449050" cy="723852"/>
            <a:chOff x="719666" y="2048993"/>
            <a:chExt cx="3288101" cy="723852"/>
          </a:xfrm>
        </p:grpSpPr>
        <p:sp>
          <p:nvSpPr>
            <p:cNvPr id="14" name="文本框 19"/>
            <p:cNvSpPr txBox="1"/>
            <p:nvPr/>
          </p:nvSpPr>
          <p:spPr>
            <a:xfrm>
              <a:off x="719666" y="2295214"/>
              <a:ext cx="3288101" cy="477631"/>
            </a:xfrm>
            <a:prstGeom prst="rect">
              <a:avLst/>
            </a:prstGeom>
            <a:noFill/>
          </p:spPr>
          <p:txBody>
            <a:bodyPr wrap="square" lIns="72000" tIns="0" rIns="72000" bIns="0">
              <a:normAutofit/>
            </a:bodyPr>
            <a:lstStyle/>
            <a:p>
              <a:pPr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 dirty="0"/>
                <a:t>请替换文字内容复制你的内容到此</a:t>
              </a:r>
              <a:br>
                <a:rPr lang="zh-CN" altLang="en-US" sz="1100" dirty="0"/>
              </a:br>
              <a:endParaRPr lang="zh-CN" altLang="en-US" sz="1100" dirty="0"/>
            </a:p>
          </p:txBody>
        </p:sp>
        <p:sp>
          <p:nvSpPr>
            <p:cNvPr id="15" name="矩形 14"/>
            <p:cNvSpPr/>
            <p:nvPr/>
          </p:nvSpPr>
          <p:spPr>
            <a:xfrm>
              <a:off x="719666" y="2048993"/>
              <a:ext cx="3288101" cy="246221"/>
            </a:xfrm>
            <a:prstGeom prst="rect">
              <a:avLst/>
            </a:prstGeom>
          </p:spPr>
          <p:txBody>
            <a:bodyPr wrap="none" lIns="72000" tIns="0" rIns="72000" bIns="0">
              <a:normAutofit/>
            </a:bodyPr>
            <a:lstStyle/>
            <a:p>
              <a:pPr lvl="0" defTabSz="914400">
                <a:spcBef>
                  <a:spcPct val="0"/>
                </a:spcBef>
                <a:defRPr/>
              </a:pPr>
              <a:r>
                <a:rPr lang="zh-CN" altLang="en-US" sz="1600" b="1" dirty="0">
                  <a:solidFill>
                    <a:schemeClr val="accent2"/>
                  </a:solidFill>
                </a:rPr>
                <a:t>输入标题文本</a:t>
              </a:r>
              <a:endParaRPr lang="zh-CN" altLang="en-US" sz="16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1" name="千图PPT彼岸天：ID 8661124库_组合 10"/>
          <p:cNvGrpSpPr/>
          <p:nvPr>
            <p:custDataLst>
              <p:tags r:id="rId8"/>
            </p:custDataLst>
          </p:nvPr>
        </p:nvGrpSpPr>
        <p:grpSpPr>
          <a:xfrm>
            <a:off x="9371951" y="3961297"/>
            <a:ext cx="2449050" cy="723852"/>
            <a:chOff x="719666" y="2048993"/>
            <a:chExt cx="3288101" cy="723852"/>
          </a:xfrm>
        </p:grpSpPr>
        <p:sp>
          <p:nvSpPr>
            <p:cNvPr id="12" name="文本框 15"/>
            <p:cNvSpPr txBox="1"/>
            <p:nvPr/>
          </p:nvSpPr>
          <p:spPr>
            <a:xfrm>
              <a:off x="719666" y="2295214"/>
              <a:ext cx="3288101" cy="477631"/>
            </a:xfrm>
            <a:prstGeom prst="rect">
              <a:avLst/>
            </a:prstGeom>
            <a:noFill/>
          </p:spPr>
          <p:txBody>
            <a:bodyPr wrap="square" lIns="72000" tIns="0" rIns="72000" bIns="0">
              <a:normAutofit/>
            </a:bodyPr>
            <a:lstStyle/>
            <a:p>
              <a:pPr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 dirty="0"/>
                <a:t>请替换文字内容复制你的内容到此</a:t>
              </a:r>
              <a:br>
                <a:rPr lang="zh-CN" altLang="en-US" sz="1100" dirty="0"/>
              </a:br>
              <a:endParaRPr lang="zh-CN" altLang="en-US" sz="1100" dirty="0"/>
            </a:p>
          </p:txBody>
        </p:sp>
        <p:sp>
          <p:nvSpPr>
            <p:cNvPr id="13" name="矩形 12"/>
            <p:cNvSpPr/>
            <p:nvPr/>
          </p:nvSpPr>
          <p:spPr>
            <a:xfrm>
              <a:off x="719666" y="2048993"/>
              <a:ext cx="3288101" cy="246221"/>
            </a:xfrm>
            <a:prstGeom prst="rect">
              <a:avLst/>
            </a:prstGeom>
          </p:spPr>
          <p:txBody>
            <a:bodyPr wrap="none" lIns="72000" tIns="0" rIns="72000" bIns="0">
              <a:normAutofit/>
            </a:bodyPr>
            <a:lstStyle/>
            <a:p>
              <a:pPr lvl="0" defTabSz="914400">
                <a:spcBef>
                  <a:spcPct val="0"/>
                </a:spcBef>
                <a:defRPr/>
              </a:pPr>
              <a:r>
                <a:rPr lang="zh-CN" altLang="en-US" sz="1600" b="1" dirty="0">
                  <a:solidFill>
                    <a:schemeClr val="accent4"/>
                  </a:solidFill>
                </a:rPr>
                <a:t>输入标题文本</a:t>
              </a:r>
              <a:endParaRPr lang="zh-CN" altLang="en-US" sz="1600" b="1" dirty="0">
                <a:solidFill>
                  <a:schemeClr val="accent4"/>
                </a:solidFill>
              </a:endParaRPr>
            </a:p>
          </p:txBody>
        </p:sp>
      </p:grpSp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36" t="47093" r="2135" b="29787"/>
          <a:stretch>
            <a:fillRect/>
          </a:stretch>
        </p:blipFill>
        <p:spPr>
          <a:xfrm>
            <a:off x="3280405" y="292100"/>
            <a:ext cx="1197320" cy="691673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36" t="74090" r="2135" b="4299"/>
          <a:stretch>
            <a:fillRect/>
          </a:stretch>
        </p:blipFill>
        <p:spPr>
          <a:xfrm>
            <a:off x="7534972" y="349532"/>
            <a:ext cx="1197320" cy="646511"/>
          </a:xfrm>
          <a:prstGeom prst="rect">
            <a:avLst/>
          </a:prstGeom>
        </p:spPr>
      </p:pic>
      <p:sp>
        <p:nvSpPr>
          <p:cNvPr id="46" name="文本框 45"/>
          <p:cNvSpPr txBox="1"/>
          <p:nvPr/>
        </p:nvSpPr>
        <p:spPr>
          <a:xfrm>
            <a:off x="4477725" y="347981"/>
            <a:ext cx="3057247" cy="58477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请插入您的标题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3000">
        <p14:rippl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4"/>
          <p:cNvGrpSpPr/>
          <p:nvPr>
            <p:custDataLst>
              <p:tags r:id="rId1"/>
            </p:custDataLst>
          </p:nvPr>
        </p:nvGrpSpPr>
        <p:grpSpPr>
          <a:xfrm>
            <a:off x="4253083" y="1807323"/>
            <a:ext cx="3685833" cy="3684159"/>
            <a:chOff x="599351" y="2215578"/>
            <a:chExt cx="3266532" cy="3265048"/>
          </a:xfrm>
        </p:grpSpPr>
        <p:sp>
          <p:nvSpPr>
            <p:cNvPr id="45" name="Freeform: Shape 5"/>
            <p:cNvSpPr/>
            <p:nvPr/>
          </p:nvSpPr>
          <p:spPr bwMode="auto">
            <a:xfrm>
              <a:off x="599351" y="2215579"/>
              <a:ext cx="1948951" cy="1948951"/>
            </a:xfrm>
            <a:custGeom>
              <a:avLst/>
              <a:gdLst>
                <a:gd name="T0" fmla="*/ 1315 w 1315"/>
                <a:gd name="T1" fmla="*/ 657 h 1315"/>
                <a:gd name="T2" fmla="*/ 1204 w 1315"/>
                <a:gd name="T3" fmla="*/ 768 h 1315"/>
                <a:gd name="T4" fmla="*/ 1101 w 1315"/>
                <a:gd name="T5" fmla="*/ 665 h 1315"/>
                <a:gd name="T6" fmla="*/ 1111 w 1315"/>
                <a:gd name="T7" fmla="*/ 657 h 1315"/>
                <a:gd name="T8" fmla="*/ 1101 w 1315"/>
                <a:gd name="T9" fmla="*/ 650 h 1315"/>
                <a:gd name="T10" fmla="*/ 1000 w 1315"/>
                <a:gd name="T11" fmla="*/ 547 h 1315"/>
                <a:gd name="T12" fmla="*/ 658 w 1315"/>
                <a:gd name="T13" fmla="*/ 205 h 1315"/>
                <a:gd name="T14" fmla="*/ 205 w 1315"/>
                <a:gd name="T15" fmla="*/ 657 h 1315"/>
                <a:gd name="T16" fmla="*/ 547 w 1315"/>
                <a:gd name="T17" fmla="*/ 999 h 1315"/>
                <a:gd name="T18" fmla="*/ 446 w 1315"/>
                <a:gd name="T19" fmla="*/ 1103 h 1315"/>
                <a:gd name="T20" fmla="*/ 0 w 1315"/>
                <a:gd name="T21" fmla="*/ 657 h 1315"/>
                <a:gd name="T22" fmla="*/ 658 w 1315"/>
                <a:gd name="T23" fmla="*/ 0 h 1315"/>
                <a:gd name="T24" fmla="*/ 1101 w 1315"/>
                <a:gd name="T25" fmla="*/ 445 h 1315"/>
                <a:gd name="T26" fmla="*/ 1204 w 1315"/>
                <a:gd name="T27" fmla="*/ 547 h 1315"/>
                <a:gd name="T28" fmla="*/ 1315 w 1315"/>
                <a:gd name="T29" fmla="*/ 657 h 1315"/>
                <a:gd name="T30" fmla="*/ 769 w 1315"/>
                <a:gd name="T31" fmla="*/ 999 h 1315"/>
                <a:gd name="T32" fmla="*/ 665 w 1315"/>
                <a:gd name="T33" fmla="*/ 1103 h 1315"/>
                <a:gd name="T34" fmla="*/ 658 w 1315"/>
                <a:gd name="T35" fmla="*/ 1110 h 1315"/>
                <a:gd name="T36" fmla="*/ 650 w 1315"/>
                <a:gd name="T37" fmla="*/ 1103 h 1315"/>
                <a:gd name="T38" fmla="*/ 547 w 1315"/>
                <a:gd name="T39" fmla="*/ 1204 h 1315"/>
                <a:gd name="T40" fmla="*/ 658 w 1315"/>
                <a:gd name="T41" fmla="*/ 1315 h 1315"/>
                <a:gd name="T42" fmla="*/ 769 w 1315"/>
                <a:gd name="T43" fmla="*/ 1204 h 1315"/>
                <a:gd name="T44" fmla="*/ 870 w 1315"/>
                <a:gd name="T45" fmla="*/ 1103 h 1315"/>
                <a:gd name="T46" fmla="*/ 1101 w 1315"/>
                <a:gd name="T47" fmla="*/ 869 h 1315"/>
                <a:gd name="T48" fmla="*/ 1000 w 1315"/>
                <a:gd name="T49" fmla="*/ 768 h 1315"/>
                <a:gd name="T50" fmla="*/ 769 w 1315"/>
                <a:gd name="T51" fmla="*/ 999 h 1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15" h="1315">
                  <a:moveTo>
                    <a:pt x="1315" y="657"/>
                  </a:moveTo>
                  <a:lnTo>
                    <a:pt x="1204" y="768"/>
                  </a:lnTo>
                  <a:lnTo>
                    <a:pt x="1101" y="665"/>
                  </a:lnTo>
                  <a:lnTo>
                    <a:pt x="1111" y="657"/>
                  </a:lnTo>
                  <a:lnTo>
                    <a:pt x="1101" y="650"/>
                  </a:lnTo>
                  <a:lnTo>
                    <a:pt x="1000" y="547"/>
                  </a:lnTo>
                  <a:lnTo>
                    <a:pt x="658" y="205"/>
                  </a:lnTo>
                  <a:lnTo>
                    <a:pt x="205" y="657"/>
                  </a:lnTo>
                  <a:lnTo>
                    <a:pt x="547" y="999"/>
                  </a:lnTo>
                  <a:lnTo>
                    <a:pt x="446" y="1103"/>
                  </a:lnTo>
                  <a:lnTo>
                    <a:pt x="0" y="657"/>
                  </a:lnTo>
                  <a:lnTo>
                    <a:pt x="658" y="0"/>
                  </a:lnTo>
                  <a:lnTo>
                    <a:pt x="1101" y="445"/>
                  </a:lnTo>
                  <a:lnTo>
                    <a:pt x="1204" y="547"/>
                  </a:lnTo>
                  <a:lnTo>
                    <a:pt x="1315" y="657"/>
                  </a:lnTo>
                  <a:close/>
                  <a:moveTo>
                    <a:pt x="769" y="999"/>
                  </a:moveTo>
                  <a:lnTo>
                    <a:pt x="665" y="1103"/>
                  </a:lnTo>
                  <a:lnTo>
                    <a:pt x="658" y="1110"/>
                  </a:lnTo>
                  <a:lnTo>
                    <a:pt x="650" y="1103"/>
                  </a:lnTo>
                  <a:lnTo>
                    <a:pt x="547" y="1204"/>
                  </a:lnTo>
                  <a:lnTo>
                    <a:pt x="658" y="1315"/>
                  </a:lnTo>
                  <a:lnTo>
                    <a:pt x="769" y="1204"/>
                  </a:lnTo>
                  <a:lnTo>
                    <a:pt x="870" y="1103"/>
                  </a:lnTo>
                  <a:lnTo>
                    <a:pt x="1101" y="869"/>
                  </a:lnTo>
                  <a:lnTo>
                    <a:pt x="1000" y="768"/>
                  </a:lnTo>
                  <a:lnTo>
                    <a:pt x="769" y="99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6" name="Freeform: Shape 6"/>
            <p:cNvSpPr/>
            <p:nvPr/>
          </p:nvSpPr>
          <p:spPr bwMode="auto">
            <a:xfrm>
              <a:off x="1916931" y="2215578"/>
              <a:ext cx="1948951" cy="1948950"/>
            </a:xfrm>
            <a:custGeom>
              <a:avLst/>
              <a:gdLst>
                <a:gd name="T0" fmla="*/ 546 w 1315"/>
                <a:gd name="T1" fmla="*/ 999 h 1315"/>
                <a:gd name="T2" fmla="*/ 445 w 1315"/>
                <a:gd name="T3" fmla="*/ 1103 h 1315"/>
                <a:gd name="T4" fmla="*/ 212 w 1315"/>
                <a:gd name="T5" fmla="*/ 869 h 1315"/>
                <a:gd name="T6" fmla="*/ 111 w 1315"/>
                <a:gd name="T7" fmla="*/ 768 h 1315"/>
                <a:gd name="T8" fmla="*/ 0 w 1315"/>
                <a:gd name="T9" fmla="*/ 657 h 1315"/>
                <a:gd name="T10" fmla="*/ 111 w 1315"/>
                <a:gd name="T11" fmla="*/ 547 h 1315"/>
                <a:gd name="T12" fmla="*/ 212 w 1315"/>
                <a:gd name="T13" fmla="*/ 650 h 1315"/>
                <a:gd name="T14" fmla="*/ 204 w 1315"/>
                <a:gd name="T15" fmla="*/ 657 h 1315"/>
                <a:gd name="T16" fmla="*/ 212 w 1315"/>
                <a:gd name="T17" fmla="*/ 665 h 1315"/>
                <a:gd name="T18" fmla="*/ 315 w 1315"/>
                <a:gd name="T19" fmla="*/ 768 h 1315"/>
                <a:gd name="T20" fmla="*/ 546 w 1315"/>
                <a:gd name="T21" fmla="*/ 999 h 1315"/>
                <a:gd name="T22" fmla="*/ 657 w 1315"/>
                <a:gd name="T23" fmla="*/ 0 h 1315"/>
                <a:gd name="T24" fmla="*/ 212 w 1315"/>
                <a:gd name="T25" fmla="*/ 445 h 1315"/>
                <a:gd name="T26" fmla="*/ 315 w 1315"/>
                <a:gd name="T27" fmla="*/ 547 h 1315"/>
                <a:gd name="T28" fmla="*/ 657 w 1315"/>
                <a:gd name="T29" fmla="*/ 205 h 1315"/>
                <a:gd name="T30" fmla="*/ 1110 w 1315"/>
                <a:gd name="T31" fmla="*/ 657 h 1315"/>
                <a:gd name="T32" fmla="*/ 768 w 1315"/>
                <a:gd name="T33" fmla="*/ 999 h 1315"/>
                <a:gd name="T34" fmla="*/ 665 w 1315"/>
                <a:gd name="T35" fmla="*/ 1103 h 1315"/>
                <a:gd name="T36" fmla="*/ 657 w 1315"/>
                <a:gd name="T37" fmla="*/ 1110 h 1315"/>
                <a:gd name="T38" fmla="*/ 650 w 1315"/>
                <a:gd name="T39" fmla="*/ 1103 h 1315"/>
                <a:gd name="T40" fmla="*/ 546 w 1315"/>
                <a:gd name="T41" fmla="*/ 1204 h 1315"/>
                <a:gd name="T42" fmla="*/ 657 w 1315"/>
                <a:gd name="T43" fmla="*/ 1315 h 1315"/>
                <a:gd name="T44" fmla="*/ 768 w 1315"/>
                <a:gd name="T45" fmla="*/ 1204 h 1315"/>
                <a:gd name="T46" fmla="*/ 869 w 1315"/>
                <a:gd name="T47" fmla="*/ 1103 h 1315"/>
                <a:gd name="T48" fmla="*/ 1315 w 1315"/>
                <a:gd name="T49" fmla="*/ 657 h 1315"/>
                <a:gd name="T50" fmla="*/ 657 w 1315"/>
                <a:gd name="T51" fmla="*/ 0 h 1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15" h="1315">
                  <a:moveTo>
                    <a:pt x="546" y="999"/>
                  </a:moveTo>
                  <a:lnTo>
                    <a:pt x="445" y="1103"/>
                  </a:lnTo>
                  <a:lnTo>
                    <a:pt x="212" y="869"/>
                  </a:lnTo>
                  <a:lnTo>
                    <a:pt x="111" y="768"/>
                  </a:lnTo>
                  <a:lnTo>
                    <a:pt x="0" y="657"/>
                  </a:lnTo>
                  <a:lnTo>
                    <a:pt x="111" y="547"/>
                  </a:lnTo>
                  <a:lnTo>
                    <a:pt x="212" y="650"/>
                  </a:lnTo>
                  <a:lnTo>
                    <a:pt x="204" y="657"/>
                  </a:lnTo>
                  <a:lnTo>
                    <a:pt x="212" y="665"/>
                  </a:lnTo>
                  <a:lnTo>
                    <a:pt x="315" y="768"/>
                  </a:lnTo>
                  <a:lnTo>
                    <a:pt x="546" y="999"/>
                  </a:lnTo>
                  <a:close/>
                  <a:moveTo>
                    <a:pt x="657" y="0"/>
                  </a:moveTo>
                  <a:lnTo>
                    <a:pt x="212" y="445"/>
                  </a:lnTo>
                  <a:lnTo>
                    <a:pt x="315" y="547"/>
                  </a:lnTo>
                  <a:lnTo>
                    <a:pt x="657" y="205"/>
                  </a:lnTo>
                  <a:lnTo>
                    <a:pt x="1110" y="657"/>
                  </a:lnTo>
                  <a:lnTo>
                    <a:pt x="768" y="999"/>
                  </a:lnTo>
                  <a:lnTo>
                    <a:pt x="665" y="1103"/>
                  </a:lnTo>
                  <a:lnTo>
                    <a:pt x="657" y="1110"/>
                  </a:lnTo>
                  <a:lnTo>
                    <a:pt x="650" y="1103"/>
                  </a:lnTo>
                  <a:lnTo>
                    <a:pt x="546" y="1204"/>
                  </a:lnTo>
                  <a:lnTo>
                    <a:pt x="657" y="1315"/>
                  </a:lnTo>
                  <a:lnTo>
                    <a:pt x="768" y="1204"/>
                  </a:lnTo>
                  <a:lnTo>
                    <a:pt x="869" y="1103"/>
                  </a:lnTo>
                  <a:lnTo>
                    <a:pt x="1315" y="657"/>
                  </a:lnTo>
                  <a:lnTo>
                    <a:pt x="65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7" name="Freeform: Shape 7"/>
            <p:cNvSpPr/>
            <p:nvPr/>
          </p:nvSpPr>
          <p:spPr bwMode="auto">
            <a:xfrm>
              <a:off x="1916932" y="3533156"/>
              <a:ext cx="1948951" cy="1947468"/>
            </a:xfrm>
            <a:custGeom>
              <a:avLst/>
              <a:gdLst>
                <a:gd name="T0" fmla="*/ 315 w 1315"/>
                <a:gd name="T1" fmla="*/ 546 h 1314"/>
                <a:gd name="T2" fmla="*/ 212 w 1315"/>
                <a:gd name="T3" fmla="*/ 445 h 1314"/>
                <a:gd name="T4" fmla="*/ 445 w 1315"/>
                <a:gd name="T5" fmla="*/ 214 h 1314"/>
                <a:gd name="T6" fmla="*/ 546 w 1315"/>
                <a:gd name="T7" fmla="*/ 110 h 1314"/>
                <a:gd name="T8" fmla="*/ 657 w 1315"/>
                <a:gd name="T9" fmla="*/ 0 h 1314"/>
                <a:gd name="T10" fmla="*/ 768 w 1315"/>
                <a:gd name="T11" fmla="*/ 110 h 1314"/>
                <a:gd name="T12" fmla="*/ 665 w 1315"/>
                <a:gd name="T13" fmla="*/ 214 h 1314"/>
                <a:gd name="T14" fmla="*/ 657 w 1315"/>
                <a:gd name="T15" fmla="*/ 204 h 1314"/>
                <a:gd name="T16" fmla="*/ 650 w 1315"/>
                <a:gd name="T17" fmla="*/ 214 h 1314"/>
                <a:gd name="T18" fmla="*/ 546 w 1315"/>
                <a:gd name="T19" fmla="*/ 315 h 1314"/>
                <a:gd name="T20" fmla="*/ 315 w 1315"/>
                <a:gd name="T21" fmla="*/ 546 h 1314"/>
                <a:gd name="T22" fmla="*/ 869 w 1315"/>
                <a:gd name="T23" fmla="*/ 214 h 1314"/>
                <a:gd name="T24" fmla="*/ 768 w 1315"/>
                <a:gd name="T25" fmla="*/ 315 h 1314"/>
                <a:gd name="T26" fmla="*/ 1110 w 1315"/>
                <a:gd name="T27" fmla="*/ 657 h 1314"/>
                <a:gd name="T28" fmla="*/ 657 w 1315"/>
                <a:gd name="T29" fmla="*/ 1109 h 1314"/>
                <a:gd name="T30" fmla="*/ 315 w 1315"/>
                <a:gd name="T31" fmla="*/ 767 h 1314"/>
                <a:gd name="T32" fmla="*/ 212 w 1315"/>
                <a:gd name="T33" fmla="*/ 664 h 1314"/>
                <a:gd name="T34" fmla="*/ 204 w 1315"/>
                <a:gd name="T35" fmla="*/ 657 h 1314"/>
                <a:gd name="T36" fmla="*/ 212 w 1315"/>
                <a:gd name="T37" fmla="*/ 649 h 1314"/>
                <a:gd name="T38" fmla="*/ 111 w 1315"/>
                <a:gd name="T39" fmla="*/ 546 h 1314"/>
                <a:gd name="T40" fmla="*/ 0 w 1315"/>
                <a:gd name="T41" fmla="*/ 657 h 1314"/>
                <a:gd name="T42" fmla="*/ 111 w 1315"/>
                <a:gd name="T43" fmla="*/ 767 h 1314"/>
                <a:gd name="T44" fmla="*/ 212 w 1315"/>
                <a:gd name="T45" fmla="*/ 869 h 1314"/>
                <a:gd name="T46" fmla="*/ 657 w 1315"/>
                <a:gd name="T47" fmla="*/ 1314 h 1314"/>
                <a:gd name="T48" fmla="*/ 1315 w 1315"/>
                <a:gd name="T49" fmla="*/ 657 h 1314"/>
                <a:gd name="T50" fmla="*/ 869 w 1315"/>
                <a:gd name="T51" fmla="*/ 214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15" h="1314">
                  <a:moveTo>
                    <a:pt x="315" y="546"/>
                  </a:moveTo>
                  <a:lnTo>
                    <a:pt x="212" y="445"/>
                  </a:lnTo>
                  <a:lnTo>
                    <a:pt x="445" y="214"/>
                  </a:lnTo>
                  <a:lnTo>
                    <a:pt x="546" y="110"/>
                  </a:lnTo>
                  <a:lnTo>
                    <a:pt x="657" y="0"/>
                  </a:lnTo>
                  <a:lnTo>
                    <a:pt x="768" y="110"/>
                  </a:lnTo>
                  <a:lnTo>
                    <a:pt x="665" y="214"/>
                  </a:lnTo>
                  <a:lnTo>
                    <a:pt x="657" y="204"/>
                  </a:lnTo>
                  <a:lnTo>
                    <a:pt x="650" y="214"/>
                  </a:lnTo>
                  <a:lnTo>
                    <a:pt x="546" y="315"/>
                  </a:lnTo>
                  <a:lnTo>
                    <a:pt x="315" y="546"/>
                  </a:lnTo>
                  <a:close/>
                  <a:moveTo>
                    <a:pt x="869" y="214"/>
                  </a:moveTo>
                  <a:lnTo>
                    <a:pt x="768" y="315"/>
                  </a:lnTo>
                  <a:lnTo>
                    <a:pt x="1110" y="657"/>
                  </a:lnTo>
                  <a:lnTo>
                    <a:pt x="657" y="1109"/>
                  </a:lnTo>
                  <a:lnTo>
                    <a:pt x="315" y="767"/>
                  </a:lnTo>
                  <a:lnTo>
                    <a:pt x="212" y="664"/>
                  </a:lnTo>
                  <a:lnTo>
                    <a:pt x="204" y="657"/>
                  </a:lnTo>
                  <a:lnTo>
                    <a:pt x="212" y="649"/>
                  </a:lnTo>
                  <a:lnTo>
                    <a:pt x="111" y="546"/>
                  </a:lnTo>
                  <a:lnTo>
                    <a:pt x="0" y="657"/>
                  </a:lnTo>
                  <a:lnTo>
                    <a:pt x="111" y="767"/>
                  </a:lnTo>
                  <a:lnTo>
                    <a:pt x="212" y="869"/>
                  </a:lnTo>
                  <a:lnTo>
                    <a:pt x="657" y="1314"/>
                  </a:lnTo>
                  <a:lnTo>
                    <a:pt x="1315" y="657"/>
                  </a:lnTo>
                  <a:lnTo>
                    <a:pt x="869" y="2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8" name="Freeform: Shape 8"/>
            <p:cNvSpPr/>
            <p:nvPr/>
          </p:nvSpPr>
          <p:spPr bwMode="auto">
            <a:xfrm>
              <a:off x="599351" y="3533158"/>
              <a:ext cx="1948951" cy="1947468"/>
            </a:xfrm>
            <a:custGeom>
              <a:avLst/>
              <a:gdLst>
                <a:gd name="T0" fmla="*/ 1315 w 1315"/>
                <a:gd name="T1" fmla="*/ 657 h 1314"/>
                <a:gd name="T2" fmla="*/ 1204 w 1315"/>
                <a:gd name="T3" fmla="*/ 767 h 1314"/>
                <a:gd name="T4" fmla="*/ 1101 w 1315"/>
                <a:gd name="T5" fmla="*/ 664 h 1314"/>
                <a:gd name="T6" fmla="*/ 1111 w 1315"/>
                <a:gd name="T7" fmla="*/ 657 h 1314"/>
                <a:gd name="T8" fmla="*/ 1101 w 1315"/>
                <a:gd name="T9" fmla="*/ 649 h 1314"/>
                <a:gd name="T10" fmla="*/ 1000 w 1315"/>
                <a:gd name="T11" fmla="*/ 546 h 1314"/>
                <a:gd name="T12" fmla="*/ 769 w 1315"/>
                <a:gd name="T13" fmla="*/ 315 h 1314"/>
                <a:gd name="T14" fmla="*/ 870 w 1315"/>
                <a:gd name="T15" fmla="*/ 214 h 1314"/>
                <a:gd name="T16" fmla="*/ 1101 w 1315"/>
                <a:gd name="T17" fmla="*/ 445 h 1314"/>
                <a:gd name="T18" fmla="*/ 1204 w 1315"/>
                <a:gd name="T19" fmla="*/ 546 h 1314"/>
                <a:gd name="T20" fmla="*/ 1315 w 1315"/>
                <a:gd name="T21" fmla="*/ 657 h 1314"/>
                <a:gd name="T22" fmla="*/ 658 w 1315"/>
                <a:gd name="T23" fmla="*/ 1109 h 1314"/>
                <a:gd name="T24" fmla="*/ 205 w 1315"/>
                <a:gd name="T25" fmla="*/ 657 h 1314"/>
                <a:gd name="T26" fmla="*/ 547 w 1315"/>
                <a:gd name="T27" fmla="*/ 315 h 1314"/>
                <a:gd name="T28" fmla="*/ 650 w 1315"/>
                <a:gd name="T29" fmla="*/ 214 h 1314"/>
                <a:gd name="T30" fmla="*/ 658 w 1315"/>
                <a:gd name="T31" fmla="*/ 204 h 1314"/>
                <a:gd name="T32" fmla="*/ 665 w 1315"/>
                <a:gd name="T33" fmla="*/ 214 h 1314"/>
                <a:gd name="T34" fmla="*/ 769 w 1315"/>
                <a:gd name="T35" fmla="*/ 110 h 1314"/>
                <a:gd name="T36" fmla="*/ 658 w 1315"/>
                <a:gd name="T37" fmla="*/ 0 h 1314"/>
                <a:gd name="T38" fmla="*/ 547 w 1315"/>
                <a:gd name="T39" fmla="*/ 110 h 1314"/>
                <a:gd name="T40" fmla="*/ 446 w 1315"/>
                <a:gd name="T41" fmla="*/ 214 h 1314"/>
                <a:gd name="T42" fmla="*/ 0 w 1315"/>
                <a:gd name="T43" fmla="*/ 657 h 1314"/>
                <a:gd name="T44" fmla="*/ 658 w 1315"/>
                <a:gd name="T45" fmla="*/ 1314 h 1314"/>
                <a:gd name="T46" fmla="*/ 1101 w 1315"/>
                <a:gd name="T47" fmla="*/ 869 h 1314"/>
                <a:gd name="T48" fmla="*/ 1000 w 1315"/>
                <a:gd name="T49" fmla="*/ 767 h 1314"/>
                <a:gd name="T50" fmla="*/ 658 w 1315"/>
                <a:gd name="T51" fmla="*/ 1109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15" h="1314">
                  <a:moveTo>
                    <a:pt x="1315" y="657"/>
                  </a:moveTo>
                  <a:lnTo>
                    <a:pt x="1204" y="767"/>
                  </a:lnTo>
                  <a:lnTo>
                    <a:pt x="1101" y="664"/>
                  </a:lnTo>
                  <a:lnTo>
                    <a:pt x="1111" y="657"/>
                  </a:lnTo>
                  <a:lnTo>
                    <a:pt x="1101" y="649"/>
                  </a:lnTo>
                  <a:lnTo>
                    <a:pt x="1000" y="546"/>
                  </a:lnTo>
                  <a:lnTo>
                    <a:pt x="769" y="315"/>
                  </a:lnTo>
                  <a:lnTo>
                    <a:pt x="870" y="214"/>
                  </a:lnTo>
                  <a:lnTo>
                    <a:pt x="1101" y="445"/>
                  </a:lnTo>
                  <a:lnTo>
                    <a:pt x="1204" y="546"/>
                  </a:lnTo>
                  <a:lnTo>
                    <a:pt x="1315" y="657"/>
                  </a:lnTo>
                  <a:close/>
                  <a:moveTo>
                    <a:pt x="658" y="1109"/>
                  </a:moveTo>
                  <a:lnTo>
                    <a:pt x="205" y="657"/>
                  </a:lnTo>
                  <a:lnTo>
                    <a:pt x="547" y="315"/>
                  </a:lnTo>
                  <a:lnTo>
                    <a:pt x="650" y="214"/>
                  </a:lnTo>
                  <a:lnTo>
                    <a:pt x="658" y="204"/>
                  </a:lnTo>
                  <a:lnTo>
                    <a:pt x="665" y="214"/>
                  </a:lnTo>
                  <a:lnTo>
                    <a:pt x="769" y="110"/>
                  </a:lnTo>
                  <a:lnTo>
                    <a:pt x="658" y="0"/>
                  </a:lnTo>
                  <a:lnTo>
                    <a:pt x="547" y="110"/>
                  </a:lnTo>
                  <a:lnTo>
                    <a:pt x="446" y="214"/>
                  </a:lnTo>
                  <a:lnTo>
                    <a:pt x="0" y="657"/>
                  </a:lnTo>
                  <a:lnTo>
                    <a:pt x="658" y="1314"/>
                  </a:lnTo>
                  <a:lnTo>
                    <a:pt x="1101" y="869"/>
                  </a:lnTo>
                  <a:lnTo>
                    <a:pt x="1000" y="767"/>
                  </a:lnTo>
                  <a:lnTo>
                    <a:pt x="658" y="110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5" name="千图PPT彼岸天：ID 8661124库_组合 3"/>
          <p:cNvGrpSpPr/>
          <p:nvPr>
            <p:custDataLst>
              <p:tags r:id="rId2"/>
            </p:custDataLst>
          </p:nvPr>
        </p:nvGrpSpPr>
        <p:grpSpPr>
          <a:xfrm>
            <a:off x="8418752" y="1614901"/>
            <a:ext cx="2213318" cy="4069003"/>
            <a:chOff x="8082800" y="1603669"/>
            <a:chExt cx="2213318" cy="4069003"/>
          </a:xfrm>
        </p:grpSpPr>
        <p:sp>
          <p:nvSpPr>
            <p:cNvPr id="31" name="Flowchart: Connector 19"/>
            <p:cNvSpPr/>
            <p:nvPr/>
          </p:nvSpPr>
          <p:spPr>
            <a:xfrm>
              <a:off x="8873356" y="1603669"/>
              <a:ext cx="673069" cy="673069"/>
            </a:xfrm>
            <a:prstGeom prst="flowChartConnector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32" name="Flowchart: Connector 20"/>
            <p:cNvSpPr/>
            <p:nvPr/>
          </p:nvSpPr>
          <p:spPr>
            <a:xfrm>
              <a:off x="8852924" y="3863028"/>
              <a:ext cx="673069" cy="673069"/>
            </a:xfrm>
            <a:prstGeom prst="flowChartConnector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33" name="Group 36"/>
            <p:cNvGrpSpPr/>
            <p:nvPr/>
          </p:nvGrpSpPr>
          <p:grpSpPr>
            <a:xfrm>
              <a:off x="8996535" y="1747954"/>
              <a:ext cx="385847" cy="374111"/>
              <a:chOff x="4411266" y="2303265"/>
              <a:chExt cx="325040" cy="315154"/>
            </a:xfrm>
            <a:solidFill>
              <a:schemeClr val="bg1"/>
            </a:solidFill>
          </p:grpSpPr>
          <p:sp>
            <p:nvSpPr>
              <p:cNvPr id="43" name="Freeform: Shape 37"/>
              <p:cNvSpPr/>
              <p:nvPr/>
            </p:nvSpPr>
            <p:spPr bwMode="auto">
              <a:xfrm>
                <a:off x="4411266" y="2336007"/>
                <a:ext cx="291108" cy="282412"/>
              </a:xfrm>
              <a:custGeom>
                <a:avLst/>
                <a:gdLst>
                  <a:gd name="T0" fmla="*/ 417 w 21600"/>
                  <a:gd name="T1" fmla="*/ 102 h 21600"/>
                  <a:gd name="T2" fmla="*/ 384 w 21600"/>
                  <a:gd name="T3" fmla="*/ 65 h 21600"/>
                  <a:gd name="T4" fmla="*/ 316 w 21600"/>
                  <a:gd name="T5" fmla="*/ 0 h 21600"/>
                  <a:gd name="T6" fmla="*/ 283 w 21600"/>
                  <a:gd name="T7" fmla="*/ 33 h 21600"/>
                  <a:gd name="T8" fmla="*/ 149 w 21600"/>
                  <a:gd name="T9" fmla="*/ 102 h 21600"/>
                  <a:gd name="T10" fmla="*/ 0 w 21600"/>
                  <a:gd name="T11" fmla="*/ 465 h 21600"/>
                  <a:gd name="T12" fmla="*/ 182 w 21600"/>
                  <a:gd name="T13" fmla="*/ 265 h 21600"/>
                  <a:gd name="T14" fmla="*/ 182 w 21600"/>
                  <a:gd name="T15" fmla="*/ 265 h 21600"/>
                  <a:gd name="T16" fmla="*/ 197 w 21600"/>
                  <a:gd name="T17" fmla="*/ 181 h 21600"/>
                  <a:gd name="T18" fmla="*/ 302 w 21600"/>
                  <a:gd name="T19" fmla="*/ 181 h 21600"/>
                  <a:gd name="T20" fmla="*/ 302 w 21600"/>
                  <a:gd name="T21" fmla="*/ 283 h 21600"/>
                  <a:gd name="T22" fmla="*/ 216 w 21600"/>
                  <a:gd name="T23" fmla="*/ 297 h 21600"/>
                  <a:gd name="T24" fmla="*/ 216 w 21600"/>
                  <a:gd name="T25" fmla="*/ 297 h 21600"/>
                  <a:gd name="T26" fmla="*/ 10 w 21600"/>
                  <a:gd name="T27" fmla="*/ 474 h 21600"/>
                  <a:gd name="T28" fmla="*/ 384 w 21600"/>
                  <a:gd name="T29" fmla="*/ 330 h 21600"/>
                  <a:gd name="T30" fmla="*/ 451 w 21600"/>
                  <a:gd name="T31" fmla="*/ 200 h 21600"/>
                  <a:gd name="T32" fmla="*/ 489 w 21600"/>
                  <a:gd name="T33" fmla="*/ 167 h 21600"/>
                  <a:gd name="T34" fmla="*/ 417 w 21600"/>
                  <a:gd name="T35" fmla="*/ 102 h 21600"/>
                  <a:gd name="T36" fmla="*/ 417 w 21600"/>
                  <a:gd name="T37" fmla="*/ 102 h 216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1600" h="21600">
                    <a:moveTo>
                      <a:pt x="18424" y="4659"/>
                    </a:moveTo>
                    <a:cubicBezTo>
                      <a:pt x="16941" y="2965"/>
                      <a:pt x="16941" y="2965"/>
                      <a:pt x="16941" y="2965"/>
                    </a:cubicBezTo>
                    <a:cubicBezTo>
                      <a:pt x="13976" y="0"/>
                      <a:pt x="13976" y="0"/>
                      <a:pt x="13976" y="0"/>
                    </a:cubicBezTo>
                    <a:cubicBezTo>
                      <a:pt x="13976" y="0"/>
                      <a:pt x="13976" y="0"/>
                      <a:pt x="12494" y="1482"/>
                    </a:cubicBezTo>
                    <a:cubicBezTo>
                      <a:pt x="11012" y="2965"/>
                      <a:pt x="6565" y="4659"/>
                      <a:pt x="6565" y="4659"/>
                    </a:cubicBezTo>
                    <a:cubicBezTo>
                      <a:pt x="0" y="21176"/>
                      <a:pt x="0" y="21176"/>
                      <a:pt x="0" y="21176"/>
                    </a:cubicBezTo>
                    <a:cubicBezTo>
                      <a:pt x="8047" y="12071"/>
                      <a:pt x="8047" y="12071"/>
                      <a:pt x="8047" y="12071"/>
                    </a:cubicBezTo>
                    <a:cubicBezTo>
                      <a:pt x="7624" y="10800"/>
                      <a:pt x="7835" y="9318"/>
                      <a:pt x="8682" y="8259"/>
                    </a:cubicBezTo>
                    <a:cubicBezTo>
                      <a:pt x="9953" y="6988"/>
                      <a:pt x="12071" y="6988"/>
                      <a:pt x="13341" y="8259"/>
                    </a:cubicBezTo>
                    <a:cubicBezTo>
                      <a:pt x="14400" y="9529"/>
                      <a:pt x="14400" y="11647"/>
                      <a:pt x="13341" y="12918"/>
                    </a:cubicBezTo>
                    <a:cubicBezTo>
                      <a:pt x="12282" y="13765"/>
                      <a:pt x="10800" y="13976"/>
                      <a:pt x="9529" y="13553"/>
                    </a:cubicBezTo>
                    <a:cubicBezTo>
                      <a:pt x="424" y="21600"/>
                      <a:pt x="424" y="21600"/>
                      <a:pt x="424" y="21600"/>
                    </a:cubicBezTo>
                    <a:cubicBezTo>
                      <a:pt x="16941" y="15035"/>
                      <a:pt x="16941" y="15035"/>
                      <a:pt x="16941" y="15035"/>
                    </a:cubicBezTo>
                    <a:cubicBezTo>
                      <a:pt x="16941" y="15035"/>
                      <a:pt x="18424" y="10588"/>
                      <a:pt x="19906" y="9106"/>
                    </a:cubicBezTo>
                    <a:cubicBezTo>
                      <a:pt x="21600" y="7624"/>
                      <a:pt x="21600" y="7624"/>
                      <a:pt x="21600" y="7624"/>
                    </a:cubicBezTo>
                    <a:lnTo>
                      <a:pt x="18424" y="4659"/>
                    </a:lnTo>
                    <a:close/>
                    <a:moveTo>
                      <a:pt x="18424" y="4659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4" name="Freeform: Shape 38"/>
              <p:cNvSpPr/>
              <p:nvPr/>
            </p:nvSpPr>
            <p:spPr bwMode="auto">
              <a:xfrm>
                <a:off x="4619625" y="2303265"/>
                <a:ext cx="116681" cy="113109"/>
              </a:xfrm>
              <a:custGeom>
                <a:avLst/>
                <a:gdLst>
                  <a:gd name="T0" fmla="*/ 24 w 21600"/>
                  <a:gd name="T1" fmla="*/ 0 h 21600"/>
                  <a:gd name="T2" fmla="*/ 196 w 21600"/>
                  <a:gd name="T3" fmla="*/ 167 h 21600"/>
                  <a:gd name="T4" fmla="*/ 172 w 21600"/>
                  <a:gd name="T5" fmla="*/ 190 h 21600"/>
                  <a:gd name="T6" fmla="*/ 0 w 21600"/>
                  <a:gd name="T7" fmla="*/ 23 h 21600"/>
                  <a:gd name="T8" fmla="*/ 24 w 21600"/>
                  <a:gd name="T9" fmla="*/ 0 h 21600"/>
                  <a:gd name="T10" fmla="*/ 24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2667" y="0"/>
                    </a:moveTo>
                    <a:lnTo>
                      <a:pt x="21600" y="18933"/>
                    </a:lnTo>
                    <a:lnTo>
                      <a:pt x="18933" y="21600"/>
                    </a:lnTo>
                    <a:lnTo>
                      <a:pt x="0" y="2667"/>
                    </a:lnTo>
                    <a:lnTo>
                      <a:pt x="2667" y="0"/>
                    </a:lnTo>
                    <a:close/>
                    <a:moveTo>
                      <a:pt x="2667" y="0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34" name="Group 39"/>
            <p:cNvGrpSpPr/>
            <p:nvPr/>
          </p:nvGrpSpPr>
          <p:grpSpPr>
            <a:xfrm>
              <a:off x="8976307" y="4020914"/>
              <a:ext cx="449123" cy="376096"/>
              <a:chOff x="5099051" y="3930651"/>
              <a:chExt cx="390525" cy="327025"/>
            </a:xfrm>
            <a:solidFill>
              <a:schemeClr val="bg1"/>
            </a:solidFill>
          </p:grpSpPr>
          <p:sp>
            <p:nvSpPr>
              <p:cNvPr id="41" name="Freeform: Shape 40"/>
              <p:cNvSpPr/>
              <p:nvPr/>
            </p:nvSpPr>
            <p:spPr bwMode="auto">
              <a:xfrm>
                <a:off x="5165726" y="4027488"/>
                <a:ext cx="255588" cy="230188"/>
              </a:xfrm>
              <a:custGeom>
                <a:avLst/>
                <a:gdLst>
                  <a:gd name="T0" fmla="*/ 0 w 161"/>
                  <a:gd name="T1" fmla="*/ 62 h 145"/>
                  <a:gd name="T2" fmla="*/ 0 w 161"/>
                  <a:gd name="T3" fmla="*/ 145 h 145"/>
                  <a:gd name="T4" fmla="*/ 31 w 161"/>
                  <a:gd name="T5" fmla="*/ 145 h 145"/>
                  <a:gd name="T6" fmla="*/ 130 w 161"/>
                  <a:gd name="T7" fmla="*/ 145 h 145"/>
                  <a:gd name="T8" fmla="*/ 161 w 161"/>
                  <a:gd name="T9" fmla="*/ 145 h 145"/>
                  <a:gd name="T10" fmla="*/ 161 w 161"/>
                  <a:gd name="T11" fmla="*/ 62 h 145"/>
                  <a:gd name="T12" fmla="*/ 81 w 161"/>
                  <a:gd name="T13" fmla="*/ 0 h 145"/>
                  <a:gd name="T14" fmla="*/ 0 w 161"/>
                  <a:gd name="T15" fmla="*/ 62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1" h="145">
                    <a:moveTo>
                      <a:pt x="0" y="62"/>
                    </a:moveTo>
                    <a:lnTo>
                      <a:pt x="0" y="145"/>
                    </a:lnTo>
                    <a:lnTo>
                      <a:pt x="31" y="145"/>
                    </a:lnTo>
                    <a:lnTo>
                      <a:pt x="130" y="145"/>
                    </a:lnTo>
                    <a:lnTo>
                      <a:pt x="161" y="145"/>
                    </a:lnTo>
                    <a:lnTo>
                      <a:pt x="161" y="62"/>
                    </a:lnTo>
                    <a:lnTo>
                      <a:pt x="81" y="0"/>
                    </a:lnTo>
                    <a:lnTo>
                      <a:pt x="0" y="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2" name="Freeform: Shape 41"/>
              <p:cNvSpPr/>
              <p:nvPr/>
            </p:nvSpPr>
            <p:spPr bwMode="auto">
              <a:xfrm>
                <a:off x="5099051" y="3930651"/>
                <a:ext cx="390525" cy="195263"/>
              </a:xfrm>
              <a:custGeom>
                <a:avLst/>
                <a:gdLst>
                  <a:gd name="T0" fmla="*/ 225 w 246"/>
                  <a:gd name="T1" fmla="*/ 80 h 123"/>
                  <a:gd name="T2" fmla="*/ 225 w 246"/>
                  <a:gd name="T3" fmla="*/ 21 h 123"/>
                  <a:gd name="T4" fmla="*/ 182 w 246"/>
                  <a:gd name="T5" fmla="*/ 21 h 123"/>
                  <a:gd name="T6" fmla="*/ 182 w 246"/>
                  <a:gd name="T7" fmla="*/ 47 h 123"/>
                  <a:gd name="T8" fmla="*/ 123 w 246"/>
                  <a:gd name="T9" fmla="*/ 0 h 123"/>
                  <a:gd name="T10" fmla="*/ 123 w 246"/>
                  <a:gd name="T11" fmla="*/ 0 h 123"/>
                  <a:gd name="T12" fmla="*/ 123 w 246"/>
                  <a:gd name="T13" fmla="*/ 0 h 123"/>
                  <a:gd name="T14" fmla="*/ 123 w 246"/>
                  <a:gd name="T15" fmla="*/ 0 h 123"/>
                  <a:gd name="T16" fmla="*/ 123 w 246"/>
                  <a:gd name="T17" fmla="*/ 0 h 123"/>
                  <a:gd name="T18" fmla="*/ 0 w 246"/>
                  <a:gd name="T19" fmla="*/ 97 h 123"/>
                  <a:gd name="T20" fmla="*/ 21 w 246"/>
                  <a:gd name="T21" fmla="*/ 123 h 123"/>
                  <a:gd name="T22" fmla="*/ 123 w 246"/>
                  <a:gd name="T23" fmla="*/ 42 h 123"/>
                  <a:gd name="T24" fmla="*/ 225 w 246"/>
                  <a:gd name="T25" fmla="*/ 123 h 123"/>
                  <a:gd name="T26" fmla="*/ 246 w 246"/>
                  <a:gd name="T27" fmla="*/ 97 h 123"/>
                  <a:gd name="T28" fmla="*/ 225 w 246"/>
                  <a:gd name="T29" fmla="*/ 8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6" h="123">
                    <a:moveTo>
                      <a:pt x="225" y="80"/>
                    </a:moveTo>
                    <a:lnTo>
                      <a:pt x="225" y="21"/>
                    </a:lnTo>
                    <a:lnTo>
                      <a:pt x="182" y="21"/>
                    </a:lnTo>
                    <a:lnTo>
                      <a:pt x="182" y="47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0" y="97"/>
                    </a:lnTo>
                    <a:lnTo>
                      <a:pt x="21" y="123"/>
                    </a:lnTo>
                    <a:lnTo>
                      <a:pt x="123" y="42"/>
                    </a:lnTo>
                    <a:lnTo>
                      <a:pt x="225" y="123"/>
                    </a:lnTo>
                    <a:lnTo>
                      <a:pt x="246" y="97"/>
                    </a:lnTo>
                    <a:lnTo>
                      <a:pt x="225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35" name="Group 43"/>
            <p:cNvGrpSpPr/>
            <p:nvPr/>
          </p:nvGrpSpPr>
          <p:grpSpPr>
            <a:xfrm>
              <a:off x="8082800" y="2302009"/>
              <a:ext cx="2213318" cy="1136575"/>
              <a:chOff x="6108435" y="2302009"/>
              <a:chExt cx="1678651" cy="1136575"/>
            </a:xfrm>
          </p:grpSpPr>
          <p:sp>
            <p:nvSpPr>
              <p:cNvPr id="39" name="Rectangle 44"/>
              <p:cNvSpPr/>
              <p:nvPr/>
            </p:nvSpPr>
            <p:spPr>
              <a:xfrm>
                <a:off x="6108435" y="2640545"/>
                <a:ext cx="1678651" cy="798039"/>
              </a:xfrm>
              <a:prstGeom prst="rect">
                <a:avLst/>
              </a:prstGeom>
            </p:spPr>
            <p:txBody>
              <a:bodyPr wrap="square" lIns="0" tIns="0" rIns="0" bIns="0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100" dirty="0"/>
                  <a:t>请替换文字内容复制你的内容到此</a:t>
                </a:r>
                <a:br>
                  <a:rPr lang="zh-CN" altLang="en-US" sz="1100" dirty="0"/>
                </a:br>
                <a:endParaRPr lang="zh-CN" altLang="en-US" sz="1100" dirty="0"/>
              </a:p>
            </p:txBody>
          </p:sp>
          <p:sp>
            <p:nvSpPr>
              <p:cNvPr id="40" name="TextBox 45"/>
              <p:cNvSpPr txBox="1"/>
              <p:nvPr/>
            </p:nvSpPr>
            <p:spPr>
              <a:xfrm>
                <a:off x="6410891" y="2302009"/>
                <a:ext cx="1073739" cy="338536"/>
              </a:xfrm>
              <a:prstGeom prst="rect">
                <a:avLst/>
              </a:prstGeom>
              <a:noFill/>
            </p:spPr>
            <p:txBody>
              <a:bodyPr wrap="none" lIns="91422" tIns="45711" rIns="91422" bIns="45711">
                <a:norm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accent2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600" b="1" dirty="0">
                  <a:solidFill>
                    <a:schemeClr val="accent2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36" name="Group 46"/>
            <p:cNvGrpSpPr/>
            <p:nvPr/>
          </p:nvGrpSpPr>
          <p:grpSpPr>
            <a:xfrm>
              <a:off x="8082800" y="4536097"/>
              <a:ext cx="2213318" cy="1136575"/>
              <a:chOff x="6108435" y="2302009"/>
              <a:chExt cx="1678651" cy="1136575"/>
            </a:xfrm>
          </p:grpSpPr>
          <p:sp>
            <p:nvSpPr>
              <p:cNvPr id="37" name="Rectangle 47"/>
              <p:cNvSpPr/>
              <p:nvPr/>
            </p:nvSpPr>
            <p:spPr>
              <a:xfrm>
                <a:off x="6108435" y="2640545"/>
                <a:ext cx="1678651" cy="798039"/>
              </a:xfrm>
              <a:prstGeom prst="rect">
                <a:avLst/>
              </a:prstGeom>
            </p:spPr>
            <p:txBody>
              <a:bodyPr wrap="square" lIns="0" tIns="0" rIns="0" bIns="0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100" dirty="0"/>
                  <a:t>请替换文字内容复制你的内容到此</a:t>
                </a:r>
                <a:br>
                  <a:rPr lang="zh-CN" altLang="en-US" sz="1100" dirty="0"/>
                </a:br>
                <a:endParaRPr lang="zh-CN" altLang="en-US" sz="1100" dirty="0"/>
              </a:p>
            </p:txBody>
          </p:sp>
          <p:sp>
            <p:nvSpPr>
              <p:cNvPr id="38" name="TextBox 48"/>
              <p:cNvSpPr txBox="1"/>
              <p:nvPr/>
            </p:nvSpPr>
            <p:spPr>
              <a:xfrm>
                <a:off x="6410891" y="2302009"/>
                <a:ext cx="1073739" cy="338536"/>
              </a:xfrm>
              <a:prstGeom prst="rect">
                <a:avLst/>
              </a:prstGeom>
              <a:noFill/>
            </p:spPr>
            <p:txBody>
              <a:bodyPr wrap="none" lIns="91422" tIns="45711" rIns="91422" bIns="45711">
                <a:norm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accent3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600" b="1" dirty="0">
                  <a:solidFill>
                    <a:schemeClr val="accent3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6" name="千图PPT彼岸天：ID 8661124库_组合 2"/>
          <p:cNvGrpSpPr/>
          <p:nvPr>
            <p:custDataLst>
              <p:tags r:id="rId3"/>
            </p:custDataLst>
          </p:nvPr>
        </p:nvGrpSpPr>
        <p:grpSpPr>
          <a:xfrm>
            <a:off x="1559930" y="1616305"/>
            <a:ext cx="2213318" cy="4066195"/>
            <a:chOff x="1223978" y="1628940"/>
            <a:chExt cx="2213318" cy="4066195"/>
          </a:xfrm>
        </p:grpSpPr>
        <p:grpSp>
          <p:nvGrpSpPr>
            <p:cNvPr id="7" name="Group 1"/>
            <p:cNvGrpSpPr/>
            <p:nvPr/>
          </p:nvGrpSpPr>
          <p:grpSpPr>
            <a:xfrm>
              <a:off x="1223978" y="2302009"/>
              <a:ext cx="2213318" cy="1136575"/>
              <a:chOff x="6108435" y="2302009"/>
              <a:chExt cx="1678651" cy="1136575"/>
            </a:xfrm>
          </p:grpSpPr>
          <p:sp>
            <p:nvSpPr>
              <p:cNvPr id="29" name="Rectangle 13"/>
              <p:cNvSpPr/>
              <p:nvPr/>
            </p:nvSpPr>
            <p:spPr>
              <a:xfrm>
                <a:off x="6108435" y="2640545"/>
                <a:ext cx="1678651" cy="798039"/>
              </a:xfrm>
              <a:prstGeom prst="rect">
                <a:avLst/>
              </a:prstGeom>
            </p:spPr>
            <p:txBody>
              <a:bodyPr wrap="square" lIns="0" tIns="0" rIns="0" bIns="0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100" dirty="0"/>
                  <a:t>请替换文字内容复制你的内容到此</a:t>
                </a:r>
                <a:br>
                  <a:rPr lang="zh-CN" altLang="en-US" sz="1100" dirty="0"/>
                </a:br>
                <a:endParaRPr lang="zh-CN" altLang="en-US" sz="1100" dirty="0"/>
              </a:p>
            </p:txBody>
          </p:sp>
          <p:sp>
            <p:nvSpPr>
              <p:cNvPr id="30" name="TextBox 14"/>
              <p:cNvSpPr txBox="1"/>
              <p:nvPr/>
            </p:nvSpPr>
            <p:spPr>
              <a:xfrm>
                <a:off x="6410891" y="2302009"/>
                <a:ext cx="1073739" cy="338536"/>
              </a:xfrm>
              <a:prstGeom prst="rect">
                <a:avLst/>
              </a:prstGeom>
              <a:noFill/>
            </p:spPr>
            <p:txBody>
              <a:bodyPr wrap="none" lIns="91422" tIns="45711" rIns="91422" bIns="45711">
                <a:norm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accent1"/>
                    </a:solidFill>
                  </a:rPr>
                  <a:t>输入标题文本</a:t>
                </a:r>
                <a:endParaRPr lang="zh-CN" altLang="en-US" sz="1600" b="1" dirty="0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8" name="Flowchart: Connector 17"/>
            <p:cNvSpPr/>
            <p:nvPr/>
          </p:nvSpPr>
          <p:spPr>
            <a:xfrm>
              <a:off x="1994102" y="1628940"/>
              <a:ext cx="673069" cy="673069"/>
            </a:xfrm>
            <a:prstGeom prst="flowChartConnector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9" name="Flowchart: Connector 18"/>
            <p:cNvSpPr/>
            <p:nvPr/>
          </p:nvSpPr>
          <p:spPr>
            <a:xfrm>
              <a:off x="1994102" y="3885491"/>
              <a:ext cx="673069" cy="673069"/>
            </a:xfrm>
            <a:prstGeom prst="flowChartConnector">
              <a:avLst/>
            </a:prstGeom>
            <a:solidFill>
              <a:schemeClr val="accent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10" name="Group 21"/>
            <p:cNvGrpSpPr/>
            <p:nvPr/>
          </p:nvGrpSpPr>
          <p:grpSpPr>
            <a:xfrm>
              <a:off x="2183780" y="1801462"/>
              <a:ext cx="334960" cy="337098"/>
              <a:chOff x="3886200" y="3605213"/>
              <a:chExt cx="1243013" cy="1250950"/>
            </a:xfrm>
            <a:solidFill>
              <a:schemeClr val="bg1"/>
            </a:solidFill>
          </p:grpSpPr>
          <p:sp>
            <p:nvSpPr>
              <p:cNvPr id="15" name="Freeform: Shape 22"/>
              <p:cNvSpPr/>
              <p:nvPr/>
            </p:nvSpPr>
            <p:spPr bwMode="auto">
              <a:xfrm>
                <a:off x="4732338" y="3605213"/>
                <a:ext cx="174625" cy="263525"/>
              </a:xfrm>
              <a:custGeom>
                <a:avLst/>
                <a:gdLst>
                  <a:gd name="T0" fmla="*/ 23 w 46"/>
                  <a:gd name="T1" fmla="*/ 70 h 70"/>
                  <a:gd name="T2" fmla="*/ 46 w 46"/>
                  <a:gd name="T3" fmla="*/ 47 h 70"/>
                  <a:gd name="T4" fmla="*/ 46 w 46"/>
                  <a:gd name="T5" fmla="*/ 23 h 70"/>
                  <a:gd name="T6" fmla="*/ 23 w 46"/>
                  <a:gd name="T7" fmla="*/ 0 h 70"/>
                  <a:gd name="T8" fmla="*/ 0 w 46"/>
                  <a:gd name="T9" fmla="*/ 23 h 70"/>
                  <a:gd name="T10" fmla="*/ 0 w 46"/>
                  <a:gd name="T11" fmla="*/ 47 h 70"/>
                  <a:gd name="T12" fmla="*/ 23 w 46"/>
                  <a:gd name="T13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70">
                    <a:moveTo>
                      <a:pt x="23" y="70"/>
                    </a:moveTo>
                    <a:cubicBezTo>
                      <a:pt x="35" y="70"/>
                      <a:pt x="46" y="60"/>
                      <a:pt x="46" y="47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46" y="10"/>
                      <a:pt x="35" y="0"/>
                      <a:pt x="23" y="0"/>
                    </a:cubicBezTo>
                    <a:cubicBezTo>
                      <a:pt x="10" y="0"/>
                      <a:pt x="0" y="10"/>
                      <a:pt x="0" y="23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60"/>
                      <a:pt x="10" y="70"/>
                      <a:pt x="23" y="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6" name="Freeform: Shape 23"/>
              <p:cNvSpPr/>
              <p:nvPr/>
            </p:nvSpPr>
            <p:spPr bwMode="auto">
              <a:xfrm>
                <a:off x="3886200" y="3751263"/>
                <a:ext cx="1243013" cy="1104900"/>
              </a:xfrm>
              <a:custGeom>
                <a:avLst/>
                <a:gdLst>
                  <a:gd name="T0" fmla="*/ 329 w 329"/>
                  <a:gd name="T1" fmla="*/ 1 h 294"/>
                  <a:gd name="T2" fmla="*/ 282 w 329"/>
                  <a:gd name="T3" fmla="*/ 1 h 294"/>
                  <a:gd name="T4" fmla="*/ 282 w 329"/>
                  <a:gd name="T5" fmla="*/ 13 h 294"/>
                  <a:gd name="T6" fmla="*/ 247 w 329"/>
                  <a:gd name="T7" fmla="*/ 48 h 294"/>
                  <a:gd name="T8" fmla="*/ 212 w 329"/>
                  <a:gd name="T9" fmla="*/ 13 h 294"/>
                  <a:gd name="T10" fmla="*/ 212 w 329"/>
                  <a:gd name="T11" fmla="*/ 1 h 294"/>
                  <a:gd name="T12" fmla="*/ 118 w 329"/>
                  <a:gd name="T13" fmla="*/ 1 h 294"/>
                  <a:gd name="T14" fmla="*/ 118 w 329"/>
                  <a:gd name="T15" fmla="*/ 13 h 294"/>
                  <a:gd name="T16" fmla="*/ 83 w 329"/>
                  <a:gd name="T17" fmla="*/ 48 h 294"/>
                  <a:gd name="T18" fmla="*/ 47 w 329"/>
                  <a:gd name="T19" fmla="*/ 13 h 294"/>
                  <a:gd name="T20" fmla="*/ 47 w 329"/>
                  <a:gd name="T21" fmla="*/ 1 h 294"/>
                  <a:gd name="T22" fmla="*/ 0 w 329"/>
                  <a:gd name="T23" fmla="*/ 0 h 294"/>
                  <a:gd name="T24" fmla="*/ 0 w 329"/>
                  <a:gd name="T25" fmla="*/ 294 h 294"/>
                  <a:gd name="T26" fmla="*/ 24 w 329"/>
                  <a:gd name="T27" fmla="*/ 294 h 294"/>
                  <a:gd name="T28" fmla="*/ 306 w 329"/>
                  <a:gd name="T29" fmla="*/ 294 h 294"/>
                  <a:gd name="T30" fmla="*/ 329 w 329"/>
                  <a:gd name="T31" fmla="*/ 294 h 294"/>
                  <a:gd name="T32" fmla="*/ 329 w 329"/>
                  <a:gd name="T33" fmla="*/ 1 h 294"/>
                  <a:gd name="T34" fmla="*/ 306 w 329"/>
                  <a:gd name="T35" fmla="*/ 271 h 294"/>
                  <a:gd name="T36" fmla="*/ 24 w 329"/>
                  <a:gd name="T37" fmla="*/ 271 h 294"/>
                  <a:gd name="T38" fmla="*/ 24 w 329"/>
                  <a:gd name="T39" fmla="*/ 83 h 294"/>
                  <a:gd name="T40" fmla="*/ 306 w 329"/>
                  <a:gd name="T41" fmla="*/ 83 h 294"/>
                  <a:gd name="T42" fmla="*/ 306 w 329"/>
                  <a:gd name="T43" fmla="*/ 271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29" h="294">
                    <a:moveTo>
                      <a:pt x="329" y="1"/>
                    </a:moveTo>
                    <a:cubicBezTo>
                      <a:pt x="282" y="1"/>
                      <a:pt x="282" y="1"/>
                      <a:pt x="282" y="1"/>
                    </a:cubicBezTo>
                    <a:cubicBezTo>
                      <a:pt x="282" y="13"/>
                      <a:pt x="282" y="13"/>
                      <a:pt x="282" y="13"/>
                    </a:cubicBezTo>
                    <a:cubicBezTo>
                      <a:pt x="282" y="32"/>
                      <a:pt x="266" y="48"/>
                      <a:pt x="247" y="48"/>
                    </a:cubicBezTo>
                    <a:cubicBezTo>
                      <a:pt x="228" y="48"/>
                      <a:pt x="212" y="32"/>
                      <a:pt x="212" y="13"/>
                    </a:cubicBezTo>
                    <a:cubicBezTo>
                      <a:pt x="212" y="1"/>
                      <a:pt x="212" y="1"/>
                      <a:pt x="212" y="1"/>
                    </a:cubicBezTo>
                    <a:cubicBezTo>
                      <a:pt x="118" y="1"/>
                      <a:pt x="118" y="1"/>
                      <a:pt x="118" y="1"/>
                    </a:cubicBezTo>
                    <a:cubicBezTo>
                      <a:pt x="118" y="13"/>
                      <a:pt x="118" y="13"/>
                      <a:pt x="118" y="13"/>
                    </a:cubicBezTo>
                    <a:cubicBezTo>
                      <a:pt x="118" y="32"/>
                      <a:pt x="102" y="48"/>
                      <a:pt x="83" y="48"/>
                    </a:cubicBezTo>
                    <a:cubicBezTo>
                      <a:pt x="63" y="48"/>
                      <a:pt x="47" y="32"/>
                      <a:pt x="47" y="13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94"/>
                      <a:pt x="0" y="294"/>
                      <a:pt x="0" y="294"/>
                    </a:cubicBezTo>
                    <a:cubicBezTo>
                      <a:pt x="24" y="294"/>
                      <a:pt x="24" y="294"/>
                      <a:pt x="24" y="294"/>
                    </a:cubicBezTo>
                    <a:cubicBezTo>
                      <a:pt x="306" y="294"/>
                      <a:pt x="306" y="294"/>
                      <a:pt x="306" y="294"/>
                    </a:cubicBezTo>
                    <a:cubicBezTo>
                      <a:pt x="329" y="294"/>
                      <a:pt x="329" y="294"/>
                      <a:pt x="329" y="294"/>
                    </a:cubicBezTo>
                    <a:lnTo>
                      <a:pt x="329" y="1"/>
                    </a:lnTo>
                    <a:close/>
                    <a:moveTo>
                      <a:pt x="306" y="271"/>
                    </a:moveTo>
                    <a:cubicBezTo>
                      <a:pt x="24" y="271"/>
                      <a:pt x="24" y="271"/>
                      <a:pt x="24" y="271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306" y="83"/>
                      <a:pt x="306" y="83"/>
                      <a:pt x="306" y="83"/>
                    </a:cubicBezTo>
                    <a:lnTo>
                      <a:pt x="306" y="2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7" name="Freeform: Shape 24"/>
              <p:cNvSpPr/>
              <p:nvPr/>
            </p:nvSpPr>
            <p:spPr bwMode="auto">
              <a:xfrm>
                <a:off x="4108450" y="3605213"/>
                <a:ext cx="174625" cy="263525"/>
              </a:xfrm>
              <a:custGeom>
                <a:avLst/>
                <a:gdLst>
                  <a:gd name="T0" fmla="*/ 23 w 46"/>
                  <a:gd name="T1" fmla="*/ 70 h 70"/>
                  <a:gd name="T2" fmla="*/ 46 w 46"/>
                  <a:gd name="T3" fmla="*/ 47 h 70"/>
                  <a:gd name="T4" fmla="*/ 46 w 46"/>
                  <a:gd name="T5" fmla="*/ 23 h 70"/>
                  <a:gd name="T6" fmla="*/ 23 w 46"/>
                  <a:gd name="T7" fmla="*/ 0 h 70"/>
                  <a:gd name="T8" fmla="*/ 0 w 46"/>
                  <a:gd name="T9" fmla="*/ 23 h 70"/>
                  <a:gd name="T10" fmla="*/ 0 w 46"/>
                  <a:gd name="T11" fmla="*/ 47 h 70"/>
                  <a:gd name="T12" fmla="*/ 23 w 46"/>
                  <a:gd name="T13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70">
                    <a:moveTo>
                      <a:pt x="23" y="70"/>
                    </a:moveTo>
                    <a:cubicBezTo>
                      <a:pt x="36" y="70"/>
                      <a:pt x="46" y="60"/>
                      <a:pt x="46" y="47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46" y="10"/>
                      <a:pt x="36" y="0"/>
                      <a:pt x="23" y="0"/>
                    </a:cubicBezTo>
                    <a:cubicBezTo>
                      <a:pt x="10" y="0"/>
                      <a:pt x="0" y="10"/>
                      <a:pt x="0" y="23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60"/>
                      <a:pt x="10" y="70"/>
                      <a:pt x="23" y="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" name="Rectangle 25"/>
              <p:cNvSpPr/>
              <p:nvPr/>
            </p:nvSpPr>
            <p:spPr bwMode="auto">
              <a:xfrm>
                <a:off x="4332288" y="4157663"/>
                <a:ext cx="139700" cy="1238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" name="Rectangle 26"/>
              <p:cNvSpPr/>
              <p:nvPr/>
            </p:nvSpPr>
            <p:spPr bwMode="auto">
              <a:xfrm>
                <a:off x="4559300" y="4157663"/>
                <a:ext cx="139700" cy="1238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" name="Rectangle 27"/>
              <p:cNvSpPr/>
              <p:nvPr/>
            </p:nvSpPr>
            <p:spPr bwMode="auto">
              <a:xfrm>
                <a:off x="4767263" y="4157663"/>
                <a:ext cx="139700" cy="1238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" name="Rectangle 28"/>
              <p:cNvSpPr/>
              <p:nvPr/>
            </p:nvSpPr>
            <p:spPr bwMode="auto">
              <a:xfrm>
                <a:off x="4332288" y="4364038"/>
                <a:ext cx="139700" cy="1206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" name="Rectangle 29"/>
              <p:cNvSpPr/>
              <p:nvPr/>
            </p:nvSpPr>
            <p:spPr bwMode="auto">
              <a:xfrm>
                <a:off x="4559300" y="4364038"/>
                <a:ext cx="139700" cy="1206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" name="Rectangle 30"/>
              <p:cNvSpPr/>
              <p:nvPr/>
            </p:nvSpPr>
            <p:spPr bwMode="auto">
              <a:xfrm>
                <a:off x="4767263" y="4364038"/>
                <a:ext cx="139700" cy="1206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" name="Rectangle 31"/>
              <p:cNvSpPr/>
              <p:nvPr/>
            </p:nvSpPr>
            <p:spPr bwMode="auto">
              <a:xfrm>
                <a:off x="4332288" y="4570413"/>
                <a:ext cx="139700" cy="125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" name="Rectangle 32"/>
              <p:cNvSpPr/>
              <p:nvPr/>
            </p:nvSpPr>
            <p:spPr bwMode="auto">
              <a:xfrm>
                <a:off x="4108450" y="4364038"/>
                <a:ext cx="141288" cy="1206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" name="Rectangle 33"/>
              <p:cNvSpPr/>
              <p:nvPr/>
            </p:nvSpPr>
            <p:spPr bwMode="auto">
              <a:xfrm>
                <a:off x="4108450" y="4570413"/>
                <a:ext cx="141288" cy="125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" name="Rectangle 34"/>
              <p:cNvSpPr/>
              <p:nvPr/>
            </p:nvSpPr>
            <p:spPr bwMode="auto">
              <a:xfrm>
                <a:off x="4559300" y="4570413"/>
                <a:ext cx="139700" cy="125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" name="Rectangle 35"/>
              <p:cNvSpPr/>
              <p:nvPr/>
            </p:nvSpPr>
            <p:spPr bwMode="auto">
              <a:xfrm>
                <a:off x="4767263" y="4570413"/>
                <a:ext cx="139700" cy="125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11" name="Freeform: Shape 42"/>
            <p:cNvSpPr/>
            <p:nvPr/>
          </p:nvSpPr>
          <p:spPr bwMode="auto">
            <a:xfrm flipH="1">
              <a:off x="2127772" y="4044855"/>
              <a:ext cx="401135" cy="352142"/>
            </a:xfrm>
            <a:custGeom>
              <a:avLst/>
              <a:gdLst>
                <a:gd name="T0" fmla="*/ 110 w 111"/>
                <a:gd name="T1" fmla="*/ 13 h 97"/>
                <a:gd name="T2" fmla="*/ 101 w 111"/>
                <a:gd name="T3" fmla="*/ 3 h 97"/>
                <a:gd name="T4" fmla="*/ 96 w 111"/>
                <a:gd name="T5" fmla="*/ 3 h 97"/>
                <a:gd name="T6" fmla="*/ 95 w 111"/>
                <a:gd name="T7" fmla="*/ 5 h 97"/>
                <a:gd name="T8" fmla="*/ 92 w 111"/>
                <a:gd name="T9" fmla="*/ 6 h 97"/>
                <a:gd name="T10" fmla="*/ 92 w 111"/>
                <a:gd name="T11" fmla="*/ 6 h 97"/>
                <a:gd name="T12" fmla="*/ 67 w 111"/>
                <a:gd name="T13" fmla="*/ 32 h 97"/>
                <a:gd name="T14" fmla="*/ 66 w 111"/>
                <a:gd name="T15" fmla="*/ 37 h 97"/>
                <a:gd name="T16" fmla="*/ 68 w 111"/>
                <a:gd name="T17" fmla="*/ 41 h 97"/>
                <a:gd name="T18" fmla="*/ 68 w 111"/>
                <a:gd name="T19" fmla="*/ 41 h 97"/>
                <a:gd name="T20" fmla="*/ 69 w 111"/>
                <a:gd name="T21" fmla="*/ 41 h 97"/>
                <a:gd name="T22" fmla="*/ 63 w 111"/>
                <a:gd name="T23" fmla="*/ 46 h 97"/>
                <a:gd name="T24" fmla="*/ 45 w 111"/>
                <a:gd name="T25" fmla="*/ 28 h 97"/>
                <a:gd name="T26" fmla="*/ 39 w 111"/>
                <a:gd name="T27" fmla="*/ 7 h 97"/>
                <a:gd name="T28" fmla="*/ 18 w 111"/>
                <a:gd name="T29" fmla="*/ 1 h 97"/>
                <a:gd name="T30" fmla="*/ 30 w 111"/>
                <a:gd name="T31" fmla="*/ 14 h 97"/>
                <a:gd name="T32" fmla="*/ 27 w 111"/>
                <a:gd name="T33" fmla="*/ 26 h 97"/>
                <a:gd name="T34" fmla="*/ 15 w 111"/>
                <a:gd name="T35" fmla="*/ 29 h 97"/>
                <a:gd name="T36" fmla="*/ 3 w 111"/>
                <a:gd name="T37" fmla="*/ 17 h 97"/>
                <a:gd name="T38" fmla="*/ 9 w 111"/>
                <a:gd name="T39" fmla="*/ 37 h 97"/>
                <a:gd name="T40" fmla="*/ 31 w 111"/>
                <a:gd name="T41" fmla="*/ 43 h 97"/>
                <a:gd name="T42" fmla="*/ 31 w 111"/>
                <a:gd name="T43" fmla="*/ 43 h 97"/>
                <a:gd name="T44" fmla="*/ 48 w 111"/>
                <a:gd name="T45" fmla="*/ 60 h 97"/>
                <a:gd name="T46" fmla="*/ 32 w 111"/>
                <a:gd name="T47" fmla="*/ 78 h 97"/>
                <a:gd name="T48" fmla="*/ 31 w 111"/>
                <a:gd name="T49" fmla="*/ 77 h 97"/>
                <a:gd name="T50" fmla="*/ 26 w 111"/>
                <a:gd name="T51" fmla="*/ 80 h 97"/>
                <a:gd name="T52" fmla="*/ 18 w 111"/>
                <a:gd name="T53" fmla="*/ 93 h 97"/>
                <a:gd name="T54" fmla="*/ 20 w 111"/>
                <a:gd name="T55" fmla="*/ 95 h 97"/>
                <a:gd name="T56" fmla="*/ 33 w 111"/>
                <a:gd name="T57" fmla="*/ 87 h 97"/>
                <a:gd name="T58" fmla="*/ 37 w 111"/>
                <a:gd name="T59" fmla="*/ 83 h 97"/>
                <a:gd name="T60" fmla="*/ 35 w 111"/>
                <a:gd name="T61" fmla="*/ 82 h 97"/>
                <a:gd name="T62" fmla="*/ 53 w 111"/>
                <a:gd name="T63" fmla="*/ 64 h 97"/>
                <a:gd name="T64" fmla="*/ 82 w 111"/>
                <a:gd name="T65" fmla="*/ 93 h 97"/>
                <a:gd name="T66" fmla="*/ 89 w 111"/>
                <a:gd name="T67" fmla="*/ 97 h 97"/>
                <a:gd name="T68" fmla="*/ 96 w 111"/>
                <a:gd name="T69" fmla="*/ 93 h 97"/>
                <a:gd name="T70" fmla="*/ 96 w 111"/>
                <a:gd name="T71" fmla="*/ 79 h 97"/>
                <a:gd name="T72" fmla="*/ 67 w 111"/>
                <a:gd name="T73" fmla="*/ 50 h 97"/>
                <a:gd name="T74" fmla="*/ 72 w 111"/>
                <a:gd name="T75" fmla="*/ 45 h 97"/>
                <a:gd name="T76" fmla="*/ 75 w 111"/>
                <a:gd name="T77" fmla="*/ 47 h 97"/>
                <a:gd name="T78" fmla="*/ 82 w 111"/>
                <a:gd name="T79" fmla="*/ 46 h 97"/>
                <a:gd name="T80" fmla="*/ 106 w 111"/>
                <a:gd name="T81" fmla="*/ 21 h 97"/>
                <a:gd name="T82" fmla="*/ 106 w 111"/>
                <a:gd name="T83" fmla="*/ 20 h 97"/>
                <a:gd name="T84" fmla="*/ 106 w 111"/>
                <a:gd name="T85" fmla="*/ 20 h 97"/>
                <a:gd name="T86" fmla="*/ 107 w 111"/>
                <a:gd name="T87" fmla="*/ 18 h 97"/>
                <a:gd name="T88" fmla="*/ 110 w 111"/>
                <a:gd name="T89" fmla="*/ 18 h 97"/>
                <a:gd name="T90" fmla="*/ 110 w 111"/>
                <a:gd name="T91" fmla="*/ 13 h 97"/>
                <a:gd name="T92" fmla="*/ 90 w 111"/>
                <a:gd name="T93" fmla="*/ 84 h 97"/>
                <a:gd name="T94" fmla="*/ 94 w 111"/>
                <a:gd name="T95" fmla="*/ 87 h 97"/>
                <a:gd name="T96" fmla="*/ 90 w 111"/>
                <a:gd name="T97" fmla="*/ 92 h 97"/>
                <a:gd name="T98" fmla="*/ 86 w 111"/>
                <a:gd name="T99" fmla="*/ 87 h 97"/>
                <a:gd name="T100" fmla="*/ 90 w 111"/>
                <a:gd name="T101" fmla="*/ 84 h 97"/>
                <a:gd name="T102" fmla="*/ 76 w 111"/>
                <a:gd name="T103" fmla="*/ 32 h 97"/>
                <a:gd name="T104" fmla="*/ 74 w 111"/>
                <a:gd name="T105" fmla="*/ 31 h 97"/>
                <a:gd name="T106" fmla="*/ 93 w 111"/>
                <a:gd name="T107" fmla="*/ 13 h 97"/>
                <a:gd name="T108" fmla="*/ 95 w 111"/>
                <a:gd name="T109" fmla="*/ 14 h 97"/>
                <a:gd name="T110" fmla="*/ 76 w 111"/>
                <a:gd name="T111" fmla="*/ 32 h 97"/>
                <a:gd name="T112" fmla="*/ 76 w 111"/>
                <a:gd name="T113" fmla="*/ 32 h 97"/>
                <a:gd name="T114" fmla="*/ 82 w 111"/>
                <a:gd name="T115" fmla="*/ 39 h 97"/>
                <a:gd name="T116" fmla="*/ 80 w 111"/>
                <a:gd name="T117" fmla="*/ 37 h 97"/>
                <a:gd name="T118" fmla="*/ 99 w 111"/>
                <a:gd name="T119" fmla="*/ 18 h 97"/>
                <a:gd name="T120" fmla="*/ 101 w 111"/>
                <a:gd name="T121" fmla="*/ 20 h 97"/>
                <a:gd name="T122" fmla="*/ 82 w 111"/>
                <a:gd name="T123" fmla="*/ 39 h 97"/>
                <a:gd name="T124" fmla="*/ 82 w 111"/>
                <a:gd name="T125" fmla="*/ 3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1" h="97">
                  <a:moveTo>
                    <a:pt x="110" y="13"/>
                  </a:moveTo>
                  <a:cubicBezTo>
                    <a:pt x="101" y="3"/>
                    <a:pt x="101" y="3"/>
                    <a:pt x="101" y="3"/>
                  </a:cubicBezTo>
                  <a:cubicBezTo>
                    <a:pt x="99" y="1"/>
                    <a:pt x="97" y="1"/>
                    <a:pt x="96" y="3"/>
                  </a:cubicBezTo>
                  <a:cubicBezTo>
                    <a:pt x="95" y="4"/>
                    <a:pt x="95" y="4"/>
                    <a:pt x="95" y="5"/>
                  </a:cubicBezTo>
                  <a:cubicBezTo>
                    <a:pt x="94" y="5"/>
                    <a:pt x="93" y="6"/>
                    <a:pt x="92" y="6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67" y="32"/>
                    <a:pt x="67" y="32"/>
                    <a:pt x="67" y="32"/>
                  </a:cubicBezTo>
                  <a:cubicBezTo>
                    <a:pt x="67" y="33"/>
                    <a:pt x="67" y="36"/>
                    <a:pt x="66" y="37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9" y="41"/>
                    <a:pt x="69" y="41"/>
                    <a:pt x="69" y="41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7" y="21"/>
                    <a:pt x="45" y="13"/>
                    <a:pt x="39" y="7"/>
                  </a:cubicBezTo>
                  <a:cubicBezTo>
                    <a:pt x="34" y="1"/>
                    <a:pt x="25" y="0"/>
                    <a:pt x="18" y="1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23"/>
                    <a:pt x="3" y="32"/>
                    <a:pt x="9" y="37"/>
                  </a:cubicBezTo>
                  <a:cubicBezTo>
                    <a:pt x="14" y="43"/>
                    <a:pt x="23" y="46"/>
                    <a:pt x="31" y="43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1" y="77"/>
                    <a:pt x="31" y="77"/>
                    <a:pt x="31" y="77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18" y="93"/>
                    <a:pt x="18" y="93"/>
                    <a:pt x="18" y="93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33" y="87"/>
                    <a:pt x="33" y="87"/>
                    <a:pt x="33" y="87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82" y="93"/>
                    <a:pt x="82" y="93"/>
                    <a:pt x="82" y="93"/>
                  </a:cubicBezTo>
                  <a:cubicBezTo>
                    <a:pt x="84" y="96"/>
                    <a:pt x="86" y="97"/>
                    <a:pt x="89" y="97"/>
                  </a:cubicBezTo>
                  <a:cubicBezTo>
                    <a:pt x="91" y="97"/>
                    <a:pt x="94" y="96"/>
                    <a:pt x="96" y="93"/>
                  </a:cubicBezTo>
                  <a:cubicBezTo>
                    <a:pt x="101" y="89"/>
                    <a:pt x="101" y="83"/>
                    <a:pt x="96" y="79"/>
                  </a:cubicBezTo>
                  <a:cubicBezTo>
                    <a:pt x="67" y="50"/>
                    <a:pt x="67" y="50"/>
                    <a:pt x="67" y="50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7" y="46"/>
                    <a:pt x="79" y="46"/>
                    <a:pt x="82" y="46"/>
                  </a:cubicBezTo>
                  <a:cubicBezTo>
                    <a:pt x="106" y="21"/>
                    <a:pt x="106" y="21"/>
                    <a:pt x="106" y="21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107" y="19"/>
                    <a:pt x="107" y="19"/>
                    <a:pt x="107" y="18"/>
                  </a:cubicBezTo>
                  <a:cubicBezTo>
                    <a:pt x="109" y="18"/>
                    <a:pt x="110" y="18"/>
                    <a:pt x="110" y="18"/>
                  </a:cubicBezTo>
                  <a:cubicBezTo>
                    <a:pt x="111" y="16"/>
                    <a:pt x="111" y="14"/>
                    <a:pt x="110" y="13"/>
                  </a:cubicBezTo>
                  <a:close/>
                  <a:moveTo>
                    <a:pt x="90" y="84"/>
                  </a:moveTo>
                  <a:cubicBezTo>
                    <a:pt x="92" y="84"/>
                    <a:pt x="94" y="86"/>
                    <a:pt x="94" y="87"/>
                  </a:cubicBezTo>
                  <a:cubicBezTo>
                    <a:pt x="94" y="90"/>
                    <a:pt x="92" y="92"/>
                    <a:pt x="90" y="92"/>
                  </a:cubicBezTo>
                  <a:cubicBezTo>
                    <a:pt x="87" y="92"/>
                    <a:pt x="86" y="90"/>
                    <a:pt x="86" y="87"/>
                  </a:cubicBezTo>
                  <a:cubicBezTo>
                    <a:pt x="86" y="86"/>
                    <a:pt x="87" y="84"/>
                    <a:pt x="90" y="84"/>
                  </a:cubicBezTo>
                  <a:close/>
                  <a:moveTo>
                    <a:pt x="76" y="32"/>
                  </a:moveTo>
                  <a:cubicBezTo>
                    <a:pt x="74" y="31"/>
                    <a:pt x="74" y="31"/>
                    <a:pt x="74" y="31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6" y="32"/>
                    <a:pt x="76" y="32"/>
                    <a:pt x="76" y="32"/>
                  </a:cubicBezTo>
                  <a:close/>
                  <a:moveTo>
                    <a:pt x="82" y="39"/>
                  </a:moveTo>
                  <a:cubicBezTo>
                    <a:pt x="80" y="37"/>
                    <a:pt x="80" y="37"/>
                    <a:pt x="80" y="37"/>
                  </a:cubicBezTo>
                  <a:cubicBezTo>
                    <a:pt x="99" y="18"/>
                    <a:pt x="99" y="18"/>
                    <a:pt x="99" y="18"/>
                  </a:cubicBezTo>
                  <a:cubicBezTo>
                    <a:pt x="101" y="20"/>
                    <a:pt x="101" y="20"/>
                    <a:pt x="101" y="20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2" y="39"/>
                    <a:pt x="82" y="39"/>
                    <a:pt x="82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12" name="Group 49"/>
            <p:cNvGrpSpPr/>
            <p:nvPr/>
          </p:nvGrpSpPr>
          <p:grpSpPr>
            <a:xfrm>
              <a:off x="1223978" y="4558560"/>
              <a:ext cx="2213318" cy="1136575"/>
              <a:chOff x="6108435" y="2302009"/>
              <a:chExt cx="1678651" cy="1136575"/>
            </a:xfrm>
          </p:grpSpPr>
          <p:sp>
            <p:nvSpPr>
              <p:cNvPr id="13" name="Rectangle 50"/>
              <p:cNvSpPr/>
              <p:nvPr/>
            </p:nvSpPr>
            <p:spPr>
              <a:xfrm>
                <a:off x="6108435" y="2640545"/>
                <a:ext cx="1678651" cy="798039"/>
              </a:xfrm>
              <a:prstGeom prst="rect">
                <a:avLst/>
              </a:prstGeom>
            </p:spPr>
            <p:txBody>
              <a:bodyPr wrap="square" lIns="0" tIns="0" rIns="0" bIns="0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100" dirty="0"/>
                  <a:t>请替换文字内容复制你的内容到此</a:t>
                </a:r>
                <a:br>
                  <a:rPr lang="zh-CN" altLang="en-US" sz="1100" dirty="0"/>
                </a:br>
                <a:endParaRPr lang="zh-CN" altLang="en-US" sz="1100" dirty="0"/>
              </a:p>
            </p:txBody>
          </p:sp>
          <p:sp>
            <p:nvSpPr>
              <p:cNvPr id="14" name="TextBox 51"/>
              <p:cNvSpPr txBox="1"/>
              <p:nvPr/>
            </p:nvSpPr>
            <p:spPr>
              <a:xfrm>
                <a:off x="6410891" y="2302009"/>
                <a:ext cx="1073739" cy="338536"/>
              </a:xfrm>
              <a:prstGeom prst="rect">
                <a:avLst/>
              </a:prstGeom>
              <a:noFill/>
            </p:spPr>
            <p:txBody>
              <a:bodyPr wrap="none" lIns="91422" tIns="45711" rIns="91422" bIns="45711">
                <a:norm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accent4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600" b="1" dirty="0">
                  <a:solidFill>
                    <a:schemeClr val="accent4">
                      <a:lumMod val="100000"/>
                    </a:schemeClr>
                  </a:solidFill>
                </a:endParaRPr>
              </a:p>
            </p:txBody>
          </p:sp>
        </p:grpSp>
      </p:grpSp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36" t="47093" r="2135" b="29787"/>
          <a:stretch>
            <a:fillRect/>
          </a:stretch>
        </p:blipFill>
        <p:spPr>
          <a:xfrm>
            <a:off x="3280405" y="292100"/>
            <a:ext cx="1197320" cy="6916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36" t="74090" r="2135" b="4299"/>
          <a:stretch>
            <a:fillRect/>
          </a:stretch>
        </p:blipFill>
        <p:spPr>
          <a:xfrm>
            <a:off x="7534972" y="349532"/>
            <a:ext cx="1197320" cy="646511"/>
          </a:xfrm>
          <a:prstGeom prst="rect">
            <a:avLst/>
          </a:prstGeom>
        </p:spPr>
      </p:pic>
      <p:sp>
        <p:nvSpPr>
          <p:cNvPr id="51" name="文本框 50"/>
          <p:cNvSpPr txBox="1"/>
          <p:nvPr/>
        </p:nvSpPr>
        <p:spPr>
          <a:xfrm>
            <a:off x="4477725" y="347981"/>
            <a:ext cx="3057247" cy="58477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请插入您的标题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3000">
        <p14:rippl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5377689" y="1222082"/>
            <a:ext cx="1478114" cy="4866149"/>
            <a:chOff x="5377689" y="1222082"/>
            <a:chExt cx="1478114" cy="4866149"/>
          </a:xfrm>
        </p:grpSpPr>
        <p:sp>
          <p:nvSpPr>
            <p:cNvPr id="21" name="Rectangle 98"/>
            <p:cNvSpPr/>
            <p:nvPr/>
          </p:nvSpPr>
          <p:spPr bwMode="auto">
            <a:xfrm>
              <a:off x="5774205" y="2164587"/>
              <a:ext cx="1081598" cy="778501"/>
            </a:xfrm>
            <a:prstGeom prst="rect">
              <a:avLst/>
            </a:prstGeom>
            <a:solidFill>
              <a:schemeClr val="accent5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2" name="Rectangle 99"/>
            <p:cNvSpPr/>
            <p:nvPr/>
          </p:nvSpPr>
          <p:spPr bwMode="auto">
            <a:xfrm>
              <a:off x="6316041" y="2164587"/>
              <a:ext cx="539761" cy="778501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1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3" name="Freeform: Shape 101"/>
            <p:cNvSpPr/>
            <p:nvPr/>
          </p:nvSpPr>
          <p:spPr bwMode="auto">
            <a:xfrm>
              <a:off x="5576985" y="1222082"/>
              <a:ext cx="1079520" cy="683005"/>
            </a:xfrm>
            <a:custGeom>
              <a:avLst/>
              <a:gdLst>
                <a:gd name="T0" fmla="*/ 218 w 218"/>
                <a:gd name="T1" fmla="*/ 139 h 139"/>
                <a:gd name="T2" fmla="*/ 0 w 218"/>
                <a:gd name="T3" fmla="*/ 139 h 139"/>
                <a:gd name="T4" fmla="*/ 0 w 218"/>
                <a:gd name="T5" fmla="*/ 109 h 139"/>
                <a:gd name="T6" fmla="*/ 109 w 218"/>
                <a:gd name="T7" fmla="*/ 0 h 139"/>
                <a:gd name="T8" fmla="*/ 109 w 218"/>
                <a:gd name="T9" fmla="*/ 0 h 139"/>
                <a:gd name="T10" fmla="*/ 218 w 218"/>
                <a:gd name="T11" fmla="*/ 109 h 139"/>
                <a:gd name="T12" fmla="*/ 218 w 218"/>
                <a:gd name="T13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139">
                  <a:moveTo>
                    <a:pt x="218" y="139"/>
                  </a:moveTo>
                  <a:cubicBezTo>
                    <a:pt x="0" y="139"/>
                    <a:pt x="0" y="139"/>
                    <a:pt x="0" y="139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49"/>
                    <a:pt x="49" y="0"/>
                    <a:pt x="109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69" y="0"/>
                    <a:pt x="218" y="49"/>
                    <a:pt x="218" y="109"/>
                  </a:cubicBezTo>
                  <a:lnTo>
                    <a:pt x="218" y="13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4" name="Rectangle 102"/>
            <p:cNvSpPr/>
            <p:nvPr/>
          </p:nvSpPr>
          <p:spPr bwMode="auto">
            <a:xfrm>
              <a:off x="5576985" y="1851112"/>
              <a:ext cx="1079520" cy="24496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5" name="Freeform: Shape 103"/>
            <p:cNvSpPr/>
            <p:nvPr/>
          </p:nvSpPr>
          <p:spPr bwMode="auto">
            <a:xfrm>
              <a:off x="6116744" y="1222082"/>
              <a:ext cx="539761" cy="869845"/>
            </a:xfrm>
            <a:custGeom>
              <a:avLst/>
              <a:gdLst>
                <a:gd name="T0" fmla="*/ 0 w 109"/>
                <a:gd name="T1" fmla="*/ 0 h 177"/>
                <a:gd name="T2" fmla="*/ 0 w 109"/>
                <a:gd name="T3" fmla="*/ 177 h 177"/>
                <a:gd name="T4" fmla="*/ 109 w 109"/>
                <a:gd name="T5" fmla="*/ 177 h 177"/>
                <a:gd name="T6" fmla="*/ 109 w 109"/>
                <a:gd name="T7" fmla="*/ 139 h 177"/>
                <a:gd name="T8" fmla="*/ 109 w 109"/>
                <a:gd name="T9" fmla="*/ 128 h 177"/>
                <a:gd name="T10" fmla="*/ 109 w 109"/>
                <a:gd name="T11" fmla="*/ 109 h 177"/>
                <a:gd name="T12" fmla="*/ 0 w 109"/>
                <a:gd name="T13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77">
                  <a:moveTo>
                    <a:pt x="0" y="0"/>
                  </a:moveTo>
                  <a:cubicBezTo>
                    <a:pt x="0" y="177"/>
                    <a:pt x="0" y="177"/>
                    <a:pt x="0" y="177"/>
                  </a:cubicBezTo>
                  <a:cubicBezTo>
                    <a:pt x="109" y="177"/>
                    <a:pt x="109" y="177"/>
                    <a:pt x="109" y="177"/>
                  </a:cubicBezTo>
                  <a:cubicBezTo>
                    <a:pt x="109" y="139"/>
                    <a:pt x="109" y="139"/>
                    <a:pt x="109" y="139"/>
                  </a:cubicBezTo>
                  <a:cubicBezTo>
                    <a:pt x="109" y="128"/>
                    <a:pt x="109" y="128"/>
                    <a:pt x="109" y="128"/>
                  </a:cubicBezTo>
                  <a:cubicBezTo>
                    <a:pt x="109" y="109"/>
                    <a:pt x="109" y="109"/>
                    <a:pt x="109" y="109"/>
                  </a:cubicBezTo>
                  <a:cubicBezTo>
                    <a:pt x="109" y="49"/>
                    <a:pt x="60" y="0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1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6" name="Rectangle 105"/>
            <p:cNvSpPr/>
            <p:nvPr/>
          </p:nvSpPr>
          <p:spPr bwMode="auto">
            <a:xfrm>
              <a:off x="5377689" y="3011596"/>
              <a:ext cx="1081598" cy="77642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7" name="Rectangle 106"/>
            <p:cNvSpPr/>
            <p:nvPr/>
          </p:nvSpPr>
          <p:spPr bwMode="auto">
            <a:xfrm>
              <a:off x="5919526" y="3011596"/>
              <a:ext cx="539761" cy="776424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1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8" name="Rectangle 108"/>
            <p:cNvSpPr/>
            <p:nvPr/>
          </p:nvSpPr>
          <p:spPr bwMode="auto">
            <a:xfrm>
              <a:off x="5576985" y="3856529"/>
              <a:ext cx="1079520" cy="7764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9" name="Rectangle 109"/>
            <p:cNvSpPr/>
            <p:nvPr/>
          </p:nvSpPr>
          <p:spPr bwMode="auto">
            <a:xfrm>
              <a:off x="6116744" y="3856529"/>
              <a:ext cx="539761" cy="776424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1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0" name="Rectangle 111"/>
            <p:cNvSpPr/>
            <p:nvPr/>
          </p:nvSpPr>
          <p:spPr bwMode="auto">
            <a:xfrm>
              <a:off x="5576985" y="4703538"/>
              <a:ext cx="1079520" cy="7764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1" name="Rectangle 112"/>
            <p:cNvSpPr/>
            <p:nvPr/>
          </p:nvSpPr>
          <p:spPr bwMode="auto">
            <a:xfrm>
              <a:off x="6116744" y="4703538"/>
              <a:ext cx="539761" cy="776424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1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2" name="Freeform: Shape 114"/>
            <p:cNvSpPr/>
            <p:nvPr/>
          </p:nvSpPr>
          <p:spPr bwMode="auto">
            <a:xfrm>
              <a:off x="5576985" y="5546394"/>
              <a:ext cx="1079520" cy="541837"/>
            </a:xfrm>
            <a:custGeom>
              <a:avLst/>
              <a:gdLst>
                <a:gd name="T0" fmla="*/ 260 w 520"/>
                <a:gd name="T1" fmla="*/ 261 h 261"/>
                <a:gd name="T2" fmla="*/ 0 w 520"/>
                <a:gd name="T3" fmla="*/ 0 h 261"/>
                <a:gd name="T4" fmla="*/ 520 w 520"/>
                <a:gd name="T5" fmla="*/ 0 h 261"/>
                <a:gd name="T6" fmla="*/ 260 w 520"/>
                <a:gd name="T7" fmla="*/ 26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0" h="261">
                  <a:moveTo>
                    <a:pt x="260" y="261"/>
                  </a:moveTo>
                  <a:lnTo>
                    <a:pt x="0" y="0"/>
                  </a:lnTo>
                  <a:lnTo>
                    <a:pt x="520" y="0"/>
                  </a:lnTo>
                  <a:lnTo>
                    <a:pt x="260" y="26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3" name="Freeform: Shape 115"/>
            <p:cNvSpPr/>
            <p:nvPr/>
          </p:nvSpPr>
          <p:spPr bwMode="auto">
            <a:xfrm>
              <a:off x="5958969" y="5926302"/>
              <a:ext cx="315552" cy="161928"/>
            </a:xfrm>
            <a:custGeom>
              <a:avLst/>
              <a:gdLst>
                <a:gd name="T0" fmla="*/ 76 w 152"/>
                <a:gd name="T1" fmla="*/ 78 h 78"/>
                <a:gd name="T2" fmla="*/ 152 w 152"/>
                <a:gd name="T3" fmla="*/ 0 h 78"/>
                <a:gd name="T4" fmla="*/ 0 w 152"/>
                <a:gd name="T5" fmla="*/ 0 h 78"/>
                <a:gd name="T6" fmla="*/ 0 w 152"/>
                <a:gd name="T7" fmla="*/ 0 h 78"/>
                <a:gd name="T8" fmla="*/ 76 w 152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78">
                  <a:moveTo>
                    <a:pt x="76" y="78"/>
                  </a:moveTo>
                  <a:lnTo>
                    <a:pt x="15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76" y="78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4" name="Freeform: Shape 116"/>
            <p:cNvSpPr/>
            <p:nvPr/>
          </p:nvSpPr>
          <p:spPr bwMode="auto">
            <a:xfrm>
              <a:off x="6116744" y="5546394"/>
              <a:ext cx="539761" cy="541837"/>
            </a:xfrm>
            <a:custGeom>
              <a:avLst/>
              <a:gdLst>
                <a:gd name="T0" fmla="*/ 0 w 260"/>
                <a:gd name="T1" fmla="*/ 261 h 261"/>
                <a:gd name="T2" fmla="*/ 260 w 260"/>
                <a:gd name="T3" fmla="*/ 0 h 261"/>
                <a:gd name="T4" fmla="*/ 0 w 260"/>
                <a:gd name="T5" fmla="*/ 0 h 261"/>
                <a:gd name="T6" fmla="*/ 0 w 260"/>
                <a:gd name="T7" fmla="*/ 26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0" h="261">
                  <a:moveTo>
                    <a:pt x="0" y="261"/>
                  </a:moveTo>
                  <a:lnTo>
                    <a:pt x="260" y="0"/>
                  </a:lnTo>
                  <a:lnTo>
                    <a:pt x="0" y="0"/>
                  </a:lnTo>
                  <a:lnTo>
                    <a:pt x="0" y="261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1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35" name="千图PPT彼岸天：ID 8661124库_组合 34"/>
          <p:cNvGrpSpPr/>
          <p:nvPr>
            <p:custDataLst>
              <p:tags r:id="rId2"/>
            </p:custDataLst>
          </p:nvPr>
        </p:nvGrpSpPr>
        <p:grpSpPr>
          <a:xfrm>
            <a:off x="7113141" y="1891831"/>
            <a:ext cx="4361723" cy="816111"/>
            <a:chOff x="7113141" y="1891831"/>
            <a:chExt cx="4361723" cy="816111"/>
          </a:xfrm>
        </p:grpSpPr>
        <p:cxnSp>
          <p:nvCxnSpPr>
            <p:cNvPr id="7" name="Connector: Elbow 119"/>
            <p:cNvCxnSpPr/>
            <p:nvPr/>
          </p:nvCxnSpPr>
          <p:spPr>
            <a:xfrm flipV="1">
              <a:off x="7113141" y="2036368"/>
              <a:ext cx="734731" cy="514181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6"/>
            <p:cNvGrpSpPr/>
            <p:nvPr/>
          </p:nvGrpSpPr>
          <p:grpSpPr>
            <a:xfrm>
              <a:off x="8148228" y="1891831"/>
              <a:ext cx="3326636" cy="816111"/>
              <a:chOff x="8179194" y="1891833"/>
              <a:chExt cx="3228290" cy="816111"/>
            </a:xfrm>
          </p:grpSpPr>
          <p:sp>
            <p:nvSpPr>
              <p:cNvPr id="19" name="TextBox 122"/>
              <p:cNvSpPr txBox="1"/>
              <p:nvPr/>
            </p:nvSpPr>
            <p:spPr>
              <a:xfrm>
                <a:off x="8179194" y="1891833"/>
                <a:ext cx="3228290" cy="295071"/>
              </a:xfrm>
              <a:prstGeom prst="rect">
                <a:avLst/>
              </a:prstGeom>
              <a:noFill/>
            </p:spPr>
            <p:txBody>
              <a:bodyPr vert="horz" wrap="none" lIns="0" tIns="0" rIns="0" bIns="0" anchor="ctr">
                <a:normAutofit/>
              </a:bodyPr>
              <a:lstStyle/>
              <a:p>
                <a:pPr algn="l"/>
                <a:r>
                  <a:rPr lang="zh-CN" altLang="en-US" sz="1400" b="1" dirty="0">
                    <a:solidFill>
                      <a:schemeClr val="accent5"/>
                    </a:solidFill>
                  </a:rPr>
                  <a:t>输入标题文本</a:t>
                </a:r>
                <a:endParaRPr lang="zh-CN" altLang="en-US" sz="1400" b="1" dirty="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20" name="TextBox 123"/>
              <p:cNvSpPr txBox="1"/>
              <p:nvPr/>
            </p:nvSpPr>
            <p:spPr>
              <a:xfrm>
                <a:off x="8179194" y="2186904"/>
                <a:ext cx="3228290" cy="521040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请替换文字内容复制你的内容到此</a:t>
                </a:r>
                <a:br>
                  <a:rPr lang="zh-CN" alt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</a:br>
                <a:endPara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2" name="千图PPT彼岸天：ID 8661124库_组合 1"/>
          <p:cNvGrpSpPr/>
          <p:nvPr>
            <p:custDataLst>
              <p:tags r:id="rId3"/>
            </p:custDataLst>
          </p:nvPr>
        </p:nvGrpSpPr>
        <p:grpSpPr>
          <a:xfrm>
            <a:off x="711508" y="1891831"/>
            <a:ext cx="4476536" cy="1467825"/>
            <a:chOff x="711508" y="1891831"/>
            <a:chExt cx="4476536" cy="1467825"/>
          </a:xfrm>
        </p:grpSpPr>
        <p:cxnSp>
          <p:nvCxnSpPr>
            <p:cNvPr id="5" name="Connector: Elbow 117"/>
            <p:cNvCxnSpPr/>
            <p:nvPr/>
          </p:nvCxnSpPr>
          <p:spPr>
            <a:xfrm rot="10800000">
              <a:off x="4211559" y="2036367"/>
              <a:ext cx="976485" cy="1323289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5"/>
            <p:cNvGrpSpPr/>
            <p:nvPr/>
          </p:nvGrpSpPr>
          <p:grpSpPr>
            <a:xfrm>
              <a:off x="711508" y="1891831"/>
              <a:ext cx="3301169" cy="925101"/>
              <a:chOff x="730864" y="1891831"/>
              <a:chExt cx="3353282" cy="925101"/>
            </a:xfrm>
          </p:grpSpPr>
          <p:sp>
            <p:nvSpPr>
              <p:cNvPr id="17" name="TextBox 128"/>
              <p:cNvSpPr txBox="1"/>
              <p:nvPr/>
            </p:nvSpPr>
            <p:spPr>
              <a:xfrm>
                <a:off x="730864" y="1891831"/>
                <a:ext cx="3353282" cy="295071"/>
              </a:xfrm>
              <a:prstGeom prst="rect">
                <a:avLst/>
              </a:prstGeom>
              <a:noFill/>
            </p:spPr>
            <p:txBody>
              <a:bodyPr vert="horz" wrap="none" lIns="0" tIns="0" rIns="0" bIns="0" anchor="ctr">
                <a:normAutofit/>
              </a:bodyPr>
              <a:lstStyle/>
              <a:p>
                <a:pPr algn="r"/>
                <a:r>
                  <a:rPr lang="zh-CN" altLang="en-US" sz="1400" b="1" dirty="0">
                    <a:solidFill>
                      <a:schemeClr val="accent6"/>
                    </a:solidFill>
                  </a:rPr>
                  <a:t>输入标题文本</a:t>
                </a:r>
                <a:endParaRPr lang="zh-CN" altLang="en-US" sz="1400" b="1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18" name="TextBox 129"/>
              <p:cNvSpPr txBox="1"/>
              <p:nvPr/>
            </p:nvSpPr>
            <p:spPr>
              <a:xfrm>
                <a:off x="730864" y="2186902"/>
                <a:ext cx="3353282" cy="630030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请替换文字内容复制你的内容到此</a:t>
                </a:r>
                <a:br>
                  <a:rPr lang="zh-CN" alt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</a:br>
                <a:endPara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37" name="千图PPT彼岸天：ID 8661124库_组合 36"/>
          <p:cNvGrpSpPr/>
          <p:nvPr>
            <p:custDataLst>
              <p:tags r:id="rId4"/>
            </p:custDataLst>
          </p:nvPr>
        </p:nvGrpSpPr>
        <p:grpSpPr>
          <a:xfrm>
            <a:off x="711508" y="4568646"/>
            <a:ext cx="4666180" cy="1547991"/>
            <a:chOff x="711508" y="4568646"/>
            <a:chExt cx="4666180" cy="1547991"/>
          </a:xfrm>
        </p:grpSpPr>
        <p:cxnSp>
          <p:nvCxnSpPr>
            <p:cNvPr id="6" name="Connector: Elbow 118"/>
            <p:cNvCxnSpPr/>
            <p:nvPr/>
          </p:nvCxnSpPr>
          <p:spPr>
            <a:xfrm rot="10800000">
              <a:off x="4211560" y="4723740"/>
              <a:ext cx="1166128" cy="347935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39"/>
            <p:cNvGrpSpPr/>
            <p:nvPr/>
          </p:nvGrpSpPr>
          <p:grpSpPr>
            <a:xfrm>
              <a:off x="711508" y="4568646"/>
              <a:ext cx="3301170" cy="1547991"/>
              <a:chOff x="730864" y="1891831"/>
              <a:chExt cx="3353282" cy="1547991"/>
            </a:xfrm>
          </p:grpSpPr>
          <p:sp>
            <p:nvSpPr>
              <p:cNvPr id="15" name="TextBox 40"/>
              <p:cNvSpPr txBox="1"/>
              <p:nvPr/>
            </p:nvSpPr>
            <p:spPr>
              <a:xfrm>
                <a:off x="730864" y="1891831"/>
                <a:ext cx="3353282" cy="295071"/>
              </a:xfrm>
              <a:prstGeom prst="rect">
                <a:avLst/>
              </a:prstGeom>
              <a:noFill/>
            </p:spPr>
            <p:txBody>
              <a:bodyPr vert="horz" wrap="none" lIns="0" tIns="0" rIns="0" bIns="0" anchor="ctr">
                <a:normAutofit/>
              </a:bodyPr>
              <a:lstStyle/>
              <a:p>
                <a:pPr algn="r"/>
                <a:r>
                  <a:rPr lang="zh-CN" altLang="en-US" sz="1400" b="1" dirty="0">
                    <a:solidFill>
                      <a:schemeClr val="accent4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400" b="1" dirty="0">
                  <a:solidFill>
                    <a:schemeClr val="accent4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6" name="TextBox 41"/>
              <p:cNvSpPr txBox="1"/>
              <p:nvPr/>
            </p:nvSpPr>
            <p:spPr>
              <a:xfrm>
                <a:off x="730864" y="2186901"/>
                <a:ext cx="3353282" cy="125292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请替换文字内容复制你的内容到此</a:t>
                </a:r>
                <a:br>
                  <a:rPr lang="zh-CN" alt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</a:br>
                <a:endPara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36" name="千图PPT彼岸天：ID 8661124库_组合 35"/>
          <p:cNvGrpSpPr/>
          <p:nvPr>
            <p:custDataLst>
              <p:tags r:id="rId5"/>
            </p:custDataLst>
          </p:nvPr>
        </p:nvGrpSpPr>
        <p:grpSpPr>
          <a:xfrm>
            <a:off x="6848229" y="4227493"/>
            <a:ext cx="4626635" cy="1889144"/>
            <a:chOff x="6848229" y="4227493"/>
            <a:chExt cx="4626635" cy="1889144"/>
          </a:xfrm>
        </p:grpSpPr>
        <p:cxnSp>
          <p:nvCxnSpPr>
            <p:cNvPr id="8" name="Connector: Elbow 120"/>
            <p:cNvCxnSpPr/>
            <p:nvPr/>
          </p:nvCxnSpPr>
          <p:spPr>
            <a:xfrm>
              <a:off x="6848229" y="4227493"/>
              <a:ext cx="962785" cy="618720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43"/>
            <p:cNvGrpSpPr/>
            <p:nvPr/>
          </p:nvGrpSpPr>
          <p:grpSpPr>
            <a:xfrm>
              <a:off x="8148228" y="4568646"/>
              <a:ext cx="3326636" cy="1547991"/>
              <a:chOff x="8179194" y="1891833"/>
              <a:chExt cx="3228290" cy="1547991"/>
            </a:xfrm>
          </p:grpSpPr>
          <p:sp>
            <p:nvSpPr>
              <p:cNvPr id="13" name="TextBox 44"/>
              <p:cNvSpPr txBox="1"/>
              <p:nvPr/>
            </p:nvSpPr>
            <p:spPr>
              <a:xfrm>
                <a:off x="8179194" y="1891833"/>
                <a:ext cx="3228290" cy="295071"/>
              </a:xfrm>
              <a:prstGeom prst="rect">
                <a:avLst/>
              </a:prstGeom>
              <a:noFill/>
            </p:spPr>
            <p:txBody>
              <a:bodyPr vert="horz" wrap="none" lIns="0" tIns="0" rIns="0" bIns="0" anchor="ctr">
                <a:normAutofit/>
              </a:bodyPr>
              <a:lstStyle/>
              <a:p>
                <a:pPr algn="l"/>
                <a:r>
                  <a:rPr lang="zh-CN" altLang="en-US" sz="1400" b="1" dirty="0">
                    <a:solidFill>
                      <a:schemeClr val="accent3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400" b="1" dirty="0">
                  <a:solidFill>
                    <a:schemeClr val="accent3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4" name="TextBox 45"/>
              <p:cNvSpPr txBox="1"/>
              <p:nvPr/>
            </p:nvSpPr>
            <p:spPr>
              <a:xfrm>
                <a:off x="8179194" y="2186903"/>
                <a:ext cx="3228290" cy="125292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请替换文字内容复制你的内容到此</a:t>
                </a:r>
                <a:br>
                  <a:rPr lang="zh-CN" alt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</a:br>
                <a:endPara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36" t="47093" r="2135" b="29787"/>
          <a:stretch>
            <a:fillRect/>
          </a:stretch>
        </p:blipFill>
        <p:spPr>
          <a:xfrm>
            <a:off x="3280405" y="292100"/>
            <a:ext cx="1197320" cy="691673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36" t="74090" r="2135" b="4299"/>
          <a:stretch>
            <a:fillRect/>
          </a:stretch>
        </p:blipFill>
        <p:spPr>
          <a:xfrm>
            <a:off x="7534972" y="349532"/>
            <a:ext cx="1197320" cy="646511"/>
          </a:xfrm>
          <a:prstGeom prst="rect">
            <a:avLst/>
          </a:prstGeom>
        </p:spPr>
      </p:pic>
      <p:sp>
        <p:nvSpPr>
          <p:cNvPr id="40" name="文本框 39"/>
          <p:cNvSpPr txBox="1"/>
          <p:nvPr/>
        </p:nvSpPr>
        <p:spPr>
          <a:xfrm>
            <a:off x="4477725" y="347981"/>
            <a:ext cx="3057247" cy="58477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请插入您的标题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3000">
        <p14:rippl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千图PPT彼岸天：ID 8661124库_组合 28"/>
          <p:cNvGrpSpPr/>
          <p:nvPr>
            <p:custDataLst>
              <p:tags r:id="rId1"/>
            </p:custDataLst>
          </p:nvPr>
        </p:nvGrpSpPr>
        <p:grpSpPr>
          <a:xfrm>
            <a:off x="1474389" y="3632552"/>
            <a:ext cx="1486976" cy="1811920"/>
            <a:chOff x="2976563" y="2000251"/>
            <a:chExt cx="1119188" cy="1433513"/>
          </a:xfrm>
        </p:grpSpPr>
        <p:sp>
          <p:nvSpPr>
            <p:cNvPr id="33" name="Freeform: Shape 29"/>
            <p:cNvSpPr/>
            <p:nvPr/>
          </p:nvSpPr>
          <p:spPr bwMode="auto">
            <a:xfrm>
              <a:off x="2976563" y="2000251"/>
              <a:ext cx="1119188" cy="1016000"/>
            </a:xfrm>
            <a:custGeom>
              <a:avLst/>
              <a:gdLst>
                <a:gd name="T0" fmla="*/ 641 w 696"/>
                <a:gd name="T1" fmla="*/ 257 h 631"/>
                <a:gd name="T2" fmla="*/ 665 w 696"/>
                <a:gd name="T3" fmla="*/ 184 h 631"/>
                <a:gd name="T4" fmla="*/ 622 w 696"/>
                <a:gd name="T5" fmla="*/ 121 h 631"/>
                <a:gd name="T6" fmla="*/ 513 w 696"/>
                <a:gd name="T7" fmla="*/ 147 h 631"/>
                <a:gd name="T8" fmla="*/ 469 w 696"/>
                <a:gd name="T9" fmla="*/ 123 h 631"/>
                <a:gd name="T10" fmla="*/ 446 w 696"/>
                <a:gd name="T11" fmla="*/ 89 h 631"/>
                <a:gd name="T12" fmla="*/ 420 w 696"/>
                <a:gd name="T13" fmla="*/ 98 h 631"/>
                <a:gd name="T14" fmla="*/ 333 w 696"/>
                <a:gd name="T15" fmla="*/ 69 h 631"/>
                <a:gd name="T16" fmla="*/ 249 w 696"/>
                <a:gd name="T17" fmla="*/ 7 h 631"/>
                <a:gd name="T18" fmla="*/ 183 w 696"/>
                <a:gd name="T19" fmla="*/ 71 h 631"/>
                <a:gd name="T20" fmla="*/ 141 w 696"/>
                <a:gd name="T21" fmla="*/ 103 h 631"/>
                <a:gd name="T22" fmla="*/ 15 w 696"/>
                <a:gd name="T23" fmla="*/ 174 h 631"/>
                <a:gd name="T24" fmla="*/ 35 w 696"/>
                <a:gd name="T25" fmla="*/ 291 h 631"/>
                <a:gd name="T26" fmla="*/ 34 w 696"/>
                <a:gd name="T27" fmla="*/ 344 h 631"/>
                <a:gd name="T28" fmla="*/ 12 w 696"/>
                <a:gd name="T29" fmla="*/ 389 h 631"/>
                <a:gd name="T30" fmla="*/ 65 w 696"/>
                <a:gd name="T31" fmla="*/ 426 h 631"/>
                <a:gd name="T32" fmla="*/ 61 w 696"/>
                <a:gd name="T33" fmla="*/ 527 h 631"/>
                <a:gd name="T34" fmla="*/ 130 w 696"/>
                <a:gd name="T35" fmla="*/ 533 h 631"/>
                <a:gd name="T36" fmla="*/ 192 w 696"/>
                <a:gd name="T37" fmla="*/ 527 h 631"/>
                <a:gd name="T38" fmla="*/ 251 w 696"/>
                <a:gd name="T39" fmla="*/ 522 h 631"/>
                <a:gd name="T40" fmla="*/ 274 w 696"/>
                <a:gd name="T41" fmla="*/ 435 h 631"/>
                <a:gd name="T42" fmla="*/ 296 w 696"/>
                <a:gd name="T43" fmla="*/ 387 h 631"/>
                <a:gd name="T44" fmla="*/ 360 w 696"/>
                <a:gd name="T45" fmla="*/ 384 h 631"/>
                <a:gd name="T46" fmla="*/ 399 w 696"/>
                <a:gd name="T47" fmla="*/ 397 h 631"/>
                <a:gd name="T48" fmla="*/ 437 w 696"/>
                <a:gd name="T49" fmla="*/ 430 h 631"/>
                <a:gd name="T50" fmla="*/ 469 w 696"/>
                <a:gd name="T51" fmla="*/ 471 h 631"/>
                <a:gd name="T52" fmla="*/ 464 w 696"/>
                <a:gd name="T53" fmla="*/ 501 h 631"/>
                <a:gd name="T54" fmla="*/ 435 w 696"/>
                <a:gd name="T55" fmla="*/ 547 h 631"/>
                <a:gd name="T56" fmla="*/ 471 w 696"/>
                <a:gd name="T57" fmla="*/ 564 h 631"/>
                <a:gd name="T58" fmla="*/ 550 w 696"/>
                <a:gd name="T59" fmla="*/ 609 h 631"/>
                <a:gd name="T60" fmla="*/ 583 w 696"/>
                <a:gd name="T61" fmla="*/ 521 h 631"/>
                <a:gd name="T62" fmla="*/ 610 w 696"/>
                <a:gd name="T63" fmla="*/ 392 h 631"/>
                <a:gd name="T64" fmla="*/ 621 w 696"/>
                <a:gd name="T65" fmla="*/ 348 h 631"/>
                <a:gd name="T66" fmla="*/ 641 w 696"/>
                <a:gd name="T67" fmla="*/ 257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96" h="631">
                  <a:moveTo>
                    <a:pt x="641" y="257"/>
                  </a:moveTo>
                  <a:cubicBezTo>
                    <a:pt x="655" y="235"/>
                    <a:pt x="666" y="211"/>
                    <a:pt x="665" y="184"/>
                  </a:cubicBezTo>
                  <a:cubicBezTo>
                    <a:pt x="665" y="158"/>
                    <a:pt x="645" y="134"/>
                    <a:pt x="622" y="121"/>
                  </a:cubicBezTo>
                  <a:cubicBezTo>
                    <a:pt x="587" y="100"/>
                    <a:pt x="534" y="112"/>
                    <a:pt x="513" y="147"/>
                  </a:cubicBezTo>
                  <a:cubicBezTo>
                    <a:pt x="507" y="126"/>
                    <a:pt x="490" y="112"/>
                    <a:pt x="469" y="123"/>
                  </a:cubicBezTo>
                  <a:cubicBezTo>
                    <a:pt x="471" y="107"/>
                    <a:pt x="465" y="92"/>
                    <a:pt x="446" y="89"/>
                  </a:cubicBezTo>
                  <a:cubicBezTo>
                    <a:pt x="437" y="88"/>
                    <a:pt x="426" y="90"/>
                    <a:pt x="420" y="98"/>
                  </a:cubicBezTo>
                  <a:cubicBezTo>
                    <a:pt x="411" y="55"/>
                    <a:pt x="364" y="35"/>
                    <a:pt x="333" y="69"/>
                  </a:cubicBezTo>
                  <a:cubicBezTo>
                    <a:pt x="319" y="33"/>
                    <a:pt x="292" y="0"/>
                    <a:pt x="249" y="7"/>
                  </a:cubicBezTo>
                  <a:cubicBezTo>
                    <a:pt x="220" y="12"/>
                    <a:pt x="176" y="38"/>
                    <a:pt x="183" y="71"/>
                  </a:cubicBezTo>
                  <a:cubicBezTo>
                    <a:pt x="157" y="60"/>
                    <a:pt x="128" y="76"/>
                    <a:pt x="141" y="103"/>
                  </a:cubicBezTo>
                  <a:cubicBezTo>
                    <a:pt x="89" y="94"/>
                    <a:pt x="37" y="128"/>
                    <a:pt x="15" y="174"/>
                  </a:cubicBezTo>
                  <a:cubicBezTo>
                    <a:pt x="0" y="207"/>
                    <a:pt x="0" y="270"/>
                    <a:pt x="35" y="291"/>
                  </a:cubicBezTo>
                  <a:cubicBezTo>
                    <a:pt x="13" y="303"/>
                    <a:pt x="14" y="333"/>
                    <a:pt x="34" y="344"/>
                  </a:cubicBezTo>
                  <a:cubicBezTo>
                    <a:pt x="18" y="352"/>
                    <a:pt x="8" y="369"/>
                    <a:pt x="12" y="389"/>
                  </a:cubicBezTo>
                  <a:cubicBezTo>
                    <a:pt x="18" y="417"/>
                    <a:pt x="39" y="428"/>
                    <a:pt x="65" y="426"/>
                  </a:cubicBezTo>
                  <a:cubicBezTo>
                    <a:pt x="36" y="452"/>
                    <a:pt x="27" y="499"/>
                    <a:pt x="61" y="527"/>
                  </a:cubicBezTo>
                  <a:cubicBezTo>
                    <a:pt x="79" y="542"/>
                    <a:pt x="116" y="554"/>
                    <a:pt x="130" y="533"/>
                  </a:cubicBezTo>
                  <a:cubicBezTo>
                    <a:pt x="143" y="559"/>
                    <a:pt x="185" y="557"/>
                    <a:pt x="192" y="527"/>
                  </a:cubicBezTo>
                  <a:cubicBezTo>
                    <a:pt x="210" y="540"/>
                    <a:pt x="234" y="536"/>
                    <a:pt x="251" y="522"/>
                  </a:cubicBezTo>
                  <a:cubicBezTo>
                    <a:pt x="280" y="498"/>
                    <a:pt x="280" y="468"/>
                    <a:pt x="274" y="435"/>
                  </a:cubicBezTo>
                  <a:cubicBezTo>
                    <a:pt x="299" y="439"/>
                    <a:pt x="297" y="407"/>
                    <a:pt x="296" y="387"/>
                  </a:cubicBezTo>
                  <a:cubicBezTo>
                    <a:pt x="315" y="401"/>
                    <a:pt x="344" y="403"/>
                    <a:pt x="360" y="384"/>
                  </a:cubicBezTo>
                  <a:cubicBezTo>
                    <a:pt x="367" y="400"/>
                    <a:pt x="383" y="402"/>
                    <a:pt x="399" y="397"/>
                  </a:cubicBezTo>
                  <a:cubicBezTo>
                    <a:pt x="395" y="417"/>
                    <a:pt x="418" y="429"/>
                    <a:pt x="437" y="430"/>
                  </a:cubicBezTo>
                  <a:cubicBezTo>
                    <a:pt x="434" y="452"/>
                    <a:pt x="448" y="468"/>
                    <a:pt x="469" y="471"/>
                  </a:cubicBezTo>
                  <a:cubicBezTo>
                    <a:pt x="460" y="479"/>
                    <a:pt x="456" y="491"/>
                    <a:pt x="464" y="501"/>
                  </a:cubicBezTo>
                  <a:cubicBezTo>
                    <a:pt x="444" y="507"/>
                    <a:pt x="429" y="525"/>
                    <a:pt x="435" y="547"/>
                  </a:cubicBezTo>
                  <a:cubicBezTo>
                    <a:pt x="439" y="563"/>
                    <a:pt x="457" y="570"/>
                    <a:pt x="471" y="564"/>
                  </a:cubicBezTo>
                  <a:cubicBezTo>
                    <a:pt x="471" y="604"/>
                    <a:pt x="513" y="631"/>
                    <a:pt x="550" y="609"/>
                  </a:cubicBezTo>
                  <a:cubicBezTo>
                    <a:pt x="576" y="592"/>
                    <a:pt x="602" y="550"/>
                    <a:pt x="583" y="521"/>
                  </a:cubicBezTo>
                  <a:cubicBezTo>
                    <a:pt x="646" y="521"/>
                    <a:pt x="657" y="426"/>
                    <a:pt x="610" y="392"/>
                  </a:cubicBezTo>
                  <a:cubicBezTo>
                    <a:pt x="629" y="386"/>
                    <a:pt x="631" y="366"/>
                    <a:pt x="621" y="348"/>
                  </a:cubicBezTo>
                  <a:cubicBezTo>
                    <a:pt x="668" y="340"/>
                    <a:pt x="696" y="270"/>
                    <a:pt x="641" y="25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4" name="Freeform: Shape 30"/>
            <p:cNvSpPr/>
            <p:nvPr/>
          </p:nvSpPr>
          <p:spPr bwMode="auto">
            <a:xfrm>
              <a:off x="3206751" y="2517776"/>
              <a:ext cx="642938" cy="915988"/>
            </a:xfrm>
            <a:custGeom>
              <a:avLst/>
              <a:gdLst>
                <a:gd name="T0" fmla="*/ 346 w 400"/>
                <a:gd name="T1" fmla="*/ 418 h 570"/>
                <a:gd name="T2" fmla="*/ 260 w 400"/>
                <a:gd name="T3" fmla="*/ 334 h 570"/>
                <a:gd name="T4" fmla="*/ 297 w 400"/>
                <a:gd name="T5" fmla="*/ 279 h 570"/>
                <a:gd name="T6" fmla="*/ 350 w 400"/>
                <a:gd name="T7" fmla="*/ 223 h 570"/>
                <a:gd name="T8" fmla="*/ 328 w 400"/>
                <a:gd name="T9" fmla="*/ 209 h 570"/>
                <a:gd name="T10" fmla="*/ 245 w 400"/>
                <a:gd name="T11" fmla="*/ 187 h 570"/>
                <a:gd name="T12" fmla="*/ 331 w 400"/>
                <a:gd name="T13" fmla="*/ 90 h 570"/>
                <a:gd name="T14" fmla="*/ 325 w 400"/>
                <a:gd name="T15" fmla="*/ 83 h 570"/>
                <a:gd name="T16" fmla="*/ 290 w 400"/>
                <a:gd name="T17" fmla="*/ 90 h 570"/>
                <a:gd name="T18" fmla="*/ 288 w 400"/>
                <a:gd name="T19" fmla="*/ 63 h 570"/>
                <a:gd name="T20" fmla="*/ 274 w 400"/>
                <a:gd name="T21" fmla="*/ 111 h 570"/>
                <a:gd name="T22" fmla="*/ 236 w 400"/>
                <a:gd name="T23" fmla="*/ 103 h 570"/>
                <a:gd name="T24" fmla="*/ 279 w 400"/>
                <a:gd name="T25" fmla="*/ 3 h 570"/>
                <a:gd name="T26" fmla="*/ 216 w 400"/>
                <a:gd name="T27" fmla="*/ 35 h 570"/>
                <a:gd name="T28" fmla="*/ 167 w 400"/>
                <a:gd name="T29" fmla="*/ 5 h 570"/>
                <a:gd name="T30" fmla="*/ 174 w 400"/>
                <a:gd name="T31" fmla="*/ 61 h 570"/>
                <a:gd name="T32" fmla="*/ 139 w 400"/>
                <a:gd name="T33" fmla="*/ 70 h 570"/>
                <a:gd name="T34" fmla="*/ 111 w 400"/>
                <a:gd name="T35" fmla="*/ 96 h 570"/>
                <a:gd name="T36" fmla="*/ 128 w 400"/>
                <a:gd name="T37" fmla="*/ 120 h 570"/>
                <a:gd name="T38" fmla="*/ 151 w 400"/>
                <a:gd name="T39" fmla="*/ 149 h 570"/>
                <a:gd name="T40" fmla="*/ 103 w 400"/>
                <a:gd name="T41" fmla="*/ 158 h 570"/>
                <a:gd name="T42" fmla="*/ 73 w 400"/>
                <a:gd name="T43" fmla="*/ 101 h 570"/>
                <a:gd name="T44" fmla="*/ 65 w 400"/>
                <a:gd name="T45" fmla="*/ 113 h 570"/>
                <a:gd name="T46" fmla="*/ 29 w 400"/>
                <a:gd name="T47" fmla="*/ 119 h 570"/>
                <a:gd name="T48" fmla="*/ 24 w 400"/>
                <a:gd name="T49" fmla="*/ 119 h 570"/>
                <a:gd name="T50" fmla="*/ 80 w 400"/>
                <a:gd name="T51" fmla="*/ 179 h 570"/>
                <a:gd name="T52" fmla="*/ 150 w 400"/>
                <a:gd name="T53" fmla="*/ 256 h 570"/>
                <a:gd name="T54" fmla="*/ 147 w 400"/>
                <a:gd name="T55" fmla="*/ 390 h 570"/>
                <a:gd name="T56" fmla="*/ 26 w 400"/>
                <a:gd name="T57" fmla="*/ 489 h 570"/>
                <a:gd name="T58" fmla="*/ 81 w 400"/>
                <a:gd name="T59" fmla="*/ 453 h 570"/>
                <a:gd name="T60" fmla="*/ 145 w 400"/>
                <a:gd name="T61" fmla="*/ 482 h 570"/>
                <a:gd name="T62" fmla="*/ 133 w 400"/>
                <a:gd name="T63" fmla="*/ 518 h 570"/>
                <a:gd name="T64" fmla="*/ 168 w 400"/>
                <a:gd name="T65" fmla="*/ 542 h 570"/>
                <a:gd name="T66" fmla="*/ 276 w 400"/>
                <a:gd name="T67" fmla="*/ 561 h 570"/>
                <a:gd name="T68" fmla="*/ 259 w 400"/>
                <a:gd name="T69" fmla="*/ 451 h 570"/>
                <a:gd name="T70" fmla="*/ 392 w 400"/>
                <a:gd name="T71" fmla="*/ 45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00" h="570">
                  <a:moveTo>
                    <a:pt x="398" y="444"/>
                  </a:moveTo>
                  <a:cubicBezTo>
                    <a:pt x="385" y="425"/>
                    <a:pt x="369" y="417"/>
                    <a:pt x="346" y="418"/>
                  </a:cubicBezTo>
                  <a:cubicBezTo>
                    <a:pt x="320" y="418"/>
                    <a:pt x="288" y="431"/>
                    <a:pt x="272" y="402"/>
                  </a:cubicBezTo>
                  <a:cubicBezTo>
                    <a:pt x="260" y="382"/>
                    <a:pt x="260" y="357"/>
                    <a:pt x="260" y="334"/>
                  </a:cubicBezTo>
                  <a:cubicBezTo>
                    <a:pt x="260" y="323"/>
                    <a:pt x="259" y="312"/>
                    <a:pt x="262" y="301"/>
                  </a:cubicBezTo>
                  <a:cubicBezTo>
                    <a:pt x="265" y="287"/>
                    <a:pt x="286" y="282"/>
                    <a:pt x="297" y="279"/>
                  </a:cubicBezTo>
                  <a:cubicBezTo>
                    <a:pt x="323" y="270"/>
                    <a:pt x="351" y="254"/>
                    <a:pt x="358" y="226"/>
                  </a:cubicBezTo>
                  <a:cubicBezTo>
                    <a:pt x="359" y="222"/>
                    <a:pt x="352" y="219"/>
                    <a:pt x="350" y="223"/>
                  </a:cubicBezTo>
                  <a:cubicBezTo>
                    <a:pt x="346" y="219"/>
                    <a:pt x="341" y="215"/>
                    <a:pt x="336" y="211"/>
                  </a:cubicBezTo>
                  <a:cubicBezTo>
                    <a:pt x="337" y="206"/>
                    <a:pt x="330" y="204"/>
                    <a:pt x="328" y="209"/>
                  </a:cubicBezTo>
                  <a:cubicBezTo>
                    <a:pt x="319" y="235"/>
                    <a:pt x="308" y="254"/>
                    <a:pt x="278" y="257"/>
                  </a:cubicBezTo>
                  <a:cubicBezTo>
                    <a:pt x="244" y="260"/>
                    <a:pt x="234" y="211"/>
                    <a:pt x="245" y="187"/>
                  </a:cubicBezTo>
                  <a:cubicBezTo>
                    <a:pt x="254" y="167"/>
                    <a:pt x="277" y="152"/>
                    <a:pt x="293" y="137"/>
                  </a:cubicBezTo>
                  <a:cubicBezTo>
                    <a:pt x="309" y="123"/>
                    <a:pt x="321" y="108"/>
                    <a:pt x="331" y="90"/>
                  </a:cubicBezTo>
                  <a:cubicBezTo>
                    <a:pt x="331" y="89"/>
                    <a:pt x="332" y="88"/>
                    <a:pt x="332" y="87"/>
                  </a:cubicBezTo>
                  <a:cubicBezTo>
                    <a:pt x="335" y="82"/>
                    <a:pt x="328" y="78"/>
                    <a:pt x="325" y="83"/>
                  </a:cubicBezTo>
                  <a:cubicBezTo>
                    <a:pt x="324" y="86"/>
                    <a:pt x="322" y="88"/>
                    <a:pt x="321" y="91"/>
                  </a:cubicBezTo>
                  <a:cubicBezTo>
                    <a:pt x="315" y="97"/>
                    <a:pt x="305" y="96"/>
                    <a:pt x="290" y="90"/>
                  </a:cubicBezTo>
                  <a:cubicBezTo>
                    <a:pt x="289" y="86"/>
                    <a:pt x="289" y="82"/>
                    <a:pt x="289" y="78"/>
                  </a:cubicBezTo>
                  <a:cubicBezTo>
                    <a:pt x="289" y="73"/>
                    <a:pt x="289" y="68"/>
                    <a:pt x="288" y="63"/>
                  </a:cubicBezTo>
                  <a:cubicBezTo>
                    <a:pt x="288" y="60"/>
                    <a:pt x="283" y="59"/>
                    <a:pt x="281" y="61"/>
                  </a:cubicBezTo>
                  <a:cubicBezTo>
                    <a:pt x="268" y="75"/>
                    <a:pt x="274" y="93"/>
                    <a:pt x="274" y="111"/>
                  </a:cubicBezTo>
                  <a:cubicBezTo>
                    <a:pt x="274" y="124"/>
                    <a:pt x="261" y="136"/>
                    <a:pt x="251" y="142"/>
                  </a:cubicBezTo>
                  <a:cubicBezTo>
                    <a:pt x="227" y="157"/>
                    <a:pt x="235" y="108"/>
                    <a:pt x="236" y="103"/>
                  </a:cubicBezTo>
                  <a:cubicBezTo>
                    <a:pt x="241" y="78"/>
                    <a:pt x="253" y="64"/>
                    <a:pt x="269" y="44"/>
                  </a:cubicBezTo>
                  <a:cubicBezTo>
                    <a:pt x="279" y="32"/>
                    <a:pt x="285" y="18"/>
                    <a:pt x="279" y="3"/>
                  </a:cubicBezTo>
                  <a:cubicBezTo>
                    <a:pt x="277" y="0"/>
                    <a:pt x="273" y="0"/>
                    <a:pt x="271" y="3"/>
                  </a:cubicBezTo>
                  <a:cubicBezTo>
                    <a:pt x="259" y="24"/>
                    <a:pt x="241" y="35"/>
                    <a:pt x="216" y="35"/>
                  </a:cubicBezTo>
                  <a:cubicBezTo>
                    <a:pt x="200" y="35"/>
                    <a:pt x="191" y="29"/>
                    <a:pt x="182" y="17"/>
                  </a:cubicBezTo>
                  <a:cubicBezTo>
                    <a:pt x="177" y="11"/>
                    <a:pt x="173" y="8"/>
                    <a:pt x="167" y="5"/>
                  </a:cubicBezTo>
                  <a:cubicBezTo>
                    <a:pt x="164" y="3"/>
                    <a:pt x="161" y="5"/>
                    <a:pt x="161" y="8"/>
                  </a:cubicBezTo>
                  <a:cubicBezTo>
                    <a:pt x="161" y="27"/>
                    <a:pt x="169" y="43"/>
                    <a:pt x="174" y="61"/>
                  </a:cubicBezTo>
                  <a:cubicBezTo>
                    <a:pt x="178" y="73"/>
                    <a:pt x="176" y="105"/>
                    <a:pt x="156" y="102"/>
                  </a:cubicBezTo>
                  <a:cubicBezTo>
                    <a:pt x="143" y="100"/>
                    <a:pt x="141" y="80"/>
                    <a:pt x="139" y="70"/>
                  </a:cubicBezTo>
                  <a:cubicBezTo>
                    <a:pt x="138" y="66"/>
                    <a:pt x="131" y="66"/>
                    <a:pt x="131" y="71"/>
                  </a:cubicBezTo>
                  <a:cubicBezTo>
                    <a:pt x="131" y="86"/>
                    <a:pt x="128" y="96"/>
                    <a:pt x="111" y="96"/>
                  </a:cubicBezTo>
                  <a:cubicBezTo>
                    <a:pt x="108" y="96"/>
                    <a:pt x="106" y="99"/>
                    <a:pt x="107" y="101"/>
                  </a:cubicBezTo>
                  <a:cubicBezTo>
                    <a:pt x="110" y="112"/>
                    <a:pt x="118" y="116"/>
                    <a:pt x="128" y="120"/>
                  </a:cubicBezTo>
                  <a:cubicBezTo>
                    <a:pt x="134" y="122"/>
                    <a:pt x="141" y="123"/>
                    <a:pt x="147" y="123"/>
                  </a:cubicBezTo>
                  <a:cubicBezTo>
                    <a:pt x="156" y="124"/>
                    <a:pt x="151" y="142"/>
                    <a:pt x="151" y="149"/>
                  </a:cubicBezTo>
                  <a:cubicBezTo>
                    <a:pt x="149" y="161"/>
                    <a:pt x="149" y="177"/>
                    <a:pt x="131" y="172"/>
                  </a:cubicBezTo>
                  <a:cubicBezTo>
                    <a:pt x="121" y="169"/>
                    <a:pt x="112" y="163"/>
                    <a:pt x="103" y="158"/>
                  </a:cubicBezTo>
                  <a:cubicBezTo>
                    <a:pt x="88" y="150"/>
                    <a:pt x="82" y="139"/>
                    <a:pt x="81" y="123"/>
                  </a:cubicBezTo>
                  <a:cubicBezTo>
                    <a:pt x="80" y="115"/>
                    <a:pt x="78" y="108"/>
                    <a:pt x="73" y="101"/>
                  </a:cubicBezTo>
                  <a:cubicBezTo>
                    <a:pt x="71" y="98"/>
                    <a:pt x="66" y="99"/>
                    <a:pt x="66" y="103"/>
                  </a:cubicBezTo>
                  <a:cubicBezTo>
                    <a:pt x="66" y="106"/>
                    <a:pt x="65" y="110"/>
                    <a:pt x="65" y="113"/>
                  </a:cubicBezTo>
                  <a:cubicBezTo>
                    <a:pt x="64" y="130"/>
                    <a:pt x="44" y="140"/>
                    <a:pt x="31" y="120"/>
                  </a:cubicBezTo>
                  <a:cubicBezTo>
                    <a:pt x="30" y="119"/>
                    <a:pt x="30" y="119"/>
                    <a:pt x="29" y="119"/>
                  </a:cubicBezTo>
                  <a:cubicBezTo>
                    <a:pt x="29" y="116"/>
                    <a:pt x="25" y="115"/>
                    <a:pt x="24" y="118"/>
                  </a:cubicBezTo>
                  <a:cubicBezTo>
                    <a:pt x="24" y="119"/>
                    <a:pt x="24" y="119"/>
                    <a:pt x="24" y="119"/>
                  </a:cubicBezTo>
                  <a:cubicBezTo>
                    <a:pt x="23" y="120"/>
                    <a:pt x="22" y="122"/>
                    <a:pt x="23" y="124"/>
                  </a:cubicBezTo>
                  <a:cubicBezTo>
                    <a:pt x="19" y="155"/>
                    <a:pt x="55" y="171"/>
                    <a:pt x="80" y="179"/>
                  </a:cubicBezTo>
                  <a:cubicBezTo>
                    <a:pt x="100" y="186"/>
                    <a:pt x="125" y="185"/>
                    <a:pt x="139" y="204"/>
                  </a:cubicBezTo>
                  <a:cubicBezTo>
                    <a:pt x="149" y="218"/>
                    <a:pt x="148" y="240"/>
                    <a:pt x="150" y="256"/>
                  </a:cubicBezTo>
                  <a:cubicBezTo>
                    <a:pt x="151" y="274"/>
                    <a:pt x="151" y="292"/>
                    <a:pt x="151" y="311"/>
                  </a:cubicBezTo>
                  <a:cubicBezTo>
                    <a:pt x="151" y="337"/>
                    <a:pt x="152" y="364"/>
                    <a:pt x="147" y="390"/>
                  </a:cubicBezTo>
                  <a:cubicBezTo>
                    <a:pt x="140" y="426"/>
                    <a:pt x="108" y="418"/>
                    <a:pt x="80" y="415"/>
                  </a:cubicBezTo>
                  <a:cubicBezTo>
                    <a:pt x="39" y="410"/>
                    <a:pt x="0" y="450"/>
                    <a:pt x="26" y="489"/>
                  </a:cubicBezTo>
                  <a:cubicBezTo>
                    <a:pt x="29" y="493"/>
                    <a:pt x="34" y="491"/>
                    <a:pt x="34" y="487"/>
                  </a:cubicBezTo>
                  <a:cubicBezTo>
                    <a:pt x="35" y="455"/>
                    <a:pt x="52" y="448"/>
                    <a:pt x="81" y="453"/>
                  </a:cubicBezTo>
                  <a:cubicBezTo>
                    <a:pt x="99" y="456"/>
                    <a:pt x="117" y="461"/>
                    <a:pt x="136" y="462"/>
                  </a:cubicBezTo>
                  <a:cubicBezTo>
                    <a:pt x="149" y="463"/>
                    <a:pt x="153" y="473"/>
                    <a:pt x="145" y="482"/>
                  </a:cubicBezTo>
                  <a:cubicBezTo>
                    <a:pt x="141" y="486"/>
                    <a:pt x="139" y="490"/>
                    <a:pt x="136" y="494"/>
                  </a:cubicBezTo>
                  <a:cubicBezTo>
                    <a:pt x="132" y="500"/>
                    <a:pt x="132" y="511"/>
                    <a:pt x="133" y="518"/>
                  </a:cubicBezTo>
                  <a:cubicBezTo>
                    <a:pt x="137" y="536"/>
                    <a:pt x="147" y="548"/>
                    <a:pt x="165" y="549"/>
                  </a:cubicBezTo>
                  <a:cubicBezTo>
                    <a:pt x="169" y="550"/>
                    <a:pt x="171" y="544"/>
                    <a:pt x="168" y="542"/>
                  </a:cubicBezTo>
                  <a:cubicBezTo>
                    <a:pt x="135" y="516"/>
                    <a:pt x="195" y="470"/>
                    <a:pt x="223" y="478"/>
                  </a:cubicBezTo>
                  <a:cubicBezTo>
                    <a:pt x="251" y="485"/>
                    <a:pt x="304" y="531"/>
                    <a:pt x="276" y="561"/>
                  </a:cubicBezTo>
                  <a:cubicBezTo>
                    <a:pt x="273" y="564"/>
                    <a:pt x="276" y="570"/>
                    <a:pt x="280" y="568"/>
                  </a:cubicBezTo>
                  <a:cubicBezTo>
                    <a:pt x="328" y="549"/>
                    <a:pt x="290" y="479"/>
                    <a:pt x="259" y="451"/>
                  </a:cubicBezTo>
                  <a:cubicBezTo>
                    <a:pt x="277" y="452"/>
                    <a:pt x="293" y="459"/>
                    <a:pt x="311" y="458"/>
                  </a:cubicBezTo>
                  <a:cubicBezTo>
                    <a:pt x="341" y="457"/>
                    <a:pt x="361" y="434"/>
                    <a:pt x="392" y="450"/>
                  </a:cubicBezTo>
                  <a:cubicBezTo>
                    <a:pt x="395" y="452"/>
                    <a:pt x="400" y="448"/>
                    <a:pt x="398" y="444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6" name="千图PPT彼岸天：ID 8661124库_组合 39"/>
          <p:cNvGrpSpPr/>
          <p:nvPr>
            <p:custDataLst>
              <p:tags r:id="rId2"/>
            </p:custDataLst>
          </p:nvPr>
        </p:nvGrpSpPr>
        <p:grpSpPr>
          <a:xfrm>
            <a:off x="1339851" y="2239534"/>
            <a:ext cx="2675160" cy="1076522"/>
            <a:chOff x="719668" y="1675964"/>
            <a:chExt cx="2501622" cy="1076522"/>
          </a:xfrm>
        </p:grpSpPr>
        <p:sp>
          <p:nvSpPr>
            <p:cNvPr id="31" name="TextBox 40"/>
            <p:cNvSpPr txBox="1"/>
            <p:nvPr/>
          </p:nvSpPr>
          <p:spPr>
            <a:xfrm>
              <a:off x="719668" y="1675964"/>
              <a:ext cx="2501622" cy="362031"/>
            </a:xfrm>
            <a:prstGeom prst="rect">
              <a:avLst/>
            </a:prstGeom>
          </p:spPr>
          <p:txBody>
            <a:bodyPr vert="horz" wrap="none" lIns="144000" tIns="0" rIns="144000" bIns="0" anchor="ctr" anchorCtr="0">
              <a:normAutofit/>
            </a:bodyPr>
            <a:lstStyle/>
            <a:p>
              <a:pPr marL="0" indent="0">
                <a:spcBef>
                  <a:spcPct val="0"/>
                </a:spcBef>
                <a:buNone/>
              </a:pPr>
              <a:r>
                <a:rPr lang="zh-CN" altLang="en-US" b="1" dirty="0">
                  <a:solidFill>
                    <a:schemeClr val="accent1"/>
                  </a:solidFill>
                </a:rPr>
                <a:t>输入标题文本</a:t>
              </a:r>
              <a:endParaRPr lang="zh-CN" alt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32" name="TextBox 41"/>
            <p:cNvSpPr txBox="1"/>
            <p:nvPr/>
          </p:nvSpPr>
          <p:spPr>
            <a:xfrm>
              <a:off x="719668" y="2037995"/>
              <a:ext cx="2501622" cy="714491"/>
            </a:xfrm>
            <a:prstGeom prst="rect">
              <a:avLst/>
            </a:prstGeom>
          </p:spPr>
          <p:txBody>
            <a:bodyPr vert="horz" wrap="square" lIns="144000" tIns="0" rIns="144000" bIns="0" anchor="t" anchorCtr="0">
              <a:normAutofit/>
            </a:bodyPr>
            <a:lstStyle/>
            <a:p>
              <a:pPr marL="0" lvl="0" indent="0" defTabSz="914400">
                <a:lnSpc>
                  <a:spcPct val="120000"/>
                </a:lnSpc>
                <a:buNone/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</a:t>
              </a:r>
              <a:b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1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7" name="千图PPT彼岸天：ID 8661124库_组合 42"/>
          <p:cNvGrpSpPr/>
          <p:nvPr>
            <p:custDataLst>
              <p:tags r:id="rId3"/>
            </p:custDataLst>
          </p:nvPr>
        </p:nvGrpSpPr>
        <p:grpSpPr>
          <a:xfrm>
            <a:off x="4306216" y="3786737"/>
            <a:ext cx="2675160" cy="1076522"/>
            <a:chOff x="719668" y="1675964"/>
            <a:chExt cx="2501622" cy="1076522"/>
          </a:xfrm>
        </p:grpSpPr>
        <p:sp>
          <p:nvSpPr>
            <p:cNvPr id="29" name="TextBox 43"/>
            <p:cNvSpPr txBox="1"/>
            <p:nvPr/>
          </p:nvSpPr>
          <p:spPr>
            <a:xfrm>
              <a:off x="719668" y="1675964"/>
              <a:ext cx="2501622" cy="362031"/>
            </a:xfrm>
            <a:prstGeom prst="rect">
              <a:avLst/>
            </a:prstGeom>
          </p:spPr>
          <p:txBody>
            <a:bodyPr vert="horz" wrap="none" lIns="144000" tIns="0" rIns="144000" bIns="0" anchor="ctr" anchorCtr="0">
              <a:normAutofit/>
            </a:bodyPr>
            <a:lstStyle/>
            <a:p>
              <a:pPr marL="0" indent="0">
                <a:spcBef>
                  <a:spcPct val="0"/>
                </a:spcBef>
                <a:buNone/>
              </a:pPr>
              <a:r>
                <a:rPr lang="zh-CN" altLang="en-US" b="1" dirty="0">
                  <a:solidFill>
                    <a:schemeClr val="accent3"/>
                  </a:solidFill>
                </a:rPr>
                <a:t>输入标题文本</a:t>
              </a:r>
              <a:endParaRPr lang="zh-CN" altLang="en-US" b="1" dirty="0">
                <a:solidFill>
                  <a:schemeClr val="accent3"/>
                </a:solidFill>
              </a:endParaRPr>
            </a:p>
          </p:txBody>
        </p:sp>
        <p:sp>
          <p:nvSpPr>
            <p:cNvPr id="30" name="TextBox 44"/>
            <p:cNvSpPr txBox="1"/>
            <p:nvPr/>
          </p:nvSpPr>
          <p:spPr>
            <a:xfrm>
              <a:off x="719668" y="2037995"/>
              <a:ext cx="2501622" cy="714491"/>
            </a:xfrm>
            <a:prstGeom prst="rect">
              <a:avLst/>
            </a:prstGeom>
          </p:spPr>
          <p:txBody>
            <a:bodyPr vert="horz" wrap="square" lIns="144000" tIns="0" rIns="144000" bIns="0" anchor="t" anchorCtr="0">
              <a:normAutofit/>
            </a:bodyPr>
            <a:lstStyle/>
            <a:p>
              <a:pPr marL="0" lvl="0" indent="0" defTabSz="914400">
                <a:lnSpc>
                  <a:spcPct val="120000"/>
                </a:lnSpc>
                <a:buNone/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</a:t>
              </a:r>
              <a:b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1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8" name="千图PPT彼岸天：ID 8661124库_组合 45"/>
          <p:cNvGrpSpPr/>
          <p:nvPr>
            <p:custDataLst>
              <p:tags r:id="rId4"/>
            </p:custDataLst>
          </p:nvPr>
        </p:nvGrpSpPr>
        <p:grpSpPr>
          <a:xfrm>
            <a:off x="4015011" y="5286150"/>
            <a:ext cx="3936825" cy="608756"/>
            <a:chOff x="719668" y="1584833"/>
            <a:chExt cx="2501622" cy="1167653"/>
          </a:xfrm>
        </p:grpSpPr>
        <p:sp>
          <p:nvSpPr>
            <p:cNvPr id="27" name="TextBox 46"/>
            <p:cNvSpPr txBox="1"/>
            <p:nvPr/>
          </p:nvSpPr>
          <p:spPr>
            <a:xfrm>
              <a:off x="719668" y="1584833"/>
              <a:ext cx="2501622" cy="362031"/>
            </a:xfrm>
            <a:prstGeom prst="rect">
              <a:avLst/>
            </a:prstGeom>
          </p:spPr>
          <p:txBody>
            <a:bodyPr vert="horz" wrap="none" lIns="144000" tIns="0" rIns="144000" bIns="0" anchor="ctr" anchorCtr="0">
              <a:normAutofit fontScale="85000" lnSpcReduction="20000"/>
            </a:bodyPr>
            <a:lstStyle/>
            <a:p>
              <a:pPr marL="0" indent="0" algn="ctr">
                <a:spcBef>
                  <a:spcPct val="0"/>
                </a:spcBef>
                <a:buNone/>
              </a:pPr>
              <a:r>
                <a:rPr lang="zh-CN" altLang="en-US" b="1" dirty="0">
                  <a:solidFill>
                    <a:srgbClr val="8A6036"/>
                  </a:solidFill>
                </a:rPr>
                <a:t>输入标题文本</a:t>
              </a:r>
              <a:endParaRPr lang="zh-CN" altLang="en-US" b="1" dirty="0">
                <a:solidFill>
                  <a:srgbClr val="8A6036"/>
                </a:solidFill>
              </a:endParaRPr>
            </a:p>
          </p:txBody>
        </p:sp>
        <p:sp>
          <p:nvSpPr>
            <p:cNvPr id="28" name="TextBox 47"/>
            <p:cNvSpPr txBox="1"/>
            <p:nvPr/>
          </p:nvSpPr>
          <p:spPr>
            <a:xfrm>
              <a:off x="719668" y="2037995"/>
              <a:ext cx="2501622" cy="714491"/>
            </a:xfrm>
            <a:prstGeom prst="rect">
              <a:avLst/>
            </a:prstGeom>
          </p:spPr>
          <p:txBody>
            <a:bodyPr vert="horz" wrap="square" lIns="144000" tIns="0" rIns="144000" bIns="0" anchor="t" anchorCtr="0">
              <a:normAutofit/>
            </a:bodyPr>
            <a:lstStyle/>
            <a:p>
              <a:pPr marL="0" lvl="0" indent="0" algn="ctr" defTabSz="914400">
                <a:lnSpc>
                  <a:spcPct val="120000"/>
                </a:lnSpc>
                <a:buNone/>
              </a:pPr>
              <a:r>
                <a:rPr lang="zh-CN" altLang="en-US" sz="1100" dirty="0">
                  <a:solidFill>
                    <a:srgbClr val="8A6036"/>
                  </a:solidFill>
                </a:rPr>
                <a:t>请替换文字内容复制你的内容到</a:t>
              </a:r>
              <a:r>
                <a:rPr lang="zh-CN" altLang="en-US" sz="1100" dirty="0" smtClean="0">
                  <a:solidFill>
                    <a:srgbClr val="8A6036"/>
                  </a:solidFill>
                </a:rPr>
                <a:t>此</a:t>
              </a:r>
              <a:endParaRPr lang="zh-CN" altLang="en-US" sz="1100" dirty="0">
                <a:solidFill>
                  <a:srgbClr val="8A6036"/>
                </a:solidFill>
              </a:endParaRPr>
            </a:p>
          </p:txBody>
        </p:sp>
      </p:grpSp>
      <p:grpSp>
        <p:nvGrpSpPr>
          <p:cNvPr id="9" name="千图PPT彼岸天：ID 8661124库_组合 1"/>
          <p:cNvGrpSpPr/>
          <p:nvPr>
            <p:custDataLst>
              <p:tags r:id="rId5"/>
            </p:custDataLst>
          </p:nvPr>
        </p:nvGrpSpPr>
        <p:grpSpPr>
          <a:xfrm>
            <a:off x="6226460" y="1739623"/>
            <a:ext cx="2830512" cy="3775075"/>
            <a:chOff x="8199437" y="1739623"/>
            <a:chExt cx="2830512" cy="3775075"/>
          </a:xfrm>
        </p:grpSpPr>
        <p:sp>
          <p:nvSpPr>
            <p:cNvPr id="19" name="Freeform: Shape 12"/>
            <p:cNvSpPr/>
            <p:nvPr/>
          </p:nvSpPr>
          <p:spPr bwMode="auto">
            <a:xfrm>
              <a:off x="8199437" y="3165198"/>
              <a:ext cx="1016000" cy="1438275"/>
            </a:xfrm>
            <a:custGeom>
              <a:avLst/>
              <a:gdLst>
                <a:gd name="T0" fmla="*/ 569 w 569"/>
                <a:gd name="T1" fmla="*/ 537 h 806"/>
                <a:gd name="T2" fmla="*/ 0 w 569"/>
                <a:gd name="T3" fmla="*/ 211 h 806"/>
                <a:gd name="T4" fmla="*/ 569 w 569"/>
                <a:gd name="T5" fmla="*/ 537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9" h="806">
                  <a:moveTo>
                    <a:pt x="569" y="537"/>
                  </a:moveTo>
                  <a:cubicBezTo>
                    <a:pt x="569" y="537"/>
                    <a:pt x="557" y="0"/>
                    <a:pt x="0" y="211"/>
                  </a:cubicBezTo>
                  <a:cubicBezTo>
                    <a:pt x="0" y="211"/>
                    <a:pt x="41" y="806"/>
                    <a:pt x="569" y="5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0" name="Freeform: Shape 13"/>
            <p:cNvSpPr/>
            <p:nvPr/>
          </p:nvSpPr>
          <p:spPr bwMode="auto">
            <a:xfrm>
              <a:off x="9426574" y="2020611"/>
              <a:ext cx="1009650" cy="965200"/>
            </a:xfrm>
            <a:custGeom>
              <a:avLst/>
              <a:gdLst>
                <a:gd name="T0" fmla="*/ 114 w 566"/>
                <a:gd name="T1" fmla="*/ 511 h 541"/>
                <a:gd name="T2" fmla="*/ 518 w 566"/>
                <a:gd name="T3" fmla="*/ 95 h 541"/>
                <a:gd name="T4" fmla="*/ 114 w 566"/>
                <a:gd name="T5" fmla="*/ 511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6" h="541">
                  <a:moveTo>
                    <a:pt x="114" y="511"/>
                  </a:moveTo>
                  <a:cubicBezTo>
                    <a:pt x="114" y="511"/>
                    <a:pt x="566" y="541"/>
                    <a:pt x="518" y="95"/>
                  </a:cubicBezTo>
                  <a:cubicBezTo>
                    <a:pt x="518" y="95"/>
                    <a:pt x="0" y="0"/>
                    <a:pt x="114" y="51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" name="Freeform: Shape 15"/>
            <p:cNvSpPr/>
            <p:nvPr/>
          </p:nvSpPr>
          <p:spPr bwMode="auto">
            <a:xfrm>
              <a:off x="8591549" y="2298423"/>
              <a:ext cx="936625" cy="649288"/>
            </a:xfrm>
            <a:custGeom>
              <a:avLst/>
              <a:gdLst>
                <a:gd name="T0" fmla="*/ 366 w 525"/>
                <a:gd name="T1" fmla="*/ 364 h 364"/>
                <a:gd name="T2" fmla="*/ 183 w 525"/>
                <a:gd name="T3" fmla="*/ 0 h 364"/>
                <a:gd name="T4" fmla="*/ 366 w 525"/>
                <a:gd name="T5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5" h="364">
                  <a:moveTo>
                    <a:pt x="366" y="364"/>
                  </a:moveTo>
                  <a:cubicBezTo>
                    <a:pt x="366" y="364"/>
                    <a:pt x="525" y="104"/>
                    <a:pt x="183" y="0"/>
                  </a:cubicBezTo>
                  <a:cubicBezTo>
                    <a:pt x="183" y="0"/>
                    <a:pt x="0" y="322"/>
                    <a:pt x="366" y="36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" name="Freeform: Shape 16"/>
            <p:cNvSpPr/>
            <p:nvPr/>
          </p:nvSpPr>
          <p:spPr bwMode="auto">
            <a:xfrm>
              <a:off x="9432924" y="3185836"/>
              <a:ext cx="1597025" cy="1262063"/>
            </a:xfrm>
            <a:custGeom>
              <a:avLst/>
              <a:gdLst>
                <a:gd name="T0" fmla="*/ 221 w 895"/>
                <a:gd name="T1" fmla="*/ 702 h 707"/>
                <a:gd name="T2" fmla="*/ 738 w 895"/>
                <a:gd name="T3" fmla="*/ 71 h 707"/>
                <a:gd name="T4" fmla="*/ 221 w 895"/>
                <a:gd name="T5" fmla="*/ 702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95" h="707">
                  <a:moveTo>
                    <a:pt x="221" y="702"/>
                  </a:moveTo>
                  <a:cubicBezTo>
                    <a:pt x="221" y="702"/>
                    <a:pt x="895" y="707"/>
                    <a:pt x="738" y="71"/>
                  </a:cubicBezTo>
                  <a:cubicBezTo>
                    <a:pt x="738" y="71"/>
                    <a:pt x="0" y="0"/>
                    <a:pt x="221" y="70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3" name="Freeform: Shape 17"/>
            <p:cNvSpPr/>
            <p:nvPr/>
          </p:nvSpPr>
          <p:spPr bwMode="auto">
            <a:xfrm>
              <a:off x="9629774" y="4179611"/>
              <a:ext cx="360363" cy="1016000"/>
            </a:xfrm>
            <a:custGeom>
              <a:avLst/>
              <a:gdLst>
                <a:gd name="T0" fmla="*/ 163 w 202"/>
                <a:gd name="T1" fmla="*/ 142 h 569"/>
                <a:gd name="T2" fmla="*/ 68 w 202"/>
                <a:gd name="T3" fmla="*/ 429 h 569"/>
                <a:gd name="T4" fmla="*/ 0 w 202"/>
                <a:gd name="T5" fmla="*/ 411 h 569"/>
                <a:gd name="T6" fmla="*/ 117 w 202"/>
                <a:gd name="T7" fmla="*/ 113 h 569"/>
                <a:gd name="T8" fmla="*/ 163 w 202"/>
                <a:gd name="T9" fmla="*/ 142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569">
                  <a:moveTo>
                    <a:pt x="163" y="142"/>
                  </a:moveTo>
                  <a:cubicBezTo>
                    <a:pt x="163" y="142"/>
                    <a:pt x="67" y="289"/>
                    <a:pt x="68" y="429"/>
                  </a:cubicBezTo>
                  <a:cubicBezTo>
                    <a:pt x="69" y="569"/>
                    <a:pt x="0" y="411"/>
                    <a:pt x="0" y="411"/>
                  </a:cubicBezTo>
                  <a:cubicBezTo>
                    <a:pt x="0" y="411"/>
                    <a:pt x="33" y="227"/>
                    <a:pt x="117" y="113"/>
                  </a:cubicBezTo>
                  <a:cubicBezTo>
                    <a:pt x="202" y="0"/>
                    <a:pt x="187" y="46"/>
                    <a:pt x="163" y="14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4" name="Freeform: Shape 18"/>
            <p:cNvSpPr/>
            <p:nvPr/>
          </p:nvSpPr>
          <p:spPr bwMode="auto">
            <a:xfrm>
              <a:off x="9215437" y="2908023"/>
              <a:ext cx="192088" cy="336550"/>
            </a:xfrm>
            <a:custGeom>
              <a:avLst/>
              <a:gdLst>
                <a:gd name="T0" fmla="*/ 0 w 121"/>
                <a:gd name="T1" fmla="*/ 21 h 212"/>
                <a:gd name="T2" fmla="*/ 100 w 121"/>
                <a:gd name="T3" fmla="*/ 212 h 212"/>
                <a:gd name="T4" fmla="*/ 121 w 121"/>
                <a:gd name="T5" fmla="*/ 162 h 212"/>
                <a:gd name="T6" fmla="*/ 23 w 121"/>
                <a:gd name="T7" fmla="*/ 0 h 212"/>
                <a:gd name="T8" fmla="*/ 0 w 121"/>
                <a:gd name="T9" fmla="*/ 21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12">
                  <a:moveTo>
                    <a:pt x="0" y="21"/>
                  </a:moveTo>
                  <a:lnTo>
                    <a:pt x="100" y="212"/>
                  </a:lnTo>
                  <a:lnTo>
                    <a:pt x="121" y="162"/>
                  </a:lnTo>
                  <a:lnTo>
                    <a:pt x="23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5" name="Freeform: Shape 20"/>
            <p:cNvSpPr/>
            <p:nvPr/>
          </p:nvSpPr>
          <p:spPr bwMode="auto">
            <a:xfrm>
              <a:off x="9143999" y="2377798"/>
              <a:ext cx="1116013" cy="3136900"/>
            </a:xfrm>
            <a:custGeom>
              <a:avLst/>
              <a:gdLst>
                <a:gd name="T0" fmla="*/ 626 w 626"/>
                <a:gd name="T1" fmla="*/ 1657 h 1758"/>
                <a:gd name="T2" fmla="*/ 230 w 626"/>
                <a:gd name="T3" fmla="*/ 1127 h 1758"/>
                <a:gd name="T4" fmla="*/ 306 w 626"/>
                <a:gd name="T5" fmla="*/ 272 h 1758"/>
                <a:gd name="T6" fmla="*/ 278 w 626"/>
                <a:gd name="T7" fmla="*/ 258 h 1758"/>
                <a:gd name="T8" fmla="*/ 152 w 626"/>
                <a:gd name="T9" fmla="*/ 723 h 1758"/>
                <a:gd name="T10" fmla="*/ 216 w 626"/>
                <a:gd name="T11" fmla="*/ 5 h 1758"/>
                <a:gd name="T12" fmla="*/ 169 w 626"/>
                <a:gd name="T13" fmla="*/ 0 h 1758"/>
                <a:gd name="T14" fmla="*/ 113 w 626"/>
                <a:gd name="T15" fmla="*/ 1030 h 1758"/>
                <a:gd name="T16" fmla="*/ 36 w 626"/>
                <a:gd name="T17" fmla="*/ 949 h 1758"/>
                <a:gd name="T18" fmla="*/ 0 w 626"/>
                <a:gd name="T19" fmla="*/ 988 h 1758"/>
                <a:gd name="T20" fmla="*/ 84 w 626"/>
                <a:gd name="T21" fmla="*/ 1075 h 1758"/>
                <a:gd name="T22" fmla="*/ 255 w 626"/>
                <a:gd name="T23" fmla="*/ 1642 h 1758"/>
                <a:gd name="T24" fmla="*/ 626 w 626"/>
                <a:gd name="T25" fmla="*/ 1657 h 1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6" h="1758">
                  <a:moveTo>
                    <a:pt x="626" y="1657"/>
                  </a:moveTo>
                  <a:cubicBezTo>
                    <a:pt x="626" y="1657"/>
                    <a:pt x="319" y="1621"/>
                    <a:pt x="230" y="1127"/>
                  </a:cubicBezTo>
                  <a:cubicBezTo>
                    <a:pt x="141" y="633"/>
                    <a:pt x="306" y="272"/>
                    <a:pt x="306" y="272"/>
                  </a:cubicBezTo>
                  <a:cubicBezTo>
                    <a:pt x="278" y="258"/>
                    <a:pt x="278" y="258"/>
                    <a:pt x="278" y="258"/>
                  </a:cubicBezTo>
                  <a:cubicBezTo>
                    <a:pt x="278" y="258"/>
                    <a:pt x="145" y="575"/>
                    <a:pt x="152" y="723"/>
                  </a:cubicBezTo>
                  <a:cubicBezTo>
                    <a:pt x="216" y="5"/>
                    <a:pt x="216" y="5"/>
                    <a:pt x="216" y="5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69" y="0"/>
                    <a:pt x="82" y="706"/>
                    <a:pt x="113" y="1030"/>
                  </a:cubicBezTo>
                  <a:cubicBezTo>
                    <a:pt x="36" y="949"/>
                    <a:pt x="36" y="949"/>
                    <a:pt x="36" y="949"/>
                  </a:cubicBezTo>
                  <a:cubicBezTo>
                    <a:pt x="0" y="988"/>
                    <a:pt x="0" y="988"/>
                    <a:pt x="0" y="988"/>
                  </a:cubicBezTo>
                  <a:cubicBezTo>
                    <a:pt x="84" y="1075"/>
                    <a:pt x="84" y="1075"/>
                    <a:pt x="84" y="1075"/>
                  </a:cubicBezTo>
                  <a:cubicBezTo>
                    <a:pt x="84" y="1075"/>
                    <a:pt x="136" y="1527"/>
                    <a:pt x="255" y="1642"/>
                  </a:cubicBezTo>
                  <a:cubicBezTo>
                    <a:pt x="373" y="1758"/>
                    <a:pt x="626" y="1657"/>
                    <a:pt x="626" y="165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6" name="Freeform: Shape 14"/>
            <p:cNvSpPr/>
            <p:nvPr/>
          </p:nvSpPr>
          <p:spPr bwMode="auto">
            <a:xfrm>
              <a:off x="8961437" y="1739623"/>
              <a:ext cx="981075" cy="725488"/>
            </a:xfrm>
            <a:custGeom>
              <a:avLst/>
              <a:gdLst>
                <a:gd name="T0" fmla="*/ 293 w 550"/>
                <a:gd name="T1" fmla="*/ 407 h 407"/>
                <a:gd name="T2" fmla="*/ 321 w 550"/>
                <a:gd name="T3" fmla="*/ 0 h 407"/>
                <a:gd name="T4" fmla="*/ 293 w 550"/>
                <a:gd name="T5" fmla="*/ 407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0" h="407">
                  <a:moveTo>
                    <a:pt x="293" y="407"/>
                  </a:moveTo>
                  <a:cubicBezTo>
                    <a:pt x="293" y="407"/>
                    <a:pt x="550" y="241"/>
                    <a:pt x="321" y="0"/>
                  </a:cubicBezTo>
                  <a:cubicBezTo>
                    <a:pt x="321" y="0"/>
                    <a:pt x="0" y="185"/>
                    <a:pt x="293" y="4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10" name="千图PPT彼岸天：ID 8661124库_组合 38"/>
          <p:cNvGrpSpPr/>
          <p:nvPr>
            <p:custDataLst>
              <p:tags r:id="rId6"/>
            </p:custDataLst>
          </p:nvPr>
        </p:nvGrpSpPr>
        <p:grpSpPr>
          <a:xfrm>
            <a:off x="4306216" y="2239534"/>
            <a:ext cx="2675160" cy="1076522"/>
            <a:chOff x="719668" y="1675964"/>
            <a:chExt cx="2501622" cy="1076522"/>
          </a:xfrm>
        </p:grpSpPr>
        <p:sp>
          <p:nvSpPr>
            <p:cNvPr id="17" name="TextBox 48"/>
            <p:cNvSpPr txBox="1"/>
            <p:nvPr/>
          </p:nvSpPr>
          <p:spPr>
            <a:xfrm>
              <a:off x="719668" y="1675964"/>
              <a:ext cx="2501622" cy="362031"/>
            </a:xfrm>
            <a:prstGeom prst="rect">
              <a:avLst/>
            </a:prstGeom>
          </p:spPr>
          <p:txBody>
            <a:bodyPr vert="horz" wrap="none" lIns="144000" tIns="0" rIns="144000" bIns="0" anchor="ctr" anchorCtr="0">
              <a:normAutofit/>
            </a:bodyPr>
            <a:lstStyle/>
            <a:p>
              <a:pPr marL="0" indent="0">
                <a:spcBef>
                  <a:spcPct val="0"/>
                </a:spcBef>
                <a:buNone/>
              </a:pPr>
              <a:r>
                <a:rPr lang="zh-CN" altLang="en-US" b="1" dirty="0">
                  <a:solidFill>
                    <a:schemeClr val="accent2"/>
                  </a:solidFill>
                </a:rPr>
                <a:t>输入标题文本</a:t>
              </a:r>
              <a:endParaRPr lang="zh-CN" altLang="en-US" b="1" dirty="0">
                <a:solidFill>
                  <a:schemeClr val="accent2"/>
                </a:solidFill>
              </a:endParaRPr>
            </a:p>
          </p:txBody>
        </p:sp>
        <p:sp>
          <p:nvSpPr>
            <p:cNvPr id="18" name="TextBox 49"/>
            <p:cNvSpPr txBox="1"/>
            <p:nvPr/>
          </p:nvSpPr>
          <p:spPr>
            <a:xfrm>
              <a:off x="719668" y="2037995"/>
              <a:ext cx="2501622" cy="714491"/>
            </a:xfrm>
            <a:prstGeom prst="rect">
              <a:avLst/>
            </a:prstGeom>
          </p:spPr>
          <p:txBody>
            <a:bodyPr vert="horz" wrap="square" lIns="144000" tIns="0" rIns="144000" bIns="0" anchor="t" anchorCtr="0">
              <a:normAutofit/>
            </a:bodyPr>
            <a:lstStyle/>
            <a:p>
              <a:pPr marL="0" lvl="0" indent="0" defTabSz="914400">
                <a:lnSpc>
                  <a:spcPct val="120000"/>
                </a:lnSpc>
                <a:buNone/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</a:t>
              </a:r>
              <a:b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1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11" name="千图PPT彼岸天：ID 8661124库_组合 50"/>
          <p:cNvGrpSpPr/>
          <p:nvPr>
            <p:custDataLst>
              <p:tags r:id="rId7"/>
            </p:custDataLst>
          </p:nvPr>
        </p:nvGrpSpPr>
        <p:grpSpPr>
          <a:xfrm>
            <a:off x="8821178" y="3786737"/>
            <a:ext cx="2675160" cy="1076522"/>
            <a:chOff x="719668" y="1675964"/>
            <a:chExt cx="2501622" cy="1076522"/>
          </a:xfrm>
        </p:grpSpPr>
        <p:sp>
          <p:nvSpPr>
            <p:cNvPr id="15" name="TextBox 51"/>
            <p:cNvSpPr txBox="1"/>
            <p:nvPr/>
          </p:nvSpPr>
          <p:spPr>
            <a:xfrm>
              <a:off x="719668" y="1675964"/>
              <a:ext cx="2501622" cy="362031"/>
            </a:xfrm>
            <a:prstGeom prst="rect">
              <a:avLst/>
            </a:prstGeom>
          </p:spPr>
          <p:txBody>
            <a:bodyPr vert="horz" wrap="none" lIns="144000" tIns="0" rIns="144000" bIns="0" anchor="ctr" anchorCtr="0">
              <a:normAutofit/>
            </a:bodyPr>
            <a:lstStyle/>
            <a:p>
              <a:pPr marL="0" indent="0">
                <a:spcBef>
                  <a:spcPct val="0"/>
                </a:spcBef>
                <a:buNone/>
              </a:pPr>
              <a:r>
                <a:rPr lang="zh-CN" altLang="en-US" b="1" dirty="0">
                  <a:solidFill>
                    <a:schemeClr val="accent5"/>
                  </a:solidFill>
                </a:rPr>
                <a:t>输入标题文本</a:t>
              </a:r>
              <a:endParaRPr lang="zh-CN" altLang="en-US" b="1" dirty="0">
                <a:solidFill>
                  <a:schemeClr val="accent5"/>
                </a:solidFill>
              </a:endParaRPr>
            </a:p>
          </p:txBody>
        </p:sp>
        <p:sp>
          <p:nvSpPr>
            <p:cNvPr id="16" name="TextBox 52"/>
            <p:cNvSpPr txBox="1"/>
            <p:nvPr/>
          </p:nvSpPr>
          <p:spPr>
            <a:xfrm>
              <a:off x="719668" y="2037995"/>
              <a:ext cx="2501622" cy="714491"/>
            </a:xfrm>
            <a:prstGeom prst="rect">
              <a:avLst/>
            </a:prstGeom>
          </p:spPr>
          <p:txBody>
            <a:bodyPr vert="horz" wrap="square" lIns="144000" tIns="0" rIns="144000" bIns="0" anchor="t" anchorCtr="0">
              <a:normAutofit/>
            </a:bodyPr>
            <a:lstStyle/>
            <a:p>
              <a:pPr marL="0" lvl="0" indent="0" defTabSz="914400">
                <a:lnSpc>
                  <a:spcPct val="120000"/>
                </a:lnSpc>
                <a:buNone/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</a:t>
              </a:r>
              <a:b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1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12" name="千图PPT彼岸天：ID 8661124库_组合 53"/>
          <p:cNvGrpSpPr/>
          <p:nvPr>
            <p:custDataLst>
              <p:tags r:id="rId8"/>
            </p:custDataLst>
          </p:nvPr>
        </p:nvGrpSpPr>
        <p:grpSpPr>
          <a:xfrm>
            <a:off x="8821178" y="2239534"/>
            <a:ext cx="2675160" cy="1076522"/>
            <a:chOff x="719668" y="1675964"/>
            <a:chExt cx="2501622" cy="1076522"/>
          </a:xfrm>
        </p:grpSpPr>
        <p:sp>
          <p:nvSpPr>
            <p:cNvPr id="13" name="TextBox 54"/>
            <p:cNvSpPr txBox="1"/>
            <p:nvPr/>
          </p:nvSpPr>
          <p:spPr>
            <a:xfrm>
              <a:off x="719668" y="1675964"/>
              <a:ext cx="2501622" cy="362031"/>
            </a:xfrm>
            <a:prstGeom prst="rect">
              <a:avLst/>
            </a:prstGeom>
          </p:spPr>
          <p:txBody>
            <a:bodyPr vert="horz" wrap="none" lIns="144000" tIns="0" rIns="144000" bIns="0" anchor="ctr" anchorCtr="0">
              <a:normAutofit/>
            </a:bodyPr>
            <a:lstStyle/>
            <a:p>
              <a:pPr marL="0" indent="0">
                <a:spcBef>
                  <a:spcPct val="0"/>
                </a:spcBef>
                <a:buNone/>
              </a:pPr>
              <a:r>
                <a:rPr lang="zh-CN" altLang="en-US" b="1" dirty="0">
                  <a:solidFill>
                    <a:schemeClr val="accent2"/>
                  </a:solidFill>
                </a:rPr>
                <a:t>输入标题文本</a:t>
              </a:r>
              <a:endParaRPr lang="zh-CN" altLang="en-US" b="1" dirty="0">
                <a:solidFill>
                  <a:schemeClr val="accent2"/>
                </a:solidFill>
              </a:endParaRPr>
            </a:p>
          </p:txBody>
        </p:sp>
        <p:sp>
          <p:nvSpPr>
            <p:cNvPr id="14" name="TextBox 55"/>
            <p:cNvSpPr txBox="1"/>
            <p:nvPr/>
          </p:nvSpPr>
          <p:spPr>
            <a:xfrm>
              <a:off x="719668" y="2037995"/>
              <a:ext cx="2501622" cy="714491"/>
            </a:xfrm>
            <a:prstGeom prst="rect">
              <a:avLst/>
            </a:prstGeom>
          </p:spPr>
          <p:txBody>
            <a:bodyPr vert="horz" wrap="square" lIns="144000" tIns="0" rIns="144000" bIns="0" anchor="t" anchorCtr="0">
              <a:normAutofit/>
            </a:bodyPr>
            <a:lstStyle/>
            <a:p>
              <a:pPr marL="0" lvl="0" indent="0" defTabSz="914400">
                <a:lnSpc>
                  <a:spcPct val="120000"/>
                </a:lnSpc>
                <a:buNone/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</a:t>
              </a:r>
              <a:b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1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36" t="47093" r="2135" b="29787"/>
          <a:stretch>
            <a:fillRect/>
          </a:stretch>
        </p:blipFill>
        <p:spPr>
          <a:xfrm>
            <a:off x="3280405" y="292100"/>
            <a:ext cx="1197320" cy="691673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36" t="74090" r="2135" b="4299"/>
          <a:stretch>
            <a:fillRect/>
          </a:stretch>
        </p:blipFill>
        <p:spPr>
          <a:xfrm>
            <a:off x="7534972" y="349532"/>
            <a:ext cx="1197320" cy="646511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4477725" y="347981"/>
            <a:ext cx="3057247" cy="58477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请插入您的标题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3000">
        <p14:rippl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013635" y="2908300"/>
            <a:ext cx="4164729" cy="70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55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请输入您的标题</a:t>
            </a:r>
            <a:endParaRPr lang="zh-CN" altLang="en-US" sz="4550" b="1" dirty="0">
              <a:latin typeface="方正有猫在_GBK" panose="02000000000000000000" pitchFamily="2" charset="-122"/>
              <a:ea typeface="方正有猫在_GBK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3" name="TextBox 11"/>
          <p:cNvSpPr txBox="1"/>
          <p:nvPr/>
        </p:nvSpPr>
        <p:spPr>
          <a:xfrm>
            <a:off x="4217802" y="3722903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solidFill>
                  <a:srgbClr val="7153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 dirty="0">
              <a:solidFill>
                <a:srgbClr val="7153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11"/>
          <p:cNvSpPr txBox="1"/>
          <p:nvPr/>
        </p:nvSpPr>
        <p:spPr>
          <a:xfrm>
            <a:off x="6094465" y="3722903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solidFill>
                  <a:srgbClr val="7153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 dirty="0">
              <a:solidFill>
                <a:srgbClr val="7153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11"/>
          <p:cNvSpPr txBox="1"/>
          <p:nvPr/>
        </p:nvSpPr>
        <p:spPr>
          <a:xfrm>
            <a:off x="4217802" y="4071898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solidFill>
                  <a:srgbClr val="7153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 dirty="0">
              <a:solidFill>
                <a:srgbClr val="7153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11"/>
          <p:cNvSpPr txBox="1"/>
          <p:nvPr/>
        </p:nvSpPr>
        <p:spPr>
          <a:xfrm>
            <a:off x="6094465" y="4071898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solidFill>
                  <a:srgbClr val="7153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 dirty="0">
              <a:solidFill>
                <a:srgbClr val="7153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3000">
        <p14:rippl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1354538" y="1808822"/>
            <a:ext cx="4700168" cy="2061072"/>
            <a:chOff x="1354538" y="1808822"/>
            <a:chExt cx="4700168" cy="2061072"/>
          </a:xfrm>
        </p:grpSpPr>
        <p:sp>
          <p:nvSpPr>
            <p:cNvPr id="6" name="Rectangle 26"/>
            <p:cNvSpPr/>
            <p:nvPr/>
          </p:nvSpPr>
          <p:spPr>
            <a:xfrm flipH="1">
              <a:off x="4211243" y="2482342"/>
              <a:ext cx="1843463" cy="13875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bIns="144000" anchor="b" anchorCtr="1">
              <a:normAutofit/>
            </a:bodyPr>
            <a:lstStyle/>
            <a:p>
              <a:pPr algn="ctr">
                <a:defRPr/>
              </a:pPr>
              <a:r>
                <a:rPr lang="zh-CN" altLang="en-US" sz="1600" b="1" dirty="0">
                  <a:solidFill>
                    <a:schemeClr val="bg1"/>
                  </a:solidFill>
                </a:rPr>
                <a:t>输入标题文本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2"/>
            <p:cNvSpPr txBox="1"/>
            <p:nvPr/>
          </p:nvSpPr>
          <p:spPr bwMode="auto">
            <a:xfrm>
              <a:off x="1354538" y="1808822"/>
              <a:ext cx="2911889" cy="246222"/>
            </a:xfrm>
            <a:prstGeom prst="rect">
              <a:avLst/>
            </a:prstGeom>
          </p:spPr>
          <p:txBody>
            <a:bodyPr wrap="none" lIns="0" tIns="0" rIns="360000" bIns="0" anchor="ctr">
              <a:normAutofit/>
            </a:bodyPr>
            <a:lstStyle/>
            <a:p>
              <a:pPr marL="0" indent="0" algn="r">
                <a:defRPr/>
              </a:pPr>
              <a:r>
                <a:rPr lang="zh-CN" altLang="en-US" sz="1600" b="1" dirty="0">
                  <a:solidFill>
                    <a:schemeClr val="accent1"/>
                  </a:solidFill>
                </a:rPr>
                <a:t>输入标题文本</a:t>
              </a:r>
              <a:endParaRPr lang="zh-CN" altLang="en-US" sz="1600" b="1" dirty="0">
                <a:solidFill>
                  <a:schemeClr val="accent1"/>
                </a:solidFill>
              </a:endParaRPr>
            </a:p>
          </p:txBody>
        </p:sp>
        <p:sp>
          <p:nvSpPr>
            <p:cNvPr id="8" name="TextBox 3"/>
            <p:cNvSpPr txBox="1"/>
            <p:nvPr/>
          </p:nvSpPr>
          <p:spPr bwMode="auto">
            <a:xfrm>
              <a:off x="1354538" y="2055044"/>
              <a:ext cx="2911889" cy="517065"/>
            </a:xfrm>
            <a:prstGeom prst="rect">
              <a:avLst/>
            </a:prstGeom>
          </p:spPr>
          <p:txBody>
            <a:bodyPr wrap="square" lIns="0" tIns="0" rIns="360000" bIns="0" anchor="t" anchorCtr="0">
              <a:normAutofit/>
            </a:bodyPr>
            <a:lstStyle/>
            <a:p>
              <a:pPr marL="0" indent="0" algn="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 </a:t>
              </a:r>
              <a:b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05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cxnSp>
          <p:nvCxnSpPr>
            <p:cNvPr id="11" name="Connector: Elbow 13"/>
            <p:cNvCxnSpPr/>
            <p:nvPr/>
          </p:nvCxnSpPr>
          <p:spPr>
            <a:xfrm rot="16200000" flipV="1">
              <a:off x="4266427" y="1735593"/>
              <a:ext cx="668917" cy="1064180"/>
            </a:xfrm>
            <a:prstGeom prst="bentConnector2">
              <a:avLst/>
            </a:prstGeom>
            <a:ln w="6350">
              <a:solidFill>
                <a:schemeClr val="accent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Freeform: Shape 33"/>
            <p:cNvSpPr/>
            <p:nvPr/>
          </p:nvSpPr>
          <p:spPr bwMode="auto">
            <a:xfrm>
              <a:off x="4849971" y="2614567"/>
              <a:ext cx="633204" cy="633204"/>
            </a:xfrm>
            <a:custGeom>
              <a:avLst/>
              <a:gdLst>
                <a:gd name="T0" fmla="*/ 118 w 236"/>
                <a:gd name="T1" fmla="*/ 142 h 236"/>
                <a:gd name="T2" fmla="*/ 142 w 236"/>
                <a:gd name="T3" fmla="*/ 118 h 236"/>
                <a:gd name="T4" fmla="*/ 137 w 236"/>
                <a:gd name="T5" fmla="*/ 105 h 236"/>
                <a:gd name="T6" fmla="*/ 118 w 236"/>
                <a:gd name="T7" fmla="*/ 95 h 236"/>
                <a:gd name="T8" fmla="*/ 99 w 236"/>
                <a:gd name="T9" fmla="*/ 105 h 236"/>
                <a:gd name="T10" fmla="*/ 94 w 236"/>
                <a:gd name="T11" fmla="*/ 118 h 236"/>
                <a:gd name="T12" fmla="*/ 118 w 236"/>
                <a:gd name="T13" fmla="*/ 142 h 236"/>
                <a:gd name="T14" fmla="*/ 170 w 236"/>
                <a:gd name="T15" fmla="*/ 89 h 236"/>
                <a:gd name="T16" fmla="*/ 170 w 236"/>
                <a:gd name="T17" fmla="*/ 70 h 236"/>
                <a:gd name="T18" fmla="*/ 170 w 236"/>
                <a:gd name="T19" fmla="*/ 67 h 236"/>
                <a:gd name="T20" fmla="*/ 167 w 236"/>
                <a:gd name="T21" fmla="*/ 67 h 236"/>
                <a:gd name="T22" fmla="*/ 147 w 236"/>
                <a:gd name="T23" fmla="*/ 67 h 236"/>
                <a:gd name="T24" fmla="*/ 147 w 236"/>
                <a:gd name="T25" fmla="*/ 90 h 236"/>
                <a:gd name="T26" fmla="*/ 170 w 236"/>
                <a:gd name="T27" fmla="*/ 89 h 236"/>
                <a:gd name="T28" fmla="*/ 118 w 236"/>
                <a:gd name="T29" fmla="*/ 0 h 236"/>
                <a:gd name="T30" fmla="*/ 0 w 236"/>
                <a:gd name="T31" fmla="*/ 118 h 236"/>
                <a:gd name="T32" fmla="*/ 118 w 236"/>
                <a:gd name="T33" fmla="*/ 236 h 236"/>
                <a:gd name="T34" fmla="*/ 236 w 236"/>
                <a:gd name="T35" fmla="*/ 118 h 236"/>
                <a:gd name="T36" fmla="*/ 118 w 236"/>
                <a:gd name="T37" fmla="*/ 0 h 236"/>
                <a:gd name="T38" fmla="*/ 185 w 236"/>
                <a:gd name="T39" fmla="*/ 105 h 236"/>
                <a:gd name="T40" fmla="*/ 185 w 236"/>
                <a:gd name="T41" fmla="*/ 160 h 236"/>
                <a:gd name="T42" fmla="*/ 159 w 236"/>
                <a:gd name="T43" fmla="*/ 186 h 236"/>
                <a:gd name="T44" fmla="*/ 77 w 236"/>
                <a:gd name="T45" fmla="*/ 186 h 236"/>
                <a:gd name="T46" fmla="*/ 51 w 236"/>
                <a:gd name="T47" fmla="*/ 160 h 236"/>
                <a:gd name="T48" fmla="*/ 51 w 236"/>
                <a:gd name="T49" fmla="*/ 105 h 236"/>
                <a:gd name="T50" fmla="*/ 51 w 236"/>
                <a:gd name="T51" fmla="*/ 77 h 236"/>
                <a:gd name="T52" fmla="*/ 77 w 236"/>
                <a:gd name="T53" fmla="*/ 51 h 236"/>
                <a:gd name="T54" fmla="*/ 159 w 236"/>
                <a:gd name="T55" fmla="*/ 51 h 236"/>
                <a:gd name="T56" fmla="*/ 185 w 236"/>
                <a:gd name="T57" fmla="*/ 77 h 236"/>
                <a:gd name="T58" fmla="*/ 185 w 236"/>
                <a:gd name="T59" fmla="*/ 105 h 236"/>
                <a:gd name="T60" fmla="*/ 155 w 236"/>
                <a:gd name="T61" fmla="*/ 118 h 236"/>
                <a:gd name="T62" fmla="*/ 118 w 236"/>
                <a:gd name="T63" fmla="*/ 155 h 236"/>
                <a:gd name="T64" fmla="*/ 81 w 236"/>
                <a:gd name="T65" fmla="*/ 118 h 236"/>
                <a:gd name="T66" fmla="*/ 84 w 236"/>
                <a:gd name="T67" fmla="*/ 105 h 236"/>
                <a:gd name="T68" fmla="*/ 64 w 236"/>
                <a:gd name="T69" fmla="*/ 105 h 236"/>
                <a:gd name="T70" fmla="*/ 64 w 236"/>
                <a:gd name="T71" fmla="*/ 160 h 236"/>
                <a:gd name="T72" fmla="*/ 77 w 236"/>
                <a:gd name="T73" fmla="*/ 172 h 236"/>
                <a:gd name="T74" fmla="*/ 159 w 236"/>
                <a:gd name="T75" fmla="*/ 172 h 236"/>
                <a:gd name="T76" fmla="*/ 172 w 236"/>
                <a:gd name="T77" fmla="*/ 160 h 236"/>
                <a:gd name="T78" fmla="*/ 172 w 236"/>
                <a:gd name="T79" fmla="*/ 105 h 236"/>
                <a:gd name="T80" fmla="*/ 152 w 236"/>
                <a:gd name="T81" fmla="*/ 105 h 236"/>
                <a:gd name="T82" fmla="*/ 155 w 236"/>
                <a:gd name="T83" fmla="*/ 11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6" h="236">
                  <a:moveTo>
                    <a:pt x="118" y="142"/>
                  </a:moveTo>
                  <a:cubicBezTo>
                    <a:pt x="131" y="142"/>
                    <a:pt x="142" y="131"/>
                    <a:pt x="142" y="118"/>
                  </a:cubicBezTo>
                  <a:cubicBezTo>
                    <a:pt x="142" y="113"/>
                    <a:pt x="140" y="108"/>
                    <a:pt x="137" y="105"/>
                  </a:cubicBezTo>
                  <a:cubicBezTo>
                    <a:pt x="133" y="99"/>
                    <a:pt x="126" y="95"/>
                    <a:pt x="118" y="95"/>
                  </a:cubicBezTo>
                  <a:cubicBezTo>
                    <a:pt x="110" y="95"/>
                    <a:pt x="103" y="99"/>
                    <a:pt x="99" y="105"/>
                  </a:cubicBezTo>
                  <a:cubicBezTo>
                    <a:pt x="96" y="108"/>
                    <a:pt x="94" y="113"/>
                    <a:pt x="94" y="118"/>
                  </a:cubicBezTo>
                  <a:cubicBezTo>
                    <a:pt x="94" y="131"/>
                    <a:pt x="105" y="142"/>
                    <a:pt x="118" y="142"/>
                  </a:cubicBezTo>
                  <a:close/>
                  <a:moveTo>
                    <a:pt x="170" y="89"/>
                  </a:moveTo>
                  <a:cubicBezTo>
                    <a:pt x="170" y="70"/>
                    <a:pt x="170" y="70"/>
                    <a:pt x="170" y="70"/>
                  </a:cubicBezTo>
                  <a:cubicBezTo>
                    <a:pt x="170" y="67"/>
                    <a:pt x="170" y="67"/>
                    <a:pt x="170" y="67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47" y="67"/>
                    <a:pt x="147" y="67"/>
                    <a:pt x="147" y="67"/>
                  </a:cubicBezTo>
                  <a:cubicBezTo>
                    <a:pt x="147" y="90"/>
                    <a:pt x="147" y="90"/>
                    <a:pt x="147" y="90"/>
                  </a:cubicBezTo>
                  <a:lnTo>
                    <a:pt x="170" y="89"/>
                  </a:ln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5" y="105"/>
                  </a:moveTo>
                  <a:cubicBezTo>
                    <a:pt x="185" y="160"/>
                    <a:pt x="185" y="160"/>
                    <a:pt x="185" y="160"/>
                  </a:cubicBezTo>
                  <a:cubicBezTo>
                    <a:pt x="185" y="174"/>
                    <a:pt x="173" y="186"/>
                    <a:pt x="159" y="186"/>
                  </a:cubicBezTo>
                  <a:cubicBezTo>
                    <a:pt x="77" y="186"/>
                    <a:pt x="77" y="186"/>
                    <a:pt x="77" y="186"/>
                  </a:cubicBezTo>
                  <a:cubicBezTo>
                    <a:pt x="62" y="186"/>
                    <a:pt x="51" y="174"/>
                    <a:pt x="51" y="160"/>
                  </a:cubicBezTo>
                  <a:cubicBezTo>
                    <a:pt x="51" y="105"/>
                    <a:pt x="51" y="105"/>
                    <a:pt x="51" y="105"/>
                  </a:cubicBezTo>
                  <a:cubicBezTo>
                    <a:pt x="51" y="77"/>
                    <a:pt x="51" y="77"/>
                    <a:pt x="51" y="77"/>
                  </a:cubicBezTo>
                  <a:cubicBezTo>
                    <a:pt x="51" y="63"/>
                    <a:pt x="62" y="51"/>
                    <a:pt x="77" y="51"/>
                  </a:cubicBezTo>
                  <a:cubicBezTo>
                    <a:pt x="159" y="51"/>
                    <a:pt x="159" y="51"/>
                    <a:pt x="159" y="51"/>
                  </a:cubicBezTo>
                  <a:cubicBezTo>
                    <a:pt x="173" y="51"/>
                    <a:pt x="185" y="63"/>
                    <a:pt x="185" y="77"/>
                  </a:cubicBezTo>
                  <a:lnTo>
                    <a:pt x="185" y="105"/>
                  </a:lnTo>
                  <a:close/>
                  <a:moveTo>
                    <a:pt x="155" y="118"/>
                  </a:moveTo>
                  <a:cubicBezTo>
                    <a:pt x="155" y="139"/>
                    <a:pt x="138" y="155"/>
                    <a:pt x="118" y="155"/>
                  </a:cubicBezTo>
                  <a:cubicBezTo>
                    <a:pt x="98" y="155"/>
                    <a:pt x="81" y="139"/>
                    <a:pt x="81" y="118"/>
                  </a:cubicBezTo>
                  <a:cubicBezTo>
                    <a:pt x="81" y="114"/>
                    <a:pt x="82" y="109"/>
                    <a:pt x="84" y="105"/>
                  </a:cubicBezTo>
                  <a:cubicBezTo>
                    <a:pt x="64" y="105"/>
                    <a:pt x="64" y="105"/>
                    <a:pt x="64" y="105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4" y="167"/>
                    <a:pt x="70" y="172"/>
                    <a:pt x="77" y="172"/>
                  </a:cubicBezTo>
                  <a:cubicBezTo>
                    <a:pt x="159" y="172"/>
                    <a:pt x="159" y="172"/>
                    <a:pt x="159" y="172"/>
                  </a:cubicBezTo>
                  <a:cubicBezTo>
                    <a:pt x="166" y="172"/>
                    <a:pt x="172" y="167"/>
                    <a:pt x="172" y="160"/>
                  </a:cubicBezTo>
                  <a:cubicBezTo>
                    <a:pt x="172" y="105"/>
                    <a:pt x="172" y="105"/>
                    <a:pt x="172" y="105"/>
                  </a:cubicBezTo>
                  <a:cubicBezTo>
                    <a:pt x="152" y="105"/>
                    <a:pt x="152" y="105"/>
                    <a:pt x="152" y="105"/>
                  </a:cubicBezTo>
                  <a:cubicBezTo>
                    <a:pt x="154" y="109"/>
                    <a:pt x="155" y="114"/>
                    <a:pt x="155" y="1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24" name="千图PPT彼岸天：ID 8661124库_组合 23"/>
          <p:cNvGrpSpPr/>
          <p:nvPr>
            <p:custDataLst>
              <p:tags r:id="rId2"/>
            </p:custDataLst>
          </p:nvPr>
        </p:nvGrpSpPr>
        <p:grpSpPr>
          <a:xfrm>
            <a:off x="6137299" y="1808825"/>
            <a:ext cx="4693133" cy="2061069"/>
            <a:chOff x="6137299" y="1808825"/>
            <a:chExt cx="4693133" cy="2061069"/>
          </a:xfrm>
        </p:grpSpPr>
        <p:sp>
          <p:nvSpPr>
            <p:cNvPr id="9" name="TextBox 38"/>
            <p:cNvSpPr txBox="1"/>
            <p:nvPr/>
          </p:nvSpPr>
          <p:spPr bwMode="auto">
            <a:xfrm>
              <a:off x="7918543" y="2055047"/>
              <a:ext cx="2911889" cy="517065"/>
            </a:xfrm>
            <a:prstGeom prst="rect">
              <a:avLst/>
            </a:prstGeom>
          </p:spPr>
          <p:txBody>
            <a:bodyPr wrap="square" lIns="360000" tIns="0" rIns="0" bIns="0" anchor="ctr" anchorCtr="0">
              <a:normAutofit/>
            </a:bodyPr>
            <a:lstStyle/>
            <a:p>
              <a:pPr marL="0" indent="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 </a:t>
              </a:r>
              <a:b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05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10" name="TextBox 5"/>
            <p:cNvSpPr txBox="1"/>
            <p:nvPr/>
          </p:nvSpPr>
          <p:spPr bwMode="auto">
            <a:xfrm>
              <a:off x="7918543" y="1808825"/>
              <a:ext cx="1594622" cy="246221"/>
            </a:xfrm>
            <a:prstGeom prst="rect">
              <a:avLst/>
            </a:prstGeom>
          </p:spPr>
          <p:txBody>
            <a:bodyPr wrap="none" lIns="360000" tIns="0" rIns="0" bIns="0" anchor="ctr" anchorCtr="0">
              <a:normAutofit/>
            </a:bodyPr>
            <a:lstStyle/>
            <a:p>
              <a:pPr marL="0" indent="0">
                <a:defRPr/>
              </a:pPr>
              <a:r>
                <a:rPr lang="zh-CN" altLang="en-US" sz="1600" b="1" dirty="0">
                  <a:solidFill>
                    <a:schemeClr val="accent2"/>
                  </a:solidFill>
                </a:rPr>
                <a:t>输入标题文本</a:t>
              </a:r>
              <a:endParaRPr lang="zh-CN" altLang="en-US" sz="1600" b="1" dirty="0">
                <a:solidFill>
                  <a:schemeClr val="accent2"/>
                </a:solidFill>
              </a:endParaRPr>
            </a:p>
          </p:txBody>
        </p:sp>
        <p:cxnSp>
          <p:nvCxnSpPr>
            <p:cNvPr id="13" name="Connector: Elbow 15"/>
            <p:cNvCxnSpPr/>
            <p:nvPr/>
          </p:nvCxnSpPr>
          <p:spPr>
            <a:xfrm rot="5400000" flipH="1" flipV="1">
              <a:off x="7249627" y="1742630"/>
              <a:ext cx="668916" cy="1050111"/>
            </a:xfrm>
            <a:prstGeom prst="bentConnector2">
              <a:avLst/>
            </a:prstGeom>
            <a:ln w="6350">
              <a:solidFill>
                <a:schemeClr val="accent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8"/>
            <p:cNvSpPr/>
            <p:nvPr/>
          </p:nvSpPr>
          <p:spPr>
            <a:xfrm>
              <a:off x="6137299" y="2482342"/>
              <a:ext cx="1843463" cy="138755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bIns="144000" anchor="b" anchorCtr="1">
              <a:normAutofit/>
            </a:bodyPr>
            <a:lstStyle/>
            <a:p>
              <a:pPr algn="ctr">
                <a:defRPr/>
              </a:pPr>
              <a:r>
                <a:rPr lang="zh-CN" altLang="en-US" sz="1600" b="1" dirty="0">
                  <a:solidFill>
                    <a:schemeClr val="bg1"/>
                  </a:solidFill>
                </a:rPr>
                <a:t>输入标题文本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Freeform: Shape 34"/>
            <p:cNvSpPr/>
            <p:nvPr/>
          </p:nvSpPr>
          <p:spPr bwMode="auto">
            <a:xfrm>
              <a:off x="6742426" y="2606436"/>
              <a:ext cx="633204" cy="633204"/>
            </a:xfrm>
            <a:custGeom>
              <a:avLst/>
              <a:gdLst>
                <a:gd name="T0" fmla="*/ 119 w 236"/>
                <a:gd name="T1" fmla="*/ 123 h 236"/>
                <a:gd name="T2" fmla="*/ 111 w 236"/>
                <a:gd name="T3" fmla="*/ 131 h 236"/>
                <a:gd name="T4" fmla="*/ 115 w 236"/>
                <a:gd name="T5" fmla="*/ 138 h 236"/>
                <a:gd name="T6" fmla="*/ 115 w 236"/>
                <a:gd name="T7" fmla="*/ 150 h 236"/>
                <a:gd name="T8" fmla="*/ 118 w 236"/>
                <a:gd name="T9" fmla="*/ 154 h 236"/>
                <a:gd name="T10" fmla="*/ 119 w 236"/>
                <a:gd name="T11" fmla="*/ 154 h 236"/>
                <a:gd name="T12" fmla="*/ 122 w 236"/>
                <a:gd name="T13" fmla="*/ 150 h 236"/>
                <a:gd name="T14" fmla="*/ 122 w 236"/>
                <a:gd name="T15" fmla="*/ 138 h 236"/>
                <a:gd name="T16" fmla="*/ 126 w 236"/>
                <a:gd name="T17" fmla="*/ 131 h 236"/>
                <a:gd name="T18" fmla="*/ 119 w 236"/>
                <a:gd name="T19" fmla="*/ 123 h 236"/>
                <a:gd name="T20" fmla="*/ 119 w 236"/>
                <a:gd name="T21" fmla="*/ 66 h 236"/>
                <a:gd name="T22" fmla="*/ 100 w 236"/>
                <a:gd name="T23" fmla="*/ 84 h 236"/>
                <a:gd name="T24" fmla="*/ 100 w 236"/>
                <a:gd name="T25" fmla="*/ 102 h 236"/>
                <a:gd name="T26" fmla="*/ 137 w 236"/>
                <a:gd name="T27" fmla="*/ 102 h 236"/>
                <a:gd name="T28" fmla="*/ 137 w 236"/>
                <a:gd name="T29" fmla="*/ 84 h 236"/>
                <a:gd name="T30" fmla="*/ 119 w 236"/>
                <a:gd name="T31" fmla="*/ 66 h 236"/>
                <a:gd name="T32" fmla="*/ 118 w 236"/>
                <a:gd name="T33" fmla="*/ 0 h 236"/>
                <a:gd name="T34" fmla="*/ 0 w 236"/>
                <a:gd name="T35" fmla="*/ 118 h 236"/>
                <a:gd name="T36" fmla="*/ 118 w 236"/>
                <a:gd name="T37" fmla="*/ 236 h 236"/>
                <a:gd name="T38" fmla="*/ 236 w 236"/>
                <a:gd name="T39" fmla="*/ 118 h 236"/>
                <a:gd name="T40" fmla="*/ 118 w 236"/>
                <a:gd name="T41" fmla="*/ 0 h 236"/>
                <a:gd name="T42" fmla="*/ 164 w 236"/>
                <a:gd name="T43" fmla="*/ 161 h 236"/>
                <a:gd name="T44" fmla="*/ 149 w 236"/>
                <a:gd name="T45" fmla="*/ 176 h 236"/>
                <a:gd name="T46" fmla="*/ 88 w 236"/>
                <a:gd name="T47" fmla="*/ 176 h 236"/>
                <a:gd name="T48" fmla="*/ 73 w 236"/>
                <a:gd name="T49" fmla="*/ 161 h 236"/>
                <a:gd name="T50" fmla="*/ 73 w 236"/>
                <a:gd name="T51" fmla="*/ 105 h 236"/>
                <a:gd name="T52" fmla="*/ 76 w 236"/>
                <a:gd name="T53" fmla="*/ 102 h 236"/>
                <a:gd name="T54" fmla="*/ 86 w 236"/>
                <a:gd name="T55" fmla="*/ 102 h 236"/>
                <a:gd name="T56" fmla="*/ 86 w 236"/>
                <a:gd name="T57" fmla="*/ 84 h 236"/>
                <a:gd name="T58" fmla="*/ 118 w 236"/>
                <a:gd name="T59" fmla="*/ 51 h 236"/>
                <a:gd name="T60" fmla="*/ 119 w 236"/>
                <a:gd name="T61" fmla="*/ 51 h 236"/>
                <a:gd name="T62" fmla="*/ 152 w 236"/>
                <a:gd name="T63" fmla="*/ 84 h 236"/>
                <a:gd name="T64" fmla="*/ 152 w 236"/>
                <a:gd name="T65" fmla="*/ 102 h 236"/>
                <a:gd name="T66" fmla="*/ 161 w 236"/>
                <a:gd name="T67" fmla="*/ 102 h 236"/>
                <a:gd name="T68" fmla="*/ 164 w 236"/>
                <a:gd name="T69" fmla="*/ 105 h 236"/>
                <a:gd name="T70" fmla="*/ 164 w 236"/>
                <a:gd name="T71" fmla="*/ 161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6" h="236">
                  <a:moveTo>
                    <a:pt x="119" y="123"/>
                  </a:moveTo>
                  <a:cubicBezTo>
                    <a:pt x="114" y="123"/>
                    <a:pt x="111" y="127"/>
                    <a:pt x="111" y="131"/>
                  </a:cubicBezTo>
                  <a:cubicBezTo>
                    <a:pt x="111" y="134"/>
                    <a:pt x="112" y="136"/>
                    <a:pt x="115" y="138"/>
                  </a:cubicBezTo>
                  <a:cubicBezTo>
                    <a:pt x="115" y="150"/>
                    <a:pt x="115" y="150"/>
                    <a:pt x="115" y="150"/>
                  </a:cubicBezTo>
                  <a:cubicBezTo>
                    <a:pt x="115" y="152"/>
                    <a:pt x="116" y="154"/>
                    <a:pt x="118" y="154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21" y="154"/>
                    <a:pt x="122" y="152"/>
                    <a:pt x="122" y="150"/>
                  </a:cubicBezTo>
                  <a:cubicBezTo>
                    <a:pt x="122" y="138"/>
                    <a:pt x="122" y="138"/>
                    <a:pt x="122" y="138"/>
                  </a:cubicBezTo>
                  <a:cubicBezTo>
                    <a:pt x="125" y="136"/>
                    <a:pt x="126" y="134"/>
                    <a:pt x="126" y="131"/>
                  </a:cubicBezTo>
                  <a:cubicBezTo>
                    <a:pt x="126" y="126"/>
                    <a:pt x="123" y="123"/>
                    <a:pt x="119" y="123"/>
                  </a:cubicBezTo>
                  <a:close/>
                  <a:moveTo>
                    <a:pt x="119" y="66"/>
                  </a:moveTo>
                  <a:cubicBezTo>
                    <a:pt x="108" y="66"/>
                    <a:pt x="100" y="74"/>
                    <a:pt x="100" y="84"/>
                  </a:cubicBezTo>
                  <a:cubicBezTo>
                    <a:pt x="100" y="102"/>
                    <a:pt x="100" y="102"/>
                    <a:pt x="100" y="102"/>
                  </a:cubicBezTo>
                  <a:cubicBezTo>
                    <a:pt x="137" y="102"/>
                    <a:pt x="137" y="102"/>
                    <a:pt x="137" y="102"/>
                  </a:cubicBezTo>
                  <a:cubicBezTo>
                    <a:pt x="137" y="84"/>
                    <a:pt x="137" y="84"/>
                    <a:pt x="137" y="84"/>
                  </a:cubicBezTo>
                  <a:cubicBezTo>
                    <a:pt x="137" y="74"/>
                    <a:pt x="129" y="66"/>
                    <a:pt x="119" y="66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64" y="161"/>
                  </a:moveTo>
                  <a:cubicBezTo>
                    <a:pt x="164" y="169"/>
                    <a:pt x="157" y="176"/>
                    <a:pt x="149" y="176"/>
                  </a:cubicBezTo>
                  <a:cubicBezTo>
                    <a:pt x="88" y="176"/>
                    <a:pt x="88" y="176"/>
                    <a:pt x="88" y="176"/>
                  </a:cubicBezTo>
                  <a:cubicBezTo>
                    <a:pt x="80" y="176"/>
                    <a:pt x="73" y="169"/>
                    <a:pt x="73" y="161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73" y="103"/>
                    <a:pt x="74" y="102"/>
                    <a:pt x="76" y="102"/>
                  </a:cubicBezTo>
                  <a:cubicBezTo>
                    <a:pt x="86" y="102"/>
                    <a:pt x="86" y="102"/>
                    <a:pt x="86" y="102"/>
                  </a:cubicBezTo>
                  <a:cubicBezTo>
                    <a:pt x="86" y="84"/>
                    <a:pt x="86" y="84"/>
                    <a:pt x="86" y="84"/>
                  </a:cubicBezTo>
                  <a:cubicBezTo>
                    <a:pt x="86" y="66"/>
                    <a:pt x="100" y="52"/>
                    <a:pt x="118" y="51"/>
                  </a:cubicBezTo>
                  <a:cubicBezTo>
                    <a:pt x="119" y="51"/>
                    <a:pt x="119" y="51"/>
                    <a:pt x="119" y="51"/>
                  </a:cubicBezTo>
                  <a:cubicBezTo>
                    <a:pt x="137" y="52"/>
                    <a:pt x="152" y="66"/>
                    <a:pt x="152" y="84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61" y="102"/>
                    <a:pt x="161" y="102"/>
                    <a:pt x="161" y="102"/>
                  </a:cubicBezTo>
                  <a:cubicBezTo>
                    <a:pt x="163" y="102"/>
                    <a:pt x="164" y="103"/>
                    <a:pt x="164" y="105"/>
                  </a:cubicBezTo>
                  <a:lnTo>
                    <a:pt x="164" y="1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26" name="千图PPT彼岸天：ID 8661124库_组合 25"/>
          <p:cNvGrpSpPr/>
          <p:nvPr>
            <p:custDataLst>
              <p:tags r:id="rId3"/>
            </p:custDataLst>
          </p:nvPr>
        </p:nvGrpSpPr>
        <p:grpSpPr>
          <a:xfrm>
            <a:off x="1354538" y="3942575"/>
            <a:ext cx="4700168" cy="2029697"/>
            <a:chOff x="1354538" y="3942575"/>
            <a:chExt cx="4700168" cy="2029697"/>
          </a:xfrm>
        </p:grpSpPr>
        <p:sp>
          <p:nvSpPr>
            <p:cNvPr id="5" name="Rectangle 30"/>
            <p:cNvSpPr/>
            <p:nvPr/>
          </p:nvSpPr>
          <p:spPr>
            <a:xfrm flipH="1">
              <a:off x="4211243" y="3942575"/>
              <a:ext cx="1843463" cy="138755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bIns="144000" anchor="b" anchorCtr="1">
              <a:normAutofit/>
            </a:bodyPr>
            <a:lstStyle/>
            <a:p>
              <a:pPr algn="ctr">
                <a:defRPr/>
              </a:pPr>
              <a:r>
                <a:rPr lang="zh-CN" altLang="en-US" sz="1600" b="1" dirty="0">
                  <a:solidFill>
                    <a:schemeClr val="bg1"/>
                  </a:solidFill>
                </a:rPr>
                <a:t>输入标题文本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2" name="Connector: Elbow 14"/>
            <p:cNvCxnSpPr/>
            <p:nvPr/>
          </p:nvCxnSpPr>
          <p:spPr>
            <a:xfrm rot="5400000">
              <a:off x="4270836" y="4989074"/>
              <a:ext cx="660101" cy="1064179"/>
            </a:xfrm>
            <a:prstGeom prst="bentConnector2">
              <a:avLst/>
            </a:prstGeom>
            <a:ln w="6350">
              <a:solidFill>
                <a:schemeClr val="accent4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: Shape 36"/>
            <p:cNvSpPr/>
            <p:nvPr/>
          </p:nvSpPr>
          <p:spPr bwMode="auto">
            <a:xfrm>
              <a:off x="4849971" y="4069868"/>
              <a:ext cx="633204" cy="633204"/>
            </a:xfrm>
            <a:custGeom>
              <a:avLst/>
              <a:gdLst>
                <a:gd name="T0" fmla="*/ 0 w 236"/>
                <a:gd name="T1" fmla="*/ 118 h 236"/>
                <a:gd name="T2" fmla="*/ 236 w 236"/>
                <a:gd name="T3" fmla="*/ 118 h 236"/>
                <a:gd name="T4" fmla="*/ 150 w 236"/>
                <a:gd name="T5" fmla="*/ 168 h 236"/>
                <a:gd name="T6" fmla="*/ 128 w 236"/>
                <a:gd name="T7" fmla="*/ 196 h 236"/>
                <a:gd name="T8" fmla="*/ 125 w 236"/>
                <a:gd name="T9" fmla="*/ 199 h 236"/>
                <a:gd name="T10" fmla="*/ 111 w 236"/>
                <a:gd name="T11" fmla="*/ 198 h 236"/>
                <a:gd name="T12" fmla="*/ 110 w 236"/>
                <a:gd name="T13" fmla="*/ 180 h 236"/>
                <a:gd name="T14" fmla="*/ 90 w 236"/>
                <a:gd name="T15" fmla="*/ 173 h 236"/>
                <a:gd name="T16" fmla="*/ 79 w 236"/>
                <a:gd name="T17" fmla="*/ 166 h 236"/>
                <a:gd name="T18" fmla="*/ 78 w 236"/>
                <a:gd name="T19" fmla="*/ 160 h 236"/>
                <a:gd name="T20" fmla="*/ 89 w 236"/>
                <a:gd name="T21" fmla="*/ 147 h 236"/>
                <a:gd name="T22" fmla="*/ 91 w 236"/>
                <a:gd name="T23" fmla="*/ 148 h 236"/>
                <a:gd name="T24" fmla="*/ 119 w 236"/>
                <a:gd name="T25" fmla="*/ 160 h 236"/>
                <a:gd name="T26" fmla="*/ 137 w 236"/>
                <a:gd name="T27" fmla="*/ 145 h 236"/>
                <a:gd name="T28" fmla="*/ 133 w 236"/>
                <a:gd name="T29" fmla="*/ 137 h 236"/>
                <a:gd name="T30" fmla="*/ 122 w 236"/>
                <a:gd name="T31" fmla="*/ 130 h 236"/>
                <a:gd name="T32" fmla="*/ 109 w 236"/>
                <a:gd name="T33" fmla="*/ 125 h 236"/>
                <a:gd name="T34" fmla="*/ 98 w 236"/>
                <a:gd name="T35" fmla="*/ 120 h 236"/>
                <a:gd name="T36" fmla="*/ 89 w 236"/>
                <a:gd name="T37" fmla="*/ 113 h 236"/>
                <a:gd name="T38" fmla="*/ 82 w 236"/>
                <a:gd name="T39" fmla="*/ 103 h 236"/>
                <a:gd name="T40" fmla="*/ 79 w 236"/>
                <a:gd name="T41" fmla="*/ 90 h 236"/>
                <a:gd name="T42" fmla="*/ 110 w 236"/>
                <a:gd name="T43" fmla="*/ 57 h 236"/>
                <a:gd name="T44" fmla="*/ 111 w 236"/>
                <a:gd name="T45" fmla="*/ 38 h 236"/>
                <a:gd name="T46" fmla="*/ 125 w 236"/>
                <a:gd name="T47" fmla="*/ 37 h 236"/>
                <a:gd name="T48" fmla="*/ 128 w 236"/>
                <a:gd name="T49" fmla="*/ 40 h 236"/>
                <a:gd name="T50" fmla="*/ 137 w 236"/>
                <a:gd name="T51" fmla="*/ 58 h 236"/>
                <a:gd name="T52" fmla="*/ 151 w 236"/>
                <a:gd name="T53" fmla="*/ 65 h 236"/>
                <a:gd name="T54" fmla="*/ 155 w 236"/>
                <a:gd name="T55" fmla="*/ 69 h 236"/>
                <a:gd name="T56" fmla="*/ 149 w 236"/>
                <a:gd name="T57" fmla="*/ 85 h 236"/>
                <a:gd name="T58" fmla="*/ 144 w 236"/>
                <a:gd name="T59" fmla="*/ 86 h 236"/>
                <a:gd name="T60" fmla="*/ 140 w 236"/>
                <a:gd name="T61" fmla="*/ 82 h 236"/>
                <a:gd name="T62" fmla="*/ 128 w 236"/>
                <a:gd name="T63" fmla="*/ 77 h 236"/>
                <a:gd name="T64" fmla="*/ 107 w 236"/>
                <a:gd name="T65" fmla="*/ 80 h 236"/>
                <a:gd name="T66" fmla="*/ 102 w 236"/>
                <a:gd name="T67" fmla="*/ 94 h 236"/>
                <a:gd name="T68" fmla="*/ 108 w 236"/>
                <a:gd name="T69" fmla="*/ 101 h 236"/>
                <a:gd name="T70" fmla="*/ 118 w 236"/>
                <a:gd name="T71" fmla="*/ 106 h 236"/>
                <a:gd name="T72" fmla="*/ 132 w 236"/>
                <a:gd name="T73" fmla="*/ 112 h 236"/>
                <a:gd name="T74" fmla="*/ 145 w 236"/>
                <a:gd name="T75" fmla="*/ 119 h 236"/>
                <a:gd name="T76" fmla="*/ 155 w 236"/>
                <a:gd name="T77" fmla="*/ 129 h 236"/>
                <a:gd name="T78" fmla="*/ 159 w 236"/>
                <a:gd name="T79" fmla="*/ 14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moveTo>
                    <a:pt x="150" y="168"/>
                  </a:moveTo>
                  <a:cubicBezTo>
                    <a:pt x="145" y="175"/>
                    <a:pt x="137" y="179"/>
                    <a:pt x="128" y="180"/>
                  </a:cubicBezTo>
                  <a:cubicBezTo>
                    <a:pt x="128" y="196"/>
                    <a:pt x="128" y="196"/>
                    <a:pt x="128" y="196"/>
                  </a:cubicBezTo>
                  <a:cubicBezTo>
                    <a:pt x="128" y="197"/>
                    <a:pt x="127" y="198"/>
                    <a:pt x="127" y="198"/>
                  </a:cubicBezTo>
                  <a:cubicBezTo>
                    <a:pt x="126" y="199"/>
                    <a:pt x="126" y="199"/>
                    <a:pt x="125" y="199"/>
                  </a:cubicBezTo>
                  <a:cubicBezTo>
                    <a:pt x="113" y="199"/>
                    <a:pt x="113" y="199"/>
                    <a:pt x="113" y="199"/>
                  </a:cubicBezTo>
                  <a:cubicBezTo>
                    <a:pt x="112" y="199"/>
                    <a:pt x="111" y="199"/>
                    <a:pt x="111" y="198"/>
                  </a:cubicBezTo>
                  <a:cubicBezTo>
                    <a:pt x="110" y="197"/>
                    <a:pt x="110" y="197"/>
                    <a:pt x="110" y="196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06" y="180"/>
                    <a:pt x="102" y="179"/>
                    <a:pt x="99" y="177"/>
                  </a:cubicBezTo>
                  <a:cubicBezTo>
                    <a:pt x="95" y="176"/>
                    <a:pt x="92" y="175"/>
                    <a:pt x="90" y="173"/>
                  </a:cubicBezTo>
                  <a:cubicBezTo>
                    <a:pt x="88" y="172"/>
                    <a:pt x="85" y="171"/>
                    <a:pt x="83" y="169"/>
                  </a:cubicBezTo>
                  <a:cubicBezTo>
                    <a:pt x="81" y="168"/>
                    <a:pt x="80" y="166"/>
                    <a:pt x="79" y="166"/>
                  </a:cubicBezTo>
                  <a:cubicBezTo>
                    <a:pt x="79" y="165"/>
                    <a:pt x="78" y="164"/>
                    <a:pt x="78" y="164"/>
                  </a:cubicBezTo>
                  <a:cubicBezTo>
                    <a:pt x="77" y="163"/>
                    <a:pt x="77" y="162"/>
                    <a:pt x="78" y="160"/>
                  </a:cubicBezTo>
                  <a:cubicBezTo>
                    <a:pt x="87" y="148"/>
                    <a:pt x="87" y="148"/>
                    <a:pt x="87" y="148"/>
                  </a:cubicBezTo>
                  <a:cubicBezTo>
                    <a:pt x="87" y="148"/>
                    <a:pt x="88" y="147"/>
                    <a:pt x="89" y="147"/>
                  </a:cubicBezTo>
                  <a:cubicBezTo>
                    <a:pt x="90" y="147"/>
                    <a:pt x="90" y="147"/>
                    <a:pt x="91" y="148"/>
                  </a:cubicBezTo>
                  <a:cubicBezTo>
                    <a:pt x="91" y="148"/>
                    <a:pt x="91" y="148"/>
                    <a:pt x="91" y="148"/>
                  </a:cubicBezTo>
                  <a:cubicBezTo>
                    <a:pt x="98" y="154"/>
                    <a:pt x="105" y="158"/>
                    <a:pt x="112" y="159"/>
                  </a:cubicBezTo>
                  <a:cubicBezTo>
                    <a:pt x="115" y="160"/>
                    <a:pt x="117" y="160"/>
                    <a:pt x="119" y="160"/>
                  </a:cubicBezTo>
                  <a:cubicBezTo>
                    <a:pt x="124" y="160"/>
                    <a:pt x="128" y="159"/>
                    <a:pt x="131" y="156"/>
                  </a:cubicBezTo>
                  <a:cubicBezTo>
                    <a:pt x="135" y="154"/>
                    <a:pt x="137" y="150"/>
                    <a:pt x="137" y="145"/>
                  </a:cubicBezTo>
                  <a:cubicBezTo>
                    <a:pt x="137" y="144"/>
                    <a:pt x="136" y="142"/>
                    <a:pt x="136" y="140"/>
                  </a:cubicBezTo>
                  <a:cubicBezTo>
                    <a:pt x="135" y="139"/>
                    <a:pt x="134" y="138"/>
                    <a:pt x="133" y="137"/>
                  </a:cubicBezTo>
                  <a:cubicBezTo>
                    <a:pt x="132" y="136"/>
                    <a:pt x="130" y="135"/>
                    <a:pt x="127" y="133"/>
                  </a:cubicBezTo>
                  <a:cubicBezTo>
                    <a:pt x="125" y="132"/>
                    <a:pt x="123" y="131"/>
                    <a:pt x="122" y="130"/>
                  </a:cubicBezTo>
                  <a:cubicBezTo>
                    <a:pt x="120" y="130"/>
                    <a:pt x="118" y="129"/>
                    <a:pt x="115" y="128"/>
                  </a:cubicBezTo>
                  <a:cubicBezTo>
                    <a:pt x="112" y="127"/>
                    <a:pt x="110" y="126"/>
                    <a:pt x="109" y="125"/>
                  </a:cubicBezTo>
                  <a:cubicBezTo>
                    <a:pt x="108" y="125"/>
                    <a:pt x="106" y="124"/>
                    <a:pt x="104" y="123"/>
                  </a:cubicBezTo>
                  <a:cubicBezTo>
                    <a:pt x="101" y="122"/>
                    <a:pt x="100" y="121"/>
                    <a:pt x="98" y="120"/>
                  </a:cubicBezTo>
                  <a:cubicBezTo>
                    <a:pt x="97" y="119"/>
                    <a:pt x="95" y="118"/>
                    <a:pt x="93" y="117"/>
                  </a:cubicBezTo>
                  <a:cubicBezTo>
                    <a:pt x="91" y="116"/>
                    <a:pt x="90" y="114"/>
                    <a:pt x="89" y="113"/>
                  </a:cubicBezTo>
                  <a:cubicBezTo>
                    <a:pt x="87" y="112"/>
                    <a:pt x="86" y="110"/>
                    <a:pt x="85" y="109"/>
                  </a:cubicBezTo>
                  <a:cubicBezTo>
                    <a:pt x="83" y="107"/>
                    <a:pt x="82" y="105"/>
                    <a:pt x="82" y="103"/>
                  </a:cubicBezTo>
                  <a:cubicBezTo>
                    <a:pt x="81" y="102"/>
                    <a:pt x="80" y="100"/>
                    <a:pt x="80" y="97"/>
                  </a:cubicBezTo>
                  <a:cubicBezTo>
                    <a:pt x="79" y="95"/>
                    <a:pt x="79" y="93"/>
                    <a:pt x="79" y="90"/>
                  </a:cubicBezTo>
                  <a:cubicBezTo>
                    <a:pt x="79" y="82"/>
                    <a:pt x="82" y="75"/>
                    <a:pt x="88" y="69"/>
                  </a:cubicBezTo>
                  <a:cubicBezTo>
                    <a:pt x="93" y="62"/>
                    <a:pt x="101" y="58"/>
                    <a:pt x="110" y="57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39"/>
                    <a:pt x="111" y="38"/>
                  </a:cubicBezTo>
                  <a:cubicBezTo>
                    <a:pt x="111" y="38"/>
                    <a:pt x="112" y="37"/>
                    <a:pt x="113" y="37"/>
                  </a:cubicBezTo>
                  <a:cubicBezTo>
                    <a:pt x="125" y="37"/>
                    <a:pt x="125" y="37"/>
                    <a:pt x="125" y="37"/>
                  </a:cubicBezTo>
                  <a:cubicBezTo>
                    <a:pt x="126" y="37"/>
                    <a:pt x="126" y="38"/>
                    <a:pt x="127" y="38"/>
                  </a:cubicBezTo>
                  <a:cubicBezTo>
                    <a:pt x="127" y="39"/>
                    <a:pt x="128" y="39"/>
                    <a:pt x="128" y="40"/>
                  </a:cubicBezTo>
                  <a:cubicBezTo>
                    <a:pt x="128" y="56"/>
                    <a:pt x="128" y="56"/>
                    <a:pt x="128" y="56"/>
                  </a:cubicBezTo>
                  <a:cubicBezTo>
                    <a:pt x="131" y="57"/>
                    <a:pt x="134" y="57"/>
                    <a:pt x="137" y="58"/>
                  </a:cubicBezTo>
                  <a:cubicBezTo>
                    <a:pt x="140" y="59"/>
                    <a:pt x="143" y="60"/>
                    <a:pt x="145" y="61"/>
                  </a:cubicBezTo>
                  <a:cubicBezTo>
                    <a:pt x="147" y="62"/>
                    <a:pt x="149" y="63"/>
                    <a:pt x="151" y="65"/>
                  </a:cubicBezTo>
                  <a:cubicBezTo>
                    <a:pt x="152" y="66"/>
                    <a:pt x="153" y="67"/>
                    <a:pt x="154" y="67"/>
                  </a:cubicBezTo>
                  <a:cubicBezTo>
                    <a:pt x="155" y="68"/>
                    <a:pt x="155" y="68"/>
                    <a:pt x="155" y="69"/>
                  </a:cubicBezTo>
                  <a:cubicBezTo>
                    <a:pt x="156" y="70"/>
                    <a:pt x="156" y="71"/>
                    <a:pt x="156" y="72"/>
                  </a:cubicBezTo>
                  <a:cubicBezTo>
                    <a:pt x="149" y="85"/>
                    <a:pt x="149" y="85"/>
                    <a:pt x="149" y="85"/>
                  </a:cubicBezTo>
                  <a:cubicBezTo>
                    <a:pt x="148" y="86"/>
                    <a:pt x="148" y="86"/>
                    <a:pt x="147" y="87"/>
                  </a:cubicBezTo>
                  <a:cubicBezTo>
                    <a:pt x="146" y="87"/>
                    <a:pt x="145" y="86"/>
                    <a:pt x="144" y="86"/>
                  </a:cubicBezTo>
                  <a:cubicBezTo>
                    <a:pt x="144" y="86"/>
                    <a:pt x="144" y="85"/>
                    <a:pt x="143" y="85"/>
                  </a:cubicBezTo>
                  <a:cubicBezTo>
                    <a:pt x="142" y="84"/>
                    <a:pt x="141" y="83"/>
                    <a:pt x="140" y="82"/>
                  </a:cubicBezTo>
                  <a:cubicBezTo>
                    <a:pt x="138" y="81"/>
                    <a:pt x="136" y="80"/>
                    <a:pt x="134" y="80"/>
                  </a:cubicBezTo>
                  <a:cubicBezTo>
                    <a:pt x="133" y="79"/>
                    <a:pt x="130" y="78"/>
                    <a:pt x="128" y="77"/>
                  </a:cubicBezTo>
                  <a:cubicBezTo>
                    <a:pt x="125" y="77"/>
                    <a:pt x="123" y="76"/>
                    <a:pt x="120" y="76"/>
                  </a:cubicBezTo>
                  <a:cubicBezTo>
                    <a:pt x="115" y="76"/>
                    <a:pt x="110" y="77"/>
                    <a:pt x="107" y="80"/>
                  </a:cubicBezTo>
                  <a:cubicBezTo>
                    <a:pt x="103" y="83"/>
                    <a:pt x="101" y="86"/>
                    <a:pt x="101" y="90"/>
                  </a:cubicBezTo>
                  <a:cubicBezTo>
                    <a:pt x="101" y="92"/>
                    <a:pt x="102" y="93"/>
                    <a:pt x="102" y="94"/>
                  </a:cubicBezTo>
                  <a:cubicBezTo>
                    <a:pt x="103" y="96"/>
                    <a:pt x="103" y="97"/>
                    <a:pt x="105" y="98"/>
                  </a:cubicBezTo>
                  <a:cubicBezTo>
                    <a:pt x="106" y="99"/>
                    <a:pt x="107" y="100"/>
                    <a:pt x="108" y="101"/>
                  </a:cubicBezTo>
                  <a:cubicBezTo>
                    <a:pt x="109" y="102"/>
                    <a:pt x="111" y="103"/>
                    <a:pt x="113" y="104"/>
                  </a:cubicBezTo>
                  <a:cubicBezTo>
                    <a:pt x="115" y="105"/>
                    <a:pt x="117" y="106"/>
                    <a:pt x="118" y="106"/>
                  </a:cubicBezTo>
                  <a:cubicBezTo>
                    <a:pt x="120" y="107"/>
                    <a:pt x="122" y="108"/>
                    <a:pt x="125" y="109"/>
                  </a:cubicBezTo>
                  <a:cubicBezTo>
                    <a:pt x="128" y="110"/>
                    <a:pt x="130" y="111"/>
                    <a:pt x="132" y="112"/>
                  </a:cubicBezTo>
                  <a:cubicBezTo>
                    <a:pt x="133" y="112"/>
                    <a:pt x="136" y="113"/>
                    <a:pt x="138" y="115"/>
                  </a:cubicBezTo>
                  <a:cubicBezTo>
                    <a:pt x="141" y="116"/>
                    <a:pt x="143" y="117"/>
                    <a:pt x="145" y="119"/>
                  </a:cubicBezTo>
                  <a:cubicBezTo>
                    <a:pt x="147" y="120"/>
                    <a:pt x="149" y="121"/>
                    <a:pt x="151" y="123"/>
                  </a:cubicBezTo>
                  <a:cubicBezTo>
                    <a:pt x="153" y="125"/>
                    <a:pt x="154" y="127"/>
                    <a:pt x="155" y="129"/>
                  </a:cubicBezTo>
                  <a:cubicBezTo>
                    <a:pt x="156" y="131"/>
                    <a:pt x="157" y="133"/>
                    <a:pt x="158" y="136"/>
                  </a:cubicBezTo>
                  <a:cubicBezTo>
                    <a:pt x="159" y="138"/>
                    <a:pt x="159" y="141"/>
                    <a:pt x="159" y="144"/>
                  </a:cubicBezTo>
                  <a:cubicBezTo>
                    <a:pt x="159" y="153"/>
                    <a:pt x="156" y="161"/>
                    <a:pt x="150" y="16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0" name="TextBox 32"/>
            <p:cNvSpPr txBox="1"/>
            <p:nvPr/>
          </p:nvSpPr>
          <p:spPr bwMode="auto">
            <a:xfrm>
              <a:off x="1354538" y="5726050"/>
              <a:ext cx="2911889" cy="246222"/>
            </a:xfrm>
            <a:prstGeom prst="rect">
              <a:avLst/>
            </a:prstGeom>
          </p:spPr>
          <p:txBody>
            <a:bodyPr wrap="none" lIns="0" tIns="0" rIns="360000" bIns="0" anchor="ctr">
              <a:normAutofit/>
            </a:bodyPr>
            <a:lstStyle/>
            <a:p>
              <a:pPr marL="0" indent="0" algn="r">
                <a:defRPr/>
              </a:pPr>
              <a:r>
                <a:rPr lang="zh-CN" altLang="en-US" sz="1600" b="1" dirty="0">
                  <a:solidFill>
                    <a:schemeClr val="accent4">
                      <a:lumMod val="100000"/>
                    </a:schemeClr>
                  </a:solidFill>
                </a:rPr>
                <a:t>输入标题文本</a:t>
              </a:r>
              <a:endParaRPr lang="zh-CN" altLang="en-US" sz="1600" b="1" dirty="0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  <p:sp>
          <p:nvSpPr>
            <p:cNvPr id="21" name="TextBox 44"/>
            <p:cNvSpPr txBox="1"/>
            <p:nvPr/>
          </p:nvSpPr>
          <p:spPr bwMode="auto">
            <a:xfrm>
              <a:off x="1354538" y="5208985"/>
              <a:ext cx="2911889" cy="517065"/>
            </a:xfrm>
            <a:prstGeom prst="rect">
              <a:avLst/>
            </a:prstGeom>
          </p:spPr>
          <p:txBody>
            <a:bodyPr wrap="square" lIns="0" tIns="0" rIns="360000" bIns="0" anchor="t" anchorCtr="0">
              <a:normAutofit/>
            </a:bodyPr>
            <a:lstStyle/>
            <a:p>
              <a:pPr marL="0" indent="0" algn="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 </a:t>
              </a:r>
              <a:b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05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5" name="千图PPT彼岸天：ID 8661124库_组合 24"/>
          <p:cNvGrpSpPr/>
          <p:nvPr>
            <p:custDataLst>
              <p:tags r:id="rId4"/>
            </p:custDataLst>
          </p:nvPr>
        </p:nvGrpSpPr>
        <p:grpSpPr>
          <a:xfrm>
            <a:off x="6137297" y="3942575"/>
            <a:ext cx="4693135" cy="2029699"/>
            <a:chOff x="6137297" y="3942575"/>
            <a:chExt cx="4693135" cy="2029699"/>
          </a:xfrm>
        </p:grpSpPr>
        <p:sp>
          <p:nvSpPr>
            <p:cNvPr id="4" name="Rectangle 22"/>
            <p:cNvSpPr/>
            <p:nvPr/>
          </p:nvSpPr>
          <p:spPr>
            <a:xfrm>
              <a:off x="6137297" y="3942575"/>
              <a:ext cx="1843463" cy="138755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bIns="144000" anchor="b" anchorCtr="1">
              <a:normAutofit/>
            </a:bodyPr>
            <a:lstStyle/>
            <a:p>
              <a:pPr algn="ctr">
                <a:defRPr/>
              </a:pPr>
              <a:r>
                <a:rPr lang="zh-CN" altLang="en-US" sz="1600" b="1" dirty="0">
                  <a:solidFill>
                    <a:schemeClr val="bg1"/>
                  </a:solidFill>
                </a:rPr>
                <a:t>输入标题文本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4" name="Connector: Elbow 16"/>
            <p:cNvCxnSpPr/>
            <p:nvPr/>
          </p:nvCxnSpPr>
          <p:spPr>
            <a:xfrm rot="16200000" flipH="1">
              <a:off x="7263409" y="4986734"/>
              <a:ext cx="668919" cy="1077675"/>
            </a:xfrm>
            <a:prstGeom prst="bentConnector2">
              <a:avLst/>
            </a:prstGeom>
            <a:ln w="6350">
              <a:solidFill>
                <a:schemeClr val="accent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Freeform: Shape 35"/>
            <p:cNvSpPr/>
            <p:nvPr/>
          </p:nvSpPr>
          <p:spPr bwMode="auto">
            <a:xfrm>
              <a:off x="6742929" y="4069868"/>
              <a:ext cx="633204" cy="633204"/>
            </a:xfrm>
            <a:custGeom>
              <a:avLst/>
              <a:gdLst>
                <a:gd name="T0" fmla="*/ 74 w 236"/>
                <a:gd name="T1" fmla="*/ 160 h 236"/>
                <a:gd name="T2" fmla="*/ 93 w 236"/>
                <a:gd name="T3" fmla="*/ 160 h 236"/>
                <a:gd name="T4" fmla="*/ 93 w 236"/>
                <a:gd name="T5" fmla="*/ 103 h 236"/>
                <a:gd name="T6" fmla="*/ 74 w 236"/>
                <a:gd name="T7" fmla="*/ 103 h 236"/>
                <a:gd name="T8" fmla="*/ 74 w 236"/>
                <a:gd name="T9" fmla="*/ 160 h 236"/>
                <a:gd name="T10" fmla="*/ 140 w 236"/>
                <a:gd name="T11" fmla="*/ 102 h 236"/>
                <a:gd name="T12" fmla="*/ 122 w 236"/>
                <a:gd name="T13" fmla="*/ 111 h 236"/>
                <a:gd name="T14" fmla="*/ 122 w 236"/>
                <a:gd name="T15" fmla="*/ 103 h 236"/>
                <a:gd name="T16" fmla="*/ 103 w 236"/>
                <a:gd name="T17" fmla="*/ 103 h 236"/>
                <a:gd name="T18" fmla="*/ 103 w 236"/>
                <a:gd name="T19" fmla="*/ 160 h 236"/>
                <a:gd name="T20" fmla="*/ 122 w 236"/>
                <a:gd name="T21" fmla="*/ 160 h 236"/>
                <a:gd name="T22" fmla="*/ 122 w 236"/>
                <a:gd name="T23" fmla="*/ 128 h 236"/>
                <a:gd name="T24" fmla="*/ 123 w 236"/>
                <a:gd name="T25" fmla="*/ 124 h 236"/>
                <a:gd name="T26" fmla="*/ 133 w 236"/>
                <a:gd name="T27" fmla="*/ 117 h 236"/>
                <a:gd name="T28" fmla="*/ 142 w 236"/>
                <a:gd name="T29" fmla="*/ 130 h 236"/>
                <a:gd name="T30" fmla="*/ 142 w 236"/>
                <a:gd name="T31" fmla="*/ 160 h 236"/>
                <a:gd name="T32" fmla="*/ 161 w 236"/>
                <a:gd name="T33" fmla="*/ 160 h 236"/>
                <a:gd name="T34" fmla="*/ 161 w 236"/>
                <a:gd name="T35" fmla="*/ 160 h 236"/>
                <a:gd name="T36" fmla="*/ 161 w 236"/>
                <a:gd name="T37" fmla="*/ 127 h 236"/>
                <a:gd name="T38" fmla="*/ 140 w 236"/>
                <a:gd name="T39" fmla="*/ 102 h 236"/>
                <a:gd name="T40" fmla="*/ 122 w 236"/>
                <a:gd name="T41" fmla="*/ 111 h 236"/>
                <a:gd name="T42" fmla="*/ 122 w 236"/>
                <a:gd name="T43" fmla="*/ 111 h 236"/>
                <a:gd name="T44" fmla="*/ 122 w 236"/>
                <a:gd name="T45" fmla="*/ 111 h 236"/>
                <a:gd name="T46" fmla="*/ 83 w 236"/>
                <a:gd name="T47" fmla="*/ 75 h 236"/>
                <a:gd name="T48" fmla="*/ 73 w 236"/>
                <a:gd name="T49" fmla="*/ 85 h 236"/>
                <a:gd name="T50" fmla="*/ 83 w 236"/>
                <a:gd name="T51" fmla="*/ 95 h 236"/>
                <a:gd name="T52" fmla="*/ 83 w 236"/>
                <a:gd name="T53" fmla="*/ 95 h 236"/>
                <a:gd name="T54" fmla="*/ 94 w 236"/>
                <a:gd name="T55" fmla="*/ 85 h 236"/>
                <a:gd name="T56" fmla="*/ 83 w 236"/>
                <a:gd name="T57" fmla="*/ 75 h 236"/>
                <a:gd name="T58" fmla="*/ 118 w 236"/>
                <a:gd name="T59" fmla="*/ 0 h 236"/>
                <a:gd name="T60" fmla="*/ 0 w 236"/>
                <a:gd name="T61" fmla="*/ 118 h 236"/>
                <a:gd name="T62" fmla="*/ 118 w 236"/>
                <a:gd name="T63" fmla="*/ 236 h 236"/>
                <a:gd name="T64" fmla="*/ 236 w 236"/>
                <a:gd name="T65" fmla="*/ 118 h 236"/>
                <a:gd name="T66" fmla="*/ 118 w 236"/>
                <a:gd name="T67" fmla="*/ 0 h 236"/>
                <a:gd name="T68" fmla="*/ 181 w 236"/>
                <a:gd name="T69" fmla="*/ 172 h 236"/>
                <a:gd name="T70" fmla="*/ 171 w 236"/>
                <a:gd name="T71" fmla="*/ 181 h 236"/>
                <a:gd name="T72" fmla="*/ 64 w 236"/>
                <a:gd name="T73" fmla="*/ 181 h 236"/>
                <a:gd name="T74" fmla="*/ 55 w 236"/>
                <a:gd name="T75" fmla="*/ 172 h 236"/>
                <a:gd name="T76" fmla="*/ 55 w 236"/>
                <a:gd name="T77" fmla="*/ 63 h 236"/>
                <a:gd name="T78" fmla="*/ 64 w 236"/>
                <a:gd name="T79" fmla="*/ 54 h 236"/>
                <a:gd name="T80" fmla="*/ 171 w 236"/>
                <a:gd name="T81" fmla="*/ 54 h 236"/>
                <a:gd name="T82" fmla="*/ 181 w 236"/>
                <a:gd name="T83" fmla="*/ 63 h 236"/>
                <a:gd name="T84" fmla="*/ 181 w 236"/>
                <a:gd name="T85" fmla="*/ 17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6" h="236">
                  <a:moveTo>
                    <a:pt x="74" y="160"/>
                  </a:moveTo>
                  <a:cubicBezTo>
                    <a:pt x="93" y="160"/>
                    <a:pt x="93" y="160"/>
                    <a:pt x="93" y="160"/>
                  </a:cubicBezTo>
                  <a:cubicBezTo>
                    <a:pt x="93" y="103"/>
                    <a:pt x="93" y="103"/>
                    <a:pt x="93" y="103"/>
                  </a:cubicBezTo>
                  <a:cubicBezTo>
                    <a:pt x="74" y="103"/>
                    <a:pt x="74" y="103"/>
                    <a:pt x="74" y="103"/>
                  </a:cubicBezTo>
                  <a:lnTo>
                    <a:pt x="74" y="160"/>
                  </a:lnTo>
                  <a:close/>
                  <a:moveTo>
                    <a:pt x="140" y="102"/>
                  </a:moveTo>
                  <a:cubicBezTo>
                    <a:pt x="129" y="102"/>
                    <a:pt x="125" y="107"/>
                    <a:pt x="122" y="111"/>
                  </a:cubicBezTo>
                  <a:cubicBezTo>
                    <a:pt x="122" y="103"/>
                    <a:pt x="122" y="103"/>
                    <a:pt x="122" y="103"/>
                  </a:cubicBezTo>
                  <a:cubicBezTo>
                    <a:pt x="103" y="103"/>
                    <a:pt x="103" y="103"/>
                    <a:pt x="103" y="103"/>
                  </a:cubicBezTo>
                  <a:cubicBezTo>
                    <a:pt x="104" y="108"/>
                    <a:pt x="103" y="160"/>
                    <a:pt x="103" y="160"/>
                  </a:cubicBezTo>
                  <a:cubicBezTo>
                    <a:pt x="122" y="160"/>
                    <a:pt x="122" y="160"/>
                    <a:pt x="122" y="160"/>
                  </a:cubicBezTo>
                  <a:cubicBezTo>
                    <a:pt x="122" y="128"/>
                    <a:pt x="122" y="128"/>
                    <a:pt x="122" y="128"/>
                  </a:cubicBezTo>
                  <a:cubicBezTo>
                    <a:pt x="122" y="127"/>
                    <a:pt x="123" y="125"/>
                    <a:pt x="123" y="124"/>
                  </a:cubicBezTo>
                  <a:cubicBezTo>
                    <a:pt x="124" y="120"/>
                    <a:pt x="128" y="117"/>
                    <a:pt x="133" y="117"/>
                  </a:cubicBezTo>
                  <a:cubicBezTo>
                    <a:pt x="140" y="117"/>
                    <a:pt x="142" y="122"/>
                    <a:pt x="142" y="130"/>
                  </a:cubicBezTo>
                  <a:cubicBezTo>
                    <a:pt x="142" y="160"/>
                    <a:pt x="142" y="160"/>
                    <a:pt x="142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27"/>
                    <a:pt x="161" y="127"/>
                    <a:pt x="161" y="127"/>
                  </a:cubicBezTo>
                  <a:cubicBezTo>
                    <a:pt x="161" y="110"/>
                    <a:pt x="152" y="102"/>
                    <a:pt x="140" y="102"/>
                  </a:cubicBezTo>
                  <a:close/>
                  <a:moveTo>
                    <a:pt x="122" y="111"/>
                  </a:moveTo>
                  <a:cubicBezTo>
                    <a:pt x="122" y="111"/>
                    <a:pt x="122" y="111"/>
                    <a:pt x="122" y="111"/>
                  </a:cubicBezTo>
                  <a:cubicBezTo>
                    <a:pt x="122" y="111"/>
                    <a:pt x="122" y="111"/>
                    <a:pt x="122" y="111"/>
                  </a:cubicBezTo>
                  <a:close/>
                  <a:moveTo>
                    <a:pt x="83" y="75"/>
                  </a:moveTo>
                  <a:cubicBezTo>
                    <a:pt x="77" y="75"/>
                    <a:pt x="73" y="80"/>
                    <a:pt x="73" y="85"/>
                  </a:cubicBezTo>
                  <a:cubicBezTo>
                    <a:pt x="73" y="91"/>
                    <a:pt x="77" y="95"/>
                    <a:pt x="83" y="95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0" y="95"/>
                    <a:pt x="94" y="91"/>
                    <a:pt x="94" y="85"/>
                  </a:cubicBezTo>
                  <a:cubicBezTo>
                    <a:pt x="94" y="80"/>
                    <a:pt x="90" y="75"/>
                    <a:pt x="83" y="75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1" y="172"/>
                  </a:moveTo>
                  <a:cubicBezTo>
                    <a:pt x="181" y="177"/>
                    <a:pt x="176" y="181"/>
                    <a:pt x="171" y="181"/>
                  </a:cubicBezTo>
                  <a:cubicBezTo>
                    <a:pt x="64" y="181"/>
                    <a:pt x="64" y="181"/>
                    <a:pt x="64" y="181"/>
                  </a:cubicBezTo>
                  <a:cubicBezTo>
                    <a:pt x="59" y="181"/>
                    <a:pt x="55" y="177"/>
                    <a:pt x="55" y="172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5" y="58"/>
                    <a:pt x="59" y="54"/>
                    <a:pt x="64" y="54"/>
                  </a:cubicBezTo>
                  <a:cubicBezTo>
                    <a:pt x="171" y="54"/>
                    <a:pt x="171" y="54"/>
                    <a:pt x="171" y="54"/>
                  </a:cubicBezTo>
                  <a:cubicBezTo>
                    <a:pt x="176" y="54"/>
                    <a:pt x="181" y="58"/>
                    <a:pt x="181" y="63"/>
                  </a:cubicBezTo>
                  <a:cubicBezTo>
                    <a:pt x="181" y="172"/>
                    <a:pt x="181" y="172"/>
                    <a:pt x="181" y="1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2" name="TextBox 46"/>
            <p:cNvSpPr txBox="1"/>
            <p:nvPr/>
          </p:nvSpPr>
          <p:spPr bwMode="auto">
            <a:xfrm>
              <a:off x="7918543" y="5208988"/>
              <a:ext cx="2911889" cy="517065"/>
            </a:xfrm>
            <a:prstGeom prst="rect">
              <a:avLst/>
            </a:prstGeom>
          </p:spPr>
          <p:txBody>
            <a:bodyPr wrap="square" lIns="360000" tIns="0" rIns="0" bIns="0" anchor="ctr" anchorCtr="0">
              <a:normAutofit/>
            </a:bodyPr>
            <a:lstStyle/>
            <a:p>
              <a:pPr marL="0" indent="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 </a:t>
              </a:r>
              <a:b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05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23" name="TextBox 47"/>
            <p:cNvSpPr txBox="1"/>
            <p:nvPr/>
          </p:nvSpPr>
          <p:spPr bwMode="auto">
            <a:xfrm>
              <a:off x="7918543" y="5726053"/>
              <a:ext cx="1594622" cy="246221"/>
            </a:xfrm>
            <a:prstGeom prst="rect">
              <a:avLst/>
            </a:prstGeom>
          </p:spPr>
          <p:txBody>
            <a:bodyPr wrap="none" lIns="360000" tIns="0" rIns="0" bIns="0" anchor="ctr" anchorCtr="0">
              <a:normAutofit/>
            </a:bodyPr>
            <a:lstStyle/>
            <a:p>
              <a:pPr marL="0" indent="0">
                <a:defRPr/>
              </a:pPr>
              <a:r>
                <a:rPr lang="zh-CN" altLang="en-US" sz="1600" b="1" dirty="0">
                  <a:solidFill>
                    <a:schemeClr val="accent3">
                      <a:lumMod val="100000"/>
                    </a:schemeClr>
                  </a:solidFill>
                </a:rPr>
                <a:t>输入标题文本</a:t>
              </a:r>
              <a:endParaRPr lang="zh-CN" altLang="en-US" sz="1600" b="1" dirty="0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</p:grpSp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36" t="47093" r="2135" b="29787"/>
          <a:stretch>
            <a:fillRect/>
          </a:stretch>
        </p:blipFill>
        <p:spPr>
          <a:xfrm>
            <a:off x="3280405" y="292100"/>
            <a:ext cx="1197320" cy="69167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36" t="74090" r="2135" b="4299"/>
          <a:stretch>
            <a:fillRect/>
          </a:stretch>
        </p:blipFill>
        <p:spPr>
          <a:xfrm>
            <a:off x="7534972" y="349532"/>
            <a:ext cx="1197320" cy="646511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4477725" y="347981"/>
            <a:ext cx="3057247" cy="58477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请插入您的标题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3000">
        <p14:rippl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30"/>
          <p:cNvGrpSpPr/>
          <p:nvPr>
            <p:custDataLst>
              <p:tags r:id="rId1"/>
            </p:custDataLst>
          </p:nvPr>
        </p:nvGrpSpPr>
        <p:grpSpPr>
          <a:xfrm>
            <a:off x="4016018" y="2490922"/>
            <a:ext cx="4167528" cy="3102954"/>
            <a:chOff x="4016018" y="2490922"/>
            <a:chExt cx="4167528" cy="3102954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51" name="Freeform: Shape 4"/>
            <p:cNvSpPr/>
            <p:nvPr/>
          </p:nvSpPr>
          <p:spPr bwMode="auto">
            <a:xfrm>
              <a:off x="5258335" y="2490922"/>
              <a:ext cx="1750966" cy="1094826"/>
            </a:xfrm>
            <a:custGeom>
              <a:avLst/>
              <a:gdLst/>
              <a:ahLst/>
              <a:cxnLst>
                <a:cxn ang="0">
                  <a:pos x="38" y="579"/>
                </a:cxn>
                <a:cxn ang="0">
                  <a:pos x="886" y="579"/>
                </a:cxn>
                <a:cxn ang="0">
                  <a:pos x="886" y="382"/>
                </a:cxn>
                <a:cxn ang="0">
                  <a:pos x="926" y="382"/>
                </a:cxn>
                <a:cxn ang="0">
                  <a:pos x="926" y="68"/>
                </a:cxn>
                <a:cxn ang="0">
                  <a:pos x="886" y="68"/>
                </a:cxn>
                <a:cxn ang="0">
                  <a:pos x="886" y="0"/>
                </a:cxn>
                <a:cxn ang="0">
                  <a:pos x="38" y="0"/>
                </a:cxn>
                <a:cxn ang="0">
                  <a:pos x="38" y="68"/>
                </a:cxn>
                <a:cxn ang="0">
                  <a:pos x="0" y="68"/>
                </a:cxn>
                <a:cxn ang="0">
                  <a:pos x="0" y="382"/>
                </a:cxn>
                <a:cxn ang="0">
                  <a:pos x="38" y="382"/>
                </a:cxn>
                <a:cxn ang="0">
                  <a:pos x="38" y="579"/>
                </a:cxn>
              </a:cxnLst>
              <a:rect l="0" t="0" r="r" b="b"/>
              <a:pathLst>
                <a:path w="926" h="579">
                  <a:moveTo>
                    <a:pt x="38" y="579"/>
                  </a:moveTo>
                  <a:lnTo>
                    <a:pt x="886" y="579"/>
                  </a:lnTo>
                  <a:lnTo>
                    <a:pt x="886" y="382"/>
                  </a:lnTo>
                  <a:lnTo>
                    <a:pt x="926" y="382"/>
                  </a:lnTo>
                  <a:lnTo>
                    <a:pt x="926" y="68"/>
                  </a:lnTo>
                  <a:lnTo>
                    <a:pt x="886" y="68"/>
                  </a:lnTo>
                  <a:lnTo>
                    <a:pt x="886" y="0"/>
                  </a:lnTo>
                  <a:lnTo>
                    <a:pt x="38" y="0"/>
                  </a:lnTo>
                  <a:lnTo>
                    <a:pt x="38" y="68"/>
                  </a:lnTo>
                  <a:lnTo>
                    <a:pt x="0" y="68"/>
                  </a:lnTo>
                  <a:lnTo>
                    <a:pt x="0" y="382"/>
                  </a:lnTo>
                  <a:lnTo>
                    <a:pt x="38" y="382"/>
                  </a:lnTo>
                  <a:lnTo>
                    <a:pt x="38" y="57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52" name="Freeform: Shape 9"/>
            <p:cNvSpPr/>
            <p:nvPr/>
          </p:nvSpPr>
          <p:spPr bwMode="auto">
            <a:xfrm>
              <a:off x="4016018" y="3642475"/>
              <a:ext cx="990828" cy="1951401"/>
            </a:xfrm>
            <a:custGeom>
              <a:avLst/>
              <a:gdLst/>
              <a:ahLst/>
              <a:cxnLst>
                <a:cxn ang="0">
                  <a:pos x="221" y="278"/>
                </a:cxn>
                <a:cxn ang="0">
                  <a:pos x="194" y="250"/>
                </a:cxn>
                <a:cxn ang="0">
                  <a:pos x="56" y="250"/>
                </a:cxn>
                <a:cxn ang="0">
                  <a:pos x="56" y="28"/>
                </a:cxn>
                <a:cxn ang="0">
                  <a:pos x="28" y="0"/>
                </a:cxn>
                <a:cxn ang="0">
                  <a:pos x="0" y="28"/>
                </a:cxn>
                <a:cxn ang="0">
                  <a:pos x="0" y="278"/>
                </a:cxn>
                <a:cxn ang="0">
                  <a:pos x="13" y="302"/>
                </a:cxn>
                <a:cxn ang="0">
                  <a:pos x="5" y="334"/>
                </a:cxn>
                <a:cxn ang="0">
                  <a:pos x="5" y="412"/>
                </a:cxn>
                <a:cxn ang="0">
                  <a:pos x="28" y="435"/>
                </a:cxn>
                <a:cxn ang="0">
                  <a:pos x="52" y="412"/>
                </a:cxn>
                <a:cxn ang="0">
                  <a:pos x="52" y="334"/>
                </a:cxn>
                <a:cxn ang="0">
                  <a:pos x="71" y="315"/>
                </a:cxn>
                <a:cxn ang="0">
                  <a:pos x="149" y="315"/>
                </a:cxn>
                <a:cxn ang="0">
                  <a:pos x="168" y="334"/>
                </a:cxn>
                <a:cxn ang="0">
                  <a:pos x="168" y="412"/>
                </a:cxn>
                <a:cxn ang="0">
                  <a:pos x="192" y="435"/>
                </a:cxn>
                <a:cxn ang="0">
                  <a:pos x="215" y="412"/>
                </a:cxn>
                <a:cxn ang="0">
                  <a:pos x="215" y="334"/>
                </a:cxn>
                <a:cxn ang="0">
                  <a:pos x="207" y="302"/>
                </a:cxn>
                <a:cxn ang="0">
                  <a:pos x="221" y="278"/>
                </a:cxn>
                <a:cxn ang="0">
                  <a:pos x="221" y="278"/>
                </a:cxn>
                <a:cxn ang="0">
                  <a:pos x="221" y="278"/>
                </a:cxn>
              </a:cxnLst>
              <a:rect l="0" t="0" r="r" b="b"/>
              <a:pathLst>
                <a:path w="221" h="435">
                  <a:moveTo>
                    <a:pt x="221" y="278"/>
                  </a:moveTo>
                  <a:cubicBezTo>
                    <a:pt x="221" y="262"/>
                    <a:pt x="209" y="250"/>
                    <a:pt x="194" y="250"/>
                  </a:cubicBezTo>
                  <a:cubicBezTo>
                    <a:pt x="56" y="250"/>
                    <a:pt x="56" y="250"/>
                    <a:pt x="56" y="250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ubicBezTo>
                    <a:pt x="12" y="0"/>
                    <a:pt x="0" y="13"/>
                    <a:pt x="0" y="28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0" y="288"/>
                    <a:pt x="5" y="297"/>
                    <a:pt x="13" y="302"/>
                  </a:cubicBezTo>
                  <a:cubicBezTo>
                    <a:pt x="8" y="311"/>
                    <a:pt x="5" y="322"/>
                    <a:pt x="5" y="334"/>
                  </a:cubicBezTo>
                  <a:cubicBezTo>
                    <a:pt x="5" y="412"/>
                    <a:pt x="5" y="412"/>
                    <a:pt x="5" y="412"/>
                  </a:cubicBezTo>
                  <a:cubicBezTo>
                    <a:pt x="5" y="425"/>
                    <a:pt x="16" y="435"/>
                    <a:pt x="28" y="435"/>
                  </a:cubicBezTo>
                  <a:cubicBezTo>
                    <a:pt x="41" y="435"/>
                    <a:pt x="52" y="425"/>
                    <a:pt x="52" y="412"/>
                  </a:cubicBezTo>
                  <a:cubicBezTo>
                    <a:pt x="52" y="334"/>
                    <a:pt x="52" y="334"/>
                    <a:pt x="52" y="334"/>
                  </a:cubicBezTo>
                  <a:cubicBezTo>
                    <a:pt x="52" y="323"/>
                    <a:pt x="60" y="315"/>
                    <a:pt x="71" y="315"/>
                  </a:cubicBezTo>
                  <a:cubicBezTo>
                    <a:pt x="149" y="315"/>
                    <a:pt x="149" y="315"/>
                    <a:pt x="149" y="315"/>
                  </a:cubicBezTo>
                  <a:cubicBezTo>
                    <a:pt x="160" y="315"/>
                    <a:pt x="168" y="323"/>
                    <a:pt x="168" y="334"/>
                  </a:cubicBezTo>
                  <a:cubicBezTo>
                    <a:pt x="168" y="412"/>
                    <a:pt x="168" y="412"/>
                    <a:pt x="168" y="412"/>
                  </a:cubicBezTo>
                  <a:cubicBezTo>
                    <a:pt x="168" y="425"/>
                    <a:pt x="179" y="435"/>
                    <a:pt x="192" y="435"/>
                  </a:cubicBezTo>
                  <a:cubicBezTo>
                    <a:pt x="205" y="435"/>
                    <a:pt x="215" y="425"/>
                    <a:pt x="215" y="412"/>
                  </a:cubicBezTo>
                  <a:cubicBezTo>
                    <a:pt x="215" y="334"/>
                    <a:pt x="215" y="334"/>
                    <a:pt x="215" y="334"/>
                  </a:cubicBezTo>
                  <a:cubicBezTo>
                    <a:pt x="215" y="322"/>
                    <a:pt x="212" y="312"/>
                    <a:pt x="207" y="302"/>
                  </a:cubicBezTo>
                  <a:cubicBezTo>
                    <a:pt x="216" y="297"/>
                    <a:pt x="221" y="288"/>
                    <a:pt x="221" y="278"/>
                  </a:cubicBezTo>
                  <a:close/>
                  <a:moveTo>
                    <a:pt x="221" y="278"/>
                  </a:moveTo>
                  <a:cubicBezTo>
                    <a:pt x="221" y="278"/>
                    <a:pt x="221" y="278"/>
                    <a:pt x="221" y="278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53" name="Freeform: Shape 13"/>
            <p:cNvSpPr/>
            <p:nvPr/>
          </p:nvSpPr>
          <p:spPr bwMode="auto">
            <a:xfrm>
              <a:off x="7194609" y="3642475"/>
              <a:ext cx="988937" cy="1951401"/>
            </a:xfrm>
            <a:custGeom>
              <a:avLst/>
              <a:gdLst/>
              <a:ahLst/>
              <a:cxnLst>
                <a:cxn ang="0">
                  <a:pos x="221" y="278"/>
                </a:cxn>
                <a:cxn ang="0">
                  <a:pos x="221" y="28"/>
                </a:cxn>
                <a:cxn ang="0">
                  <a:pos x="193" y="0"/>
                </a:cxn>
                <a:cxn ang="0">
                  <a:pos x="165" y="28"/>
                </a:cxn>
                <a:cxn ang="0">
                  <a:pos x="165" y="250"/>
                </a:cxn>
                <a:cxn ang="0">
                  <a:pos x="28" y="250"/>
                </a:cxn>
                <a:cxn ang="0">
                  <a:pos x="0" y="278"/>
                </a:cxn>
                <a:cxn ang="0">
                  <a:pos x="14" y="302"/>
                </a:cxn>
                <a:cxn ang="0">
                  <a:pos x="6" y="334"/>
                </a:cxn>
                <a:cxn ang="0">
                  <a:pos x="6" y="412"/>
                </a:cxn>
                <a:cxn ang="0">
                  <a:pos x="29" y="435"/>
                </a:cxn>
                <a:cxn ang="0">
                  <a:pos x="53" y="412"/>
                </a:cxn>
                <a:cxn ang="0">
                  <a:pos x="53" y="334"/>
                </a:cxn>
                <a:cxn ang="0">
                  <a:pos x="72" y="315"/>
                </a:cxn>
                <a:cxn ang="0">
                  <a:pos x="150" y="315"/>
                </a:cxn>
                <a:cxn ang="0">
                  <a:pos x="169" y="334"/>
                </a:cxn>
                <a:cxn ang="0">
                  <a:pos x="169" y="412"/>
                </a:cxn>
                <a:cxn ang="0">
                  <a:pos x="193" y="435"/>
                </a:cxn>
                <a:cxn ang="0">
                  <a:pos x="216" y="412"/>
                </a:cxn>
                <a:cxn ang="0">
                  <a:pos x="216" y="334"/>
                </a:cxn>
                <a:cxn ang="0">
                  <a:pos x="208" y="302"/>
                </a:cxn>
                <a:cxn ang="0">
                  <a:pos x="221" y="278"/>
                </a:cxn>
                <a:cxn ang="0">
                  <a:pos x="221" y="278"/>
                </a:cxn>
                <a:cxn ang="0">
                  <a:pos x="221" y="278"/>
                </a:cxn>
              </a:cxnLst>
              <a:rect l="0" t="0" r="r" b="b"/>
              <a:pathLst>
                <a:path w="221" h="435">
                  <a:moveTo>
                    <a:pt x="221" y="278"/>
                  </a:moveTo>
                  <a:cubicBezTo>
                    <a:pt x="221" y="28"/>
                    <a:pt x="221" y="28"/>
                    <a:pt x="221" y="28"/>
                  </a:cubicBezTo>
                  <a:cubicBezTo>
                    <a:pt x="221" y="13"/>
                    <a:pt x="209" y="0"/>
                    <a:pt x="193" y="0"/>
                  </a:cubicBezTo>
                  <a:cubicBezTo>
                    <a:pt x="178" y="0"/>
                    <a:pt x="165" y="13"/>
                    <a:pt x="165" y="28"/>
                  </a:cubicBezTo>
                  <a:cubicBezTo>
                    <a:pt x="165" y="250"/>
                    <a:pt x="165" y="250"/>
                    <a:pt x="165" y="250"/>
                  </a:cubicBezTo>
                  <a:cubicBezTo>
                    <a:pt x="28" y="250"/>
                    <a:pt x="28" y="250"/>
                    <a:pt x="28" y="250"/>
                  </a:cubicBezTo>
                  <a:cubicBezTo>
                    <a:pt x="12" y="250"/>
                    <a:pt x="0" y="262"/>
                    <a:pt x="0" y="278"/>
                  </a:cubicBezTo>
                  <a:cubicBezTo>
                    <a:pt x="0" y="288"/>
                    <a:pt x="5" y="298"/>
                    <a:pt x="14" y="302"/>
                  </a:cubicBezTo>
                  <a:cubicBezTo>
                    <a:pt x="9" y="312"/>
                    <a:pt x="6" y="322"/>
                    <a:pt x="6" y="334"/>
                  </a:cubicBezTo>
                  <a:cubicBezTo>
                    <a:pt x="6" y="412"/>
                    <a:pt x="6" y="412"/>
                    <a:pt x="6" y="412"/>
                  </a:cubicBezTo>
                  <a:cubicBezTo>
                    <a:pt x="6" y="425"/>
                    <a:pt x="17" y="435"/>
                    <a:pt x="29" y="435"/>
                  </a:cubicBezTo>
                  <a:cubicBezTo>
                    <a:pt x="42" y="435"/>
                    <a:pt x="53" y="425"/>
                    <a:pt x="53" y="412"/>
                  </a:cubicBezTo>
                  <a:cubicBezTo>
                    <a:pt x="53" y="334"/>
                    <a:pt x="53" y="334"/>
                    <a:pt x="53" y="334"/>
                  </a:cubicBezTo>
                  <a:cubicBezTo>
                    <a:pt x="53" y="323"/>
                    <a:pt x="61" y="315"/>
                    <a:pt x="72" y="315"/>
                  </a:cubicBezTo>
                  <a:cubicBezTo>
                    <a:pt x="150" y="315"/>
                    <a:pt x="150" y="315"/>
                    <a:pt x="150" y="315"/>
                  </a:cubicBezTo>
                  <a:cubicBezTo>
                    <a:pt x="161" y="315"/>
                    <a:pt x="169" y="323"/>
                    <a:pt x="169" y="334"/>
                  </a:cubicBezTo>
                  <a:cubicBezTo>
                    <a:pt x="169" y="412"/>
                    <a:pt x="169" y="412"/>
                    <a:pt x="169" y="412"/>
                  </a:cubicBezTo>
                  <a:cubicBezTo>
                    <a:pt x="169" y="425"/>
                    <a:pt x="180" y="435"/>
                    <a:pt x="193" y="435"/>
                  </a:cubicBezTo>
                  <a:cubicBezTo>
                    <a:pt x="205" y="435"/>
                    <a:pt x="216" y="425"/>
                    <a:pt x="216" y="412"/>
                  </a:cubicBezTo>
                  <a:cubicBezTo>
                    <a:pt x="216" y="334"/>
                    <a:pt x="216" y="334"/>
                    <a:pt x="216" y="334"/>
                  </a:cubicBezTo>
                  <a:cubicBezTo>
                    <a:pt x="216" y="322"/>
                    <a:pt x="213" y="311"/>
                    <a:pt x="208" y="302"/>
                  </a:cubicBezTo>
                  <a:cubicBezTo>
                    <a:pt x="216" y="297"/>
                    <a:pt x="221" y="288"/>
                    <a:pt x="221" y="278"/>
                  </a:cubicBezTo>
                  <a:close/>
                  <a:moveTo>
                    <a:pt x="221" y="278"/>
                  </a:moveTo>
                  <a:cubicBezTo>
                    <a:pt x="221" y="278"/>
                    <a:pt x="221" y="278"/>
                    <a:pt x="221" y="278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54" name="Freeform: Shape 14"/>
            <p:cNvSpPr/>
            <p:nvPr/>
          </p:nvSpPr>
          <p:spPr bwMode="auto">
            <a:xfrm>
              <a:off x="5258335" y="4221088"/>
              <a:ext cx="1629949" cy="1306606"/>
            </a:xfrm>
            <a:custGeom>
              <a:avLst/>
              <a:gdLst/>
              <a:ahLst/>
              <a:cxnLst>
                <a:cxn ang="0">
                  <a:pos x="364" y="27"/>
                </a:cxn>
                <a:cxn ang="0">
                  <a:pos x="337" y="0"/>
                </a:cxn>
                <a:cxn ang="0">
                  <a:pos x="27" y="0"/>
                </a:cxn>
                <a:cxn ang="0">
                  <a:pos x="0" y="27"/>
                </a:cxn>
                <a:cxn ang="0">
                  <a:pos x="27" y="53"/>
                </a:cxn>
                <a:cxn ang="0">
                  <a:pos x="64" y="53"/>
                </a:cxn>
                <a:cxn ang="0">
                  <a:pos x="64" y="291"/>
                </a:cxn>
                <a:cxn ang="0">
                  <a:pos x="301" y="291"/>
                </a:cxn>
                <a:cxn ang="0">
                  <a:pos x="301" y="53"/>
                </a:cxn>
                <a:cxn ang="0">
                  <a:pos x="337" y="53"/>
                </a:cxn>
                <a:cxn ang="0">
                  <a:pos x="364" y="27"/>
                </a:cxn>
                <a:cxn ang="0">
                  <a:pos x="364" y="27"/>
                </a:cxn>
                <a:cxn ang="0">
                  <a:pos x="364" y="27"/>
                </a:cxn>
              </a:cxnLst>
              <a:rect l="0" t="0" r="r" b="b"/>
              <a:pathLst>
                <a:path w="364" h="291">
                  <a:moveTo>
                    <a:pt x="364" y="27"/>
                  </a:moveTo>
                  <a:cubicBezTo>
                    <a:pt x="364" y="12"/>
                    <a:pt x="352" y="0"/>
                    <a:pt x="33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64" y="53"/>
                    <a:pt x="64" y="53"/>
                    <a:pt x="64" y="53"/>
                  </a:cubicBezTo>
                  <a:cubicBezTo>
                    <a:pt x="64" y="291"/>
                    <a:pt x="64" y="291"/>
                    <a:pt x="64" y="291"/>
                  </a:cubicBezTo>
                  <a:cubicBezTo>
                    <a:pt x="301" y="291"/>
                    <a:pt x="301" y="291"/>
                    <a:pt x="301" y="291"/>
                  </a:cubicBezTo>
                  <a:cubicBezTo>
                    <a:pt x="301" y="53"/>
                    <a:pt x="301" y="53"/>
                    <a:pt x="301" y="53"/>
                  </a:cubicBezTo>
                  <a:cubicBezTo>
                    <a:pt x="337" y="53"/>
                    <a:pt x="337" y="53"/>
                    <a:pt x="337" y="53"/>
                  </a:cubicBezTo>
                  <a:cubicBezTo>
                    <a:pt x="352" y="53"/>
                    <a:pt x="364" y="41"/>
                    <a:pt x="364" y="27"/>
                  </a:cubicBezTo>
                  <a:close/>
                  <a:moveTo>
                    <a:pt x="364" y="27"/>
                  </a:moveTo>
                  <a:cubicBezTo>
                    <a:pt x="364" y="27"/>
                    <a:pt x="364" y="27"/>
                    <a:pt x="364" y="2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</p:grpSp>
      <p:sp>
        <p:nvSpPr>
          <p:cNvPr id="5" name="千图PPT彼岸天：ID 8661124库_Rectangle: Rounded Corners 5"/>
          <p:cNvSpPr/>
          <p:nvPr>
            <p:custDataLst>
              <p:tags r:id="rId2"/>
            </p:custDataLst>
          </p:nvPr>
        </p:nvSpPr>
        <p:spPr>
          <a:xfrm>
            <a:off x="5409621" y="2581137"/>
            <a:ext cx="1463550" cy="917082"/>
          </a:xfrm>
          <a:prstGeom prst="roundRect">
            <a:avLst>
              <a:gd name="adj" fmla="val 553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grpSp>
        <p:nvGrpSpPr>
          <p:cNvPr id="6" name="千图PPT彼岸天：ID 8661124库_组合 6"/>
          <p:cNvGrpSpPr/>
          <p:nvPr>
            <p:custDataLst>
              <p:tags r:id="rId3"/>
            </p:custDataLst>
          </p:nvPr>
        </p:nvGrpSpPr>
        <p:grpSpPr>
          <a:xfrm>
            <a:off x="4329907" y="2848299"/>
            <a:ext cx="1268789" cy="2732338"/>
            <a:chOff x="3089275" y="1939925"/>
            <a:chExt cx="1065213" cy="2293938"/>
          </a:xfrm>
          <a:solidFill>
            <a:schemeClr val="accent1"/>
          </a:solidFill>
        </p:grpSpPr>
        <p:sp>
          <p:nvSpPr>
            <p:cNvPr id="49" name="Freeform: Shape 7"/>
            <p:cNvSpPr/>
            <p:nvPr/>
          </p:nvSpPr>
          <p:spPr bwMode="auto">
            <a:xfrm>
              <a:off x="3130550" y="1939925"/>
              <a:ext cx="538163" cy="539750"/>
            </a:xfrm>
            <a:custGeom>
              <a:avLst/>
              <a:gdLst/>
              <a:ahLst/>
              <a:cxnLst>
                <a:cxn ang="0">
                  <a:pos x="143" y="71"/>
                </a:cxn>
                <a:cxn ang="0">
                  <a:pos x="71" y="143"/>
                </a:cxn>
                <a:cxn ang="0">
                  <a:pos x="0" y="71"/>
                </a:cxn>
                <a:cxn ang="0">
                  <a:pos x="71" y="0"/>
                </a:cxn>
                <a:cxn ang="0">
                  <a:pos x="143" y="71"/>
                </a:cxn>
                <a:cxn ang="0">
                  <a:pos x="143" y="71"/>
                </a:cxn>
                <a:cxn ang="0">
                  <a:pos x="143" y="71"/>
                </a:cxn>
              </a:cxnLst>
              <a:rect l="0" t="0" r="r" b="b"/>
              <a:pathLst>
                <a:path w="143" h="143">
                  <a:moveTo>
                    <a:pt x="143" y="71"/>
                  </a:moveTo>
                  <a:cubicBezTo>
                    <a:pt x="143" y="111"/>
                    <a:pt x="111" y="143"/>
                    <a:pt x="71" y="143"/>
                  </a:cubicBezTo>
                  <a:cubicBezTo>
                    <a:pt x="32" y="143"/>
                    <a:pt x="0" y="11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11" y="0"/>
                    <a:pt x="143" y="32"/>
                    <a:pt x="143" y="71"/>
                  </a:cubicBezTo>
                  <a:close/>
                  <a:moveTo>
                    <a:pt x="143" y="71"/>
                  </a:moveTo>
                  <a:cubicBezTo>
                    <a:pt x="143" y="71"/>
                    <a:pt x="143" y="71"/>
                    <a:pt x="143" y="7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50" name="Freeform: Shape 8"/>
            <p:cNvSpPr/>
            <p:nvPr/>
          </p:nvSpPr>
          <p:spPr bwMode="auto">
            <a:xfrm>
              <a:off x="3089275" y="2490788"/>
              <a:ext cx="1065213" cy="1743075"/>
            </a:xfrm>
            <a:custGeom>
              <a:avLst/>
              <a:gdLst/>
              <a:ahLst/>
              <a:cxnLst>
                <a:cxn ang="0">
                  <a:pos x="222" y="234"/>
                </a:cxn>
                <a:cxn ang="0">
                  <a:pos x="190" y="205"/>
                </a:cxn>
                <a:cxn ang="0">
                  <a:pos x="132" y="205"/>
                </a:cxn>
                <a:cxn ang="0">
                  <a:pos x="132" y="127"/>
                </a:cxn>
                <a:cxn ang="0">
                  <a:pos x="202" y="154"/>
                </a:cxn>
                <a:cxn ang="0">
                  <a:pos x="262" y="141"/>
                </a:cxn>
                <a:cxn ang="0">
                  <a:pos x="278" y="105"/>
                </a:cxn>
                <a:cxn ang="0">
                  <a:pos x="242" y="89"/>
                </a:cxn>
                <a:cxn ang="0">
                  <a:pos x="125" y="31"/>
                </a:cxn>
                <a:cxn ang="0">
                  <a:pos x="124" y="31"/>
                </a:cxn>
                <a:cxn ang="0">
                  <a:pos x="82" y="2"/>
                </a:cxn>
                <a:cxn ang="0">
                  <a:pos x="67" y="0"/>
                </a:cxn>
                <a:cxn ang="0">
                  <a:pos x="51" y="2"/>
                </a:cxn>
                <a:cxn ang="0">
                  <a:pos x="50" y="2"/>
                </a:cxn>
                <a:cxn ang="0">
                  <a:pos x="0" y="57"/>
                </a:cxn>
                <a:cxn ang="0">
                  <a:pos x="0" y="216"/>
                </a:cxn>
                <a:cxn ang="0">
                  <a:pos x="66" y="272"/>
                </a:cxn>
                <a:cxn ang="0">
                  <a:pos x="72" y="271"/>
                </a:cxn>
                <a:cxn ang="0">
                  <a:pos x="160" y="271"/>
                </a:cxn>
                <a:cxn ang="0">
                  <a:pos x="179" y="434"/>
                </a:cxn>
                <a:cxn ang="0">
                  <a:pos x="212" y="463"/>
                </a:cxn>
                <a:cxn ang="0">
                  <a:pos x="216" y="463"/>
                </a:cxn>
                <a:cxn ang="0">
                  <a:pos x="245" y="427"/>
                </a:cxn>
                <a:cxn ang="0">
                  <a:pos x="222" y="234"/>
                </a:cxn>
                <a:cxn ang="0">
                  <a:pos x="222" y="234"/>
                </a:cxn>
                <a:cxn ang="0">
                  <a:pos x="222" y="234"/>
                </a:cxn>
              </a:cxnLst>
              <a:rect l="0" t="0" r="r" b="b"/>
              <a:pathLst>
                <a:path w="283" h="463">
                  <a:moveTo>
                    <a:pt x="222" y="234"/>
                  </a:moveTo>
                  <a:cubicBezTo>
                    <a:pt x="220" y="218"/>
                    <a:pt x="206" y="205"/>
                    <a:pt x="190" y="205"/>
                  </a:cubicBezTo>
                  <a:cubicBezTo>
                    <a:pt x="132" y="205"/>
                    <a:pt x="132" y="205"/>
                    <a:pt x="132" y="205"/>
                  </a:cubicBezTo>
                  <a:cubicBezTo>
                    <a:pt x="132" y="127"/>
                    <a:pt x="132" y="127"/>
                    <a:pt x="132" y="127"/>
                  </a:cubicBezTo>
                  <a:cubicBezTo>
                    <a:pt x="152" y="143"/>
                    <a:pt x="173" y="154"/>
                    <a:pt x="202" y="154"/>
                  </a:cubicBezTo>
                  <a:cubicBezTo>
                    <a:pt x="219" y="154"/>
                    <a:pt x="239" y="150"/>
                    <a:pt x="262" y="141"/>
                  </a:cubicBezTo>
                  <a:cubicBezTo>
                    <a:pt x="276" y="136"/>
                    <a:pt x="283" y="120"/>
                    <a:pt x="278" y="105"/>
                  </a:cubicBezTo>
                  <a:cubicBezTo>
                    <a:pt x="272" y="91"/>
                    <a:pt x="256" y="84"/>
                    <a:pt x="242" y="89"/>
                  </a:cubicBezTo>
                  <a:cubicBezTo>
                    <a:pt x="185" y="111"/>
                    <a:pt x="174" y="99"/>
                    <a:pt x="125" y="31"/>
                  </a:cubicBezTo>
                  <a:cubicBezTo>
                    <a:pt x="125" y="31"/>
                    <a:pt x="125" y="31"/>
                    <a:pt x="124" y="31"/>
                  </a:cubicBezTo>
                  <a:cubicBezTo>
                    <a:pt x="115" y="16"/>
                    <a:pt x="98" y="6"/>
                    <a:pt x="82" y="2"/>
                  </a:cubicBezTo>
                  <a:cubicBezTo>
                    <a:pt x="82" y="2"/>
                    <a:pt x="75" y="0"/>
                    <a:pt x="67" y="0"/>
                  </a:cubicBezTo>
                  <a:cubicBezTo>
                    <a:pt x="59" y="0"/>
                    <a:pt x="51" y="2"/>
                    <a:pt x="51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26" y="8"/>
                    <a:pt x="0" y="27"/>
                    <a:pt x="0" y="57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250"/>
                    <a:pt x="35" y="272"/>
                    <a:pt x="66" y="272"/>
                  </a:cubicBezTo>
                  <a:cubicBezTo>
                    <a:pt x="68" y="272"/>
                    <a:pt x="70" y="271"/>
                    <a:pt x="72" y="271"/>
                  </a:cubicBezTo>
                  <a:cubicBezTo>
                    <a:pt x="160" y="271"/>
                    <a:pt x="160" y="271"/>
                    <a:pt x="160" y="271"/>
                  </a:cubicBezTo>
                  <a:cubicBezTo>
                    <a:pt x="179" y="434"/>
                    <a:pt x="179" y="434"/>
                    <a:pt x="179" y="434"/>
                  </a:cubicBezTo>
                  <a:cubicBezTo>
                    <a:pt x="181" y="451"/>
                    <a:pt x="195" y="463"/>
                    <a:pt x="212" y="463"/>
                  </a:cubicBezTo>
                  <a:cubicBezTo>
                    <a:pt x="213" y="463"/>
                    <a:pt x="214" y="463"/>
                    <a:pt x="216" y="463"/>
                  </a:cubicBezTo>
                  <a:cubicBezTo>
                    <a:pt x="234" y="461"/>
                    <a:pt x="247" y="445"/>
                    <a:pt x="245" y="427"/>
                  </a:cubicBezTo>
                  <a:lnTo>
                    <a:pt x="222" y="234"/>
                  </a:lnTo>
                  <a:close/>
                  <a:moveTo>
                    <a:pt x="222" y="234"/>
                  </a:moveTo>
                  <a:cubicBezTo>
                    <a:pt x="222" y="234"/>
                    <a:pt x="222" y="234"/>
                    <a:pt x="222" y="23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7" name="千图PPT彼岸天：ID 8661124库_组合 10"/>
          <p:cNvGrpSpPr/>
          <p:nvPr>
            <p:custDataLst>
              <p:tags r:id="rId4"/>
            </p:custDataLst>
          </p:nvPr>
        </p:nvGrpSpPr>
        <p:grpSpPr>
          <a:xfrm>
            <a:off x="6602759" y="2848299"/>
            <a:ext cx="1266898" cy="2732338"/>
            <a:chOff x="4997450" y="1939925"/>
            <a:chExt cx="1063625" cy="2293938"/>
          </a:xfrm>
          <a:solidFill>
            <a:schemeClr val="accent2"/>
          </a:solidFill>
        </p:grpSpPr>
        <p:sp>
          <p:nvSpPr>
            <p:cNvPr id="47" name="Freeform: Shape 11"/>
            <p:cNvSpPr/>
            <p:nvPr/>
          </p:nvSpPr>
          <p:spPr bwMode="auto">
            <a:xfrm>
              <a:off x="5481638" y="1939925"/>
              <a:ext cx="542925" cy="539750"/>
            </a:xfrm>
            <a:custGeom>
              <a:avLst/>
              <a:gdLst/>
              <a:ahLst/>
              <a:cxnLst>
                <a:cxn ang="0">
                  <a:pos x="144" y="71"/>
                </a:cxn>
                <a:cxn ang="0">
                  <a:pos x="72" y="143"/>
                </a:cxn>
                <a:cxn ang="0">
                  <a:pos x="0" y="71"/>
                </a:cxn>
                <a:cxn ang="0">
                  <a:pos x="72" y="0"/>
                </a:cxn>
                <a:cxn ang="0">
                  <a:pos x="144" y="71"/>
                </a:cxn>
                <a:cxn ang="0">
                  <a:pos x="144" y="71"/>
                </a:cxn>
                <a:cxn ang="0">
                  <a:pos x="144" y="71"/>
                </a:cxn>
              </a:cxnLst>
              <a:rect l="0" t="0" r="r" b="b"/>
              <a:pathLst>
                <a:path w="144" h="143">
                  <a:moveTo>
                    <a:pt x="144" y="71"/>
                  </a:moveTo>
                  <a:cubicBezTo>
                    <a:pt x="144" y="111"/>
                    <a:pt x="111" y="143"/>
                    <a:pt x="72" y="143"/>
                  </a:cubicBezTo>
                  <a:cubicBezTo>
                    <a:pt x="32" y="143"/>
                    <a:pt x="0" y="111"/>
                    <a:pt x="0" y="71"/>
                  </a:cubicBezTo>
                  <a:cubicBezTo>
                    <a:pt x="0" y="32"/>
                    <a:pt x="32" y="0"/>
                    <a:pt x="72" y="0"/>
                  </a:cubicBezTo>
                  <a:cubicBezTo>
                    <a:pt x="111" y="0"/>
                    <a:pt x="144" y="32"/>
                    <a:pt x="144" y="71"/>
                  </a:cubicBezTo>
                  <a:close/>
                  <a:moveTo>
                    <a:pt x="144" y="71"/>
                  </a:moveTo>
                  <a:cubicBezTo>
                    <a:pt x="144" y="71"/>
                    <a:pt x="144" y="71"/>
                    <a:pt x="144" y="7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8" name="Freeform: Shape 12"/>
            <p:cNvSpPr/>
            <p:nvPr/>
          </p:nvSpPr>
          <p:spPr bwMode="auto">
            <a:xfrm>
              <a:off x="4997450" y="2490788"/>
              <a:ext cx="1063625" cy="1743075"/>
            </a:xfrm>
            <a:custGeom>
              <a:avLst/>
              <a:gdLst/>
              <a:ahLst/>
              <a:cxnLst>
                <a:cxn ang="0">
                  <a:pos x="217" y="272"/>
                </a:cxn>
                <a:cxn ang="0">
                  <a:pos x="283" y="216"/>
                </a:cxn>
                <a:cxn ang="0">
                  <a:pos x="283" y="57"/>
                </a:cxn>
                <a:cxn ang="0">
                  <a:pos x="233" y="2"/>
                </a:cxn>
                <a:cxn ang="0">
                  <a:pos x="233" y="2"/>
                </a:cxn>
                <a:cxn ang="0">
                  <a:pos x="216" y="0"/>
                </a:cxn>
                <a:cxn ang="0">
                  <a:pos x="201" y="2"/>
                </a:cxn>
                <a:cxn ang="0">
                  <a:pos x="159" y="31"/>
                </a:cxn>
                <a:cxn ang="0">
                  <a:pos x="158" y="31"/>
                </a:cxn>
                <a:cxn ang="0">
                  <a:pos x="41" y="89"/>
                </a:cxn>
                <a:cxn ang="0">
                  <a:pos x="5" y="105"/>
                </a:cxn>
                <a:cxn ang="0">
                  <a:pos x="21" y="141"/>
                </a:cxn>
                <a:cxn ang="0">
                  <a:pos x="81" y="154"/>
                </a:cxn>
                <a:cxn ang="0">
                  <a:pos x="151" y="127"/>
                </a:cxn>
                <a:cxn ang="0">
                  <a:pos x="151" y="205"/>
                </a:cxn>
                <a:cxn ang="0">
                  <a:pos x="93" y="205"/>
                </a:cxn>
                <a:cxn ang="0">
                  <a:pos x="93" y="205"/>
                </a:cxn>
                <a:cxn ang="0">
                  <a:pos x="61" y="234"/>
                </a:cxn>
                <a:cxn ang="0">
                  <a:pos x="38" y="427"/>
                </a:cxn>
                <a:cxn ang="0">
                  <a:pos x="67" y="463"/>
                </a:cxn>
                <a:cxn ang="0">
                  <a:pos x="71" y="463"/>
                </a:cxn>
                <a:cxn ang="0">
                  <a:pos x="104" y="434"/>
                </a:cxn>
                <a:cxn ang="0">
                  <a:pos x="123" y="271"/>
                </a:cxn>
                <a:cxn ang="0">
                  <a:pos x="211" y="271"/>
                </a:cxn>
                <a:cxn ang="0">
                  <a:pos x="217" y="272"/>
                </a:cxn>
                <a:cxn ang="0">
                  <a:pos x="217" y="272"/>
                </a:cxn>
                <a:cxn ang="0">
                  <a:pos x="217" y="272"/>
                </a:cxn>
              </a:cxnLst>
              <a:rect l="0" t="0" r="r" b="b"/>
              <a:pathLst>
                <a:path w="283" h="463">
                  <a:moveTo>
                    <a:pt x="217" y="272"/>
                  </a:moveTo>
                  <a:cubicBezTo>
                    <a:pt x="248" y="272"/>
                    <a:pt x="283" y="250"/>
                    <a:pt x="283" y="216"/>
                  </a:cubicBezTo>
                  <a:cubicBezTo>
                    <a:pt x="283" y="57"/>
                    <a:pt x="283" y="57"/>
                    <a:pt x="283" y="57"/>
                  </a:cubicBezTo>
                  <a:cubicBezTo>
                    <a:pt x="283" y="27"/>
                    <a:pt x="257" y="8"/>
                    <a:pt x="233" y="2"/>
                  </a:cubicBezTo>
                  <a:cubicBezTo>
                    <a:pt x="233" y="2"/>
                    <a:pt x="233" y="2"/>
                    <a:pt x="233" y="2"/>
                  </a:cubicBezTo>
                  <a:cubicBezTo>
                    <a:pt x="233" y="2"/>
                    <a:pt x="224" y="0"/>
                    <a:pt x="216" y="0"/>
                  </a:cubicBezTo>
                  <a:cubicBezTo>
                    <a:pt x="208" y="0"/>
                    <a:pt x="201" y="2"/>
                    <a:pt x="201" y="2"/>
                  </a:cubicBezTo>
                  <a:cubicBezTo>
                    <a:pt x="185" y="6"/>
                    <a:pt x="168" y="16"/>
                    <a:pt x="159" y="31"/>
                  </a:cubicBezTo>
                  <a:cubicBezTo>
                    <a:pt x="158" y="31"/>
                    <a:pt x="158" y="31"/>
                    <a:pt x="158" y="31"/>
                  </a:cubicBezTo>
                  <a:cubicBezTo>
                    <a:pt x="109" y="99"/>
                    <a:pt x="98" y="111"/>
                    <a:pt x="41" y="89"/>
                  </a:cubicBezTo>
                  <a:cubicBezTo>
                    <a:pt x="27" y="84"/>
                    <a:pt x="11" y="91"/>
                    <a:pt x="5" y="105"/>
                  </a:cubicBezTo>
                  <a:cubicBezTo>
                    <a:pt x="0" y="120"/>
                    <a:pt x="7" y="136"/>
                    <a:pt x="21" y="141"/>
                  </a:cubicBezTo>
                  <a:cubicBezTo>
                    <a:pt x="44" y="150"/>
                    <a:pt x="64" y="154"/>
                    <a:pt x="81" y="154"/>
                  </a:cubicBezTo>
                  <a:cubicBezTo>
                    <a:pt x="110" y="154"/>
                    <a:pt x="131" y="143"/>
                    <a:pt x="151" y="127"/>
                  </a:cubicBezTo>
                  <a:cubicBezTo>
                    <a:pt x="151" y="205"/>
                    <a:pt x="151" y="205"/>
                    <a:pt x="151" y="205"/>
                  </a:cubicBezTo>
                  <a:cubicBezTo>
                    <a:pt x="93" y="205"/>
                    <a:pt x="93" y="205"/>
                    <a:pt x="93" y="205"/>
                  </a:cubicBezTo>
                  <a:cubicBezTo>
                    <a:pt x="93" y="205"/>
                    <a:pt x="93" y="205"/>
                    <a:pt x="93" y="205"/>
                  </a:cubicBezTo>
                  <a:cubicBezTo>
                    <a:pt x="77" y="205"/>
                    <a:pt x="63" y="218"/>
                    <a:pt x="61" y="234"/>
                  </a:cubicBezTo>
                  <a:cubicBezTo>
                    <a:pt x="38" y="427"/>
                    <a:pt x="38" y="427"/>
                    <a:pt x="38" y="427"/>
                  </a:cubicBezTo>
                  <a:cubicBezTo>
                    <a:pt x="36" y="445"/>
                    <a:pt x="49" y="461"/>
                    <a:pt x="67" y="463"/>
                  </a:cubicBezTo>
                  <a:cubicBezTo>
                    <a:pt x="69" y="463"/>
                    <a:pt x="70" y="463"/>
                    <a:pt x="71" y="463"/>
                  </a:cubicBezTo>
                  <a:cubicBezTo>
                    <a:pt x="88" y="463"/>
                    <a:pt x="102" y="451"/>
                    <a:pt x="104" y="434"/>
                  </a:cubicBezTo>
                  <a:cubicBezTo>
                    <a:pt x="123" y="271"/>
                    <a:pt x="123" y="271"/>
                    <a:pt x="123" y="271"/>
                  </a:cubicBezTo>
                  <a:cubicBezTo>
                    <a:pt x="211" y="271"/>
                    <a:pt x="211" y="271"/>
                    <a:pt x="211" y="271"/>
                  </a:cubicBezTo>
                  <a:cubicBezTo>
                    <a:pt x="213" y="271"/>
                    <a:pt x="215" y="272"/>
                    <a:pt x="217" y="272"/>
                  </a:cubicBezTo>
                  <a:close/>
                  <a:moveTo>
                    <a:pt x="217" y="272"/>
                  </a:moveTo>
                  <a:cubicBezTo>
                    <a:pt x="217" y="272"/>
                    <a:pt x="217" y="272"/>
                    <a:pt x="217" y="27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</p:grpSp>
      <p:sp>
        <p:nvSpPr>
          <p:cNvPr id="8" name="千图PPT彼岸天：ID 8661124库_直接连接符 15"/>
          <p:cNvSpPr/>
          <p:nvPr>
            <p:custDataLst>
              <p:tags r:id="rId5"/>
            </p:custDataLst>
          </p:nvPr>
        </p:nvSpPr>
        <p:spPr bwMode="auto">
          <a:xfrm>
            <a:off x="5422842" y="3406114"/>
            <a:ext cx="1891" cy="1890"/>
          </a:xfrm>
          <a:prstGeom prst="line">
            <a:avLst/>
          </a:prstGeom>
          <a:noFill/>
          <a:ln w="9525">
            <a:noFill/>
            <a:round/>
          </a:ln>
        </p:spPr>
        <p:txBody>
          <a:bodyPr anchor="ctr"/>
          <a:lstStyle/>
          <a:p>
            <a:pPr algn="ctr"/>
          </a:p>
        </p:txBody>
      </p:sp>
      <p:sp>
        <p:nvSpPr>
          <p:cNvPr id="9" name="千图PPT彼岸天：ID 8661124库_直接连接符 16"/>
          <p:cNvSpPr/>
          <p:nvPr>
            <p:custDataLst>
              <p:tags r:id="rId6"/>
            </p:custDataLst>
          </p:nvPr>
        </p:nvSpPr>
        <p:spPr bwMode="auto">
          <a:xfrm>
            <a:off x="5422842" y="3406114"/>
            <a:ext cx="1891" cy="1890"/>
          </a:xfrm>
          <a:prstGeom prst="line">
            <a:avLst/>
          </a:prstGeom>
          <a:noFill/>
          <a:ln w="9525">
            <a:noFill/>
            <a:round/>
          </a:ln>
        </p:spPr>
        <p:txBody>
          <a:bodyPr anchor="ctr"/>
          <a:lstStyle/>
          <a:p>
            <a:pPr algn="ctr"/>
          </a:p>
        </p:txBody>
      </p:sp>
      <p:grpSp>
        <p:nvGrpSpPr>
          <p:cNvPr id="10" name="千图PPT彼岸天：ID 8661124库_组合 17"/>
          <p:cNvGrpSpPr/>
          <p:nvPr>
            <p:custDataLst>
              <p:tags r:id="rId7"/>
            </p:custDataLst>
          </p:nvPr>
        </p:nvGrpSpPr>
        <p:grpSpPr>
          <a:xfrm>
            <a:off x="5756596" y="2633843"/>
            <a:ext cx="748263" cy="723321"/>
            <a:chOff x="5032856" y="1223099"/>
            <a:chExt cx="3456420" cy="3341206"/>
          </a:xfrm>
        </p:grpSpPr>
        <p:grpSp>
          <p:nvGrpSpPr>
            <p:cNvPr id="35" name="Group 18"/>
            <p:cNvGrpSpPr/>
            <p:nvPr/>
          </p:nvGrpSpPr>
          <p:grpSpPr>
            <a:xfrm>
              <a:off x="5863850" y="1223099"/>
              <a:ext cx="1666260" cy="3105791"/>
              <a:chOff x="1543325" y="1073969"/>
              <a:chExt cx="1666260" cy="3105791"/>
            </a:xfrm>
          </p:grpSpPr>
          <p:sp>
            <p:nvSpPr>
              <p:cNvPr id="45" name="Freeform: Shape 28"/>
              <p:cNvSpPr/>
              <p:nvPr/>
            </p:nvSpPr>
            <p:spPr bwMode="auto">
              <a:xfrm>
                <a:off x="2263234" y="1073969"/>
                <a:ext cx="946351" cy="3105791"/>
              </a:xfrm>
              <a:custGeom>
                <a:avLst/>
                <a:gdLst/>
                <a:ahLst/>
                <a:cxnLst>
                  <a:cxn ang="0">
                    <a:pos x="0" y="1847"/>
                  </a:cxn>
                  <a:cxn ang="0">
                    <a:pos x="71" y="0"/>
                  </a:cxn>
                  <a:cxn ang="0">
                    <a:pos x="443" y="1695"/>
                  </a:cxn>
                  <a:cxn ang="0">
                    <a:pos x="0" y="1847"/>
                  </a:cxn>
                </a:cxnLst>
                <a:rect l="0" t="0" r="r" b="b"/>
                <a:pathLst>
                  <a:path w="443" h="1847">
                    <a:moveTo>
                      <a:pt x="0" y="1847"/>
                    </a:moveTo>
                    <a:lnTo>
                      <a:pt x="71" y="0"/>
                    </a:lnTo>
                    <a:lnTo>
                      <a:pt x="443" y="1695"/>
                    </a:lnTo>
                    <a:lnTo>
                      <a:pt x="0" y="1847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6" name="Freeform: Shape 29"/>
              <p:cNvSpPr/>
              <p:nvPr/>
            </p:nvSpPr>
            <p:spPr bwMode="auto">
              <a:xfrm>
                <a:off x="1543325" y="1073969"/>
                <a:ext cx="871582" cy="3105791"/>
              </a:xfrm>
              <a:custGeom>
                <a:avLst/>
                <a:gdLst/>
                <a:ahLst/>
                <a:cxnLst>
                  <a:cxn ang="0">
                    <a:pos x="408" y="0"/>
                  </a:cxn>
                  <a:cxn ang="0">
                    <a:pos x="337" y="1847"/>
                  </a:cxn>
                  <a:cxn ang="0">
                    <a:pos x="0" y="1726"/>
                  </a:cxn>
                  <a:cxn ang="0">
                    <a:pos x="408" y="0"/>
                  </a:cxn>
                </a:cxnLst>
                <a:rect l="0" t="0" r="r" b="b"/>
                <a:pathLst>
                  <a:path w="408" h="1847">
                    <a:moveTo>
                      <a:pt x="408" y="0"/>
                    </a:moveTo>
                    <a:lnTo>
                      <a:pt x="337" y="1847"/>
                    </a:lnTo>
                    <a:lnTo>
                      <a:pt x="0" y="1726"/>
                    </a:lnTo>
                    <a:lnTo>
                      <a:pt x="40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36" name="Group 19"/>
            <p:cNvGrpSpPr/>
            <p:nvPr/>
          </p:nvGrpSpPr>
          <p:grpSpPr>
            <a:xfrm>
              <a:off x="6978962" y="2356452"/>
              <a:ext cx="1510314" cy="1948897"/>
              <a:chOff x="2658437" y="2207322"/>
              <a:chExt cx="1510314" cy="1948897"/>
            </a:xfrm>
          </p:grpSpPr>
          <p:sp>
            <p:nvSpPr>
              <p:cNvPr id="43" name="Freeform: Shape 26"/>
              <p:cNvSpPr/>
              <p:nvPr/>
            </p:nvSpPr>
            <p:spPr bwMode="auto">
              <a:xfrm>
                <a:off x="2658437" y="2207322"/>
                <a:ext cx="816040" cy="1948897"/>
              </a:xfrm>
              <a:custGeom>
                <a:avLst/>
                <a:gdLst/>
                <a:ahLst/>
                <a:cxnLst>
                  <a:cxn ang="0">
                    <a:pos x="382" y="0"/>
                  </a:cxn>
                  <a:cxn ang="0">
                    <a:pos x="315" y="1159"/>
                  </a:cxn>
                  <a:cxn ang="0">
                    <a:pos x="0" y="1083"/>
                  </a:cxn>
                  <a:cxn ang="0">
                    <a:pos x="382" y="0"/>
                  </a:cxn>
                </a:cxnLst>
                <a:rect l="0" t="0" r="r" b="b"/>
                <a:pathLst>
                  <a:path w="382" h="1159">
                    <a:moveTo>
                      <a:pt x="382" y="0"/>
                    </a:moveTo>
                    <a:lnTo>
                      <a:pt x="315" y="1159"/>
                    </a:lnTo>
                    <a:lnTo>
                      <a:pt x="0" y="1083"/>
                    </a:lnTo>
                    <a:lnTo>
                      <a:pt x="382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4" name="Freeform: Shape 27"/>
              <p:cNvSpPr/>
              <p:nvPr/>
            </p:nvSpPr>
            <p:spPr bwMode="auto">
              <a:xfrm>
                <a:off x="3331349" y="2207322"/>
                <a:ext cx="837402" cy="1948897"/>
              </a:xfrm>
              <a:custGeom>
                <a:avLst/>
                <a:gdLst/>
                <a:ahLst/>
                <a:cxnLst>
                  <a:cxn ang="0">
                    <a:pos x="0" y="1159"/>
                  </a:cxn>
                  <a:cxn ang="0">
                    <a:pos x="67" y="0"/>
                  </a:cxn>
                  <a:cxn ang="0">
                    <a:pos x="392" y="990"/>
                  </a:cxn>
                  <a:cxn ang="0">
                    <a:pos x="0" y="1159"/>
                  </a:cxn>
                </a:cxnLst>
                <a:rect l="0" t="0" r="r" b="b"/>
                <a:pathLst>
                  <a:path w="392" h="1159">
                    <a:moveTo>
                      <a:pt x="0" y="1159"/>
                    </a:moveTo>
                    <a:lnTo>
                      <a:pt x="67" y="0"/>
                    </a:lnTo>
                    <a:lnTo>
                      <a:pt x="392" y="990"/>
                    </a:lnTo>
                    <a:lnTo>
                      <a:pt x="0" y="1159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37" name="Group 20"/>
            <p:cNvGrpSpPr/>
            <p:nvPr/>
          </p:nvGrpSpPr>
          <p:grpSpPr>
            <a:xfrm>
              <a:off x="5032856" y="1772961"/>
              <a:ext cx="1672669" cy="2555930"/>
              <a:chOff x="712331" y="1623831"/>
              <a:chExt cx="1672669" cy="2555930"/>
            </a:xfrm>
          </p:grpSpPr>
          <p:sp>
            <p:nvSpPr>
              <p:cNvPr id="41" name="Freeform: Shape 24"/>
              <p:cNvSpPr/>
              <p:nvPr/>
            </p:nvSpPr>
            <p:spPr bwMode="auto">
              <a:xfrm>
                <a:off x="712331" y="1623831"/>
                <a:ext cx="871582" cy="2555930"/>
              </a:xfrm>
              <a:custGeom>
                <a:avLst/>
                <a:gdLst/>
                <a:ahLst/>
                <a:cxnLst>
                  <a:cxn ang="0">
                    <a:pos x="408" y="0"/>
                  </a:cxn>
                  <a:cxn ang="0">
                    <a:pos x="339" y="1520"/>
                  </a:cxn>
                  <a:cxn ang="0">
                    <a:pos x="0" y="1420"/>
                  </a:cxn>
                  <a:cxn ang="0">
                    <a:pos x="408" y="0"/>
                  </a:cxn>
                </a:cxnLst>
                <a:rect l="0" t="0" r="r" b="b"/>
                <a:pathLst>
                  <a:path w="408" h="1520">
                    <a:moveTo>
                      <a:pt x="408" y="0"/>
                    </a:moveTo>
                    <a:lnTo>
                      <a:pt x="339" y="1520"/>
                    </a:lnTo>
                    <a:lnTo>
                      <a:pt x="0" y="1420"/>
                    </a:lnTo>
                    <a:lnTo>
                      <a:pt x="408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2" name="Freeform: Shape 25"/>
              <p:cNvSpPr/>
              <p:nvPr/>
            </p:nvSpPr>
            <p:spPr bwMode="auto">
              <a:xfrm>
                <a:off x="1436514" y="1623831"/>
                <a:ext cx="948486" cy="2555930"/>
              </a:xfrm>
              <a:custGeom>
                <a:avLst/>
                <a:gdLst/>
                <a:ahLst/>
                <a:cxnLst>
                  <a:cxn ang="0">
                    <a:pos x="0" y="1520"/>
                  </a:cxn>
                  <a:cxn ang="0">
                    <a:pos x="69" y="0"/>
                  </a:cxn>
                  <a:cxn ang="0">
                    <a:pos x="444" y="1394"/>
                  </a:cxn>
                  <a:cxn ang="0">
                    <a:pos x="0" y="1520"/>
                  </a:cxn>
                </a:cxnLst>
                <a:rect l="0" t="0" r="r" b="b"/>
                <a:pathLst>
                  <a:path w="444" h="1520">
                    <a:moveTo>
                      <a:pt x="0" y="1520"/>
                    </a:moveTo>
                    <a:lnTo>
                      <a:pt x="69" y="0"/>
                    </a:lnTo>
                    <a:lnTo>
                      <a:pt x="444" y="1394"/>
                    </a:lnTo>
                    <a:lnTo>
                      <a:pt x="0" y="152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38" name="Group 21"/>
            <p:cNvGrpSpPr/>
            <p:nvPr/>
          </p:nvGrpSpPr>
          <p:grpSpPr>
            <a:xfrm>
              <a:off x="5752766" y="3435996"/>
              <a:ext cx="1899109" cy="1128309"/>
              <a:chOff x="1432241" y="3286866"/>
              <a:chExt cx="1899109" cy="1128309"/>
            </a:xfrm>
          </p:grpSpPr>
          <p:sp>
            <p:nvSpPr>
              <p:cNvPr id="39" name="Freeform: Shape 22"/>
              <p:cNvSpPr/>
              <p:nvPr/>
            </p:nvSpPr>
            <p:spPr bwMode="auto">
              <a:xfrm>
                <a:off x="1432241" y="3286866"/>
                <a:ext cx="957031" cy="1128309"/>
              </a:xfrm>
              <a:custGeom>
                <a:avLst/>
                <a:gdLst/>
                <a:ahLst/>
                <a:cxnLst>
                  <a:cxn ang="0">
                    <a:pos x="448" y="671"/>
                  </a:cxn>
                  <a:cxn ang="0">
                    <a:pos x="0" y="536"/>
                  </a:cxn>
                  <a:cxn ang="0">
                    <a:pos x="448" y="0"/>
                  </a:cxn>
                  <a:cxn ang="0">
                    <a:pos x="448" y="671"/>
                  </a:cxn>
                </a:cxnLst>
                <a:rect l="0" t="0" r="r" b="b"/>
                <a:pathLst>
                  <a:path w="448" h="671">
                    <a:moveTo>
                      <a:pt x="448" y="671"/>
                    </a:moveTo>
                    <a:lnTo>
                      <a:pt x="0" y="536"/>
                    </a:lnTo>
                    <a:lnTo>
                      <a:pt x="448" y="0"/>
                    </a:lnTo>
                    <a:lnTo>
                      <a:pt x="448" y="671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0" name="Freeform: Shape 23"/>
              <p:cNvSpPr/>
              <p:nvPr/>
            </p:nvSpPr>
            <p:spPr bwMode="auto">
              <a:xfrm>
                <a:off x="2389272" y="3286866"/>
                <a:ext cx="942078" cy="112830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41" y="517"/>
                  </a:cxn>
                  <a:cxn ang="0">
                    <a:pos x="0" y="671"/>
                  </a:cxn>
                  <a:cxn ang="0">
                    <a:pos x="0" y="0"/>
                  </a:cxn>
                </a:cxnLst>
                <a:rect l="0" t="0" r="r" b="b"/>
                <a:pathLst>
                  <a:path w="441" h="671">
                    <a:moveTo>
                      <a:pt x="0" y="0"/>
                    </a:moveTo>
                    <a:lnTo>
                      <a:pt x="441" y="517"/>
                    </a:lnTo>
                    <a:lnTo>
                      <a:pt x="0" y="6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</p:grpSp>
      <p:grpSp>
        <p:nvGrpSpPr>
          <p:cNvPr id="2" name="千图PPT彼岸天：ID 8661124库_组合 1"/>
          <p:cNvGrpSpPr/>
          <p:nvPr>
            <p:custDataLst>
              <p:tags r:id="rId8"/>
            </p:custDataLst>
          </p:nvPr>
        </p:nvGrpSpPr>
        <p:grpSpPr>
          <a:xfrm>
            <a:off x="719667" y="1912339"/>
            <a:ext cx="4146701" cy="738664"/>
            <a:chOff x="719667" y="1912339"/>
            <a:chExt cx="4146701" cy="738664"/>
          </a:xfrm>
        </p:grpSpPr>
        <p:grpSp>
          <p:nvGrpSpPr>
            <p:cNvPr id="12" name="Group 34"/>
            <p:cNvGrpSpPr/>
            <p:nvPr/>
          </p:nvGrpSpPr>
          <p:grpSpPr>
            <a:xfrm>
              <a:off x="4278708" y="1983167"/>
              <a:ext cx="587660" cy="570835"/>
              <a:chOff x="840159" y="2185414"/>
              <a:chExt cx="493370" cy="479245"/>
            </a:xfrm>
          </p:grpSpPr>
          <p:sp>
            <p:nvSpPr>
              <p:cNvPr id="31" name="Oval 35"/>
              <p:cNvSpPr/>
              <p:nvPr/>
            </p:nvSpPr>
            <p:spPr>
              <a:xfrm>
                <a:off x="840159" y="2185414"/>
                <a:ext cx="493370" cy="47924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" name="Freeform: Shape 36"/>
              <p:cNvSpPr/>
              <p:nvPr/>
            </p:nvSpPr>
            <p:spPr bwMode="auto">
              <a:xfrm>
                <a:off x="971750" y="2314705"/>
                <a:ext cx="230188" cy="220663"/>
              </a:xfrm>
              <a:custGeom>
                <a:avLst/>
                <a:gdLst/>
                <a:ahLst/>
                <a:cxnLst>
                  <a:cxn ang="0">
                    <a:pos x="63" y="49"/>
                  </a:cxn>
                  <a:cxn ang="0">
                    <a:pos x="58" y="44"/>
                  </a:cxn>
                  <a:cxn ang="0">
                    <a:pos x="54" y="48"/>
                  </a:cxn>
                  <a:cxn ang="0">
                    <a:pos x="63" y="57"/>
                  </a:cxn>
                  <a:cxn ang="0">
                    <a:pos x="64" y="60"/>
                  </a:cxn>
                  <a:cxn ang="0">
                    <a:pos x="59" y="64"/>
                  </a:cxn>
                  <a:cxn ang="0">
                    <a:pos x="56" y="63"/>
                  </a:cxn>
                  <a:cxn ang="0">
                    <a:pos x="29" y="36"/>
                  </a:cxn>
                  <a:cxn ang="0">
                    <a:pos x="15" y="42"/>
                  </a:cxn>
                  <a:cxn ang="0">
                    <a:pos x="0" y="27"/>
                  </a:cxn>
                  <a:cxn ang="0">
                    <a:pos x="26" y="0"/>
                  </a:cxn>
                  <a:cxn ang="0">
                    <a:pos x="41" y="15"/>
                  </a:cxn>
                  <a:cxn ang="0">
                    <a:pos x="36" y="30"/>
                  </a:cxn>
                  <a:cxn ang="0">
                    <a:pos x="50" y="44"/>
                  </a:cxn>
                  <a:cxn ang="0">
                    <a:pos x="54" y="40"/>
                  </a:cxn>
                  <a:cxn ang="0">
                    <a:pos x="49" y="35"/>
                  </a:cxn>
                  <a:cxn ang="0">
                    <a:pos x="54" y="31"/>
                  </a:cxn>
                  <a:cxn ang="0">
                    <a:pos x="55" y="31"/>
                  </a:cxn>
                  <a:cxn ang="0">
                    <a:pos x="67" y="44"/>
                  </a:cxn>
                  <a:cxn ang="0">
                    <a:pos x="63" y="49"/>
                  </a:cxn>
                  <a:cxn ang="0">
                    <a:pos x="25" y="8"/>
                  </a:cxn>
                  <a:cxn ang="0">
                    <a:pos x="18" y="16"/>
                  </a:cxn>
                  <a:cxn ang="0">
                    <a:pos x="19" y="19"/>
                  </a:cxn>
                  <a:cxn ang="0">
                    <a:pos x="15" y="18"/>
                  </a:cxn>
                  <a:cxn ang="0">
                    <a:pos x="7" y="26"/>
                  </a:cxn>
                  <a:cxn ang="0">
                    <a:pos x="15" y="34"/>
                  </a:cxn>
                  <a:cxn ang="0">
                    <a:pos x="23" y="26"/>
                  </a:cxn>
                  <a:cxn ang="0">
                    <a:pos x="22" y="23"/>
                  </a:cxn>
                  <a:cxn ang="0">
                    <a:pos x="25" y="24"/>
                  </a:cxn>
                  <a:cxn ang="0">
                    <a:pos x="33" y="16"/>
                  </a:cxn>
                  <a:cxn ang="0">
                    <a:pos x="25" y="8"/>
                  </a:cxn>
                </a:cxnLst>
                <a:rect l="0" t="0" r="r" b="b"/>
                <a:pathLst>
                  <a:path w="67" h="64">
                    <a:moveTo>
                      <a:pt x="63" y="49"/>
                    </a:moveTo>
                    <a:cubicBezTo>
                      <a:pt x="62" y="49"/>
                      <a:pt x="58" y="45"/>
                      <a:pt x="58" y="44"/>
                    </a:cubicBezTo>
                    <a:cubicBezTo>
                      <a:pt x="54" y="48"/>
                      <a:pt x="54" y="48"/>
                      <a:pt x="54" y="48"/>
                    </a:cubicBezTo>
                    <a:cubicBezTo>
                      <a:pt x="63" y="57"/>
                      <a:pt x="63" y="57"/>
                      <a:pt x="63" y="57"/>
                    </a:cubicBezTo>
                    <a:cubicBezTo>
                      <a:pt x="63" y="58"/>
                      <a:pt x="64" y="59"/>
                      <a:pt x="64" y="60"/>
                    </a:cubicBezTo>
                    <a:cubicBezTo>
                      <a:pt x="64" y="62"/>
                      <a:pt x="61" y="64"/>
                      <a:pt x="59" y="64"/>
                    </a:cubicBezTo>
                    <a:cubicBezTo>
                      <a:pt x="58" y="64"/>
                      <a:pt x="57" y="64"/>
                      <a:pt x="56" y="63"/>
                    </a:cubicBezTo>
                    <a:cubicBezTo>
                      <a:pt x="29" y="36"/>
                      <a:pt x="29" y="36"/>
                      <a:pt x="29" y="36"/>
                    </a:cubicBezTo>
                    <a:cubicBezTo>
                      <a:pt x="25" y="39"/>
                      <a:pt x="20" y="42"/>
                      <a:pt x="15" y="42"/>
                    </a:cubicBezTo>
                    <a:cubicBezTo>
                      <a:pt x="6" y="42"/>
                      <a:pt x="0" y="36"/>
                      <a:pt x="0" y="27"/>
                    </a:cubicBezTo>
                    <a:cubicBezTo>
                      <a:pt x="0" y="14"/>
                      <a:pt x="13" y="0"/>
                      <a:pt x="26" y="0"/>
                    </a:cubicBezTo>
                    <a:cubicBezTo>
                      <a:pt x="35" y="0"/>
                      <a:pt x="41" y="6"/>
                      <a:pt x="41" y="15"/>
                    </a:cubicBezTo>
                    <a:cubicBezTo>
                      <a:pt x="41" y="21"/>
                      <a:pt x="39" y="26"/>
                      <a:pt x="36" y="30"/>
                    </a:cubicBezTo>
                    <a:cubicBezTo>
                      <a:pt x="50" y="44"/>
                      <a:pt x="50" y="44"/>
                      <a:pt x="50" y="44"/>
                    </a:cubicBezTo>
                    <a:cubicBezTo>
                      <a:pt x="54" y="40"/>
                      <a:pt x="54" y="40"/>
                      <a:pt x="54" y="40"/>
                    </a:cubicBezTo>
                    <a:cubicBezTo>
                      <a:pt x="53" y="39"/>
                      <a:pt x="49" y="36"/>
                      <a:pt x="49" y="35"/>
                    </a:cubicBezTo>
                    <a:cubicBezTo>
                      <a:pt x="49" y="34"/>
                      <a:pt x="53" y="31"/>
                      <a:pt x="54" y="31"/>
                    </a:cubicBezTo>
                    <a:cubicBezTo>
                      <a:pt x="54" y="31"/>
                      <a:pt x="54" y="31"/>
                      <a:pt x="55" y="31"/>
                    </a:cubicBezTo>
                    <a:cubicBezTo>
                      <a:pt x="56" y="32"/>
                      <a:pt x="67" y="43"/>
                      <a:pt x="67" y="44"/>
                    </a:cubicBezTo>
                    <a:cubicBezTo>
                      <a:pt x="67" y="45"/>
                      <a:pt x="64" y="49"/>
                      <a:pt x="63" y="49"/>
                    </a:cubicBezTo>
                    <a:close/>
                    <a:moveTo>
                      <a:pt x="25" y="8"/>
                    </a:moveTo>
                    <a:cubicBezTo>
                      <a:pt x="21" y="8"/>
                      <a:pt x="18" y="12"/>
                      <a:pt x="18" y="16"/>
                    </a:cubicBezTo>
                    <a:cubicBezTo>
                      <a:pt x="18" y="17"/>
                      <a:pt x="18" y="18"/>
                      <a:pt x="19" y="19"/>
                    </a:cubicBezTo>
                    <a:cubicBezTo>
                      <a:pt x="17" y="19"/>
                      <a:pt x="16" y="18"/>
                      <a:pt x="15" y="18"/>
                    </a:cubicBezTo>
                    <a:cubicBezTo>
                      <a:pt x="11" y="18"/>
                      <a:pt x="7" y="22"/>
                      <a:pt x="7" y="26"/>
                    </a:cubicBezTo>
                    <a:cubicBezTo>
                      <a:pt x="7" y="30"/>
                      <a:pt x="11" y="34"/>
                      <a:pt x="15" y="34"/>
                    </a:cubicBezTo>
                    <a:cubicBezTo>
                      <a:pt x="19" y="34"/>
                      <a:pt x="23" y="30"/>
                      <a:pt x="23" y="26"/>
                    </a:cubicBezTo>
                    <a:cubicBezTo>
                      <a:pt x="23" y="25"/>
                      <a:pt x="23" y="24"/>
                      <a:pt x="22" y="23"/>
                    </a:cubicBezTo>
                    <a:cubicBezTo>
                      <a:pt x="23" y="23"/>
                      <a:pt x="24" y="24"/>
                      <a:pt x="25" y="24"/>
                    </a:cubicBezTo>
                    <a:cubicBezTo>
                      <a:pt x="30" y="24"/>
                      <a:pt x="33" y="20"/>
                      <a:pt x="33" y="16"/>
                    </a:cubicBezTo>
                    <a:cubicBezTo>
                      <a:pt x="33" y="12"/>
                      <a:pt x="30" y="8"/>
                      <a:pt x="25" y="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5" name="Group 48"/>
            <p:cNvGrpSpPr/>
            <p:nvPr/>
          </p:nvGrpSpPr>
          <p:grpSpPr>
            <a:xfrm>
              <a:off x="719667" y="1912339"/>
              <a:ext cx="3559041" cy="738664"/>
              <a:chOff x="719667" y="1912339"/>
              <a:chExt cx="3559041" cy="738664"/>
            </a:xfrm>
          </p:grpSpPr>
          <p:sp>
            <p:nvSpPr>
              <p:cNvPr id="25" name="TextBox 44"/>
              <p:cNvSpPr txBox="1"/>
              <p:nvPr/>
            </p:nvSpPr>
            <p:spPr>
              <a:xfrm>
                <a:off x="719667" y="2189338"/>
                <a:ext cx="3559041" cy="461665"/>
              </a:xfrm>
              <a:prstGeom prst="rect">
                <a:avLst/>
              </a:prstGeom>
              <a:noFill/>
            </p:spPr>
            <p:txBody>
              <a:bodyPr wrap="square" lIns="0" tIns="0" rIns="144000" bIns="0" anchor="ctr" anchorCtr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请替换文字内容复制你的内容到此 </a:t>
                </a:r>
                <a:br>
                  <a:rPr lang="zh-CN" alt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</a:br>
                <a:endPara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6" name="Rectangle 1"/>
              <p:cNvSpPr/>
              <p:nvPr/>
            </p:nvSpPr>
            <p:spPr>
              <a:xfrm>
                <a:off x="3209972" y="1912339"/>
                <a:ext cx="1068736" cy="276999"/>
              </a:xfrm>
              <a:prstGeom prst="rect">
                <a:avLst/>
              </a:prstGeom>
            </p:spPr>
            <p:txBody>
              <a:bodyPr wrap="none" lIns="0" tIns="0" rIns="144000" bIns="0" anchor="ctr" anchorCtr="0">
                <a:normAutofit/>
              </a:bodyPr>
              <a:lstStyle/>
              <a:p>
                <a:pPr algn="r"/>
                <a:r>
                  <a:rPr lang="zh-CN" altLang="en-US" sz="1200" b="1" dirty="0">
                    <a:solidFill>
                      <a:schemeClr val="accent2"/>
                    </a:solidFill>
                  </a:rPr>
                  <a:t>输入标题文本</a:t>
                </a:r>
                <a:endParaRPr lang="zh-CN" altLang="en-US" sz="1200" b="1" dirty="0">
                  <a:solidFill>
                    <a:schemeClr val="accent2"/>
                  </a:solidFill>
                </a:endParaRPr>
              </a:p>
            </p:txBody>
          </p:sp>
        </p:grpSp>
      </p:grpSp>
      <p:grpSp>
        <p:nvGrpSpPr>
          <p:cNvPr id="55" name="千图PPT彼岸天：ID 8661124库_组合 54"/>
          <p:cNvGrpSpPr/>
          <p:nvPr>
            <p:custDataLst>
              <p:tags r:id="rId9"/>
            </p:custDataLst>
          </p:nvPr>
        </p:nvGrpSpPr>
        <p:grpSpPr>
          <a:xfrm>
            <a:off x="719666" y="2877858"/>
            <a:ext cx="3101920" cy="738664"/>
            <a:chOff x="719666" y="2877858"/>
            <a:chExt cx="3101920" cy="738664"/>
          </a:xfrm>
        </p:grpSpPr>
        <p:grpSp>
          <p:nvGrpSpPr>
            <p:cNvPr id="11" name="Group 31"/>
            <p:cNvGrpSpPr/>
            <p:nvPr/>
          </p:nvGrpSpPr>
          <p:grpSpPr>
            <a:xfrm>
              <a:off x="3233926" y="2913501"/>
              <a:ext cx="587660" cy="570835"/>
              <a:chOff x="860271" y="1518068"/>
              <a:chExt cx="493370" cy="479245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860271" y="1518068"/>
                <a:ext cx="493370" cy="47924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" name="Freeform: Shape 33"/>
              <p:cNvSpPr/>
              <p:nvPr/>
            </p:nvSpPr>
            <p:spPr bwMode="auto">
              <a:xfrm>
                <a:off x="997419" y="1671965"/>
                <a:ext cx="219075" cy="171450"/>
              </a:xfrm>
              <a:custGeom>
                <a:avLst/>
                <a:gdLst/>
                <a:ahLst/>
                <a:cxnLst>
                  <a:cxn ang="0">
                    <a:pos x="64" y="48"/>
                  </a:cxn>
                  <a:cxn ang="0">
                    <a:pos x="61" y="50"/>
                  </a:cxn>
                  <a:cxn ang="0">
                    <a:pos x="2" y="50"/>
                  </a:cxn>
                  <a:cxn ang="0">
                    <a:pos x="0" y="48"/>
                  </a:cxn>
                  <a:cxn ang="0">
                    <a:pos x="0" y="43"/>
                  </a:cxn>
                  <a:cxn ang="0">
                    <a:pos x="2" y="41"/>
                  </a:cxn>
                  <a:cxn ang="0">
                    <a:pos x="61" y="41"/>
                  </a:cxn>
                  <a:cxn ang="0">
                    <a:pos x="64" y="43"/>
                  </a:cxn>
                  <a:cxn ang="0">
                    <a:pos x="64" y="48"/>
                  </a:cxn>
                  <a:cxn ang="0">
                    <a:pos x="59" y="20"/>
                  </a:cxn>
                  <a:cxn ang="0">
                    <a:pos x="57" y="23"/>
                  </a:cxn>
                  <a:cxn ang="0">
                    <a:pos x="7" y="23"/>
                  </a:cxn>
                  <a:cxn ang="0">
                    <a:pos x="4" y="20"/>
                  </a:cxn>
                  <a:cxn ang="0">
                    <a:pos x="4" y="16"/>
                  </a:cxn>
                  <a:cxn ang="0">
                    <a:pos x="7" y="13"/>
                  </a:cxn>
                  <a:cxn ang="0">
                    <a:pos x="57" y="13"/>
                  </a:cxn>
                  <a:cxn ang="0">
                    <a:pos x="59" y="16"/>
                  </a:cxn>
                  <a:cxn ang="0">
                    <a:pos x="59" y="20"/>
                  </a:cxn>
                  <a:cxn ang="0">
                    <a:pos x="50" y="34"/>
                  </a:cxn>
                  <a:cxn ang="0">
                    <a:pos x="48" y="36"/>
                  </a:cxn>
                  <a:cxn ang="0">
                    <a:pos x="16" y="36"/>
                  </a:cxn>
                  <a:cxn ang="0">
                    <a:pos x="13" y="34"/>
                  </a:cxn>
                  <a:cxn ang="0">
                    <a:pos x="13" y="29"/>
                  </a:cxn>
                  <a:cxn ang="0">
                    <a:pos x="16" y="27"/>
                  </a:cxn>
                  <a:cxn ang="0">
                    <a:pos x="48" y="27"/>
                  </a:cxn>
                  <a:cxn ang="0">
                    <a:pos x="50" y="29"/>
                  </a:cxn>
                  <a:cxn ang="0">
                    <a:pos x="50" y="34"/>
                  </a:cxn>
                  <a:cxn ang="0">
                    <a:pos x="45" y="7"/>
                  </a:cxn>
                  <a:cxn ang="0">
                    <a:pos x="43" y="9"/>
                  </a:cxn>
                  <a:cxn ang="0">
                    <a:pos x="20" y="9"/>
                  </a:cxn>
                  <a:cxn ang="0">
                    <a:pos x="18" y="7"/>
                  </a:cxn>
                  <a:cxn ang="0">
                    <a:pos x="18" y="2"/>
                  </a:cxn>
                  <a:cxn ang="0">
                    <a:pos x="20" y="0"/>
                  </a:cxn>
                  <a:cxn ang="0">
                    <a:pos x="43" y="0"/>
                  </a:cxn>
                  <a:cxn ang="0">
                    <a:pos x="45" y="2"/>
                  </a:cxn>
                  <a:cxn ang="0">
                    <a:pos x="45" y="7"/>
                  </a:cxn>
                </a:cxnLst>
                <a:rect l="0" t="0" r="r" b="b"/>
                <a:pathLst>
                  <a:path w="64" h="50">
                    <a:moveTo>
                      <a:pt x="64" y="48"/>
                    </a:moveTo>
                    <a:cubicBezTo>
                      <a:pt x="64" y="49"/>
                      <a:pt x="63" y="50"/>
                      <a:pt x="61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50"/>
                      <a:pt x="0" y="49"/>
                      <a:pt x="0" y="48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2"/>
                      <a:pt x="1" y="41"/>
                      <a:pt x="2" y="41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63" y="41"/>
                      <a:pt x="64" y="42"/>
                      <a:pt x="64" y="43"/>
                    </a:cubicBezTo>
                    <a:lnTo>
                      <a:pt x="64" y="48"/>
                    </a:lnTo>
                    <a:close/>
                    <a:moveTo>
                      <a:pt x="59" y="20"/>
                    </a:moveTo>
                    <a:cubicBezTo>
                      <a:pt x="59" y="22"/>
                      <a:pt x="58" y="23"/>
                      <a:pt x="5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5" y="23"/>
                      <a:pt x="4" y="22"/>
                      <a:pt x="4" y="20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4"/>
                      <a:pt x="5" y="13"/>
                      <a:pt x="7" y="13"/>
                    </a:cubicBezTo>
                    <a:cubicBezTo>
                      <a:pt x="57" y="13"/>
                      <a:pt x="57" y="13"/>
                      <a:pt x="57" y="13"/>
                    </a:cubicBezTo>
                    <a:cubicBezTo>
                      <a:pt x="58" y="13"/>
                      <a:pt x="59" y="14"/>
                      <a:pt x="59" y="16"/>
                    </a:cubicBezTo>
                    <a:lnTo>
                      <a:pt x="59" y="20"/>
                    </a:lnTo>
                    <a:close/>
                    <a:moveTo>
                      <a:pt x="50" y="34"/>
                    </a:moveTo>
                    <a:cubicBezTo>
                      <a:pt x="50" y="35"/>
                      <a:pt x="49" y="36"/>
                      <a:pt x="48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5" y="36"/>
                      <a:pt x="13" y="35"/>
                      <a:pt x="13" y="34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3" y="28"/>
                      <a:pt x="15" y="27"/>
                      <a:pt x="16" y="27"/>
                    </a:cubicBezTo>
                    <a:cubicBezTo>
                      <a:pt x="48" y="27"/>
                      <a:pt x="48" y="27"/>
                      <a:pt x="48" y="27"/>
                    </a:cubicBezTo>
                    <a:cubicBezTo>
                      <a:pt x="49" y="27"/>
                      <a:pt x="50" y="28"/>
                      <a:pt x="50" y="29"/>
                    </a:cubicBezTo>
                    <a:lnTo>
                      <a:pt x="50" y="34"/>
                    </a:lnTo>
                    <a:close/>
                    <a:moveTo>
                      <a:pt x="45" y="7"/>
                    </a:moveTo>
                    <a:cubicBezTo>
                      <a:pt x="45" y="8"/>
                      <a:pt x="44" y="9"/>
                      <a:pt x="43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19" y="9"/>
                      <a:pt x="18" y="8"/>
                      <a:pt x="18" y="7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1"/>
                      <a:pt x="19" y="0"/>
                      <a:pt x="20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4" y="0"/>
                      <a:pt x="45" y="1"/>
                      <a:pt x="45" y="2"/>
                    </a:cubicBezTo>
                    <a:lnTo>
                      <a:pt x="45" y="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6" name="Group 51"/>
            <p:cNvGrpSpPr/>
            <p:nvPr/>
          </p:nvGrpSpPr>
          <p:grpSpPr>
            <a:xfrm>
              <a:off x="719666" y="2877858"/>
              <a:ext cx="2514259" cy="738664"/>
              <a:chOff x="719667" y="1912339"/>
              <a:chExt cx="3559041" cy="738664"/>
            </a:xfrm>
          </p:grpSpPr>
          <p:sp>
            <p:nvSpPr>
              <p:cNvPr id="23" name="TextBox 52"/>
              <p:cNvSpPr txBox="1"/>
              <p:nvPr/>
            </p:nvSpPr>
            <p:spPr>
              <a:xfrm>
                <a:off x="719667" y="2189338"/>
                <a:ext cx="3559041" cy="461665"/>
              </a:xfrm>
              <a:prstGeom prst="rect">
                <a:avLst/>
              </a:prstGeom>
              <a:noFill/>
            </p:spPr>
            <p:txBody>
              <a:bodyPr wrap="square" lIns="0" tIns="0" rIns="144000" bIns="0" anchor="ctr" anchorCtr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请替换文字内容复制你的内容到此 </a:t>
                </a:r>
                <a:br>
                  <a:rPr lang="zh-CN" alt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</a:br>
                <a:endPara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4" name="Rectangle 53"/>
              <p:cNvSpPr/>
              <p:nvPr/>
            </p:nvSpPr>
            <p:spPr>
              <a:xfrm>
                <a:off x="2765867" y="1912339"/>
                <a:ext cx="1512841" cy="276999"/>
              </a:xfrm>
              <a:prstGeom prst="rect">
                <a:avLst/>
              </a:prstGeom>
            </p:spPr>
            <p:txBody>
              <a:bodyPr wrap="none" lIns="0" tIns="0" rIns="144000" bIns="0" anchor="ctr" anchorCtr="0">
                <a:normAutofit/>
              </a:bodyPr>
              <a:lstStyle/>
              <a:p>
                <a:pPr algn="r"/>
                <a:r>
                  <a:rPr lang="zh-CN" altLang="en-US" sz="1200" b="1" dirty="0">
                    <a:solidFill>
                      <a:schemeClr val="accent1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200" b="1" dirty="0">
                  <a:solidFill>
                    <a:schemeClr val="accent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56" name="千图PPT彼岸天：ID 8661124库_组合 55"/>
          <p:cNvGrpSpPr/>
          <p:nvPr>
            <p:custDataLst>
              <p:tags r:id="rId10"/>
            </p:custDataLst>
          </p:nvPr>
        </p:nvGrpSpPr>
        <p:grpSpPr>
          <a:xfrm>
            <a:off x="7416398" y="1912339"/>
            <a:ext cx="4146701" cy="738664"/>
            <a:chOff x="7416398" y="1912339"/>
            <a:chExt cx="4146701" cy="738664"/>
          </a:xfrm>
        </p:grpSpPr>
        <p:grpSp>
          <p:nvGrpSpPr>
            <p:cNvPr id="13" name="Group 37"/>
            <p:cNvGrpSpPr/>
            <p:nvPr/>
          </p:nvGrpSpPr>
          <p:grpSpPr>
            <a:xfrm>
              <a:off x="7416398" y="1983167"/>
              <a:ext cx="587660" cy="570835"/>
              <a:chOff x="840159" y="3520106"/>
              <a:chExt cx="493370" cy="479245"/>
            </a:xfrm>
          </p:grpSpPr>
          <p:sp>
            <p:nvSpPr>
              <p:cNvPr id="29" name="Oval 38"/>
              <p:cNvSpPr/>
              <p:nvPr/>
            </p:nvSpPr>
            <p:spPr>
              <a:xfrm>
                <a:off x="840159" y="3520106"/>
                <a:ext cx="493370" cy="47924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" name="Freeform: Shape 39"/>
              <p:cNvSpPr/>
              <p:nvPr/>
            </p:nvSpPr>
            <p:spPr bwMode="auto">
              <a:xfrm>
                <a:off x="955869" y="3638690"/>
                <a:ext cx="261950" cy="242077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46" y="36"/>
                  </a:cxn>
                  <a:cxn ang="0">
                    <a:pos x="42" y="40"/>
                  </a:cxn>
                  <a:cxn ang="0">
                    <a:pos x="39" y="47"/>
                  </a:cxn>
                  <a:cxn ang="0">
                    <a:pos x="44" y="52"/>
                  </a:cxn>
                  <a:cxn ang="0">
                    <a:pos x="52" y="58"/>
                  </a:cxn>
                  <a:cxn ang="0">
                    <a:pos x="52" y="61"/>
                  </a:cxn>
                  <a:cxn ang="0">
                    <a:pos x="51" y="62"/>
                  </a:cxn>
                  <a:cxn ang="0">
                    <a:pos x="17" y="62"/>
                  </a:cxn>
                  <a:cxn ang="0">
                    <a:pos x="16" y="61"/>
                  </a:cxn>
                  <a:cxn ang="0">
                    <a:pos x="16" y="58"/>
                  </a:cxn>
                  <a:cxn ang="0">
                    <a:pos x="24" y="52"/>
                  </a:cxn>
                  <a:cxn ang="0">
                    <a:pos x="29" y="47"/>
                  </a:cxn>
                  <a:cxn ang="0">
                    <a:pos x="26" y="40"/>
                  </a:cxn>
                  <a:cxn ang="0">
                    <a:pos x="22" y="36"/>
                  </a:cxn>
                  <a:cxn ang="0">
                    <a:pos x="0" y="20"/>
                  </a:cxn>
                  <a:cxn ang="0">
                    <a:pos x="0" y="15"/>
                  </a:cxn>
                  <a:cxn ang="0">
                    <a:pos x="4" y="11"/>
                  </a:cxn>
                  <a:cxn ang="0">
                    <a:pos x="16" y="11"/>
                  </a:cxn>
                  <a:cxn ang="0">
                    <a:pos x="16" y="7"/>
                  </a:cxn>
                  <a:cxn ang="0">
                    <a:pos x="22" y="0"/>
                  </a:cxn>
                  <a:cxn ang="0">
                    <a:pos x="45" y="0"/>
                  </a:cxn>
                  <a:cxn ang="0">
                    <a:pos x="52" y="7"/>
                  </a:cxn>
                  <a:cxn ang="0">
                    <a:pos x="52" y="11"/>
                  </a:cxn>
                  <a:cxn ang="0">
                    <a:pos x="63" y="11"/>
                  </a:cxn>
                  <a:cxn ang="0">
                    <a:pos x="67" y="15"/>
                  </a:cxn>
                  <a:cxn ang="0">
                    <a:pos x="67" y="20"/>
                  </a:cxn>
                  <a:cxn ang="0">
                    <a:pos x="16" y="16"/>
                  </a:cxn>
                  <a:cxn ang="0">
                    <a:pos x="6" y="16"/>
                  </a:cxn>
                  <a:cxn ang="0">
                    <a:pos x="6" y="20"/>
                  </a:cxn>
                  <a:cxn ang="0">
                    <a:pos x="19" y="31"/>
                  </a:cxn>
                  <a:cxn ang="0">
                    <a:pos x="16" y="16"/>
                  </a:cxn>
                  <a:cxn ang="0">
                    <a:pos x="62" y="16"/>
                  </a:cxn>
                  <a:cxn ang="0">
                    <a:pos x="52" y="16"/>
                  </a:cxn>
                  <a:cxn ang="0">
                    <a:pos x="49" y="31"/>
                  </a:cxn>
                  <a:cxn ang="0">
                    <a:pos x="62" y="20"/>
                  </a:cxn>
                  <a:cxn ang="0">
                    <a:pos x="62" y="16"/>
                  </a:cxn>
                </a:cxnLst>
                <a:rect l="0" t="0" r="r" b="b"/>
                <a:pathLst>
                  <a:path w="67" h="62">
                    <a:moveTo>
                      <a:pt x="67" y="20"/>
                    </a:moveTo>
                    <a:cubicBezTo>
                      <a:pt x="67" y="27"/>
                      <a:pt x="58" y="36"/>
                      <a:pt x="46" y="36"/>
                    </a:cubicBezTo>
                    <a:cubicBezTo>
                      <a:pt x="44" y="38"/>
                      <a:pt x="42" y="40"/>
                      <a:pt x="42" y="40"/>
                    </a:cubicBezTo>
                    <a:cubicBezTo>
                      <a:pt x="40" y="42"/>
                      <a:pt x="39" y="44"/>
                      <a:pt x="39" y="47"/>
                    </a:cubicBezTo>
                    <a:cubicBezTo>
                      <a:pt x="39" y="49"/>
                      <a:pt x="40" y="52"/>
                      <a:pt x="44" y="52"/>
                    </a:cubicBezTo>
                    <a:cubicBezTo>
                      <a:pt x="48" y="52"/>
                      <a:pt x="52" y="54"/>
                      <a:pt x="52" y="58"/>
                    </a:cubicBezTo>
                    <a:cubicBezTo>
                      <a:pt x="52" y="61"/>
                      <a:pt x="52" y="61"/>
                      <a:pt x="52" y="61"/>
                    </a:cubicBezTo>
                    <a:cubicBezTo>
                      <a:pt x="52" y="62"/>
                      <a:pt x="51" y="62"/>
                      <a:pt x="51" y="62"/>
                    </a:cubicBezTo>
                    <a:cubicBezTo>
                      <a:pt x="17" y="62"/>
                      <a:pt x="17" y="62"/>
                      <a:pt x="17" y="62"/>
                    </a:cubicBezTo>
                    <a:cubicBezTo>
                      <a:pt x="16" y="62"/>
                      <a:pt x="16" y="62"/>
                      <a:pt x="16" y="61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54"/>
                      <a:pt x="20" y="52"/>
                      <a:pt x="24" y="52"/>
                    </a:cubicBezTo>
                    <a:cubicBezTo>
                      <a:pt x="27" y="52"/>
                      <a:pt x="29" y="49"/>
                      <a:pt x="29" y="47"/>
                    </a:cubicBezTo>
                    <a:cubicBezTo>
                      <a:pt x="29" y="44"/>
                      <a:pt x="28" y="42"/>
                      <a:pt x="26" y="40"/>
                    </a:cubicBezTo>
                    <a:cubicBezTo>
                      <a:pt x="25" y="40"/>
                      <a:pt x="24" y="38"/>
                      <a:pt x="22" y="36"/>
                    </a:cubicBezTo>
                    <a:cubicBezTo>
                      <a:pt x="10" y="36"/>
                      <a:pt x="0" y="27"/>
                      <a:pt x="0" y="2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2"/>
                      <a:pt x="2" y="11"/>
                      <a:pt x="4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3"/>
                      <a:pt x="19" y="0"/>
                      <a:pt x="22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9" y="0"/>
                      <a:pt x="52" y="3"/>
                      <a:pt x="52" y="7"/>
                    </a:cubicBezTo>
                    <a:cubicBezTo>
                      <a:pt x="52" y="11"/>
                      <a:pt x="52" y="11"/>
                      <a:pt x="52" y="11"/>
                    </a:cubicBezTo>
                    <a:cubicBezTo>
                      <a:pt x="63" y="11"/>
                      <a:pt x="63" y="11"/>
                      <a:pt x="63" y="11"/>
                    </a:cubicBezTo>
                    <a:cubicBezTo>
                      <a:pt x="66" y="11"/>
                      <a:pt x="67" y="12"/>
                      <a:pt x="67" y="15"/>
                    </a:cubicBezTo>
                    <a:lnTo>
                      <a:pt x="67" y="20"/>
                    </a:lnTo>
                    <a:close/>
                    <a:moveTo>
                      <a:pt x="16" y="16"/>
                    </a:moveTo>
                    <a:cubicBezTo>
                      <a:pt x="6" y="16"/>
                      <a:pt x="6" y="16"/>
                      <a:pt x="6" y="16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4"/>
                      <a:pt x="11" y="29"/>
                      <a:pt x="19" y="31"/>
                    </a:cubicBezTo>
                    <a:cubicBezTo>
                      <a:pt x="17" y="27"/>
                      <a:pt x="16" y="22"/>
                      <a:pt x="16" y="16"/>
                    </a:cubicBezTo>
                    <a:close/>
                    <a:moveTo>
                      <a:pt x="62" y="16"/>
                    </a:move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22"/>
                      <a:pt x="51" y="27"/>
                      <a:pt x="49" y="31"/>
                    </a:cubicBezTo>
                    <a:cubicBezTo>
                      <a:pt x="57" y="29"/>
                      <a:pt x="62" y="24"/>
                      <a:pt x="62" y="20"/>
                    </a:cubicBezTo>
                    <a:lnTo>
                      <a:pt x="62" y="1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7" name="Group 54"/>
            <p:cNvGrpSpPr/>
            <p:nvPr/>
          </p:nvGrpSpPr>
          <p:grpSpPr>
            <a:xfrm>
              <a:off x="8004058" y="1912339"/>
              <a:ext cx="3559041" cy="738664"/>
              <a:chOff x="719667" y="1912339"/>
              <a:chExt cx="3559041" cy="738664"/>
            </a:xfrm>
          </p:grpSpPr>
          <p:sp>
            <p:nvSpPr>
              <p:cNvPr id="21" name="TextBox 55"/>
              <p:cNvSpPr txBox="1"/>
              <p:nvPr/>
            </p:nvSpPr>
            <p:spPr>
              <a:xfrm>
                <a:off x="719667" y="2189338"/>
                <a:ext cx="3559041" cy="461665"/>
              </a:xfrm>
              <a:prstGeom prst="rect">
                <a:avLst/>
              </a:prstGeom>
              <a:noFill/>
            </p:spPr>
            <p:txBody>
              <a:bodyPr wrap="square" lIns="144000" tIns="0" rIns="14400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请替换文字内容复制你的内容到此 </a:t>
                </a:r>
                <a:br>
                  <a:rPr lang="zh-CN" alt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</a:br>
                <a:endPara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2" name="Rectangle 56"/>
              <p:cNvSpPr/>
              <p:nvPr/>
            </p:nvSpPr>
            <p:spPr>
              <a:xfrm>
                <a:off x="719667" y="1912339"/>
                <a:ext cx="1214142" cy="276999"/>
              </a:xfrm>
              <a:prstGeom prst="rect">
                <a:avLst/>
              </a:prstGeom>
            </p:spPr>
            <p:txBody>
              <a:bodyPr wrap="none" lIns="144000" tIns="0" rIns="144000" bIns="0" anchor="ctr" anchorCtr="0">
                <a:normAutofit/>
              </a:bodyPr>
              <a:lstStyle/>
              <a:p>
                <a:r>
                  <a:rPr lang="zh-CN" altLang="en-US" sz="1200" b="1" dirty="0">
                    <a:solidFill>
                      <a:schemeClr val="accent4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200" b="1" dirty="0">
                  <a:solidFill>
                    <a:schemeClr val="accent4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57" name="千图PPT彼岸天：ID 8661124库_组合 56"/>
          <p:cNvGrpSpPr/>
          <p:nvPr>
            <p:custDataLst>
              <p:tags r:id="rId11"/>
            </p:custDataLst>
          </p:nvPr>
        </p:nvGrpSpPr>
        <p:grpSpPr>
          <a:xfrm>
            <a:off x="8370415" y="2877858"/>
            <a:ext cx="3101919" cy="738664"/>
            <a:chOff x="8370415" y="2877858"/>
            <a:chExt cx="3101919" cy="738664"/>
          </a:xfrm>
        </p:grpSpPr>
        <p:grpSp>
          <p:nvGrpSpPr>
            <p:cNvPr id="14" name="Group 40"/>
            <p:cNvGrpSpPr/>
            <p:nvPr/>
          </p:nvGrpSpPr>
          <p:grpSpPr>
            <a:xfrm>
              <a:off x="8370415" y="2913501"/>
              <a:ext cx="587660" cy="570835"/>
              <a:chOff x="6602414" y="2074591"/>
              <a:chExt cx="493370" cy="479245"/>
            </a:xfrm>
          </p:grpSpPr>
          <p:sp>
            <p:nvSpPr>
              <p:cNvPr id="27" name="Oval 41"/>
              <p:cNvSpPr/>
              <p:nvPr/>
            </p:nvSpPr>
            <p:spPr>
              <a:xfrm>
                <a:off x="6602414" y="2074591"/>
                <a:ext cx="493370" cy="47924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" name="Freeform: Shape 42"/>
              <p:cNvSpPr/>
              <p:nvPr/>
            </p:nvSpPr>
            <p:spPr bwMode="auto">
              <a:xfrm>
                <a:off x="6696856" y="2196127"/>
                <a:ext cx="304487" cy="236173"/>
              </a:xfrm>
              <a:custGeom>
                <a:avLst/>
                <a:gdLst/>
                <a:ahLst/>
                <a:cxnLst>
                  <a:cxn ang="0">
                    <a:pos x="29" y="41"/>
                  </a:cxn>
                  <a:cxn ang="0">
                    <a:pos x="22" y="40"/>
                  </a:cxn>
                  <a:cxn ang="0">
                    <a:pos x="11" y="45"/>
                  </a:cxn>
                  <a:cxn ang="0">
                    <a:pos x="7" y="46"/>
                  </a:cxn>
                  <a:cxn ang="0">
                    <a:pos x="7" y="46"/>
                  </a:cxn>
                  <a:cxn ang="0">
                    <a:pos x="6" y="45"/>
                  </a:cxn>
                  <a:cxn ang="0">
                    <a:pos x="6" y="43"/>
                  </a:cxn>
                  <a:cxn ang="0">
                    <a:pos x="11" y="36"/>
                  </a:cxn>
                  <a:cxn ang="0">
                    <a:pos x="0" y="20"/>
                  </a:cxn>
                  <a:cxn ang="0">
                    <a:pos x="29" y="0"/>
                  </a:cxn>
                  <a:cxn ang="0">
                    <a:pos x="57" y="20"/>
                  </a:cxn>
                  <a:cxn ang="0">
                    <a:pos x="29" y="41"/>
                  </a:cxn>
                  <a:cxn ang="0">
                    <a:pos x="62" y="47"/>
                  </a:cxn>
                  <a:cxn ang="0">
                    <a:pos x="66" y="53"/>
                  </a:cxn>
                  <a:cxn ang="0">
                    <a:pos x="67" y="55"/>
                  </a:cxn>
                  <a:cxn ang="0">
                    <a:pos x="66" y="56"/>
                  </a:cxn>
                  <a:cxn ang="0">
                    <a:pos x="62" y="55"/>
                  </a:cxn>
                  <a:cxn ang="0">
                    <a:pos x="51" y="50"/>
                  </a:cxn>
                  <a:cxn ang="0">
                    <a:pos x="44" y="51"/>
                  </a:cxn>
                  <a:cxn ang="0">
                    <a:pos x="25" y="46"/>
                  </a:cxn>
                  <a:cxn ang="0">
                    <a:pos x="29" y="46"/>
                  </a:cxn>
                  <a:cxn ang="0">
                    <a:pos x="52" y="39"/>
                  </a:cxn>
                  <a:cxn ang="0">
                    <a:pos x="62" y="20"/>
                  </a:cxn>
                  <a:cxn ang="0">
                    <a:pos x="61" y="14"/>
                  </a:cxn>
                  <a:cxn ang="0">
                    <a:pos x="72" y="30"/>
                  </a:cxn>
                  <a:cxn ang="0">
                    <a:pos x="62" y="47"/>
                  </a:cxn>
                </a:cxnLst>
                <a:rect l="0" t="0" r="r" b="b"/>
                <a:pathLst>
                  <a:path w="72" h="56">
                    <a:moveTo>
                      <a:pt x="29" y="41"/>
                    </a:moveTo>
                    <a:cubicBezTo>
                      <a:pt x="26" y="41"/>
                      <a:pt x="24" y="40"/>
                      <a:pt x="22" y="40"/>
                    </a:cubicBezTo>
                    <a:cubicBezTo>
                      <a:pt x="18" y="42"/>
                      <a:pt x="15" y="44"/>
                      <a:pt x="11" y="45"/>
                    </a:cubicBezTo>
                    <a:cubicBezTo>
                      <a:pt x="9" y="45"/>
                      <a:pt x="8" y="46"/>
                      <a:pt x="7" y="46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6" y="46"/>
                      <a:pt x="6" y="45"/>
                      <a:pt x="6" y="45"/>
                    </a:cubicBezTo>
                    <a:cubicBezTo>
                      <a:pt x="5" y="44"/>
                      <a:pt x="6" y="43"/>
                      <a:pt x="6" y="43"/>
                    </a:cubicBezTo>
                    <a:cubicBezTo>
                      <a:pt x="8" y="41"/>
                      <a:pt x="10" y="40"/>
                      <a:pt x="11" y="36"/>
                    </a:cubicBezTo>
                    <a:cubicBezTo>
                      <a:pt x="5" y="32"/>
                      <a:pt x="0" y="27"/>
                      <a:pt x="0" y="20"/>
                    </a:cubicBezTo>
                    <a:cubicBezTo>
                      <a:pt x="0" y="9"/>
                      <a:pt x="13" y="0"/>
                      <a:pt x="29" y="0"/>
                    </a:cubicBezTo>
                    <a:cubicBezTo>
                      <a:pt x="44" y="0"/>
                      <a:pt x="57" y="9"/>
                      <a:pt x="57" y="20"/>
                    </a:cubicBezTo>
                    <a:cubicBezTo>
                      <a:pt x="57" y="32"/>
                      <a:pt x="44" y="41"/>
                      <a:pt x="29" y="41"/>
                    </a:cubicBezTo>
                    <a:close/>
                    <a:moveTo>
                      <a:pt x="62" y="47"/>
                    </a:moveTo>
                    <a:cubicBezTo>
                      <a:pt x="63" y="50"/>
                      <a:pt x="65" y="51"/>
                      <a:pt x="66" y="53"/>
                    </a:cubicBezTo>
                    <a:cubicBezTo>
                      <a:pt x="67" y="54"/>
                      <a:pt x="67" y="54"/>
                      <a:pt x="67" y="55"/>
                    </a:cubicBezTo>
                    <a:cubicBezTo>
                      <a:pt x="67" y="56"/>
                      <a:pt x="67" y="56"/>
                      <a:pt x="66" y="56"/>
                    </a:cubicBezTo>
                    <a:cubicBezTo>
                      <a:pt x="65" y="56"/>
                      <a:pt x="63" y="56"/>
                      <a:pt x="62" y="55"/>
                    </a:cubicBezTo>
                    <a:cubicBezTo>
                      <a:pt x="58" y="54"/>
                      <a:pt x="55" y="53"/>
                      <a:pt x="51" y="50"/>
                    </a:cubicBezTo>
                    <a:cubicBezTo>
                      <a:pt x="49" y="51"/>
                      <a:pt x="47" y="51"/>
                      <a:pt x="44" y="51"/>
                    </a:cubicBezTo>
                    <a:cubicBezTo>
                      <a:pt x="37" y="51"/>
                      <a:pt x="30" y="49"/>
                      <a:pt x="25" y="46"/>
                    </a:cubicBezTo>
                    <a:cubicBezTo>
                      <a:pt x="26" y="46"/>
                      <a:pt x="28" y="46"/>
                      <a:pt x="29" y="46"/>
                    </a:cubicBezTo>
                    <a:cubicBezTo>
                      <a:pt x="37" y="46"/>
                      <a:pt x="46" y="43"/>
                      <a:pt x="52" y="39"/>
                    </a:cubicBezTo>
                    <a:cubicBezTo>
                      <a:pt x="58" y="34"/>
                      <a:pt x="62" y="27"/>
                      <a:pt x="62" y="20"/>
                    </a:cubicBezTo>
                    <a:cubicBezTo>
                      <a:pt x="62" y="18"/>
                      <a:pt x="62" y="16"/>
                      <a:pt x="61" y="14"/>
                    </a:cubicBezTo>
                    <a:cubicBezTo>
                      <a:pt x="68" y="18"/>
                      <a:pt x="72" y="24"/>
                      <a:pt x="72" y="30"/>
                    </a:cubicBezTo>
                    <a:cubicBezTo>
                      <a:pt x="72" y="37"/>
                      <a:pt x="68" y="43"/>
                      <a:pt x="62" y="4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8" name="Group 57"/>
            <p:cNvGrpSpPr/>
            <p:nvPr/>
          </p:nvGrpSpPr>
          <p:grpSpPr>
            <a:xfrm>
              <a:off x="8958075" y="2877858"/>
              <a:ext cx="2514259" cy="738664"/>
              <a:chOff x="719667" y="1912339"/>
              <a:chExt cx="3559041" cy="738664"/>
            </a:xfrm>
          </p:grpSpPr>
          <p:sp>
            <p:nvSpPr>
              <p:cNvPr id="19" name="TextBox 58"/>
              <p:cNvSpPr txBox="1"/>
              <p:nvPr/>
            </p:nvSpPr>
            <p:spPr>
              <a:xfrm>
                <a:off x="719667" y="2189338"/>
                <a:ext cx="3559041" cy="461665"/>
              </a:xfrm>
              <a:prstGeom prst="rect">
                <a:avLst/>
              </a:prstGeom>
              <a:noFill/>
            </p:spPr>
            <p:txBody>
              <a:bodyPr wrap="square" lIns="144000" tIns="0" rIns="14400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请替换文字内容复制你的内容到此 </a:t>
                </a:r>
                <a:br>
                  <a:rPr lang="zh-CN" alt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</a:br>
                <a:endPara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0" name="Rectangle 59"/>
              <p:cNvSpPr/>
              <p:nvPr/>
            </p:nvSpPr>
            <p:spPr>
              <a:xfrm>
                <a:off x="719667" y="1912339"/>
                <a:ext cx="1718670" cy="276999"/>
              </a:xfrm>
              <a:prstGeom prst="rect">
                <a:avLst/>
              </a:prstGeom>
            </p:spPr>
            <p:txBody>
              <a:bodyPr wrap="none" lIns="144000" tIns="0" rIns="144000" bIns="0" anchor="ctr" anchorCtr="0">
                <a:normAutofit/>
              </a:bodyPr>
              <a:lstStyle/>
              <a:p>
                <a:r>
                  <a:rPr lang="zh-CN" altLang="en-US" sz="1200" b="1" dirty="0">
                    <a:solidFill>
                      <a:schemeClr val="accent3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200" b="1" dirty="0">
                  <a:solidFill>
                    <a:schemeClr val="accent3">
                      <a:lumMod val="100000"/>
                    </a:schemeClr>
                  </a:solidFill>
                </a:endParaRPr>
              </a:p>
            </p:txBody>
          </p:sp>
        </p:grpSp>
      </p:grpSp>
      <p:pic>
        <p:nvPicPr>
          <p:cNvPr id="58" name="图片 57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36" t="47093" r="2135" b="29787"/>
          <a:stretch>
            <a:fillRect/>
          </a:stretch>
        </p:blipFill>
        <p:spPr>
          <a:xfrm>
            <a:off x="3280405" y="292100"/>
            <a:ext cx="1197320" cy="691673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36" t="74090" r="2135" b="4299"/>
          <a:stretch>
            <a:fillRect/>
          </a:stretch>
        </p:blipFill>
        <p:spPr>
          <a:xfrm>
            <a:off x="7534972" y="349532"/>
            <a:ext cx="1197320" cy="646511"/>
          </a:xfrm>
          <a:prstGeom prst="rect">
            <a:avLst/>
          </a:prstGeom>
        </p:spPr>
      </p:pic>
      <p:sp>
        <p:nvSpPr>
          <p:cNvPr id="60" name="文本框 59"/>
          <p:cNvSpPr txBox="1"/>
          <p:nvPr/>
        </p:nvSpPr>
        <p:spPr>
          <a:xfrm>
            <a:off x="4477725" y="347981"/>
            <a:ext cx="3057247" cy="58477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请插入您的标题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3000">
        <p14:rippl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千图PPT彼岸天：ID 8661124库_组合 55"/>
          <p:cNvGrpSpPr/>
          <p:nvPr>
            <p:custDataLst>
              <p:tags r:id="rId1"/>
            </p:custDataLst>
          </p:nvPr>
        </p:nvGrpSpPr>
        <p:grpSpPr>
          <a:xfrm>
            <a:off x="5995574" y="1550228"/>
            <a:ext cx="200853" cy="4809192"/>
            <a:chOff x="5995574" y="1550228"/>
            <a:chExt cx="200853" cy="4809192"/>
          </a:xfrm>
        </p:grpSpPr>
        <p:sp>
          <p:nvSpPr>
            <p:cNvPr id="4" name="矩形 3"/>
            <p:cNvSpPr/>
            <p:nvPr/>
          </p:nvSpPr>
          <p:spPr bwMode="auto">
            <a:xfrm>
              <a:off x="6055378" y="1550228"/>
              <a:ext cx="81243" cy="474374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7" name="椭圆 36"/>
            <p:cNvSpPr/>
            <p:nvPr/>
          </p:nvSpPr>
          <p:spPr bwMode="auto">
            <a:xfrm>
              <a:off x="6028297" y="6226270"/>
              <a:ext cx="135406" cy="13315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9" name="矩形 38"/>
            <p:cNvSpPr/>
            <p:nvPr/>
          </p:nvSpPr>
          <p:spPr bwMode="auto">
            <a:xfrm>
              <a:off x="5995574" y="6227399"/>
              <a:ext cx="200853" cy="6657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2"/>
            </p:custDataLst>
          </p:nvPr>
        </p:nvGrpSpPr>
        <p:grpSpPr>
          <a:xfrm>
            <a:off x="2447925" y="1484781"/>
            <a:ext cx="3818462" cy="1670015"/>
            <a:chOff x="2447925" y="1484781"/>
            <a:chExt cx="3818462" cy="1670015"/>
          </a:xfrm>
        </p:grpSpPr>
        <p:sp>
          <p:nvSpPr>
            <p:cNvPr id="5" name="任意多边形: 形状 4"/>
            <p:cNvSpPr/>
            <p:nvPr/>
          </p:nvSpPr>
          <p:spPr bwMode="auto">
            <a:xfrm>
              <a:off x="3733158" y="1827811"/>
              <a:ext cx="226806" cy="261786"/>
            </a:xfrm>
            <a:custGeom>
              <a:avLst/>
              <a:gdLst>
                <a:gd name="T0" fmla="*/ 201 w 201"/>
                <a:gd name="T1" fmla="*/ 0 h 232"/>
                <a:gd name="T2" fmla="*/ 201 w 201"/>
                <a:gd name="T3" fmla="*/ 232 h 232"/>
                <a:gd name="T4" fmla="*/ 0 w 201"/>
                <a:gd name="T5" fmla="*/ 232 h 232"/>
                <a:gd name="T6" fmla="*/ 201 w 201"/>
                <a:gd name="T7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1" h="232">
                  <a:moveTo>
                    <a:pt x="201" y="0"/>
                  </a:moveTo>
                  <a:lnTo>
                    <a:pt x="201" y="232"/>
                  </a:lnTo>
                  <a:lnTo>
                    <a:pt x="0" y="232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6" name="矩形 5"/>
            <p:cNvSpPr/>
            <p:nvPr/>
          </p:nvSpPr>
          <p:spPr bwMode="auto">
            <a:xfrm>
              <a:off x="2742434" y="1984657"/>
              <a:ext cx="656721" cy="72216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7" name="任意多边形: 形状 6"/>
            <p:cNvSpPr/>
            <p:nvPr/>
          </p:nvSpPr>
          <p:spPr bwMode="auto">
            <a:xfrm>
              <a:off x="2742434" y="1984657"/>
              <a:ext cx="3183180" cy="1013293"/>
            </a:xfrm>
            <a:custGeom>
              <a:avLst/>
              <a:gdLst>
                <a:gd name="T0" fmla="*/ 523 w 2821"/>
                <a:gd name="T1" fmla="*/ 0 h 898"/>
                <a:gd name="T2" fmla="*/ 2821 w 2821"/>
                <a:gd name="T3" fmla="*/ 0 h 898"/>
                <a:gd name="T4" fmla="*/ 2821 w 2821"/>
                <a:gd name="T5" fmla="*/ 898 h 898"/>
                <a:gd name="T6" fmla="*/ 0 w 2821"/>
                <a:gd name="T7" fmla="*/ 898 h 898"/>
                <a:gd name="T8" fmla="*/ 523 w 2821"/>
                <a:gd name="T9" fmla="*/ 0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1" h="898">
                  <a:moveTo>
                    <a:pt x="523" y="0"/>
                  </a:moveTo>
                  <a:lnTo>
                    <a:pt x="2821" y="0"/>
                  </a:lnTo>
                  <a:lnTo>
                    <a:pt x="2821" y="898"/>
                  </a:lnTo>
                  <a:lnTo>
                    <a:pt x="0" y="898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8" name="任意多边形: 形状 7"/>
            <p:cNvSpPr/>
            <p:nvPr/>
          </p:nvSpPr>
          <p:spPr bwMode="auto">
            <a:xfrm>
              <a:off x="2742434" y="1984657"/>
              <a:ext cx="3183180" cy="1013293"/>
            </a:xfrm>
            <a:custGeom>
              <a:avLst/>
              <a:gdLst>
                <a:gd name="T0" fmla="*/ 523 w 2821"/>
                <a:gd name="T1" fmla="*/ 0 h 898"/>
                <a:gd name="T2" fmla="*/ 2821 w 2821"/>
                <a:gd name="T3" fmla="*/ 0 h 898"/>
                <a:gd name="T4" fmla="*/ 2821 w 2821"/>
                <a:gd name="T5" fmla="*/ 898 h 898"/>
                <a:gd name="T6" fmla="*/ 0 w 2821"/>
                <a:gd name="T7" fmla="*/ 898 h 898"/>
                <a:gd name="T8" fmla="*/ 523 w 2821"/>
                <a:gd name="T9" fmla="*/ 0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1" h="898">
                  <a:moveTo>
                    <a:pt x="523" y="0"/>
                  </a:moveTo>
                  <a:lnTo>
                    <a:pt x="2821" y="0"/>
                  </a:lnTo>
                  <a:lnTo>
                    <a:pt x="2821" y="898"/>
                  </a:lnTo>
                  <a:lnTo>
                    <a:pt x="0" y="898"/>
                  </a:lnTo>
                  <a:lnTo>
                    <a:pt x="5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" name="任意多边形: 形状 8"/>
            <p:cNvSpPr/>
            <p:nvPr/>
          </p:nvSpPr>
          <p:spPr bwMode="auto">
            <a:xfrm>
              <a:off x="5608537" y="2706826"/>
              <a:ext cx="317077" cy="206495"/>
            </a:xfrm>
            <a:custGeom>
              <a:avLst/>
              <a:gdLst>
                <a:gd name="T0" fmla="*/ 281 w 281"/>
                <a:gd name="T1" fmla="*/ 0 h 183"/>
                <a:gd name="T2" fmla="*/ 0 w 281"/>
                <a:gd name="T3" fmla="*/ 106 h 183"/>
                <a:gd name="T4" fmla="*/ 281 w 281"/>
                <a:gd name="T5" fmla="*/ 183 h 183"/>
                <a:gd name="T6" fmla="*/ 281 w 281"/>
                <a:gd name="T7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1" h="183">
                  <a:moveTo>
                    <a:pt x="281" y="0"/>
                  </a:moveTo>
                  <a:lnTo>
                    <a:pt x="0" y="106"/>
                  </a:lnTo>
                  <a:lnTo>
                    <a:pt x="281" y="183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0" name="任意多边形: 形状 9"/>
            <p:cNvSpPr/>
            <p:nvPr/>
          </p:nvSpPr>
          <p:spPr bwMode="auto">
            <a:xfrm>
              <a:off x="5608537" y="2706826"/>
              <a:ext cx="317077" cy="206495"/>
            </a:xfrm>
            <a:custGeom>
              <a:avLst/>
              <a:gdLst>
                <a:gd name="T0" fmla="*/ 281 w 281"/>
                <a:gd name="T1" fmla="*/ 0 h 183"/>
                <a:gd name="T2" fmla="*/ 0 w 281"/>
                <a:gd name="T3" fmla="*/ 106 h 183"/>
                <a:gd name="T4" fmla="*/ 281 w 281"/>
                <a:gd name="T5" fmla="*/ 183 h 183"/>
                <a:gd name="T6" fmla="*/ 281 w 281"/>
                <a:gd name="T7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1" h="183">
                  <a:moveTo>
                    <a:pt x="281" y="0"/>
                  </a:moveTo>
                  <a:lnTo>
                    <a:pt x="0" y="106"/>
                  </a:lnTo>
                  <a:lnTo>
                    <a:pt x="281" y="183"/>
                  </a:lnTo>
                  <a:lnTo>
                    <a:pt x="28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" name="矩形 10"/>
            <p:cNvSpPr/>
            <p:nvPr/>
          </p:nvSpPr>
          <p:spPr bwMode="auto">
            <a:xfrm>
              <a:off x="5608537" y="2156173"/>
              <a:ext cx="657850" cy="670263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" name="任意多边形: 形状 11"/>
            <p:cNvSpPr/>
            <p:nvPr/>
          </p:nvSpPr>
          <p:spPr bwMode="auto">
            <a:xfrm>
              <a:off x="2447925" y="1827811"/>
              <a:ext cx="1512038" cy="1326985"/>
            </a:xfrm>
            <a:custGeom>
              <a:avLst/>
              <a:gdLst>
                <a:gd name="T0" fmla="*/ 632 w 1340"/>
                <a:gd name="T1" fmla="*/ 0 h 1176"/>
                <a:gd name="T2" fmla="*/ 1340 w 1340"/>
                <a:gd name="T3" fmla="*/ 0 h 1176"/>
                <a:gd name="T4" fmla="*/ 710 w 1340"/>
                <a:gd name="T5" fmla="*/ 1176 h 1176"/>
                <a:gd name="T6" fmla="*/ 0 w 1340"/>
                <a:gd name="T7" fmla="*/ 1176 h 1176"/>
                <a:gd name="T8" fmla="*/ 632 w 1340"/>
                <a:gd name="T9" fmla="*/ 0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0" h="1176">
                  <a:moveTo>
                    <a:pt x="632" y="0"/>
                  </a:moveTo>
                  <a:lnTo>
                    <a:pt x="1340" y="0"/>
                  </a:lnTo>
                  <a:lnTo>
                    <a:pt x="710" y="1176"/>
                  </a:lnTo>
                  <a:lnTo>
                    <a:pt x="0" y="1176"/>
                  </a:lnTo>
                  <a:lnTo>
                    <a:pt x="632" y="0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anchor="ctr" anchorCtr="1" compatLnSpc="1">
              <a:normAutofit/>
            </a:bodyPr>
            <a:lstStyle/>
            <a:p>
              <a:pPr algn="ctr"/>
              <a:r>
                <a:rPr lang="en-US" altLang="zh-CN" sz="2800">
                  <a:solidFill>
                    <a:schemeClr val="bg1"/>
                  </a:solidFill>
                  <a:latin typeface="Impact" panose="020B0806030902050204" pitchFamily="34" charset="0"/>
                </a:rPr>
                <a:t>1</a:t>
              </a:r>
              <a:endParaRPr lang="en-US" altLang="zh-CN" sz="28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8" name="椭圆 37"/>
            <p:cNvSpPr/>
            <p:nvPr/>
          </p:nvSpPr>
          <p:spPr bwMode="auto">
            <a:xfrm>
              <a:off x="6028297" y="1484781"/>
              <a:ext cx="135406" cy="13315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0" name="矩形 39"/>
            <p:cNvSpPr/>
            <p:nvPr/>
          </p:nvSpPr>
          <p:spPr bwMode="auto">
            <a:xfrm>
              <a:off x="5995574" y="1550228"/>
              <a:ext cx="200853" cy="6657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3556105" y="2184979"/>
              <a:ext cx="2019812" cy="612648"/>
              <a:chOff x="719666" y="2048993"/>
              <a:chExt cx="3288101" cy="723852"/>
            </a:xfrm>
          </p:grpSpPr>
          <p:sp>
            <p:nvSpPr>
              <p:cNvPr id="51" name="文本框 45"/>
              <p:cNvSpPr txBox="1"/>
              <p:nvPr/>
            </p:nvSpPr>
            <p:spPr>
              <a:xfrm>
                <a:off x="719666" y="2295214"/>
                <a:ext cx="3288101" cy="477631"/>
              </a:xfrm>
              <a:prstGeom prst="rect">
                <a:avLst/>
              </a:prstGeom>
              <a:noFill/>
            </p:spPr>
            <p:txBody>
              <a:bodyPr wrap="square" lIns="72000" tIns="0" rIns="72000" bIns="0">
                <a:normAutofit fontScale="85000" lnSpcReduction="10000"/>
              </a:bodyPr>
              <a:lstStyle/>
              <a:p>
                <a:pPr algn="ctr"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 dirty="0"/>
                  <a:t>请替换文字内容复制你的内容到此</a:t>
                </a:r>
                <a:br>
                  <a:rPr lang="zh-CN" altLang="en-US" sz="1100" dirty="0"/>
                </a:br>
                <a:endParaRPr lang="zh-CN" altLang="en-US" sz="1100" dirty="0"/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719666" y="2048993"/>
                <a:ext cx="3288101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10000"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sz="1600" b="1" dirty="0">
                    <a:solidFill>
                      <a:schemeClr val="accent1"/>
                    </a:solidFill>
                  </a:rPr>
                  <a:t>输入标题文本</a:t>
                </a:r>
                <a:endParaRPr lang="zh-CN" altLang="en-US" sz="1600" b="1" dirty="0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53" name="千图PPT彼岸天：ID 8661124库_组合 52"/>
          <p:cNvGrpSpPr/>
          <p:nvPr>
            <p:custDataLst>
              <p:tags r:id="rId3"/>
            </p:custDataLst>
          </p:nvPr>
        </p:nvGrpSpPr>
        <p:grpSpPr>
          <a:xfrm>
            <a:off x="5925613" y="2781301"/>
            <a:ext cx="3818462" cy="1328114"/>
            <a:chOff x="5925613" y="2781301"/>
            <a:chExt cx="3818462" cy="1328114"/>
          </a:xfrm>
        </p:grpSpPr>
        <p:sp>
          <p:nvSpPr>
            <p:cNvPr id="21" name="任意多边形: 形状 20"/>
            <p:cNvSpPr/>
            <p:nvPr/>
          </p:nvSpPr>
          <p:spPr bwMode="auto">
            <a:xfrm>
              <a:off x="8232037" y="2781301"/>
              <a:ext cx="226806" cy="261786"/>
            </a:xfrm>
            <a:custGeom>
              <a:avLst/>
              <a:gdLst>
                <a:gd name="T0" fmla="*/ 0 w 201"/>
                <a:gd name="T1" fmla="*/ 0 h 232"/>
                <a:gd name="T2" fmla="*/ 0 w 201"/>
                <a:gd name="T3" fmla="*/ 232 h 232"/>
                <a:gd name="T4" fmla="*/ 201 w 201"/>
                <a:gd name="T5" fmla="*/ 232 h 232"/>
                <a:gd name="T6" fmla="*/ 0 w 201"/>
                <a:gd name="T7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1" h="232">
                  <a:moveTo>
                    <a:pt x="0" y="0"/>
                  </a:moveTo>
                  <a:lnTo>
                    <a:pt x="0" y="232"/>
                  </a:lnTo>
                  <a:lnTo>
                    <a:pt x="201" y="2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2" name="矩形 21"/>
            <p:cNvSpPr/>
            <p:nvPr/>
          </p:nvSpPr>
          <p:spPr bwMode="auto">
            <a:xfrm>
              <a:off x="8792845" y="2938146"/>
              <a:ext cx="656721" cy="72329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3" name="任意多边形: 形状 22"/>
            <p:cNvSpPr/>
            <p:nvPr/>
          </p:nvSpPr>
          <p:spPr bwMode="auto">
            <a:xfrm>
              <a:off x="6266387" y="2938146"/>
              <a:ext cx="3183180" cy="1013293"/>
            </a:xfrm>
            <a:custGeom>
              <a:avLst/>
              <a:gdLst>
                <a:gd name="T0" fmla="*/ 2299 w 2821"/>
                <a:gd name="T1" fmla="*/ 0 h 898"/>
                <a:gd name="T2" fmla="*/ 0 w 2821"/>
                <a:gd name="T3" fmla="*/ 0 h 898"/>
                <a:gd name="T4" fmla="*/ 0 w 2821"/>
                <a:gd name="T5" fmla="*/ 898 h 898"/>
                <a:gd name="T6" fmla="*/ 2821 w 2821"/>
                <a:gd name="T7" fmla="*/ 898 h 898"/>
                <a:gd name="T8" fmla="*/ 2299 w 2821"/>
                <a:gd name="T9" fmla="*/ 0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1" h="898">
                  <a:moveTo>
                    <a:pt x="2299" y="0"/>
                  </a:moveTo>
                  <a:lnTo>
                    <a:pt x="0" y="0"/>
                  </a:lnTo>
                  <a:lnTo>
                    <a:pt x="0" y="898"/>
                  </a:lnTo>
                  <a:lnTo>
                    <a:pt x="2821" y="898"/>
                  </a:lnTo>
                  <a:lnTo>
                    <a:pt x="229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4" name="任意多边形: 形状 23"/>
            <p:cNvSpPr/>
            <p:nvPr/>
          </p:nvSpPr>
          <p:spPr bwMode="auto">
            <a:xfrm>
              <a:off x="6266387" y="2938146"/>
              <a:ext cx="3183180" cy="1013293"/>
            </a:xfrm>
            <a:custGeom>
              <a:avLst/>
              <a:gdLst>
                <a:gd name="T0" fmla="*/ 2299 w 2821"/>
                <a:gd name="T1" fmla="*/ 0 h 898"/>
                <a:gd name="T2" fmla="*/ 0 w 2821"/>
                <a:gd name="T3" fmla="*/ 0 h 898"/>
                <a:gd name="T4" fmla="*/ 0 w 2821"/>
                <a:gd name="T5" fmla="*/ 898 h 898"/>
                <a:gd name="T6" fmla="*/ 2821 w 2821"/>
                <a:gd name="T7" fmla="*/ 898 h 898"/>
                <a:gd name="T8" fmla="*/ 2299 w 2821"/>
                <a:gd name="T9" fmla="*/ 0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1" h="898">
                  <a:moveTo>
                    <a:pt x="2299" y="0"/>
                  </a:moveTo>
                  <a:lnTo>
                    <a:pt x="0" y="0"/>
                  </a:lnTo>
                  <a:lnTo>
                    <a:pt x="0" y="898"/>
                  </a:lnTo>
                  <a:lnTo>
                    <a:pt x="2821" y="898"/>
                  </a:lnTo>
                  <a:lnTo>
                    <a:pt x="229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5" name="任意多边形: 形状 24"/>
            <p:cNvSpPr/>
            <p:nvPr/>
          </p:nvSpPr>
          <p:spPr bwMode="auto">
            <a:xfrm>
              <a:off x="6266387" y="3661443"/>
              <a:ext cx="317077" cy="205367"/>
            </a:xfrm>
            <a:custGeom>
              <a:avLst/>
              <a:gdLst>
                <a:gd name="T0" fmla="*/ 0 w 281"/>
                <a:gd name="T1" fmla="*/ 0 h 182"/>
                <a:gd name="T2" fmla="*/ 0 w 281"/>
                <a:gd name="T3" fmla="*/ 182 h 182"/>
                <a:gd name="T4" fmla="*/ 281 w 281"/>
                <a:gd name="T5" fmla="*/ 106 h 182"/>
                <a:gd name="T6" fmla="*/ 0 w 281"/>
                <a:gd name="T7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1" h="182">
                  <a:moveTo>
                    <a:pt x="0" y="0"/>
                  </a:moveTo>
                  <a:lnTo>
                    <a:pt x="0" y="182"/>
                  </a:lnTo>
                  <a:lnTo>
                    <a:pt x="281" y="1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6" name="任意多边形: 形状 25"/>
            <p:cNvSpPr/>
            <p:nvPr/>
          </p:nvSpPr>
          <p:spPr bwMode="auto">
            <a:xfrm>
              <a:off x="6266387" y="3661443"/>
              <a:ext cx="317077" cy="205367"/>
            </a:xfrm>
            <a:custGeom>
              <a:avLst/>
              <a:gdLst>
                <a:gd name="T0" fmla="*/ 0 w 281"/>
                <a:gd name="T1" fmla="*/ 0 h 182"/>
                <a:gd name="T2" fmla="*/ 0 w 281"/>
                <a:gd name="T3" fmla="*/ 182 h 182"/>
                <a:gd name="T4" fmla="*/ 281 w 281"/>
                <a:gd name="T5" fmla="*/ 106 h 182"/>
                <a:gd name="T6" fmla="*/ 0 w 281"/>
                <a:gd name="T7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1" h="182">
                  <a:moveTo>
                    <a:pt x="0" y="0"/>
                  </a:moveTo>
                  <a:lnTo>
                    <a:pt x="0" y="182"/>
                  </a:lnTo>
                  <a:lnTo>
                    <a:pt x="281" y="10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5925613" y="3109661"/>
              <a:ext cx="657850" cy="671392"/>
            </a:xfrm>
            <a:prstGeom prst="rect">
              <a:avLst/>
            </a:prstGeom>
            <a:solidFill>
              <a:schemeClr val="accent2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8" name="任意多边形: 形状 27"/>
            <p:cNvSpPr/>
            <p:nvPr/>
          </p:nvSpPr>
          <p:spPr bwMode="auto">
            <a:xfrm>
              <a:off x="8232037" y="2781301"/>
              <a:ext cx="1512038" cy="1328114"/>
            </a:xfrm>
            <a:custGeom>
              <a:avLst/>
              <a:gdLst>
                <a:gd name="T0" fmla="*/ 709 w 1340"/>
                <a:gd name="T1" fmla="*/ 0 h 1177"/>
                <a:gd name="T2" fmla="*/ 0 w 1340"/>
                <a:gd name="T3" fmla="*/ 0 h 1177"/>
                <a:gd name="T4" fmla="*/ 630 w 1340"/>
                <a:gd name="T5" fmla="*/ 1177 h 1177"/>
                <a:gd name="T6" fmla="*/ 1340 w 1340"/>
                <a:gd name="T7" fmla="*/ 1177 h 1177"/>
                <a:gd name="T8" fmla="*/ 709 w 1340"/>
                <a:gd name="T9" fmla="*/ 0 h 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0" h="1177">
                  <a:moveTo>
                    <a:pt x="709" y="0"/>
                  </a:moveTo>
                  <a:lnTo>
                    <a:pt x="0" y="0"/>
                  </a:lnTo>
                  <a:lnTo>
                    <a:pt x="630" y="1177"/>
                  </a:lnTo>
                  <a:lnTo>
                    <a:pt x="1340" y="1177"/>
                  </a:lnTo>
                  <a:lnTo>
                    <a:pt x="709" y="0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anchor="ctr" anchorCtr="1" compatLnSpc="1">
              <a:normAutofit/>
            </a:bodyPr>
            <a:lstStyle/>
            <a:p>
              <a:pPr algn="ctr"/>
              <a:r>
                <a:rPr lang="en-US" altLang="zh-CN" sz="2800">
                  <a:solidFill>
                    <a:schemeClr val="bg1"/>
                  </a:solidFill>
                  <a:latin typeface="Impact" panose="020B0806030902050204" pitchFamily="34" charset="0"/>
                </a:rPr>
                <a:t>2</a:t>
              </a:r>
              <a:endParaRPr lang="en-US" altLang="zh-CN" sz="28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6583462" y="3134532"/>
              <a:ext cx="2019812" cy="612648"/>
              <a:chOff x="719666" y="2048993"/>
              <a:chExt cx="3288101" cy="723852"/>
            </a:xfrm>
          </p:grpSpPr>
          <p:sp>
            <p:nvSpPr>
              <p:cNvPr id="49" name="文本框 48"/>
              <p:cNvSpPr txBox="1"/>
              <p:nvPr/>
            </p:nvSpPr>
            <p:spPr>
              <a:xfrm>
                <a:off x="719666" y="2295214"/>
                <a:ext cx="3288101" cy="477631"/>
              </a:xfrm>
              <a:prstGeom prst="rect">
                <a:avLst/>
              </a:prstGeom>
              <a:noFill/>
            </p:spPr>
            <p:txBody>
              <a:bodyPr wrap="square" lIns="72000" tIns="0" rIns="72000" bIns="0">
                <a:normAutofit fontScale="85000" lnSpcReduction="10000"/>
              </a:bodyPr>
              <a:lstStyle/>
              <a:p>
                <a:pPr algn="ctr"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 dirty="0"/>
                  <a:t>请替换文字内容复制你的内容到此</a:t>
                </a:r>
                <a:br>
                  <a:rPr lang="zh-CN" altLang="en-US" sz="1100" dirty="0"/>
                </a:br>
                <a:endParaRPr lang="zh-CN" altLang="en-US" sz="1100" dirty="0"/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719666" y="2048993"/>
                <a:ext cx="3288101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10000"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sz="1600" b="1" dirty="0">
                    <a:solidFill>
                      <a:schemeClr val="accent2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600" b="1" dirty="0">
                  <a:solidFill>
                    <a:schemeClr val="accent2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54" name="千图PPT彼岸天：ID 8661124库_组合 53"/>
          <p:cNvGrpSpPr/>
          <p:nvPr>
            <p:custDataLst>
              <p:tags r:id="rId4"/>
            </p:custDataLst>
          </p:nvPr>
        </p:nvGrpSpPr>
        <p:grpSpPr>
          <a:xfrm>
            <a:off x="2447925" y="3734788"/>
            <a:ext cx="3818462" cy="1328114"/>
            <a:chOff x="2447925" y="3734788"/>
            <a:chExt cx="3818462" cy="1328114"/>
          </a:xfrm>
        </p:grpSpPr>
        <p:sp>
          <p:nvSpPr>
            <p:cNvPr id="13" name="任意多边形: 形状 12"/>
            <p:cNvSpPr/>
            <p:nvPr/>
          </p:nvSpPr>
          <p:spPr bwMode="auto">
            <a:xfrm>
              <a:off x="3733158" y="3734788"/>
              <a:ext cx="226806" cy="262915"/>
            </a:xfrm>
            <a:custGeom>
              <a:avLst/>
              <a:gdLst>
                <a:gd name="T0" fmla="*/ 201 w 201"/>
                <a:gd name="T1" fmla="*/ 0 h 233"/>
                <a:gd name="T2" fmla="*/ 201 w 201"/>
                <a:gd name="T3" fmla="*/ 233 h 233"/>
                <a:gd name="T4" fmla="*/ 0 w 201"/>
                <a:gd name="T5" fmla="*/ 233 h 233"/>
                <a:gd name="T6" fmla="*/ 201 w 201"/>
                <a:gd name="T7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1" h="233">
                  <a:moveTo>
                    <a:pt x="201" y="0"/>
                  </a:moveTo>
                  <a:lnTo>
                    <a:pt x="201" y="233"/>
                  </a:lnTo>
                  <a:lnTo>
                    <a:pt x="0" y="233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4" name="矩形 13"/>
            <p:cNvSpPr/>
            <p:nvPr/>
          </p:nvSpPr>
          <p:spPr bwMode="auto">
            <a:xfrm>
              <a:off x="2742434" y="3892762"/>
              <a:ext cx="656721" cy="72216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5" name="任意多边形: 形状 14"/>
            <p:cNvSpPr/>
            <p:nvPr/>
          </p:nvSpPr>
          <p:spPr bwMode="auto">
            <a:xfrm>
              <a:off x="2742434" y="3892762"/>
              <a:ext cx="3183180" cy="1013293"/>
            </a:xfrm>
            <a:custGeom>
              <a:avLst/>
              <a:gdLst>
                <a:gd name="T0" fmla="*/ 523 w 2821"/>
                <a:gd name="T1" fmla="*/ 0 h 898"/>
                <a:gd name="T2" fmla="*/ 2821 w 2821"/>
                <a:gd name="T3" fmla="*/ 0 h 898"/>
                <a:gd name="T4" fmla="*/ 2821 w 2821"/>
                <a:gd name="T5" fmla="*/ 898 h 898"/>
                <a:gd name="T6" fmla="*/ 0 w 2821"/>
                <a:gd name="T7" fmla="*/ 898 h 898"/>
                <a:gd name="T8" fmla="*/ 523 w 2821"/>
                <a:gd name="T9" fmla="*/ 0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1" h="898">
                  <a:moveTo>
                    <a:pt x="523" y="0"/>
                  </a:moveTo>
                  <a:lnTo>
                    <a:pt x="2821" y="0"/>
                  </a:lnTo>
                  <a:lnTo>
                    <a:pt x="2821" y="898"/>
                  </a:lnTo>
                  <a:lnTo>
                    <a:pt x="0" y="898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6" name="任意多边形: 形状 15"/>
            <p:cNvSpPr/>
            <p:nvPr/>
          </p:nvSpPr>
          <p:spPr bwMode="auto">
            <a:xfrm>
              <a:off x="2742434" y="3892762"/>
              <a:ext cx="3183180" cy="1013293"/>
            </a:xfrm>
            <a:custGeom>
              <a:avLst/>
              <a:gdLst>
                <a:gd name="T0" fmla="*/ 523 w 2821"/>
                <a:gd name="T1" fmla="*/ 0 h 898"/>
                <a:gd name="T2" fmla="*/ 2821 w 2821"/>
                <a:gd name="T3" fmla="*/ 0 h 898"/>
                <a:gd name="T4" fmla="*/ 2821 w 2821"/>
                <a:gd name="T5" fmla="*/ 898 h 898"/>
                <a:gd name="T6" fmla="*/ 0 w 2821"/>
                <a:gd name="T7" fmla="*/ 898 h 898"/>
                <a:gd name="T8" fmla="*/ 523 w 2821"/>
                <a:gd name="T9" fmla="*/ 0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1" h="898">
                  <a:moveTo>
                    <a:pt x="523" y="0"/>
                  </a:moveTo>
                  <a:lnTo>
                    <a:pt x="2821" y="0"/>
                  </a:lnTo>
                  <a:lnTo>
                    <a:pt x="2821" y="898"/>
                  </a:lnTo>
                  <a:lnTo>
                    <a:pt x="0" y="898"/>
                  </a:lnTo>
                  <a:lnTo>
                    <a:pt x="5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" name="任意多边形: 形状 16"/>
            <p:cNvSpPr/>
            <p:nvPr/>
          </p:nvSpPr>
          <p:spPr bwMode="auto">
            <a:xfrm>
              <a:off x="5608537" y="4614931"/>
              <a:ext cx="317077" cy="206495"/>
            </a:xfrm>
            <a:custGeom>
              <a:avLst/>
              <a:gdLst>
                <a:gd name="T0" fmla="*/ 281 w 281"/>
                <a:gd name="T1" fmla="*/ 0 h 183"/>
                <a:gd name="T2" fmla="*/ 0 w 281"/>
                <a:gd name="T3" fmla="*/ 106 h 183"/>
                <a:gd name="T4" fmla="*/ 281 w 281"/>
                <a:gd name="T5" fmla="*/ 183 h 183"/>
                <a:gd name="T6" fmla="*/ 281 w 281"/>
                <a:gd name="T7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1" h="183">
                  <a:moveTo>
                    <a:pt x="281" y="0"/>
                  </a:moveTo>
                  <a:lnTo>
                    <a:pt x="0" y="106"/>
                  </a:lnTo>
                  <a:lnTo>
                    <a:pt x="281" y="183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8" name="任意多边形: 形状 17"/>
            <p:cNvSpPr/>
            <p:nvPr/>
          </p:nvSpPr>
          <p:spPr bwMode="auto">
            <a:xfrm>
              <a:off x="5608537" y="4614931"/>
              <a:ext cx="317077" cy="206495"/>
            </a:xfrm>
            <a:custGeom>
              <a:avLst/>
              <a:gdLst>
                <a:gd name="T0" fmla="*/ 281 w 281"/>
                <a:gd name="T1" fmla="*/ 0 h 183"/>
                <a:gd name="T2" fmla="*/ 0 w 281"/>
                <a:gd name="T3" fmla="*/ 106 h 183"/>
                <a:gd name="T4" fmla="*/ 281 w 281"/>
                <a:gd name="T5" fmla="*/ 183 h 183"/>
                <a:gd name="T6" fmla="*/ 281 w 281"/>
                <a:gd name="T7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1" h="183">
                  <a:moveTo>
                    <a:pt x="281" y="0"/>
                  </a:moveTo>
                  <a:lnTo>
                    <a:pt x="0" y="106"/>
                  </a:lnTo>
                  <a:lnTo>
                    <a:pt x="281" y="183"/>
                  </a:lnTo>
                  <a:lnTo>
                    <a:pt x="28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" name="矩形 18"/>
            <p:cNvSpPr/>
            <p:nvPr/>
          </p:nvSpPr>
          <p:spPr bwMode="auto">
            <a:xfrm>
              <a:off x="5608537" y="4063149"/>
              <a:ext cx="657850" cy="671392"/>
            </a:xfrm>
            <a:prstGeom prst="rect">
              <a:avLst/>
            </a:prstGeom>
            <a:solidFill>
              <a:schemeClr val="accent3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0" name="任意多边形: 形状 19"/>
            <p:cNvSpPr/>
            <p:nvPr/>
          </p:nvSpPr>
          <p:spPr bwMode="auto">
            <a:xfrm>
              <a:off x="2447925" y="3734788"/>
              <a:ext cx="1512038" cy="1328114"/>
            </a:xfrm>
            <a:custGeom>
              <a:avLst/>
              <a:gdLst>
                <a:gd name="T0" fmla="*/ 632 w 1340"/>
                <a:gd name="T1" fmla="*/ 0 h 1177"/>
                <a:gd name="T2" fmla="*/ 1340 w 1340"/>
                <a:gd name="T3" fmla="*/ 0 h 1177"/>
                <a:gd name="T4" fmla="*/ 710 w 1340"/>
                <a:gd name="T5" fmla="*/ 1177 h 1177"/>
                <a:gd name="T6" fmla="*/ 0 w 1340"/>
                <a:gd name="T7" fmla="*/ 1177 h 1177"/>
                <a:gd name="T8" fmla="*/ 632 w 1340"/>
                <a:gd name="T9" fmla="*/ 0 h 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0" h="1177">
                  <a:moveTo>
                    <a:pt x="632" y="0"/>
                  </a:moveTo>
                  <a:lnTo>
                    <a:pt x="1340" y="0"/>
                  </a:lnTo>
                  <a:lnTo>
                    <a:pt x="710" y="1177"/>
                  </a:lnTo>
                  <a:lnTo>
                    <a:pt x="0" y="1177"/>
                  </a:lnTo>
                  <a:lnTo>
                    <a:pt x="632" y="0"/>
                  </a:ln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anchor="ctr" anchorCtr="1" compatLnSpc="1">
              <a:normAutofit/>
            </a:bodyPr>
            <a:lstStyle/>
            <a:p>
              <a:pPr algn="ctr"/>
              <a:r>
                <a:rPr lang="en-US" altLang="zh-CN" sz="2800">
                  <a:solidFill>
                    <a:schemeClr val="bg1"/>
                  </a:solidFill>
                  <a:latin typeface="Impact" panose="020B0806030902050204" pitchFamily="34" charset="0"/>
                </a:rPr>
                <a:t>3</a:t>
              </a:r>
              <a:endParaRPr lang="en-US" altLang="zh-CN" sz="28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3556105" y="4084084"/>
              <a:ext cx="2019812" cy="612648"/>
              <a:chOff x="719666" y="2048993"/>
              <a:chExt cx="3288101" cy="723852"/>
            </a:xfrm>
          </p:grpSpPr>
          <p:sp>
            <p:nvSpPr>
              <p:cNvPr id="47" name="文本框 51"/>
              <p:cNvSpPr txBox="1"/>
              <p:nvPr/>
            </p:nvSpPr>
            <p:spPr>
              <a:xfrm>
                <a:off x="719666" y="2295214"/>
                <a:ext cx="3288101" cy="477631"/>
              </a:xfrm>
              <a:prstGeom prst="rect">
                <a:avLst/>
              </a:prstGeom>
              <a:noFill/>
            </p:spPr>
            <p:txBody>
              <a:bodyPr wrap="square" lIns="72000" tIns="0" rIns="72000" bIns="0">
                <a:normAutofit fontScale="85000" lnSpcReduction="10000"/>
              </a:bodyPr>
              <a:lstStyle/>
              <a:p>
                <a:pPr algn="ctr"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 dirty="0"/>
                  <a:t>请替换文字内容复制你的内容到此</a:t>
                </a:r>
                <a:br>
                  <a:rPr lang="zh-CN" altLang="en-US" sz="1100" dirty="0"/>
                </a:br>
                <a:endParaRPr lang="zh-CN" altLang="en-US" sz="1100" dirty="0"/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719666" y="2048993"/>
                <a:ext cx="3288101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10000"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sz="1600" b="1" dirty="0">
                    <a:solidFill>
                      <a:schemeClr val="accent3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600" b="1" dirty="0">
                  <a:solidFill>
                    <a:schemeClr val="accent3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55" name="千图PPT彼岸天：ID 8661124库_组合 54"/>
          <p:cNvGrpSpPr/>
          <p:nvPr>
            <p:custDataLst>
              <p:tags r:id="rId5"/>
            </p:custDataLst>
          </p:nvPr>
        </p:nvGrpSpPr>
        <p:grpSpPr>
          <a:xfrm>
            <a:off x="5925613" y="4689406"/>
            <a:ext cx="3818462" cy="1326985"/>
            <a:chOff x="5925613" y="4689406"/>
            <a:chExt cx="3818462" cy="1326985"/>
          </a:xfrm>
        </p:grpSpPr>
        <p:sp>
          <p:nvSpPr>
            <p:cNvPr id="29" name="任意多边形: 形状 28"/>
            <p:cNvSpPr/>
            <p:nvPr/>
          </p:nvSpPr>
          <p:spPr bwMode="auto">
            <a:xfrm>
              <a:off x="8232037" y="4689406"/>
              <a:ext cx="226806" cy="261786"/>
            </a:xfrm>
            <a:custGeom>
              <a:avLst/>
              <a:gdLst>
                <a:gd name="T0" fmla="*/ 0 w 201"/>
                <a:gd name="T1" fmla="*/ 0 h 232"/>
                <a:gd name="T2" fmla="*/ 0 w 201"/>
                <a:gd name="T3" fmla="*/ 232 h 232"/>
                <a:gd name="T4" fmla="*/ 201 w 201"/>
                <a:gd name="T5" fmla="*/ 232 h 232"/>
                <a:gd name="T6" fmla="*/ 0 w 201"/>
                <a:gd name="T7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1" h="232">
                  <a:moveTo>
                    <a:pt x="0" y="0"/>
                  </a:moveTo>
                  <a:lnTo>
                    <a:pt x="0" y="232"/>
                  </a:lnTo>
                  <a:lnTo>
                    <a:pt x="201" y="2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0" name="矩形 29"/>
            <p:cNvSpPr/>
            <p:nvPr/>
          </p:nvSpPr>
          <p:spPr bwMode="auto">
            <a:xfrm>
              <a:off x="8792845" y="4846251"/>
              <a:ext cx="656721" cy="72216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1" name="任意多边形: 形状 30"/>
            <p:cNvSpPr/>
            <p:nvPr/>
          </p:nvSpPr>
          <p:spPr bwMode="auto">
            <a:xfrm>
              <a:off x="6266387" y="4846251"/>
              <a:ext cx="3183180" cy="1013293"/>
            </a:xfrm>
            <a:custGeom>
              <a:avLst/>
              <a:gdLst>
                <a:gd name="T0" fmla="*/ 2299 w 2821"/>
                <a:gd name="T1" fmla="*/ 0 h 898"/>
                <a:gd name="T2" fmla="*/ 0 w 2821"/>
                <a:gd name="T3" fmla="*/ 0 h 898"/>
                <a:gd name="T4" fmla="*/ 0 w 2821"/>
                <a:gd name="T5" fmla="*/ 898 h 898"/>
                <a:gd name="T6" fmla="*/ 2821 w 2821"/>
                <a:gd name="T7" fmla="*/ 898 h 898"/>
                <a:gd name="T8" fmla="*/ 2299 w 2821"/>
                <a:gd name="T9" fmla="*/ 0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1" h="898">
                  <a:moveTo>
                    <a:pt x="2299" y="0"/>
                  </a:moveTo>
                  <a:lnTo>
                    <a:pt x="0" y="0"/>
                  </a:lnTo>
                  <a:lnTo>
                    <a:pt x="0" y="898"/>
                  </a:lnTo>
                  <a:lnTo>
                    <a:pt x="2821" y="898"/>
                  </a:lnTo>
                  <a:lnTo>
                    <a:pt x="229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2" name="任意多边形: 形状 31"/>
            <p:cNvSpPr/>
            <p:nvPr/>
          </p:nvSpPr>
          <p:spPr bwMode="auto">
            <a:xfrm>
              <a:off x="6266387" y="4846251"/>
              <a:ext cx="3183180" cy="1013293"/>
            </a:xfrm>
            <a:custGeom>
              <a:avLst/>
              <a:gdLst>
                <a:gd name="T0" fmla="*/ 2299 w 2821"/>
                <a:gd name="T1" fmla="*/ 0 h 898"/>
                <a:gd name="T2" fmla="*/ 0 w 2821"/>
                <a:gd name="T3" fmla="*/ 0 h 898"/>
                <a:gd name="T4" fmla="*/ 0 w 2821"/>
                <a:gd name="T5" fmla="*/ 898 h 898"/>
                <a:gd name="T6" fmla="*/ 2821 w 2821"/>
                <a:gd name="T7" fmla="*/ 898 h 898"/>
                <a:gd name="T8" fmla="*/ 2299 w 2821"/>
                <a:gd name="T9" fmla="*/ 0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1" h="898">
                  <a:moveTo>
                    <a:pt x="2299" y="0"/>
                  </a:moveTo>
                  <a:lnTo>
                    <a:pt x="0" y="0"/>
                  </a:lnTo>
                  <a:lnTo>
                    <a:pt x="0" y="898"/>
                  </a:lnTo>
                  <a:lnTo>
                    <a:pt x="2821" y="898"/>
                  </a:lnTo>
                  <a:lnTo>
                    <a:pt x="229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3" name="任意多边形: 形状 32"/>
            <p:cNvSpPr/>
            <p:nvPr/>
          </p:nvSpPr>
          <p:spPr bwMode="auto">
            <a:xfrm>
              <a:off x="6266387" y="5568420"/>
              <a:ext cx="317077" cy="206495"/>
            </a:xfrm>
            <a:custGeom>
              <a:avLst/>
              <a:gdLst>
                <a:gd name="T0" fmla="*/ 0 w 281"/>
                <a:gd name="T1" fmla="*/ 0 h 183"/>
                <a:gd name="T2" fmla="*/ 0 w 281"/>
                <a:gd name="T3" fmla="*/ 183 h 183"/>
                <a:gd name="T4" fmla="*/ 281 w 281"/>
                <a:gd name="T5" fmla="*/ 106 h 183"/>
                <a:gd name="T6" fmla="*/ 0 w 281"/>
                <a:gd name="T7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1" h="183">
                  <a:moveTo>
                    <a:pt x="0" y="0"/>
                  </a:moveTo>
                  <a:lnTo>
                    <a:pt x="0" y="183"/>
                  </a:lnTo>
                  <a:lnTo>
                    <a:pt x="281" y="1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4" name="任意多边形: 形状 33"/>
            <p:cNvSpPr/>
            <p:nvPr/>
          </p:nvSpPr>
          <p:spPr bwMode="auto">
            <a:xfrm>
              <a:off x="6266387" y="5568420"/>
              <a:ext cx="317077" cy="206495"/>
            </a:xfrm>
            <a:custGeom>
              <a:avLst/>
              <a:gdLst>
                <a:gd name="T0" fmla="*/ 0 w 281"/>
                <a:gd name="T1" fmla="*/ 0 h 183"/>
                <a:gd name="T2" fmla="*/ 0 w 281"/>
                <a:gd name="T3" fmla="*/ 183 h 183"/>
                <a:gd name="T4" fmla="*/ 281 w 281"/>
                <a:gd name="T5" fmla="*/ 106 h 183"/>
                <a:gd name="T6" fmla="*/ 0 w 281"/>
                <a:gd name="T7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1" h="183">
                  <a:moveTo>
                    <a:pt x="0" y="0"/>
                  </a:moveTo>
                  <a:lnTo>
                    <a:pt x="0" y="183"/>
                  </a:lnTo>
                  <a:lnTo>
                    <a:pt x="281" y="10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5" name="矩形 34"/>
            <p:cNvSpPr/>
            <p:nvPr/>
          </p:nvSpPr>
          <p:spPr bwMode="auto">
            <a:xfrm>
              <a:off x="5925613" y="5017767"/>
              <a:ext cx="657850" cy="670263"/>
            </a:xfrm>
            <a:prstGeom prst="rect">
              <a:avLst/>
            </a:prstGeom>
            <a:solidFill>
              <a:schemeClr val="accent4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6" name="任意多边形: 形状 35"/>
            <p:cNvSpPr/>
            <p:nvPr/>
          </p:nvSpPr>
          <p:spPr bwMode="auto">
            <a:xfrm>
              <a:off x="8232037" y="4689406"/>
              <a:ext cx="1512038" cy="1326985"/>
            </a:xfrm>
            <a:custGeom>
              <a:avLst/>
              <a:gdLst>
                <a:gd name="T0" fmla="*/ 709 w 1340"/>
                <a:gd name="T1" fmla="*/ 0 h 1176"/>
                <a:gd name="T2" fmla="*/ 0 w 1340"/>
                <a:gd name="T3" fmla="*/ 0 h 1176"/>
                <a:gd name="T4" fmla="*/ 630 w 1340"/>
                <a:gd name="T5" fmla="*/ 1176 h 1176"/>
                <a:gd name="T6" fmla="*/ 1340 w 1340"/>
                <a:gd name="T7" fmla="*/ 1176 h 1176"/>
                <a:gd name="T8" fmla="*/ 709 w 1340"/>
                <a:gd name="T9" fmla="*/ 0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0" h="1176">
                  <a:moveTo>
                    <a:pt x="709" y="0"/>
                  </a:moveTo>
                  <a:lnTo>
                    <a:pt x="0" y="0"/>
                  </a:lnTo>
                  <a:lnTo>
                    <a:pt x="630" y="1176"/>
                  </a:lnTo>
                  <a:lnTo>
                    <a:pt x="1340" y="1176"/>
                  </a:lnTo>
                  <a:lnTo>
                    <a:pt x="709" y="0"/>
                  </a:ln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anchor="ctr" anchorCtr="1" compatLnSpc="1">
              <a:normAutofit/>
            </a:bodyPr>
            <a:lstStyle/>
            <a:p>
              <a:pPr algn="ctr"/>
              <a:r>
                <a:rPr lang="en-US" altLang="zh-CN" sz="2800">
                  <a:solidFill>
                    <a:schemeClr val="bg1"/>
                  </a:solidFill>
                  <a:latin typeface="Impact" panose="020B0806030902050204" pitchFamily="34" charset="0"/>
                </a:rPr>
                <a:t>4</a:t>
              </a:r>
              <a:endParaRPr lang="en-US" altLang="zh-CN" sz="28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6583462" y="5033637"/>
              <a:ext cx="2019812" cy="612648"/>
              <a:chOff x="719666" y="2048993"/>
              <a:chExt cx="3288101" cy="723852"/>
            </a:xfrm>
          </p:grpSpPr>
          <p:sp>
            <p:nvSpPr>
              <p:cNvPr id="45" name="文本框 54"/>
              <p:cNvSpPr txBox="1"/>
              <p:nvPr/>
            </p:nvSpPr>
            <p:spPr>
              <a:xfrm>
                <a:off x="719666" y="2295214"/>
                <a:ext cx="3288101" cy="477631"/>
              </a:xfrm>
              <a:prstGeom prst="rect">
                <a:avLst/>
              </a:prstGeom>
              <a:noFill/>
            </p:spPr>
            <p:txBody>
              <a:bodyPr wrap="square" lIns="72000" tIns="0" rIns="72000" bIns="0">
                <a:normAutofit fontScale="85000" lnSpcReduction="10000"/>
              </a:bodyPr>
              <a:lstStyle/>
              <a:p>
                <a:pPr algn="ctr"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 dirty="0"/>
                  <a:t>请替换文字内容复制你的内容到此</a:t>
                </a:r>
                <a:br>
                  <a:rPr lang="zh-CN" altLang="en-US" sz="1100" dirty="0"/>
                </a:br>
                <a:endParaRPr lang="zh-CN" altLang="en-US" sz="1100" dirty="0"/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719666" y="2048993"/>
                <a:ext cx="3288101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10000"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sz="1600" b="1" dirty="0">
                    <a:solidFill>
                      <a:schemeClr val="accent4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600" b="1" dirty="0">
                  <a:solidFill>
                    <a:schemeClr val="accent4">
                      <a:lumMod val="100000"/>
                    </a:schemeClr>
                  </a:solidFill>
                </a:endParaRPr>
              </a:p>
            </p:txBody>
          </p:sp>
        </p:grpSp>
      </p:grpSp>
      <p:pic>
        <p:nvPicPr>
          <p:cNvPr id="57" name="图片 5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36" t="47093" r="2135" b="29787"/>
          <a:stretch>
            <a:fillRect/>
          </a:stretch>
        </p:blipFill>
        <p:spPr>
          <a:xfrm>
            <a:off x="3280405" y="292100"/>
            <a:ext cx="1197320" cy="691673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36" t="74090" r="2135" b="4299"/>
          <a:stretch>
            <a:fillRect/>
          </a:stretch>
        </p:blipFill>
        <p:spPr>
          <a:xfrm>
            <a:off x="7534972" y="349532"/>
            <a:ext cx="1197320" cy="646511"/>
          </a:xfrm>
          <a:prstGeom prst="rect">
            <a:avLst/>
          </a:prstGeom>
        </p:spPr>
      </p:pic>
      <p:sp>
        <p:nvSpPr>
          <p:cNvPr id="59" name="文本框 58"/>
          <p:cNvSpPr txBox="1"/>
          <p:nvPr/>
        </p:nvSpPr>
        <p:spPr>
          <a:xfrm>
            <a:off x="4477725" y="347981"/>
            <a:ext cx="3057247" cy="58477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请插入您的标题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3000">
        <p14:rippl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4"/>
          <p:cNvGrpSpPr/>
          <p:nvPr>
            <p:custDataLst>
              <p:tags r:id="rId1"/>
            </p:custDataLst>
          </p:nvPr>
        </p:nvGrpSpPr>
        <p:grpSpPr>
          <a:xfrm>
            <a:off x="3787487" y="1268760"/>
            <a:ext cx="4640923" cy="4765920"/>
            <a:chOff x="3787487" y="1379315"/>
            <a:chExt cx="4640923" cy="4765920"/>
          </a:xfrm>
        </p:grpSpPr>
        <p:grpSp>
          <p:nvGrpSpPr>
            <p:cNvPr id="13" name="Group 5"/>
            <p:cNvGrpSpPr/>
            <p:nvPr/>
          </p:nvGrpSpPr>
          <p:grpSpPr>
            <a:xfrm>
              <a:off x="3787487" y="2880964"/>
              <a:ext cx="2145129" cy="1702252"/>
              <a:chOff x="3787487" y="2880964"/>
              <a:chExt cx="2145129" cy="1702252"/>
            </a:xfrm>
          </p:grpSpPr>
          <p:sp>
            <p:nvSpPr>
              <p:cNvPr id="23" name="Freeform: Shape 15"/>
              <p:cNvSpPr/>
              <p:nvPr/>
            </p:nvSpPr>
            <p:spPr>
              <a:xfrm>
                <a:off x="4230365" y="2880964"/>
                <a:ext cx="1702251" cy="1702252"/>
              </a:xfrm>
              <a:custGeom>
                <a:avLst/>
                <a:gdLst>
                  <a:gd name="connsiteX0" fmla="*/ 2939403 w 3423157"/>
                  <a:gd name="connsiteY0" fmla="*/ 1384993 h 3423158"/>
                  <a:gd name="connsiteX1" fmla="*/ 3423157 w 3423157"/>
                  <a:gd name="connsiteY1" fmla="*/ 1384993 h 3423158"/>
                  <a:gd name="connsiteX2" fmla="*/ 3423157 w 3423157"/>
                  <a:gd name="connsiteY2" fmla="*/ 1936950 h 3423158"/>
                  <a:gd name="connsiteX3" fmla="*/ 3423157 w 3423157"/>
                  <a:gd name="connsiteY3" fmla="*/ 1937819 h 3423158"/>
                  <a:gd name="connsiteX4" fmla="*/ 3423157 w 3423157"/>
                  <a:gd name="connsiteY4" fmla="*/ 2284534 h 3423158"/>
                  <a:gd name="connsiteX5" fmla="*/ 3423157 w 3423157"/>
                  <a:gd name="connsiteY5" fmla="*/ 2420703 h 3423158"/>
                  <a:gd name="connsiteX6" fmla="*/ 3423157 w 3423157"/>
                  <a:gd name="connsiteY6" fmla="*/ 2421572 h 3423158"/>
                  <a:gd name="connsiteX7" fmla="*/ 3423157 w 3423157"/>
                  <a:gd name="connsiteY7" fmla="*/ 2475034 h 3423158"/>
                  <a:gd name="connsiteX8" fmla="*/ 3423157 w 3423157"/>
                  <a:gd name="connsiteY8" fmla="*/ 2852620 h 3423158"/>
                  <a:gd name="connsiteX9" fmla="*/ 2852619 w 3423157"/>
                  <a:gd name="connsiteY9" fmla="*/ 3423158 h 3423158"/>
                  <a:gd name="connsiteX10" fmla="*/ 2549355 w 3423157"/>
                  <a:gd name="connsiteY10" fmla="*/ 3423158 h 3423158"/>
                  <a:gd name="connsiteX11" fmla="*/ 2549355 w 3423157"/>
                  <a:gd name="connsiteY11" fmla="*/ 2937465 h 3423158"/>
                  <a:gd name="connsiteX12" fmla="*/ 2612605 w 3423157"/>
                  <a:gd name="connsiteY12" fmla="*/ 2931089 h 3423158"/>
                  <a:gd name="connsiteX13" fmla="*/ 2939403 w 3423157"/>
                  <a:gd name="connsiteY13" fmla="*/ 2530121 h 3423158"/>
                  <a:gd name="connsiteX14" fmla="*/ 2939403 w 3423157"/>
                  <a:gd name="connsiteY14" fmla="*/ 2475034 h 3423158"/>
                  <a:gd name="connsiteX15" fmla="*/ 2937519 w 3423157"/>
                  <a:gd name="connsiteY15" fmla="*/ 2475034 h 3423158"/>
                  <a:gd name="connsiteX16" fmla="*/ 2937519 w 3423157"/>
                  <a:gd name="connsiteY16" fmla="*/ 2284534 h 3423158"/>
                  <a:gd name="connsiteX17" fmla="*/ 2939403 w 3423157"/>
                  <a:gd name="connsiteY17" fmla="*/ 2284534 h 3423158"/>
                  <a:gd name="connsiteX18" fmla="*/ 2939403 w 3423157"/>
                  <a:gd name="connsiteY18" fmla="*/ 1937819 h 3423158"/>
                  <a:gd name="connsiteX19" fmla="*/ 2939403 w 3423157"/>
                  <a:gd name="connsiteY19" fmla="*/ 1936950 h 3423158"/>
                  <a:gd name="connsiteX20" fmla="*/ 2160620 w 3423157"/>
                  <a:gd name="connsiteY20" fmla="*/ 0 h 3423158"/>
                  <a:gd name="connsiteX21" fmla="*/ 2526770 w 3423157"/>
                  <a:gd name="connsiteY21" fmla="*/ 0 h 3423158"/>
                  <a:gd name="connsiteX22" fmla="*/ 2526770 w 3423157"/>
                  <a:gd name="connsiteY22" fmla="*/ 1 h 3423158"/>
                  <a:gd name="connsiteX23" fmla="*/ 2852619 w 3423157"/>
                  <a:gd name="connsiteY23" fmla="*/ 1 h 3423158"/>
                  <a:gd name="connsiteX24" fmla="*/ 3423157 w 3423157"/>
                  <a:gd name="connsiteY24" fmla="*/ 570539 h 3423158"/>
                  <a:gd name="connsiteX25" fmla="*/ 3423157 w 3423157"/>
                  <a:gd name="connsiteY25" fmla="*/ 901239 h 3423158"/>
                  <a:gd name="connsiteX26" fmla="*/ 2939403 w 3423157"/>
                  <a:gd name="connsiteY26" fmla="*/ 901239 h 3423158"/>
                  <a:gd name="connsiteX27" fmla="*/ 2939403 w 3423157"/>
                  <a:gd name="connsiteY27" fmla="*/ 893037 h 3423158"/>
                  <a:gd name="connsiteX28" fmla="*/ 2530120 w 3423157"/>
                  <a:gd name="connsiteY28" fmla="*/ 483754 h 3423158"/>
                  <a:gd name="connsiteX29" fmla="*/ 2445571 w 3423157"/>
                  <a:gd name="connsiteY29" fmla="*/ 483754 h 3423158"/>
                  <a:gd name="connsiteX30" fmla="*/ 2445571 w 3423157"/>
                  <a:gd name="connsiteY30" fmla="*/ 483674 h 3423158"/>
                  <a:gd name="connsiteX31" fmla="*/ 2432634 w 3423157"/>
                  <a:gd name="connsiteY31" fmla="*/ 483674 h 3423158"/>
                  <a:gd name="connsiteX32" fmla="*/ 2432634 w 3423157"/>
                  <a:gd name="connsiteY32" fmla="*/ 483754 h 3423158"/>
                  <a:gd name="connsiteX33" fmla="*/ 1961818 w 3423157"/>
                  <a:gd name="connsiteY33" fmla="*/ 483754 h 3423158"/>
                  <a:gd name="connsiteX34" fmla="*/ 1948881 w 3423157"/>
                  <a:gd name="connsiteY34" fmla="*/ 483754 h 3423158"/>
                  <a:gd name="connsiteX35" fmla="*/ 893036 w 3423157"/>
                  <a:gd name="connsiteY35" fmla="*/ 483754 h 3423158"/>
                  <a:gd name="connsiteX36" fmla="*/ 483753 w 3423157"/>
                  <a:gd name="connsiteY36" fmla="*/ 893037 h 3423158"/>
                  <a:gd name="connsiteX37" fmla="*/ 483753 w 3423157"/>
                  <a:gd name="connsiteY37" fmla="*/ 2530121 h 3423158"/>
                  <a:gd name="connsiteX38" fmla="*/ 893036 w 3423157"/>
                  <a:gd name="connsiteY38" fmla="*/ 2939404 h 3423158"/>
                  <a:gd name="connsiteX39" fmla="*/ 2065602 w 3423157"/>
                  <a:gd name="connsiteY39" fmla="*/ 2939404 h 3423158"/>
                  <a:gd name="connsiteX40" fmla="*/ 2065602 w 3423157"/>
                  <a:gd name="connsiteY40" fmla="*/ 3423158 h 3423158"/>
                  <a:gd name="connsiteX41" fmla="*/ 570538 w 3423157"/>
                  <a:gd name="connsiteY41" fmla="*/ 3423158 h 3423158"/>
                  <a:gd name="connsiteX42" fmla="*/ 0 w 3423157"/>
                  <a:gd name="connsiteY42" fmla="*/ 2852620 h 3423158"/>
                  <a:gd name="connsiteX43" fmla="*/ 0 w 3423157"/>
                  <a:gd name="connsiteY43" fmla="*/ 570539 h 3423158"/>
                  <a:gd name="connsiteX44" fmla="*/ 570538 w 3423157"/>
                  <a:gd name="connsiteY44" fmla="*/ 1 h 3423158"/>
                  <a:gd name="connsiteX45" fmla="*/ 1948881 w 3423157"/>
                  <a:gd name="connsiteY45" fmla="*/ 1 h 3423158"/>
                  <a:gd name="connsiteX46" fmla="*/ 1961818 w 3423157"/>
                  <a:gd name="connsiteY46" fmla="*/ 1 h 3423158"/>
                  <a:gd name="connsiteX47" fmla="*/ 2160620 w 3423157"/>
                  <a:gd name="connsiteY47" fmla="*/ 1 h 3423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3423157" h="3423158">
                    <a:moveTo>
                      <a:pt x="2939403" y="1384993"/>
                    </a:moveTo>
                    <a:lnTo>
                      <a:pt x="3423157" y="1384993"/>
                    </a:lnTo>
                    <a:lnTo>
                      <a:pt x="3423157" y="1936950"/>
                    </a:lnTo>
                    <a:lnTo>
                      <a:pt x="3423157" y="1937819"/>
                    </a:lnTo>
                    <a:lnTo>
                      <a:pt x="3423157" y="2284534"/>
                    </a:lnTo>
                    <a:lnTo>
                      <a:pt x="3423157" y="2420703"/>
                    </a:lnTo>
                    <a:lnTo>
                      <a:pt x="3423157" y="2421572"/>
                    </a:lnTo>
                    <a:lnTo>
                      <a:pt x="3423157" y="2475034"/>
                    </a:lnTo>
                    <a:lnTo>
                      <a:pt x="3423157" y="2852620"/>
                    </a:lnTo>
                    <a:cubicBezTo>
                      <a:pt x="3423157" y="3167719"/>
                      <a:pt x="3167718" y="3423158"/>
                      <a:pt x="2852619" y="3423158"/>
                    </a:cubicBezTo>
                    <a:lnTo>
                      <a:pt x="2549355" y="3423158"/>
                    </a:lnTo>
                    <a:lnTo>
                      <a:pt x="2549355" y="2937465"/>
                    </a:lnTo>
                    <a:lnTo>
                      <a:pt x="2612605" y="2931089"/>
                    </a:lnTo>
                    <a:cubicBezTo>
                      <a:pt x="2799108" y="2892925"/>
                      <a:pt x="2939403" y="2727907"/>
                      <a:pt x="2939403" y="2530121"/>
                    </a:cubicBezTo>
                    <a:lnTo>
                      <a:pt x="2939403" y="2475034"/>
                    </a:lnTo>
                    <a:lnTo>
                      <a:pt x="2937519" y="2475034"/>
                    </a:lnTo>
                    <a:lnTo>
                      <a:pt x="2937519" y="2284534"/>
                    </a:lnTo>
                    <a:lnTo>
                      <a:pt x="2939403" y="2284534"/>
                    </a:lnTo>
                    <a:lnTo>
                      <a:pt x="2939403" y="1937819"/>
                    </a:lnTo>
                    <a:lnTo>
                      <a:pt x="2939403" y="1936950"/>
                    </a:lnTo>
                    <a:close/>
                    <a:moveTo>
                      <a:pt x="2160620" y="0"/>
                    </a:moveTo>
                    <a:lnTo>
                      <a:pt x="2526770" y="0"/>
                    </a:lnTo>
                    <a:lnTo>
                      <a:pt x="2526770" y="1"/>
                    </a:lnTo>
                    <a:lnTo>
                      <a:pt x="2852619" y="1"/>
                    </a:lnTo>
                    <a:cubicBezTo>
                      <a:pt x="3167718" y="1"/>
                      <a:pt x="3423157" y="255440"/>
                      <a:pt x="3423157" y="570539"/>
                    </a:cubicBezTo>
                    <a:lnTo>
                      <a:pt x="3423157" y="901239"/>
                    </a:lnTo>
                    <a:lnTo>
                      <a:pt x="2939403" y="901239"/>
                    </a:lnTo>
                    <a:lnTo>
                      <a:pt x="2939403" y="893037"/>
                    </a:lnTo>
                    <a:cubicBezTo>
                      <a:pt x="2939403" y="666996"/>
                      <a:pt x="2756161" y="483754"/>
                      <a:pt x="2530120" y="483754"/>
                    </a:cubicBezTo>
                    <a:lnTo>
                      <a:pt x="2445571" y="483754"/>
                    </a:lnTo>
                    <a:lnTo>
                      <a:pt x="2445571" y="483674"/>
                    </a:lnTo>
                    <a:lnTo>
                      <a:pt x="2432634" y="483674"/>
                    </a:lnTo>
                    <a:lnTo>
                      <a:pt x="2432634" y="483754"/>
                    </a:lnTo>
                    <a:lnTo>
                      <a:pt x="1961818" y="483754"/>
                    </a:lnTo>
                    <a:lnTo>
                      <a:pt x="1948881" y="483754"/>
                    </a:lnTo>
                    <a:lnTo>
                      <a:pt x="893036" y="483754"/>
                    </a:lnTo>
                    <a:cubicBezTo>
                      <a:pt x="666995" y="483754"/>
                      <a:pt x="483753" y="666996"/>
                      <a:pt x="483753" y="893037"/>
                    </a:cubicBezTo>
                    <a:lnTo>
                      <a:pt x="483753" y="2530121"/>
                    </a:lnTo>
                    <a:cubicBezTo>
                      <a:pt x="483753" y="2756162"/>
                      <a:pt x="666995" y="2939404"/>
                      <a:pt x="893036" y="2939404"/>
                    </a:cubicBezTo>
                    <a:lnTo>
                      <a:pt x="2065602" y="2939404"/>
                    </a:lnTo>
                    <a:lnTo>
                      <a:pt x="2065602" y="3423158"/>
                    </a:lnTo>
                    <a:lnTo>
                      <a:pt x="570538" y="3423158"/>
                    </a:lnTo>
                    <a:cubicBezTo>
                      <a:pt x="255439" y="3423158"/>
                      <a:pt x="0" y="3167719"/>
                      <a:pt x="0" y="2852620"/>
                    </a:cubicBezTo>
                    <a:lnTo>
                      <a:pt x="0" y="570539"/>
                    </a:lnTo>
                    <a:cubicBezTo>
                      <a:pt x="0" y="255440"/>
                      <a:pt x="255439" y="1"/>
                      <a:pt x="570538" y="1"/>
                    </a:cubicBezTo>
                    <a:lnTo>
                      <a:pt x="1948881" y="1"/>
                    </a:lnTo>
                    <a:lnTo>
                      <a:pt x="1961818" y="1"/>
                    </a:lnTo>
                    <a:lnTo>
                      <a:pt x="2160620" y="1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" name="Oval 16"/>
              <p:cNvSpPr/>
              <p:nvPr/>
            </p:nvSpPr>
            <p:spPr>
              <a:xfrm>
                <a:off x="3787487" y="3360615"/>
                <a:ext cx="952500" cy="74295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4" name="Group 6"/>
            <p:cNvGrpSpPr/>
            <p:nvPr/>
          </p:nvGrpSpPr>
          <p:grpSpPr>
            <a:xfrm>
              <a:off x="5240137" y="1379315"/>
              <a:ext cx="1702252" cy="2189739"/>
              <a:chOff x="5240137" y="1379315"/>
              <a:chExt cx="1702252" cy="2189739"/>
            </a:xfrm>
          </p:grpSpPr>
          <p:sp>
            <p:nvSpPr>
              <p:cNvPr id="21" name="Freeform: Shape 13"/>
              <p:cNvSpPr/>
              <p:nvPr/>
            </p:nvSpPr>
            <p:spPr>
              <a:xfrm rot="16200000" flipH="1" flipV="1">
                <a:off x="5240137" y="1866803"/>
                <a:ext cx="1702251" cy="1702252"/>
              </a:xfrm>
              <a:custGeom>
                <a:avLst/>
                <a:gdLst>
                  <a:gd name="connsiteX0" fmla="*/ 2939403 w 3423157"/>
                  <a:gd name="connsiteY0" fmla="*/ 1384993 h 3423158"/>
                  <a:gd name="connsiteX1" fmla="*/ 3423157 w 3423157"/>
                  <a:gd name="connsiteY1" fmla="*/ 1384993 h 3423158"/>
                  <a:gd name="connsiteX2" fmla="*/ 3423157 w 3423157"/>
                  <a:gd name="connsiteY2" fmla="*/ 1936950 h 3423158"/>
                  <a:gd name="connsiteX3" fmla="*/ 3423157 w 3423157"/>
                  <a:gd name="connsiteY3" fmla="*/ 1937819 h 3423158"/>
                  <a:gd name="connsiteX4" fmla="*/ 3423157 w 3423157"/>
                  <a:gd name="connsiteY4" fmla="*/ 2284534 h 3423158"/>
                  <a:gd name="connsiteX5" fmla="*/ 3423157 w 3423157"/>
                  <a:gd name="connsiteY5" fmla="*/ 2420703 h 3423158"/>
                  <a:gd name="connsiteX6" fmla="*/ 3423157 w 3423157"/>
                  <a:gd name="connsiteY6" fmla="*/ 2421572 h 3423158"/>
                  <a:gd name="connsiteX7" fmla="*/ 3423157 w 3423157"/>
                  <a:gd name="connsiteY7" fmla="*/ 2475034 h 3423158"/>
                  <a:gd name="connsiteX8" fmla="*/ 3423157 w 3423157"/>
                  <a:gd name="connsiteY8" fmla="*/ 2852620 h 3423158"/>
                  <a:gd name="connsiteX9" fmla="*/ 2852619 w 3423157"/>
                  <a:gd name="connsiteY9" fmla="*/ 3423158 h 3423158"/>
                  <a:gd name="connsiteX10" fmla="*/ 2549355 w 3423157"/>
                  <a:gd name="connsiteY10" fmla="*/ 3423158 h 3423158"/>
                  <a:gd name="connsiteX11" fmla="*/ 2549355 w 3423157"/>
                  <a:gd name="connsiteY11" fmla="*/ 2937465 h 3423158"/>
                  <a:gd name="connsiteX12" fmla="*/ 2612605 w 3423157"/>
                  <a:gd name="connsiteY12" fmla="*/ 2931089 h 3423158"/>
                  <a:gd name="connsiteX13" fmla="*/ 2939403 w 3423157"/>
                  <a:gd name="connsiteY13" fmla="*/ 2530121 h 3423158"/>
                  <a:gd name="connsiteX14" fmla="*/ 2939403 w 3423157"/>
                  <a:gd name="connsiteY14" fmla="*/ 2475034 h 3423158"/>
                  <a:gd name="connsiteX15" fmla="*/ 2937519 w 3423157"/>
                  <a:gd name="connsiteY15" fmla="*/ 2475034 h 3423158"/>
                  <a:gd name="connsiteX16" fmla="*/ 2937519 w 3423157"/>
                  <a:gd name="connsiteY16" fmla="*/ 2284534 h 3423158"/>
                  <a:gd name="connsiteX17" fmla="*/ 2939403 w 3423157"/>
                  <a:gd name="connsiteY17" fmla="*/ 2284534 h 3423158"/>
                  <a:gd name="connsiteX18" fmla="*/ 2939403 w 3423157"/>
                  <a:gd name="connsiteY18" fmla="*/ 1937819 h 3423158"/>
                  <a:gd name="connsiteX19" fmla="*/ 2939403 w 3423157"/>
                  <a:gd name="connsiteY19" fmla="*/ 1936950 h 3423158"/>
                  <a:gd name="connsiteX20" fmla="*/ 2160620 w 3423157"/>
                  <a:gd name="connsiteY20" fmla="*/ 0 h 3423158"/>
                  <a:gd name="connsiteX21" fmla="*/ 2526770 w 3423157"/>
                  <a:gd name="connsiteY21" fmla="*/ 0 h 3423158"/>
                  <a:gd name="connsiteX22" fmla="*/ 2526770 w 3423157"/>
                  <a:gd name="connsiteY22" fmla="*/ 1 h 3423158"/>
                  <a:gd name="connsiteX23" fmla="*/ 2852619 w 3423157"/>
                  <a:gd name="connsiteY23" fmla="*/ 1 h 3423158"/>
                  <a:gd name="connsiteX24" fmla="*/ 3423157 w 3423157"/>
                  <a:gd name="connsiteY24" fmla="*/ 570539 h 3423158"/>
                  <a:gd name="connsiteX25" fmla="*/ 3423157 w 3423157"/>
                  <a:gd name="connsiteY25" fmla="*/ 901239 h 3423158"/>
                  <a:gd name="connsiteX26" fmla="*/ 2939403 w 3423157"/>
                  <a:gd name="connsiteY26" fmla="*/ 901239 h 3423158"/>
                  <a:gd name="connsiteX27" fmla="*/ 2939403 w 3423157"/>
                  <a:gd name="connsiteY27" fmla="*/ 893037 h 3423158"/>
                  <a:gd name="connsiteX28" fmla="*/ 2530120 w 3423157"/>
                  <a:gd name="connsiteY28" fmla="*/ 483754 h 3423158"/>
                  <a:gd name="connsiteX29" fmla="*/ 2445571 w 3423157"/>
                  <a:gd name="connsiteY29" fmla="*/ 483754 h 3423158"/>
                  <a:gd name="connsiteX30" fmla="*/ 2445571 w 3423157"/>
                  <a:gd name="connsiteY30" fmla="*/ 483674 h 3423158"/>
                  <a:gd name="connsiteX31" fmla="*/ 2432634 w 3423157"/>
                  <a:gd name="connsiteY31" fmla="*/ 483674 h 3423158"/>
                  <a:gd name="connsiteX32" fmla="*/ 2432634 w 3423157"/>
                  <a:gd name="connsiteY32" fmla="*/ 483754 h 3423158"/>
                  <a:gd name="connsiteX33" fmla="*/ 1961818 w 3423157"/>
                  <a:gd name="connsiteY33" fmla="*/ 483754 h 3423158"/>
                  <a:gd name="connsiteX34" fmla="*/ 1948881 w 3423157"/>
                  <a:gd name="connsiteY34" fmla="*/ 483754 h 3423158"/>
                  <a:gd name="connsiteX35" fmla="*/ 893036 w 3423157"/>
                  <a:gd name="connsiteY35" fmla="*/ 483754 h 3423158"/>
                  <a:gd name="connsiteX36" fmla="*/ 483753 w 3423157"/>
                  <a:gd name="connsiteY36" fmla="*/ 893037 h 3423158"/>
                  <a:gd name="connsiteX37" fmla="*/ 483753 w 3423157"/>
                  <a:gd name="connsiteY37" fmla="*/ 2530121 h 3423158"/>
                  <a:gd name="connsiteX38" fmla="*/ 893036 w 3423157"/>
                  <a:gd name="connsiteY38" fmla="*/ 2939404 h 3423158"/>
                  <a:gd name="connsiteX39" fmla="*/ 2065602 w 3423157"/>
                  <a:gd name="connsiteY39" fmla="*/ 2939404 h 3423158"/>
                  <a:gd name="connsiteX40" fmla="*/ 2065602 w 3423157"/>
                  <a:gd name="connsiteY40" fmla="*/ 3423158 h 3423158"/>
                  <a:gd name="connsiteX41" fmla="*/ 570538 w 3423157"/>
                  <a:gd name="connsiteY41" fmla="*/ 3423158 h 3423158"/>
                  <a:gd name="connsiteX42" fmla="*/ 0 w 3423157"/>
                  <a:gd name="connsiteY42" fmla="*/ 2852620 h 3423158"/>
                  <a:gd name="connsiteX43" fmla="*/ 0 w 3423157"/>
                  <a:gd name="connsiteY43" fmla="*/ 570539 h 3423158"/>
                  <a:gd name="connsiteX44" fmla="*/ 570538 w 3423157"/>
                  <a:gd name="connsiteY44" fmla="*/ 1 h 3423158"/>
                  <a:gd name="connsiteX45" fmla="*/ 1948881 w 3423157"/>
                  <a:gd name="connsiteY45" fmla="*/ 1 h 3423158"/>
                  <a:gd name="connsiteX46" fmla="*/ 1961818 w 3423157"/>
                  <a:gd name="connsiteY46" fmla="*/ 1 h 3423158"/>
                  <a:gd name="connsiteX47" fmla="*/ 2160620 w 3423157"/>
                  <a:gd name="connsiteY47" fmla="*/ 1 h 3423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3423157" h="3423158">
                    <a:moveTo>
                      <a:pt x="2939403" y="1384993"/>
                    </a:moveTo>
                    <a:lnTo>
                      <a:pt x="3423157" y="1384993"/>
                    </a:lnTo>
                    <a:lnTo>
                      <a:pt x="3423157" y="1936950"/>
                    </a:lnTo>
                    <a:lnTo>
                      <a:pt x="3423157" y="1937819"/>
                    </a:lnTo>
                    <a:lnTo>
                      <a:pt x="3423157" y="2284534"/>
                    </a:lnTo>
                    <a:lnTo>
                      <a:pt x="3423157" y="2420703"/>
                    </a:lnTo>
                    <a:lnTo>
                      <a:pt x="3423157" y="2421572"/>
                    </a:lnTo>
                    <a:lnTo>
                      <a:pt x="3423157" y="2475034"/>
                    </a:lnTo>
                    <a:lnTo>
                      <a:pt x="3423157" y="2852620"/>
                    </a:lnTo>
                    <a:cubicBezTo>
                      <a:pt x="3423157" y="3167719"/>
                      <a:pt x="3167718" y="3423158"/>
                      <a:pt x="2852619" y="3423158"/>
                    </a:cubicBezTo>
                    <a:lnTo>
                      <a:pt x="2549355" y="3423158"/>
                    </a:lnTo>
                    <a:lnTo>
                      <a:pt x="2549355" y="2937465"/>
                    </a:lnTo>
                    <a:lnTo>
                      <a:pt x="2612605" y="2931089"/>
                    </a:lnTo>
                    <a:cubicBezTo>
                      <a:pt x="2799108" y="2892925"/>
                      <a:pt x="2939403" y="2727907"/>
                      <a:pt x="2939403" y="2530121"/>
                    </a:cubicBezTo>
                    <a:lnTo>
                      <a:pt x="2939403" y="2475034"/>
                    </a:lnTo>
                    <a:lnTo>
                      <a:pt x="2937519" y="2475034"/>
                    </a:lnTo>
                    <a:lnTo>
                      <a:pt x="2937519" y="2284534"/>
                    </a:lnTo>
                    <a:lnTo>
                      <a:pt x="2939403" y="2284534"/>
                    </a:lnTo>
                    <a:lnTo>
                      <a:pt x="2939403" y="1937819"/>
                    </a:lnTo>
                    <a:lnTo>
                      <a:pt x="2939403" y="1936950"/>
                    </a:lnTo>
                    <a:close/>
                    <a:moveTo>
                      <a:pt x="2160620" y="0"/>
                    </a:moveTo>
                    <a:lnTo>
                      <a:pt x="2526770" y="0"/>
                    </a:lnTo>
                    <a:lnTo>
                      <a:pt x="2526770" y="1"/>
                    </a:lnTo>
                    <a:lnTo>
                      <a:pt x="2852619" y="1"/>
                    </a:lnTo>
                    <a:cubicBezTo>
                      <a:pt x="3167718" y="1"/>
                      <a:pt x="3423157" y="255440"/>
                      <a:pt x="3423157" y="570539"/>
                    </a:cubicBezTo>
                    <a:lnTo>
                      <a:pt x="3423157" y="901239"/>
                    </a:lnTo>
                    <a:lnTo>
                      <a:pt x="2939403" y="901239"/>
                    </a:lnTo>
                    <a:lnTo>
                      <a:pt x="2939403" y="893037"/>
                    </a:lnTo>
                    <a:cubicBezTo>
                      <a:pt x="2939403" y="666996"/>
                      <a:pt x="2756161" y="483754"/>
                      <a:pt x="2530120" y="483754"/>
                    </a:cubicBezTo>
                    <a:lnTo>
                      <a:pt x="2445571" y="483754"/>
                    </a:lnTo>
                    <a:lnTo>
                      <a:pt x="2445571" y="483674"/>
                    </a:lnTo>
                    <a:lnTo>
                      <a:pt x="2432634" y="483674"/>
                    </a:lnTo>
                    <a:lnTo>
                      <a:pt x="2432634" y="483754"/>
                    </a:lnTo>
                    <a:lnTo>
                      <a:pt x="1961818" y="483754"/>
                    </a:lnTo>
                    <a:lnTo>
                      <a:pt x="1948881" y="483754"/>
                    </a:lnTo>
                    <a:lnTo>
                      <a:pt x="893036" y="483754"/>
                    </a:lnTo>
                    <a:cubicBezTo>
                      <a:pt x="666995" y="483754"/>
                      <a:pt x="483753" y="666996"/>
                      <a:pt x="483753" y="893037"/>
                    </a:cubicBezTo>
                    <a:lnTo>
                      <a:pt x="483753" y="2530121"/>
                    </a:lnTo>
                    <a:cubicBezTo>
                      <a:pt x="483753" y="2756162"/>
                      <a:pt x="666995" y="2939404"/>
                      <a:pt x="893036" y="2939404"/>
                    </a:cubicBezTo>
                    <a:lnTo>
                      <a:pt x="2065602" y="2939404"/>
                    </a:lnTo>
                    <a:lnTo>
                      <a:pt x="2065602" y="3423158"/>
                    </a:lnTo>
                    <a:lnTo>
                      <a:pt x="570538" y="3423158"/>
                    </a:lnTo>
                    <a:cubicBezTo>
                      <a:pt x="255439" y="3423158"/>
                      <a:pt x="0" y="3167719"/>
                      <a:pt x="0" y="2852620"/>
                    </a:cubicBezTo>
                    <a:lnTo>
                      <a:pt x="0" y="570539"/>
                    </a:lnTo>
                    <a:cubicBezTo>
                      <a:pt x="0" y="255440"/>
                      <a:pt x="255439" y="1"/>
                      <a:pt x="570538" y="1"/>
                    </a:cubicBezTo>
                    <a:lnTo>
                      <a:pt x="1948881" y="1"/>
                    </a:lnTo>
                    <a:lnTo>
                      <a:pt x="1961818" y="1"/>
                    </a:lnTo>
                    <a:lnTo>
                      <a:pt x="216062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" name="Oval 14"/>
              <p:cNvSpPr/>
              <p:nvPr/>
            </p:nvSpPr>
            <p:spPr>
              <a:xfrm rot="5400000">
                <a:off x="5624485" y="1484090"/>
                <a:ext cx="952500" cy="74295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5" name="Group 7"/>
            <p:cNvGrpSpPr/>
            <p:nvPr/>
          </p:nvGrpSpPr>
          <p:grpSpPr>
            <a:xfrm>
              <a:off x="5249610" y="3936548"/>
              <a:ext cx="1702252" cy="2208687"/>
              <a:chOff x="5249610" y="3936548"/>
              <a:chExt cx="1702252" cy="2208687"/>
            </a:xfrm>
          </p:grpSpPr>
          <p:sp>
            <p:nvSpPr>
              <p:cNvPr id="19" name="Freeform: Shape 11"/>
              <p:cNvSpPr/>
              <p:nvPr/>
            </p:nvSpPr>
            <p:spPr>
              <a:xfrm rot="16200000">
                <a:off x="5249610" y="3936548"/>
                <a:ext cx="1702251" cy="1702252"/>
              </a:xfrm>
              <a:custGeom>
                <a:avLst/>
                <a:gdLst>
                  <a:gd name="connsiteX0" fmla="*/ 2939403 w 3423157"/>
                  <a:gd name="connsiteY0" fmla="*/ 1384993 h 3423158"/>
                  <a:gd name="connsiteX1" fmla="*/ 3423157 w 3423157"/>
                  <a:gd name="connsiteY1" fmla="*/ 1384993 h 3423158"/>
                  <a:gd name="connsiteX2" fmla="*/ 3423157 w 3423157"/>
                  <a:gd name="connsiteY2" fmla="*/ 1936950 h 3423158"/>
                  <a:gd name="connsiteX3" fmla="*/ 3423157 w 3423157"/>
                  <a:gd name="connsiteY3" fmla="*/ 1937819 h 3423158"/>
                  <a:gd name="connsiteX4" fmla="*/ 3423157 w 3423157"/>
                  <a:gd name="connsiteY4" fmla="*/ 2284534 h 3423158"/>
                  <a:gd name="connsiteX5" fmla="*/ 3423157 w 3423157"/>
                  <a:gd name="connsiteY5" fmla="*/ 2420703 h 3423158"/>
                  <a:gd name="connsiteX6" fmla="*/ 3423157 w 3423157"/>
                  <a:gd name="connsiteY6" fmla="*/ 2421572 h 3423158"/>
                  <a:gd name="connsiteX7" fmla="*/ 3423157 w 3423157"/>
                  <a:gd name="connsiteY7" fmla="*/ 2475034 h 3423158"/>
                  <a:gd name="connsiteX8" fmla="*/ 3423157 w 3423157"/>
                  <a:gd name="connsiteY8" fmla="*/ 2852620 h 3423158"/>
                  <a:gd name="connsiteX9" fmla="*/ 2852619 w 3423157"/>
                  <a:gd name="connsiteY9" fmla="*/ 3423158 h 3423158"/>
                  <a:gd name="connsiteX10" fmla="*/ 2549355 w 3423157"/>
                  <a:gd name="connsiteY10" fmla="*/ 3423158 h 3423158"/>
                  <a:gd name="connsiteX11" fmla="*/ 2549355 w 3423157"/>
                  <a:gd name="connsiteY11" fmla="*/ 2937465 h 3423158"/>
                  <a:gd name="connsiteX12" fmla="*/ 2612605 w 3423157"/>
                  <a:gd name="connsiteY12" fmla="*/ 2931089 h 3423158"/>
                  <a:gd name="connsiteX13" fmla="*/ 2939403 w 3423157"/>
                  <a:gd name="connsiteY13" fmla="*/ 2530121 h 3423158"/>
                  <a:gd name="connsiteX14" fmla="*/ 2939403 w 3423157"/>
                  <a:gd name="connsiteY14" fmla="*/ 2475034 h 3423158"/>
                  <a:gd name="connsiteX15" fmla="*/ 2937519 w 3423157"/>
                  <a:gd name="connsiteY15" fmla="*/ 2475034 h 3423158"/>
                  <a:gd name="connsiteX16" fmla="*/ 2937519 w 3423157"/>
                  <a:gd name="connsiteY16" fmla="*/ 2284534 h 3423158"/>
                  <a:gd name="connsiteX17" fmla="*/ 2939403 w 3423157"/>
                  <a:gd name="connsiteY17" fmla="*/ 2284534 h 3423158"/>
                  <a:gd name="connsiteX18" fmla="*/ 2939403 w 3423157"/>
                  <a:gd name="connsiteY18" fmla="*/ 1937819 h 3423158"/>
                  <a:gd name="connsiteX19" fmla="*/ 2939403 w 3423157"/>
                  <a:gd name="connsiteY19" fmla="*/ 1936950 h 3423158"/>
                  <a:gd name="connsiteX20" fmla="*/ 2160620 w 3423157"/>
                  <a:gd name="connsiteY20" fmla="*/ 0 h 3423158"/>
                  <a:gd name="connsiteX21" fmla="*/ 2526770 w 3423157"/>
                  <a:gd name="connsiteY21" fmla="*/ 0 h 3423158"/>
                  <a:gd name="connsiteX22" fmla="*/ 2526770 w 3423157"/>
                  <a:gd name="connsiteY22" fmla="*/ 1 h 3423158"/>
                  <a:gd name="connsiteX23" fmla="*/ 2852619 w 3423157"/>
                  <a:gd name="connsiteY23" fmla="*/ 1 h 3423158"/>
                  <a:gd name="connsiteX24" fmla="*/ 3423157 w 3423157"/>
                  <a:gd name="connsiteY24" fmla="*/ 570539 h 3423158"/>
                  <a:gd name="connsiteX25" fmla="*/ 3423157 w 3423157"/>
                  <a:gd name="connsiteY25" fmla="*/ 901239 h 3423158"/>
                  <a:gd name="connsiteX26" fmla="*/ 2939403 w 3423157"/>
                  <a:gd name="connsiteY26" fmla="*/ 901239 h 3423158"/>
                  <a:gd name="connsiteX27" fmla="*/ 2939403 w 3423157"/>
                  <a:gd name="connsiteY27" fmla="*/ 893037 h 3423158"/>
                  <a:gd name="connsiteX28" fmla="*/ 2530120 w 3423157"/>
                  <a:gd name="connsiteY28" fmla="*/ 483754 h 3423158"/>
                  <a:gd name="connsiteX29" fmla="*/ 2445571 w 3423157"/>
                  <a:gd name="connsiteY29" fmla="*/ 483754 h 3423158"/>
                  <a:gd name="connsiteX30" fmla="*/ 2445571 w 3423157"/>
                  <a:gd name="connsiteY30" fmla="*/ 483674 h 3423158"/>
                  <a:gd name="connsiteX31" fmla="*/ 2432634 w 3423157"/>
                  <a:gd name="connsiteY31" fmla="*/ 483674 h 3423158"/>
                  <a:gd name="connsiteX32" fmla="*/ 2432634 w 3423157"/>
                  <a:gd name="connsiteY32" fmla="*/ 483754 h 3423158"/>
                  <a:gd name="connsiteX33" fmla="*/ 1961818 w 3423157"/>
                  <a:gd name="connsiteY33" fmla="*/ 483754 h 3423158"/>
                  <a:gd name="connsiteX34" fmla="*/ 1948881 w 3423157"/>
                  <a:gd name="connsiteY34" fmla="*/ 483754 h 3423158"/>
                  <a:gd name="connsiteX35" fmla="*/ 893036 w 3423157"/>
                  <a:gd name="connsiteY35" fmla="*/ 483754 h 3423158"/>
                  <a:gd name="connsiteX36" fmla="*/ 483753 w 3423157"/>
                  <a:gd name="connsiteY36" fmla="*/ 893037 h 3423158"/>
                  <a:gd name="connsiteX37" fmla="*/ 483753 w 3423157"/>
                  <a:gd name="connsiteY37" fmla="*/ 2530121 h 3423158"/>
                  <a:gd name="connsiteX38" fmla="*/ 893036 w 3423157"/>
                  <a:gd name="connsiteY38" fmla="*/ 2939404 h 3423158"/>
                  <a:gd name="connsiteX39" fmla="*/ 2065602 w 3423157"/>
                  <a:gd name="connsiteY39" fmla="*/ 2939404 h 3423158"/>
                  <a:gd name="connsiteX40" fmla="*/ 2065602 w 3423157"/>
                  <a:gd name="connsiteY40" fmla="*/ 3423158 h 3423158"/>
                  <a:gd name="connsiteX41" fmla="*/ 570538 w 3423157"/>
                  <a:gd name="connsiteY41" fmla="*/ 3423158 h 3423158"/>
                  <a:gd name="connsiteX42" fmla="*/ 0 w 3423157"/>
                  <a:gd name="connsiteY42" fmla="*/ 2852620 h 3423158"/>
                  <a:gd name="connsiteX43" fmla="*/ 0 w 3423157"/>
                  <a:gd name="connsiteY43" fmla="*/ 570539 h 3423158"/>
                  <a:gd name="connsiteX44" fmla="*/ 570538 w 3423157"/>
                  <a:gd name="connsiteY44" fmla="*/ 1 h 3423158"/>
                  <a:gd name="connsiteX45" fmla="*/ 1948881 w 3423157"/>
                  <a:gd name="connsiteY45" fmla="*/ 1 h 3423158"/>
                  <a:gd name="connsiteX46" fmla="*/ 1961818 w 3423157"/>
                  <a:gd name="connsiteY46" fmla="*/ 1 h 3423158"/>
                  <a:gd name="connsiteX47" fmla="*/ 2160620 w 3423157"/>
                  <a:gd name="connsiteY47" fmla="*/ 1 h 3423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3423157" h="3423158">
                    <a:moveTo>
                      <a:pt x="2939403" y="1384993"/>
                    </a:moveTo>
                    <a:lnTo>
                      <a:pt x="3423157" y="1384993"/>
                    </a:lnTo>
                    <a:lnTo>
                      <a:pt x="3423157" y="1936950"/>
                    </a:lnTo>
                    <a:lnTo>
                      <a:pt x="3423157" y="1937819"/>
                    </a:lnTo>
                    <a:lnTo>
                      <a:pt x="3423157" y="2284534"/>
                    </a:lnTo>
                    <a:lnTo>
                      <a:pt x="3423157" y="2420703"/>
                    </a:lnTo>
                    <a:lnTo>
                      <a:pt x="3423157" y="2421572"/>
                    </a:lnTo>
                    <a:lnTo>
                      <a:pt x="3423157" y="2475034"/>
                    </a:lnTo>
                    <a:lnTo>
                      <a:pt x="3423157" y="2852620"/>
                    </a:lnTo>
                    <a:cubicBezTo>
                      <a:pt x="3423157" y="3167719"/>
                      <a:pt x="3167718" y="3423158"/>
                      <a:pt x="2852619" y="3423158"/>
                    </a:cubicBezTo>
                    <a:lnTo>
                      <a:pt x="2549355" y="3423158"/>
                    </a:lnTo>
                    <a:lnTo>
                      <a:pt x="2549355" y="2937465"/>
                    </a:lnTo>
                    <a:lnTo>
                      <a:pt x="2612605" y="2931089"/>
                    </a:lnTo>
                    <a:cubicBezTo>
                      <a:pt x="2799108" y="2892925"/>
                      <a:pt x="2939403" y="2727907"/>
                      <a:pt x="2939403" y="2530121"/>
                    </a:cubicBezTo>
                    <a:lnTo>
                      <a:pt x="2939403" y="2475034"/>
                    </a:lnTo>
                    <a:lnTo>
                      <a:pt x="2937519" y="2475034"/>
                    </a:lnTo>
                    <a:lnTo>
                      <a:pt x="2937519" y="2284534"/>
                    </a:lnTo>
                    <a:lnTo>
                      <a:pt x="2939403" y="2284534"/>
                    </a:lnTo>
                    <a:lnTo>
                      <a:pt x="2939403" y="1937819"/>
                    </a:lnTo>
                    <a:lnTo>
                      <a:pt x="2939403" y="1936950"/>
                    </a:lnTo>
                    <a:close/>
                    <a:moveTo>
                      <a:pt x="2160620" y="0"/>
                    </a:moveTo>
                    <a:lnTo>
                      <a:pt x="2526770" y="0"/>
                    </a:lnTo>
                    <a:lnTo>
                      <a:pt x="2526770" y="1"/>
                    </a:lnTo>
                    <a:lnTo>
                      <a:pt x="2852619" y="1"/>
                    </a:lnTo>
                    <a:cubicBezTo>
                      <a:pt x="3167718" y="1"/>
                      <a:pt x="3423157" y="255440"/>
                      <a:pt x="3423157" y="570539"/>
                    </a:cubicBezTo>
                    <a:lnTo>
                      <a:pt x="3423157" y="901239"/>
                    </a:lnTo>
                    <a:lnTo>
                      <a:pt x="2939403" y="901239"/>
                    </a:lnTo>
                    <a:lnTo>
                      <a:pt x="2939403" y="893037"/>
                    </a:lnTo>
                    <a:cubicBezTo>
                      <a:pt x="2939403" y="666996"/>
                      <a:pt x="2756161" y="483754"/>
                      <a:pt x="2530120" y="483754"/>
                    </a:cubicBezTo>
                    <a:lnTo>
                      <a:pt x="2445571" y="483754"/>
                    </a:lnTo>
                    <a:lnTo>
                      <a:pt x="2445571" y="483674"/>
                    </a:lnTo>
                    <a:lnTo>
                      <a:pt x="2432634" y="483674"/>
                    </a:lnTo>
                    <a:lnTo>
                      <a:pt x="2432634" y="483754"/>
                    </a:lnTo>
                    <a:lnTo>
                      <a:pt x="1961818" y="483754"/>
                    </a:lnTo>
                    <a:lnTo>
                      <a:pt x="1948881" y="483754"/>
                    </a:lnTo>
                    <a:lnTo>
                      <a:pt x="893036" y="483754"/>
                    </a:lnTo>
                    <a:cubicBezTo>
                      <a:pt x="666995" y="483754"/>
                      <a:pt x="483753" y="666996"/>
                      <a:pt x="483753" y="893037"/>
                    </a:cubicBezTo>
                    <a:lnTo>
                      <a:pt x="483753" y="2530121"/>
                    </a:lnTo>
                    <a:cubicBezTo>
                      <a:pt x="483753" y="2756162"/>
                      <a:pt x="666995" y="2939404"/>
                      <a:pt x="893036" y="2939404"/>
                    </a:cubicBezTo>
                    <a:lnTo>
                      <a:pt x="2065602" y="2939404"/>
                    </a:lnTo>
                    <a:lnTo>
                      <a:pt x="2065602" y="3423158"/>
                    </a:lnTo>
                    <a:lnTo>
                      <a:pt x="570538" y="3423158"/>
                    </a:lnTo>
                    <a:cubicBezTo>
                      <a:pt x="255439" y="3423158"/>
                      <a:pt x="0" y="3167719"/>
                      <a:pt x="0" y="2852620"/>
                    </a:cubicBezTo>
                    <a:lnTo>
                      <a:pt x="0" y="570539"/>
                    </a:lnTo>
                    <a:cubicBezTo>
                      <a:pt x="0" y="255440"/>
                      <a:pt x="255439" y="1"/>
                      <a:pt x="570538" y="1"/>
                    </a:cubicBezTo>
                    <a:lnTo>
                      <a:pt x="1948881" y="1"/>
                    </a:lnTo>
                    <a:lnTo>
                      <a:pt x="1961818" y="1"/>
                    </a:lnTo>
                    <a:lnTo>
                      <a:pt x="216062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" name="Oval 12"/>
              <p:cNvSpPr/>
              <p:nvPr/>
            </p:nvSpPr>
            <p:spPr>
              <a:xfrm rot="5400000">
                <a:off x="5657847" y="5297510"/>
                <a:ext cx="952500" cy="74295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6" name="Group 8"/>
            <p:cNvGrpSpPr/>
            <p:nvPr/>
          </p:nvGrpSpPr>
          <p:grpSpPr>
            <a:xfrm>
              <a:off x="6259383" y="2911149"/>
              <a:ext cx="2169027" cy="1702252"/>
              <a:chOff x="6259383" y="2911149"/>
              <a:chExt cx="2169027" cy="1702252"/>
            </a:xfrm>
          </p:grpSpPr>
          <p:sp>
            <p:nvSpPr>
              <p:cNvPr id="17" name="Freeform: Shape 9"/>
              <p:cNvSpPr/>
              <p:nvPr/>
            </p:nvSpPr>
            <p:spPr>
              <a:xfrm flipH="1" flipV="1">
                <a:off x="6259383" y="2911149"/>
                <a:ext cx="1702251" cy="1702252"/>
              </a:xfrm>
              <a:custGeom>
                <a:avLst/>
                <a:gdLst>
                  <a:gd name="connsiteX0" fmla="*/ 2939403 w 3423157"/>
                  <a:gd name="connsiteY0" fmla="*/ 1384993 h 3423158"/>
                  <a:gd name="connsiteX1" fmla="*/ 3423157 w 3423157"/>
                  <a:gd name="connsiteY1" fmla="*/ 1384993 h 3423158"/>
                  <a:gd name="connsiteX2" fmla="*/ 3423157 w 3423157"/>
                  <a:gd name="connsiteY2" fmla="*/ 1936950 h 3423158"/>
                  <a:gd name="connsiteX3" fmla="*/ 3423157 w 3423157"/>
                  <a:gd name="connsiteY3" fmla="*/ 1937819 h 3423158"/>
                  <a:gd name="connsiteX4" fmla="*/ 3423157 w 3423157"/>
                  <a:gd name="connsiteY4" fmla="*/ 2284534 h 3423158"/>
                  <a:gd name="connsiteX5" fmla="*/ 3423157 w 3423157"/>
                  <a:gd name="connsiteY5" fmla="*/ 2420703 h 3423158"/>
                  <a:gd name="connsiteX6" fmla="*/ 3423157 w 3423157"/>
                  <a:gd name="connsiteY6" fmla="*/ 2421572 h 3423158"/>
                  <a:gd name="connsiteX7" fmla="*/ 3423157 w 3423157"/>
                  <a:gd name="connsiteY7" fmla="*/ 2475034 h 3423158"/>
                  <a:gd name="connsiteX8" fmla="*/ 3423157 w 3423157"/>
                  <a:gd name="connsiteY8" fmla="*/ 2852620 h 3423158"/>
                  <a:gd name="connsiteX9" fmla="*/ 2852619 w 3423157"/>
                  <a:gd name="connsiteY9" fmla="*/ 3423158 h 3423158"/>
                  <a:gd name="connsiteX10" fmla="*/ 2549355 w 3423157"/>
                  <a:gd name="connsiteY10" fmla="*/ 3423158 h 3423158"/>
                  <a:gd name="connsiteX11" fmla="*/ 2549355 w 3423157"/>
                  <a:gd name="connsiteY11" fmla="*/ 2937465 h 3423158"/>
                  <a:gd name="connsiteX12" fmla="*/ 2612605 w 3423157"/>
                  <a:gd name="connsiteY12" fmla="*/ 2931089 h 3423158"/>
                  <a:gd name="connsiteX13" fmla="*/ 2939403 w 3423157"/>
                  <a:gd name="connsiteY13" fmla="*/ 2530121 h 3423158"/>
                  <a:gd name="connsiteX14" fmla="*/ 2939403 w 3423157"/>
                  <a:gd name="connsiteY14" fmla="*/ 2475034 h 3423158"/>
                  <a:gd name="connsiteX15" fmla="*/ 2937519 w 3423157"/>
                  <a:gd name="connsiteY15" fmla="*/ 2475034 h 3423158"/>
                  <a:gd name="connsiteX16" fmla="*/ 2937519 w 3423157"/>
                  <a:gd name="connsiteY16" fmla="*/ 2284534 h 3423158"/>
                  <a:gd name="connsiteX17" fmla="*/ 2939403 w 3423157"/>
                  <a:gd name="connsiteY17" fmla="*/ 2284534 h 3423158"/>
                  <a:gd name="connsiteX18" fmla="*/ 2939403 w 3423157"/>
                  <a:gd name="connsiteY18" fmla="*/ 1937819 h 3423158"/>
                  <a:gd name="connsiteX19" fmla="*/ 2939403 w 3423157"/>
                  <a:gd name="connsiteY19" fmla="*/ 1936950 h 3423158"/>
                  <a:gd name="connsiteX20" fmla="*/ 2160620 w 3423157"/>
                  <a:gd name="connsiteY20" fmla="*/ 0 h 3423158"/>
                  <a:gd name="connsiteX21" fmla="*/ 2526770 w 3423157"/>
                  <a:gd name="connsiteY21" fmla="*/ 0 h 3423158"/>
                  <a:gd name="connsiteX22" fmla="*/ 2526770 w 3423157"/>
                  <a:gd name="connsiteY22" fmla="*/ 1 h 3423158"/>
                  <a:gd name="connsiteX23" fmla="*/ 2852619 w 3423157"/>
                  <a:gd name="connsiteY23" fmla="*/ 1 h 3423158"/>
                  <a:gd name="connsiteX24" fmla="*/ 3423157 w 3423157"/>
                  <a:gd name="connsiteY24" fmla="*/ 570539 h 3423158"/>
                  <a:gd name="connsiteX25" fmla="*/ 3423157 w 3423157"/>
                  <a:gd name="connsiteY25" fmla="*/ 901239 h 3423158"/>
                  <a:gd name="connsiteX26" fmla="*/ 2939403 w 3423157"/>
                  <a:gd name="connsiteY26" fmla="*/ 901239 h 3423158"/>
                  <a:gd name="connsiteX27" fmla="*/ 2939403 w 3423157"/>
                  <a:gd name="connsiteY27" fmla="*/ 893037 h 3423158"/>
                  <a:gd name="connsiteX28" fmla="*/ 2530120 w 3423157"/>
                  <a:gd name="connsiteY28" fmla="*/ 483754 h 3423158"/>
                  <a:gd name="connsiteX29" fmla="*/ 2445571 w 3423157"/>
                  <a:gd name="connsiteY29" fmla="*/ 483754 h 3423158"/>
                  <a:gd name="connsiteX30" fmla="*/ 2445571 w 3423157"/>
                  <a:gd name="connsiteY30" fmla="*/ 483674 h 3423158"/>
                  <a:gd name="connsiteX31" fmla="*/ 2432634 w 3423157"/>
                  <a:gd name="connsiteY31" fmla="*/ 483674 h 3423158"/>
                  <a:gd name="connsiteX32" fmla="*/ 2432634 w 3423157"/>
                  <a:gd name="connsiteY32" fmla="*/ 483754 h 3423158"/>
                  <a:gd name="connsiteX33" fmla="*/ 1961818 w 3423157"/>
                  <a:gd name="connsiteY33" fmla="*/ 483754 h 3423158"/>
                  <a:gd name="connsiteX34" fmla="*/ 1948881 w 3423157"/>
                  <a:gd name="connsiteY34" fmla="*/ 483754 h 3423158"/>
                  <a:gd name="connsiteX35" fmla="*/ 893036 w 3423157"/>
                  <a:gd name="connsiteY35" fmla="*/ 483754 h 3423158"/>
                  <a:gd name="connsiteX36" fmla="*/ 483753 w 3423157"/>
                  <a:gd name="connsiteY36" fmla="*/ 893037 h 3423158"/>
                  <a:gd name="connsiteX37" fmla="*/ 483753 w 3423157"/>
                  <a:gd name="connsiteY37" fmla="*/ 2530121 h 3423158"/>
                  <a:gd name="connsiteX38" fmla="*/ 893036 w 3423157"/>
                  <a:gd name="connsiteY38" fmla="*/ 2939404 h 3423158"/>
                  <a:gd name="connsiteX39" fmla="*/ 2065602 w 3423157"/>
                  <a:gd name="connsiteY39" fmla="*/ 2939404 h 3423158"/>
                  <a:gd name="connsiteX40" fmla="*/ 2065602 w 3423157"/>
                  <a:gd name="connsiteY40" fmla="*/ 3423158 h 3423158"/>
                  <a:gd name="connsiteX41" fmla="*/ 570538 w 3423157"/>
                  <a:gd name="connsiteY41" fmla="*/ 3423158 h 3423158"/>
                  <a:gd name="connsiteX42" fmla="*/ 0 w 3423157"/>
                  <a:gd name="connsiteY42" fmla="*/ 2852620 h 3423158"/>
                  <a:gd name="connsiteX43" fmla="*/ 0 w 3423157"/>
                  <a:gd name="connsiteY43" fmla="*/ 570539 h 3423158"/>
                  <a:gd name="connsiteX44" fmla="*/ 570538 w 3423157"/>
                  <a:gd name="connsiteY44" fmla="*/ 1 h 3423158"/>
                  <a:gd name="connsiteX45" fmla="*/ 1948881 w 3423157"/>
                  <a:gd name="connsiteY45" fmla="*/ 1 h 3423158"/>
                  <a:gd name="connsiteX46" fmla="*/ 1961818 w 3423157"/>
                  <a:gd name="connsiteY46" fmla="*/ 1 h 3423158"/>
                  <a:gd name="connsiteX47" fmla="*/ 2160620 w 3423157"/>
                  <a:gd name="connsiteY47" fmla="*/ 1 h 3423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3423157" h="3423158">
                    <a:moveTo>
                      <a:pt x="2939403" y="1384993"/>
                    </a:moveTo>
                    <a:lnTo>
                      <a:pt x="3423157" y="1384993"/>
                    </a:lnTo>
                    <a:lnTo>
                      <a:pt x="3423157" y="1936950"/>
                    </a:lnTo>
                    <a:lnTo>
                      <a:pt x="3423157" y="1937819"/>
                    </a:lnTo>
                    <a:lnTo>
                      <a:pt x="3423157" y="2284534"/>
                    </a:lnTo>
                    <a:lnTo>
                      <a:pt x="3423157" y="2420703"/>
                    </a:lnTo>
                    <a:lnTo>
                      <a:pt x="3423157" y="2421572"/>
                    </a:lnTo>
                    <a:lnTo>
                      <a:pt x="3423157" y="2475034"/>
                    </a:lnTo>
                    <a:lnTo>
                      <a:pt x="3423157" y="2852620"/>
                    </a:lnTo>
                    <a:cubicBezTo>
                      <a:pt x="3423157" y="3167719"/>
                      <a:pt x="3167718" y="3423158"/>
                      <a:pt x="2852619" y="3423158"/>
                    </a:cubicBezTo>
                    <a:lnTo>
                      <a:pt x="2549355" y="3423158"/>
                    </a:lnTo>
                    <a:lnTo>
                      <a:pt x="2549355" y="2937465"/>
                    </a:lnTo>
                    <a:lnTo>
                      <a:pt x="2612605" y="2931089"/>
                    </a:lnTo>
                    <a:cubicBezTo>
                      <a:pt x="2799108" y="2892925"/>
                      <a:pt x="2939403" y="2727907"/>
                      <a:pt x="2939403" y="2530121"/>
                    </a:cubicBezTo>
                    <a:lnTo>
                      <a:pt x="2939403" y="2475034"/>
                    </a:lnTo>
                    <a:lnTo>
                      <a:pt x="2937519" y="2475034"/>
                    </a:lnTo>
                    <a:lnTo>
                      <a:pt x="2937519" y="2284534"/>
                    </a:lnTo>
                    <a:lnTo>
                      <a:pt x="2939403" y="2284534"/>
                    </a:lnTo>
                    <a:lnTo>
                      <a:pt x="2939403" y="1937819"/>
                    </a:lnTo>
                    <a:lnTo>
                      <a:pt x="2939403" y="1936950"/>
                    </a:lnTo>
                    <a:close/>
                    <a:moveTo>
                      <a:pt x="2160620" y="0"/>
                    </a:moveTo>
                    <a:lnTo>
                      <a:pt x="2526770" y="0"/>
                    </a:lnTo>
                    <a:lnTo>
                      <a:pt x="2526770" y="1"/>
                    </a:lnTo>
                    <a:lnTo>
                      <a:pt x="2852619" y="1"/>
                    </a:lnTo>
                    <a:cubicBezTo>
                      <a:pt x="3167718" y="1"/>
                      <a:pt x="3423157" y="255440"/>
                      <a:pt x="3423157" y="570539"/>
                    </a:cubicBezTo>
                    <a:lnTo>
                      <a:pt x="3423157" y="901239"/>
                    </a:lnTo>
                    <a:lnTo>
                      <a:pt x="2939403" y="901239"/>
                    </a:lnTo>
                    <a:lnTo>
                      <a:pt x="2939403" y="893037"/>
                    </a:lnTo>
                    <a:cubicBezTo>
                      <a:pt x="2939403" y="666996"/>
                      <a:pt x="2756161" y="483754"/>
                      <a:pt x="2530120" y="483754"/>
                    </a:cubicBezTo>
                    <a:lnTo>
                      <a:pt x="2445571" y="483754"/>
                    </a:lnTo>
                    <a:lnTo>
                      <a:pt x="2445571" y="483674"/>
                    </a:lnTo>
                    <a:lnTo>
                      <a:pt x="2432634" y="483674"/>
                    </a:lnTo>
                    <a:lnTo>
                      <a:pt x="2432634" y="483754"/>
                    </a:lnTo>
                    <a:lnTo>
                      <a:pt x="1961818" y="483754"/>
                    </a:lnTo>
                    <a:lnTo>
                      <a:pt x="1948881" y="483754"/>
                    </a:lnTo>
                    <a:lnTo>
                      <a:pt x="893036" y="483754"/>
                    </a:lnTo>
                    <a:cubicBezTo>
                      <a:pt x="666995" y="483754"/>
                      <a:pt x="483753" y="666996"/>
                      <a:pt x="483753" y="893037"/>
                    </a:cubicBezTo>
                    <a:lnTo>
                      <a:pt x="483753" y="2530121"/>
                    </a:lnTo>
                    <a:cubicBezTo>
                      <a:pt x="483753" y="2756162"/>
                      <a:pt x="666995" y="2939404"/>
                      <a:pt x="893036" y="2939404"/>
                    </a:cubicBezTo>
                    <a:lnTo>
                      <a:pt x="2065602" y="2939404"/>
                    </a:lnTo>
                    <a:lnTo>
                      <a:pt x="2065602" y="3423158"/>
                    </a:lnTo>
                    <a:lnTo>
                      <a:pt x="570538" y="3423158"/>
                    </a:lnTo>
                    <a:cubicBezTo>
                      <a:pt x="255439" y="3423158"/>
                      <a:pt x="0" y="3167719"/>
                      <a:pt x="0" y="2852620"/>
                    </a:cubicBezTo>
                    <a:lnTo>
                      <a:pt x="0" y="570539"/>
                    </a:lnTo>
                    <a:cubicBezTo>
                      <a:pt x="0" y="255440"/>
                      <a:pt x="255439" y="1"/>
                      <a:pt x="570538" y="1"/>
                    </a:cubicBezTo>
                    <a:lnTo>
                      <a:pt x="1948881" y="1"/>
                    </a:lnTo>
                    <a:lnTo>
                      <a:pt x="1961818" y="1"/>
                    </a:lnTo>
                    <a:lnTo>
                      <a:pt x="216062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" name="Oval 10"/>
              <p:cNvSpPr/>
              <p:nvPr/>
            </p:nvSpPr>
            <p:spPr>
              <a:xfrm>
                <a:off x="7475910" y="3358905"/>
                <a:ext cx="952500" cy="74295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</p:grpSp>
      <p:grpSp>
        <p:nvGrpSpPr>
          <p:cNvPr id="2" name="千图PPT彼岸天：ID 8661124库_组合 1"/>
          <p:cNvGrpSpPr/>
          <p:nvPr>
            <p:custDataLst>
              <p:tags r:id="rId2"/>
            </p:custDataLst>
          </p:nvPr>
        </p:nvGrpSpPr>
        <p:grpSpPr>
          <a:xfrm>
            <a:off x="719667" y="1949236"/>
            <a:ext cx="2903714" cy="828817"/>
            <a:chOff x="719667" y="1949236"/>
            <a:chExt cx="2903714" cy="828817"/>
          </a:xfrm>
        </p:grpSpPr>
        <p:sp>
          <p:nvSpPr>
            <p:cNvPr id="5" name="TextBox 30"/>
            <p:cNvSpPr txBox="1"/>
            <p:nvPr/>
          </p:nvSpPr>
          <p:spPr>
            <a:xfrm>
              <a:off x="719667" y="2257013"/>
              <a:ext cx="2903714" cy="521040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dirty="0"/>
                <a:t>请替换文字内容复制你的内容到此</a:t>
              </a:r>
              <a:br>
                <a:rPr lang="zh-CN" altLang="en-US" sz="1400" dirty="0"/>
              </a:br>
              <a:endParaRPr lang="zh-CN" altLang="en-US" sz="1400" dirty="0"/>
            </a:p>
          </p:txBody>
        </p:sp>
        <p:sp>
          <p:nvSpPr>
            <p:cNvPr id="6" name="TextBox 31"/>
            <p:cNvSpPr txBox="1"/>
            <p:nvPr/>
          </p:nvSpPr>
          <p:spPr>
            <a:xfrm>
              <a:off x="2084498" y="1949236"/>
              <a:ext cx="1538883" cy="307777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r"/>
              <a:r>
                <a:rPr lang="zh-CN" altLang="en-US" sz="2000" b="1" dirty="0">
                  <a:solidFill>
                    <a:schemeClr val="accent3">
                      <a:lumMod val="100000"/>
                    </a:schemeClr>
                  </a:solidFill>
                </a:rPr>
                <a:t>输入标题文本</a:t>
              </a:r>
              <a:endParaRPr lang="zh-CN" altLang="en-US" sz="2000" b="1" dirty="0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</p:grpSp>
      <p:grpSp>
        <p:nvGrpSpPr>
          <p:cNvPr id="27" name="千图PPT彼岸天：ID 8661124库_组合 26"/>
          <p:cNvGrpSpPr/>
          <p:nvPr>
            <p:custDataLst>
              <p:tags r:id="rId3"/>
            </p:custDataLst>
          </p:nvPr>
        </p:nvGrpSpPr>
        <p:grpSpPr>
          <a:xfrm>
            <a:off x="711509" y="4596890"/>
            <a:ext cx="2911872" cy="828817"/>
            <a:chOff x="711509" y="4596890"/>
            <a:chExt cx="2911872" cy="828817"/>
          </a:xfrm>
        </p:grpSpPr>
        <p:sp>
          <p:nvSpPr>
            <p:cNvPr id="7" name="TextBox 33"/>
            <p:cNvSpPr txBox="1"/>
            <p:nvPr/>
          </p:nvSpPr>
          <p:spPr>
            <a:xfrm>
              <a:off x="711509" y="4904667"/>
              <a:ext cx="2911872" cy="521040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dirty="0"/>
                <a:t>请替换文字内容复制你的内容到此</a:t>
              </a:r>
              <a:br>
                <a:rPr lang="zh-CN" altLang="en-US" sz="1400" dirty="0"/>
              </a:br>
              <a:endParaRPr lang="zh-CN" altLang="en-US" sz="1400" dirty="0"/>
            </a:p>
          </p:txBody>
        </p:sp>
        <p:sp>
          <p:nvSpPr>
            <p:cNvPr id="8" name="TextBox 34"/>
            <p:cNvSpPr txBox="1"/>
            <p:nvPr/>
          </p:nvSpPr>
          <p:spPr>
            <a:xfrm>
              <a:off x="2084498" y="4596890"/>
              <a:ext cx="1538883" cy="307777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r"/>
              <a:r>
                <a:rPr lang="zh-CN" altLang="en-US" sz="2000" b="1" dirty="0">
                  <a:solidFill>
                    <a:schemeClr val="accent5">
                      <a:lumMod val="100000"/>
                    </a:schemeClr>
                  </a:solidFill>
                </a:rPr>
                <a:t>输入标题文本</a:t>
              </a:r>
              <a:endParaRPr lang="zh-CN" altLang="en-US" sz="2000" b="1" dirty="0">
                <a:solidFill>
                  <a:schemeClr val="accent5">
                    <a:lumMod val="100000"/>
                  </a:schemeClr>
                </a:solidFill>
              </a:endParaRPr>
            </a:p>
          </p:txBody>
        </p:sp>
      </p:grpSp>
      <p:grpSp>
        <p:nvGrpSpPr>
          <p:cNvPr id="25" name="千图PPT彼岸天：ID 8661124库_组合 24"/>
          <p:cNvGrpSpPr/>
          <p:nvPr>
            <p:custDataLst>
              <p:tags r:id="rId4"/>
            </p:custDataLst>
          </p:nvPr>
        </p:nvGrpSpPr>
        <p:grpSpPr>
          <a:xfrm>
            <a:off x="8559144" y="1918458"/>
            <a:ext cx="2903714" cy="859595"/>
            <a:chOff x="8559144" y="1918458"/>
            <a:chExt cx="2903714" cy="859595"/>
          </a:xfrm>
        </p:grpSpPr>
        <p:sp>
          <p:nvSpPr>
            <p:cNvPr id="9" name="TextBox 36"/>
            <p:cNvSpPr txBox="1"/>
            <p:nvPr/>
          </p:nvSpPr>
          <p:spPr>
            <a:xfrm>
              <a:off x="8559144" y="2257013"/>
              <a:ext cx="2903714" cy="521040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/>
                <a:t>请替换文字内容复制你的内容到此</a:t>
              </a:r>
              <a:br>
                <a:rPr lang="zh-CN" altLang="en-US" sz="1400" dirty="0"/>
              </a:br>
              <a:endParaRPr lang="zh-CN" altLang="en-US" sz="1400" dirty="0"/>
            </a:p>
          </p:txBody>
        </p:sp>
        <p:sp>
          <p:nvSpPr>
            <p:cNvPr id="10" name="TextBox 37"/>
            <p:cNvSpPr txBox="1"/>
            <p:nvPr/>
          </p:nvSpPr>
          <p:spPr>
            <a:xfrm>
              <a:off x="8559144" y="1918458"/>
              <a:ext cx="1538883" cy="307777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r>
                <a:rPr lang="zh-CN" altLang="en-US" sz="2000" b="1" dirty="0">
                  <a:solidFill>
                    <a:schemeClr val="accent4">
                      <a:lumMod val="100000"/>
                    </a:schemeClr>
                  </a:solidFill>
                </a:rPr>
                <a:t>输入标题文本</a:t>
              </a:r>
              <a:endParaRPr lang="zh-CN" altLang="en-US" sz="2000" b="1" dirty="0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</p:grpSp>
      <p:grpSp>
        <p:nvGrpSpPr>
          <p:cNvPr id="26" name="千图PPT彼岸天：ID 8661124库_组合 25"/>
          <p:cNvGrpSpPr/>
          <p:nvPr>
            <p:custDataLst>
              <p:tags r:id="rId5"/>
            </p:custDataLst>
          </p:nvPr>
        </p:nvGrpSpPr>
        <p:grpSpPr>
          <a:xfrm>
            <a:off x="8572730" y="4566112"/>
            <a:ext cx="2903714" cy="859595"/>
            <a:chOff x="8572730" y="4566112"/>
            <a:chExt cx="2903714" cy="859595"/>
          </a:xfrm>
        </p:grpSpPr>
        <p:sp>
          <p:nvSpPr>
            <p:cNvPr id="11" name="TextBox 39"/>
            <p:cNvSpPr txBox="1"/>
            <p:nvPr/>
          </p:nvSpPr>
          <p:spPr>
            <a:xfrm>
              <a:off x="8572730" y="4904667"/>
              <a:ext cx="2903714" cy="521040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/>
                <a:t>请替换文字内容复制你的内容到此</a:t>
              </a:r>
              <a:br>
                <a:rPr lang="zh-CN" altLang="en-US" sz="1400" dirty="0"/>
              </a:br>
              <a:endParaRPr lang="zh-CN" altLang="en-US" sz="1400" dirty="0"/>
            </a:p>
          </p:txBody>
        </p:sp>
        <p:sp>
          <p:nvSpPr>
            <p:cNvPr id="12" name="TextBox 40"/>
            <p:cNvSpPr txBox="1"/>
            <p:nvPr/>
          </p:nvSpPr>
          <p:spPr>
            <a:xfrm>
              <a:off x="8572730" y="4566112"/>
              <a:ext cx="1538883" cy="307777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r>
                <a:rPr lang="zh-CN" altLang="en-US" sz="2000" b="1" dirty="0">
                  <a:solidFill>
                    <a:schemeClr val="accent6">
                      <a:lumMod val="100000"/>
                    </a:schemeClr>
                  </a:solidFill>
                </a:rPr>
                <a:t>输入标题文本</a:t>
              </a:r>
              <a:endParaRPr lang="zh-CN" altLang="en-US" sz="2000" b="1" dirty="0">
                <a:solidFill>
                  <a:schemeClr val="accent6">
                    <a:lumMod val="100000"/>
                  </a:schemeClr>
                </a:solidFill>
              </a:endParaRPr>
            </a:p>
          </p:txBody>
        </p:sp>
      </p:grp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36" t="47093" r="2135" b="29787"/>
          <a:stretch>
            <a:fillRect/>
          </a:stretch>
        </p:blipFill>
        <p:spPr>
          <a:xfrm>
            <a:off x="3280405" y="292100"/>
            <a:ext cx="1197320" cy="691673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36" t="74090" r="2135" b="4299"/>
          <a:stretch>
            <a:fillRect/>
          </a:stretch>
        </p:blipFill>
        <p:spPr>
          <a:xfrm>
            <a:off x="7534972" y="349532"/>
            <a:ext cx="1197320" cy="646511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4477725" y="347981"/>
            <a:ext cx="3057247" cy="58477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请插入您的标题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3000">
        <p14:rippl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013635" y="2908300"/>
            <a:ext cx="4164729" cy="70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55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请输入您的标题</a:t>
            </a:r>
            <a:endParaRPr lang="zh-CN" altLang="en-US" sz="4550" b="1" dirty="0">
              <a:latin typeface="方正有猫在_GBK" panose="02000000000000000000" pitchFamily="2" charset="-122"/>
              <a:ea typeface="方正有猫在_GBK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3" name="TextBox 11"/>
          <p:cNvSpPr txBox="1"/>
          <p:nvPr/>
        </p:nvSpPr>
        <p:spPr>
          <a:xfrm>
            <a:off x="4217802" y="3722903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solidFill>
                  <a:srgbClr val="7153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 dirty="0">
              <a:solidFill>
                <a:srgbClr val="7153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11"/>
          <p:cNvSpPr txBox="1"/>
          <p:nvPr/>
        </p:nvSpPr>
        <p:spPr>
          <a:xfrm>
            <a:off x="6094465" y="3722903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solidFill>
                  <a:srgbClr val="7153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 dirty="0">
              <a:solidFill>
                <a:srgbClr val="7153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11"/>
          <p:cNvSpPr txBox="1"/>
          <p:nvPr/>
        </p:nvSpPr>
        <p:spPr>
          <a:xfrm>
            <a:off x="4217802" y="4071898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solidFill>
                  <a:srgbClr val="7153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 dirty="0">
              <a:solidFill>
                <a:srgbClr val="7153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11"/>
          <p:cNvSpPr txBox="1"/>
          <p:nvPr/>
        </p:nvSpPr>
        <p:spPr>
          <a:xfrm>
            <a:off x="6094465" y="4071898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solidFill>
                  <a:srgbClr val="7153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 dirty="0">
              <a:solidFill>
                <a:srgbClr val="7153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3000">
        <p14:rippl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540640" y="1862879"/>
            <a:ext cx="4517261" cy="988629"/>
            <a:chOff x="3974544" y="1008636"/>
            <a:chExt cx="3387946" cy="741472"/>
          </a:xfrm>
        </p:grpSpPr>
        <p:grpSp>
          <p:nvGrpSpPr>
            <p:cNvPr id="8" name="组合 7"/>
            <p:cNvGrpSpPr/>
            <p:nvPr/>
          </p:nvGrpSpPr>
          <p:grpSpPr>
            <a:xfrm>
              <a:off x="3974544" y="1008636"/>
              <a:ext cx="741472" cy="741472"/>
              <a:chOff x="3059832" y="3339719"/>
              <a:chExt cx="3607562" cy="3607562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3059832" y="3339719"/>
                <a:ext cx="3607562" cy="3607562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同心圆 69"/>
              <p:cNvSpPr/>
              <p:nvPr/>
            </p:nvSpPr>
            <p:spPr>
              <a:xfrm>
                <a:off x="3168202" y="3448089"/>
                <a:ext cx="3390826" cy="3390826"/>
              </a:xfrm>
              <a:prstGeom prst="donut">
                <a:avLst>
                  <a:gd name="adj" fmla="val 4879"/>
                </a:avLst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5"/>
            <p:cNvGrpSpPr/>
            <p:nvPr/>
          </p:nvGrpSpPr>
          <p:grpSpPr>
            <a:xfrm>
              <a:off x="4039521" y="1170991"/>
              <a:ext cx="3322969" cy="530915"/>
              <a:chOff x="1598315" y="1418185"/>
              <a:chExt cx="4430626" cy="707886"/>
            </a:xfrm>
          </p:grpSpPr>
          <p:sp>
            <p:nvSpPr>
              <p:cNvPr id="10" name="TextBox 6"/>
              <p:cNvSpPr txBox="1"/>
              <p:nvPr/>
            </p:nvSpPr>
            <p:spPr>
              <a:xfrm>
                <a:off x="1598315" y="1418185"/>
                <a:ext cx="655949" cy="707886"/>
              </a:xfrm>
              <a:prstGeom prst="rect">
                <a:avLst/>
              </a:prstGeom>
              <a:noFill/>
            </p:spPr>
            <p:txBody>
              <a:bodyPr wrap="none" anchor="ctr">
                <a:normAutofit fontScale="85000" lnSpcReduction="20000"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5335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方正卡通简体" panose="02000000000000000000" pitchFamily="2" charset="-122"/>
                    <a:ea typeface="方正卡通简体" panose="02000000000000000000" pitchFamily="2" charset="-122"/>
                    <a:cs typeface="+mn-ea"/>
                    <a:sym typeface="+mn-lt"/>
                  </a:rPr>
                  <a:t>01</a:t>
                </a:r>
                <a:endParaRPr kumimoji="0" lang="en-US" altLang="zh-CN" sz="5335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  <p:grpSp>
            <p:nvGrpSpPr>
              <p:cNvPr id="11" name="Group 7"/>
              <p:cNvGrpSpPr/>
              <p:nvPr/>
            </p:nvGrpSpPr>
            <p:grpSpPr>
              <a:xfrm>
                <a:off x="2066367" y="1529264"/>
                <a:ext cx="3962574" cy="563232"/>
                <a:chOff x="3943834" y="704409"/>
                <a:chExt cx="3962574" cy="563232"/>
              </a:xfrm>
            </p:grpSpPr>
            <p:sp>
              <p:nvSpPr>
                <p:cNvPr id="12" name="TextBox 8"/>
                <p:cNvSpPr txBox="1"/>
                <p:nvPr/>
              </p:nvSpPr>
              <p:spPr>
                <a:xfrm>
                  <a:off x="3943834" y="704409"/>
                  <a:ext cx="3962574" cy="242864"/>
                </a:xfrm>
                <a:prstGeom prst="rect">
                  <a:avLst/>
                </a:prstGeom>
                <a:noFill/>
              </p:spPr>
              <p:txBody>
                <a:bodyPr wrap="none" lIns="480000" tIns="0" rIns="0" bIns="0" anchor="b" anchorCtr="0">
                  <a:normAutofit fontScale="85000" lnSpcReduction="20000"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135" b="1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方正卡通简体" panose="02000000000000000000" pitchFamily="2" charset="-122"/>
                      <a:ea typeface="方正卡通简体" panose="02000000000000000000" pitchFamily="2" charset="-122"/>
                      <a:cs typeface="+mn-ea"/>
                      <a:sym typeface="+mn-lt"/>
                    </a:rPr>
                    <a:t>请输入您的标题</a:t>
                  </a:r>
                  <a:endParaRPr kumimoji="0" lang="zh-CN" altLang="en-US" sz="2135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方正卡通简体" panose="02000000000000000000" pitchFamily="2" charset="-122"/>
                    <a:ea typeface="方正卡通简体" panose="02000000000000000000" pitchFamily="2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3" name="TextBox 9"/>
                <p:cNvSpPr txBox="1"/>
                <p:nvPr/>
              </p:nvSpPr>
              <p:spPr>
                <a:xfrm>
                  <a:off x="3943834" y="947273"/>
                  <a:ext cx="3962574" cy="320368"/>
                </a:xfrm>
                <a:prstGeom prst="rect">
                  <a:avLst/>
                </a:prstGeom>
              </p:spPr>
              <p:txBody>
                <a:bodyPr vert="horz" wrap="square" lIns="480000" tIns="0" rIns="0" bIns="0" anchor="ctr" anchorCtr="0">
                  <a:normAutofit fontScale="77500" lnSpcReduction="20000"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400" b="0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方正卡通简体" panose="02000000000000000000" pitchFamily="2" charset="-122"/>
                      <a:ea typeface="方正卡通简体" panose="02000000000000000000" pitchFamily="2" charset="-122"/>
                      <a:cs typeface="+mn-ea"/>
                      <a:sym typeface="+mn-lt"/>
                    </a:rPr>
                    <a:t>此部分内容作为文字排版占位显示 （建议使用主题字体）</a:t>
                  </a:r>
                  <a:endParaRPr kumimoji="0" lang="zh-CN" altLang="en-US" sz="14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方正卡通简体" panose="02000000000000000000" pitchFamily="2" charset="-122"/>
                    <a:ea typeface="方正卡通简体" panose="02000000000000000000" pitchFamily="2" charset="-122"/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16" name="组合 15"/>
          <p:cNvGrpSpPr/>
          <p:nvPr/>
        </p:nvGrpSpPr>
        <p:grpSpPr>
          <a:xfrm>
            <a:off x="1540640" y="2980047"/>
            <a:ext cx="4517261" cy="988629"/>
            <a:chOff x="3974544" y="1846512"/>
            <a:chExt cx="3387946" cy="741472"/>
          </a:xfrm>
        </p:grpSpPr>
        <p:grpSp>
          <p:nvGrpSpPr>
            <p:cNvPr id="17" name="组合 16"/>
            <p:cNvGrpSpPr/>
            <p:nvPr/>
          </p:nvGrpSpPr>
          <p:grpSpPr>
            <a:xfrm>
              <a:off x="3974544" y="1846512"/>
              <a:ext cx="741472" cy="741472"/>
              <a:chOff x="3059832" y="3339719"/>
              <a:chExt cx="3607562" cy="3607562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3059832" y="3339719"/>
                <a:ext cx="3607562" cy="3607562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4" name="同心圆 69"/>
              <p:cNvSpPr/>
              <p:nvPr/>
            </p:nvSpPr>
            <p:spPr>
              <a:xfrm>
                <a:off x="3168202" y="3448089"/>
                <a:ext cx="3390826" cy="3390826"/>
              </a:xfrm>
              <a:prstGeom prst="donut">
                <a:avLst>
                  <a:gd name="adj" fmla="val 4879"/>
                </a:avLst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8" name="Group 10"/>
            <p:cNvGrpSpPr/>
            <p:nvPr/>
          </p:nvGrpSpPr>
          <p:grpSpPr>
            <a:xfrm>
              <a:off x="4039521" y="2008868"/>
              <a:ext cx="3322969" cy="530915"/>
              <a:chOff x="1598315" y="2786337"/>
              <a:chExt cx="4430626" cy="707886"/>
            </a:xfrm>
          </p:grpSpPr>
          <p:sp>
            <p:nvSpPr>
              <p:cNvPr id="19" name="TextBox 11"/>
              <p:cNvSpPr txBox="1"/>
              <p:nvPr/>
            </p:nvSpPr>
            <p:spPr>
              <a:xfrm>
                <a:off x="1598315" y="2786337"/>
                <a:ext cx="718466" cy="707886"/>
              </a:xfrm>
              <a:prstGeom prst="rect">
                <a:avLst/>
              </a:prstGeom>
              <a:noFill/>
            </p:spPr>
            <p:txBody>
              <a:bodyPr wrap="none" anchor="ctr">
                <a:normAutofit fontScale="85000" lnSpcReduction="20000"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5335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方正卡通简体" panose="02000000000000000000" pitchFamily="2" charset="-122"/>
                    <a:ea typeface="方正卡通简体" panose="02000000000000000000" pitchFamily="2" charset="-122"/>
                    <a:cs typeface="+mn-ea"/>
                    <a:sym typeface="+mn-lt"/>
                  </a:rPr>
                  <a:t>02</a:t>
                </a:r>
                <a:endParaRPr kumimoji="0" lang="en-US" altLang="zh-CN" sz="5335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  <p:grpSp>
            <p:nvGrpSpPr>
              <p:cNvPr id="20" name="Group 12"/>
              <p:cNvGrpSpPr/>
              <p:nvPr/>
            </p:nvGrpSpPr>
            <p:grpSpPr>
              <a:xfrm>
                <a:off x="2066367" y="2897416"/>
                <a:ext cx="3962574" cy="563232"/>
                <a:chOff x="3943834" y="704409"/>
                <a:chExt cx="3962574" cy="563232"/>
              </a:xfrm>
            </p:grpSpPr>
            <p:sp>
              <p:nvSpPr>
                <p:cNvPr id="21" name="TextBox 13"/>
                <p:cNvSpPr txBox="1"/>
                <p:nvPr/>
              </p:nvSpPr>
              <p:spPr>
                <a:xfrm>
                  <a:off x="3943834" y="704409"/>
                  <a:ext cx="3962574" cy="242864"/>
                </a:xfrm>
                <a:prstGeom prst="rect">
                  <a:avLst/>
                </a:prstGeom>
                <a:noFill/>
              </p:spPr>
              <p:txBody>
                <a:bodyPr wrap="none" lIns="480000" tIns="0" rIns="0" bIns="0" anchor="b" anchorCtr="0">
                  <a:normAutofit fontScale="85000" lnSpcReduction="20000"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135" b="1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方正卡通简体" panose="02000000000000000000" pitchFamily="2" charset="-122"/>
                      <a:ea typeface="方正卡通简体" panose="02000000000000000000" pitchFamily="2" charset="-122"/>
                      <a:cs typeface="+mn-ea"/>
                      <a:sym typeface="+mn-lt"/>
                    </a:rPr>
                    <a:t>请输入您的标题</a:t>
                  </a:r>
                  <a:endParaRPr kumimoji="0" lang="zh-CN" altLang="en-US" sz="2135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方正卡通简体" panose="02000000000000000000" pitchFamily="2" charset="-122"/>
                    <a:ea typeface="方正卡通简体" panose="02000000000000000000" pitchFamily="2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TextBox 14"/>
                <p:cNvSpPr txBox="1"/>
                <p:nvPr/>
              </p:nvSpPr>
              <p:spPr>
                <a:xfrm>
                  <a:off x="3943834" y="947273"/>
                  <a:ext cx="3962574" cy="320368"/>
                </a:xfrm>
                <a:prstGeom prst="rect">
                  <a:avLst/>
                </a:prstGeom>
              </p:spPr>
              <p:txBody>
                <a:bodyPr vert="horz" wrap="square" lIns="480000" tIns="0" rIns="0" bIns="0" anchor="ctr" anchorCtr="0">
                  <a:normAutofit fontScale="77500" lnSpcReduction="20000"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400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方正卡通简体" panose="02000000000000000000" pitchFamily="2" charset="-122"/>
                      <a:ea typeface="方正卡通简体" panose="02000000000000000000" pitchFamily="2" charset="-122"/>
                      <a:cs typeface="+mn-ea"/>
                      <a:sym typeface="+mn-lt"/>
                    </a:rPr>
                    <a:t>此部分内容作为文字排版占位显示 （建议使用主题字体）</a:t>
                  </a:r>
                  <a:endParaRPr kumimoji="0" lang="zh-CN" altLang="en-US" sz="14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方正卡通简体" panose="02000000000000000000" pitchFamily="2" charset="-122"/>
                    <a:ea typeface="方正卡通简体" panose="02000000000000000000" pitchFamily="2" charset="-122"/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25" name="组合 24"/>
          <p:cNvGrpSpPr/>
          <p:nvPr/>
        </p:nvGrpSpPr>
        <p:grpSpPr>
          <a:xfrm>
            <a:off x="1540640" y="4015487"/>
            <a:ext cx="4517261" cy="988629"/>
            <a:chOff x="3974544" y="2684388"/>
            <a:chExt cx="3387946" cy="741472"/>
          </a:xfrm>
        </p:grpSpPr>
        <p:grpSp>
          <p:nvGrpSpPr>
            <p:cNvPr id="26" name="组合 25"/>
            <p:cNvGrpSpPr/>
            <p:nvPr/>
          </p:nvGrpSpPr>
          <p:grpSpPr>
            <a:xfrm>
              <a:off x="3974544" y="2684388"/>
              <a:ext cx="741472" cy="741472"/>
              <a:chOff x="3059832" y="3339719"/>
              <a:chExt cx="3607562" cy="3607562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3059832" y="3339719"/>
                <a:ext cx="3607562" cy="3607562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3" name="同心圆 69"/>
              <p:cNvSpPr/>
              <p:nvPr/>
            </p:nvSpPr>
            <p:spPr>
              <a:xfrm>
                <a:off x="3168202" y="3448089"/>
                <a:ext cx="3390826" cy="3390826"/>
              </a:xfrm>
              <a:prstGeom prst="donut">
                <a:avLst>
                  <a:gd name="adj" fmla="val 4879"/>
                </a:avLst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27" name="Group 15"/>
            <p:cNvGrpSpPr/>
            <p:nvPr/>
          </p:nvGrpSpPr>
          <p:grpSpPr>
            <a:xfrm>
              <a:off x="4039521" y="2846744"/>
              <a:ext cx="3322969" cy="530915"/>
              <a:chOff x="1598315" y="4154489"/>
              <a:chExt cx="4430626" cy="707886"/>
            </a:xfrm>
          </p:grpSpPr>
          <p:sp>
            <p:nvSpPr>
              <p:cNvPr id="28" name="TextBox 16"/>
              <p:cNvSpPr txBox="1"/>
              <p:nvPr/>
            </p:nvSpPr>
            <p:spPr>
              <a:xfrm>
                <a:off x="1598315" y="4154489"/>
                <a:ext cx="732893" cy="707886"/>
              </a:xfrm>
              <a:prstGeom prst="rect">
                <a:avLst/>
              </a:prstGeom>
              <a:noFill/>
            </p:spPr>
            <p:txBody>
              <a:bodyPr wrap="none" anchor="ctr">
                <a:normAutofit fontScale="85000" lnSpcReduction="20000"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5335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方正卡通简体" panose="02000000000000000000" pitchFamily="2" charset="-122"/>
                    <a:ea typeface="方正卡通简体" panose="02000000000000000000" pitchFamily="2" charset="-122"/>
                    <a:cs typeface="+mn-ea"/>
                    <a:sym typeface="+mn-lt"/>
                  </a:rPr>
                  <a:t>03</a:t>
                </a:r>
                <a:endParaRPr kumimoji="0" lang="en-US" altLang="zh-CN" sz="5335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  <p:grpSp>
            <p:nvGrpSpPr>
              <p:cNvPr id="29" name="Group 17"/>
              <p:cNvGrpSpPr/>
              <p:nvPr/>
            </p:nvGrpSpPr>
            <p:grpSpPr>
              <a:xfrm>
                <a:off x="2066367" y="4265568"/>
                <a:ext cx="3962574" cy="563232"/>
                <a:chOff x="3943834" y="704409"/>
                <a:chExt cx="3962574" cy="563232"/>
              </a:xfrm>
            </p:grpSpPr>
            <p:sp>
              <p:nvSpPr>
                <p:cNvPr id="30" name="TextBox 18"/>
                <p:cNvSpPr txBox="1"/>
                <p:nvPr/>
              </p:nvSpPr>
              <p:spPr>
                <a:xfrm>
                  <a:off x="3943834" y="704409"/>
                  <a:ext cx="3962574" cy="242864"/>
                </a:xfrm>
                <a:prstGeom prst="rect">
                  <a:avLst/>
                </a:prstGeom>
                <a:noFill/>
              </p:spPr>
              <p:txBody>
                <a:bodyPr wrap="none" lIns="480000" tIns="0" rIns="0" bIns="0" anchor="b" anchorCtr="0">
                  <a:normAutofit fontScale="85000" lnSpcReduction="20000"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135" b="1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方正卡通简体" panose="02000000000000000000" pitchFamily="2" charset="-122"/>
                      <a:ea typeface="方正卡通简体" panose="02000000000000000000" pitchFamily="2" charset="-122"/>
                      <a:cs typeface="+mn-ea"/>
                      <a:sym typeface="+mn-lt"/>
                    </a:rPr>
                    <a:t>请输入您的标题</a:t>
                  </a:r>
                  <a:endParaRPr kumimoji="0" lang="zh-CN" altLang="en-US" sz="2135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方正卡通简体" panose="02000000000000000000" pitchFamily="2" charset="-122"/>
                    <a:ea typeface="方正卡通简体" panose="02000000000000000000" pitchFamily="2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TextBox 19"/>
                <p:cNvSpPr txBox="1"/>
                <p:nvPr/>
              </p:nvSpPr>
              <p:spPr>
                <a:xfrm>
                  <a:off x="3943834" y="947273"/>
                  <a:ext cx="3962574" cy="320368"/>
                </a:xfrm>
                <a:prstGeom prst="rect">
                  <a:avLst/>
                </a:prstGeom>
              </p:spPr>
              <p:txBody>
                <a:bodyPr vert="horz" wrap="square" lIns="480000" tIns="0" rIns="0" bIns="0" anchor="ctr" anchorCtr="0">
                  <a:normAutofit fontScale="77500" lnSpcReduction="20000"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400" b="0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方正卡通简体" panose="02000000000000000000" pitchFamily="2" charset="-122"/>
                      <a:ea typeface="方正卡通简体" panose="02000000000000000000" pitchFamily="2" charset="-122"/>
                      <a:cs typeface="+mn-ea"/>
                      <a:sym typeface="+mn-lt"/>
                    </a:rPr>
                    <a:t>此部分内容作为文字排版占位显示 （建议使用主题字体）</a:t>
                  </a:r>
                  <a:endParaRPr kumimoji="0" lang="zh-CN" altLang="en-US" sz="14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方正卡通简体" panose="02000000000000000000" pitchFamily="2" charset="-122"/>
                    <a:ea typeface="方正卡通简体" panose="02000000000000000000" pitchFamily="2" charset="-122"/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34" name="组合 33"/>
          <p:cNvGrpSpPr/>
          <p:nvPr/>
        </p:nvGrpSpPr>
        <p:grpSpPr>
          <a:xfrm>
            <a:off x="1540640" y="5132655"/>
            <a:ext cx="4517261" cy="988629"/>
            <a:chOff x="3974544" y="3522264"/>
            <a:chExt cx="3387946" cy="741472"/>
          </a:xfrm>
        </p:grpSpPr>
        <p:grpSp>
          <p:nvGrpSpPr>
            <p:cNvPr id="35" name="组合 34"/>
            <p:cNvGrpSpPr/>
            <p:nvPr/>
          </p:nvGrpSpPr>
          <p:grpSpPr>
            <a:xfrm>
              <a:off x="3974544" y="3522264"/>
              <a:ext cx="741472" cy="741472"/>
              <a:chOff x="3059832" y="3339719"/>
              <a:chExt cx="3607562" cy="3607562"/>
            </a:xfrm>
          </p:grpSpPr>
          <p:sp>
            <p:nvSpPr>
              <p:cNvPr id="41" name="椭圆 40"/>
              <p:cNvSpPr/>
              <p:nvPr/>
            </p:nvSpPr>
            <p:spPr>
              <a:xfrm>
                <a:off x="3059832" y="3339719"/>
                <a:ext cx="3607562" cy="3607562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2" name="同心圆 69"/>
              <p:cNvSpPr/>
              <p:nvPr/>
            </p:nvSpPr>
            <p:spPr>
              <a:xfrm>
                <a:off x="3168202" y="3448089"/>
                <a:ext cx="3390826" cy="3390826"/>
              </a:xfrm>
              <a:prstGeom prst="donut">
                <a:avLst>
                  <a:gd name="adj" fmla="val 4879"/>
                </a:avLst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36" name="Group 20"/>
            <p:cNvGrpSpPr/>
            <p:nvPr/>
          </p:nvGrpSpPr>
          <p:grpSpPr>
            <a:xfrm>
              <a:off x="4039521" y="3684622"/>
              <a:ext cx="3322969" cy="530915"/>
              <a:chOff x="1598315" y="5522641"/>
              <a:chExt cx="4430626" cy="707886"/>
            </a:xfrm>
          </p:grpSpPr>
          <p:sp>
            <p:nvSpPr>
              <p:cNvPr id="37" name="TextBox 21"/>
              <p:cNvSpPr txBox="1"/>
              <p:nvPr/>
            </p:nvSpPr>
            <p:spPr>
              <a:xfrm>
                <a:off x="1598315" y="5522641"/>
                <a:ext cx="716863" cy="707886"/>
              </a:xfrm>
              <a:prstGeom prst="rect">
                <a:avLst/>
              </a:prstGeom>
              <a:noFill/>
            </p:spPr>
            <p:txBody>
              <a:bodyPr wrap="none" anchor="ctr">
                <a:normAutofit fontScale="85000" lnSpcReduction="20000"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5335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方正卡通简体" panose="02000000000000000000" pitchFamily="2" charset="-122"/>
                    <a:ea typeface="方正卡通简体" panose="02000000000000000000" pitchFamily="2" charset="-122"/>
                    <a:cs typeface="+mn-ea"/>
                    <a:sym typeface="+mn-lt"/>
                  </a:rPr>
                  <a:t>04</a:t>
                </a:r>
                <a:endParaRPr kumimoji="0" lang="en-US" altLang="zh-CN" sz="5335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  <p:grpSp>
            <p:nvGrpSpPr>
              <p:cNvPr id="38" name="Group 22"/>
              <p:cNvGrpSpPr/>
              <p:nvPr/>
            </p:nvGrpSpPr>
            <p:grpSpPr>
              <a:xfrm>
                <a:off x="2066367" y="5633720"/>
                <a:ext cx="3962574" cy="563232"/>
                <a:chOff x="3943834" y="704409"/>
                <a:chExt cx="3962574" cy="563232"/>
              </a:xfrm>
            </p:grpSpPr>
            <p:sp>
              <p:nvSpPr>
                <p:cNvPr id="39" name="TextBox 23"/>
                <p:cNvSpPr txBox="1"/>
                <p:nvPr/>
              </p:nvSpPr>
              <p:spPr>
                <a:xfrm>
                  <a:off x="3943834" y="704409"/>
                  <a:ext cx="3962574" cy="242864"/>
                </a:xfrm>
                <a:prstGeom prst="rect">
                  <a:avLst/>
                </a:prstGeom>
                <a:noFill/>
              </p:spPr>
              <p:txBody>
                <a:bodyPr wrap="none" lIns="480000" tIns="0" rIns="0" bIns="0" anchor="b" anchorCtr="0">
                  <a:normAutofit fontScale="85000" lnSpcReduction="20000"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135" b="1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方正卡通简体" panose="02000000000000000000" pitchFamily="2" charset="-122"/>
                      <a:ea typeface="方正卡通简体" panose="02000000000000000000" pitchFamily="2" charset="-122"/>
                      <a:cs typeface="+mn-ea"/>
                      <a:sym typeface="+mn-lt"/>
                    </a:rPr>
                    <a:t>请输入您的标题</a:t>
                  </a:r>
                  <a:endParaRPr kumimoji="0" lang="zh-CN" altLang="en-US" sz="2135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方正卡通简体" panose="02000000000000000000" pitchFamily="2" charset="-122"/>
                    <a:ea typeface="方正卡通简体" panose="02000000000000000000" pitchFamily="2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TextBox 24"/>
                <p:cNvSpPr txBox="1"/>
                <p:nvPr/>
              </p:nvSpPr>
              <p:spPr>
                <a:xfrm>
                  <a:off x="3943834" y="947273"/>
                  <a:ext cx="3962574" cy="320368"/>
                </a:xfrm>
                <a:prstGeom prst="rect">
                  <a:avLst/>
                </a:prstGeom>
              </p:spPr>
              <p:txBody>
                <a:bodyPr vert="horz" wrap="square" lIns="480000" tIns="0" rIns="0" bIns="0" anchor="ctr" anchorCtr="0">
                  <a:normAutofit fontScale="77500" lnSpcReduction="20000"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400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方正卡通简体" panose="02000000000000000000" pitchFamily="2" charset="-122"/>
                      <a:ea typeface="方正卡通简体" panose="02000000000000000000" pitchFamily="2" charset="-122"/>
                      <a:cs typeface="+mn-ea"/>
                      <a:sym typeface="+mn-lt"/>
                    </a:rPr>
                    <a:t>此部分内容作为文字排版占位显示 （建议使用主题字体）</a:t>
                  </a:r>
                  <a:endParaRPr kumimoji="0" lang="zh-CN" altLang="en-US" sz="14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方正卡通简体" panose="02000000000000000000" pitchFamily="2" charset="-122"/>
                    <a:ea typeface="方正卡通简体" panose="02000000000000000000" pitchFamily="2" charset="-122"/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43" name="矩形 42"/>
          <p:cNvSpPr/>
          <p:nvPr/>
        </p:nvSpPr>
        <p:spPr>
          <a:xfrm>
            <a:off x="5228553" y="957269"/>
            <a:ext cx="2202931" cy="995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目 录</a:t>
            </a:r>
            <a:endParaRPr lang="zh-CN" altLang="en-US" sz="5865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6" t="15944" r="19332" b="12836"/>
          <a:stretch>
            <a:fillRect/>
          </a:stretch>
        </p:blipFill>
        <p:spPr>
          <a:xfrm>
            <a:off x="7315200" y="879150"/>
            <a:ext cx="3573445" cy="53426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3000">
        <p14:rippl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24"/>
          <p:cNvGrpSpPr/>
          <p:nvPr>
            <p:custDataLst>
              <p:tags r:id="rId1"/>
            </p:custDataLst>
          </p:nvPr>
        </p:nvGrpSpPr>
        <p:grpSpPr>
          <a:xfrm>
            <a:off x="5356580" y="2402902"/>
            <a:ext cx="1706039" cy="3480816"/>
            <a:chOff x="5327555" y="2391229"/>
            <a:chExt cx="1752715" cy="3576048"/>
          </a:xfrm>
          <a:solidFill>
            <a:schemeClr val="tx2"/>
          </a:solidFill>
        </p:grpSpPr>
        <p:sp>
          <p:nvSpPr>
            <p:cNvPr id="33" name="Oval 1"/>
            <p:cNvSpPr/>
            <p:nvPr/>
          </p:nvSpPr>
          <p:spPr>
            <a:xfrm>
              <a:off x="5613852" y="2391229"/>
              <a:ext cx="972458" cy="972458"/>
            </a:xfrm>
            <a:prstGeom prst="ellipse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34" name="Group 23"/>
            <p:cNvGrpSpPr/>
            <p:nvPr/>
          </p:nvGrpSpPr>
          <p:grpSpPr>
            <a:xfrm>
              <a:off x="5327555" y="3180303"/>
              <a:ext cx="1752715" cy="2786974"/>
              <a:chOff x="4941496" y="3075325"/>
              <a:chExt cx="2587561" cy="4114461"/>
            </a:xfrm>
            <a:grpFill/>
          </p:grpSpPr>
          <p:sp>
            <p:nvSpPr>
              <p:cNvPr id="35" name="Rectangle 2"/>
              <p:cNvSpPr/>
              <p:nvPr/>
            </p:nvSpPr>
            <p:spPr>
              <a:xfrm rot="1059798">
                <a:off x="5211257" y="3075325"/>
                <a:ext cx="208292" cy="4114461"/>
              </a:xfrm>
              <a:prstGeom prst="rect">
                <a:avLst/>
              </a:pr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6" name="Rectangle 3"/>
              <p:cNvSpPr/>
              <p:nvPr/>
            </p:nvSpPr>
            <p:spPr>
              <a:xfrm rot="20540202" flipV="1">
                <a:off x="6784470" y="3075325"/>
                <a:ext cx="208292" cy="4114461"/>
              </a:xfrm>
              <a:prstGeom prst="rect">
                <a:avLst/>
              </a:pr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7" name="Rectangle 5"/>
              <p:cNvSpPr/>
              <p:nvPr/>
            </p:nvSpPr>
            <p:spPr>
              <a:xfrm rot="2965124" flipV="1">
                <a:off x="5920990" y="3324396"/>
                <a:ext cx="183203" cy="1036296"/>
              </a:xfrm>
              <a:prstGeom prst="rect">
                <a:avLst/>
              </a:pr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8" name="Rectangle 6"/>
              <p:cNvSpPr/>
              <p:nvPr/>
            </p:nvSpPr>
            <p:spPr>
              <a:xfrm rot="17632735" flipV="1">
                <a:off x="6067857" y="3877690"/>
                <a:ext cx="183203" cy="1307435"/>
              </a:xfrm>
              <a:prstGeom prst="rect">
                <a:avLst/>
              </a:pr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9" name="Rectangle 7"/>
              <p:cNvSpPr/>
              <p:nvPr/>
            </p:nvSpPr>
            <p:spPr>
              <a:xfrm rot="3542085" flipV="1">
                <a:off x="5875544" y="4290062"/>
                <a:ext cx="183203" cy="2051300"/>
              </a:xfrm>
              <a:prstGeom prst="rect">
                <a:avLst/>
              </a:pr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40" name="Rectangle 8"/>
              <p:cNvSpPr/>
              <p:nvPr/>
            </p:nvSpPr>
            <p:spPr>
              <a:xfrm rot="17632735" flipV="1">
                <a:off x="6187063" y="5125446"/>
                <a:ext cx="183203" cy="2500785"/>
              </a:xfrm>
              <a:prstGeom prst="rect">
                <a:avLst/>
              </a:pr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</p:grpSp>
      <p:grpSp>
        <p:nvGrpSpPr>
          <p:cNvPr id="5" name="千图PPT彼岸天：ID 8661124库_组合 4"/>
          <p:cNvGrpSpPr/>
          <p:nvPr>
            <p:custDataLst>
              <p:tags r:id="rId2"/>
            </p:custDataLst>
          </p:nvPr>
        </p:nvGrpSpPr>
        <p:grpSpPr>
          <a:xfrm>
            <a:off x="4645442" y="1877318"/>
            <a:ext cx="2895256" cy="1994351"/>
            <a:chOff x="4458310" y="2499242"/>
            <a:chExt cx="3255677" cy="2242621"/>
          </a:xfrm>
        </p:grpSpPr>
        <p:grpSp>
          <p:nvGrpSpPr>
            <p:cNvPr id="23" name="Group 13"/>
            <p:cNvGrpSpPr/>
            <p:nvPr/>
          </p:nvGrpSpPr>
          <p:grpSpPr>
            <a:xfrm>
              <a:off x="5471366" y="2499242"/>
              <a:ext cx="2242621" cy="2242621"/>
              <a:chOff x="4891834" y="1056196"/>
              <a:chExt cx="3541350" cy="3541350"/>
            </a:xfrm>
          </p:grpSpPr>
          <p:sp>
            <p:nvSpPr>
              <p:cNvPr id="29" name="Arc 9"/>
              <p:cNvSpPr/>
              <p:nvPr/>
            </p:nvSpPr>
            <p:spPr>
              <a:xfrm rot="2650796">
                <a:off x="5594296" y="2122411"/>
                <a:ext cx="1408920" cy="1408920"/>
              </a:xfrm>
              <a:prstGeom prst="arc">
                <a:avLst/>
              </a:prstGeom>
              <a:ln w="38100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" name="Arc 10"/>
              <p:cNvSpPr/>
              <p:nvPr/>
            </p:nvSpPr>
            <p:spPr>
              <a:xfrm rot="2650796">
                <a:off x="5523938" y="1858690"/>
                <a:ext cx="1936362" cy="1936362"/>
              </a:xfrm>
              <a:prstGeom prst="arc">
                <a:avLst/>
              </a:prstGeom>
              <a:ln w="38100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" name="Arc 11"/>
              <p:cNvSpPr/>
              <p:nvPr/>
            </p:nvSpPr>
            <p:spPr>
              <a:xfrm rot="2650796">
                <a:off x="5270901" y="1511463"/>
                <a:ext cx="2630816" cy="2630816"/>
              </a:xfrm>
              <a:prstGeom prst="arc">
                <a:avLst/>
              </a:prstGeom>
              <a:ln w="38100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" name="Arc 12"/>
              <p:cNvSpPr/>
              <p:nvPr/>
            </p:nvSpPr>
            <p:spPr>
              <a:xfrm rot="2650796">
                <a:off x="4891834" y="1056196"/>
                <a:ext cx="3541350" cy="3541350"/>
              </a:xfrm>
              <a:prstGeom prst="arc">
                <a:avLst/>
              </a:prstGeom>
              <a:ln w="38100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4" name="Group 14"/>
            <p:cNvGrpSpPr/>
            <p:nvPr/>
          </p:nvGrpSpPr>
          <p:grpSpPr>
            <a:xfrm flipH="1">
              <a:off x="4458310" y="2499242"/>
              <a:ext cx="2242621" cy="2242621"/>
              <a:chOff x="4891834" y="1056196"/>
              <a:chExt cx="3541350" cy="3541350"/>
            </a:xfrm>
          </p:grpSpPr>
          <p:sp>
            <p:nvSpPr>
              <p:cNvPr id="25" name="Arc 15"/>
              <p:cNvSpPr/>
              <p:nvPr/>
            </p:nvSpPr>
            <p:spPr>
              <a:xfrm rot="2650796">
                <a:off x="5594296" y="2122411"/>
                <a:ext cx="1408920" cy="1408920"/>
              </a:xfrm>
              <a:prstGeom prst="arc">
                <a:avLst/>
              </a:prstGeom>
              <a:ln w="38100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" name="Arc 16"/>
              <p:cNvSpPr/>
              <p:nvPr/>
            </p:nvSpPr>
            <p:spPr>
              <a:xfrm rot="2650796">
                <a:off x="5523938" y="1858690"/>
                <a:ext cx="1936362" cy="1936362"/>
              </a:xfrm>
              <a:prstGeom prst="arc">
                <a:avLst/>
              </a:prstGeom>
              <a:ln w="38100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" name="Arc 17"/>
              <p:cNvSpPr/>
              <p:nvPr/>
            </p:nvSpPr>
            <p:spPr>
              <a:xfrm rot="2650796">
                <a:off x="5270901" y="1511463"/>
                <a:ext cx="2630816" cy="2630816"/>
              </a:xfrm>
              <a:prstGeom prst="arc">
                <a:avLst/>
              </a:prstGeom>
              <a:ln w="38100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" name="Arc 18"/>
              <p:cNvSpPr/>
              <p:nvPr/>
            </p:nvSpPr>
            <p:spPr>
              <a:xfrm rot="2650796">
                <a:off x="4891834" y="1056196"/>
                <a:ext cx="3541350" cy="3541350"/>
              </a:xfrm>
              <a:prstGeom prst="arc">
                <a:avLst/>
              </a:prstGeom>
              <a:ln w="38100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</p:grpSp>
      <p:sp>
        <p:nvSpPr>
          <p:cNvPr id="10" name="千图PPT彼岸天：ID 8661124库_Freeform: Shape 34"/>
          <p:cNvSpPr/>
          <p:nvPr>
            <p:custDataLst>
              <p:tags r:id="rId3"/>
            </p:custDataLst>
          </p:nvPr>
        </p:nvSpPr>
        <p:spPr bwMode="auto">
          <a:xfrm>
            <a:off x="5853082" y="2615915"/>
            <a:ext cx="510901" cy="472666"/>
          </a:xfrm>
          <a:custGeom>
            <a:avLst/>
            <a:gdLst/>
            <a:ahLst/>
            <a:cxnLst>
              <a:cxn ang="0">
                <a:pos x="39" y="36"/>
              </a:cxn>
              <a:cxn ang="0">
                <a:pos x="41" y="44"/>
              </a:cxn>
              <a:cxn ang="0">
                <a:pos x="35" y="50"/>
              </a:cxn>
              <a:cxn ang="0">
                <a:pos x="27" y="53"/>
              </a:cxn>
              <a:cxn ang="0">
                <a:pos x="18" y="53"/>
              </a:cxn>
              <a:cxn ang="0">
                <a:pos x="11" y="50"/>
              </a:cxn>
              <a:cxn ang="0">
                <a:pos x="4" y="44"/>
              </a:cxn>
              <a:cxn ang="0">
                <a:pos x="6" y="36"/>
              </a:cxn>
              <a:cxn ang="0">
                <a:pos x="0" y="28"/>
              </a:cxn>
              <a:cxn ang="0">
                <a:pos x="7" y="23"/>
              </a:cxn>
              <a:cxn ang="0">
                <a:pos x="4" y="18"/>
              </a:cxn>
              <a:cxn ang="0">
                <a:pos x="15" y="16"/>
              </a:cxn>
              <a:cxn ang="0">
                <a:pos x="19" y="8"/>
              </a:cxn>
              <a:cxn ang="0">
                <a:pos x="28" y="15"/>
              </a:cxn>
              <a:cxn ang="0">
                <a:pos x="35" y="12"/>
              </a:cxn>
              <a:cxn ang="0">
                <a:pos x="41" y="19"/>
              </a:cxn>
              <a:cxn ang="0">
                <a:pos x="45" y="27"/>
              </a:cxn>
              <a:cxn ang="0">
                <a:pos x="23" y="22"/>
              </a:cxn>
              <a:cxn ang="0">
                <a:pos x="32" y="31"/>
              </a:cxn>
              <a:cxn ang="0">
                <a:pos x="63" y="16"/>
              </a:cxn>
              <a:cxn ang="0">
                <a:pos x="64" y="24"/>
              </a:cxn>
              <a:cxn ang="0">
                <a:pos x="55" y="22"/>
              </a:cxn>
              <a:cxn ang="0">
                <a:pos x="46" y="24"/>
              </a:cxn>
              <a:cxn ang="0">
                <a:pos x="46" y="16"/>
              </a:cxn>
              <a:cxn ang="0">
                <a:pos x="46" y="9"/>
              </a:cxn>
              <a:cxn ang="0">
                <a:pos x="46" y="2"/>
              </a:cxn>
              <a:cxn ang="0">
                <a:pos x="55" y="4"/>
              </a:cxn>
              <a:cxn ang="0">
                <a:pos x="59" y="0"/>
              </a:cxn>
              <a:cxn ang="0">
                <a:pos x="62" y="7"/>
              </a:cxn>
              <a:cxn ang="0">
                <a:pos x="68" y="15"/>
              </a:cxn>
              <a:cxn ang="0">
                <a:pos x="62" y="55"/>
              </a:cxn>
              <a:cxn ang="0">
                <a:pos x="59" y="63"/>
              </a:cxn>
              <a:cxn ang="0">
                <a:pos x="54" y="59"/>
              </a:cxn>
              <a:cxn ang="0">
                <a:pos x="45" y="60"/>
              </a:cxn>
              <a:cxn ang="0">
                <a:pos x="41" y="52"/>
              </a:cxn>
              <a:cxn ang="0">
                <a:pos x="47" y="44"/>
              </a:cxn>
              <a:cxn ang="0">
                <a:pos x="50" y="36"/>
              </a:cxn>
              <a:cxn ang="0">
                <a:pos x="56" y="40"/>
              </a:cxn>
              <a:cxn ang="0">
                <a:pos x="64" y="39"/>
              </a:cxn>
              <a:cxn ang="0">
                <a:pos x="63" y="46"/>
              </a:cxn>
              <a:cxn ang="0">
                <a:pos x="55" y="8"/>
              </a:cxn>
              <a:cxn ang="0">
                <a:pos x="59" y="13"/>
              </a:cxn>
              <a:cxn ang="0">
                <a:pos x="50" y="49"/>
              </a:cxn>
              <a:cxn ang="0">
                <a:pos x="55" y="45"/>
              </a:cxn>
            </a:cxnLst>
            <a:rect l="0" t="0" r="r" b="b"/>
            <a:pathLst>
              <a:path w="68" h="63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</a:p>
        </p:txBody>
      </p:sp>
      <p:grpSp>
        <p:nvGrpSpPr>
          <p:cNvPr id="2" name="千图PPT彼岸天：ID 8661124库_组合 1"/>
          <p:cNvGrpSpPr/>
          <p:nvPr>
            <p:custDataLst>
              <p:tags r:id="rId4"/>
            </p:custDataLst>
          </p:nvPr>
        </p:nvGrpSpPr>
        <p:grpSpPr>
          <a:xfrm>
            <a:off x="1852038" y="1743621"/>
            <a:ext cx="2718427" cy="743252"/>
            <a:chOff x="1852038" y="1743621"/>
            <a:chExt cx="2718427" cy="743252"/>
          </a:xfrm>
        </p:grpSpPr>
        <p:grpSp>
          <p:nvGrpSpPr>
            <p:cNvPr id="6" name="Group 20"/>
            <p:cNvGrpSpPr/>
            <p:nvPr/>
          </p:nvGrpSpPr>
          <p:grpSpPr>
            <a:xfrm>
              <a:off x="1852038" y="1743621"/>
              <a:ext cx="2141079" cy="743252"/>
              <a:chOff x="609599" y="3139323"/>
              <a:chExt cx="2407615" cy="835777"/>
            </a:xfrm>
          </p:grpSpPr>
          <p:sp>
            <p:nvSpPr>
              <p:cNvPr id="21" name="TextBox 21"/>
              <p:cNvSpPr txBox="1"/>
              <p:nvPr/>
            </p:nvSpPr>
            <p:spPr>
              <a:xfrm>
                <a:off x="609599" y="3385544"/>
                <a:ext cx="2407615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/>
              </a:bodyPr>
              <a:lstStyle/>
              <a:p>
                <a:pPr algn="r" defTabSz="914400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请替换文字内容复制你的内容到此</a:t>
                </a:r>
                <a:br>
                  <a:rPr lang="zh-CN" altLang="en-US" sz="1000" dirty="0"/>
                </a:br>
                <a:endParaRPr lang="zh-CN" altLang="en-US" sz="1000" dirty="0"/>
              </a:p>
            </p:txBody>
          </p:sp>
          <p:sp>
            <p:nvSpPr>
              <p:cNvPr id="22" name="Rectangle 22"/>
              <p:cNvSpPr/>
              <p:nvPr/>
            </p:nvSpPr>
            <p:spPr>
              <a:xfrm>
                <a:off x="609599" y="3139323"/>
                <a:ext cx="2407615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10000"/>
              </a:bodyPr>
              <a:lstStyle/>
              <a:p>
                <a:pPr lvl="0" algn="r" defTabSz="914400">
                  <a:defRPr/>
                </a:pPr>
                <a:r>
                  <a:rPr lang="zh-CN" altLang="en-US" sz="1600" b="1" dirty="0">
                    <a:solidFill>
                      <a:schemeClr val="accent1"/>
                    </a:solidFill>
                  </a:rPr>
                  <a:t>输入标题文本</a:t>
                </a:r>
                <a:endParaRPr lang="zh-CN" altLang="en-US" sz="1600" b="1" dirty="0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11" name="Freeform: Shape 39"/>
            <p:cNvSpPr/>
            <p:nvPr/>
          </p:nvSpPr>
          <p:spPr>
            <a:xfrm>
              <a:off x="4190263" y="1866690"/>
              <a:ext cx="380202" cy="473589"/>
            </a:xfrm>
            <a:custGeom>
              <a:avLst/>
              <a:gdLst>
                <a:gd name="connsiteX0" fmla="*/ 79065 w 271462"/>
                <a:gd name="connsiteY0" fmla="*/ 301625 h 338138"/>
                <a:gd name="connsiteX1" fmla="*/ 69850 w 271462"/>
                <a:gd name="connsiteY1" fmla="*/ 312632 h 338138"/>
                <a:gd name="connsiteX2" fmla="*/ 79065 w 271462"/>
                <a:gd name="connsiteY2" fmla="*/ 322263 h 338138"/>
                <a:gd name="connsiteX3" fmla="*/ 114610 w 271462"/>
                <a:gd name="connsiteY3" fmla="*/ 322263 h 338138"/>
                <a:gd name="connsiteX4" fmla="*/ 123825 w 271462"/>
                <a:gd name="connsiteY4" fmla="*/ 312632 h 338138"/>
                <a:gd name="connsiteX5" fmla="*/ 114610 w 271462"/>
                <a:gd name="connsiteY5" fmla="*/ 301625 h 338138"/>
                <a:gd name="connsiteX6" fmla="*/ 79065 w 271462"/>
                <a:gd name="connsiteY6" fmla="*/ 301625 h 338138"/>
                <a:gd name="connsiteX7" fmla="*/ 166687 w 271462"/>
                <a:gd name="connsiteY7" fmla="*/ 152400 h 338138"/>
                <a:gd name="connsiteX8" fmla="*/ 166687 w 271462"/>
                <a:gd name="connsiteY8" fmla="*/ 166688 h 338138"/>
                <a:gd name="connsiteX9" fmla="*/ 171450 w 271462"/>
                <a:gd name="connsiteY9" fmla="*/ 166688 h 338138"/>
                <a:gd name="connsiteX10" fmla="*/ 171450 w 271462"/>
                <a:gd name="connsiteY10" fmla="*/ 193676 h 338138"/>
                <a:gd name="connsiteX11" fmla="*/ 166687 w 271462"/>
                <a:gd name="connsiteY11" fmla="*/ 193676 h 338138"/>
                <a:gd name="connsiteX12" fmla="*/ 166687 w 271462"/>
                <a:gd name="connsiteY12" fmla="*/ 207963 h 338138"/>
                <a:gd name="connsiteX13" fmla="*/ 193675 w 271462"/>
                <a:gd name="connsiteY13" fmla="*/ 207963 h 338138"/>
                <a:gd name="connsiteX14" fmla="*/ 193675 w 271462"/>
                <a:gd name="connsiteY14" fmla="*/ 193676 h 338138"/>
                <a:gd name="connsiteX15" fmla="*/ 190500 w 271462"/>
                <a:gd name="connsiteY15" fmla="*/ 193676 h 338138"/>
                <a:gd name="connsiteX16" fmla="*/ 190500 w 271462"/>
                <a:gd name="connsiteY16" fmla="*/ 152400 h 338138"/>
                <a:gd name="connsiteX17" fmla="*/ 179388 w 271462"/>
                <a:gd name="connsiteY17" fmla="*/ 125413 h 338138"/>
                <a:gd name="connsiteX18" fmla="*/ 168275 w 271462"/>
                <a:gd name="connsiteY18" fmla="*/ 135732 h 338138"/>
                <a:gd name="connsiteX19" fmla="*/ 179388 w 271462"/>
                <a:gd name="connsiteY19" fmla="*/ 146051 h 338138"/>
                <a:gd name="connsiteX20" fmla="*/ 190501 w 271462"/>
                <a:gd name="connsiteY20" fmla="*/ 135732 h 338138"/>
                <a:gd name="connsiteX21" fmla="*/ 179388 w 271462"/>
                <a:gd name="connsiteY21" fmla="*/ 125413 h 338138"/>
                <a:gd name="connsiteX22" fmla="*/ 180975 w 271462"/>
                <a:gd name="connsiteY22" fmla="*/ 88900 h 338138"/>
                <a:gd name="connsiteX23" fmla="*/ 271462 w 271462"/>
                <a:gd name="connsiteY23" fmla="*/ 169069 h 338138"/>
                <a:gd name="connsiteX24" fmla="*/ 180975 w 271462"/>
                <a:gd name="connsiteY24" fmla="*/ 249238 h 338138"/>
                <a:gd name="connsiteX25" fmla="*/ 131141 w 271462"/>
                <a:gd name="connsiteY25" fmla="*/ 236096 h 338138"/>
                <a:gd name="connsiteX26" fmla="*/ 97044 w 271462"/>
                <a:gd name="connsiteY26" fmla="*/ 242667 h 338138"/>
                <a:gd name="connsiteX27" fmla="*/ 95732 w 271462"/>
                <a:gd name="connsiteY27" fmla="*/ 237410 h 338138"/>
                <a:gd name="connsiteX28" fmla="*/ 110158 w 271462"/>
                <a:gd name="connsiteY28" fmla="*/ 219011 h 338138"/>
                <a:gd name="connsiteX29" fmla="*/ 90487 w 271462"/>
                <a:gd name="connsiteY29" fmla="*/ 169069 h 338138"/>
                <a:gd name="connsiteX30" fmla="*/ 180975 w 271462"/>
                <a:gd name="connsiteY30" fmla="*/ 88900 h 338138"/>
                <a:gd name="connsiteX31" fmla="*/ 37042 w 271462"/>
                <a:gd name="connsiteY31" fmla="*/ 0 h 338138"/>
                <a:gd name="connsiteX32" fmla="*/ 162719 w 271462"/>
                <a:gd name="connsiteY32" fmla="*/ 0 h 338138"/>
                <a:gd name="connsiteX33" fmla="*/ 198438 w 271462"/>
                <a:gd name="connsiteY33" fmla="*/ 38304 h 338138"/>
                <a:gd name="connsiteX34" fmla="*/ 198438 w 271462"/>
                <a:gd name="connsiteY34" fmla="*/ 67363 h 338138"/>
                <a:gd name="connsiteX35" fmla="*/ 181240 w 271462"/>
                <a:gd name="connsiteY35" fmla="*/ 66042 h 338138"/>
                <a:gd name="connsiteX36" fmla="*/ 165365 w 271462"/>
                <a:gd name="connsiteY36" fmla="*/ 67363 h 338138"/>
                <a:gd name="connsiteX37" fmla="*/ 165365 w 271462"/>
                <a:gd name="connsiteY37" fmla="*/ 51513 h 338138"/>
                <a:gd name="connsiteX38" fmla="*/ 34396 w 271462"/>
                <a:gd name="connsiteY38" fmla="*/ 51513 h 338138"/>
                <a:gd name="connsiteX39" fmla="*/ 33073 w 271462"/>
                <a:gd name="connsiteY39" fmla="*/ 51513 h 338138"/>
                <a:gd name="connsiteX40" fmla="*/ 33073 w 271462"/>
                <a:gd name="connsiteY40" fmla="*/ 286625 h 338138"/>
                <a:gd name="connsiteX41" fmla="*/ 34396 w 271462"/>
                <a:gd name="connsiteY41" fmla="*/ 286625 h 338138"/>
                <a:gd name="connsiteX42" fmla="*/ 165365 w 271462"/>
                <a:gd name="connsiteY42" fmla="*/ 286625 h 338138"/>
                <a:gd name="connsiteX43" fmla="*/ 165365 w 271462"/>
                <a:gd name="connsiteY43" fmla="*/ 270775 h 338138"/>
                <a:gd name="connsiteX44" fmla="*/ 181240 w 271462"/>
                <a:gd name="connsiteY44" fmla="*/ 272096 h 338138"/>
                <a:gd name="connsiteX45" fmla="*/ 198438 w 271462"/>
                <a:gd name="connsiteY45" fmla="*/ 270775 h 338138"/>
                <a:gd name="connsiteX46" fmla="*/ 198438 w 271462"/>
                <a:gd name="connsiteY46" fmla="*/ 299834 h 338138"/>
                <a:gd name="connsiteX47" fmla="*/ 162719 w 271462"/>
                <a:gd name="connsiteY47" fmla="*/ 338138 h 338138"/>
                <a:gd name="connsiteX48" fmla="*/ 37042 w 271462"/>
                <a:gd name="connsiteY48" fmla="*/ 338138 h 338138"/>
                <a:gd name="connsiteX49" fmla="*/ 0 w 271462"/>
                <a:gd name="connsiteY49" fmla="*/ 299834 h 338138"/>
                <a:gd name="connsiteX50" fmla="*/ 0 w 271462"/>
                <a:gd name="connsiteY50" fmla="*/ 38304 h 338138"/>
                <a:gd name="connsiteX51" fmla="*/ 37042 w 271462"/>
                <a:gd name="connsiteY51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71462" h="338138">
                  <a:moveTo>
                    <a:pt x="79065" y="301625"/>
                  </a:moveTo>
                  <a:cubicBezTo>
                    <a:pt x="73799" y="301625"/>
                    <a:pt x="69850" y="305753"/>
                    <a:pt x="69850" y="312632"/>
                  </a:cubicBezTo>
                  <a:cubicBezTo>
                    <a:pt x="69850" y="318136"/>
                    <a:pt x="73799" y="322263"/>
                    <a:pt x="79065" y="322263"/>
                  </a:cubicBezTo>
                  <a:cubicBezTo>
                    <a:pt x="79065" y="322263"/>
                    <a:pt x="79065" y="322263"/>
                    <a:pt x="114610" y="322263"/>
                  </a:cubicBezTo>
                  <a:cubicBezTo>
                    <a:pt x="119875" y="322263"/>
                    <a:pt x="123825" y="318136"/>
                    <a:pt x="123825" y="312632"/>
                  </a:cubicBezTo>
                  <a:cubicBezTo>
                    <a:pt x="123825" y="305753"/>
                    <a:pt x="119875" y="301625"/>
                    <a:pt x="114610" y="301625"/>
                  </a:cubicBezTo>
                  <a:cubicBezTo>
                    <a:pt x="114610" y="301625"/>
                    <a:pt x="114610" y="301625"/>
                    <a:pt x="79065" y="301625"/>
                  </a:cubicBezTo>
                  <a:close/>
                  <a:moveTo>
                    <a:pt x="166687" y="152400"/>
                  </a:moveTo>
                  <a:lnTo>
                    <a:pt x="166687" y="166688"/>
                  </a:lnTo>
                  <a:lnTo>
                    <a:pt x="171450" y="166688"/>
                  </a:lnTo>
                  <a:lnTo>
                    <a:pt x="171450" y="193676"/>
                  </a:lnTo>
                  <a:lnTo>
                    <a:pt x="166687" y="193676"/>
                  </a:lnTo>
                  <a:lnTo>
                    <a:pt x="166687" y="207963"/>
                  </a:lnTo>
                  <a:lnTo>
                    <a:pt x="193675" y="207963"/>
                  </a:lnTo>
                  <a:lnTo>
                    <a:pt x="193675" y="193676"/>
                  </a:lnTo>
                  <a:lnTo>
                    <a:pt x="190500" y="193676"/>
                  </a:lnTo>
                  <a:lnTo>
                    <a:pt x="190500" y="152400"/>
                  </a:lnTo>
                  <a:close/>
                  <a:moveTo>
                    <a:pt x="179388" y="125413"/>
                  </a:moveTo>
                  <a:cubicBezTo>
                    <a:pt x="173250" y="125413"/>
                    <a:pt x="168275" y="130033"/>
                    <a:pt x="168275" y="135732"/>
                  </a:cubicBezTo>
                  <a:cubicBezTo>
                    <a:pt x="168275" y="141431"/>
                    <a:pt x="173250" y="146051"/>
                    <a:pt x="179388" y="146051"/>
                  </a:cubicBezTo>
                  <a:cubicBezTo>
                    <a:pt x="185526" y="146051"/>
                    <a:pt x="190501" y="141431"/>
                    <a:pt x="190501" y="135732"/>
                  </a:cubicBezTo>
                  <a:cubicBezTo>
                    <a:pt x="190501" y="130033"/>
                    <a:pt x="185526" y="125413"/>
                    <a:pt x="179388" y="125413"/>
                  </a:cubicBezTo>
                  <a:close/>
                  <a:moveTo>
                    <a:pt x="180975" y="88900"/>
                  </a:moveTo>
                  <a:cubicBezTo>
                    <a:pt x="230808" y="88900"/>
                    <a:pt x="271462" y="124384"/>
                    <a:pt x="271462" y="169069"/>
                  </a:cubicBezTo>
                  <a:cubicBezTo>
                    <a:pt x="271462" y="212439"/>
                    <a:pt x="230808" y="249238"/>
                    <a:pt x="180975" y="249238"/>
                  </a:cubicBezTo>
                  <a:cubicBezTo>
                    <a:pt x="162614" y="249238"/>
                    <a:pt x="145566" y="243981"/>
                    <a:pt x="131141" y="236096"/>
                  </a:cubicBezTo>
                  <a:cubicBezTo>
                    <a:pt x="119338" y="243981"/>
                    <a:pt x="104912" y="242667"/>
                    <a:pt x="97044" y="242667"/>
                  </a:cubicBezTo>
                  <a:cubicBezTo>
                    <a:pt x="94421" y="241353"/>
                    <a:pt x="94421" y="238724"/>
                    <a:pt x="95732" y="237410"/>
                  </a:cubicBezTo>
                  <a:cubicBezTo>
                    <a:pt x="103601" y="232153"/>
                    <a:pt x="107535" y="225582"/>
                    <a:pt x="110158" y="219011"/>
                  </a:cubicBezTo>
                  <a:cubicBezTo>
                    <a:pt x="97044" y="205868"/>
                    <a:pt x="90487" y="187469"/>
                    <a:pt x="90487" y="169069"/>
                  </a:cubicBezTo>
                  <a:cubicBezTo>
                    <a:pt x="90487" y="124384"/>
                    <a:pt x="131141" y="88900"/>
                    <a:pt x="180975" y="88900"/>
                  </a:cubicBezTo>
                  <a:close/>
                  <a:moveTo>
                    <a:pt x="37042" y="0"/>
                  </a:moveTo>
                  <a:cubicBezTo>
                    <a:pt x="37042" y="0"/>
                    <a:pt x="37042" y="0"/>
                    <a:pt x="162719" y="0"/>
                  </a:cubicBezTo>
                  <a:cubicBezTo>
                    <a:pt x="182563" y="0"/>
                    <a:pt x="198438" y="17171"/>
                    <a:pt x="198438" y="38304"/>
                  </a:cubicBezTo>
                  <a:cubicBezTo>
                    <a:pt x="198438" y="38304"/>
                    <a:pt x="198438" y="38304"/>
                    <a:pt x="198438" y="67363"/>
                  </a:cubicBezTo>
                  <a:cubicBezTo>
                    <a:pt x="193147" y="67363"/>
                    <a:pt x="186532" y="66042"/>
                    <a:pt x="181240" y="66042"/>
                  </a:cubicBezTo>
                  <a:cubicBezTo>
                    <a:pt x="175949" y="66042"/>
                    <a:pt x="170657" y="67363"/>
                    <a:pt x="165365" y="67363"/>
                  </a:cubicBezTo>
                  <a:cubicBezTo>
                    <a:pt x="165365" y="67363"/>
                    <a:pt x="165365" y="67363"/>
                    <a:pt x="165365" y="51513"/>
                  </a:cubicBezTo>
                  <a:cubicBezTo>
                    <a:pt x="165365" y="51513"/>
                    <a:pt x="165365" y="51513"/>
                    <a:pt x="34396" y="51513"/>
                  </a:cubicBezTo>
                  <a:cubicBezTo>
                    <a:pt x="34396" y="51513"/>
                    <a:pt x="33073" y="51513"/>
                    <a:pt x="33073" y="51513"/>
                  </a:cubicBezTo>
                  <a:cubicBezTo>
                    <a:pt x="33073" y="51513"/>
                    <a:pt x="33073" y="51513"/>
                    <a:pt x="33073" y="286625"/>
                  </a:cubicBezTo>
                  <a:cubicBezTo>
                    <a:pt x="33073" y="286625"/>
                    <a:pt x="34396" y="286625"/>
                    <a:pt x="34396" y="286625"/>
                  </a:cubicBezTo>
                  <a:cubicBezTo>
                    <a:pt x="34396" y="286625"/>
                    <a:pt x="34396" y="286625"/>
                    <a:pt x="165365" y="286625"/>
                  </a:cubicBezTo>
                  <a:cubicBezTo>
                    <a:pt x="165365" y="286625"/>
                    <a:pt x="165365" y="286625"/>
                    <a:pt x="165365" y="270775"/>
                  </a:cubicBezTo>
                  <a:cubicBezTo>
                    <a:pt x="170657" y="270775"/>
                    <a:pt x="175949" y="272096"/>
                    <a:pt x="181240" y="272096"/>
                  </a:cubicBezTo>
                  <a:cubicBezTo>
                    <a:pt x="186532" y="272096"/>
                    <a:pt x="193147" y="270775"/>
                    <a:pt x="198438" y="270775"/>
                  </a:cubicBezTo>
                  <a:cubicBezTo>
                    <a:pt x="198438" y="270775"/>
                    <a:pt x="198438" y="270775"/>
                    <a:pt x="198438" y="299834"/>
                  </a:cubicBezTo>
                  <a:cubicBezTo>
                    <a:pt x="198438" y="320967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7042" y="338138"/>
                  </a:cubicBezTo>
                  <a:cubicBezTo>
                    <a:pt x="17198" y="338138"/>
                    <a:pt x="0" y="320967"/>
                    <a:pt x="0" y="299834"/>
                  </a:cubicBezTo>
                  <a:cubicBezTo>
                    <a:pt x="0" y="299834"/>
                    <a:pt x="0" y="299834"/>
                    <a:pt x="0" y="38304"/>
                  </a:cubicBezTo>
                  <a:cubicBezTo>
                    <a:pt x="0" y="17171"/>
                    <a:pt x="17198" y="0"/>
                    <a:pt x="37042" y="0"/>
                  </a:cubicBezTo>
                  <a:close/>
                </a:path>
              </a:pathLst>
            </a:cu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</p:grpSp>
      <p:grpSp>
        <p:nvGrpSpPr>
          <p:cNvPr id="41" name="千图PPT彼岸天：ID 8661124库_组合 40"/>
          <p:cNvGrpSpPr/>
          <p:nvPr>
            <p:custDataLst>
              <p:tags r:id="rId5"/>
            </p:custDataLst>
          </p:nvPr>
        </p:nvGrpSpPr>
        <p:grpSpPr>
          <a:xfrm>
            <a:off x="7614092" y="1736812"/>
            <a:ext cx="2831204" cy="743252"/>
            <a:chOff x="7614092" y="1736812"/>
            <a:chExt cx="2831204" cy="743252"/>
          </a:xfrm>
        </p:grpSpPr>
        <p:grpSp>
          <p:nvGrpSpPr>
            <p:cNvPr id="7" name="Group 25"/>
            <p:cNvGrpSpPr/>
            <p:nvPr/>
          </p:nvGrpSpPr>
          <p:grpSpPr>
            <a:xfrm>
              <a:off x="8260006" y="1736812"/>
              <a:ext cx="2185290" cy="743252"/>
              <a:chOff x="9029821" y="3139323"/>
              <a:chExt cx="2457329" cy="835777"/>
            </a:xfrm>
          </p:grpSpPr>
          <p:sp>
            <p:nvSpPr>
              <p:cNvPr id="19" name="TextBox 26"/>
              <p:cNvSpPr txBox="1"/>
              <p:nvPr/>
            </p:nvSpPr>
            <p:spPr>
              <a:xfrm>
                <a:off x="9029821" y="3385544"/>
                <a:ext cx="2457329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/>
              </a:bodyPr>
              <a:lstStyle/>
              <a:p>
                <a:pPr defTabSz="914400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请替换文字内容复制你的内容到此</a:t>
                </a:r>
                <a:br>
                  <a:rPr lang="zh-CN" altLang="en-US" sz="1000" dirty="0"/>
                </a:br>
                <a:endParaRPr lang="zh-CN" altLang="en-US" sz="1000" dirty="0"/>
              </a:p>
            </p:txBody>
          </p:sp>
          <p:sp>
            <p:nvSpPr>
              <p:cNvPr id="20" name="Rectangle 27"/>
              <p:cNvSpPr/>
              <p:nvPr/>
            </p:nvSpPr>
            <p:spPr>
              <a:xfrm>
                <a:off x="9029821" y="3139323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10000"/>
              </a:bodyPr>
              <a:lstStyle/>
              <a:p>
                <a:pPr lvl="0" defTabSz="914400">
                  <a:defRPr/>
                </a:pPr>
                <a:r>
                  <a:rPr lang="zh-CN" altLang="en-US" sz="1600" b="1" dirty="0">
                    <a:solidFill>
                      <a:schemeClr val="accent2"/>
                    </a:solidFill>
                  </a:rPr>
                  <a:t>输入标题文本</a:t>
                </a:r>
                <a:endParaRPr lang="zh-CN" altLang="en-US" sz="1600" b="1" dirty="0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12" name="Freeform: Shape 41"/>
            <p:cNvSpPr/>
            <p:nvPr/>
          </p:nvSpPr>
          <p:spPr>
            <a:xfrm>
              <a:off x="7614092" y="1824877"/>
              <a:ext cx="380202" cy="473589"/>
            </a:xfrm>
            <a:custGeom>
              <a:avLst/>
              <a:gdLst>
                <a:gd name="connsiteX0" fmla="*/ 79065 w 271462"/>
                <a:gd name="connsiteY0" fmla="*/ 301625 h 338138"/>
                <a:gd name="connsiteX1" fmla="*/ 69850 w 271462"/>
                <a:gd name="connsiteY1" fmla="*/ 312632 h 338138"/>
                <a:gd name="connsiteX2" fmla="*/ 79065 w 271462"/>
                <a:gd name="connsiteY2" fmla="*/ 322263 h 338138"/>
                <a:gd name="connsiteX3" fmla="*/ 114610 w 271462"/>
                <a:gd name="connsiteY3" fmla="*/ 322263 h 338138"/>
                <a:gd name="connsiteX4" fmla="*/ 123825 w 271462"/>
                <a:gd name="connsiteY4" fmla="*/ 312632 h 338138"/>
                <a:gd name="connsiteX5" fmla="*/ 114610 w 271462"/>
                <a:gd name="connsiteY5" fmla="*/ 301625 h 338138"/>
                <a:gd name="connsiteX6" fmla="*/ 79065 w 271462"/>
                <a:gd name="connsiteY6" fmla="*/ 301625 h 338138"/>
                <a:gd name="connsiteX7" fmla="*/ 166687 w 271462"/>
                <a:gd name="connsiteY7" fmla="*/ 152400 h 338138"/>
                <a:gd name="connsiteX8" fmla="*/ 166687 w 271462"/>
                <a:gd name="connsiteY8" fmla="*/ 166688 h 338138"/>
                <a:gd name="connsiteX9" fmla="*/ 171450 w 271462"/>
                <a:gd name="connsiteY9" fmla="*/ 166688 h 338138"/>
                <a:gd name="connsiteX10" fmla="*/ 171450 w 271462"/>
                <a:gd name="connsiteY10" fmla="*/ 193676 h 338138"/>
                <a:gd name="connsiteX11" fmla="*/ 166687 w 271462"/>
                <a:gd name="connsiteY11" fmla="*/ 193676 h 338138"/>
                <a:gd name="connsiteX12" fmla="*/ 166687 w 271462"/>
                <a:gd name="connsiteY12" fmla="*/ 207963 h 338138"/>
                <a:gd name="connsiteX13" fmla="*/ 193675 w 271462"/>
                <a:gd name="connsiteY13" fmla="*/ 207963 h 338138"/>
                <a:gd name="connsiteX14" fmla="*/ 193675 w 271462"/>
                <a:gd name="connsiteY14" fmla="*/ 193676 h 338138"/>
                <a:gd name="connsiteX15" fmla="*/ 190500 w 271462"/>
                <a:gd name="connsiteY15" fmla="*/ 193676 h 338138"/>
                <a:gd name="connsiteX16" fmla="*/ 190500 w 271462"/>
                <a:gd name="connsiteY16" fmla="*/ 152400 h 338138"/>
                <a:gd name="connsiteX17" fmla="*/ 179388 w 271462"/>
                <a:gd name="connsiteY17" fmla="*/ 125413 h 338138"/>
                <a:gd name="connsiteX18" fmla="*/ 168275 w 271462"/>
                <a:gd name="connsiteY18" fmla="*/ 135732 h 338138"/>
                <a:gd name="connsiteX19" fmla="*/ 179388 w 271462"/>
                <a:gd name="connsiteY19" fmla="*/ 146051 h 338138"/>
                <a:gd name="connsiteX20" fmla="*/ 190501 w 271462"/>
                <a:gd name="connsiteY20" fmla="*/ 135732 h 338138"/>
                <a:gd name="connsiteX21" fmla="*/ 179388 w 271462"/>
                <a:gd name="connsiteY21" fmla="*/ 125413 h 338138"/>
                <a:gd name="connsiteX22" fmla="*/ 180975 w 271462"/>
                <a:gd name="connsiteY22" fmla="*/ 88900 h 338138"/>
                <a:gd name="connsiteX23" fmla="*/ 271462 w 271462"/>
                <a:gd name="connsiteY23" fmla="*/ 169069 h 338138"/>
                <a:gd name="connsiteX24" fmla="*/ 180975 w 271462"/>
                <a:gd name="connsiteY24" fmla="*/ 249238 h 338138"/>
                <a:gd name="connsiteX25" fmla="*/ 131141 w 271462"/>
                <a:gd name="connsiteY25" fmla="*/ 236096 h 338138"/>
                <a:gd name="connsiteX26" fmla="*/ 97044 w 271462"/>
                <a:gd name="connsiteY26" fmla="*/ 242667 h 338138"/>
                <a:gd name="connsiteX27" fmla="*/ 95732 w 271462"/>
                <a:gd name="connsiteY27" fmla="*/ 237410 h 338138"/>
                <a:gd name="connsiteX28" fmla="*/ 110158 w 271462"/>
                <a:gd name="connsiteY28" fmla="*/ 219011 h 338138"/>
                <a:gd name="connsiteX29" fmla="*/ 90487 w 271462"/>
                <a:gd name="connsiteY29" fmla="*/ 169069 h 338138"/>
                <a:gd name="connsiteX30" fmla="*/ 180975 w 271462"/>
                <a:gd name="connsiteY30" fmla="*/ 88900 h 338138"/>
                <a:gd name="connsiteX31" fmla="*/ 37042 w 271462"/>
                <a:gd name="connsiteY31" fmla="*/ 0 h 338138"/>
                <a:gd name="connsiteX32" fmla="*/ 162719 w 271462"/>
                <a:gd name="connsiteY32" fmla="*/ 0 h 338138"/>
                <a:gd name="connsiteX33" fmla="*/ 198438 w 271462"/>
                <a:gd name="connsiteY33" fmla="*/ 38304 h 338138"/>
                <a:gd name="connsiteX34" fmla="*/ 198438 w 271462"/>
                <a:gd name="connsiteY34" fmla="*/ 67363 h 338138"/>
                <a:gd name="connsiteX35" fmla="*/ 181240 w 271462"/>
                <a:gd name="connsiteY35" fmla="*/ 66042 h 338138"/>
                <a:gd name="connsiteX36" fmla="*/ 165365 w 271462"/>
                <a:gd name="connsiteY36" fmla="*/ 67363 h 338138"/>
                <a:gd name="connsiteX37" fmla="*/ 165365 w 271462"/>
                <a:gd name="connsiteY37" fmla="*/ 51513 h 338138"/>
                <a:gd name="connsiteX38" fmla="*/ 34396 w 271462"/>
                <a:gd name="connsiteY38" fmla="*/ 51513 h 338138"/>
                <a:gd name="connsiteX39" fmla="*/ 33073 w 271462"/>
                <a:gd name="connsiteY39" fmla="*/ 51513 h 338138"/>
                <a:gd name="connsiteX40" fmla="*/ 33073 w 271462"/>
                <a:gd name="connsiteY40" fmla="*/ 286625 h 338138"/>
                <a:gd name="connsiteX41" fmla="*/ 34396 w 271462"/>
                <a:gd name="connsiteY41" fmla="*/ 286625 h 338138"/>
                <a:gd name="connsiteX42" fmla="*/ 165365 w 271462"/>
                <a:gd name="connsiteY42" fmla="*/ 286625 h 338138"/>
                <a:gd name="connsiteX43" fmla="*/ 165365 w 271462"/>
                <a:gd name="connsiteY43" fmla="*/ 270775 h 338138"/>
                <a:gd name="connsiteX44" fmla="*/ 181240 w 271462"/>
                <a:gd name="connsiteY44" fmla="*/ 272096 h 338138"/>
                <a:gd name="connsiteX45" fmla="*/ 198438 w 271462"/>
                <a:gd name="connsiteY45" fmla="*/ 270775 h 338138"/>
                <a:gd name="connsiteX46" fmla="*/ 198438 w 271462"/>
                <a:gd name="connsiteY46" fmla="*/ 299834 h 338138"/>
                <a:gd name="connsiteX47" fmla="*/ 162719 w 271462"/>
                <a:gd name="connsiteY47" fmla="*/ 338138 h 338138"/>
                <a:gd name="connsiteX48" fmla="*/ 37042 w 271462"/>
                <a:gd name="connsiteY48" fmla="*/ 338138 h 338138"/>
                <a:gd name="connsiteX49" fmla="*/ 0 w 271462"/>
                <a:gd name="connsiteY49" fmla="*/ 299834 h 338138"/>
                <a:gd name="connsiteX50" fmla="*/ 0 w 271462"/>
                <a:gd name="connsiteY50" fmla="*/ 38304 h 338138"/>
                <a:gd name="connsiteX51" fmla="*/ 37042 w 271462"/>
                <a:gd name="connsiteY51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71462" h="338138">
                  <a:moveTo>
                    <a:pt x="79065" y="301625"/>
                  </a:moveTo>
                  <a:cubicBezTo>
                    <a:pt x="73799" y="301625"/>
                    <a:pt x="69850" y="305753"/>
                    <a:pt x="69850" y="312632"/>
                  </a:cubicBezTo>
                  <a:cubicBezTo>
                    <a:pt x="69850" y="318136"/>
                    <a:pt x="73799" y="322263"/>
                    <a:pt x="79065" y="322263"/>
                  </a:cubicBezTo>
                  <a:cubicBezTo>
                    <a:pt x="79065" y="322263"/>
                    <a:pt x="79065" y="322263"/>
                    <a:pt x="114610" y="322263"/>
                  </a:cubicBezTo>
                  <a:cubicBezTo>
                    <a:pt x="119875" y="322263"/>
                    <a:pt x="123825" y="318136"/>
                    <a:pt x="123825" y="312632"/>
                  </a:cubicBezTo>
                  <a:cubicBezTo>
                    <a:pt x="123825" y="305753"/>
                    <a:pt x="119875" y="301625"/>
                    <a:pt x="114610" y="301625"/>
                  </a:cubicBezTo>
                  <a:cubicBezTo>
                    <a:pt x="114610" y="301625"/>
                    <a:pt x="114610" y="301625"/>
                    <a:pt x="79065" y="301625"/>
                  </a:cubicBezTo>
                  <a:close/>
                  <a:moveTo>
                    <a:pt x="166687" y="152400"/>
                  </a:moveTo>
                  <a:lnTo>
                    <a:pt x="166687" y="166688"/>
                  </a:lnTo>
                  <a:lnTo>
                    <a:pt x="171450" y="166688"/>
                  </a:lnTo>
                  <a:lnTo>
                    <a:pt x="171450" y="193676"/>
                  </a:lnTo>
                  <a:lnTo>
                    <a:pt x="166687" y="193676"/>
                  </a:lnTo>
                  <a:lnTo>
                    <a:pt x="166687" y="207963"/>
                  </a:lnTo>
                  <a:lnTo>
                    <a:pt x="193675" y="207963"/>
                  </a:lnTo>
                  <a:lnTo>
                    <a:pt x="193675" y="193676"/>
                  </a:lnTo>
                  <a:lnTo>
                    <a:pt x="190500" y="193676"/>
                  </a:lnTo>
                  <a:lnTo>
                    <a:pt x="190500" y="152400"/>
                  </a:lnTo>
                  <a:close/>
                  <a:moveTo>
                    <a:pt x="179388" y="125413"/>
                  </a:moveTo>
                  <a:cubicBezTo>
                    <a:pt x="173250" y="125413"/>
                    <a:pt x="168275" y="130033"/>
                    <a:pt x="168275" y="135732"/>
                  </a:cubicBezTo>
                  <a:cubicBezTo>
                    <a:pt x="168275" y="141431"/>
                    <a:pt x="173250" y="146051"/>
                    <a:pt x="179388" y="146051"/>
                  </a:cubicBezTo>
                  <a:cubicBezTo>
                    <a:pt x="185526" y="146051"/>
                    <a:pt x="190501" y="141431"/>
                    <a:pt x="190501" y="135732"/>
                  </a:cubicBezTo>
                  <a:cubicBezTo>
                    <a:pt x="190501" y="130033"/>
                    <a:pt x="185526" y="125413"/>
                    <a:pt x="179388" y="125413"/>
                  </a:cubicBezTo>
                  <a:close/>
                  <a:moveTo>
                    <a:pt x="180975" y="88900"/>
                  </a:moveTo>
                  <a:cubicBezTo>
                    <a:pt x="230808" y="88900"/>
                    <a:pt x="271462" y="124384"/>
                    <a:pt x="271462" y="169069"/>
                  </a:cubicBezTo>
                  <a:cubicBezTo>
                    <a:pt x="271462" y="212439"/>
                    <a:pt x="230808" y="249238"/>
                    <a:pt x="180975" y="249238"/>
                  </a:cubicBezTo>
                  <a:cubicBezTo>
                    <a:pt x="162614" y="249238"/>
                    <a:pt x="145566" y="243981"/>
                    <a:pt x="131141" y="236096"/>
                  </a:cubicBezTo>
                  <a:cubicBezTo>
                    <a:pt x="119338" y="243981"/>
                    <a:pt x="104912" y="242667"/>
                    <a:pt x="97044" y="242667"/>
                  </a:cubicBezTo>
                  <a:cubicBezTo>
                    <a:pt x="94421" y="241353"/>
                    <a:pt x="94421" y="238724"/>
                    <a:pt x="95732" y="237410"/>
                  </a:cubicBezTo>
                  <a:cubicBezTo>
                    <a:pt x="103601" y="232153"/>
                    <a:pt x="107535" y="225582"/>
                    <a:pt x="110158" y="219011"/>
                  </a:cubicBezTo>
                  <a:cubicBezTo>
                    <a:pt x="97044" y="205868"/>
                    <a:pt x="90487" y="187469"/>
                    <a:pt x="90487" y="169069"/>
                  </a:cubicBezTo>
                  <a:cubicBezTo>
                    <a:pt x="90487" y="124384"/>
                    <a:pt x="131141" y="88900"/>
                    <a:pt x="180975" y="88900"/>
                  </a:cubicBezTo>
                  <a:close/>
                  <a:moveTo>
                    <a:pt x="37042" y="0"/>
                  </a:moveTo>
                  <a:cubicBezTo>
                    <a:pt x="37042" y="0"/>
                    <a:pt x="37042" y="0"/>
                    <a:pt x="162719" y="0"/>
                  </a:cubicBezTo>
                  <a:cubicBezTo>
                    <a:pt x="182563" y="0"/>
                    <a:pt x="198438" y="17171"/>
                    <a:pt x="198438" y="38304"/>
                  </a:cubicBezTo>
                  <a:cubicBezTo>
                    <a:pt x="198438" y="38304"/>
                    <a:pt x="198438" y="38304"/>
                    <a:pt x="198438" y="67363"/>
                  </a:cubicBezTo>
                  <a:cubicBezTo>
                    <a:pt x="193147" y="67363"/>
                    <a:pt x="186532" y="66042"/>
                    <a:pt x="181240" y="66042"/>
                  </a:cubicBezTo>
                  <a:cubicBezTo>
                    <a:pt x="175949" y="66042"/>
                    <a:pt x="170657" y="67363"/>
                    <a:pt x="165365" y="67363"/>
                  </a:cubicBezTo>
                  <a:cubicBezTo>
                    <a:pt x="165365" y="67363"/>
                    <a:pt x="165365" y="67363"/>
                    <a:pt x="165365" y="51513"/>
                  </a:cubicBezTo>
                  <a:cubicBezTo>
                    <a:pt x="165365" y="51513"/>
                    <a:pt x="165365" y="51513"/>
                    <a:pt x="34396" y="51513"/>
                  </a:cubicBezTo>
                  <a:cubicBezTo>
                    <a:pt x="34396" y="51513"/>
                    <a:pt x="33073" y="51513"/>
                    <a:pt x="33073" y="51513"/>
                  </a:cubicBezTo>
                  <a:cubicBezTo>
                    <a:pt x="33073" y="51513"/>
                    <a:pt x="33073" y="51513"/>
                    <a:pt x="33073" y="286625"/>
                  </a:cubicBezTo>
                  <a:cubicBezTo>
                    <a:pt x="33073" y="286625"/>
                    <a:pt x="34396" y="286625"/>
                    <a:pt x="34396" y="286625"/>
                  </a:cubicBezTo>
                  <a:cubicBezTo>
                    <a:pt x="34396" y="286625"/>
                    <a:pt x="34396" y="286625"/>
                    <a:pt x="165365" y="286625"/>
                  </a:cubicBezTo>
                  <a:cubicBezTo>
                    <a:pt x="165365" y="286625"/>
                    <a:pt x="165365" y="286625"/>
                    <a:pt x="165365" y="270775"/>
                  </a:cubicBezTo>
                  <a:cubicBezTo>
                    <a:pt x="170657" y="270775"/>
                    <a:pt x="175949" y="272096"/>
                    <a:pt x="181240" y="272096"/>
                  </a:cubicBezTo>
                  <a:cubicBezTo>
                    <a:pt x="186532" y="272096"/>
                    <a:pt x="193147" y="270775"/>
                    <a:pt x="198438" y="270775"/>
                  </a:cubicBezTo>
                  <a:cubicBezTo>
                    <a:pt x="198438" y="270775"/>
                    <a:pt x="198438" y="270775"/>
                    <a:pt x="198438" y="299834"/>
                  </a:cubicBezTo>
                  <a:cubicBezTo>
                    <a:pt x="198438" y="320967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7042" y="338138"/>
                  </a:cubicBezTo>
                  <a:cubicBezTo>
                    <a:pt x="17198" y="338138"/>
                    <a:pt x="0" y="320967"/>
                    <a:pt x="0" y="299834"/>
                  </a:cubicBezTo>
                  <a:cubicBezTo>
                    <a:pt x="0" y="299834"/>
                    <a:pt x="0" y="299834"/>
                    <a:pt x="0" y="38304"/>
                  </a:cubicBezTo>
                  <a:cubicBezTo>
                    <a:pt x="0" y="17171"/>
                    <a:pt x="17198" y="0"/>
                    <a:pt x="37042" y="0"/>
                  </a:cubicBezTo>
                  <a:close/>
                </a:path>
              </a:pathLst>
            </a:cu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</p:grpSp>
      <p:grpSp>
        <p:nvGrpSpPr>
          <p:cNvPr id="43" name="千图PPT彼岸天：ID 8661124库_组合 42"/>
          <p:cNvGrpSpPr/>
          <p:nvPr>
            <p:custDataLst>
              <p:tags r:id="rId6"/>
            </p:custDataLst>
          </p:nvPr>
        </p:nvGrpSpPr>
        <p:grpSpPr>
          <a:xfrm>
            <a:off x="1852038" y="3539374"/>
            <a:ext cx="2718425" cy="743252"/>
            <a:chOff x="1852038" y="3539374"/>
            <a:chExt cx="2718425" cy="743252"/>
          </a:xfrm>
        </p:grpSpPr>
        <p:grpSp>
          <p:nvGrpSpPr>
            <p:cNvPr id="8" name="Group 28"/>
            <p:cNvGrpSpPr/>
            <p:nvPr/>
          </p:nvGrpSpPr>
          <p:grpSpPr>
            <a:xfrm>
              <a:off x="1852038" y="3539374"/>
              <a:ext cx="2141079" cy="743252"/>
              <a:chOff x="609599" y="3139323"/>
              <a:chExt cx="2407615" cy="835777"/>
            </a:xfrm>
          </p:grpSpPr>
          <p:sp>
            <p:nvSpPr>
              <p:cNvPr id="17" name="TextBox 29"/>
              <p:cNvSpPr txBox="1"/>
              <p:nvPr/>
            </p:nvSpPr>
            <p:spPr>
              <a:xfrm>
                <a:off x="609599" y="3385544"/>
                <a:ext cx="2407615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/>
              </a:bodyPr>
              <a:lstStyle/>
              <a:p>
                <a:pPr algn="r" defTabSz="914400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请替换文字内容复制你的内容到此</a:t>
                </a:r>
                <a:br>
                  <a:rPr lang="zh-CN" altLang="en-US" sz="1000" dirty="0"/>
                </a:br>
                <a:endParaRPr lang="zh-CN" altLang="en-US" sz="1000" dirty="0"/>
              </a:p>
            </p:txBody>
          </p:sp>
          <p:sp>
            <p:nvSpPr>
              <p:cNvPr id="18" name="Rectangle 30"/>
              <p:cNvSpPr/>
              <p:nvPr/>
            </p:nvSpPr>
            <p:spPr>
              <a:xfrm>
                <a:off x="609599" y="3139323"/>
                <a:ext cx="2407615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10000"/>
              </a:bodyPr>
              <a:lstStyle/>
              <a:p>
                <a:pPr lvl="0" algn="r" defTabSz="914400">
                  <a:defRPr/>
                </a:pPr>
                <a:r>
                  <a:rPr lang="zh-CN" altLang="en-US" sz="1600" b="1" dirty="0">
                    <a:solidFill>
                      <a:schemeClr val="accent4"/>
                    </a:solidFill>
                  </a:rPr>
                  <a:t>输入标题文本</a:t>
                </a:r>
                <a:endParaRPr lang="zh-CN" altLang="en-US" sz="1600" b="1" dirty="0">
                  <a:solidFill>
                    <a:schemeClr val="accent4"/>
                  </a:solidFill>
                </a:endParaRPr>
              </a:p>
            </p:txBody>
          </p:sp>
        </p:grpSp>
        <p:sp>
          <p:nvSpPr>
            <p:cNvPr id="13" name="Freeform: Shape 40"/>
            <p:cNvSpPr/>
            <p:nvPr/>
          </p:nvSpPr>
          <p:spPr>
            <a:xfrm>
              <a:off x="4190261" y="3575119"/>
              <a:ext cx="380202" cy="473589"/>
            </a:xfrm>
            <a:custGeom>
              <a:avLst/>
              <a:gdLst>
                <a:gd name="connsiteX0" fmla="*/ 79065 w 271462"/>
                <a:gd name="connsiteY0" fmla="*/ 301625 h 338138"/>
                <a:gd name="connsiteX1" fmla="*/ 69850 w 271462"/>
                <a:gd name="connsiteY1" fmla="*/ 312632 h 338138"/>
                <a:gd name="connsiteX2" fmla="*/ 79065 w 271462"/>
                <a:gd name="connsiteY2" fmla="*/ 322263 h 338138"/>
                <a:gd name="connsiteX3" fmla="*/ 114610 w 271462"/>
                <a:gd name="connsiteY3" fmla="*/ 322263 h 338138"/>
                <a:gd name="connsiteX4" fmla="*/ 123825 w 271462"/>
                <a:gd name="connsiteY4" fmla="*/ 312632 h 338138"/>
                <a:gd name="connsiteX5" fmla="*/ 114610 w 271462"/>
                <a:gd name="connsiteY5" fmla="*/ 301625 h 338138"/>
                <a:gd name="connsiteX6" fmla="*/ 79065 w 271462"/>
                <a:gd name="connsiteY6" fmla="*/ 301625 h 338138"/>
                <a:gd name="connsiteX7" fmla="*/ 166687 w 271462"/>
                <a:gd name="connsiteY7" fmla="*/ 152400 h 338138"/>
                <a:gd name="connsiteX8" fmla="*/ 166687 w 271462"/>
                <a:gd name="connsiteY8" fmla="*/ 166688 h 338138"/>
                <a:gd name="connsiteX9" fmla="*/ 171450 w 271462"/>
                <a:gd name="connsiteY9" fmla="*/ 166688 h 338138"/>
                <a:gd name="connsiteX10" fmla="*/ 171450 w 271462"/>
                <a:gd name="connsiteY10" fmla="*/ 193676 h 338138"/>
                <a:gd name="connsiteX11" fmla="*/ 166687 w 271462"/>
                <a:gd name="connsiteY11" fmla="*/ 193676 h 338138"/>
                <a:gd name="connsiteX12" fmla="*/ 166687 w 271462"/>
                <a:gd name="connsiteY12" fmla="*/ 207963 h 338138"/>
                <a:gd name="connsiteX13" fmla="*/ 193675 w 271462"/>
                <a:gd name="connsiteY13" fmla="*/ 207963 h 338138"/>
                <a:gd name="connsiteX14" fmla="*/ 193675 w 271462"/>
                <a:gd name="connsiteY14" fmla="*/ 193676 h 338138"/>
                <a:gd name="connsiteX15" fmla="*/ 190500 w 271462"/>
                <a:gd name="connsiteY15" fmla="*/ 193676 h 338138"/>
                <a:gd name="connsiteX16" fmla="*/ 190500 w 271462"/>
                <a:gd name="connsiteY16" fmla="*/ 152400 h 338138"/>
                <a:gd name="connsiteX17" fmla="*/ 179388 w 271462"/>
                <a:gd name="connsiteY17" fmla="*/ 125413 h 338138"/>
                <a:gd name="connsiteX18" fmla="*/ 168275 w 271462"/>
                <a:gd name="connsiteY18" fmla="*/ 135732 h 338138"/>
                <a:gd name="connsiteX19" fmla="*/ 179388 w 271462"/>
                <a:gd name="connsiteY19" fmla="*/ 146051 h 338138"/>
                <a:gd name="connsiteX20" fmla="*/ 190501 w 271462"/>
                <a:gd name="connsiteY20" fmla="*/ 135732 h 338138"/>
                <a:gd name="connsiteX21" fmla="*/ 179388 w 271462"/>
                <a:gd name="connsiteY21" fmla="*/ 125413 h 338138"/>
                <a:gd name="connsiteX22" fmla="*/ 180975 w 271462"/>
                <a:gd name="connsiteY22" fmla="*/ 88900 h 338138"/>
                <a:gd name="connsiteX23" fmla="*/ 271462 w 271462"/>
                <a:gd name="connsiteY23" fmla="*/ 169069 h 338138"/>
                <a:gd name="connsiteX24" fmla="*/ 180975 w 271462"/>
                <a:gd name="connsiteY24" fmla="*/ 249238 h 338138"/>
                <a:gd name="connsiteX25" fmla="*/ 131141 w 271462"/>
                <a:gd name="connsiteY25" fmla="*/ 236096 h 338138"/>
                <a:gd name="connsiteX26" fmla="*/ 97044 w 271462"/>
                <a:gd name="connsiteY26" fmla="*/ 242667 h 338138"/>
                <a:gd name="connsiteX27" fmla="*/ 95732 w 271462"/>
                <a:gd name="connsiteY27" fmla="*/ 237410 h 338138"/>
                <a:gd name="connsiteX28" fmla="*/ 110158 w 271462"/>
                <a:gd name="connsiteY28" fmla="*/ 219011 h 338138"/>
                <a:gd name="connsiteX29" fmla="*/ 90487 w 271462"/>
                <a:gd name="connsiteY29" fmla="*/ 169069 h 338138"/>
                <a:gd name="connsiteX30" fmla="*/ 180975 w 271462"/>
                <a:gd name="connsiteY30" fmla="*/ 88900 h 338138"/>
                <a:gd name="connsiteX31" fmla="*/ 37042 w 271462"/>
                <a:gd name="connsiteY31" fmla="*/ 0 h 338138"/>
                <a:gd name="connsiteX32" fmla="*/ 162719 w 271462"/>
                <a:gd name="connsiteY32" fmla="*/ 0 h 338138"/>
                <a:gd name="connsiteX33" fmla="*/ 198438 w 271462"/>
                <a:gd name="connsiteY33" fmla="*/ 38304 h 338138"/>
                <a:gd name="connsiteX34" fmla="*/ 198438 w 271462"/>
                <a:gd name="connsiteY34" fmla="*/ 67363 h 338138"/>
                <a:gd name="connsiteX35" fmla="*/ 181240 w 271462"/>
                <a:gd name="connsiteY35" fmla="*/ 66042 h 338138"/>
                <a:gd name="connsiteX36" fmla="*/ 165365 w 271462"/>
                <a:gd name="connsiteY36" fmla="*/ 67363 h 338138"/>
                <a:gd name="connsiteX37" fmla="*/ 165365 w 271462"/>
                <a:gd name="connsiteY37" fmla="*/ 51513 h 338138"/>
                <a:gd name="connsiteX38" fmla="*/ 34396 w 271462"/>
                <a:gd name="connsiteY38" fmla="*/ 51513 h 338138"/>
                <a:gd name="connsiteX39" fmla="*/ 33073 w 271462"/>
                <a:gd name="connsiteY39" fmla="*/ 51513 h 338138"/>
                <a:gd name="connsiteX40" fmla="*/ 33073 w 271462"/>
                <a:gd name="connsiteY40" fmla="*/ 286625 h 338138"/>
                <a:gd name="connsiteX41" fmla="*/ 34396 w 271462"/>
                <a:gd name="connsiteY41" fmla="*/ 286625 h 338138"/>
                <a:gd name="connsiteX42" fmla="*/ 165365 w 271462"/>
                <a:gd name="connsiteY42" fmla="*/ 286625 h 338138"/>
                <a:gd name="connsiteX43" fmla="*/ 165365 w 271462"/>
                <a:gd name="connsiteY43" fmla="*/ 270775 h 338138"/>
                <a:gd name="connsiteX44" fmla="*/ 181240 w 271462"/>
                <a:gd name="connsiteY44" fmla="*/ 272096 h 338138"/>
                <a:gd name="connsiteX45" fmla="*/ 198438 w 271462"/>
                <a:gd name="connsiteY45" fmla="*/ 270775 h 338138"/>
                <a:gd name="connsiteX46" fmla="*/ 198438 w 271462"/>
                <a:gd name="connsiteY46" fmla="*/ 299834 h 338138"/>
                <a:gd name="connsiteX47" fmla="*/ 162719 w 271462"/>
                <a:gd name="connsiteY47" fmla="*/ 338138 h 338138"/>
                <a:gd name="connsiteX48" fmla="*/ 37042 w 271462"/>
                <a:gd name="connsiteY48" fmla="*/ 338138 h 338138"/>
                <a:gd name="connsiteX49" fmla="*/ 0 w 271462"/>
                <a:gd name="connsiteY49" fmla="*/ 299834 h 338138"/>
                <a:gd name="connsiteX50" fmla="*/ 0 w 271462"/>
                <a:gd name="connsiteY50" fmla="*/ 38304 h 338138"/>
                <a:gd name="connsiteX51" fmla="*/ 37042 w 271462"/>
                <a:gd name="connsiteY51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71462" h="338138">
                  <a:moveTo>
                    <a:pt x="79065" y="301625"/>
                  </a:moveTo>
                  <a:cubicBezTo>
                    <a:pt x="73799" y="301625"/>
                    <a:pt x="69850" y="305753"/>
                    <a:pt x="69850" y="312632"/>
                  </a:cubicBezTo>
                  <a:cubicBezTo>
                    <a:pt x="69850" y="318136"/>
                    <a:pt x="73799" y="322263"/>
                    <a:pt x="79065" y="322263"/>
                  </a:cubicBezTo>
                  <a:cubicBezTo>
                    <a:pt x="79065" y="322263"/>
                    <a:pt x="79065" y="322263"/>
                    <a:pt x="114610" y="322263"/>
                  </a:cubicBezTo>
                  <a:cubicBezTo>
                    <a:pt x="119875" y="322263"/>
                    <a:pt x="123825" y="318136"/>
                    <a:pt x="123825" y="312632"/>
                  </a:cubicBezTo>
                  <a:cubicBezTo>
                    <a:pt x="123825" y="305753"/>
                    <a:pt x="119875" y="301625"/>
                    <a:pt x="114610" y="301625"/>
                  </a:cubicBezTo>
                  <a:cubicBezTo>
                    <a:pt x="114610" y="301625"/>
                    <a:pt x="114610" y="301625"/>
                    <a:pt x="79065" y="301625"/>
                  </a:cubicBezTo>
                  <a:close/>
                  <a:moveTo>
                    <a:pt x="166687" y="152400"/>
                  </a:moveTo>
                  <a:lnTo>
                    <a:pt x="166687" y="166688"/>
                  </a:lnTo>
                  <a:lnTo>
                    <a:pt x="171450" y="166688"/>
                  </a:lnTo>
                  <a:lnTo>
                    <a:pt x="171450" y="193676"/>
                  </a:lnTo>
                  <a:lnTo>
                    <a:pt x="166687" y="193676"/>
                  </a:lnTo>
                  <a:lnTo>
                    <a:pt x="166687" y="207963"/>
                  </a:lnTo>
                  <a:lnTo>
                    <a:pt x="193675" y="207963"/>
                  </a:lnTo>
                  <a:lnTo>
                    <a:pt x="193675" y="193676"/>
                  </a:lnTo>
                  <a:lnTo>
                    <a:pt x="190500" y="193676"/>
                  </a:lnTo>
                  <a:lnTo>
                    <a:pt x="190500" y="152400"/>
                  </a:lnTo>
                  <a:close/>
                  <a:moveTo>
                    <a:pt x="179388" y="125413"/>
                  </a:moveTo>
                  <a:cubicBezTo>
                    <a:pt x="173250" y="125413"/>
                    <a:pt x="168275" y="130033"/>
                    <a:pt x="168275" y="135732"/>
                  </a:cubicBezTo>
                  <a:cubicBezTo>
                    <a:pt x="168275" y="141431"/>
                    <a:pt x="173250" y="146051"/>
                    <a:pt x="179388" y="146051"/>
                  </a:cubicBezTo>
                  <a:cubicBezTo>
                    <a:pt x="185526" y="146051"/>
                    <a:pt x="190501" y="141431"/>
                    <a:pt x="190501" y="135732"/>
                  </a:cubicBezTo>
                  <a:cubicBezTo>
                    <a:pt x="190501" y="130033"/>
                    <a:pt x="185526" y="125413"/>
                    <a:pt x="179388" y="125413"/>
                  </a:cubicBezTo>
                  <a:close/>
                  <a:moveTo>
                    <a:pt x="180975" y="88900"/>
                  </a:moveTo>
                  <a:cubicBezTo>
                    <a:pt x="230808" y="88900"/>
                    <a:pt x="271462" y="124384"/>
                    <a:pt x="271462" y="169069"/>
                  </a:cubicBezTo>
                  <a:cubicBezTo>
                    <a:pt x="271462" y="212439"/>
                    <a:pt x="230808" y="249238"/>
                    <a:pt x="180975" y="249238"/>
                  </a:cubicBezTo>
                  <a:cubicBezTo>
                    <a:pt x="162614" y="249238"/>
                    <a:pt x="145566" y="243981"/>
                    <a:pt x="131141" y="236096"/>
                  </a:cubicBezTo>
                  <a:cubicBezTo>
                    <a:pt x="119338" y="243981"/>
                    <a:pt x="104912" y="242667"/>
                    <a:pt x="97044" y="242667"/>
                  </a:cubicBezTo>
                  <a:cubicBezTo>
                    <a:pt x="94421" y="241353"/>
                    <a:pt x="94421" y="238724"/>
                    <a:pt x="95732" y="237410"/>
                  </a:cubicBezTo>
                  <a:cubicBezTo>
                    <a:pt x="103601" y="232153"/>
                    <a:pt x="107535" y="225582"/>
                    <a:pt x="110158" y="219011"/>
                  </a:cubicBezTo>
                  <a:cubicBezTo>
                    <a:pt x="97044" y="205868"/>
                    <a:pt x="90487" y="187469"/>
                    <a:pt x="90487" y="169069"/>
                  </a:cubicBezTo>
                  <a:cubicBezTo>
                    <a:pt x="90487" y="124384"/>
                    <a:pt x="131141" y="88900"/>
                    <a:pt x="180975" y="88900"/>
                  </a:cubicBezTo>
                  <a:close/>
                  <a:moveTo>
                    <a:pt x="37042" y="0"/>
                  </a:moveTo>
                  <a:cubicBezTo>
                    <a:pt x="37042" y="0"/>
                    <a:pt x="37042" y="0"/>
                    <a:pt x="162719" y="0"/>
                  </a:cubicBezTo>
                  <a:cubicBezTo>
                    <a:pt x="182563" y="0"/>
                    <a:pt x="198438" y="17171"/>
                    <a:pt x="198438" y="38304"/>
                  </a:cubicBezTo>
                  <a:cubicBezTo>
                    <a:pt x="198438" y="38304"/>
                    <a:pt x="198438" y="38304"/>
                    <a:pt x="198438" y="67363"/>
                  </a:cubicBezTo>
                  <a:cubicBezTo>
                    <a:pt x="193147" y="67363"/>
                    <a:pt x="186532" y="66042"/>
                    <a:pt x="181240" y="66042"/>
                  </a:cubicBezTo>
                  <a:cubicBezTo>
                    <a:pt x="175949" y="66042"/>
                    <a:pt x="170657" y="67363"/>
                    <a:pt x="165365" y="67363"/>
                  </a:cubicBezTo>
                  <a:cubicBezTo>
                    <a:pt x="165365" y="67363"/>
                    <a:pt x="165365" y="67363"/>
                    <a:pt x="165365" y="51513"/>
                  </a:cubicBezTo>
                  <a:cubicBezTo>
                    <a:pt x="165365" y="51513"/>
                    <a:pt x="165365" y="51513"/>
                    <a:pt x="34396" y="51513"/>
                  </a:cubicBezTo>
                  <a:cubicBezTo>
                    <a:pt x="34396" y="51513"/>
                    <a:pt x="33073" y="51513"/>
                    <a:pt x="33073" y="51513"/>
                  </a:cubicBezTo>
                  <a:cubicBezTo>
                    <a:pt x="33073" y="51513"/>
                    <a:pt x="33073" y="51513"/>
                    <a:pt x="33073" y="286625"/>
                  </a:cubicBezTo>
                  <a:cubicBezTo>
                    <a:pt x="33073" y="286625"/>
                    <a:pt x="34396" y="286625"/>
                    <a:pt x="34396" y="286625"/>
                  </a:cubicBezTo>
                  <a:cubicBezTo>
                    <a:pt x="34396" y="286625"/>
                    <a:pt x="34396" y="286625"/>
                    <a:pt x="165365" y="286625"/>
                  </a:cubicBezTo>
                  <a:cubicBezTo>
                    <a:pt x="165365" y="286625"/>
                    <a:pt x="165365" y="286625"/>
                    <a:pt x="165365" y="270775"/>
                  </a:cubicBezTo>
                  <a:cubicBezTo>
                    <a:pt x="170657" y="270775"/>
                    <a:pt x="175949" y="272096"/>
                    <a:pt x="181240" y="272096"/>
                  </a:cubicBezTo>
                  <a:cubicBezTo>
                    <a:pt x="186532" y="272096"/>
                    <a:pt x="193147" y="270775"/>
                    <a:pt x="198438" y="270775"/>
                  </a:cubicBezTo>
                  <a:cubicBezTo>
                    <a:pt x="198438" y="270775"/>
                    <a:pt x="198438" y="270775"/>
                    <a:pt x="198438" y="299834"/>
                  </a:cubicBezTo>
                  <a:cubicBezTo>
                    <a:pt x="198438" y="320967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7042" y="338138"/>
                  </a:cubicBezTo>
                  <a:cubicBezTo>
                    <a:pt x="17198" y="338138"/>
                    <a:pt x="0" y="320967"/>
                    <a:pt x="0" y="299834"/>
                  </a:cubicBezTo>
                  <a:cubicBezTo>
                    <a:pt x="0" y="299834"/>
                    <a:pt x="0" y="299834"/>
                    <a:pt x="0" y="38304"/>
                  </a:cubicBezTo>
                  <a:cubicBezTo>
                    <a:pt x="0" y="17171"/>
                    <a:pt x="17198" y="0"/>
                    <a:pt x="37042" y="0"/>
                  </a:cubicBezTo>
                  <a:close/>
                </a:path>
              </a:pathLst>
            </a:cu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</p:grpSp>
      <p:grpSp>
        <p:nvGrpSpPr>
          <p:cNvPr id="42" name="千图PPT彼岸天：ID 8661124库_组合 41"/>
          <p:cNvGrpSpPr/>
          <p:nvPr>
            <p:custDataLst>
              <p:tags r:id="rId7"/>
            </p:custDataLst>
          </p:nvPr>
        </p:nvGrpSpPr>
        <p:grpSpPr>
          <a:xfrm>
            <a:off x="7664712" y="3532565"/>
            <a:ext cx="2780584" cy="743252"/>
            <a:chOff x="7664712" y="3532565"/>
            <a:chExt cx="2780584" cy="743252"/>
          </a:xfrm>
        </p:grpSpPr>
        <p:grpSp>
          <p:nvGrpSpPr>
            <p:cNvPr id="9" name="Group 31"/>
            <p:cNvGrpSpPr/>
            <p:nvPr/>
          </p:nvGrpSpPr>
          <p:grpSpPr>
            <a:xfrm>
              <a:off x="8260006" y="3532565"/>
              <a:ext cx="2185290" cy="743252"/>
              <a:chOff x="9029821" y="3139323"/>
              <a:chExt cx="2457329" cy="835777"/>
            </a:xfrm>
          </p:grpSpPr>
          <p:sp>
            <p:nvSpPr>
              <p:cNvPr id="15" name="TextBox 32"/>
              <p:cNvSpPr txBox="1"/>
              <p:nvPr/>
            </p:nvSpPr>
            <p:spPr>
              <a:xfrm>
                <a:off x="9029821" y="3385544"/>
                <a:ext cx="2457329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/>
              </a:bodyPr>
              <a:lstStyle/>
              <a:p>
                <a:pPr defTabSz="914400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请替换文字内容复制你的内容到此</a:t>
                </a:r>
                <a:br>
                  <a:rPr lang="zh-CN" altLang="en-US" sz="1000" dirty="0"/>
                </a:br>
                <a:endParaRPr lang="zh-CN" altLang="en-US" sz="1000" dirty="0"/>
              </a:p>
            </p:txBody>
          </p:sp>
          <p:sp>
            <p:nvSpPr>
              <p:cNvPr id="16" name="Rectangle 33"/>
              <p:cNvSpPr/>
              <p:nvPr/>
            </p:nvSpPr>
            <p:spPr>
              <a:xfrm>
                <a:off x="9029821" y="3139323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10000"/>
              </a:bodyPr>
              <a:lstStyle/>
              <a:p>
                <a:pPr lvl="0" defTabSz="914400">
                  <a:defRPr/>
                </a:pPr>
                <a:r>
                  <a:rPr lang="zh-CN" altLang="en-US" sz="1600" b="1" dirty="0">
                    <a:solidFill>
                      <a:schemeClr val="accent6"/>
                    </a:solidFill>
                  </a:rPr>
                  <a:t>输入标题文本</a:t>
                </a:r>
                <a:endParaRPr lang="zh-CN" altLang="en-US" sz="1600" b="1" dirty="0">
                  <a:solidFill>
                    <a:schemeClr val="accent6"/>
                  </a:solidFill>
                </a:endParaRPr>
              </a:p>
            </p:txBody>
          </p:sp>
        </p:grpSp>
        <p:sp>
          <p:nvSpPr>
            <p:cNvPr id="14" name="Freeform: Shape 42"/>
            <p:cNvSpPr/>
            <p:nvPr/>
          </p:nvSpPr>
          <p:spPr>
            <a:xfrm>
              <a:off x="7664712" y="3575119"/>
              <a:ext cx="380202" cy="473589"/>
            </a:xfrm>
            <a:custGeom>
              <a:avLst/>
              <a:gdLst>
                <a:gd name="connsiteX0" fmla="*/ 79065 w 271462"/>
                <a:gd name="connsiteY0" fmla="*/ 301625 h 338138"/>
                <a:gd name="connsiteX1" fmla="*/ 69850 w 271462"/>
                <a:gd name="connsiteY1" fmla="*/ 312632 h 338138"/>
                <a:gd name="connsiteX2" fmla="*/ 79065 w 271462"/>
                <a:gd name="connsiteY2" fmla="*/ 322263 h 338138"/>
                <a:gd name="connsiteX3" fmla="*/ 114610 w 271462"/>
                <a:gd name="connsiteY3" fmla="*/ 322263 h 338138"/>
                <a:gd name="connsiteX4" fmla="*/ 123825 w 271462"/>
                <a:gd name="connsiteY4" fmla="*/ 312632 h 338138"/>
                <a:gd name="connsiteX5" fmla="*/ 114610 w 271462"/>
                <a:gd name="connsiteY5" fmla="*/ 301625 h 338138"/>
                <a:gd name="connsiteX6" fmla="*/ 79065 w 271462"/>
                <a:gd name="connsiteY6" fmla="*/ 301625 h 338138"/>
                <a:gd name="connsiteX7" fmla="*/ 166687 w 271462"/>
                <a:gd name="connsiteY7" fmla="*/ 152400 h 338138"/>
                <a:gd name="connsiteX8" fmla="*/ 166687 w 271462"/>
                <a:gd name="connsiteY8" fmla="*/ 166688 h 338138"/>
                <a:gd name="connsiteX9" fmla="*/ 171450 w 271462"/>
                <a:gd name="connsiteY9" fmla="*/ 166688 h 338138"/>
                <a:gd name="connsiteX10" fmla="*/ 171450 w 271462"/>
                <a:gd name="connsiteY10" fmla="*/ 193676 h 338138"/>
                <a:gd name="connsiteX11" fmla="*/ 166687 w 271462"/>
                <a:gd name="connsiteY11" fmla="*/ 193676 h 338138"/>
                <a:gd name="connsiteX12" fmla="*/ 166687 w 271462"/>
                <a:gd name="connsiteY12" fmla="*/ 207963 h 338138"/>
                <a:gd name="connsiteX13" fmla="*/ 193675 w 271462"/>
                <a:gd name="connsiteY13" fmla="*/ 207963 h 338138"/>
                <a:gd name="connsiteX14" fmla="*/ 193675 w 271462"/>
                <a:gd name="connsiteY14" fmla="*/ 193676 h 338138"/>
                <a:gd name="connsiteX15" fmla="*/ 190500 w 271462"/>
                <a:gd name="connsiteY15" fmla="*/ 193676 h 338138"/>
                <a:gd name="connsiteX16" fmla="*/ 190500 w 271462"/>
                <a:gd name="connsiteY16" fmla="*/ 152400 h 338138"/>
                <a:gd name="connsiteX17" fmla="*/ 179388 w 271462"/>
                <a:gd name="connsiteY17" fmla="*/ 125413 h 338138"/>
                <a:gd name="connsiteX18" fmla="*/ 168275 w 271462"/>
                <a:gd name="connsiteY18" fmla="*/ 135732 h 338138"/>
                <a:gd name="connsiteX19" fmla="*/ 179388 w 271462"/>
                <a:gd name="connsiteY19" fmla="*/ 146051 h 338138"/>
                <a:gd name="connsiteX20" fmla="*/ 190501 w 271462"/>
                <a:gd name="connsiteY20" fmla="*/ 135732 h 338138"/>
                <a:gd name="connsiteX21" fmla="*/ 179388 w 271462"/>
                <a:gd name="connsiteY21" fmla="*/ 125413 h 338138"/>
                <a:gd name="connsiteX22" fmla="*/ 180975 w 271462"/>
                <a:gd name="connsiteY22" fmla="*/ 88900 h 338138"/>
                <a:gd name="connsiteX23" fmla="*/ 271462 w 271462"/>
                <a:gd name="connsiteY23" fmla="*/ 169069 h 338138"/>
                <a:gd name="connsiteX24" fmla="*/ 180975 w 271462"/>
                <a:gd name="connsiteY24" fmla="*/ 249238 h 338138"/>
                <a:gd name="connsiteX25" fmla="*/ 131141 w 271462"/>
                <a:gd name="connsiteY25" fmla="*/ 236096 h 338138"/>
                <a:gd name="connsiteX26" fmla="*/ 97044 w 271462"/>
                <a:gd name="connsiteY26" fmla="*/ 242667 h 338138"/>
                <a:gd name="connsiteX27" fmla="*/ 95732 w 271462"/>
                <a:gd name="connsiteY27" fmla="*/ 237410 h 338138"/>
                <a:gd name="connsiteX28" fmla="*/ 110158 w 271462"/>
                <a:gd name="connsiteY28" fmla="*/ 219011 h 338138"/>
                <a:gd name="connsiteX29" fmla="*/ 90487 w 271462"/>
                <a:gd name="connsiteY29" fmla="*/ 169069 h 338138"/>
                <a:gd name="connsiteX30" fmla="*/ 180975 w 271462"/>
                <a:gd name="connsiteY30" fmla="*/ 88900 h 338138"/>
                <a:gd name="connsiteX31" fmla="*/ 37042 w 271462"/>
                <a:gd name="connsiteY31" fmla="*/ 0 h 338138"/>
                <a:gd name="connsiteX32" fmla="*/ 162719 w 271462"/>
                <a:gd name="connsiteY32" fmla="*/ 0 h 338138"/>
                <a:gd name="connsiteX33" fmla="*/ 198438 w 271462"/>
                <a:gd name="connsiteY33" fmla="*/ 38304 h 338138"/>
                <a:gd name="connsiteX34" fmla="*/ 198438 w 271462"/>
                <a:gd name="connsiteY34" fmla="*/ 67363 h 338138"/>
                <a:gd name="connsiteX35" fmla="*/ 181240 w 271462"/>
                <a:gd name="connsiteY35" fmla="*/ 66042 h 338138"/>
                <a:gd name="connsiteX36" fmla="*/ 165365 w 271462"/>
                <a:gd name="connsiteY36" fmla="*/ 67363 h 338138"/>
                <a:gd name="connsiteX37" fmla="*/ 165365 w 271462"/>
                <a:gd name="connsiteY37" fmla="*/ 51513 h 338138"/>
                <a:gd name="connsiteX38" fmla="*/ 34396 w 271462"/>
                <a:gd name="connsiteY38" fmla="*/ 51513 h 338138"/>
                <a:gd name="connsiteX39" fmla="*/ 33073 w 271462"/>
                <a:gd name="connsiteY39" fmla="*/ 51513 h 338138"/>
                <a:gd name="connsiteX40" fmla="*/ 33073 w 271462"/>
                <a:gd name="connsiteY40" fmla="*/ 286625 h 338138"/>
                <a:gd name="connsiteX41" fmla="*/ 34396 w 271462"/>
                <a:gd name="connsiteY41" fmla="*/ 286625 h 338138"/>
                <a:gd name="connsiteX42" fmla="*/ 165365 w 271462"/>
                <a:gd name="connsiteY42" fmla="*/ 286625 h 338138"/>
                <a:gd name="connsiteX43" fmla="*/ 165365 w 271462"/>
                <a:gd name="connsiteY43" fmla="*/ 270775 h 338138"/>
                <a:gd name="connsiteX44" fmla="*/ 181240 w 271462"/>
                <a:gd name="connsiteY44" fmla="*/ 272096 h 338138"/>
                <a:gd name="connsiteX45" fmla="*/ 198438 w 271462"/>
                <a:gd name="connsiteY45" fmla="*/ 270775 h 338138"/>
                <a:gd name="connsiteX46" fmla="*/ 198438 w 271462"/>
                <a:gd name="connsiteY46" fmla="*/ 299834 h 338138"/>
                <a:gd name="connsiteX47" fmla="*/ 162719 w 271462"/>
                <a:gd name="connsiteY47" fmla="*/ 338138 h 338138"/>
                <a:gd name="connsiteX48" fmla="*/ 37042 w 271462"/>
                <a:gd name="connsiteY48" fmla="*/ 338138 h 338138"/>
                <a:gd name="connsiteX49" fmla="*/ 0 w 271462"/>
                <a:gd name="connsiteY49" fmla="*/ 299834 h 338138"/>
                <a:gd name="connsiteX50" fmla="*/ 0 w 271462"/>
                <a:gd name="connsiteY50" fmla="*/ 38304 h 338138"/>
                <a:gd name="connsiteX51" fmla="*/ 37042 w 271462"/>
                <a:gd name="connsiteY51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71462" h="338138">
                  <a:moveTo>
                    <a:pt x="79065" y="301625"/>
                  </a:moveTo>
                  <a:cubicBezTo>
                    <a:pt x="73799" y="301625"/>
                    <a:pt x="69850" y="305753"/>
                    <a:pt x="69850" y="312632"/>
                  </a:cubicBezTo>
                  <a:cubicBezTo>
                    <a:pt x="69850" y="318136"/>
                    <a:pt x="73799" y="322263"/>
                    <a:pt x="79065" y="322263"/>
                  </a:cubicBezTo>
                  <a:cubicBezTo>
                    <a:pt x="79065" y="322263"/>
                    <a:pt x="79065" y="322263"/>
                    <a:pt x="114610" y="322263"/>
                  </a:cubicBezTo>
                  <a:cubicBezTo>
                    <a:pt x="119875" y="322263"/>
                    <a:pt x="123825" y="318136"/>
                    <a:pt x="123825" y="312632"/>
                  </a:cubicBezTo>
                  <a:cubicBezTo>
                    <a:pt x="123825" y="305753"/>
                    <a:pt x="119875" y="301625"/>
                    <a:pt x="114610" y="301625"/>
                  </a:cubicBezTo>
                  <a:cubicBezTo>
                    <a:pt x="114610" y="301625"/>
                    <a:pt x="114610" y="301625"/>
                    <a:pt x="79065" y="301625"/>
                  </a:cubicBezTo>
                  <a:close/>
                  <a:moveTo>
                    <a:pt x="166687" y="152400"/>
                  </a:moveTo>
                  <a:lnTo>
                    <a:pt x="166687" y="166688"/>
                  </a:lnTo>
                  <a:lnTo>
                    <a:pt x="171450" y="166688"/>
                  </a:lnTo>
                  <a:lnTo>
                    <a:pt x="171450" y="193676"/>
                  </a:lnTo>
                  <a:lnTo>
                    <a:pt x="166687" y="193676"/>
                  </a:lnTo>
                  <a:lnTo>
                    <a:pt x="166687" y="207963"/>
                  </a:lnTo>
                  <a:lnTo>
                    <a:pt x="193675" y="207963"/>
                  </a:lnTo>
                  <a:lnTo>
                    <a:pt x="193675" y="193676"/>
                  </a:lnTo>
                  <a:lnTo>
                    <a:pt x="190500" y="193676"/>
                  </a:lnTo>
                  <a:lnTo>
                    <a:pt x="190500" y="152400"/>
                  </a:lnTo>
                  <a:close/>
                  <a:moveTo>
                    <a:pt x="179388" y="125413"/>
                  </a:moveTo>
                  <a:cubicBezTo>
                    <a:pt x="173250" y="125413"/>
                    <a:pt x="168275" y="130033"/>
                    <a:pt x="168275" y="135732"/>
                  </a:cubicBezTo>
                  <a:cubicBezTo>
                    <a:pt x="168275" y="141431"/>
                    <a:pt x="173250" y="146051"/>
                    <a:pt x="179388" y="146051"/>
                  </a:cubicBezTo>
                  <a:cubicBezTo>
                    <a:pt x="185526" y="146051"/>
                    <a:pt x="190501" y="141431"/>
                    <a:pt x="190501" y="135732"/>
                  </a:cubicBezTo>
                  <a:cubicBezTo>
                    <a:pt x="190501" y="130033"/>
                    <a:pt x="185526" y="125413"/>
                    <a:pt x="179388" y="125413"/>
                  </a:cubicBezTo>
                  <a:close/>
                  <a:moveTo>
                    <a:pt x="180975" y="88900"/>
                  </a:moveTo>
                  <a:cubicBezTo>
                    <a:pt x="230808" y="88900"/>
                    <a:pt x="271462" y="124384"/>
                    <a:pt x="271462" y="169069"/>
                  </a:cubicBezTo>
                  <a:cubicBezTo>
                    <a:pt x="271462" y="212439"/>
                    <a:pt x="230808" y="249238"/>
                    <a:pt x="180975" y="249238"/>
                  </a:cubicBezTo>
                  <a:cubicBezTo>
                    <a:pt x="162614" y="249238"/>
                    <a:pt x="145566" y="243981"/>
                    <a:pt x="131141" y="236096"/>
                  </a:cubicBezTo>
                  <a:cubicBezTo>
                    <a:pt x="119338" y="243981"/>
                    <a:pt x="104912" y="242667"/>
                    <a:pt x="97044" y="242667"/>
                  </a:cubicBezTo>
                  <a:cubicBezTo>
                    <a:pt x="94421" y="241353"/>
                    <a:pt x="94421" y="238724"/>
                    <a:pt x="95732" y="237410"/>
                  </a:cubicBezTo>
                  <a:cubicBezTo>
                    <a:pt x="103601" y="232153"/>
                    <a:pt x="107535" y="225582"/>
                    <a:pt x="110158" y="219011"/>
                  </a:cubicBezTo>
                  <a:cubicBezTo>
                    <a:pt x="97044" y="205868"/>
                    <a:pt x="90487" y="187469"/>
                    <a:pt x="90487" y="169069"/>
                  </a:cubicBezTo>
                  <a:cubicBezTo>
                    <a:pt x="90487" y="124384"/>
                    <a:pt x="131141" y="88900"/>
                    <a:pt x="180975" y="88900"/>
                  </a:cubicBezTo>
                  <a:close/>
                  <a:moveTo>
                    <a:pt x="37042" y="0"/>
                  </a:moveTo>
                  <a:cubicBezTo>
                    <a:pt x="37042" y="0"/>
                    <a:pt x="37042" y="0"/>
                    <a:pt x="162719" y="0"/>
                  </a:cubicBezTo>
                  <a:cubicBezTo>
                    <a:pt x="182563" y="0"/>
                    <a:pt x="198438" y="17171"/>
                    <a:pt x="198438" y="38304"/>
                  </a:cubicBezTo>
                  <a:cubicBezTo>
                    <a:pt x="198438" y="38304"/>
                    <a:pt x="198438" y="38304"/>
                    <a:pt x="198438" y="67363"/>
                  </a:cubicBezTo>
                  <a:cubicBezTo>
                    <a:pt x="193147" y="67363"/>
                    <a:pt x="186532" y="66042"/>
                    <a:pt x="181240" y="66042"/>
                  </a:cubicBezTo>
                  <a:cubicBezTo>
                    <a:pt x="175949" y="66042"/>
                    <a:pt x="170657" y="67363"/>
                    <a:pt x="165365" y="67363"/>
                  </a:cubicBezTo>
                  <a:cubicBezTo>
                    <a:pt x="165365" y="67363"/>
                    <a:pt x="165365" y="67363"/>
                    <a:pt x="165365" y="51513"/>
                  </a:cubicBezTo>
                  <a:cubicBezTo>
                    <a:pt x="165365" y="51513"/>
                    <a:pt x="165365" y="51513"/>
                    <a:pt x="34396" y="51513"/>
                  </a:cubicBezTo>
                  <a:cubicBezTo>
                    <a:pt x="34396" y="51513"/>
                    <a:pt x="33073" y="51513"/>
                    <a:pt x="33073" y="51513"/>
                  </a:cubicBezTo>
                  <a:cubicBezTo>
                    <a:pt x="33073" y="51513"/>
                    <a:pt x="33073" y="51513"/>
                    <a:pt x="33073" y="286625"/>
                  </a:cubicBezTo>
                  <a:cubicBezTo>
                    <a:pt x="33073" y="286625"/>
                    <a:pt x="34396" y="286625"/>
                    <a:pt x="34396" y="286625"/>
                  </a:cubicBezTo>
                  <a:cubicBezTo>
                    <a:pt x="34396" y="286625"/>
                    <a:pt x="34396" y="286625"/>
                    <a:pt x="165365" y="286625"/>
                  </a:cubicBezTo>
                  <a:cubicBezTo>
                    <a:pt x="165365" y="286625"/>
                    <a:pt x="165365" y="286625"/>
                    <a:pt x="165365" y="270775"/>
                  </a:cubicBezTo>
                  <a:cubicBezTo>
                    <a:pt x="170657" y="270775"/>
                    <a:pt x="175949" y="272096"/>
                    <a:pt x="181240" y="272096"/>
                  </a:cubicBezTo>
                  <a:cubicBezTo>
                    <a:pt x="186532" y="272096"/>
                    <a:pt x="193147" y="270775"/>
                    <a:pt x="198438" y="270775"/>
                  </a:cubicBezTo>
                  <a:cubicBezTo>
                    <a:pt x="198438" y="270775"/>
                    <a:pt x="198438" y="270775"/>
                    <a:pt x="198438" y="299834"/>
                  </a:cubicBezTo>
                  <a:cubicBezTo>
                    <a:pt x="198438" y="320967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7042" y="338138"/>
                  </a:cubicBezTo>
                  <a:cubicBezTo>
                    <a:pt x="17198" y="338138"/>
                    <a:pt x="0" y="320967"/>
                    <a:pt x="0" y="299834"/>
                  </a:cubicBezTo>
                  <a:cubicBezTo>
                    <a:pt x="0" y="299834"/>
                    <a:pt x="0" y="299834"/>
                    <a:pt x="0" y="38304"/>
                  </a:cubicBezTo>
                  <a:cubicBezTo>
                    <a:pt x="0" y="17171"/>
                    <a:pt x="17198" y="0"/>
                    <a:pt x="37042" y="0"/>
                  </a:cubicBezTo>
                  <a:close/>
                </a:path>
              </a:pathLst>
            </a:custGeom>
            <a:solidFill>
              <a:schemeClr val="accent6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</p:grpSp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36" t="47093" r="2135" b="29787"/>
          <a:stretch>
            <a:fillRect/>
          </a:stretch>
        </p:blipFill>
        <p:spPr>
          <a:xfrm>
            <a:off x="3280405" y="292100"/>
            <a:ext cx="1197320" cy="691673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36" t="74090" r="2135" b="4299"/>
          <a:stretch>
            <a:fillRect/>
          </a:stretch>
        </p:blipFill>
        <p:spPr>
          <a:xfrm>
            <a:off x="7534972" y="349532"/>
            <a:ext cx="1197320" cy="646511"/>
          </a:xfrm>
          <a:prstGeom prst="rect">
            <a:avLst/>
          </a:prstGeom>
        </p:spPr>
      </p:pic>
      <p:sp>
        <p:nvSpPr>
          <p:cNvPr id="46" name="文本框 45"/>
          <p:cNvSpPr txBox="1"/>
          <p:nvPr/>
        </p:nvSpPr>
        <p:spPr>
          <a:xfrm>
            <a:off x="4477725" y="347981"/>
            <a:ext cx="3057247" cy="58477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请插入您的标题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3000">
        <p14:rippl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42"/>
          <p:cNvGrpSpPr/>
          <p:nvPr>
            <p:custDataLst>
              <p:tags r:id="rId1"/>
            </p:custDataLst>
          </p:nvPr>
        </p:nvGrpSpPr>
        <p:grpSpPr>
          <a:xfrm>
            <a:off x="4691844" y="1404380"/>
            <a:ext cx="2296024" cy="5450595"/>
            <a:chOff x="4933477" y="1407402"/>
            <a:chExt cx="2296024" cy="5450595"/>
          </a:xfrm>
          <a:solidFill>
            <a:schemeClr val="accent3"/>
          </a:solidFill>
        </p:grpSpPr>
        <p:sp>
          <p:nvSpPr>
            <p:cNvPr id="38" name="Isosceles Triangle 2"/>
            <p:cNvSpPr/>
            <p:nvPr/>
          </p:nvSpPr>
          <p:spPr>
            <a:xfrm>
              <a:off x="4933477" y="1407402"/>
              <a:ext cx="2296024" cy="130866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39" name="Rectangle 3"/>
            <p:cNvSpPr/>
            <p:nvPr/>
          </p:nvSpPr>
          <p:spPr>
            <a:xfrm rot="16200000">
              <a:off x="4010522" y="4107892"/>
              <a:ext cx="4141935" cy="13582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</p:grpSp>
      <p:grpSp>
        <p:nvGrpSpPr>
          <p:cNvPr id="5" name="千图PPT彼岸天：ID 8661124库_组合 24"/>
          <p:cNvGrpSpPr/>
          <p:nvPr>
            <p:custDataLst>
              <p:tags r:id="rId2"/>
            </p:custDataLst>
          </p:nvPr>
        </p:nvGrpSpPr>
        <p:grpSpPr>
          <a:xfrm>
            <a:off x="3018260" y="4199536"/>
            <a:ext cx="876434" cy="2652949"/>
            <a:chOff x="3122689" y="4202558"/>
            <a:chExt cx="876434" cy="2652949"/>
          </a:xfrm>
          <a:solidFill>
            <a:schemeClr val="accent1"/>
          </a:solidFill>
        </p:grpSpPr>
        <p:sp>
          <p:nvSpPr>
            <p:cNvPr id="34" name="Rectangle 10"/>
            <p:cNvSpPr/>
            <p:nvPr/>
          </p:nvSpPr>
          <p:spPr>
            <a:xfrm rot="16200000">
              <a:off x="2948918" y="5805302"/>
              <a:ext cx="1770117" cy="33029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35" name="Group 11"/>
            <p:cNvGrpSpPr/>
            <p:nvPr/>
          </p:nvGrpSpPr>
          <p:grpSpPr>
            <a:xfrm rot="18900000">
              <a:off x="3122689" y="4202558"/>
              <a:ext cx="695778" cy="1170121"/>
              <a:chOff x="4378193" y="2821330"/>
              <a:chExt cx="521834" cy="877591"/>
            </a:xfrm>
            <a:grpFill/>
          </p:grpSpPr>
          <p:sp>
            <p:nvSpPr>
              <p:cNvPr id="36" name="Isosceles Triangle 12"/>
              <p:cNvSpPr/>
              <p:nvPr/>
            </p:nvSpPr>
            <p:spPr>
              <a:xfrm>
                <a:off x="4378193" y="2821330"/>
                <a:ext cx="521834" cy="44985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7" name="Rectangle 13"/>
              <p:cNvSpPr/>
              <p:nvPr/>
            </p:nvSpPr>
            <p:spPr>
              <a:xfrm rot="16200000">
                <a:off x="4370209" y="3306161"/>
                <a:ext cx="537801" cy="2477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</p:grpSp>
      <p:sp>
        <p:nvSpPr>
          <p:cNvPr id="6" name="TextBox 22"/>
          <p:cNvSpPr txBox="1"/>
          <p:nvPr/>
        </p:nvSpPr>
        <p:spPr bwMode="auto">
          <a:xfrm>
            <a:off x="5674090" y="3493869"/>
            <a:ext cx="295402" cy="1644681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vert="eaVert" wrap="none" lIns="0" tIns="0" rIns="0" bIns="0" anchor="t" anchorCtr="0">
            <a:normAutofit lnSpcReduction="10000"/>
          </a:bodyPr>
          <a:lstStyle/>
          <a:p>
            <a:pPr algn="ctr">
              <a:buClr>
                <a:prstClr val="white"/>
              </a:buClr>
              <a:defRPr/>
            </a:pPr>
            <a:r>
              <a:rPr lang="zh-CN" altLang="en-US" sz="2135" b="1" dirty="0">
                <a:solidFill>
                  <a:schemeClr val="bg1"/>
                </a:solidFill>
              </a:rPr>
              <a:t>输入标题文本</a:t>
            </a:r>
            <a:endParaRPr lang="zh-CN" altLang="en-US" sz="2135" b="1" dirty="0">
              <a:solidFill>
                <a:schemeClr val="bg1"/>
              </a:solidFill>
            </a:endParaRPr>
          </a:p>
        </p:txBody>
      </p:sp>
      <p:grpSp>
        <p:nvGrpSpPr>
          <p:cNvPr id="7" name="千图PPT彼岸天：ID 8661124库_组合 31"/>
          <p:cNvGrpSpPr/>
          <p:nvPr>
            <p:custDataLst>
              <p:tags r:id="rId3"/>
            </p:custDataLst>
          </p:nvPr>
        </p:nvGrpSpPr>
        <p:grpSpPr>
          <a:xfrm>
            <a:off x="3827696" y="2977337"/>
            <a:ext cx="876433" cy="3875147"/>
            <a:chOff x="3897395" y="2980360"/>
            <a:chExt cx="876433" cy="3875146"/>
          </a:xfrm>
        </p:grpSpPr>
        <p:sp>
          <p:nvSpPr>
            <p:cNvPr id="30" name="Rectangle 27"/>
            <p:cNvSpPr/>
            <p:nvPr/>
          </p:nvSpPr>
          <p:spPr>
            <a:xfrm rot="5400000" flipH="1" flipV="1">
              <a:off x="3112522" y="5194200"/>
              <a:ext cx="2992319" cy="3302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31" name="Group 28"/>
            <p:cNvGrpSpPr/>
            <p:nvPr/>
          </p:nvGrpSpPr>
          <p:grpSpPr>
            <a:xfrm rot="8100000" flipH="1" flipV="1">
              <a:off x="3897395" y="2980360"/>
              <a:ext cx="695779" cy="1170121"/>
              <a:chOff x="4792710" y="2406814"/>
              <a:chExt cx="521834" cy="877591"/>
            </a:xfrm>
            <a:solidFill>
              <a:schemeClr val="accent2"/>
            </a:solidFill>
          </p:grpSpPr>
          <p:sp>
            <p:nvSpPr>
              <p:cNvPr id="32" name="Isosceles Triangle 29"/>
              <p:cNvSpPr/>
              <p:nvPr/>
            </p:nvSpPr>
            <p:spPr>
              <a:xfrm>
                <a:off x="4792710" y="2406814"/>
                <a:ext cx="521834" cy="44985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" name="Rectangle 30"/>
              <p:cNvSpPr/>
              <p:nvPr/>
            </p:nvSpPr>
            <p:spPr>
              <a:xfrm rot="16200000">
                <a:off x="4784726" y="2891645"/>
                <a:ext cx="537801" cy="2477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</p:grpSp>
      <p:grpSp>
        <p:nvGrpSpPr>
          <p:cNvPr id="8" name="千图PPT彼岸天：ID 8661124库_组合 32"/>
          <p:cNvGrpSpPr/>
          <p:nvPr>
            <p:custDataLst>
              <p:tags r:id="rId4"/>
            </p:custDataLst>
          </p:nvPr>
        </p:nvGrpSpPr>
        <p:grpSpPr>
          <a:xfrm flipH="1">
            <a:off x="7731650" y="4199535"/>
            <a:ext cx="876434" cy="2652949"/>
            <a:chOff x="3122689" y="4202558"/>
            <a:chExt cx="876434" cy="2652949"/>
          </a:xfrm>
          <a:solidFill>
            <a:schemeClr val="accent5"/>
          </a:solidFill>
        </p:grpSpPr>
        <p:sp>
          <p:nvSpPr>
            <p:cNvPr id="26" name="Rectangle 33"/>
            <p:cNvSpPr/>
            <p:nvPr/>
          </p:nvSpPr>
          <p:spPr>
            <a:xfrm rot="16200000">
              <a:off x="2948918" y="5805302"/>
              <a:ext cx="1770117" cy="33029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27" name="Group 34"/>
            <p:cNvGrpSpPr/>
            <p:nvPr/>
          </p:nvGrpSpPr>
          <p:grpSpPr>
            <a:xfrm rot="18900000">
              <a:off x="3122689" y="4202558"/>
              <a:ext cx="695778" cy="1170121"/>
              <a:chOff x="4378193" y="2821330"/>
              <a:chExt cx="521834" cy="877591"/>
            </a:xfrm>
            <a:grpFill/>
          </p:grpSpPr>
          <p:sp>
            <p:nvSpPr>
              <p:cNvPr id="28" name="Isosceles Triangle 35"/>
              <p:cNvSpPr/>
              <p:nvPr/>
            </p:nvSpPr>
            <p:spPr>
              <a:xfrm>
                <a:off x="4378193" y="2821330"/>
                <a:ext cx="521834" cy="44985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" name="Rectangle 36"/>
              <p:cNvSpPr/>
              <p:nvPr/>
            </p:nvSpPr>
            <p:spPr>
              <a:xfrm rot="16200000">
                <a:off x="4370209" y="3306161"/>
                <a:ext cx="537801" cy="2477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</p:grpSp>
      <p:grpSp>
        <p:nvGrpSpPr>
          <p:cNvPr id="9" name="千图PPT彼岸天：ID 8661124库_组合 50"/>
          <p:cNvGrpSpPr/>
          <p:nvPr>
            <p:custDataLst>
              <p:tags r:id="rId5"/>
            </p:custDataLst>
          </p:nvPr>
        </p:nvGrpSpPr>
        <p:grpSpPr>
          <a:xfrm>
            <a:off x="6935338" y="2784352"/>
            <a:ext cx="1170121" cy="4068131"/>
            <a:chOff x="7097269" y="2787374"/>
            <a:chExt cx="1170121" cy="4068131"/>
          </a:xfrm>
        </p:grpSpPr>
        <p:sp>
          <p:nvSpPr>
            <p:cNvPr id="22" name="Rectangle 38"/>
            <p:cNvSpPr/>
            <p:nvPr/>
          </p:nvSpPr>
          <p:spPr>
            <a:xfrm rot="16200000" flipV="1">
              <a:off x="5607694" y="4979120"/>
              <a:ext cx="3422476" cy="33029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23" name="Group 39"/>
            <p:cNvGrpSpPr/>
            <p:nvPr/>
          </p:nvGrpSpPr>
          <p:grpSpPr>
            <a:xfrm rot="13500000" flipV="1">
              <a:off x="7334440" y="2550203"/>
              <a:ext cx="695779" cy="1170121"/>
              <a:chOff x="4792710" y="2406814"/>
              <a:chExt cx="521834" cy="877591"/>
            </a:xfrm>
            <a:solidFill>
              <a:schemeClr val="accent4"/>
            </a:solidFill>
          </p:grpSpPr>
          <p:sp>
            <p:nvSpPr>
              <p:cNvPr id="24" name="Isosceles Triangle 40"/>
              <p:cNvSpPr/>
              <p:nvPr/>
            </p:nvSpPr>
            <p:spPr>
              <a:xfrm>
                <a:off x="4792710" y="2406814"/>
                <a:ext cx="521834" cy="44985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" name="Rectangle 41"/>
              <p:cNvSpPr/>
              <p:nvPr/>
            </p:nvSpPr>
            <p:spPr>
              <a:xfrm rot="16200000">
                <a:off x="4784726" y="2891645"/>
                <a:ext cx="537801" cy="2477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</p:grpSp>
      <p:grpSp>
        <p:nvGrpSpPr>
          <p:cNvPr id="40" name="千图PPT彼岸天：ID 8661124库_组合 39"/>
          <p:cNvGrpSpPr/>
          <p:nvPr>
            <p:custDataLst>
              <p:tags r:id="rId6"/>
            </p:custDataLst>
          </p:nvPr>
        </p:nvGrpSpPr>
        <p:grpSpPr>
          <a:xfrm>
            <a:off x="1511602" y="1922754"/>
            <a:ext cx="2110975" cy="1225641"/>
            <a:chOff x="1511602" y="1922754"/>
            <a:chExt cx="2110975" cy="1225641"/>
          </a:xfrm>
        </p:grpSpPr>
        <p:sp>
          <p:nvSpPr>
            <p:cNvPr id="10" name="TextBox 45"/>
            <p:cNvSpPr txBox="1"/>
            <p:nvPr/>
          </p:nvSpPr>
          <p:spPr bwMode="auto">
            <a:xfrm>
              <a:off x="1511602" y="2306842"/>
              <a:ext cx="2110975" cy="281279"/>
            </a:xfrm>
            <a:prstGeom prst="rect">
              <a:avLst/>
            </a:prstGeom>
            <a:noFill/>
            <a:sp3d prstMaterial="matte">
              <a:bevelT w="1270" h="1270"/>
            </a:sp3d>
          </p:spPr>
          <p:txBody>
            <a:bodyPr wrap="none" lIns="0" tIns="0" rIns="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>
                <a:buClr>
                  <a:prstClr val="white"/>
                </a:buClr>
                <a:defRPr/>
              </a:pPr>
              <a:r>
                <a:rPr lang="zh-CN" altLang="en-US" sz="1600" b="1" dirty="0">
                  <a:solidFill>
                    <a:schemeClr val="accent2"/>
                  </a:solidFill>
                </a:rPr>
                <a:t>输入标题文本</a:t>
              </a:r>
              <a:endParaRPr lang="zh-CN" altLang="en-US" sz="1600" b="1" dirty="0">
                <a:solidFill>
                  <a:schemeClr val="accent2"/>
                </a:solidFill>
              </a:endParaRPr>
            </a:p>
          </p:txBody>
        </p:sp>
        <p:sp>
          <p:nvSpPr>
            <p:cNvPr id="11" name="TextBox 46"/>
            <p:cNvSpPr txBox="1"/>
            <p:nvPr/>
          </p:nvSpPr>
          <p:spPr bwMode="auto">
            <a:xfrm>
              <a:off x="1511602" y="2588119"/>
              <a:ext cx="2110975" cy="560276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indent="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请替换文字内容复制你的内容到此</a:t>
              </a:r>
              <a:b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endPara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" name="Freeform: Shape 56"/>
            <p:cNvSpPr/>
            <p:nvPr/>
          </p:nvSpPr>
          <p:spPr bwMode="auto">
            <a:xfrm>
              <a:off x="2877855" y="1922754"/>
              <a:ext cx="633204" cy="633204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7"/>
            </p:custDataLst>
          </p:nvPr>
        </p:nvGrpSpPr>
        <p:grpSpPr>
          <a:xfrm>
            <a:off x="903915" y="4485482"/>
            <a:ext cx="2110975" cy="1172341"/>
            <a:chOff x="903915" y="4485482"/>
            <a:chExt cx="2110975" cy="1172341"/>
          </a:xfrm>
        </p:grpSpPr>
        <p:sp>
          <p:nvSpPr>
            <p:cNvPr id="14" name="Freeform: Shape 55"/>
            <p:cNvSpPr/>
            <p:nvPr/>
          </p:nvSpPr>
          <p:spPr bwMode="auto">
            <a:xfrm>
              <a:off x="2225250" y="4485482"/>
              <a:ext cx="633204" cy="633204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6" name="TextBox 57"/>
            <p:cNvSpPr txBox="1"/>
            <p:nvPr/>
          </p:nvSpPr>
          <p:spPr bwMode="auto">
            <a:xfrm>
              <a:off x="903915" y="4816270"/>
              <a:ext cx="2110975" cy="281279"/>
            </a:xfrm>
            <a:prstGeom prst="rect">
              <a:avLst/>
            </a:prstGeom>
            <a:noFill/>
            <a:sp3d prstMaterial="matte">
              <a:bevelT w="1270" h="1270"/>
            </a:sp3d>
          </p:spPr>
          <p:txBody>
            <a:bodyPr wrap="none" lIns="0" tIns="0" rIns="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>
                <a:buClr>
                  <a:prstClr val="white"/>
                </a:buClr>
                <a:defRPr/>
              </a:pPr>
              <a:r>
                <a:rPr lang="zh-CN" altLang="en-US" sz="1600" b="1" dirty="0">
                  <a:solidFill>
                    <a:schemeClr val="accent1">
                      <a:lumMod val="100000"/>
                    </a:schemeClr>
                  </a:solidFill>
                </a:rPr>
                <a:t>输入标题文本</a:t>
              </a:r>
              <a:endParaRPr lang="zh-CN" altLang="en-US" sz="1600" b="1" dirty="0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17" name="TextBox 58"/>
            <p:cNvSpPr txBox="1"/>
            <p:nvPr/>
          </p:nvSpPr>
          <p:spPr bwMode="auto">
            <a:xfrm>
              <a:off x="903915" y="5097547"/>
              <a:ext cx="2110975" cy="560276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indent="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请替换文字内容复制你的内容到此</a:t>
              </a:r>
              <a:b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endPara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41" name="千图PPT彼岸天：ID 8661124库_组合 40"/>
          <p:cNvGrpSpPr/>
          <p:nvPr>
            <p:custDataLst>
              <p:tags r:id="rId8"/>
            </p:custDataLst>
          </p:nvPr>
        </p:nvGrpSpPr>
        <p:grpSpPr>
          <a:xfrm>
            <a:off x="8328250" y="1983982"/>
            <a:ext cx="2110975" cy="1211587"/>
            <a:chOff x="8328250" y="1983982"/>
            <a:chExt cx="2110975" cy="1211587"/>
          </a:xfrm>
        </p:grpSpPr>
        <p:sp>
          <p:nvSpPr>
            <p:cNvPr id="12" name="Freeform: Shape 52"/>
            <p:cNvSpPr/>
            <p:nvPr/>
          </p:nvSpPr>
          <p:spPr bwMode="auto">
            <a:xfrm>
              <a:off x="8444742" y="1983982"/>
              <a:ext cx="633204" cy="633204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24 w 236"/>
                <a:gd name="T11" fmla="*/ 56 h 236"/>
                <a:gd name="T12" fmla="*/ 144 w 236"/>
                <a:gd name="T13" fmla="*/ 46 h 236"/>
                <a:gd name="T14" fmla="*/ 137 w 236"/>
                <a:gd name="T15" fmla="*/ 67 h 236"/>
                <a:gd name="T16" fmla="*/ 117 w 236"/>
                <a:gd name="T17" fmla="*/ 77 h 236"/>
                <a:gd name="T18" fmla="*/ 124 w 236"/>
                <a:gd name="T19" fmla="*/ 56 h 236"/>
                <a:gd name="T20" fmla="*/ 162 w 236"/>
                <a:gd name="T21" fmla="*/ 164 h 236"/>
                <a:gd name="T22" fmla="*/ 142 w 236"/>
                <a:gd name="T23" fmla="*/ 181 h 236"/>
                <a:gd name="T24" fmla="*/ 119 w 236"/>
                <a:gd name="T25" fmla="*/ 175 h 236"/>
                <a:gd name="T26" fmla="*/ 97 w 236"/>
                <a:gd name="T27" fmla="*/ 181 h 236"/>
                <a:gd name="T28" fmla="*/ 76 w 236"/>
                <a:gd name="T29" fmla="*/ 164 h 236"/>
                <a:gd name="T30" fmla="*/ 67 w 236"/>
                <a:gd name="T31" fmla="*/ 96 h 236"/>
                <a:gd name="T32" fmla="*/ 95 w 236"/>
                <a:gd name="T33" fmla="*/ 79 h 236"/>
                <a:gd name="T34" fmla="*/ 118 w 236"/>
                <a:gd name="T35" fmla="*/ 85 h 236"/>
                <a:gd name="T36" fmla="*/ 143 w 236"/>
                <a:gd name="T37" fmla="*/ 79 h 236"/>
                <a:gd name="T38" fmla="*/ 168 w 236"/>
                <a:gd name="T39" fmla="*/ 92 h 236"/>
                <a:gd name="T40" fmla="*/ 154 w 236"/>
                <a:gd name="T41" fmla="*/ 118 h 236"/>
                <a:gd name="T42" fmla="*/ 172 w 236"/>
                <a:gd name="T43" fmla="*/ 145 h 236"/>
                <a:gd name="T44" fmla="*/ 162 w 236"/>
                <a:gd name="T45" fmla="*/ 16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4" y="56"/>
                  </a:moveTo>
                  <a:cubicBezTo>
                    <a:pt x="129" y="50"/>
                    <a:pt x="137" y="46"/>
                    <a:pt x="144" y="46"/>
                  </a:cubicBezTo>
                  <a:cubicBezTo>
                    <a:pt x="144" y="54"/>
                    <a:pt x="141" y="62"/>
                    <a:pt x="137" y="67"/>
                  </a:cubicBezTo>
                  <a:cubicBezTo>
                    <a:pt x="132" y="73"/>
                    <a:pt x="124" y="78"/>
                    <a:pt x="117" y="77"/>
                  </a:cubicBezTo>
                  <a:cubicBezTo>
                    <a:pt x="115" y="69"/>
                    <a:pt x="119" y="61"/>
                    <a:pt x="124" y="56"/>
                  </a:cubicBezTo>
                  <a:close/>
                  <a:moveTo>
                    <a:pt x="162" y="164"/>
                  </a:moveTo>
                  <a:cubicBezTo>
                    <a:pt x="157" y="172"/>
                    <a:pt x="151" y="180"/>
                    <a:pt x="142" y="181"/>
                  </a:cubicBezTo>
                  <a:cubicBezTo>
                    <a:pt x="133" y="181"/>
                    <a:pt x="130" y="175"/>
                    <a:pt x="119" y="175"/>
                  </a:cubicBezTo>
                  <a:cubicBezTo>
                    <a:pt x="109" y="175"/>
                    <a:pt x="106" y="180"/>
                    <a:pt x="97" y="181"/>
                  </a:cubicBezTo>
                  <a:cubicBezTo>
                    <a:pt x="88" y="181"/>
                    <a:pt x="82" y="172"/>
                    <a:pt x="76" y="164"/>
                  </a:cubicBezTo>
                  <a:cubicBezTo>
                    <a:pt x="64" y="147"/>
                    <a:pt x="55" y="116"/>
                    <a:pt x="67" y="96"/>
                  </a:cubicBezTo>
                  <a:cubicBezTo>
                    <a:pt x="73" y="85"/>
                    <a:pt x="84" y="79"/>
                    <a:pt x="95" y="79"/>
                  </a:cubicBezTo>
                  <a:cubicBezTo>
                    <a:pt x="104" y="79"/>
                    <a:pt x="112" y="85"/>
                    <a:pt x="118" y="85"/>
                  </a:cubicBezTo>
                  <a:cubicBezTo>
                    <a:pt x="123" y="85"/>
                    <a:pt x="133" y="77"/>
                    <a:pt x="143" y="79"/>
                  </a:cubicBezTo>
                  <a:cubicBezTo>
                    <a:pt x="148" y="79"/>
                    <a:pt x="160" y="80"/>
                    <a:pt x="168" y="92"/>
                  </a:cubicBezTo>
                  <a:cubicBezTo>
                    <a:pt x="167" y="92"/>
                    <a:pt x="153" y="100"/>
                    <a:pt x="154" y="118"/>
                  </a:cubicBezTo>
                  <a:cubicBezTo>
                    <a:pt x="154" y="138"/>
                    <a:pt x="171" y="145"/>
                    <a:pt x="172" y="145"/>
                  </a:cubicBezTo>
                  <a:cubicBezTo>
                    <a:pt x="171" y="145"/>
                    <a:pt x="169" y="155"/>
                    <a:pt x="162" y="16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8" name="TextBox 60"/>
            <p:cNvSpPr txBox="1"/>
            <p:nvPr/>
          </p:nvSpPr>
          <p:spPr bwMode="auto">
            <a:xfrm>
              <a:off x="8328250" y="2354014"/>
              <a:ext cx="2110975" cy="281279"/>
            </a:xfrm>
            <a:prstGeom prst="rect">
              <a:avLst/>
            </a:prstGeom>
            <a:noFill/>
            <a:sp3d prstMaterial="matte">
              <a:bevelT w="1270" h="1270"/>
            </a:sp3d>
          </p:spPr>
          <p:txBody>
            <a:bodyPr wrap="none" lIns="0" tIns="0" rIns="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r">
                <a:buClr>
                  <a:prstClr val="white"/>
                </a:buClr>
                <a:defRPr/>
              </a:pPr>
              <a:r>
                <a:rPr lang="zh-CN" altLang="en-US" sz="1600" b="1" dirty="0">
                  <a:solidFill>
                    <a:schemeClr val="accent4">
                      <a:lumMod val="100000"/>
                    </a:schemeClr>
                  </a:solidFill>
                </a:rPr>
                <a:t>输入标题文本</a:t>
              </a:r>
              <a:endParaRPr lang="zh-CN" altLang="en-US" sz="1600" b="1" dirty="0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  <p:sp>
          <p:nvSpPr>
            <p:cNvPr id="19" name="TextBox 61"/>
            <p:cNvSpPr txBox="1"/>
            <p:nvPr/>
          </p:nvSpPr>
          <p:spPr bwMode="auto">
            <a:xfrm>
              <a:off x="8328250" y="2635293"/>
              <a:ext cx="2110975" cy="560276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indent="0" algn="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请替换文字内容复制你的内容到此</a:t>
              </a:r>
              <a:b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endPara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42" name="千图PPT彼岸天：ID 8661124库_组合 41"/>
          <p:cNvGrpSpPr/>
          <p:nvPr>
            <p:custDataLst>
              <p:tags r:id="rId9"/>
            </p:custDataLst>
          </p:nvPr>
        </p:nvGrpSpPr>
        <p:grpSpPr>
          <a:xfrm>
            <a:off x="8743562" y="4475847"/>
            <a:ext cx="2110975" cy="1149715"/>
            <a:chOff x="8743562" y="4475847"/>
            <a:chExt cx="2110975" cy="1149715"/>
          </a:xfrm>
        </p:grpSpPr>
        <p:sp>
          <p:nvSpPr>
            <p:cNvPr id="13" name="Freeform: Shape 53"/>
            <p:cNvSpPr/>
            <p:nvPr/>
          </p:nvSpPr>
          <p:spPr bwMode="auto">
            <a:xfrm>
              <a:off x="8877879" y="4475847"/>
              <a:ext cx="633204" cy="633204"/>
            </a:xfrm>
            <a:custGeom>
              <a:avLst/>
              <a:gdLst>
                <a:gd name="T0" fmla="*/ 118 w 236"/>
                <a:gd name="T1" fmla="*/ 142 h 236"/>
                <a:gd name="T2" fmla="*/ 142 w 236"/>
                <a:gd name="T3" fmla="*/ 118 h 236"/>
                <a:gd name="T4" fmla="*/ 137 w 236"/>
                <a:gd name="T5" fmla="*/ 105 h 236"/>
                <a:gd name="T6" fmla="*/ 118 w 236"/>
                <a:gd name="T7" fmla="*/ 95 h 236"/>
                <a:gd name="T8" fmla="*/ 99 w 236"/>
                <a:gd name="T9" fmla="*/ 105 h 236"/>
                <a:gd name="T10" fmla="*/ 94 w 236"/>
                <a:gd name="T11" fmla="*/ 118 h 236"/>
                <a:gd name="T12" fmla="*/ 118 w 236"/>
                <a:gd name="T13" fmla="*/ 142 h 236"/>
                <a:gd name="T14" fmla="*/ 170 w 236"/>
                <a:gd name="T15" fmla="*/ 89 h 236"/>
                <a:gd name="T16" fmla="*/ 170 w 236"/>
                <a:gd name="T17" fmla="*/ 70 h 236"/>
                <a:gd name="T18" fmla="*/ 170 w 236"/>
                <a:gd name="T19" fmla="*/ 67 h 236"/>
                <a:gd name="T20" fmla="*/ 167 w 236"/>
                <a:gd name="T21" fmla="*/ 67 h 236"/>
                <a:gd name="T22" fmla="*/ 147 w 236"/>
                <a:gd name="T23" fmla="*/ 67 h 236"/>
                <a:gd name="T24" fmla="*/ 147 w 236"/>
                <a:gd name="T25" fmla="*/ 90 h 236"/>
                <a:gd name="T26" fmla="*/ 170 w 236"/>
                <a:gd name="T27" fmla="*/ 89 h 236"/>
                <a:gd name="T28" fmla="*/ 118 w 236"/>
                <a:gd name="T29" fmla="*/ 0 h 236"/>
                <a:gd name="T30" fmla="*/ 0 w 236"/>
                <a:gd name="T31" fmla="*/ 118 h 236"/>
                <a:gd name="T32" fmla="*/ 118 w 236"/>
                <a:gd name="T33" fmla="*/ 236 h 236"/>
                <a:gd name="T34" fmla="*/ 236 w 236"/>
                <a:gd name="T35" fmla="*/ 118 h 236"/>
                <a:gd name="T36" fmla="*/ 118 w 236"/>
                <a:gd name="T37" fmla="*/ 0 h 236"/>
                <a:gd name="T38" fmla="*/ 185 w 236"/>
                <a:gd name="T39" fmla="*/ 105 h 236"/>
                <a:gd name="T40" fmla="*/ 185 w 236"/>
                <a:gd name="T41" fmla="*/ 160 h 236"/>
                <a:gd name="T42" fmla="*/ 159 w 236"/>
                <a:gd name="T43" fmla="*/ 186 h 236"/>
                <a:gd name="T44" fmla="*/ 77 w 236"/>
                <a:gd name="T45" fmla="*/ 186 h 236"/>
                <a:gd name="T46" fmla="*/ 51 w 236"/>
                <a:gd name="T47" fmla="*/ 160 h 236"/>
                <a:gd name="T48" fmla="*/ 51 w 236"/>
                <a:gd name="T49" fmla="*/ 105 h 236"/>
                <a:gd name="T50" fmla="*/ 51 w 236"/>
                <a:gd name="T51" fmla="*/ 77 h 236"/>
                <a:gd name="T52" fmla="*/ 77 w 236"/>
                <a:gd name="T53" fmla="*/ 51 h 236"/>
                <a:gd name="T54" fmla="*/ 159 w 236"/>
                <a:gd name="T55" fmla="*/ 51 h 236"/>
                <a:gd name="T56" fmla="*/ 185 w 236"/>
                <a:gd name="T57" fmla="*/ 77 h 236"/>
                <a:gd name="T58" fmla="*/ 185 w 236"/>
                <a:gd name="T59" fmla="*/ 105 h 236"/>
                <a:gd name="T60" fmla="*/ 155 w 236"/>
                <a:gd name="T61" fmla="*/ 118 h 236"/>
                <a:gd name="T62" fmla="*/ 118 w 236"/>
                <a:gd name="T63" fmla="*/ 155 h 236"/>
                <a:gd name="T64" fmla="*/ 81 w 236"/>
                <a:gd name="T65" fmla="*/ 118 h 236"/>
                <a:gd name="T66" fmla="*/ 84 w 236"/>
                <a:gd name="T67" fmla="*/ 105 h 236"/>
                <a:gd name="T68" fmla="*/ 64 w 236"/>
                <a:gd name="T69" fmla="*/ 105 h 236"/>
                <a:gd name="T70" fmla="*/ 64 w 236"/>
                <a:gd name="T71" fmla="*/ 160 h 236"/>
                <a:gd name="T72" fmla="*/ 77 w 236"/>
                <a:gd name="T73" fmla="*/ 172 h 236"/>
                <a:gd name="T74" fmla="*/ 159 w 236"/>
                <a:gd name="T75" fmla="*/ 172 h 236"/>
                <a:gd name="T76" fmla="*/ 172 w 236"/>
                <a:gd name="T77" fmla="*/ 160 h 236"/>
                <a:gd name="T78" fmla="*/ 172 w 236"/>
                <a:gd name="T79" fmla="*/ 105 h 236"/>
                <a:gd name="T80" fmla="*/ 152 w 236"/>
                <a:gd name="T81" fmla="*/ 105 h 236"/>
                <a:gd name="T82" fmla="*/ 155 w 236"/>
                <a:gd name="T83" fmla="*/ 11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6" h="236">
                  <a:moveTo>
                    <a:pt x="118" y="142"/>
                  </a:moveTo>
                  <a:cubicBezTo>
                    <a:pt x="131" y="142"/>
                    <a:pt x="142" y="131"/>
                    <a:pt x="142" y="118"/>
                  </a:cubicBezTo>
                  <a:cubicBezTo>
                    <a:pt x="142" y="113"/>
                    <a:pt x="140" y="108"/>
                    <a:pt x="137" y="105"/>
                  </a:cubicBezTo>
                  <a:cubicBezTo>
                    <a:pt x="133" y="99"/>
                    <a:pt x="126" y="95"/>
                    <a:pt x="118" y="95"/>
                  </a:cubicBezTo>
                  <a:cubicBezTo>
                    <a:pt x="110" y="95"/>
                    <a:pt x="103" y="99"/>
                    <a:pt x="99" y="105"/>
                  </a:cubicBezTo>
                  <a:cubicBezTo>
                    <a:pt x="96" y="108"/>
                    <a:pt x="94" y="113"/>
                    <a:pt x="94" y="118"/>
                  </a:cubicBezTo>
                  <a:cubicBezTo>
                    <a:pt x="94" y="131"/>
                    <a:pt x="105" y="142"/>
                    <a:pt x="118" y="142"/>
                  </a:cubicBezTo>
                  <a:close/>
                  <a:moveTo>
                    <a:pt x="170" y="89"/>
                  </a:moveTo>
                  <a:cubicBezTo>
                    <a:pt x="170" y="70"/>
                    <a:pt x="170" y="70"/>
                    <a:pt x="170" y="70"/>
                  </a:cubicBezTo>
                  <a:cubicBezTo>
                    <a:pt x="170" y="67"/>
                    <a:pt x="170" y="67"/>
                    <a:pt x="170" y="67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47" y="67"/>
                    <a:pt x="147" y="67"/>
                    <a:pt x="147" y="67"/>
                  </a:cubicBezTo>
                  <a:cubicBezTo>
                    <a:pt x="147" y="90"/>
                    <a:pt x="147" y="90"/>
                    <a:pt x="147" y="90"/>
                  </a:cubicBezTo>
                  <a:lnTo>
                    <a:pt x="170" y="89"/>
                  </a:ln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5" y="105"/>
                  </a:moveTo>
                  <a:cubicBezTo>
                    <a:pt x="185" y="160"/>
                    <a:pt x="185" y="160"/>
                    <a:pt x="185" y="160"/>
                  </a:cubicBezTo>
                  <a:cubicBezTo>
                    <a:pt x="185" y="174"/>
                    <a:pt x="173" y="186"/>
                    <a:pt x="159" y="186"/>
                  </a:cubicBezTo>
                  <a:cubicBezTo>
                    <a:pt x="77" y="186"/>
                    <a:pt x="77" y="186"/>
                    <a:pt x="77" y="186"/>
                  </a:cubicBezTo>
                  <a:cubicBezTo>
                    <a:pt x="62" y="186"/>
                    <a:pt x="51" y="174"/>
                    <a:pt x="51" y="160"/>
                  </a:cubicBezTo>
                  <a:cubicBezTo>
                    <a:pt x="51" y="105"/>
                    <a:pt x="51" y="105"/>
                    <a:pt x="51" y="105"/>
                  </a:cubicBezTo>
                  <a:cubicBezTo>
                    <a:pt x="51" y="77"/>
                    <a:pt x="51" y="77"/>
                    <a:pt x="51" y="77"/>
                  </a:cubicBezTo>
                  <a:cubicBezTo>
                    <a:pt x="51" y="63"/>
                    <a:pt x="62" y="51"/>
                    <a:pt x="77" y="51"/>
                  </a:cubicBezTo>
                  <a:cubicBezTo>
                    <a:pt x="159" y="51"/>
                    <a:pt x="159" y="51"/>
                    <a:pt x="159" y="51"/>
                  </a:cubicBezTo>
                  <a:cubicBezTo>
                    <a:pt x="173" y="51"/>
                    <a:pt x="185" y="63"/>
                    <a:pt x="185" y="77"/>
                  </a:cubicBezTo>
                  <a:lnTo>
                    <a:pt x="185" y="105"/>
                  </a:lnTo>
                  <a:close/>
                  <a:moveTo>
                    <a:pt x="155" y="118"/>
                  </a:moveTo>
                  <a:cubicBezTo>
                    <a:pt x="155" y="139"/>
                    <a:pt x="138" y="155"/>
                    <a:pt x="118" y="155"/>
                  </a:cubicBezTo>
                  <a:cubicBezTo>
                    <a:pt x="98" y="155"/>
                    <a:pt x="81" y="139"/>
                    <a:pt x="81" y="118"/>
                  </a:cubicBezTo>
                  <a:cubicBezTo>
                    <a:pt x="81" y="114"/>
                    <a:pt x="82" y="109"/>
                    <a:pt x="84" y="105"/>
                  </a:cubicBezTo>
                  <a:cubicBezTo>
                    <a:pt x="64" y="105"/>
                    <a:pt x="64" y="105"/>
                    <a:pt x="64" y="105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4" y="167"/>
                    <a:pt x="70" y="172"/>
                    <a:pt x="77" y="172"/>
                  </a:cubicBezTo>
                  <a:cubicBezTo>
                    <a:pt x="159" y="172"/>
                    <a:pt x="159" y="172"/>
                    <a:pt x="159" y="172"/>
                  </a:cubicBezTo>
                  <a:cubicBezTo>
                    <a:pt x="166" y="172"/>
                    <a:pt x="172" y="167"/>
                    <a:pt x="172" y="160"/>
                  </a:cubicBezTo>
                  <a:cubicBezTo>
                    <a:pt x="172" y="105"/>
                    <a:pt x="172" y="105"/>
                    <a:pt x="172" y="105"/>
                  </a:cubicBezTo>
                  <a:cubicBezTo>
                    <a:pt x="152" y="105"/>
                    <a:pt x="152" y="105"/>
                    <a:pt x="152" y="105"/>
                  </a:cubicBezTo>
                  <a:cubicBezTo>
                    <a:pt x="154" y="109"/>
                    <a:pt x="155" y="114"/>
                    <a:pt x="155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0" name="TextBox 63"/>
            <p:cNvSpPr txBox="1"/>
            <p:nvPr/>
          </p:nvSpPr>
          <p:spPr bwMode="auto">
            <a:xfrm>
              <a:off x="8743562" y="4784007"/>
              <a:ext cx="2110975" cy="281279"/>
            </a:xfrm>
            <a:prstGeom prst="rect">
              <a:avLst/>
            </a:prstGeom>
            <a:noFill/>
            <a:sp3d prstMaterial="matte">
              <a:bevelT w="1270" h="1270"/>
            </a:sp3d>
          </p:spPr>
          <p:txBody>
            <a:bodyPr wrap="none" lIns="0" tIns="0" rIns="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r">
                <a:buClr>
                  <a:prstClr val="white"/>
                </a:buClr>
                <a:defRPr/>
              </a:pPr>
              <a:r>
                <a:rPr lang="zh-CN" altLang="en-US" sz="1600" b="1" dirty="0">
                  <a:solidFill>
                    <a:schemeClr val="accent5">
                      <a:lumMod val="100000"/>
                    </a:schemeClr>
                  </a:solidFill>
                </a:rPr>
                <a:t>输入标题文本</a:t>
              </a:r>
              <a:endParaRPr lang="zh-CN" altLang="en-US" sz="1600" b="1" dirty="0">
                <a:solidFill>
                  <a:schemeClr val="accent5">
                    <a:lumMod val="100000"/>
                  </a:schemeClr>
                </a:solidFill>
              </a:endParaRPr>
            </a:p>
          </p:txBody>
        </p:sp>
        <p:sp>
          <p:nvSpPr>
            <p:cNvPr id="21" name="TextBox 64"/>
            <p:cNvSpPr txBox="1"/>
            <p:nvPr/>
          </p:nvSpPr>
          <p:spPr bwMode="auto">
            <a:xfrm>
              <a:off x="8743562" y="5065286"/>
              <a:ext cx="2110975" cy="560276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indent="0" algn="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请替换文字内容复制你的内容到此</a:t>
              </a:r>
              <a:b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endPara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36" t="47093" r="2135" b="29787"/>
          <a:stretch>
            <a:fillRect/>
          </a:stretch>
        </p:blipFill>
        <p:spPr>
          <a:xfrm>
            <a:off x="3280405" y="292100"/>
            <a:ext cx="1197320" cy="691673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36" t="74090" r="2135" b="4299"/>
          <a:stretch>
            <a:fillRect/>
          </a:stretch>
        </p:blipFill>
        <p:spPr>
          <a:xfrm>
            <a:off x="7534972" y="349532"/>
            <a:ext cx="1197320" cy="646511"/>
          </a:xfrm>
          <a:prstGeom prst="rect">
            <a:avLst/>
          </a:prstGeom>
        </p:spPr>
      </p:pic>
      <p:sp>
        <p:nvSpPr>
          <p:cNvPr id="45" name="文本框 44"/>
          <p:cNvSpPr txBox="1"/>
          <p:nvPr/>
        </p:nvSpPr>
        <p:spPr>
          <a:xfrm>
            <a:off x="4477725" y="347981"/>
            <a:ext cx="3057247" cy="58477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请插入您的标题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3000">
        <p14:rippl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54"/>
          <p:cNvGrpSpPr/>
          <p:nvPr>
            <p:custDataLst>
              <p:tags r:id="rId1"/>
            </p:custDataLst>
          </p:nvPr>
        </p:nvGrpSpPr>
        <p:grpSpPr>
          <a:xfrm>
            <a:off x="6096002" y="1548480"/>
            <a:ext cx="4811398" cy="4229424"/>
            <a:chOff x="5859078" y="1032155"/>
            <a:chExt cx="5669643" cy="4983861"/>
          </a:xfrm>
        </p:grpSpPr>
        <p:sp>
          <p:nvSpPr>
            <p:cNvPr id="17" name="Oval 1"/>
            <p:cNvSpPr/>
            <p:nvPr/>
          </p:nvSpPr>
          <p:spPr>
            <a:xfrm>
              <a:off x="7053895" y="4043378"/>
              <a:ext cx="3917373" cy="56105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114300" dist="1765300" dir="5400000" algn="t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18" name="Group 2"/>
            <p:cNvGrpSpPr/>
            <p:nvPr/>
          </p:nvGrpSpPr>
          <p:grpSpPr>
            <a:xfrm>
              <a:off x="7382966" y="2100255"/>
              <a:ext cx="3622606" cy="1781407"/>
              <a:chOff x="7920054" y="2672021"/>
              <a:chExt cx="2904933" cy="1428493"/>
            </a:xfrm>
          </p:grpSpPr>
          <p:grpSp>
            <p:nvGrpSpPr>
              <p:cNvPr id="40" name="Group 3"/>
              <p:cNvGrpSpPr/>
              <p:nvPr/>
            </p:nvGrpSpPr>
            <p:grpSpPr>
              <a:xfrm rot="16200000" flipH="1">
                <a:off x="8658274" y="1933802"/>
                <a:ext cx="1428493" cy="2904932"/>
                <a:chOff x="8645978" y="2272708"/>
                <a:chExt cx="1652155" cy="3359761"/>
              </a:xfrm>
              <a:solidFill>
                <a:schemeClr val="accent2"/>
              </a:solidFill>
            </p:grpSpPr>
            <p:sp>
              <p:nvSpPr>
                <p:cNvPr id="43" name="Freeform: Shape 6"/>
                <p:cNvSpPr/>
                <p:nvPr/>
              </p:nvSpPr>
              <p:spPr>
                <a:xfrm rot="10800000">
                  <a:off x="8972361" y="2272708"/>
                  <a:ext cx="999386" cy="1018309"/>
                </a:xfrm>
                <a:custGeom>
                  <a:avLst/>
                  <a:gdLst>
                    <a:gd name="connsiteX0" fmla="*/ 4153 w 826077"/>
                    <a:gd name="connsiteY0" fmla="*/ 1018309 h 1018309"/>
                    <a:gd name="connsiteX1" fmla="*/ 0 w 826077"/>
                    <a:gd name="connsiteY1" fmla="*/ 1018309 h 1018309"/>
                    <a:gd name="connsiteX2" fmla="*/ 0 w 826077"/>
                    <a:gd name="connsiteY2" fmla="*/ 0 h 1018309"/>
                    <a:gd name="connsiteX3" fmla="*/ 826077 w 826077"/>
                    <a:gd name="connsiteY3" fmla="*/ 0 h 1018309"/>
                    <a:gd name="connsiteX4" fmla="*/ 826077 w 826077"/>
                    <a:gd name="connsiteY4" fmla="*/ 196385 h 1018309"/>
                    <a:gd name="connsiteX5" fmla="*/ 4153 w 826077"/>
                    <a:gd name="connsiteY5" fmla="*/ 1018309 h 1018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26077" h="1018309">
                      <a:moveTo>
                        <a:pt x="4153" y="1018309"/>
                      </a:moveTo>
                      <a:lnTo>
                        <a:pt x="0" y="1018309"/>
                      </a:lnTo>
                      <a:lnTo>
                        <a:pt x="0" y="0"/>
                      </a:lnTo>
                      <a:lnTo>
                        <a:pt x="826077" y="0"/>
                      </a:lnTo>
                      <a:lnTo>
                        <a:pt x="826077" y="196385"/>
                      </a:lnTo>
                      <a:lnTo>
                        <a:pt x="4153" y="101830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4" name="Freeform: Shape 7"/>
                <p:cNvSpPr/>
                <p:nvPr/>
              </p:nvSpPr>
              <p:spPr>
                <a:xfrm rot="10800000">
                  <a:off x="8972361" y="3291018"/>
                  <a:ext cx="999385" cy="1593680"/>
                </a:xfrm>
                <a:custGeom>
                  <a:avLst/>
                  <a:gdLst>
                    <a:gd name="connsiteX0" fmla="*/ 826077 w 826077"/>
                    <a:gd name="connsiteY0" fmla="*/ 1312966 h 1312966"/>
                    <a:gd name="connsiteX1" fmla="*/ 0 w 826077"/>
                    <a:gd name="connsiteY1" fmla="*/ 1312966 h 1312966"/>
                    <a:gd name="connsiteX2" fmla="*/ 0 w 826077"/>
                    <a:gd name="connsiteY2" fmla="*/ 0 h 1312966"/>
                    <a:gd name="connsiteX3" fmla="*/ 826077 w 826077"/>
                    <a:gd name="connsiteY3" fmla="*/ 0 h 1312966"/>
                    <a:gd name="connsiteX4" fmla="*/ 826077 w 826077"/>
                    <a:gd name="connsiteY4" fmla="*/ 1312966 h 1312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6077" h="1312966">
                      <a:moveTo>
                        <a:pt x="826077" y="1312966"/>
                      </a:moveTo>
                      <a:lnTo>
                        <a:pt x="0" y="1312966"/>
                      </a:lnTo>
                      <a:lnTo>
                        <a:pt x="0" y="0"/>
                      </a:lnTo>
                      <a:lnTo>
                        <a:pt x="826077" y="0"/>
                      </a:lnTo>
                      <a:lnTo>
                        <a:pt x="826077" y="131296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5" name="Freeform: Shape 8"/>
                <p:cNvSpPr/>
                <p:nvPr/>
              </p:nvSpPr>
              <p:spPr>
                <a:xfrm rot="10800000">
                  <a:off x="8645978" y="4794517"/>
                  <a:ext cx="1652155" cy="837952"/>
                </a:xfrm>
                <a:custGeom>
                  <a:avLst/>
                  <a:gdLst>
                    <a:gd name="connsiteX0" fmla="*/ 1239116 w 1652155"/>
                    <a:gd name="connsiteY0" fmla="*/ 837952 h 837952"/>
                    <a:gd name="connsiteX1" fmla="*/ 413039 w 1652155"/>
                    <a:gd name="connsiteY1" fmla="*/ 837952 h 837952"/>
                    <a:gd name="connsiteX2" fmla="*/ 413039 w 1652155"/>
                    <a:gd name="connsiteY2" fmla="*/ 826078 h 837952"/>
                    <a:gd name="connsiteX3" fmla="*/ 0 w 1652155"/>
                    <a:gd name="connsiteY3" fmla="*/ 826078 h 837952"/>
                    <a:gd name="connsiteX4" fmla="*/ 826078 w 1652155"/>
                    <a:gd name="connsiteY4" fmla="*/ 0 h 837952"/>
                    <a:gd name="connsiteX5" fmla="*/ 1652155 w 1652155"/>
                    <a:gd name="connsiteY5" fmla="*/ 826078 h 837952"/>
                    <a:gd name="connsiteX6" fmla="*/ 1239116 w 1652155"/>
                    <a:gd name="connsiteY6" fmla="*/ 826078 h 837952"/>
                    <a:gd name="connsiteX7" fmla="*/ 1239116 w 1652155"/>
                    <a:gd name="connsiteY7" fmla="*/ 837952 h 837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52155" h="837952">
                      <a:moveTo>
                        <a:pt x="1239116" y="837952"/>
                      </a:moveTo>
                      <a:lnTo>
                        <a:pt x="413039" y="837952"/>
                      </a:lnTo>
                      <a:lnTo>
                        <a:pt x="413039" y="826078"/>
                      </a:lnTo>
                      <a:lnTo>
                        <a:pt x="0" y="826078"/>
                      </a:lnTo>
                      <a:lnTo>
                        <a:pt x="826078" y="0"/>
                      </a:lnTo>
                      <a:lnTo>
                        <a:pt x="1652155" y="826078"/>
                      </a:lnTo>
                      <a:lnTo>
                        <a:pt x="1239116" y="826078"/>
                      </a:lnTo>
                      <a:lnTo>
                        <a:pt x="1239116" y="8379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</p:grpSp>
          <p:sp>
            <p:nvSpPr>
              <p:cNvPr id="41" name="TextBox 4"/>
              <p:cNvSpPr txBox="1"/>
              <p:nvPr/>
            </p:nvSpPr>
            <p:spPr>
              <a:xfrm>
                <a:off x="9603841" y="3251291"/>
                <a:ext cx="757666" cy="436241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en-US" sz="2400" b="1">
                    <a:solidFill>
                      <a:schemeClr val="bg1"/>
                    </a:solidFill>
                  </a:rPr>
                  <a:t>72%</a:t>
                </a:r>
                <a:endParaRPr lang="en-US" sz="2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Parallelogram 5"/>
              <p:cNvSpPr/>
              <p:nvPr/>
            </p:nvSpPr>
            <p:spPr>
              <a:xfrm>
                <a:off x="7920054" y="2961815"/>
                <a:ext cx="2102446" cy="839017"/>
              </a:xfrm>
              <a:prstGeom prst="parallelogram">
                <a:avLst>
                  <a:gd name="adj" fmla="val 83852"/>
                </a:avLst>
              </a:prstGeom>
              <a:gradFill flip="none" rotWithShape="1">
                <a:gsLst>
                  <a:gs pos="59000">
                    <a:schemeClr val="accent2">
                      <a:alpha val="0"/>
                    </a:schemeClr>
                  </a:gs>
                  <a:gs pos="100000">
                    <a:schemeClr val="bg1">
                      <a:alpha val="5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9" name="Group 9"/>
            <p:cNvGrpSpPr/>
            <p:nvPr/>
          </p:nvGrpSpPr>
          <p:grpSpPr>
            <a:xfrm>
              <a:off x="5859078" y="1032155"/>
              <a:ext cx="4166346" cy="1781406"/>
              <a:chOff x="6698064" y="1815523"/>
              <a:chExt cx="3340952" cy="1428493"/>
            </a:xfrm>
          </p:grpSpPr>
          <p:grpSp>
            <p:nvGrpSpPr>
              <p:cNvPr id="34" name="Group 10"/>
              <p:cNvGrpSpPr/>
              <p:nvPr/>
            </p:nvGrpSpPr>
            <p:grpSpPr>
              <a:xfrm rot="5400000">
                <a:off x="7646037" y="867550"/>
                <a:ext cx="1428493" cy="3324439"/>
                <a:chOff x="6468835" y="2272708"/>
                <a:chExt cx="1652155" cy="3844952"/>
              </a:xfrm>
              <a:solidFill>
                <a:schemeClr val="accent1"/>
              </a:solidFill>
            </p:grpSpPr>
            <p:sp>
              <p:nvSpPr>
                <p:cNvPr id="37" name="Freeform: Shape 13"/>
                <p:cNvSpPr/>
                <p:nvPr/>
              </p:nvSpPr>
              <p:spPr>
                <a:xfrm rot="10800000">
                  <a:off x="6795218" y="2272708"/>
                  <a:ext cx="999386" cy="1018309"/>
                </a:xfrm>
                <a:custGeom>
                  <a:avLst/>
                  <a:gdLst>
                    <a:gd name="connsiteX0" fmla="*/ 4153 w 826077"/>
                    <a:gd name="connsiteY0" fmla="*/ 1018309 h 1018309"/>
                    <a:gd name="connsiteX1" fmla="*/ 0 w 826077"/>
                    <a:gd name="connsiteY1" fmla="*/ 1018309 h 1018309"/>
                    <a:gd name="connsiteX2" fmla="*/ 0 w 826077"/>
                    <a:gd name="connsiteY2" fmla="*/ 0 h 1018309"/>
                    <a:gd name="connsiteX3" fmla="*/ 826077 w 826077"/>
                    <a:gd name="connsiteY3" fmla="*/ 0 h 1018309"/>
                    <a:gd name="connsiteX4" fmla="*/ 826077 w 826077"/>
                    <a:gd name="connsiteY4" fmla="*/ 196385 h 1018309"/>
                    <a:gd name="connsiteX5" fmla="*/ 4153 w 826077"/>
                    <a:gd name="connsiteY5" fmla="*/ 1018309 h 1018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26077" h="1018309">
                      <a:moveTo>
                        <a:pt x="4153" y="1018309"/>
                      </a:moveTo>
                      <a:lnTo>
                        <a:pt x="0" y="1018309"/>
                      </a:lnTo>
                      <a:lnTo>
                        <a:pt x="0" y="0"/>
                      </a:lnTo>
                      <a:lnTo>
                        <a:pt x="826077" y="0"/>
                      </a:lnTo>
                      <a:lnTo>
                        <a:pt x="826077" y="196385"/>
                      </a:lnTo>
                      <a:lnTo>
                        <a:pt x="4153" y="101830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8" name="Freeform: Shape 14"/>
                <p:cNvSpPr/>
                <p:nvPr/>
              </p:nvSpPr>
              <p:spPr>
                <a:xfrm rot="10800000">
                  <a:off x="6795220" y="3291018"/>
                  <a:ext cx="999385" cy="2179121"/>
                </a:xfrm>
                <a:custGeom>
                  <a:avLst/>
                  <a:gdLst>
                    <a:gd name="connsiteX0" fmla="*/ 826077 w 826077"/>
                    <a:gd name="connsiteY0" fmla="*/ 1312966 h 1312966"/>
                    <a:gd name="connsiteX1" fmla="*/ 0 w 826077"/>
                    <a:gd name="connsiteY1" fmla="*/ 1312966 h 1312966"/>
                    <a:gd name="connsiteX2" fmla="*/ 0 w 826077"/>
                    <a:gd name="connsiteY2" fmla="*/ 0 h 1312966"/>
                    <a:gd name="connsiteX3" fmla="*/ 826077 w 826077"/>
                    <a:gd name="connsiteY3" fmla="*/ 0 h 1312966"/>
                    <a:gd name="connsiteX4" fmla="*/ 826077 w 826077"/>
                    <a:gd name="connsiteY4" fmla="*/ 1312966 h 1312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6077" h="1312966">
                      <a:moveTo>
                        <a:pt x="826077" y="1312966"/>
                      </a:moveTo>
                      <a:lnTo>
                        <a:pt x="0" y="1312966"/>
                      </a:lnTo>
                      <a:lnTo>
                        <a:pt x="0" y="0"/>
                      </a:lnTo>
                      <a:lnTo>
                        <a:pt x="826077" y="0"/>
                      </a:lnTo>
                      <a:lnTo>
                        <a:pt x="826077" y="131296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9" name="Freeform: Shape 15"/>
                <p:cNvSpPr/>
                <p:nvPr/>
              </p:nvSpPr>
              <p:spPr>
                <a:xfrm rot="10800000">
                  <a:off x="6468835" y="5279708"/>
                  <a:ext cx="1652155" cy="837952"/>
                </a:xfrm>
                <a:custGeom>
                  <a:avLst/>
                  <a:gdLst>
                    <a:gd name="connsiteX0" fmla="*/ 1239116 w 1652155"/>
                    <a:gd name="connsiteY0" fmla="*/ 837952 h 837952"/>
                    <a:gd name="connsiteX1" fmla="*/ 413039 w 1652155"/>
                    <a:gd name="connsiteY1" fmla="*/ 837952 h 837952"/>
                    <a:gd name="connsiteX2" fmla="*/ 413039 w 1652155"/>
                    <a:gd name="connsiteY2" fmla="*/ 826078 h 837952"/>
                    <a:gd name="connsiteX3" fmla="*/ 0 w 1652155"/>
                    <a:gd name="connsiteY3" fmla="*/ 826078 h 837952"/>
                    <a:gd name="connsiteX4" fmla="*/ 826078 w 1652155"/>
                    <a:gd name="connsiteY4" fmla="*/ 0 h 837952"/>
                    <a:gd name="connsiteX5" fmla="*/ 1652155 w 1652155"/>
                    <a:gd name="connsiteY5" fmla="*/ 826078 h 837952"/>
                    <a:gd name="connsiteX6" fmla="*/ 1239116 w 1652155"/>
                    <a:gd name="connsiteY6" fmla="*/ 826078 h 837952"/>
                    <a:gd name="connsiteX7" fmla="*/ 1239116 w 1652155"/>
                    <a:gd name="connsiteY7" fmla="*/ 837952 h 837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52155" h="837952">
                      <a:moveTo>
                        <a:pt x="1239116" y="837952"/>
                      </a:moveTo>
                      <a:lnTo>
                        <a:pt x="413039" y="837952"/>
                      </a:lnTo>
                      <a:lnTo>
                        <a:pt x="413039" y="826078"/>
                      </a:lnTo>
                      <a:lnTo>
                        <a:pt x="0" y="826078"/>
                      </a:lnTo>
                      <a:lnTo>
                        <a:pt x="826078" y="0"/>
                      </a:lnTo>
                      <a:lnTo>
                        <a:pt x="1652155" y="826078"/>
                      </a:lnTo>
                      <a:lnTo>
                        <a:pt x="1239116" y="826078"/>
                      </a:lnTo>
                      <a:lnTo>
                        <a:pt x="1239116" y="8379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</p:grpSp>
          <p:sp>
            <p:nvSpPr>
              <p:cNvPr id="35" name="TextBox 11"/>
              <p:cNvSpPr txBox="1"/>
              <p:nvPr/>
            </p:nvSpPr>
            <p:spPr>
              <a:xfrm>
                <a:off x="6935552" y="2376077"/>
                <a:ext cx="757666" cy="436241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en-US" sz="2400" b="1">
                    <a:solidFill>
                      <a:schemeClr val="bg1"/>
                    </a:solidFill>
                  </a:rPr>
                  <a:t>20%</a:t>
                </a:r>
                <a:endParaRPr lang="en-US" sz="2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Parallelogram 12"/>
              <p:cNvSpPr/>
              <p:nvPr/>
            </p:nvSpPr>
            <p:spPr>
              <a:xfrm flipH="1">
                <a:off x="7936570" y="2100726"/>
                <a:ext cx="2102446" cy="861089"/>
              </a:xfrm>
              <a:prstGeom prst="parallelogram">
                <a:avLst>
                  <a:gd name="adj" fmla="val 83852"/>
                </a:avLst>
              </a:prstGeom>
              <a:gradFill flip="none" rotWithShape="1">
                <a:gsLst>
                  <a:gs pos="59000">
                    <a:schemeClr val="accent2">
                      <a:alpha val="0"/>
                    </a:schemeClr>
                  </a:gs>
                  <a:gs pos="100000">
                    <a:schemeClr val="bg1">
                      <a:alpha val="5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0" name="Group 16"/>
            <p:cNvGrpSpPr/>
            <p:nvPr/>
          </p:nvGrpSpPr>
          <p:grpSpPr>
            <a:xfrm>
              <a:off x="6336666" y="3165481"/>
              <a:ext cx="3677275" cy="1781406"/>
              <a:chOff x="7081037" y="3526217"/>
              <a:chExt cx="2948770" cy="1428493"/>
            </a:xfrm>
          </p:grpSpPr>
          <p:grpSp>
            <p:nvGrpSpPr>
              <p:cNvPr id="28" name="Group 17"/>
              <p:cNvGrpSpPr/>
              <p:nvPr/>
            </p:nvGrpSpPr>
            <p:grpSpPr>
              <a:xfrm rot="5400000" flipH="1">
                <a:off x="7837521" y="2769733"/>
                <a:ext cx="1428493" cy="2941462"/>
                <a:chOff x="6468835" y="2272708"/>
                <a:chExt cx="1652155" cy="3402010"/>
              </a:xfrm>
              <a:solidFill>
                <a:schemeClr val="accent3"/>
              </a:solidFill>
            </p:grpSpPr>
            <p:sp>
              <p:nvSpPr>
                <p:cNvPr id="31" name="Freeform: Shape 20"/>
                <p:cNvSpPr/>
                <p:nvPr/>
              </p:nvSpPr>
              <p:spPr>
                <a:xfrm rot="10800000">
                  <a:off x="6795218" y="2272708"/>
                  <a:ext cx="999386" cy="1018309"/>
                </a:xfrm>
                <a:custGeom>
                  <a:avLst/>
                  <a:gdLst>
                    <a:gd name="connsiteX0" fmla="*/ 4153 w 826077"/>
                    <a:gd name="connsiteY0" fmla="*/ 1018309 h 1018309"/>
                    <a:gd name="connsiteX1" fmla="*/ 0 w 826077"/>
                    <a:gd name="connsiteY1" fmla="*/ 1018309 h 1018309"/>
                    <a:gd name="connsiteX2" fmla="*/ 0 w 826077"/>
                    <a:gd name="connsiteY2" fmla="*/ 0 h 1018309"/>
                    <a:gd name="connsiteX3" fmla="*/ 826077 w 826077"/>
                    <a:gd name="connsiteY3" fmla="*/ 0 h 1018309"/>
                    <a:gd name="connsiteX4" fmla="*/ 826077 w 826077"/>
                    <a:gd name="connsiteY4" fmla="*/ 196385 h 1018309"/>
                    <a:gd name="connsiteX5" fmla="*/ 4153 w 826077"/>
                    <a:gd name="connsiteY5" fmla="*/ 1018309 h 1018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26077" h="1018309">
                      <a:moveTo>
                        <a:pt x="4153" y="1018309"/>
                      </a:moveTo>
                      <a:lnTo>
                        <a:pt x="0" y="1018309"/>
                      </a:lnTo>
                      <a:lnTo>
                        <a:pt x="0" y="0"/>
                      </a:lnTo>
                      <a:lnTo>
                        <a:pt x="826077" y="0"/>
                      </a:lnTo>
                      <a:lnTo>
                        <a:pt x="826077" y="196385"/>
                      </a:lnTo>
                      <a:lnTo>
                        <a:pt x="4153" y="101830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2" name="Freeform: Shape 21"/>
                <p:cNvSpPr/>
                <p:nvPr/>
              </p:nvSpPr>
              <p:spPr>
                <a:xfrm rot="10800000">
                  <a:off x="6795220" y="3291018"/>
                  <a:ext cx="999385" cy="1593680"/>
                </a:xfrm>
                <a:custGeom>
                  <a:avLst/>
                  <a:gdLst>
                    <a:gd name="connsiteX0" fmla="*/ 826077 w 826077"/>
                    <a:gd name="connsiteY0" fmla="*/ 1312966 h 1312966"/>
                    <a:gd name="connsiteX1" fmla="*/ 0 w 826077"/>
                    <a:gd name="connsiteY1" fmla="*/ 1312966 h 1312966"/>
                    <a:gd name="connsiteX2" fmla="*/ 0 w 826077"/>
                    <a:gd name="connsiteY2" fmla="*/ 0 h 1312966"/>
                    <a:gd name="connsiteX3" fmla="*/ 826077 w 826077"/>
                    <a:gd name="connsiteY3" fmla="*/ 0 h 1312966"/>
                    <a:gd name="connsiteX4" fmla="*/ 826077 w 826077"/>
                    <a:gd name="connsiteY4" fmla="*/ 1312966 h 1312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6077" h="1312966">
                      <a:moveTo>
                        <a:pt x="826077" y="1312966"/>
                      </a:moveTo>
                      <a:lnTo>
                        <a:pt x="0" y="1312966"/>
                      </a:lnTo>
                      <a:lnTo>
                        <a:pt x="0" y="0"/>
                      </a:lnTo>
                      <a:lnTo>
                        <a:pt x="826077" y="0"/>
                      </a:lnTo>
                      <a:lnTo>
                        <a:pt x="826077" y="131296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3" name="Freeform: Shape 22"/>
                <p:cNvSpPr/>
                <p:nvPr/>
              </p:nvSpPr>
              <p:spPr>
                <a:xfrm rot="10800000">
                  <a:off x="6468835" y="4836766"/>
                  <a:ext cx="1652155" cy="837952"/>
                </a:xfrm>
                <a:custGeom>
                  <a:avLst/>
                  <a:gdLst>
                    <a:gd name="connsiteX0" fmla="*/ 1239116 w 1652155"/>
                    <a:gd name="connsiteY0" fmla="*/ 837952 h 837952"/>
                    <a:gd name="connsiteX1" fmla="*/ 413039 w 1652155"/>
                    <a:gd name="connsiteY1" fmla="*/ 837952 h 837952"/>
                    <a:gd name="connsiteX2" fmla="*/ 413039 w 1652155"/>
                    <a:gd name="connsiteY2" fmla="*/ 826078 h 837952"/>
                    <a:gd name="connsiteX3" fmla="*/ 0 w 1652155"/>
                    <a:gd name="connsiteY3" fmla="*/ 826078 h 837952"/>
                    <a:gd name="connsiteX4" fmla="*/ 826078 w 1652155"/>
                    <a:gd name="connsiteY4" fmla="*/ 0 h 837952"/>
                    <a:gd name="connsiteX5" fmla="*/ 1652155 w 1652155"/>
                    <a:gd name="connsiteY5" fmla="*/ 826078 h 837952"/>
                    <a:gd name="connsiteX6" fmla="*/ 1239116 w 1652155"/>
                    <a:gd name="connsiteY6" fmla="*/ 826078 h 837952"/>
                    <a:gd name="connsiteX7" fmla="*/ 1239116 w 1652155"/>
                    <a:gd name="connsiteY7" fmla="*/ 837952 h 837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52155" h="837952">
                      <a:moveTo>
                        <a:pt x="1239116" y="837952"/>
                      </a:moveTo>
                      <a:lnTo>
                        <a:pt x="413039" y="837952"/>
                      </a:lnTo>
                      <a:lnTo>
                        <a:pt x="413039" y="826078"/>
                      </a:lnTo>
                      <a:lnTo>
                        <a:pt x="0" y="826078"/>
                      </a:lnTo>
                      <a:lnTo>
                        <a:pt x="826078" y="0"/>
                      </a:lnTo>
                      <a:lnTo>
                        <a:pt x="1652155" y="826078"/>
                      </a:lnTo>
                      <a:lnTo>
                        <a:pt x="1239116" y="826078"/>
                      </a:lnTo>
                      <a:lnTo>
                        <a:pt x="1239116" y="8379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</p:grpSp>
          <p:sp>
            <p:nvSpPr>
              <p:cNvPr id="29" name="TextBox 18"/>
              <p:cNvSpPr txBox="1"/>
              <p:nvPr/>
            </p:nvSpPr>
            <p:spPr>
              <a:xfrm>
                <a:off x="7318530" y="4108919"/>
                <a:ext cx="757666" cy="436241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en-US" sz="2400" b="1">
                    <a:solidFill>
                      <a:schemeClr val="bg1"/>
                    </a:solidFill>
                  </a:rPr>
                  <a:t>15%</a:t>
                </a:r>
                <a:endParaRPr lang="en-US" sz="2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Parallelogram 19"/>
              <p:cNvSpPr/>
              <p:nvPr/>
            </p:nvSpPr>
            <p:spPr>
              <a:xfrm flipH="1" flipV="1">
                <a:off x="7927361" y="3816002"/>
                <a:ext cx="2102446" cy="839017"/>
              </a:xfrm>
              <a:prstGeom prst="parallelogram">
                <a:avLst>
                  <a:gd name="adj" fmla="val 83852"/>
                </a:avLst>
              </a:prstGeom>
              <a:gradFill flip="none" rotWithShape="1">
                <a:gsLst>
                  <a:gs pos="59000">
                    <a:schemeClr val="accent2">
                      <a:alpha val="0"/>
                    </a:schemeClr>
                  </a:gs>
                  <a:gs pos="100000">
                    <a:schemeClr val="bg1">
                      <a:alpha val="5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1" name="Group 23"/>
            <p:cNvGrpSpPr/>
            <p:nvPr/>
          </p:nvGrpSpPr>
          <p:grpSpPr>
            <a:xfrm>
              <a:off x="7337412" y="4234609"/>
              <a:ext cx="4191309" cy="1781407"/>
              <a:chOff x="7883524" y="4383540"/>
              <a:chExt cx="3360970" cy="1428493"/>
            </a:xfrm>
          </p:grpSpPr>
          <p:grpSp>
            <p:nvGrpSpPr>
              <p:cNvPr id="22" name="Group 24"/>
              <p:cNvGrpSpPr/>
              <p:nvPr/>
            </p:nvGrpSpPr>
            <p:grpSpPr>
              <a:xfrm rot="16200000">
                <a:off x="8868028" y="3435567"/>
                <a:ext cx="1428493" cy="3324439"/>
                <a:chOff x="8645978" y="2272708"/>
                <a:chExt cx="1652155" cy="3844952"/>
              </a:xfrm>
              <a:solidFill>
                <a:schemeClr val="accent4"/>
              </a:solidFill>
            </p:grpSpPr>
            <p:sp>
              <p:nvSpPr>
                <p:cNvPr id="25" name="Freeform: Shape 27"/>
                <p:cNvSpPr/>
                <p:nvPr/>
              </p:nvSpPr>
              <p:spPr>
                <a:xfrm rot="10800000">
                  <a:off x="8972361" y="2272708"/>
                  <a:ext cx="999386" cy="1018309"/>
                </a:xfrm>
                <a:custGeom>
                  <a:avLst/>
                  <a:gdLst>
                    <a:gd name="connsiteX0" fmla="*/ 4153 w 826077"/>
                    <a:gd name="connsiteY0" fmla="*/ 1018309 h 1018309"/>
                    <a:gd name="connsiteX1" fmla="*/ 0 w 826077"/>
                    <a:gd name="connsiteY1" fmla="*/ 1018309 h 1018309"/>
                    <a:gd name="connsiteX2" fmla="*/ 0 w 826077"/>
                    <a:gd name="connsiteY2" fmla="*/ 0 h 1018309"/>
                    <a:gd name="connsiteX3" fmla="*/ 826077 w 826077"/>
                    <a:gd name="connsiteY3" fmla="*/ 0 h 1018309"/>
                    <a:gd name="connsiteX4" fmla="*/ 826077 w 826077"/>
                    <a:gd name="connsiteY4" fmla="*/ 196385 h 1018309"/>
                    <a:gd name="connsiteX5" fmla="*/ 4153 w 826077"/>
                    <a:gd name="connsiteY5" fmla="*/ 1018309 h 1018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26077" h="1018309">
                      <a:moveTo>
                        <a:pt x="4153" y="1018309"/>
                      </a:moveTo>
                      <a:lnTo>
                        <a:pt x="0" y="1018309"/>
                      </a:lnTo>
                      <a:lnTo>
                        <a:pt x="0" y="0"/>
                      </a:lnTo>
                      <a:lnTo>
                        <a:pt x="826077" y="0"/>
                      </a:lnTo>
                      <a:lnTo>
                        <a:pt x="826077" y="196385"/>
                      </a:lnTo>
                      <a:lnTo>
                        <a:pt x="4153" y="101830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6" name="Freeform: Shape 28"/>
                <p:cNvSpPr/>
                <p:nvPr/>
              </p:nvSpPr>
              <p:spPr>
                <a:xfrm rot="10800000">
                  <a:off x="8972363" y="3291018"/>
                  <a:ext cx="999385" cy="2179121"/>
                </a:xfrm>
                <a:custGeom>
                  <a:avLst/>
                  <a:gdLst>
                    <a:gd name="connsiteX0" fmla="*/ 826077 w 826077"/>
                    <a:gd name="connsiteY0" fmla="*/ 1312966 h 1312966"/>
                    <a:gd name="connsiteX1" fmla="*/ 0 w 826077"/>
                    <a:gd name="connsiteY1" fmla="*/ 1312966 h 1312966"/>
                    <a:gd name="connsiteX2" fmla="*/ 0 w 826077"/>
                    <a:gd name="connsiteY2" fmla="*/ 0 h 1312966"/>
                    <a:gd name="connsiteX3" fmla="*/ 826077 w 826077"/>
                    <a:gd name="connsiteY3" fmla="*/ 0 h 1312966"/>
                    <a:gd name="connsiteX4" fmla="*/ 826077 w 826077"/>
                    <a:gd name="connsiteY4" fmla="*/ 1312966 h 1312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6077" h="1312966">
                      <a:moveTo>
                        <a:pt x="826077" y="1312966"/>
                      </a:moveTo>
                      <a:lnTo>
                        <a:pt x="0" y="1312966"/>
                      </a:lnTo>
                      <a:lnTo>
                        <a:pt x="0" y="0"/>
                      </a:lnTo>
                      <a:lnTo>
                        <a:pt x="826077" y="0"/>
                      </a:lnTo>
                      <a:lnTo>
                        <a:pt x="826077" y="131296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7" name="Freeform: Shape 29"/>
                <p:cNvSpPr/>
                <p:nvPr/>
              </p:nvSpPr>
              <p:spPr>
                <a:xfrm rot="10800000">
                  <a:off x="8645978" y="5279708"/>
                  <a:ext cx="1652155" cy="837952"/>
                </a:xfrm>
                <a:custGeom>
                  <a:avLst/>
                  <a:gdLst>
                    <a:gd name="connsiteX0" fmla="*/ 1239116 w 1652155"/>
                    <a:gd name="connsiteY0" fmla="*/ 837952 h 837952"/>
                    <a:gd name="connsiteX1" fmla="*/ 413039 w 1652155"/>
                    <a:gd name="connsiteY1" fmla="*/ 837952 h 837952"/>
                    <a:gd name="connsiteX2" fmla="*/ 413039 w 1652155"/>
                    <a:gd name="connsiteY2" fmla="*/ 826078 h 837952"/>
                    <a:gd name="connsiteX3" fmla="*/ 0 w 1652155"/>
                    <a:gd name="connsiteY3" fmla="*/ 826078 h 837952"/>
                    <a:gd name="connsiteX4" fmla="*/ 826078 w 1652155"/>
                    <a:gd name="connsiteY4" fmla="*/ 0 h 837952"/>
                    <a:gd name="connsiteX5" fmla="*/ 1652155 w 1652155"/>
                    <a:gd name="connsiteY5" fmla="*/ 826078 h 837952"/>
                    <a:gd name="connsiteX6" fmla="*/ 1239116 w 1652155"/>
                    <a:gd name="connsiteY6" fmla="*/ 826078 h 837952"/>
                    <a:gd name="connsiteX7" fmla="*/ 1239116 w 1652155"/>
                    <a:gd name="connsiteY7" fmla="*/ 837952 h 837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52155" h="837952">
                      <a:moveTo>
                        <a:pt x="1239116" y="837952"/>
                      </a:moveTo>
                      <a:lnTo>
                        <a:pt x="413039" y="837952"/>
                      </a:lnTo>
                      <a:lnTo>
                        <a:pt x="413039" y="826078"/>
                      </a:lnTo>
                      <a:lnTo>
                        <a:pt x="0" y="826078"/>
                      </a:lnTo>
                      <a:lnTo>
                        <a:pt x="826078" y="0"/>
                      </a:lnTo>
                      <a:lnTo>
                        <a:pt x="1652155" y="826078"/>
                      </a:lnTo>
                      <a:lnTo>
                        <a:pt x="1239116" y="826078"/>
                      </a:lnTo>
                      <a:lnTo>
                        <a:pt x="1239116" y="8379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</p:grpSp>
          <p:sp>
            <p:nvSpPr>
              <p:cNvPr id="23" name="TextBox 25"/>
              <p:cNvSpPr txBox="1"/>
              <p:nvPr/>
            </p:nvSpPr>
            <p:spPr>
              <a:xfrm>
                <a:off x="10079253" y="4979901"/>
                <a:ext cx="757666" cy="436241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en-US" sz="2400" b="1">
                    <a:solidFill>
                      <a:schemeClr val="bg1"/>
                    </a:solidFill>
                  </a:rPr>
                  <a:t>72%</a:t>
                </a:r>
                <a:endParaRPr lang="en-US" sz="2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Parallelogram 26"/>
              <p:cNvSpPr/>
              <p:nvPr/>
            </p:nvSpPr>
            <p:spPr>
              <a:xfrm flipV="1">
                <a:off x="7883524" y="4662602"/>
                <a:ext cx="2102446" cy="839017"/>
              </a:xfrm>
              <a:prstGeom prst="parallelogram">
                <a:avLst>
                  <a:gd name="adj" fmla="val 83852"/>
                </a:avLst>
              </a:prstGeom>
              <a:gradFill flip="none" rotWithShape="1">
                <a:gsLst>
                  <a:gs pos="59000">
                    <a:schemeClr val="accent2">
                      <a:alpha val="0"/>
                    </a:schemeClr>
                  </a:gs>
                  <a:gs pos="100000">
                    <a:schemeClr val="bg1">
                      <a:alpha val="5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</p:grpSp>
      <p:grpSp>
        <p:nvGrpSpPr>
          <p:cNvPr id="2" name="千图PPT彼岸天：ID 8661124库_组合 1"/>
          <p:cNvGrpSpPr/>
          <p:nvPr>
            <p:custDataLst>
              <p:tags r:id="rId2"/>
            </p:custDataLst>
          </p:nvPr>
        </p:nvGrpSpPr>
        <p:grpSpPr>
          <a:xfrm>
            <a:off x="1363539" y="1556796"/>
            <a:ext cx="4109554" cy="935451"/>
            <a:chOff x="1363539" y="1556796"/>
            <a:chExt cx="4109554" cy="935451"/>
          </a:xfrm>
        </p:grpSpPr>
        <p:sp>
          <p:nvSpPr>
            <p:cNvPr id="5" name="TextBox 43"/>
            <p:cNvSpPr txBox="1"/>
            <p:nvPr/>
          </p:nvSpPr>
          <p:spPr>
            <a:xfrm>
              <a:off x="1972795" y="1556796"/>
              <a:ext cx="1415772" cy="338554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zh-CN" altLang="en-US" sz="1600" b="1" dirty="0"/>
                <a:t>输入标题文本</a:t>
              </a:r>
              <a:endParaRPr lang="zh-CN" altLang="en-US" sz="1600" b="1" dirty="0"/>
            </a:p>
          </p:txBody>
        </p:sp>
        <p:sp>
          <p:nvSpPr>
            <p:cNvPr id="6" name="Rectangle 44"/>
            <p:cNvSpPr/>
            <p:nvPr/>
          </p:nvSpPr>
          <p:spPr>
            <a:xfrm>
              <a:off x="1972795" y="1845916"/>
              <a:ext cx="3500298" cy="646331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/>
                <a:t>请替换文字内容复制你的内容到此</a:t>
              </a:r>
              <a:br>
                <a:rPr lang="zh-CN" altLang="en-US" sz="1200" dirty="0"/>
              </a:br>
              <a:endParaRPr lang="zh-CN" altLang="en-US" sz="1200" dirty="0"/>
            </a:p>
          </p:txBody>
        </p:sp>
        <p:sp>
          <p:nvSpPr>
            <p:cNvPr id="13" name="Freeform: Shape 59"/>
            <p:cNvSpPr/>
            <p:nvPr/>
          </p:nvSpPr>
          <p:spPr bwMode="auto">
            <a:xfrm flipH="1">
              <a:off x="1363539" y="1671745"/>
              <a:ext cx="487359" cy="399016"/>
            </a:xfrm>
            <a:custGeom>
              <a:avLst/>
              <a:gdLst>
                <a:gd name="T0" fmla="*/ 100 w 176"/>
                <a:gd name="T1" fmla="*/ 120 h 144"/>
                <a:gd name="T2" fmla="*/ 116 w 176"/>
                <a:gd name="T3" fmla="*/ 120 h 144"/>
                <a:gd name="T4" fmla="*/ 120 w 176"/>
                <a:gd name="T5" fmla="*/ 116 h 144"/>
                <a:gd name="T6" fmla="*/ 120 w 176"/>
                <a:gd name="T7" fmla="*/ 100 h 144"/>
                <a:gd name="T8" fmla="*/ 116 w 176"/>
                <a:gd name="T9" fmla="*/ 96 h 144"/>
                <a:gd name="T10" fmla="*/ 100 w 176"/>
                <a:gd name="T11" fmla="*/ 96 h 144"/>
                <a:gd name="T12" fmla="*/ 96 w 176"/>
                <a:gd name="T13" fmla="*/ 100 h 144"/>
                <a:gd name="T14" fmla="*/ 96 w 176"/>
                <a:gd name="T15" fmla="*/ 116 h 144"/>
                <a:gd name="T16" fmla="*/ 100 w 176"/>
                <a:gd name="T17" fmla="*/ 120 h 144"/>
                <a:gd name="T18" fmla="*/ 28 w 176"/>
                <a:gd name="T19" fmla="*/ 104 h 144"/>
                <a:gd name="T20" fmla="*/ 76 w 176"/>
                <a:gd name="T21" fmla="*/ 104 h 144"/>
                <a:gd name="T22" fmla="*/ 80 w 176"/>
                <a:gd name="T23" fmla="*/ 100 h 144"/>
                <a:gd name="T24" fmla="*/ 76 w 176"/>
                <a:gd name="T25" fmla="*/ 96 h 144"/>
                <a:gd name="T26" fmla="*/ 28 w 176"/>
                <a:gd name="T27" fmla="*/ 96 h 144"/>
                <a:gd name="T28" fmla="*/ 24 w 176"/>
                <a:gd name="T29" fmla="*/ 100 h 144"/>
                <a:gd name="T30" fmla="*/ 28 w 176"/>
                <a:gd name="T31" fmla="*/ 104 h 144"/>
                <a:gd name="T32" fmla="*/ 28 w 176"/>
                <a:gd name="T33" fmla="*/ 120 h 144"/>
                <a:gd name="T34" fmla="*/ 60 w 176"/>
                <a:gd name="T35" fmla="*/ 120 h 144"/>
                <a:gd name="T36" fmla="*/ 64 w 176"/>
                <a:gd name="T37" fmla="*/ 116 h 144"/>
                <a:gd name="T38" fmla="*/ 60 w 176"/>
                <a:gd name="T39" fmla="*/ 112 h 144"/>
                <a:gd name="T40" fmla="*/ 28 w 176"/>
                <a:gd name="T41" fmla="*/ 112 h 144"/>
                <a:gd name="T42" fmla="*/ 24 w 176"/>
                <a:gd name="T43" fmla="*/ 116 h 144"/>
                <a:gd name="T44" fmla="*/ 28 w 176"/>
                <a:gd name="T45" fmla="*/ 120 h 144"/>
                <a:gd name="T46" fmla="*/ 136 w 176"/>
                <a:gd name="T47" fmla="*/ 32 h 144"/>
                <a:gd name="T48" fmla="*/ 8 w 176"/>
                <a:gd name="T49" fmla="*/ 32 h 144"/>
                <a:gd name="T50" fmla="*/ 0 w 176"/>
                <a:gd name="T51" fmla="*/ 40 h 144"/>
                <a:gd name="T52" fmla="*/ 0 w 176"/>
                <a:gd name="T53" fmla="*/ 136 h 144"/>
                <a:gd name="T54" fmla="*/ 8 w 176"/>
                <a:gd name="T55" fmla="*/ 144 h 144"/>
                <a:gd name="T56" fmla="*/ 136 w 176"/>
                <a:gd name="T57" fmla="*/ 144 h 144"/>
                <a:gd name="T58" fmla="*/ 144 w 176"/>
                <a:gd name="T59" fmla="*/ 136 h 144"/>
                <a:gd name="T60" fmla="*/ 144 w 176"/>
                <a:gd name="T61" fmla="*/ 40 h 144"/>
                <a:gd name="T62" fmla="*/ 136 w 176"/>
                <a:gd name="T63" fmla="*/ 32 h 144"/>
                <a:gd name="T64" fmla="*/ 136 w 176"/>
                <a:gd name="T65" fmla="*/ 136 h 144"/>
                <a:gd name="T66" fmla="*/ 8 w 176"/>
                <a:gd name="T67" fmla="*/ 136 h 144"/>
                <a:gd name="T68" fmla="*/ 8 w 176"/>
                <a:gd name="T69" fmla="*/ 80 h 144"/>
                <a:gd name="T70" fmla="*/ 136 w 176"/>
                <a:gd name="T71" fmla="*/ 80 h 144"/>
                <a:gd name="T72" fmla="*/ 136 w 176"/>
                <a:gd name="T73" fmla="*/ 136 h 144"/>
                <a:gd name="T74" fmla="*/ 136 w 176"/>
                <a:gd name="T75" fmla="*/ 56 h 144"/>
                <a:gd name="T76" fmla="*/ 8 w 176"/>
                <a:gd name="T77" fmla="*/ 56 h 144"/>
                <a:gd name="T78" fmla="*/ 8 w 176"/>
                <a:gd name="T79" fmla="*/ 40 h 144"/>
                <a:gd name="T80" fmla="*/ 136 w 176"/>
                <a:gd name="T81" fmla="*/ 40 h 144"/>
                <a:gd name="T82" fmla="*/ 136 w 176"/>
                <a:gd name="T83" fmla="*/ 56 h 144"/>
                <a:gd name="T84" fmla="*/ 168 w 176"/>
                <a:gd name="T85" fmla="*/ 0 h 144"/>
                <a:gd name="T86" fmla="*/ 40 w 176"/>
                <a:gd name="T87" fmla="*/ 0 h 144"/>
                <a:gd name="T88" fmla="*/ 32 w 176"/>
                <a:gd name="T89" fmla="*/ 8 h 144"/>
                <a:gd name="T90" fmla="*/ 32 w 176"/>
                <a:gd name="T91" fmla="*/ 20 h 144"/>
                <a:gd name="T92" fmla="*/ 36 w 176"/>
                <a:gd name="T93" fmla="*/ 24 h 144"/>
                <a:gd name="T94" fmla="*/ 40 w 176"/>
                <a:gd name="T95" fmla="*/ 20 h 144"/>
                <a:gd name="T96" fmla="*/ 40 w 176"/>
                <a:gd name="T97" fmla="*/ 8 h 144"/>
                <a:gd name="T98" fmla="*/ 168 w 176"/>
                <a:gd name="T99" fmla="*/ 8 h 144"/>
                <a:gd name="T100" fmla="*/ 168 w 176"/>
                <a:gd name="T101" fmla="*/ 104 h 144"/>
                <a:gd name="T102" fmla="*/ 156 w 176"/>
                <a:gd name="T103" fmla="*/ 104 h 144"/>
                <a:gd name="T104" fmla="*/ 152 w 176"/>
                <a:gd name="T105" fmla="*/ 108 h 144"/>
                <a:gd name="T106" fmla="*/ 156 w 176"/>
                <a:gd name="T107" fmla="*/ 112 h 144"/>
                <a:gd name="T108" fmla="*/ 168 w 176"/>
                <a:gd name="T109" fmla="*/ 112 h 144"/>
                <a:gd name="T110" fmla="*/ 176 w 176"/>
                <a:gd name="T111" fmla="*/ 104 h 144"/>
                <a:gd name="T112" fmla="*/ 176 w 176"/>
                <a:gd name="T113" fmla="*/ 8 h 144"/>
                <a:gd name="T114" fmla="*/ 168 w 176"/>
                <a:gd name="T11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6" h="144">
                  <a:moveTo>
                    <a:pt x="100" y="120"/>
                  </a:moveTo>
                  <a:cubicBezTo>
                    <a:pt x="116" y="120"/>
                    <a:pt x="116" y="120"/>
                    <a:pt x="116" y="120"/>
                  </a:cubicBezTo>
                  <a:cubicBezTo>
                    <a:pt x="118" y="120"/>
                    <a:pt x="120" y="118"/>
                    <a:pt x="120" y="116"/>
                  </a:cubicBezTo>
                  <a:cubicBezTo>
                    <a:pt x="120" y="100"/>
                    <a:pt x="120" y="100"/>
                    <a:pt x="120" y="100"/>
                  </a:cubicBezTo>
                  <a:cubicBezTo>
                    <a:pt x="120" y="98"/>
                    <a:pt x="118" y="96"/>
                    <a:pt x="116" y="96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98" y="96"/>
                    <a:pt x="96" y="98"/>
                    <a:pt x="96" y="100"/>
                  </a:cubicBezTo>
                  <a:cubicBezTo>
                    <a:pt x="96" y="116"/>
                    <a:pt x="96" y="116"/>
                    <a:pt x="96" y="116"/>
                  </a:cubicBezTo>
                  <a:cubicBezTo>
                    <a:pt x="96" y="118"/>
                    <a:pt x="98" y="120"/>
                    <a:pt x="100" y="120"/>
                  </a:cubicBezTo>
                  <a:moveTo>
                    <a:pt x="28" y="104"/>
                  </a:moveTo>
                  <a:cubicBezTo>
                    <a:pt x="76" y="104"/>
                    <a:pt x="76" y="104"/>
                    <a:pt x="76" y="104"/>
                  </a:cubicBezTo>
                  <a:cubicBezTo>
                    <a:pt x="78" y="104"/>
                    <a:pt x="80" y="102"/>
                    <a:pt x="80" y="100"/>
                  </a:cubicBezTo>
                  <a:cubicBezTo>
                    <a:pt x="80" y="98"/>
                    <a:pt x="78" y="96"/>
                    <a:pt x="76" y="96"/>
                  </a:cubicBezTo>
                  <a:cubicBezTo>
                    <a:pt x="28" y="96"/>
                    <a:pt x="28" y="96"/>
                    <a:pt x="28" y="96"/>
                  </a:cubicBezTo>
                  <a:cubicBezTo>
                    <a:pt x="26" y="96"/>
                    <a:pt x="24" y="98"/>
                    <a:pt x="24" y="100"/>
                  </a:cubicBezTo>
                  <a:cubicBezTo>
                    <a:pt x="24" y="102"/>
                    <a:pt x="26" y="104"/>
                    <a:pt x="28" y="104"/>
                  </a:cubicBezTo>
                  <a:moveTo>
                    <a:pt x="28" y="120"/>
                  </a:moveTo>
                  <a:cubicBezTo>
                    <a:pt x="60" y="120"/>
                    <a:pt x="60" y="120"/>
                    <a:pt x="60" y="120"/>
                  </a:cubicBezTo>
                  <a:cubicBezTo>
                    <a:pt x="62" y="120"/>
                    <a:pt x="64" y="118"/>
                    <a:pt x="64" y="116"/>
                  </a:cubicBezTo>
                  <a:cubicBezTo>
                    <a:pt x="64" y="114"/>
                    <a:pt x="62" y="112"/>
                    <a:pt x="60" y="112"/>
                  </a:cubicBezTo>
                  <a:cubicBezTo>
                    <a:pt x="28" y="112"/>
                    <a:pt x="28" y="112"/>
                    <a:pt x="28" y="112"/>
                  </a:cubicBezTo>
                  <a:cubicBezTo>
                    <a:pt x="26" y="112"/>
                    <a:pt x="24" y="114"/>
                    <a:pt x="24" y="116"/>
                  </a:cubicBezTo>
                  <a:cubicBezTo>
                    <a:pt x="24" y="118"/>
                    <a:pt x="26" y="120"/>
                    <a:pt x="28" y="120"/>
                  </a:cubicBezTo>
                  <a:moveTo>
                    <a:pt x="136" y="32"/>
                  </a:moveTo>
                  <a:cubicBezTo>
                    <a:pt x="8" y="32"/>
                    <a:pt x="8" y="32"/>
                    <a:pt x="8" y="32"/>
                  </a:cubicBezTo>
                  <a:cubicBezTo>
                    <a:pt x="4" y="32"/>
                    <a:pt x="0" y="36"/>
                    <a:pt x="0" y="4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40"/>
                    <a:pt x="4" y="144"/>
                    <a:pt x="8" y="144"/>
                  </a:cubicBezTo>
                  <a:cubicBezTo>
                    <a:pt x="136" y="144"/>
                    <a:pt x="136" y="144"/>
                    <a:pt x="136" y="144"/>
                  </a:cubicBezTo>
                  <a:cubicBezTo>
                    <a:pt x="140" y="144"/>
                    <a:pt x="144" y="140"/>
                    <a:pt x="144" y="136"/>
                  </a:cubicBezTo>
                  <a:cubicBezTo>
                    <a:pt x="144" y="40"/>
                    <a:pt x="144" y="40"/>
                    <a:pt x="144" y="40"/>
                  </a:cubicBezTo>
                  <a:cubicBezTo>
                    <a:pt x="144" y="36"/>
                    <a:pt x="140" y="32"/>
                    <a:pt x="136" y="32"/>
                  </a:cubicBezTo>
                  <a:moveTo>
                    <a:pt x="136" y="136"/>
                  </a:moveTo>
                  <a:cubicBezTo>
                    <a:pt x="8" y="136"/>
                    <a:pt x="8" y="136"/>
                    <a:pt x="8" y="136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136" y="80"/>
                    <a:pt x="136" y="80"/>
                    <a:pt x="136" y="80"/>
                  </a:cubicBezTo>
                  <a:lnTo>
                    <a:pt x="136" y="136"/>
                  </a:lnTo>
                  <a:close/>
                  <a:moveTo>
                    <a:pt x="136" y="56"/>
                  </a:moveTo>
                  <a:cubicBezTo>
                    <a:pt x="8" y="56"/>
                    <a:pt x="8" y="56"/>
                    <a:pt x="8" y="56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136" y="40"/>
                    <a:pt x="136" y="40"/>
                    <a:pt x="136" y="40"/>
                  </a:cubicBezTo>
                  <a:lnTo>
                    <a:pt x="136" y="56"/>
                  </a:lnTo>
                  <a:close/>
                  <a:moveTo>
                    <a:pt x="16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36" y="0"/>
                    <a:pt x="32" y="4"/>
                    <a:pt x="32" y="8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2"/>
                    <a:pt x="34" y="24"/>
                    <a:pt x="36" y="24"/>
                  </a:cubicBezTo>
                  <a:cubicBezTo>
                    <a:pt x="38" y="24"/>
                    <a:pt x="40" y="22"/>
                    <a:pt x="40" y="20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168" y="8"/>
                    <a:pt x="168" y="8"/>
                    <a:pt x="168" y="8"/>
                  </a:cubicBezTo>
                  <a:cubicBezTo>
                    <a:pt x="168" y="104"/>
                    <a:pt x="168" y="104"/>
                    <a:pt x="168" y="104"/>
                  </a:cubicBezTo>
                  <a:cubicBezTo>
                    <a:pt x="156" y="104"/>
                    <a:pt x="156" y="104"/>
                    <a:pt x="156" y="104"/>
                  </a:cubicBezTo>
                  <a:cubicBezTo>
                    <a:pt x="154" y="104"/>
                    <a:pt x="152" y="106"/>
                    <a:pt x="152" y="108"/>
                  </a:cubicBezTo>
                  <a:cubicBezTo>
                    <a:pt x="152" y="110"/>
                    <a:pt x="154" y="112"/>
                    <a:pt x="156" y="112"/>
                  </a:cubicBezTo>
                  <a:cubicBezTo>
                    <a:pt x="168" y="112"/>
                    <a:pt x="168" y="112"/>
                    <a:pt x="168" y="112"/>
                  </a:cubicBezTo>
                  <a:cubicBezTo>
                    <a:pt x="172" y="112"/>
                    <a:pt x="176" y="108"/>
                    <a:pt x="176" y="104"/>
                  </a:cubicBezTo>
                  <a:cubicBezTo>
                    <a:pt x="176" y="8"/>
                    <a:pt x="176" y="8"/>
                    <a:pt x="176" y="8"/>
                  </a:cubicBezTo>
                  <a:cubicBezTo>
                    <a:pt x="176" y="4"/>
                    <a:pt x="172" y="0"/>
                    <a:pt x="168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46" name="千图PPT彼岸天：ID 8661124库_组合 45"/>
          <p:cNvGrpSpPr/>
          <p:nvPr>
            <p:custDataLst>
              <p:tags r:id="rId3"/>
            </p:custDataLst>
          </p:nvPr>
        </p:nvGrpSpPr>
        <p:grpSpPr>
          <a:xfrm>
            <a:off x="1363539" y="2681457"/>
            <a:ext cx="4109554" cy="935453"/>
            <a:chOff x="1363539" y="2681457"/>
            <a:chExt cx="4109554" cy="935453"/>
          </a:xfrm>
        </p:grpSpPr>
        <p:sp>
          <p:nvSpPr>
            <p:cNvPr id="7" name="TextBox 46"/>
            <p:cNvSpPr txBox="1"/>
            <p:nvPr/>
          </p:nvSpPr>
          <p:spPr>
            <a:xfrm>
              <a:off x="1972795" y="2681457"/>
              <a:ext cx="1415772" cy="338554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zh-CN" altLang="en-US" sz="1600" b="1" dirty="0"/>
                <a:t>输入标题文本</a:t>
              </a:r>
              <a:endParaRPr lang="zh-CN" altLang="en-US" sz="1600" b="1" dirty="0"/>
            </a:p>
          </p:txBody>
        </p:sp>
        <p:sp>
          <p:nvSpPr>
            <p:cNvPr id="8" name="Rectangle 47"/>
            <p:cNvSpPr/>
            <p:nvPr/>
          </p:nvSpPr>
          <p:spPr>
            <a:xfrm>
              <a:off x="1972795" y="2970579"/>
              <a:ext cx="3500298" cy="646331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/>
                <a:t>请替换文字内容复制你的内容到此</a:t>
              </a:r>
              <a:br>
                <a:rPr lang="zh-CN" altLang="en-US" sz="1200" dirty="0"/>
              </a:br>
              <a:endParaRPr lang="zh-CN" altLang="en-US" sz="1200" dirty="0"/>
            </a:p>
          </p:txBody>
        </p:sp>
        <p:sp>
          <p:nvSpPr>
            <p:cNvPr id="14" name="Freeform: Shape 60"/>
            <p:cNvSpPr/>
            <p:nvPr/>
          </p:nvSpPr>
          <p:spPr bwMode="auto">
            <a:xfrm flipH="1">
              <a:off x="1363539" y="2842969"/>
              <a:ext cx="487359" cy="354845"/>
            </a:xfrm>
            <a:custGeom>
              <a:avLst/>
              <a:gdLst>
                <a:gd name="T0" fmla="*/ 156 w 176"/>
                <a:gd name="T1" fmla="*/ 24 h 128"/>
                <a:gd name="T2" fmla="*/ 156 w 176"/>
                <a:gd name="T3" fmla="*/ 16 h 128"/>
                <a:gd name="T4" fmla="*/ 16 w 176"/>
                <a:gd name="T5" fmla="*/ 20 h 128"/>
                <a:gd name="T6" fmla="*/ 36 w 176"/>
                <a:gd name="T7" fmla="*/ 8 h 128"/>
                <a:gd name="T8" fmla="*/ 144 w 176"/>
                <a:gd name="T9" fmla="*/ 4 h 128"/>
                <a:gd name="T10" fmla="*/ 36 w 176"/>
                <a:gd name="T11" fmla="*/ 0 h 128"/>
                <a:gd name="T12" fmla="*/ 36 w 176"/>
                <a:gd name="T13" fmla="*/ 8 h 128"/>
                <a:gd name="T14" fmla="*/ 132 w 176"/>
                <a:gd name="T15" fmla="*/ 104 h 128"/>
                <a:gd name="T16" fmla="*/ 132 w 176"/>
                <a:gd name="T17" fmla="*/ 112 h 128"/>
                <a:gd name="T18" fmla="*/ 144 w 176"/>
                <a:gd name="T19" fmla="*/ 108 h 128"/>
                <a:gd name="T20" fmla="*/ 168 w 176"/>
                <a:gd name="T21" fmla="*/ 32 h 128"/>
                <a:gd name="T22" fmla="*/ 0 w 176"/>
                <a:gd name="T23" fmla="*/ 40 h 128"/>
                <a:gd name="T24" fmla="*/ 8 w 176"/>
                <a:gd name="T25" fmla="*/ 128 h 128"/>
                <a:gd name="T26" fmla="*/ 176 w 176"/>
                <a:gd name="T27" fmla="*/ 120 h 128"/>
                <a:gd name="T28" fmla="*/ 168 w 176"/>
                <a:gd name="T29" fmla="*/ 32 h 128"/>
                <a:gd name="T30" fmla="*/ 16 w 176"/>
                <a:gd name="T31" fmla="*/ 44 h 128"/>
                <a:gd name="T32" fmla="*/ 8 w 176"/>
                <a:gd name="T33" fmla="*/ 44 h 128"/>
                <a:gd name="T34" fmla="*/ 12 w 176"/>
                <a:gd name="T35" fmla="*/ 120 h 128"/>
                <a:gd name="T36" fmla="*/ 12 w 176"/>
                <a:gd name="T37" fmla="*/ 112 h 128"/>
                <a:gd name="T38" fmla="*/ 12 w 176"/>
                <a:gd name="T39" fmla="*/ 120 h 128"/>
                <a:gd name="T40" fmla="*/ 160 w 176"/>
                <a:gd name="T41" fmla="*/ 116 h 128"/>
                <a:gd name="T42" fmla="*/ 168 w 176"/>
                <a:gd name="T43" fmla="*/ 116 h 128"/>
                <a:gd name="T44" fmla="*/ 168 w 176"/>
                <a:gd name="T45" fmla="*/ 105 h 128"/>
                <a:gd name="T46" fmla="*/ 152 w 176"/>
                <a:gd name="T47" fmla="*/ 116 h 128"/>
                <a:gd name="T48" fmla="*/ 23 w 176"/>
                <a:gd name="T49" fmla="*/ 120 h 128"/>
                <a:gd name="T50" fmla="*/ 12 w 176"/>
                <a:gd name="T51" fmla="*/ 104 h 128"/>
                <a:gd name="T52" fmla="*/ 8 w 176"/>
                <a:gd name="T53" fmla="*/ 55 h 128"/>
                <a:gd name="T54" fmla="*/ 24 w 176"/>
                <a:gd name="T55" fmla="*/ 44 h 128"/>
                <a:gd name="T56" fmla="*/ 153 w 176"/>
                <a:gd name="T57" fmla="*/ 40 h 128"/>
                <a:gd name="T58" fmla="*/ 164 w 176"/>
                <a:gd name="T59" fmla="*/ 56 h 128"/>
                <a:gd name="T60" fmla="*/ 168 w 176"/>
                <a:gd name="T61" fmla="*/ 105 h 128"/>
                <a:gd name="T62" fmla="*/ 160 w 176"/>
                <a:gd name="T63" fmla="*/ 44 h 128"/>
                <a:gd name="T64" fmla="*/ 168 w 176"/>
                <a:gd name="T65" fmla="*/ 44 h 128"/>
                <a:gd name="T66" fmla="*/ 88 w 176"/>
                <a:gd name="T67" fmla="*/ 48 h 128"/>
                <a:gd name="T68" fmla="*/ 88 w 176"/>
                <a:gd name="T69" fmla="*/ 112 h 128"/>
                <a:gd name="T70" fmla="*/ 88 w 176"/>
                <a:gd name="T71" fmla="*/ 48 h 128"/>
                <a:gd name="T72" fmla="*/ 95 w 176"/>
                <a:gd name="T73" fmla="*/ 78 h 128"/>
                <a:gd name="T74" fmla="*/ 81 w 176"/>
                <a:gd name="T75" fmla="*/ 79 h 128"/>
                <a:gd name="T76" fmla="*/ 81 w 176"/>
                <a:gd name="T77" fmla="*/ 82 h 128"/>
                <a:gd name="T78" fmla="*/ 93 w 176"/>
                <a:gd name="T79" fmla="*/ 85 h 128"/>
                <a:gd name="T80" fmla="*/ 84 w 176"/>
                <a:gd name="T81" fmla="*/ 92 h 128"/>
                <a:gd name="T82" fmla="*/ 96 w 176"/>
                <a:gd name="T83" fmla="*/ 94 h 128"/>
                <a:gd name="T84" fmla="*/ 100 w 176"/>
                <a:gd name="T85" fmla="*/ 98 h 128"/>
                <a:gd name="T86" fmla="*/ 79 w 176"/>
                <a:gd name="T87" fmla="*/ 95 h 128"/>
                <a:gd name="T88" fmla="*/ 70 w 176"/>
                <a:gd name="T89" fmla="*/ 85 h 128"/>
                <a:gd name="T90" fmla="*/ 74 w 176"/>
                <a:gd name="T91" fmla="*/ 82 h 128"/>
                <a:gd name="T92" fmla="*/ 74 w 176"/>
                <a:gd name="T93" fmla="*/ 80 h 128"/>
                <a:gd name="T94" fmla="*/ 74 w 176"/>
                <a:gd name="T95" fmla="*/ 78 h 128"/>
                <a:gd name="T96" fmla="*/ 71 w 176"/>
                <a:gd name="T97" fmla="*/ 74 h 128"/>
                <a:gd name="T98" fmla="*/ 80 w 176"/>
                <a:gd name="T99" fmla="*/ 64 h 128"/>
                <a:gd name="T100" fmla="*/ 102 w 176"/>
                <a:gd name="T101" fmla="*/ 63 h 128"/>
                <a:gd name="T102" fmla="*/ 91 w 176"/>
                <a:gd name="T103" fmla="*/ 65 h 128"/>
                <a:gd name="T104" fmla="*/ 81 w 176"/>
                <a:gd name="T105" fmla="*/ 74 h 128"/>
                <a:gd name="T106" fmla="*/ 44 w 176"/>
                <a:gd name="T107" fmla="*/ 48 h 128"/>
                <a:gd name="T108" fmla="*/ 32 w 176"/>
                <a:gd name="T109" fmla="*/ 52 h 128"/>
                <a:gd name="T110" fmla="*/ 44 w 176"/>
                <a:gd name="T111" fmla="*/ 56 h 128"/>
                <a:gd name="T112" fmla="*/ 44 w 176"/>
                <a:gd name="T113" fmla="*/ 4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6" h="128">
                  <a:moveTo>
                    <a:pt x="20" y="24"/>
                  </a:moveTo>
                  <a:cubicBezTo>
                    <a:pt x="156" y="24"/>
                    <a:pt x="156" y="24"/>
                    <a:pt x="156" y="24"/>
                  </a:cubicBezTo>
                  <a:cubicBezTo>
                    <a:pt x="158" y="24"/>
                    <a:pt x="160" y="22"/>
                    <a:pt x="160" y="20"/>
                  </a:cubicBezTo>
                  <a:cubicBezTo>
                    <a:pt x="160" y="18"/>
                    <a:pt x="158" y="16"/>
                    <a:pt x="156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18" y="16"/>
                    <a:pt x="16" y="18"/>
                    <a:pt x="16" y="20"/>
                  </a:cubicBezTo>
                  <a:cubicBezTo>
                    <a:pt x="16" y="22"/>
                    <a:pt x="18" y="24"/>
                    <a:pt x="20" y="24"/>
                  </a:cubicBezTo>
                  <a:moveTo>
                    <a:pt x="36" y="8"/>
                  </a:moveTo>
                  <a:cubicBezTo>
                    <a:pt x="140" y="8"/>
                    <a:pt x="140" y="8"/>
                    <a:pt x="140" y="8"/>
                  </a:cubicBezTo>
                  <a:cubicBezTo>
                    <a:pt x="142" y="8"/>
                    <a:pt x="144" y="6"/>
                    <a:pt x="144" y="4"/>
                  </a:cubicBezTo>
                  <a:cubicBezTo>
                    <a:pt x="144" y="2"/>
                    <a:pt x="142" y="0"/>
                    <a:pt x="140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4" y="0"/>
                    <a:pt x="32" y="2"/>
                    <a:pt x="32" y="4"/>
                  </a:cubicBezTo>
                  <a:cubicBezTo>
                    <a:pt x="32" y="6"/>
                    <a:pt x="34" y="8"/>
                    <a:pt x="36" y="8"/>
                  </a:cubicBezTo>
                  <a:moveTo>
                    <a:pt x="140" y="104"/>
                  </a:moveTo>
                  <a:cubicBezTo>
                    <a:pt x="132" y="104"/>
                    <a:pt x="132" y="104"/>
                    <a:pt x="132" y="104"/>
                  </a:cubicBezTo>
                  <a:cubicBezTo>
                    <a:pt x="130" y="104"/>
                    <a:pt x="128" y="106"/>
                    <a:pt x="128" y="108"/>
                  </a:cubicBezTo>
                  <a:cubicBezTo>
                    <a:pt x="128" y="110"/>
                    <a:pt x="130" y="112"/>
                    <a:pt x="132" y="112"/>
                  </a:cubicBezTo>
                  <a:cubicBezTo>
                    <a:pt x="140" y="112"/>
                    <a:pt x="140" y="112"/>
                    <a:pt x="140" y="112"/>
                  </a:cubicBezTo>
                  <a:cubicBezTo>
                    <a:pt x="142" y="112"/>
                    <a:pt x="144" y="110"/>
                    <a:pt x="144" y="108"/>
                  </a:cubicBezTo>
                  <a:cubicBezTo>
                    <a:pt x="144" y="106"/>
                    <a:pt x="142" y="104"/>
                    <a:pt x="140" y="104"/>
                  </a:cubicBezTo>
                  <a:moveTo>
                    <a:pt x="168" y="32"/>
                  </a:moveTo>
                  <a:cubicBezTo>
                    <a:pt x="8" y="32"/>
                    <a:pt x="8" y="32"/>
                    <a:pt x="8" y="32"/>
                  </a:cubicBezTo>
                  <a:cubicBezTo>
                    <a:pt x="4" y="32"/>
                    <a:pt x="0" y="36"/>
                    <a:pt x="0" y="4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4"/>
                    <a:pt x="4" y="128"/>
                    <a:pt x="8" y="128"/>
                  </a:cubicBezTo>
                  <a:cubicBezTo>
                    <a:pt x="168" y="128"/>
                    <a:pt x="168" y="128"/>
                    <a:pt x="168" y="128"/>
                  </a:cubicBezTo>
                  <a:cubicBezTo>
                    <a:pt x="172" y="128"/>
                    <a:pt x="176" y="124"/>
                    <a:pt x="176" y="120"/>
                  </a:cubicBezTo>
                  <a:cubicBezTo>
                    <a:pt x="176" y="40"/>
                    <a:pt x="176" y="40"/>
                    <a:pt x="176" y="40"/>
                  </a:cubicBezTo>
                  <a:cubicBezTo>
                    <a:pt x="176" y="36"/>
                    <a:pt x="172" y="32"/>
                    <a:pt x="168" y="32"/>
                  </a:cubicBezTo>
                  <a:moveTo>
                    <a:pt x="12" y="40"/>
                  </a:moveTo>
                  <a:cubicBezTo>
                    <a:pt x="14" y="40"/>
                    <a:pt x="16" y="42"/>
                    <a:pt x="16" y="44"/>
                  </a:cubicBezTo>
                  <a:cubicBezTo>
                    <a:pt x="16" y="46"/>
                    <a:pt x="14" y="48"/>
                    <a:pt x="12" y="48"/>
                  </a:cubicBezTo>
                  <a:cubicBezTo>
                    <a:pt x="10" y="48"/>
                    <a:pt x="8" y="46"/>
                    <a:pt x="8" y="44"/>
                  </a:cubicBezTo>
                  <a:cubicBezTo>
                    <a:pt x="8" y="42"/>
                    <a:pt x="10" y="40"/>
                    <a:pt x="12" y="40"/>
                  </a:cubicBezTo>
                  <a:moveTo>
                    <a:pt x="12" y="120"/>
                  </a:moveTo>
                  <a:cubicBezTo>
                    <a:pt x="10" y="120"/>
                    <a:pt x="8" y="118"/>
                    <a:pt x="8" y="116"/>
                  </a:cubicBezTo>
                  <a:cubicBezTo>
                    <a:pt x="8" y="114"/>
                    <a:pt x="10" y="112"/>
                    <a:pt x="12" y="112"/>
                  </a:cubicBezTo>
                  <a:cubicBezTo>
                    <a:pt x="14" y="112"/>
                    <a:pt x="16" y="114"/>
                    <a:pt x="16" y="116"/>
                  </a:cubicBezTo>
                  <a:cubicBezTo>
                    <a:pt x="16" y="118"/>
                    <a:pt x="14" y="120"/>
                    <a:pt x="12" y="120"/>
                  </a:cubicBezTo>
                  <a:moveTo>
                    <a:pt x="164" y="120"/>
                  </a:moveTo>
                  <a:cubicBezTo>
                    <a:pt x="162" y="120"/>
                    <a:pt x="160" y="118"/>
                    <a:pt x="160" y="116"/>
                  </a:cubicBezTo>
                  <a:cubicBezTo>
                    <a:pt x="160" y="114"/>
                    <a:pt x="162" y="112"/>
                    <a:pt x="164" y="112"/>
                  </a:cubicBezTo>
                  <a:cubicBezTo>
                    <a:pt x="166" y="112"/>
                    <a:pt x="168" y="114"/>
                    <a:pt x="168" y="116"/>
                  </a:cubicBezTo>
                  <a:cubicBezTo>
                    <a:pt x="168" y="118"/>
                    <a:pt x="166" y="120"/>
                    <a:pt x="164" y="120"/>
                  </a:cubicBezTo>
                  <a:moveTo>
                    <a:pt x="168" y="105"/>
                  </a:moveTo>
                  <a:cubicBezTo>
                    <a:pt x="167" y="104"/>
                    <a:pt x="165" y="104"/>
                    <a:pt x="164" y="104"/>
                  </a:cubicBezTo>
                  <a:cubicBezTo>
                    <a:pt x="157" y="104"/>
                    <a:pt x="152" y="109"/>
                    <a:pt x="152" y="116"/>
                  </a:cubicBezTo>
                  <a:cubicBezTo>
                    <a:pt x="152" y="117"/>
                    <a:pt x="152" y="119"/>
                    <a:pt x="153" y="120"/>
                  </a:cubicBezTo>
                  <a:cubicBezTo>
                    <a:pt x="23" y="120"/>
                    <a:pt x="23" y="120"/>
                    <a:pt x="23" y="120"/>
                  </a:cubicBezTo>
                  <a:cubicBezTo>
                    <a:pt x="24" y="119"/>
                    <a:pt x="24" y="117"/>
                    <a:pt x="24" y="116"/>
                  </a:cubicBezTo>
                  <a:cubicBezTo>
                    <a:pt x="24" y="109"/>
                    <a:pt x="19" y="104"/>
                    <a:pt x="12" y="104"/>
                  </a:cubicBezTo>
                  <a:cubicBezTo>
                    <a:pt x="11" y="104"/>
                    <a:pt x="9" y="104"/>
                    <a:pt x="8" y="105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9" y="56"/>
                    <a:pt x="11" y="56"/>
                    <a:pt x="12" y="56"/>
                  </a:cubicBezTo>
                  <a:cubicBezTo>
                    <a:pt x="19" y="56"/>
                    <a:pt x="24" y="51"/>
                    <a:pt x="24" y="44"/>
                  </a:cubicBezTo>
                  <a:cubicBezTo>
                    <a:pt x="24" y="43"/>
                    <a:pt x="24" y="41"/>
                    <a:pt x="23" y="40"/>
                  </a:cubicBezTo>
                  <a:cubicBezTo>
                    <a:pt x="153" y="40"/>
                    <a:pt x="153" y="40"/>
                    <a:pt x="153" y="40"/>
                  </a:cubicBezTo>
                  <a:cubicBezTo>
                    <a:pt x="152" y="41"/>
                    <a:pt x="152" y="43"/>
                    <a:pt x="152" y="44"/>
                  </a:cubicBezTo>
                  <a:cubicBezTo>
                    <a:pt x="152" y="51"/>
                    <a:pt x="157" y="56"/>
                    <a:pt x="164" y="56"/>
                  </a:cubicBezTo>
                  <a:cubicBezTo>
                    <a:pt x="165" y="56"/>
                    <a:pt x="167" y="56"/>
                    <a:pt x="168" y="55"/>
                  </a:cubicBezTo>
                  <a:lnTo>
                    <a:pt x="168" y="105"/>
                  </a:lnTo>
                  <a:close/>
                  <a:moveTo>
                    <a:pt x="164" y="48"/>
                  </a:moveTo>
                  <a:cubicBezTo>
                    <a:pt x="162" y="48"/>
                    <a:pt x="160" y="46"/>
                    <a:pt x="160" y="44"/>
                  </a:cubicBezTo>
                  <a:cubicBezTo>
                    <a:pt x="160" y="42"/>
                    <a:pt x="162" y="40"/>
                    <a:pt x="164" y="40"/>
                  </a:cubicBezTo>
                  <a:cubicBezTo>
                    <a:pt x="166" y="40"/>
                    <a:pt x="168" y="42"/>
                    <a:pt x="168" y="44"/>
                  </a:cubicBezTo>
                  <a:cubicBezTo>
                    <a:pt x="168" y="46"/>
                    <a:pt x="166" y="48"/>
                    <a:pt x="164" y="48"/>
                  </a:cubicBezTo>
                  <a:moveTo>
                    <a:pt x="88" y="48"/>
                  </a:moveTo>
                  <a:cubicBezTo>
                    <a:pt x="70" y="48"/>
                    <a:pt x="56" y="62"/>
                    <a:pt x="56" y="80"/>
                  </a:cubicBezTo>
                  <a:cubicBezTo>
                    <a:pt x="56" y="98"/>
                    <a:pt x="70" y="112"/>
                    <a:pt x="88" y="112"/>
                  </a:cubicBezTo>
                  <a:cubicBezTo>
                    <a:pt x="106" y="112"/>
                    <a:pt x="120" y="98"/>
                    <a:pt x="120" y="80"/>
                  </a:cubicBezTo>
                  <a:cubicBezTo>
                    <a:pt x="120" y="62"/>
                    <a:pt x="106" y="48"/>
                    <a:pt x="88" y="48"/>
                  </a:cubicBezTo>
                  <a:moveTo>
                    <a:pt x="97" y="74"/>
                  </a:moveTo>
                  <a:cubicBezTo>
                    <a:pt x="95" y="78"/>
                    <a:pt x="95" y="78"/>
                    <a:pt x="95" y="78"/>
                  </a:cubicBezTo>
                  <a:cubicBezTo>
                    <a:pt x="81" y="78"/>
                    <a:pt x="81" y="78"/>
                    <a:pt x="81" y="78"/>
                  </a:cubicBezTo>
                  <a:cubicBezTo>
                    <a:pt x="81" y="78"/>
                    <a:pt x="81" y="78"/>
                    <a:pt x="81" y="79"/>
                  </a:cubicBezTo>
                  <a:cubicBezTo>
                    <a:pt x="81" y="80"/>
                    <a:pt x="81" y="80"/>
                    <a:pt x="81" y="80"/>
                  </a:cubicBezTo>
                  <a:cubicBezTo>
                    <a:pt x="81" y="81"/>
                    <a:pt x="81" y="81"/>
                    <a:pt x="81" y="8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3" y="85"/>
                    <a:pt x="93" y="85"/>
                    <a:pt x="93" y="85"/>
                  </a:cubicBezTo>
                  <a:cubicBezTo>
                    <a:pt x="81" y="85"/>
                    <a:pt x="81" y="85"/>
                    <a:pt x="81" y="85"/>
                  </a:cubicBezTo>
                  <a:cubicBezTo>
                    <a:pt x="81" y="88"/>
                    <a:pt x="82" y="90"/>
                    <a:pt x="84" y="92"/>
                  </a:cubicBezTo>
                  <a:cubicBezTo>
                    <a:pt x="86" y="94"/>
                    <a:pt x="88" y="95"/>
                    <a:pt x="91" y="95"/>
                  </a:cubicBezTo>
                  <a:cubicBezTo>
                    <a:pt x="93" y="95"/>
                    <a:pt x="95" y="95"/>
                    <a:pt x="96" y="94"/>
                  </a:cubicBezTo>
                  <a:cubicBezTo>
                    <a:pt x="97" y="94"/>
                    <a:pt x="99" y="93"/>
                    <a:pt x="100" y="91"/>
                  </a:cubicBezTo>
                  <a:cubicBezTo>
                    <a:pt x="100" y="98"/>
                    <a:pt x="100" y="98"/>
                    <a:pt x="100" y="98"/>
                  </a:cubicBezTo>
                  <a:cubicBezTo>
                    <a:pt x="97" y="99"/>
                    <a:pt x="94" y="100"/>
                    <a:pt x="91" y="100"/>
                  </a:cubicBezTo>
                  <a:cubicBezTo>
                    <a:pt x="86" y="100"/>
                    <a:pt x="82" y="99"/>
                    <a:pt x="79" y="95"/>
                  </a:cubicBezTo>
                  <a:cubicBezTo>
                    <a:pt x="76" y="93"/>
                    <a:pt x="75" y="89"/>
                    <a:pt x="74" y="85"/>
                  </a:cubicBezTo>
                  <a:cubicBezTo>
                    <a:pt x="70" y="85"/>
                    <a:pt x="70" y="85"/>
                    <a:pt x="70" y="85"/>
                  </a:cubicBezTo>
                  <a:cubicBezTo>
                    <a:pt x="71" y="82"/>
                    <a:pt x="71" y="82"/>
                    <a:pt x="71" y="82"/>
                  </a:cubicBezTo>
                  <a:cubicBezTo>
                    <a:pt x="74" y="82"/>
                    <a:pt x="74" y="82"/>
                    <a:pt x="74" y="82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4" y="79"/>
                    <a:pt x="74" y="79"/>
                    <a:pt x="74" y="79"/>
                  </a:cubicBezTo>
                  <a:cubicBezTo>
                    <a:pt x="74" y="79"/>
                    <a:pt x="74" y="78"/>
                    <a:pt x="74" y="78"/>
                  </a:cubicBezTo>
                  <a:cubicBezTo>
                    <a:pt x="70" y="78"/>
                    <a:pt x="70" y="78"/>
                    <a:pt x="70" y="78"/>
                  </a:cubicBezTo>
                  <a:cubicBezTo>
                    <a:pt x="71" y="74"/>
                    <a:pt x="71" y="74"/>
                    <a:pt x="71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5" y="70"/>
                    <a:pt x="77" y="67"/>
                    <a:pt x="80" y="64"/>
                  </a:cubicBezTo>
                  <a:cubicBezTo>
                    <a:pt x="83" y="61"/>
                    <a:pt x="86" y="60"/>
                    <a:pt x="91" y="60"/>
                  </a:cubicBezTo>
                  <a:cubicBezTo>
                    <a:pt x="95" y="60"/>
                    <a:pt x="98" y="61"/>
                    <a:pt x="102" y="63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96" y="66"/>
                    <a:pt x="94" y="65"/>
                    <a:pt x="91" y="65"/>
                  </a:cubicBezTo>
                  <a:cubicBezTo>
                    <a:pt x="88" y="65"/>
                    <a:pt x="86" y="66"/>
                    <a:pt x="84" y="68"/>
                  </a:cubicBezTo>
                  <a:cubicBezTo>
                    <a:pt x="83" y="70"/>
                    <a:pt x="82" y="72"/>
                    <a:pt x="81" y="74"/>
                  </a:cubicBezTo>
                  <a:lnTo>
                    <a:pt x="97" y="74"/>
                  </a:lnTo>
                  <a:close/>
                  <a:moveTo>
                    <a:pt x="44" y="48"/>
                  </a:moveTo>
                  <a:cubicBezTo>
                    <a:pt x="36" y="48"/>
                    <a:pt x="36" y="48"/>
                    <a:pt x="36" y="48"/>
                  </a:cubicBezTo>
                  <a:cubicBezTo>
                    <a:pt x="34" y="48"/>
                    <a:pt x="32" y="50"/>
                    <a:pt x="32" y="52"/>
                  </a:cubicBezTo>
                  <a:cubicBezTo>
                    <a:pt x="32" y="54"/>
                    <a:pt x="34" y="56"/>
                    <a:pt x="36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6" y="56"/>
                    <a:pt x="48" y="54"/>
                    <a:pt x="48" y="52"/>
                  </a:cubicBezTo>
                  <a:cubicBezTo>
                    <a:pt x="48" y="50"/>
                    <a:pt x="46" y="48"/>
                    <a:pt x="44" y="4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47" name="千图PPT彼岸天：ID 8661124库_组合 46"/>
          <p:cNvGrpSpPr/>
          <p:nvPr>
            <p:custDataLst>
              <p:tags r:id="rId4"/>
            </p:custDataLst>
          </p:nvPr>
        </p:nvGrpSpPr>
        <p:grpSpPr>
          <a:xfrm>
            <a:off x="1363539" y="3922480"/>
            <a:ext cx="4109554" cy="935453"/>
            <a:chOff x="1363539" y="3922480"/>
            <a:chExt cx="4109554" cy="935453"/>
          </a:xfrm>
        </p:grpSpPr>
        <p:sp>
          <p:nvSpPr>
            <p:cNvPr id="9" name="TextBox 49"/>
            <p:cNvSpPr txBox="1"/>
            <p:nvPr/>
          </p:nvSpPr>
          <p:spPr>
            <a:xfrm>
              <a:off x="1972795" y="3922480"/>
              <a:ext cx="1415772" cy="338554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zh-CN" altLang="en-US" sz="1600" b="1" dirty="0"/>
                <a:t>输入标题文本</a:t>
              </a:r>
              <a:endParaRPr lang="zh-CN" altLang="en-US" sz="1600" b="1" dirty="0"/>
            </a:p>
          </p:txBody>
        </p:sp>
        <p:sp>
          <p:nvSpPr>
            <p:cNvPr id="10" name="Rectangle 50"/>
            <p:cNvSpPr/>
            <p:nvPr/>
          </p:nvSpPr>
          <p:spPr>
            <a:xfrm>
              <a:off x="1972795" y="4211602"/>
              <a:ext cx="3500298" cy="646331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/>
                <a:t>请替换文字内容复制你的内容到此</a:t>
              </a:r>
              <a:br>
                <a:rPr lang="zh-CN" altLang="en-US" sz="1200" dirty="0"/>
              </a:br>
              <a:endParaRPr lang="zh-CN" altLang="en-US" sz="1200" dirty="0"/>
            </a:p>
          </p:txBody>
        </p:sp>
        <p:sp>
          <p:nvSpPr>
            <p:cNvPr id="15" name="Freeform: Shape 61"/>
            <p:cNvSpPr/>
            <p:nvPr/>
          </p:nvSpPr>
          <p:spPr bwMode="auto">
            <a:xfrm flipH="1">
              <a:off x="1363539" y="3970020"/>
              <a:ext cx="487359" cy="443188"/>
            </a:xfrm>
            <a:custGeom>
              <a:avLst/>
              <a:gdLst>
                <a:gd name="T0" fmla="*/ 104 w 176"/>
                <a:gd name="T1" fmla="*/ 28 h 160"/>
                <a:gd name="T2" fmla="*/ 108 w 176"/>
                <a:gd name="T3" fmla="*/ 48 h 160"/>
                <a:gd name="T4" fmla="*/ 112 w 176"/>
                <a:gd name="T5" fmla="*/ 28 h 160"/>
                <a:gd name="T6" fmla="*/ 132 w 176"/>
                <a:gd name="T7" fmla="*/ 24 h 160"/>
                <a:gd name="T8" fmla="*/ 112 w 176"/>
                <a:gd name="T9" fmla="*/ 20 h 160"/>
                <a:gd name="T10" fmla="*/ 108 w 176"/>
                <a:gd name="T11" fmla="*/ 0 h 160"/>
                <a:gd name="T12" fmla="*/ 104 w 176"/>
                <a:gd name="T13" fmla="*/ 20 h 160"/>
                <a:gd name="T14" fmla="*/ 84 w 176"/>
                <a:gd name="T15" fmla="*/ 24 h 160"/>
                <a:gd name="T16" fmla="*/ 160 w 176"/>
                <a:gd name="T17" fmla="*/ 133 h 160"/>
                <a:gd name="T18" fmla="*/ 176 w 176"/>
                <a:gd name="T19" fmla="*/ 61 h 160"/>
                <a:gd name="T20" fmla="*/ 176 w 176"/>
                <a:gd name="T21" fmla="*/ 60 h 160"/>
                <a:gd name="T22" fmla="*/ 44 w 176"/>
                <a:gd name="T23" fmla="*/ 56 h 160"/>
                <a:gd name="T24" fmla="*/ 38 w 176"/>
                <a:gd name="T25" fmla="*/ 35 h 160"/>
                <a:gd name="T26" fmla="*/ 4 w 176"/>
                <a:gd name="T27" fmla="*/ 32 h 160"/>
                <a:gd name="T28" fmla="*/ 4 w 176"/>
                <a:gd name="T29" fmla="*/ 40 h 160"/>
                <a:gd name="T30" fmla="*/ 56 w 176"/>
                <a:gd name="T31" fmla="*/ 133 h 160"/>
                <a:gd name="T32" fmla="*/ 58 w 176"/>
                <a:gd name="T33" fmla="*/ 136 h 160"/>
                <a:gd name="T34" fmla="*/ 72 w 176"/>
                <a:gd name="T35" fmla="*/ 160 h 160"/>
                <a:gd name="T36" fmla="*/ 86 w 176"/>
                <a:gd name="T37" fmla="*/ 136 h 160"/>
                <a:gd name="T38" fmla="*/ 128 w 176"/>
                <a:gd name="T39" fmla="*/ 144 h 160"/>
                <a:gd name="T40" fmla="*/ 160 w 176"/>
                <a:gd name="T41" fmla="*/ 144 h 160"/>
                <a:gd name="T42" fmla="*/ 160 w 176"/>
                <a:gd name="T43" fmla="*/ 133 h 160"/>
                <a:gd name="T44" fmla="*/ 167 w 176"/>
                <a:gd name="T45" fmla="*/ 64 h 160"/>
                <a:gd name="T46" fmla="*/ 142 w 176"/>
                <a:gd name="T47" fmla="*/ 80 h 160"/>
                <a:gd name="T48" fmla="*/ 46 w 176"/>
                <a:gd name="T49" fmla="*/ 64 h 160"/>
                <a:gd name="T50" fmla="*/ 74 w 176"/>
                <a:gd name="T51" fmla="*/ 80 h 160"/>
                <a:gd name="T52" fmla="*/ 46 w 176"/>
                <a:gd name="T53" fmla="*/ 64 h 160"/>
                <a:gd name="T54" fmla="*/ 52 w 176"/>
                <a:gd name="T55" fmla="*/ 88 h 160"/>
                <a:gd name="T56" fmla="*/ 77 w 176"/>
                <a:gd name="T57" fmla="*/ 104 h 160"/>
                <a:gd name="T58" fmla="*/ 59 w 176"/>
                <a:gd name="T59" fmla="*/ 112 h 160"/>
                <a:gd name="T60" fmla="*/ 80 w 176"/>
                <a:gd name="T61" fmla="*/ 128 h 160"/>
                <a:gd name="T62" fmla="*/ 59 w 176"/>
                <a:gd name="T63" fmla="*/ 112 h 160"/>
                <a:gd name="T64" fmla="*/ 64 w 176"/>
                <a:gd name="T65" fmla="*/ 144 h 160"/>
                <a:gd name="T66" fmla="*/ 80 w 176"/>
                <a:gd name="T67" fmla="*/ 144 h 160"/>
                <a:gd name="T68" fmla="*/ 104 w 176"/>
                <a:gd name="T69" fmla="*/ 128 h 160"/>
                <a:gd name="T70" fmla="*/ 86 w 176"/>
                <a:gd name="T71" fmla="*/ 112 h 160"/>
                <a:gd name="T72" fmla="*/ 104 w 176"/>
                <a:gd name="T73" fmla="*/ 128 h 160"/>
                <a:gd name="T74" fmla="*/ 85 w 176"/>
                <a:gd name="T75" fmla="*/ 104 h 160"/>
                <a:gd name="T76" fmla="*/ 104 w 176"/>
                <a:gd name="T77" fmla="*/ 88 h 160"/>
                <a:gd name="T78" fmla="*/ 104 w 176"/>
                <a:gd name="T79" fmla="*/ 80 h 160"/>
                <a:gd name="T80" fmla="*/ 80 w 176"/>
                <a:gd name="T81" fmla="*/ 64 h 160"/>
                <a:gd name="T82" fmla="*/ 104 w 176"/>
                <a:gd name="T83" fmla="*/ 80 h 160"/>
                <a:gd name="T84" fmla="*/ 112 w 176"/>
                <a:gd name="T85" fmla="*/ 128 h 160"/>
                <a:gd name="T86" fmla="*/ 130 w 176"/>
                <a:gd name="T87" fmla="*/ 112 h 160"/>
                <a:gd name="T88" fmla="*/ 131 w 176"/>
                <a:gd name="T89" fmla="*/ 104 h 160"/>
                <a:gd name="T90" fmla="*/ 112 w 176"/>
                <a:gd name="T91" fmla="*/ 88 h 160"/>
                <a:gd name="T92" fmla="*/ 131 w 176"/>
                <a:gd name="T93" fmla="*/ 104 h 160"/>
                <a:gd name="T94" fmla="*/ 112 w 176"/>
                <a:gd name="T95" fmla="*/ 80 h 160"/>
                <a:gd name="T96" fmla="*/ 136 w 176"/>
                <a:gd name="T97" fmla="*/ 64 h 160"/>
                <a:gd name="T98" fmla="*/ 144 w 176"/>
                <a:gd name="T99" fmla="*/ 152 h 160"/>
                <a:gd name="T100" fmla="*/ 144 w 176"/>
                <a:gd name="T101" fmla="*/ 136 h 160"/>
                <a:gd name="T102" fmla="*/ 144 w 176"/>
                <a:gd name="T103" fmla="*/ 152 h 160"/>
                <a:gd name="T104" fmla="*/ 136 w 176"/>
                <a:gd name="T105" fmla="*/ 128 h 160"/>
                <a:gd name="T106" fmla="*/ 156 w 176"/>
                <a:gd name="T107" fmla="*/ 112 h 160"/>
                <a:gd name="T108" fmla="*/ 139 w 176"/>
                <a:gd name="T109" fmla="*/ 104 h 160"/>
                <a:gd name="T110" fmla="*/ 162 w 176"/>
                <a:gd name="T111" fmla="*/ 88 h 160"/>
                <a:gd name="T112" fmla="*/ 139 w 176"/>
                <a:gd name="T113" fmla="*/ 10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6" h="160">
                  <a:moveTo>
                    <a:pt x="88" y="28"/>
                  </a:moveTo>
                  <a:cubicBezTo>
                    <a:pt x="104" y="28"/>
                    <a:pt x="104" y="28"/>
                    <a:pt x="104" y="28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4" y="46"/>
                    <a:pt x="106" y="48"/>
                    <a:pt x="108" y="48"/>
                  </a:cubicBezTo>
                  <a:cubicBezTo>
                    <a:pt x="110" y="48"/>
                    <a:pt x="112" y="46"/>
                    <a:pt x="112" y="44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28" y="28"/>
                    <a:pt x="128" y="28"/>
                    <a:pt x="128" y="28"/>
                  </a:cubicBezTo>
                  <a:cubicBezTo>
                    <a:pt x="130" y="28"/>
                    <a:pt x="132" y="26"/>
                    <a:pt x="132" y="24"/>
                  </a:cubicBezTo>
                  <a:cubicBezTo>
                    <a:pt x="132" y="22"/>
                    <a:pt x="130" y="20"/>
                    <a:pt x="128" y="20"/>
                  </a:cubicBezTo>
                  <a:cubicBezTo>
                    <a:pt x="112" y="20"/>
                    <a:pt x="112" y="20"/>
                    <a:pt x="112" y="20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2"/>
                    <a:pt x="110" y="0"/>
                    <a:pt x="108" y="0"/>
                  </a:cubicBezTo>
                  <a:cubicBezTo>
                    <a:pt x="106" y="0"/>
                    <a:pt x="104" y="2"/>
                    <a:pt x="104" y="4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6" y="20"/>
                    <a:pt x="84" y="22"/>
                    <a:pt x="84" y="24"/>
                  </a:cubicBezTo>
                  <a:cubicBezTo>
                    <a:pt x="84" y="26"/>
                    <a:pt x="86" y="28"/>
                    <a:pt x="88" y="28"/>
                  </a:cubicBezTo>
                  <a:moveTo>
                    <a:pt x="160" y="133"/>
                  </a:moveTo>
                  <a:cubicBezTo>
                    <a:pt x="160" y="133"/>
                    <a:pt x="160" y="133"/>
                    <a:pt x="160" y="133"/>
                  </a:cubicBezTo>
                  <a:cubicBezTo>
                    <a:pt x="176" y="61"/>
                    <a:pt x="176" y="61"/>
                    <a:pt x="176" y="61"/>
                  </a:cubicBezTo>
                  <a:cubicBezTo>
                    <a:pt x="176" y="61"/>
                    <a:pt x="176" y="61"/>
                    <a:pt x="176" y="61"/>
                  </a:cubicBezTo>
                  <a:cubicBezTo>
                    <a:pt x="176" y="61"/>
                    <a:pt x="176" y="60"/>
                    <a:pt x="176" y="60"/>
                  </a:cubicBezTo>
                  <a:cubicBezTo>
                    <a:pt x="176" y="58"/>
                    <a:pt x="174" y="56"/>
                    <a:pt x="172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8" y="33"/>
                    <a:pt x="36" y="32"/>
                    <a:pt x="3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0" y="38"/>
                    <a:pt x="2" y="40"/>
                    <a:pt x="4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56" y="133"/>
                    <a:pt x="56" y="133"/>
                    <a:pt x="56" y="133"/>
                  </a:cubicBezTo>
                  <a:cubicBezTo>
                    <a:pt x="56" y="133"/>
                    <a:pt x="56" y="133"/>
                    <a:pt x="56" y="133"/>
                  </a:cubicBezTo>
                  <a:cubicBezTo>
                    <a:pt x="57" y="134"/>
                    <a:pt x="57" y="135"/>
                    <a:pt x="58" y="136"/>
                  </a:cubicBezTo>
                  <a:cubicBezTo>
                    <a:pt x="57" y="138"/>
                    <a:pt x="56" y="141"/>
                    <a:pt x="56" y="144"/>
                  </a:cubicBezTo>
                  <a:cubicBezTo>
                    <a:pt x="56" y="153"/>
                    <a:pt x="63" y="160"/>
                    <a:pt x="72" y="160"/>
                  </a:cubicBezTo>
                  <a:cubicBezTo>
                    <a:pt x="81" y="160"/>
                    <a:pt x="88" y="153"/>
                    <a:pt x="88" y="144"/>
                  </a:cubicBezTo>
                  <a:cubicBezTo>
                    <a:pt x="88" y="141"/>
                    <a:pt x="87" y="138"/>
                    <a:pt x="86" y="136"/>
                  </a:cubicBezTo>
                  <a:cubicBezTo>
                    <a:pt x="130" y="136"/>
                    <a:pt x="130" y="136"/>
                    <a:pt x="130" y="136"/>
                  </a:cubicBezTo>
                  <a:cubicBezTo>
                    <a:pt x="129" y="138"/>
                    <a:pt x="128" y="141"/>
                    <a:pt x="128" y="144"/>
                  </a:cubicBezTo>
                  <a:cubicBezTo>
                    <a:pt x="128" y="153"/>
                    <a:pt x="135" y="160"/>
                    <a:pt x="144" y="160"/>
                  </a:cubicBezTo>
                  <a:cubicBezTo>
                    <a:pt x="153" y="160"/>
                    <a:pt x="160" y="153"/>
                    <a:pt x="160" y="144"/>
                  </a:cubicBezTo>
                  <a:cubicBezTo>
                    <a:pt x="160" y="141"/>
                    <a:pt x="159" y="138"/>
                    <a:pt x="158" y="136"/>
                  </a:cubicBezTo>
                  <a:cubicBezTo>
                    <a:pt x="159" y="135"/>
                    <a:pt x="160" y="134"/>
                    <a:pt x="160" y="133"/>
                  </a:cubicBezTo>
                  <a:moveTo>
                    <a:pt x="144" y="64"/>
                  </a:moveTo>
                  <a:cubicBezTo>
                    <a:pt x="167" y="64"/>
                    <a:pt x="167" y="64"/>
                    <a:pt x="167" y="64"/>
                  </a:cubicBezTo>
                  <a:cubicBezTo>
                    <a:pt x="163" y="80"/>
                    <a:pt x="163" y="80"/>
                    <a:pt x="163" y="80"/>
                  </a:cubicBezTo>
                  <a:cubicBezTo>
                    <a:pt x="142" y="80"/>
                    <a:pt x="142" y="80"/>
                    <a:pt x="142" y="80"/>
                  </a:cubicBezTo>
                  <a:lnTo>
                    <a:pt x="144" y="64"/>
                  </a:lnTo>
                  <a:close/>
                  <a:moveTo>
                    <a:pt x="46" y="64"/>
                  </a:moveTo>
                  <a:cubicBezTo>
                    <a:pt x="72" y="64"/>
                    <a:pt x="72" y="64"/>
                    <a:pt x="72" y="64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50" y="80"/>
                    <a:pt x="50" y="80"/>
                    <a:pt x="50" y="80"/>
                  </a:cubicBezTo>
                  <a:lnTo>
                    <a:pt x="46" y="64"/>
                  </a:lnTo>
                  <a:close/>
                  <a:moveTo>
                    <a:pt x="57" y="104"/>
                  </a:moveTo>
                  <a:cubicBezTo>
                    <a:pt x="52" y="88"/>
                    <a:pt x="52" y="88"/>
                    <a:pt x="52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7" y="104"/>
                    <a:pt x="77" y="104"/>
                    <a:pt x="77" y="104"/>
                  </a:cubicBezTo>
                  <a:lnTo>
                    <a:pt x="57" y="104"/>
                  </a:lnTo>
                  <a:close/>
                  <a:moveTo>
                    <a:pt x="59" y="112"/>
                  </a:moveTo>
                  <a:cubicBezTo>
                    <a:pt x="78" y="112"/>
                    <a:pt x="78" y="112"/>
                    <a:pt x="78" y="112"/>
                  </a:cubicBezTo>
                  <a:cubicBezTo>
                    <a:pt x="80" y="128"/>
                    <a:pt x="80" y="128"/>
                    <a:pt x="80" y="128"/>
                  </a:cubicBezTo>
                  <a:cubicBezTo>
                    <a:pt x="63" y="128"/>
                    <a:pt x="63" y="128"/>
                    <a:pt x="63" y="128"/>
                  </a:cubicBezTo>
                  <a:lnTo>
                    <a:pt x="59" y="112"/>
                  </a:lnTo>
                  <a:close/>
                  <a:moveTo>
                    <a:pt x="72" y="152"/>
                  </a:moveTo>
                  <a:cubicBezTo>
                    <a:pt x="68" y="152"/>
                    <a:pt x="64" y="148"/>
                    <a:pt x="64" y="144"/>
                  </a:cubicBezTo>
                  <a:cubicBezTo>
                    <a:pt x="64" y="140"/>
                    <a:pt x="68" y="136"/>
                    <a:pt x="72" y="136"/>
                  </a:cubicBezTo>
                  <a:cubicBezTo>
                    <a:pt x="76" y="136"/>
                    <a:pt x="80" y="140"/>
                    <a:pt x="80" y="144"/>
                  </a:cubicBezTo>
                  <a:cubicBezTo>
                    <a:pt x="80" y="148"/>
                    <a:pt x="76" y="152"/>
                    <a:pt x="72" y="152"/>
                  </a:cubicBezTo>
                  <a:moveTo>
                    <a:pt x="104" y="128"/>
                  </a:moveTo>
                  <a:cubicBezTo>
                    <a:pt x="88" y="128"/>
                    <a:pt x="88" y="128"/>
                    <a:pt x="88" y="128"/>
                  </a:cubicBezTo>
                  <a:cubicBezTo>
                    <a:pt x="86" y="112"/>
                    <a:pt x="86" y="112"/>
                    <a:pt x="86" y="112"/>
                  </a:cubicBezTo>
                  <a:cubicBezTo>
                    <a:pt x="104" y="112"/>
                    <a:pt x="104" y="112"/>
                    <a:pt x="104" y="112"/>
                  </a:cubicBezTo>
                  <a:lnTo>
                    <a:pt x="104" y="128"/>
                  </a:lnTo>
                  <a:close/>
                  <a:moveTo>
                    <a:pt x="104" y="104"/>
                  </a:moveTo>
                  <a:cubicBezTo>
                    <a:pt x="85" y="104"/>
                    <a:pt x="85" y="104"/>
                    <a:pt x="85" y="104"/>
                  </a:cubicBezTo>
                  <a:cubicBezTo>
                    <a:pt x="83" y="88"/>
                    <a:pt x="83" y="88"/>
                    <a:pt x="83" y="88"/>
                  </a:cubicBezTo>
                  <a:cubicBezTo>
                    <a:pt x="104" y="88"/>
                    <a:pt x="104" y="88"/>
                    <a:pt x="104" y="88"/>
                  </a:cubicBezTo>
                  <a:lnTo>
                    <a:pt x="104" y="104"/>
                  </a:lnTo>
                  <a:close/>
                  <a:moveTo>
                    <a:pt x="104" y="80"/>
                  </a:moveTo>
                  <a:cubicBezTo>
                    <a:pt x="82" y="80"/>
                    <a:pt x="82" y="80"/>
                    <a:pt x="82" y="80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104" y="64"/>
                    <a:pt x="104" y="64"/>
                    <a:pt x="104" y="64"/>
                  </a:cubicBezTo>
                  <a:lnTo>
                    <a:pt x="104" y="80"/>
                  </a:lnTo>
                  <a:close/>
                  <a:moveTo>
                    <a:pt x="128" y="128"/>
                  </a:moveTo>
                  <a:cubicBezTo>
                    <a:pt x="112" y="128"/>
                    <a:pt x="112" y="128"/>
                    <a:pt x="112" y="128"/>
                  </a:cubicBezTo>
                  <a:cubicBezTo>
                    <a:pt x="112" y="112"/>
                    <a:pt x="112" y="112"/>
                    <a:pt x="112" y="112"/>
                  </a:cubicBezTo>
                  <a:cubicBezTo>
                    <a:pt x="130" y="112"/>
                    <a:pt x="130" y="112"/>
                    <a:pt x="130" y="112"/>
                  </a:cubicBezTo>
                  <a:lnTo>
                    <a:pt x="128" y="128"/>
                  </a:lnTo>
                  <a:close/>
                  <a:moveTo>
                    <a:pt x="131" y="104"/>
                  </a:moveTo>
                  <a:cubicBezTo>
                    <a:pt x="112" y="104"/>
                    <a:pt x="112" y="104"/>
                    <a:pt x="112" y="104"/>
                  </a:cubicBezTo>
                  <a:cubicBezTo>
                    <a:pt x="112" y="88"/>
                    <a:pt x="112" y="88"/>
                    <a:pt x="112" y="88"/>
                  </a:cubicBezTo>
                  <a:cubicBezTo>
                    <a:pt x="133" y="88"/>
                    <a:pt x="133" y="88"/>
                    <a:pt x="133" y="88"/>
                  </a:cubicBezTo>
                  <a:lnTo>
                    <a:pt x="131" y="104"/>
                  </a:lnTo>
                  <a:close/>
                  <a:moveTo>
                    <a:pt x="134" y="80"/>
                  </a:moveTo>
                  <a:cubicBezTo>
                    <a:pt x="112" y="80"/>
                    <a:pt x="112" y="80"/>
                    <a:pt x="112" y="80"/>
                  </a:cubicBezTo>
                  <a:cubicBezTo>
                    <a:pt x="112" y="64"/>
                    <a:pt x="112" y="64"/>
                    <a:pt x="112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4" y="80"/>
                  </a:lnTo>
                  <a:close/>
                  <a:moveTo>
                    <a:pt x="144" y="152"/>
                  </a:moveTo>
                  <a:cubicBezTo>
                    <a:pt x="140" y="152"/>
                    <a:pt x="136" y="148"/>
                    <a:pt x="136" y="144"/>
                  </a:cubicBezTo>
                  <a:cubicBezTo>
                    <a:pt x="136" y="140"/>
                    <a:pt x="140" y="136"/>
                    <a:pt x="144" y="136"/>
                  </a:cubicBezTo>
                  <a:cubicBezTo>
                    <a:pt x="148" y="136"/>
                    <a:pt x="152" y="140"/>
                    <a:pt x="152" y="144"/>
                  </a:cubicBezTo>
                  <a:cubicBezTo>
                    <a:pt x="152" y="148"/>
                    <a:pt x="148" y="152"/>
                    <a:pt x="144" y="152"/>
                  </a:cubicBezTo>
                  <a:moveTo>
                    <a:pt x="153" y="128"/>
                  </a:moveTo>
                  <a:cubicBezTo>
                    <a:pt x="136" y="128"/>
                    <a:pt x="136" y="128"/>
                    <a:pt x="136" y="128"/>
                  </a:cubicBezTo>
                  <a:cubicBezTo>
                    <a:pt x="138" y="112"/>
                    <a:pt x="138" y="112"/>
                    <a:pt x="138" y="112"/>
                  </a:cubicBezTo>
                  <a:cubicBezTo>
                    <a:pt x="156" y="112"/>
                    <a:pt x="156" y="112"/>
                    <a:pt x="156" y="112"/>
                  </a:cubicBezTo>
                  <a:lnTo>
                    <a:pt x="153" y="128"/>
                  </a:lnTo>
                  <a:close/>
                  <a:moveTo>
                    <a:pt x="139" y="104"/>
                  </a:moveTo>
                  <a:cubicBezTo>
                    <a:pt x="141" y="88"/>
                    <a:pt x="141" y="88"/>
                    <a:pt x="141" y="88"/>
                  </a:cubicBezTo>
                  <a:cubicBezTo>
                    <a:pt x="162" y="88"/>
                    <a:pt x="162" y="88"/>
                    <a:pt x="162" y="88"/>
                  </a:cubicBezTo>
                  <a:cubicBezTo>
                    <a:pt x="158" y="104"/>
                    <a:pt x="158" y="104"/>
                    <a:pt x="158" y="104"/>
                  </a:cubicBezTo>
                  <a:lnTo>
                    <a:pt x="139" y="10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48" name="千图PPT彼岸天：ID 8661124库_组合 47"/>
          <p:cNvGrpSpPr/>
          <p:nvPr>
            <p:custDataLst>
              <p:tags r:id="rId5"/>
            </p:custDataLst>
          </p:nvPr>
        </p:nvGrpSpPr>
        <p:grpSpPr>
          <a:xfrm>
            <a:off x="1363539" y="5090543"/>
            <a:ext cx="4113870" cy="935452"/>
            <a:chOff x="1363539" y="5090543"/>
            <a:chExt cx="4113870" cy="935452"/>
          </a:xfrm>
        </p:grpSpPr>
        <p:sp>
          <p:nvSpPr>
            <p:cNvPr id="11" name="TextBox 52"/>
            <p:cNvSpPr txBox="1"/>
            <p:nvPr/>
          </p:nvSpPr>
          <p:spPr>
            <a:xfrm>
              <a:off x="1977111" y="5090543"/>
              <a:ext cx="1415772" cy="338554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zh-CN" altLang="en-US" sz="1600" b="1" dirty="0"/>
                <a:t>输入标题文本</a:t>
              </a:r>
              <a:endParaRPr lang="zh-CN" altLang="en-US" sz="1600" b="1" dirty="0"/>
            </a:p>
          </p:txBody>
        </p:sp>
        <p:sp>
          <p:nvSpPr>
            <p:cNvPr id="12" name="Rectangle 53"/>
            <p:cNvSpPr/>
            <p:nvPr/>
          </p:nvSpPr>
          <p:spPr>
            <a:xfrm>
              <a:off x="1977111" y="5379664"/>
              <a:ext cx="3500298" cy="646331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/>
                <a:t>请替换文字内容复制你的内容到此</a:t>
              </a:r>
              <a:br>
                <a:rPr lang="zh-CN" altLang="en-US" sz="1200" dirty="0"/>
              </a:br>
              <a:endParaRPr lang="zh-CN" altLang="en-US" sz="1200" dirty="0"/>
            </a:p>
          </p:txBody>
        </p:sp>
        <p:sp>
          <p:nvSpPr>
            <p:cNvPr id="16" name="Freeform: Shape 62"/>
            <p:cNvSpPr/>
            <p:nvPr/>
          </p:nvSpPr>
          <p:spPr bwMode="auto">
            <a:xfrm flipH="1">
              <a:off x="1363539" y="5185418"/>
              <a:ext cx="487359" cy="487359"/>
            </a:xfrm>
            <a:custGeom>
              <a:avLst/>
              <a:gdLst>
                <a:gd name="T0" fmla="*/ 136 w 176"/>
                <a:gd name="T1" fmla="*/ 67 h 176"/>
                <a:gd name="T2" fmla="*/ 132 w 176"/>
                <a:gd name="T3" fmla="*/ 64 h 176"/>
                <a:gd name="T4" fmla="*/ 104 w 176"/>
                <a:gd name="T5" fmla="*/ 56 h 176"/>
                <a:gd name="T6" fmla="*/ 40 w 176"/>
                <a:gd name="T7" fmla="*/ 56 h 176"/>
                <a:gd name="T8" fmla="*/ 12 w 176"/>
                <a:gd name="T9" fmla="*/ 64 h 176"/>
                <a:gd name="T10" fmla="*/ 8 w 176"/>
                <a:gd name="T11" fmla="*/ 67 h 176"/>
                <a:gd name="T12" fmla="*/ 0 w 176"/>
                <a:gd name="T13" fmla="*/ 171 h 176"/>
                <a:gd name="T14" fmla="*/ 4 w 176"/>
                <a:gd name="T15" fmla="*/ 176 h 176"/>
                <a:gd name="T16" fmla="*/ 144 w 176"/>
                <a:gd name="T17" fmla="*/ 172 h 176"/>
                <a:gd name="T18" fmla="*/ 48 w 176"/>
                <a:gd name="T19" fmla="*/ 56 h 176"/>
                <a:gd name="T20" fmla="*/ 96 w 176"/>
                <a:gd name="T21" fmla="*/ 56 h 176"/>
                <a:gd name="T22" fmla="*/ 48 w 176"/>
                <a:gd name="T23" fmla="*/ 64 h 176"/>
                <a:gd name="T24" fmla="*/ 16 w 176"/>
                <a:gd name="T25" fmla="*/ 72 h 176"/>
                <a:gd name="T26" fmla="*/ 40 w 176"/>
                <a:gd name="T27" fmla="*/ 89 h 176"/>
                <a:gd name="T28" fmla="*/ 44 w 176"/>
                <a:gd name="T29" fmla="*/ 104 h 176"/>
                <a:gd name="T30" fmla="*/ 48 w 176"/>
                <a:gd name="T31" fmla="*/ 89 h 176"/>
                <a:gd name="T32" fmla="*/ 96 w 176"/>
                <a:gd name="T33" fmla="*/ 72 h 176"/>
                <a:gd name="T34" fmla="*/ 92 w 176"/>
                <a:gd name="T35" fmla="*/ 96 h 176"/>
                <a:gd name="T36" fmla="*/ 108 w 176"/>
                <a:gd name="T37" fmla="*/ 96 h 176"/>
                <a:gd name="T38" fmla="*/ 104 w 176"/>
                <a:gd name="T39" fmla="*/ 72 h 176"/>
                <a:gd name="T40" fmla="*/ 134 w 176"/>
                <a:gd name="T41" fmla="*/ 152 h 176"/>
                <a:gd name="T42" fmla="*/ 16 w 176"/>
                <a:gd name="T43" fmla="*/ 72 h 176"/>
                <a:gd name="T44" fmla="*/ 9 w 176"/>
                <a:gd name="T45" fmla="*/ 160 h 176"/>
                <a:gd name="T46" fmla="*/ 136 w 176"/>
                <a:gd name="T47" fmla="*/ 168 h 176"/>
                <a:gd name="T48" fmla="*/ 176 w 176"/>
                <a:gd name="T49" fmla="*/ 147 h 176"/>
                <a:gd name="T50" fmla="*/ 168 w 176"/>
                <a:gd name="T51" fmla="*/ 43 h 176"/>
                <a:gd name="T52" fmla="*/ 164 w 176"/>
                <a:gd name="T53" fmla="*/ 40 h 176"/>
                <a:gd name="T54" fmla="*/ 136 w 176"/>
                <a:gd name="T55" fmla="*/ 32 h 176"/>
                <a:gd name="T56" fmla="*/ 76 w 176"/>
                <a:gd name="T57" fmla="*/ 16 h 176"/>
                <a:gd name="T58" fmla="*/ 104 w 176"/>
                <a:gd name="T59" fmla="*/ 8 h 176"/>
                <a:gd name="T60" fmla="*/ 128 w 176"/>
                <a:gd name="T61" fmla="*/ 40 h 176"/>
                <a:gd name="T62" fmla="*/ 111 w 176"/>
                <a:gd name="T63" fmla="*/ 48 h 176"/>
                <a:gd name="T64" fmla="*/ 128 w 176"/>
                <a:gd name="T65" fmla="*/ 56 h 176"/>
                <a:gd name="T66" fmla="*/ 136 w 176"/>
                <a:gd name="T67" fmla="*/ 57 h 176"/>
                <a:gd name="T68" fmla="*/ 160 w 176"/>
                <a:gd name="T69" fmla="*/ 48 h 176"/>
                <a:gd name="T70" fmla="*/ 149 w 176"/>
                <a:gd name="T71" fmla="*/ 128 h 176"/>
                <a:gd name="T72" fmla="*/ 167 w 176"/>
                <a:gd name="T73" fmla="*/ 136 h 176"/>
                <a:gd name="T74" fmla="*/ 150 w 176"/>
                <a:gd name="T75" fmla="*/ 144 h 176"/>
                <a:gd name="T76" fmla="*/ 172 w 176"/>
                <a:gd name="T77" fmla="*/ 152 h 176"/>
                <a:gd name="T78" fmla="*/ 176 w 176"/>
                <a:gd name="T79" fmla="*/ 147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6" h="176">
                  <a:moveTo>
                    <a:pt x="144" y="171"/>
                  </a:moveTo>
                  <a:cubicBezTo>
                    <a:pt x="136" y="67"/>
                    <a:pt x="136" y="67"/>
                    <a:pt x="136" y="67"/>
                  </a:cubicBezTo>
                  <a:cubicBezTo>
                    <a:pt x="136" y="67"/>
                    <a:pt x="136" y="67"/>
                    <a:pt x="136" y="67"/>
                  </a:cubicBezTo>
                  <a:cubicBezTo>
                    <a:pt x="136" y="66"/>
                    <a:pt x="134" y="64"/>
                    <a:pt x="132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56"/>
                    <a:pt x="104" y="56"/>
                    <a:pt x="104" y="56"/>
                  </a:cubicBezTo>
                  <a:cubicBezTo>
                    <a:pt x="104" y="38"/>
                    <a:pt x="90" y="24"/>
                    <a:pt x="72" y="24"/>
                  </a:cubicBezTo>
                  <a:cubicBezTo>
                    <a:pt x="54" y="24"/>
                    <a:pt x="40" y="38"/>
                    <a:pt x="40" y="56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0" y="64"/>
                    <a:pt x="8" y="66"/>
                    <a:pt x="8" y="67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174"/>
                    <a:pt x="2" y="176"/>
                    <a:pt x="4" y="176"/>
                  </a:cubicBezTo>
                  <a:cubicBezTo>
                    <a:pt x="140" y="176"/>
                    <a:pt x="140" y="176"/>
                    <a:pt x="140" y="176"/>
                  </a:cubicBezTo>
                  <a:cubicBezTo>
                    <a:pt x="142" y="176"/>
                    <a:pt x="144" y="174"/>
                    <a:pt x="144" y="172"/>
                  </a:cubicBezTo>
                  <a:cubicBezTo>
                    <a:pt x="144" y="172"/>
                    <a:pt x="144" y="172"/>
                    <a:pt x="144" y="171"/>
                  </a:cubicBezTo>
                  <a:close/>
                  <a:moveTo>
                    <a:pt x="48" y="56"/>
                  </a:moveTo>
                  <a:cubicBezTo>
                    <a:pt x="48" y="43"/>
                    <a:pt x="59" y="32"/>
                    <a:pt x="72" y="32"/>
                  </a:cubicBezTo>
                  <a:cubicBezTo>
                    <a:pt x="85" y="32"/>
                    <a:pt x="96" y="43"/>
                    <a:pt x="96" y="56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48" y="64"/>
                    <a:pt x="48" y="64"/>
                    <a:pt x="48" y="64"/>
                  </a:cubicBezTo>
                  <a:lnTo>
                    <a:pt x="48" y="56"/>
                  </a:lnTo>
                  <a:close/>
                  <a:moveTo>
                    <a:pt x="16" y="72"/>
                  </a:moveTo>
                  <a:cubicBezTo>
                    <a:pt x="40" y="72"/>
                    <a:pt x="40" y="72"/>
                    <a:pt x="40" y="72"/>
                  </a:cubicBezTo>
                  <a:cubicBezTo>
                    <a:pt x="40" y="89"/>
                    <a:pt x="40" y="89"/>
                    <a:pt x="40" y="89"/>
                  </a:cubicBezTo>
                  <a:cubicBezTo>
                    <a:pt x="38" y="90"/>
                    <a:pt x="36" y="93"/>
                    <a:pt x="36" y="96"/>
                  </a:cubicBezTo>
                  <a:cubicBezTo>
                    <a:pt x="36" y="100"/>
                    <a:pt x="40" y="104"/>
                    <a:pt x="44" y="104"/>
                  </a:cubicBezTo>
                  <a:cubicBezTo>
                    <a:pt x="48" y="104"/>
                    <a:pt x="52" y="100"/>
                    <a:pt x="52" y="96"/>
                  </a:cubicBezTo>
                  <a:cubicBezTo>
                    <a:pt x="52" y="93"/>
                    <a:pt x="50" y="90"/>
                    <a:pt x="48" y="89"/>
                  </a:cubicBezTo>
                  <a:cubicBezTo>
                    <a:pt x="48" y="72"/>
                    <a:pt x="48" y="72"/>
                    <a:pt x="48" y="72"/>
                  </a:cubicBezTo>
                  <a:cubicBezTo>
                    <a:pt x="96" y="72"/>
                    <a:pt x="96" y="72"/>
                    <a:pt x="96" y="72"/>
                  </a:cubicBezTo>
                  <a:cubicBezTo>
                    <a:pt x="96" y="89"/>
                    <a:pt x="96" y="89"/>
                    <a:pt x="96" y="89"/>
                  </a:cubicBezTo>
                  <a:cubicBezTo>
                    <a:pt x="94" y="90"/>
                    <a:pt x="92" y="93"/>
                    <a:pt x="92" y="96"/>
                  </a:cubicBezTo>
                  <a:cubicBezTo>
                    <a:pt x="92" y="100"/>
                    <a:pt x="96" y="104"/>
                    <a:pt x="100" y="104"/>
                  </a:cubicBezTo>
                  <a:cubicBezTo>
                    <a:pt x="104" y="104"/>
                    <a:pt x="108" y="100"/>
                    <a:pt x="108" y="96"/>
                  </a:cubicBezTo>
                  <a:cubicBezTo>
                    <a:pt x="108" y="93"/>
                    <a:pt x="106" y="90"/>
                    <a:pt x="104" y="89"/>
                  </a:cubicBezTo>
                  <a:cubicBezTo>
                    <a:pt x="104" y="72"/>
                    <a:pt x="104" y="72"/>
                    <a:pt x="104" y="72"/>
                  </a:cubicBezTo>
                  <a:cubicBezTo>
                    <a:pt x="128" y="72"/>
                    <a:pt x="128" y="72"/>
                    <a:pt x="128" y="72"/>
                  </a:cubicBezTo>
                  <a:cubicBezTo>
                    <a:pt x="134" y="152"/>
                    <a:pt x="134" y="152"/>
                    <a:pt x="134" y="152"/>
                  </a:cubicBezTo>
                  <a:cubicBezTo>
                    <a:pt x="10" y="152"/>
                    <a:pt x="10" y="152"/>
                    <a:pt x="10" y="152"/>
                  </a:cubicBezTo>
                  <a:lnTo>
                    <a:pt x="16" y="72"/>
                  </a:lnTo>
                  <a:close/>
                  <a:moveTo>
                    <a:pt x="8" y="168"/>
                  </a:moveTo>
                  <a:cubicBezTo>
                    <a:pt x="9" y="160"/>
                    <a:pt x="9" y="160"/>
                    <a:pt x="9" y="160"/>
                  </a:cubicBezTo>
                  <a:cubicBezTo>
                    <a:pt x="135" y="160"/>
                    <a:pt x="135" y="160"/>
                    <a:pt x="135" y="160"/>
                  </a:cubicBezTo>
                  <a:cubicBezTo>
                    <a:pt x="136" y="168"/>
                    <a:pt x="136" y="168"/>
                    <a:pt x="136" y="168"/>
                  </a:cubicBezTo>
                  <a:lnTo>
                    <a:pt x="8" y="168"/>
                  </a:lnTo>
                  <a:close/>
                  <a:moveTo>
                    <a:pt x="176" y="147"/>
                  </a:moveTo>
                  <a:cubicBezTo>
                    <a:pt x="176" y="147"/>
                    <a:pt x="176" y="147"/>
                    <a:pt x="176" y="147"/>
                  </a:cubicBezTo>
                  <a:cubicBezTo>
                    <a:pt x="168" y="43"/>
                    <a:pt x="168" y="43"/>
                    <a:pt x="168" y="43"/>
                  </a:cubicBezTo>
                  <a:cubicBezTo>
                    <a:pt x="168" y="43"/>
                    <a:pt x="168" y="43"/>
                    <a:pt x="168" y="43"/>
                  </a:cubicBezTo>
                  <a:cubicBezTo>
                    <a:pt x="168" y="42"/>
                    <a:pt x="166" y="40"/>
                    <a:pt x="164" y="40"/>
                  </a:cubicBezTo>
                  <a:cubicBezTo>
                    <a:pt x="136" y="40"/>
                    <a:pt x="136" y="40"/>
                    <a:pt x="136" y="40"/>
                  </a:cubicBezTo>
                  <a:cubicBezTo>
                    <a:pt x="136" y="32"/>
                    <a:pt x="136" y="32"/>
                    <a:pt x="136" y="32"/>
                  </a:cubicBezTo>
                  <a:cubicBezTo>
                    <a:pt x="136" y="14"/>
                    <a:pt x="122" y="0"/>
                    <a:pt x="104" y="0"/>
                  </a:cubicBezTo>
                  <a:cubicBezTo>
                    <a:pt x="92" y="0"/>
                    <a:pt x="82" y="7"/>
                    <a:pt x="76" y="16"/>
                  </a:cubicBezTo>
                  <a:cubicBezTo>
                    <a:pt x="79" y="17"/>
                    <a:pt x="82" y="17"/>
                    <a:pt x="85" y="18"/>
                  </a:cubicBezTo>
                  <a:cubicBezTo>
                    <a:pt x="89" y="12"/>
                    <a:pt x="96" y="8"/>
                    <a:pt x="104" y="8"/>
                  </a:cubicBezTo>
                  <a:cubicBezTo>
                    <a:pt x="117" y="8"/>
                    <a:pt x="128" y="19"/>
                    <a:pt x="128" y="32"/>
                  </a:cubicBezTo>
                  <a:cubicBezTo>
                    <a:pt x="128" y="40"/>
                    <a:pt x="128" y="40"/>
                    <a:pt x="128" y="40"/>
                  </a:cubicBezTo>
                  <a:cubicBezTo>
                    <a:pt x="109" y="40"/>
                    <a:pt x="109" y="40"/>
                    <a:pt x="109" y="40"/>
                  </a:cubicBezTo>
                  <a:cubicBezTo>
                    <a:pt x="110" y="43"/>
                    <a:pt x="111" y="45"/>
                    <a:pt x="111" y="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28" y="56"/>
                    <a:pt x="128" y="56"/>
                    <a:pt x="128" y="56"/>
                  </a:cubicBezTo>
                  <a:cubicBezTo>
                    <a:pt x="132" y="56"/>
                    <a:pt x="132" y="56"/>
                    <a:pt x="132" y="56"/>
                  </a:cubicBezTo>
                  <a:cubicBezTo>
                    <a:pt x="133" y="56"/>
                    <a:pt x="135" y="56"/>
                    <a:pt x="136" y="57"/>
                  </a:cubicBezTo>
                  <a:cubicBezTo>
                    <a:pt x="136" y="48"/>
                    <a:pt x="136" y="48"/>
                    <a:pt x="136" y="48"/>
                  </a:cubicBezTo>
                  <a:cubicBezTo>
                    <a:pt x="160" y="48"/>
                    <a:pt x="160" y="48"/>
                    <a:pt x="160" y="48"/>
                  </a:cubicBezTo>
                  <a:cubicBezTo>
                    <a:pt x="166" y="128"/>
                    <a:pt x="166" y="128"/>
                    <a:pt x="166" y="128"/>
                  </a:cubicBezTo>
                  <a:cubicBezTo>
                    <a:pt x="149" y="128"/>
                    <a:pt x="149" y="128"/>
                    <a:pt x="149" y="128"/>
                  </a:cubicBezTo>
                  <a:cubicBezTo>
                    <a:pt x="149" y="136"/>
                    <a:pt x="149" y="136"/>
                    <a:pt x="149" y="136"/>
                  </a:cubicBezTo>
                  <a:cubicBezTo>
                    <a:pt x="167" y="136"/>
                    <a:pt x="167" y="136"/>
                    <a:pt x="167" y="136"/>
                  </a:cubicBezTo>
                  <a:cubicBezTo>
                    <a:pt x="168" y="144"/>
                    <a:pt x="168" y="144"/>
                    <a:pt x="168" y="144"/>
                  </a:cubicBezTo>
                  <a:cubicBezTo>
                    <a:pt x="150" y="144"/>
                    <a:pt x="150" y="144"/>
                    <a:pt x="150" y="144"/>
                  </a:cubicBezTo>
                  <a:cubicBezTo>
                    <a:pt x="151" y="152"/>
                    <a:pt x="151" y="152"/>
                    <a:pt x="151" y="152"/>
                  </a:cubicBezTo>
                  <a:cubicBezTo>
                    <a:pt x="172" y="152"/>
                    <a:pt x="172" y="152"/>
                    <a:pt x="172" y="152"/>
                  </a:cubicBezTo>
                  <a:cubicBezTo>
                    <a:pt x="174" y="152"/>
                    <a:pt x="176" y="150"/>
                    <a:pt x="176" y="148"/>
                  </a:cubicBezTo>
                  <a:cubicBezTo>
                    <a:pt x="176" y="148"/>
                    <a:pt x="176" y="148"/>
                    <a:pt x="176" y="14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36" t="47093" r="2135" b="29787"/>
          <a:stretch>
            <a:fillRect/>
          </a:stretch>
        </p:blipFill>
        <p:spPr>
          <a:xfrm>
            <a:off x="3280405" y="292100"/>
            <a:ext cx="1197320" cy="6916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36" t="74090" r="2135" b="4299"/>
          <a:stretch>
            <a:fillRect/>
          </a:stretch>
        </p:blipFill>
        <p:spPr>
          <a:xfrm>
            <a:off x="7534972" y="349532"/>
            <a:ext cx="1197320" cy="646511"/>
          </a:xfrm>
          <a:prstGeom prst="rect">
            <a:avLst/>
          </a:prstGeom>
        </p:spPr>
      </p:pic>
      <p:sp>
        <p:nvSpPr>
          <p:cNvPr id="51" name="文本框 50"/>
          <p:cNvSpPr txBox="1"/>
          <p:nvPr/>
        </p:nvSpPr>
        <p:spPr>
          <a:xfrm>
            <a:off x="4477725" y="347981"/>
            <a:ext cx="3057247" cy="58477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请插入您的标题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3000">
        <p14:rippl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5"/>
          <p:cNvGrpSpPr/>
          <p:nvPr>
            <p:custDataLst>
              <p:tags r:id="rId1"/>
            </p:custDataLst>
          </p:nvPr>
        </p:nvGrpSpPr>
        <p:grpSpPr>
          <a:xfrm>
            <a:off x="717781" y="1808820"/>
            <a:ext cx="10755082" cy="2097042"/>
            <a:chOff x="717781" y="1603817"/>
            <a:chExt cx="10755082" cy="2097042"/>
          </a:xfrm>
        </p:grpSpPr>
        <p:sp>
          <p:nvSpPr>
            <p:cNvPr id="17" name="Freeform: Shape 24"/>
            <p:cNvSpPr/>
            <p:nvPr/>
          </p:nvSpPr>
          <p:spPr bwMode="auto">
            <a:xfrm>
              <a:off x="3683353" y="1822164"/>
              <a:ext cx="1737679" cy="1583016"/>
            </a:xfrm>
            <a:custGeom>
              <a:avLst/>
              <a:gdLst/>
              <a:ahLst/>
              <a:cxnLst>
                <a:cxn ang="0">
                  <a:pos x="473" y="0"/>
                </a:cxn>
                <a:cxn ang="0">
                  <a:pos x="52" y="0"/>
                </a:cxn>
                <a:cxn ang="0">
                  <a:pos x="0" y="351"/>
                </a:cxn>
                <a:cxn ang="0">
                  <a:pos x="7" y="352"/>
                </a:cxn>
                <a:cxn ang="0">
                  <a:pos x="22" y="373"/>
                </a:cxn>
                <a:cxn ang="0">
                  <a:pos x="34" y="372"/>
                </a:cxn>
                <a:cxn ang="0">
                  <a:pos x="45" y="371"/>
                </a:cxn>
                <a:cxn ang="0">
                  <a:pos x="61" y="391"/>
                </a:cxn>
                <a:cxn ang="0">
                  <a:pos x="73" y="389"/>
                </a:cxn>
                <a:cxn ang="0">
                  <a:pos x="85" y="387"/>
                </a:cxn>
                <a:cxn ang="0">
                  <a:pos x="103" y="406"/>
                </a:cxn>
                <a:cxn ang="0">
                  <a:pos x="116" y="403"/>
                </a:cxn>
                <a:cxn ang="0">
                  <a:pos x="128" y="399"/>
                </a:cxn>
                <a:cxn ang="0">
                  <a:pos x="147" y="417"/>
                </a:cxn>
                <a:cxn ang="0">
                  <a:pos x="159" y="413"/>
                </a:cxn>
                <a:cxn ang="0">
                  <a:pos x="172" y="409"/>
                </a:cxn>
                <a:cxn ang="0">
                  <a:pos x="192" y="426"/>
                </a:cxn>
                <a:cxn ang="0">
                  <a:pos x="205" y="420"/>
                </a:cxn>
                <a:cxn ang="0">
                  <a:pos x="216" y="415"/>
                </a:cxn>
                <a:cxn ang="0">
                  <a:pos x="238" y="430"/>
                </a:cxn>
                <a:cxn ang="0">
                  <a:pos x="250" y="424"/>
                </a:cxn>
                <a:cxn ang="0">
                  <a:pos x="262" y="418"/>
                </a:cxn>
                <a:cxn ang="0">
                  <a:pos x="284" y="432"/>
                </a:cxn>
                <a:cxn ang="0">
                  <a:pos x="307" y="418"/>
                </a:cxn>
                <a:cxn ang="0">
                  <a:pos x="318" y="424"/>
                </a:cxn>
                <a:cxn ang="0">
                  <a:pos x="329" y="429"/>
                </a:cxn>
                <a:cxn ang="0">
                  <a:pos x="351" y="414"/>
                </a:cxn>
                <a:cxn ang="0">
                  <a:pos x="362" y="419"/>
                </a:cxn>
                <a:cxn ang="0">
                  <a:pos x="373" y="424"/>
                </a:cxn>
                <a:cxn ang="0">
                  <a:pos x="393" y="407"/>
                </a:cxn>
                <a:cxn ang="0">
                  <a:pos x="404" y="410"/>
                </a:cxn>
                <a:cxn ang="0">
                  <a:pos x="415" y="414"/>
                </a:cxn>
                <a:cxn ang="0">
                  <a:pos x="434" y="396"/>
                </a:cxn>
                <a:cxn ang="0">
                  <a:pos x="440" y="396"/>
                </a:cxn>
                <a:cxn ang="0">
                  <a:pos x="473" y="0"/>
                </a:cxn>
              </a:cxnLst>
              <a:rect l="0" t="0" r="r" b="b"/>
              <a:pathLst>
                <a:path w="473" h="432">
                  <a:moveTo>
                    <a:pt x="473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53" y="119"/>
                    <a:pt x="36" y="237"/>
                    <a:pt x="0" y="351"/>
                  </a:cubicBezTo>
                  <a:cubicBezTo>
                    <a:pt x="2" y="350"/>
                    <a:pt x="5" y="350"/>
                    <a:pt x="7" y="352"/>
                  </a:cubicBezTo>
                  <a:cubicBezTo>
                    <a:pt x="16" y="357"/>
                    <a:pt x="13" y="368"/>
                    <a:pt x="22" y="373"/>
                  </a:cubicBezTo>
                  <a:cubicBezTo>
                    <a:pt x="27" y="376"/>
                    <a:pt x="30" y="374"/>
                    <a:pt x="34" y="372"/>
                  </a:cubicBezTo>
                  <a:cubicBezTo>
                    <a:pt x="37" y="370"/>
                    <a:pt x="40" y="369"/>
                    <a:pt x="45" y="371"/>
                  </a:cubicBezTo>
                  <a:cubicBezTo>
                    <a:pt x="55" y="375"/>
                    <a:pt x="51" y="387"/>
                    <a:pt x="61" y="391"/>
                  </a:cubicBezTo>
                  <a:cubicBezTo>
                    <a:pt x="67" y="393"/>
                    <a:pt x="70" y="391"/>
                    <a:pt x="73" y="389"/>
                  </a:cubicBezTo>
                  <a:cubicBezTo>
                    <a:pt x="77" y="387"/>
                    <a:pt x="80" y="385"/>
                    <a:pt x="85" y="387"/>
                  </a:cubicBezTo>
                  <a:cubicBezTo>
                    <a:pt x="96" y="390"/>
                    <a:pt x="93" y="403"/>
                    <a:pt x="103" y="406"/>
                  </a:cubicBezTo>
                  <a:cubicBezTo>
                    <a:pt x="109" y="408"/>
                    <a:pt x="112" y="405"/>
                    <a:pt x="116" y="403"/>
                  </a:cubicBezTo>
                  <a:cubicBezTo>
                    <a:pt x="119" y="400"/>
                    <a:pt x="122" y="398"/>
                    <a:pt x="128" y="399"/>
                  </a:cubicBezTo>
                  <a:cubicBezTo>
                    <a:pt x="138" y="402"/>
                    <a:pt x="136" y="415"/>
                    <a:pt x="147" y="417"/>
                  </a:cubicBezTo>
                  <a:cubicBezTo>
                    <a:pt x="153" y="419"/>
                    <a:pt x="156" y="416"/>
                    <a:pt x="159" y="413"/>
                  </a:cubicBezTo>
                  <a:cubicBezTo>
                    <a:pt x="163" y="410"/>
                    <a:pt x="166" y="408"/>
                    <a:pt x="172" y="409"/>
                  </a:cubicBezTo>
                  <a:cubicBezTo>
                    <a:pt x="183" y="411"/>
                    <a:pt x="181" y="424"/>
                    <a:pt x="192" y="426"/>
                  </a:cubicBezTo>
                  <a:cubicBezTo>
                    <a:pt x="198" y="426"/>
                    <a:pt x="201" y="423"/>
                    <a:pt x="205" y="420"/>
                  </a:cubicBezTo>
                  <a:cubicBezTo>
                    <a:pt x="208" y="417"/>
                    <a:pt x="211" y="414"/>
                    <a:pt x="216" y="415"/>
                  </a:cubicBezTo>
                  <a:cubicBezTo>
                    <a:pt x="228" y="416"/>
                    <a:pt x="227" y="430"/>
                    <a:pt x="238" y="430"/>
                  </a:cubicBezTo>
                  <a:cubicBezTo>
                    <a:pt x="244" y="431"/>
                    <a:pt x="247" y="427"/>
                    <a:pt x="250" y="424"/>
                  </a:cubicBezTo>
                  <a:cubicBezTo>
                    <a:pt x="253" y="421"/>
                    <a:pt x="256" y="418"/>
                    <a:pt x="262" y="418"/>
                  </a:cubicBezTo>
                  <a:cubicBezTo>
                    <a:pt x="273" y="418"/>
                    <a:pt x="273" y="432"/>
                    <a:pt x="284" y="432"/>
                  </a:cubicBezTo>
                  <a:cubicBezTo>
                    <a:pt x="295" y="431"/>
                    <a:pt x="296" y="418"/>
                    <a:pt x="307" y="418"/>
                  </a:cubicBezTo>
                  <a:cubicBezTo>
                    <a:pt x="312" y="417"/>
                    <a:pt x="315" y="420"/>
                    <a:pt x="318" y="424"/>
                  </a:cubicBezTo>
                  <a:cubicBezTo>
                    <a:pt x="321" y="427"/>
                    <a:pt x="323" y="430"/>
                    <a:pt x="329" y="429"/>
                  </a:cubicBezTo>
                  <a:cubicBezTo>
                    <a:pt x="340" y="428"/>
                    <a:pt x="340" y="415"/>
                    <a:pt x="351" y="414"/>
                  </a:cubicBezTo>
                  <a:cubicBezTo>
                    <a:pt x="356" y="413"/>
                    <a:pt x="359" y="416"/>
                    <a:pt x="362" y="419"/>
                  </a:cubicBezTo>
                  <a:cubicBezTo>
                    <a:pt x="365" y="422"/>
                    <a:pt x="367" y="424"/>
                    <a:pt x="373" y="424"/>
                  </a:cubicBezTo>
                  <a:cubicBezTo>
                    <a:pt x="384" y="422"/>
                    <a:pt x="383" y="409"/>
                    <a:pt x="393" y="407"/>
                  </a:cubicBezTo>
                  <a:cubicBezTo>
                    <a:pt x="398" y="406"/>
                    <a:pt x="401" y="408"/>
                    <a:pt x="404" y="410"/>
                  </a:cubicBezTo>
                  <a:cubicBezTo>
                    <a:pt x="407" y="413"/>
                    <a:pt x="410" y="415"/>
                    <a:pt x="415" y="414"/>
                  </a:cubicBezTo>
                  <a:cubicBezTo>
                    <a:pt x="425" y="411"/>
                    <a:pt x="424" y="399"/>
                    <a:pt x="434" y="396"/>
                  </a:cubicBezTo>
                  <a:cubicBezTo>
                    <a:pt x="436" y="395"/>
                    <a:pt x="438" y="396"/>
                    <a:pt x="440" y="396"/>
                  </a:cubicBezTo>
                  <a:cubicBezTo>
                    <a:pt x="427" y="263"/>
                    <a:pt x="438" y="129"/>
                    <a:pt x="473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8" name="Freeform: Shape 25"/>
            <p:cNvSpPr/>
            <p:nvPr/>
          </p:nvSpPr>
          <p:spPr bwMode="auto">
            <a:xfrm>
              <a:off x="6371227" y="1822164"/>
              <a:ext cx="1733131" cy="1583016"/>
            </a:xfrm>
            <a:custGeom>
              <a:avLst/>
              <a:gdLst/>
              <a:ahLst/>
              <a:cxnLst>
                <a:cxn ang="0">
                  <a:pos x="473" y="0"/>
                </a:cxn>
                <a:cxn ang="0">
                  <a:pos x="52" y="0"/>
                </a:cxn>
                <a:cxn ang="0">
                  <a:pos x="0" y="351"/>
                </a:cxn>
                <a:cxn ang="0">
                  <a:pos x="8" y="352"/>
                </a:cxn>
                <a:cxn ang="0">
                  <a:pos x="23" y="373"/>
                </a:cxn>
                <a:cxn ang="0">
                  <a:pos x="34" y="372"/>
                </a:cxn>
                <a:cxn ang="0">
                  <a:pos x="45" y="371"/>
                </a:cxn>
                <a:cxn ang="0">
                  <a:pos x="62" y="391"/>
                </a:cxn>
                <a:cxn ang="0">
                  <a:pos x="74" y="389"/>
                </a:cxn>
                <a:cxn ang="0">
                  <a:pos x="85" y="387"/>
                </a:cxn>
                <a:cxn ang="0">
                  <a:pos x="104" y="406"/>
                </a:cxn>
                <a:cxn ang="0">
                  <a:pos x="116" y="403"/>
                </a:cxn>
                <a:cxn ang="0">
                  <a:pos x="128" y="399"/>
                </a:cxn>
                <a:cxn ang="0">
                  <a:pos x="147" y="417"/>
                </a:cxn>
                <a:cxn ang="0">
                  <a:pos x="160" y="413"/>
                </a:cxn>
                <a:cxn ang="0">
                  <a:pos x="172" y="409"/>
                </a:cxn>
                <a:cxn ang="0">
                  <a:pos x="192" y="426"/>
                </a:cxn>
                <a:cxn ang="0">
                  <a:pos x="205" y="420"/>
                </a:cxn>
                <a:cxn ang="0">
                  <a:pos x="217" y="415"/>
                </a:cxn>
                <a:cxn ang="0">
                  <a:pos x="238" y="430"/>
                </a:cxn>
                <a:cxn ang="0">
                  <a:pos x="250" y="424"/>
                </a:cxn>
                <a:cxn ang="0">
                  <a:pos x="262" y="418"/>
                </a:cxn>
                <a:cxn ang="0">
                  <a:pos x="284" y="432"/>
                </a:cxn>
                <a:cxn ang="0">
                  <a:pos x="307" y="418"/>
                </a:cxn>
                <a:cxn ang="0">
                  <a:pos x="318" y="424"/>
                </a:cxn>
                <a:cxn ang="0">
                  <a:pos x="329" y="429"/>
                </a:cxn>
                <a:cxn ang="0">
                  <a:pos x="351" y="414"/>
                </a:cxn>
                <a:cxn ang="0">
                  <a:pos x="362" y="419"/>
                </a:cxn>
                <a:cxn ang="0">
                  <a:pos x="373" y="424"/>
                </a:cxn>
                <a:cxn ang="0">
                  <a:pos x="394" y="407"/>
                </a:cxn>
                <a:cxn ang="0">
                  <a:pos x="404" y="410"/>
                </a:cxn>
                <a:cxn ang="0">
                  <a:pos x="415" y="414"/>
                </a:cxn>
                <a:cxn ang="0">
                  <a:pos x="434" y="396"/>
                </a:cxn>
                <a:cxn ang="0">
                  <a:pos x="440" y="396"/>
                </a:cxn>
                <a:cxn ang="0">
                  <a:pos x="473" y="0"/>
                </a:cxn>
              </a:cxnLst>
              <a:rect l="0" t="0" r="r" b="b"/>
              <a:pathLst>
                <a:path w="473" h="432">
                  <a:moveTo>
                    <a:pt x="473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54" y="119"/>
                    <a:pt x="36" y="237"/>
                    <a:pt x="0" y="351"/>
                  </a:cubicBezTo>
                  <a:cubicBezTo>
                    <a:pt x="3" y="350"/>
                    <a:pt x="5" y="350"/>
                    <a:pt x="8" y="352"/>
                  </a:cubicBezTo>
                  <a:cubicBezTo>
                    <a:pt x="17" y="357"/>
                    <a:pt x="13" y="368"/>
                    <a:pt x="23" y="373"/>
                  </a:cubicBezTo>
                  <a:cubicBezTo>
                    <a:pt x="27" y="376"/>
                    <a:pt x="31" y="374"/>
                    <a:pt x="34" y="372"/>
                  </a:cubicBezTo>
                  <a:cubicBezTo>
                    <a:pt x="37" y="370"/>
                    <a:pt x="40" y="369"/>
                    <a:pt x="45" y="371"/>
                  </a:cubicBezTo>
                  <a:cubicBezTo>
                    <a:pt x="55" y="375"/>
                    <a:pt x="52" y="387"/>
                    <a:pt x="62" y="391"/>
                  </a:cubicBezTo>
                  <a:cubicBezTo>
                    <a:pt x="67" y="393"/>
                    <a:pt x="70" y="391"/>
                    <a:pt x="74" y="389"/>
                  </a:cubicBezTo>
                  <a:cubicBezTo>
                    <a:pt x="77" y="387"/>
                    <a:pt x="80" y="385"/>
                    <a:pt x="85" y="387"/>
                  </a:cubicBezTo>
                  <a:cubicBezTo>
                    <a:pt x="96" y="390"/>
                    <a:pt x="93" y="403"/>
                    <a:pt x="104" y="406"/>
                  </a:cubicBezTo>
                  <a:cubicBezTo>
                    <a:pt x="109" y="408"/>
                    <a:pt x="112" y="405"/>
                    <a:pt x="116" y="403"/>
                  </a:cubicBezTo>
                  <a:cubicBezTo>
                    <a:pt x="119" y="400"/>
                    <a:pt x="123" y="398"/>
                    <a:pt x="128" y="399"/>
                  </a:cubicBezTo>
                  <a:cubicBezTo>
                    <a:pt x="139" y="402"/>
                    <a:pt x="136" y="415"/>
                    <a:pt x="147" y="417"/>
                  </a:cubicBezTo>
                  <a:cubicBezTo>
                    <a:pt x="153" y="419"/>
                    <a:pt x="156" y="416"/>
                    <a:pt x="160" y="413"/>
                  </a:cubicBezTo>
                  <a:cubicBezTo>
                    <a:pt x="163" y="410"/>
                    <a:pt x="166" y="408"/>
                    <a:pt x="172" y="409"/>
                  </a:cubicBezTo>
                  <a:cubicBezTo>
                    <a:pt x="183" y="411"/>
                    <a:pt x="181" y="424"/>
                    <a:pt x="192" y="426"/>
                  </a:cubicBezTo>
                  <a:cubicBezTo>
                    <a:pt x="198" y="426"/>
                    <a:pt x="202" y="423"/>
                    <a:pt x="205" y="420"/>
                  </a:cubicBezTo>
                  <a:cubicBezTo>
                    <a:pt x="208" y="417"/>
                    <a:pt x="211" y="414"/>
                    <a:pt x="217" y="415"/>
                  </a:cubicBezTo>
                  <a:cubicBezTo>
                    <a:pt x="228" y="416"/>
                    <a:pt x="227" y="430"/>
                    <a:pt x="238" y="430"/>
                  </a:cubicBezTo>
                  <a:cubicBezTo>
                    <a:pt x="244" y="431"/>
                    <a:pt x="247" y="427"/>
                    <a:pt x="250" y="424"/>
                  </a:cubicBezTo>
                  <a:cubicBezTo>
                    <a:pt x="253" y="421"/>
                    <a:pt x="256" y="418"/>
                    <a:pt x="262" y="418"/>
                  </a:cubicBezTo>
                  <a:cubicBezTo>
                    <a:pt x="273" y="418"/>
                    <a:pt x="273" y="432"/>
                    <a:pt x="284" y="432"/>
                  </a:cubicBezTo>
                  <a:cubicBezTo>
                    <a:pt x="296" y="431"/>
                    <a:pt x="296" y="418"/>
                    <a:pt x="307" y="418"/>
                  </a:cubicBezTo>
                  <a:cubicBezTo>
                    <a:pt x="313" y="417"/>
                    <a:pt x="315" y="420"/>
                    <a:pt x="318" y="424"/>
                  </a:cubicBezTo>
                  <a:cubicBezTo>
                    <a:pt x="321" y="427"/>
                    <a:pt x="324" y="430"/>
                    <a:pt x="329" y="429"/>
                  </a:cubicBezTo>
                  <a:cubicBezTo>
                    <a:pt x="341" y="428"/>
                    <a:pt x="340" y="415"/>
                    <a:pt x="351" y="414"/>
                  </a:cubicBezTo>
                  <a:cubicBezTo>
                    <a:pt x="356" y="413"/>
                    <a:pt x="359" y="416"/>
                    <a:pt x="362" y="419"/>
                  </a:cubicBezTo>
                  <a:cubicBezTo>
                    <a:pt x="365" y="422"/>
                    <a:pt x="368" y="424"/>
                    <a:pt x="373" y="424"/>
                  </a:cubicBezTo>
                  <a:cubicBezTo>
                    <a:pt x="384" y="422"/>
                    <a:pt x="383" y="409"/>
                    <a:pt x="394" y="407"/>
                  </a:cubicBezTo>
                  <a:cubicBezTo>
                    <a:pt x="399" y="406"/>
                    <a:pt x="401" y="408"/>
                    <a:pt x="404" y="410"/>
                  </a:cubicBezTo>
                  <a:cubicBezTo>
                    <a:pt x="407" y="413"/>
                    <a:pt x="410" y="415"/>
                    <a:pt x="415" y="414"/>
                  </a:cubicBezTo>
                  <a:cubicBezTo>
                    <a:pt x="425" y="411"/>
                    <a:pt x="424" y="399"/>
                    <a:pt x="434" y="396"/>
                  </a:cubicBezTo>
                  <a:cubicBezTo>
                    <a:pt x="437" y="395"/>
                    <a:pt x="438" y="396"/>
                    <a:pt x="440" y="396"/>
                  </a:cubicBezTo>
                  <a:cubicBezTo>
                    <a:pt x="427" y="263"/>
                    <a:pt x="438" y="129"/>
                    <a:pt x="473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9" name="Freeform: Shape 26"/>
            <p:cNvSpPr/>
            <p:nvPr/>
          </p:nvSpPr>
          <p:spPr bwMode="auto">
            <a:xfrm>
              <a:off x="9054553" y="1822164"/>
              <a:ext cx="1733131" cy="1583016"/>
            </a:xfrm>
            <a:custGeom>
              <a:avLst/>
              <a:gdLst/>
              <a:ahLst/>
              <a:cxnLst>
                <a:cxn ang="0">
                  <a:pos x="472" y="0"/>
                </a:cxn>
                <a:cxn ang="0">
                  <a:pos x="51" y="0"/>
                </a:cxn>
                <a:cxn ang="0">
                  <a:pos x="0" y="351"/>
                </a:cxn>
                <a:cxn ang="0">
                  <a:pos x="7" y="352"/>
                </a:cxn>
                <a:cxn ang="0">
                  <a:pos x="22" y="373"/>
                </a:cxn>
                <a:cxn ang="0">
                  <a:pos x="33" y="372"/>
                </a:cxn>
                <a:cxn ang="0">
                  <a:pos x="44" y="371"/>
                </a:cxn>
                <a:cxn ang="0">
                  <a:pos x="61" y="391"/>
                </a:cxn>
                <a:cxn ang="0">
                  <a:pos x="73" y="389"/>
                </a:cxn>
                <a:cxn ang="0">
                  <a:pos x="85" y="387"/>
                </a:cxn>
                <a:cxn ang="0">
                  <a:pos x="103" y="406"/>
                </a:cxn>
                <a:cxn ang="0">
                  <a:pos x="115" y="403"/>
                </a:cxn>
                <a:cxn ang="0">
                  <a:pos x="127" y="399"/>
                </a:cxn>
                <a:cxn ang="0">
                  <a:pos x="147" y="417"/>
                </a:cxn>
                <a:cxn ang="0">
                  <a:pos x="159" y="413"/>
                </a:cxn>
                <a:cxn ang="0">
                  <a:pos x="171" y="409"/>
                </a:cxn>
                <a:cxn ang="0">
                  <a:pos x="192" y="426"/>
                </a:cxn>
                <a:cxn ang="0">
                  <a:pos x="204" y="420"/>
                </a:cxn>
                <a:cxn ang="0">
                  <a:pos x="216" y="415"/>
                </a:cxn>
                <a:cxn ang="0">
                  <a:pos x="238" y="430"/>
                </a:cxn>
                <a:cxn ang="0">
                  <a:pos x="250" y="424"/>
                </a:cxn>
                <a:cxn ang="0">
                  <a:pos x="261" y="418"/>
                </a:cxn>
                <a:cxn ang="0">
                  <a:pos x="284" y="432"/>
                </a:cxn>
                <a:cxn ang="0">
                  <a:pos x="306" y="418"/>
                </a:cxn>
                <a:cxn ang="0">
                  <a:pos x="317" y="424"/>
                </a:cxn>
                <a:cxn ang="0">
                  <a:pos x="329" y="429"/>
                </a:cxn>
                <a:cxn ang="0">
                  <a:pos x="350" y="414"/>
                </a:cxn>
                <a:cxn ang="0">
                  <a:pos x="361" y="419"/>
                </a:cxn>
                <a:cxn ang="0">
                  <a:pos x="373" y="424"/>
                </a:cxn>
                <a:cxn ang="0">
                  <a:pos x="393" y="407"/>
                </a:cxn>
                <a:cxn ang="0">
                  <a:pos x="404" y="410"/>
                </a:cxn>
                <a:cxn ang="0">
                  <a:pos x="414" y="414"/>
                </a:cxn>
                <a:cxn ang="0">
                  <a:pos x="433" y="396"/>
                </a:cxn>
                <a:cxn ang="0">
                  <a:pos x="439" y="396"/>
                </a:cxn>
                <a:cxn ang="0">
                  <a:pos x="472" y="0"/>
                </a:cxn>
              </a:cxnLst>
              <a:rect l="0" t="0" r="r" b="b"/>
              <a:pathLst>
                <a:path w="472" h="432">
                  <a:moveTo>
                    <a:pt x="472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53" y="119"/>
                    <a:pt x="36" y="237"/>
                    <a:pt x="0" y="351"/>
                  </a:cubicBezTo>
                  <a:cubicBezTo>
                    <a:pt x="2" y="350"/>
                    <a:pt x="4" y="350"/>
                    <a:pt x="7" y="352"/>
                  </a:cubicBezTo>
                  <a:cubicBezTo>
                    <a:pt x="16" y="357"/>
                    <a:pt x="12" y="368"/>
                    <a:pt x="22" y="373"/>
                  </a:cubicBezTo>
                  <a:cubicBezTo>
                    <a:pt x="27" y="376"/>
                    <a:pt x="30" y="374"/>
                    <a:pt x="33" y="372"/>
                  </a:cubicBezTo>
                  <a:cubicBezTo>
                    <a:pt x="36" y="370"/>
                    <a:pt x="40" y="369"/>
                    <a:pt x="44" y="371"/>
                  </a:cubicBezTo>
                  <a:cubicBezTo>
                    <a:pt x="54" y="375"/>
                    <a:pt x="51" y="387"/>
                    <a:pt x="61" y="391"/>
                  </a:cubicBezTo>
                  <a:cubicBezTo>
                    <a:pt x="66" y="393"/>
                    <a:pt x="70" y="391"/>
                    <a:pt x="73" y="389"/>
                  </a:cubicBezTo>
                  <a:cubicBezTo>
                    <a:pt x="76" y="387"/>
                    <a:pt x="80" y="385"/>
                    <a:pt x="85" y="387"/>
                  </a:cubicBezTo>
                  <a:cubicBezTo>
                    <a:pt x="95" y="390"/>
                    <a:pt x="92" y="403"/>
                    <a:pt x="103" y="406"/>
                  </a:cubicBezTo>
                  <a:cubicBezTo>
                    <a:pt x="108" y="408"/>
                    <a:pt x="112" y="405"/>
                    <a:pt x="115" y="403"/>
                  </a:cubicBezTo>
                  <a:cubicBezTo>
                    <a:pt x="118" y="400"/>
                    <a:pt x="122" y="398"/>
                    <a:pt x="127" y="399"/>
                  </a:cubicBezTo>
                  <a:cubicBezTo>
                    <a:pt x="138" y="402"/>
                    <a:pt x="135" y="415"/>
                    <a:pt x="147" y="417"/>
                  </a:cubicBezTo>
                  <a:cubicBezTo>
                    <a:pt x="152" y="419"/>
                    <a:pt x="156" y="416"/>
                    <a:pt x="159" y="413"/>
                  </a:cubicBezTo>
                  <a:cubicBezTo>
                    <a:pt x="162" y="410"/>
                    <a:pt x="166" y="408"/>
                    <a:pt x="171" y="409"/>
                  </a:cubicBezTo>
                  <a:cubicBezTo>
                    <a:pt x="182" y="411"/>
                    <a:pt x="180" y="424"/>
                    <a:pt x="192" y="426"/>
                  </a:cubicBezTo>
                  <a:cubicBezTo>
                    <a:pt x="198" y="426"/>
                    <a:pt x="201" y="423"/>
                    <a:pt x="204" y="420"/>
                  </a:cubicBezTo>
                  <a:cubicBezTo>
                    <a:pt x="207" y="417"/>
                    <a:pt x="210" y="414"/>
                    <a:pt x="216" y="415"/>
                  </a:cubicBezTo>
                  <a:cubicBezTo>
                    <a:pt x="227" y="416"/>
                    <a:pt x="226" y="430"/>
                    <a:pt x="238" y="430"/>
                  </a:cubicBezTo>
                  <a:cubicBezTo>
                    <a:pt x="243" y="431"/>
                    <a:pt x="247" y="427"/>
                    <a:pt x="250" y="424"/>
                  </a:cubicBezTo>
                  <a:cubicBezTo>
                    <a:pt x="253" y="421"/>
                    <a:pt x="256" y="418"/>
                    <a:pt x="261" y="418"/>
                  </a:cubicBezTo>
                  <a:cubicBezTo>
                    <a:pt x="273" y="418"/>
                    <a:pt x="272" y="432"/>
                    <a:pt x="284" y="432"/>
                  </a:cubicBezTo>
                  <a:cubicBezTo>
                    <a:pt x="295" y="431"/>
                    <a:pt x="295" y="418"/>
                    <a:pt x="306" y="418"/>
                  </a:cubicBezTo>
                  <a:cubicBezTo>
                    <a:pt x="312" y="417"/>
                    <a:pt x="315" y="420"/>
                    <a:pt x="317" y="424"/>
                  </a:cubicBezTo>
                  <a:cubicBezTo>
                    <a:pt x="320" y="427"/>
                    <a:pt x="323" y="430"/>
                    <a:pt x="329" y="429"/>
                  </a:cubicBezTo>
                  <a:cubicBezTo>
                    <a:pt x="340" y="428"/>
                    <a:pt x="339" y="415"/>
                    <a:pt x="350" y="414"/>
                  </a:cubicBezTo>
                  <a:cubicBezTo>
                    <a:pt x="356" y="413"/>
                    <a:pt x="358" y="416"/>
                    <a:pt x="361" y="419"/>
                  </a:cubicBezTo>
                  <a:cubicBezTo>
                    <a:pt x="364" y="422"/>
                    <a:pt x="367" y="424"/>
                    <a:pt x="373" y="424"/>
                  </a:cubicBezTo>
                  <a:cubicBezTo>
                    <a:pt x="383" y="422"/>
                    <a:pt x="382" y="409"/>
                    <a:pt x="393" y="407"/>
                  </a:cubicBezTo>
                  <a:cubicBezTo>
                    <a:pt x="398" y="406"/>
                    <a:pt x="401" y="408"/>
                    <a:pt x="404" y="410"/>
                  </a:cubicBezTo>
                  <a:cubicBezTo>
                    <a:pt x="406" y="413"/>
                    <a:pt x="409" y="415"/>
                    <a:pt x="414" y="414"/>
                  </a:cubicBezTo>
                  <a:cubicBezTo>
                    <a:pt x="425" y="411"/>
                    <a:pt x="424" y="399"/>
                    <a:pt x="433" y="396"/>
                  </a:cubicBezTo>
                  <a:cubicBezTo>
                    <a:pt x="436" y="395"/>
                    <a:pt x="438" y="396"/>
                    <a:pt x="439" y="396"/>
                  </a:cubicBezTo>
                  <a:cubicBezTo>
                    <a:pt x="426" y="263"/>
                    <a:pt x="438" y="129"/>
                    <a:pt x="472" y="0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0" name="Freeform: Shape 27"/>
            <p:cNvSpPr/>
            <p:nvPr/>
          </p:nvSpPr>
          <p:spPr bwMode="auto">
            <a:xfrm>
              <a:off x="1000027" y="1822164"/>
              <a:ext cx="1733131" cy="1583016"/>
            </a:xfrm>
            <a:custGeom>
              <a:avLst/>
              <a:gdLst/>
              <a:ahLst/>
              <a:cxnLst>
                <a:cxn ang="0">
                  <a:pos x="472" y="0"/>
                </a:cxn>
                <a:cxn ang="0">
                  <a:pos x="52" y="0"/>
                </a:cxn>
                <a:cxn ang="0">
                  <a:pos x="0" y="351"/>
                </a:cxn>
                <a:cxn ang="0">
                  <a:pos x="7" y="352"/>
                </a:cxn>
                <a:cxn ang="0">
                  <a:pos x="22" y="373"/>
                </a:cxn>
                <a:cxn ang="0">
                  <a:pos x="33" y="372"/>
                </a:cxn>
                <a:cxn ang="0">
                  <a:pos x="45" y="371"/>
                </a:cxn>
                <a:cxn ang="0">
                  <a:pos x="61" y="391"/>
                </a:cxn>
                <a:cxn ang="0">
                  <a:pos x="73" y="389"/>
                </a:cxn>
                <a:cxn ang="0">
                  <a:pos x="85" y="387"/>
                </a:cxn>
                <a:cxn ang="0">
                  <a:pos x="103" y="406"/>
                </a:cxn>
                <a:cxn ang="0">
                  <a:pos x="115" y="403"/>
                </a:cxn>
                <a:cxn ang="0">
                  <a:pos x="127" y="399"/>
                </a:cxn>
                <a:cxn ang="0">
                  <a:pos x="147" y="417"/>
                </a:cxn>
                <a:cxn ang="0">
                  <a:pos x="159" y="413"/>
                </a:cxn>
                <a:cxn ang="0">
                  <a:pos x="171" y="409"/>
                </a:cxn>
                <a:cxn ang="0">
                  <a:pos x="192" y="426"/>
                </a:cxn>
                <a:cxn ang="0">
                  <a:pos x="204" y="420"/>
                </a:cxn>
                <a:cxn ang="0">
                  <a:pos x="216" y="415"/>
                </a:cxn>
                <a:cxn ang="0">
                  <a:pos x="238" y="430"/>
                </a:cxn>
                <a:cxn ang="0">
                  <a:pos x="250" y="424"/>
                </a:cxn>
                <a:cxn ang="0">
                  <a:pos x="262" y="418"/>
                </a:cxn>
                <a:cxn ang="0">
                  <a:pos x="284" y="432"/>
                </a:cxn>
                <a:cxn ang="0">
                  <a:pos x="307" y="418"/>
                </a:cxn>
                <a:cxn ang="0">
                  <a:pos x="318" y="424"/>
                </a:cxn>
                <a:cxn ang="0">
                  <a:pos x="329" y="429"/>
                </a:cxn>
                <a:cxn ang="0">
                  <a:pos x="351" y="414"/>
                </a:cxn>
                <a:cxn ang="0">
                  <a:pos x="361" y="419"/>
                </a:cxn>
                <a:cxn ang="0">
                  <a:pos x="373" y="424"/>
                </a:cxn>
                <a:cxn ang="0">
                  <a:pos x="393" y="407"/>
                </a:cxn>
                <a:cxn ang="0">
                  <a:pos x="404" y="410"/>
                </a:cxn>
                <a:cxn ang="0">
                  <a:pos x="415" y="414"/>
                </a:cxn>
                <a:cxn ang="0">
                  <a:pos x="434" y="396"/>
                </a:cxn>
                <a:cxn ang="0">
                  <a:pos x="439" y="396"/>
                </a:cxn>
                <a:cxn ang="0">
                  <a:pos x="472" y="0"/>
                </a:cxn>
              </a:cxnLst>
              <a:rect l="0" t="0" r="r" b="b"/>
              <a:pathLst>
                <a:path w="472" h="432">
                  <a:moveTo>
                    <a:pt x="472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53" y="119"/>
                    <a:pt x="36" y="237"/>
                    <a:pt x="0" y="351"/>
                  </a:cubicBezTo>
                  <a:cubicBezTo>
                    <a:pt x="2" y="350"/>
                    <a:pt x="4" y="350"/>
                    <a:pt x="7" y="352"/>
                  </a:cubicBezTo>
                  <a:cubicBezTo>
                    <a:pt x="16" y="357"/>
                    <a:pt x="13" y="368"/>
                    <a:pt x="22" y="373"/>
                  </a:cubicBezTo>
                  <a:cubicBezTo>
                    <a:pt x="27" y="376"/>
                    <a:pt x="30" y="374"/>
                    <a:pt x="33" y="372"/>
                  </a:cubicBezTo>
                  <a:cubicBezTo>
                    <a:pt x="37" y="370"/>
                    <a:pt x="40" y="369"/>
                    <a:pt x="45" y="371"/>
                  </a:cubicBezTo>
                  <a:cubicBezTo>
                    <a:pt x="54" y="375"/>
                    <a:pt x="51" y="387"/>
                    <a:pt x="61" y="391"/>
                  </a:cubicBezTo>
                  <a:cubicBezTo>
                    <a:pt x="66" y="393"/>
                    <a:pt x="70" y="391"/>
                    <a:pt x="73" y="389"/>
                  </a:cubicBezTo>
                  <a:cubicBezTo>
                    <a:pt x="76" y="387"/>
                    <a:pt x="80" y="385"/>
                    <a:pt x="85" y="387"/>
                  </a:cubicBezTo>
                  <a:cubicBezTo>
                    <a:pt x="95" y="390"/>
                    <a:pt x="92" y="403"/>
                    <a:pt x="103" y="406"/>
                  </a:cubicBezTo>
                  <a:cubicBezTo>
                    <a:pt x="108" y="408"/>
                    <a:pt x="112" y="405"/>
                    <a:pt x="115" y="403"/>
                  </a:cubicBezTo>
                  <a:cubicBezTo>
                    <a:pt x="119" y="400"/>
                    <a:pt x="122" y="398"/>
                    <a:pt x="127" y="399"/>
                  </a:cubicBezTo>
                  <a:cubicBezTo>
                    <a:pt x="138" y="402"/>
                    <a:pt x="136" y="415"/>
                    <a:pt x="147" y="417"/>
                  </a:cubicBezTo>
                  <a:cubicBezTo>
                    <a:pt x="152" y="419"/>
                    <a:pt x="156" y="416"/>
                    <a:pt x="159" y="413"/>
                  </a:cubicBezTo>
                  <a:cubicBezTo>
                    <a:pt x="162" y="410"/>
                    <a:pt x="166" y="408"/>
                    <a:pt x="171" y="409"/>
                  </a:cubicBezTo>
                  <a:cubicBezTo>
                    <a:pt x="182" y="411"/>
                    <a:pt x="181" y="424"/>
                    <a:pt x="192" y="426"/>
                  </a:cubicBezTo>
                  <a:cubicBezTo>
                    <a:pt x="198" y="426"/>
                    <a:pt x="201" y="423"/>
                    <a:pt x="204" y="420"/>
                  </a:cubicBezTo>
                  <a:cubicBezTo>
                    <a:pt x="207" y="417"/>
                    <a:pt x="211" y="414"/>
                    <a:pt x="216" y="415"/>
                  </a:cubicBezTo>
                  <a:cubicBezTo>
                    <a:pt x="228" y="416"/>
                    <a:pt x="226" y="430"/>
                    <a:pt x="238" y="430"/>
                  </a:cubicBezTo>
                  <a:cubicBezTo>
                    <a:pt x="244" y="431"/>
                    <a:pt x="247" y="427"/>
                    <a:pt x="250" y="424"/>
                  </a:cubicBezTo>
                  <a:cubicBezTo>
                    <a:pt x="253" y="421"/>
                    <a:pt x="256" y="418"/>
                    <a:pt x="262" y="418"/>
                  </a:cubicBezTo>
                  <a:cubicBezTo>
                    <a:pt x="273" y="418"/>
                    <a:pt x="272" y="432"/>
                    <a:pt x="284" y="432"/>
                  </a:cubicBezTo>
                  <a:cubicBezTo>
                    <a:pt x="295" y="431"/>
                    <a:pt x="295" y="418"/>
                    <a:pt x="307" y="418"/>
                  </a:cubicBezTo>
                  <a:cubicBezTo>
                    <a:pt x="312" y="417"/>
                    <a:pt x="315" y="420"/>
                    <a:pt x="318" y="424"/>
                  </a:cubicBezTo>
                  <a:cubicBezTo>
                    <a:pt x="320" y="427"/>
                    <a:pt x="323" y="430"/>
                    <a:pt x="329" y="429"/>
                  </a:cubicBezTo>
                  <a:cubicBezTo>
                    <a:pt x="340" y="428"/>
                    <a:pt x="340" y="415"/>
                    <a:pt x="351" y="414"/>
                  </a:cubicBezTo>
                  <a:cubicBezTo>
                    <a:pt x="356" y="413"/>
                    <a:pt x="359" y="416"/>
                    <a:pt x="361" y="419"/>
                  </a:cubicBezTo>
                  <a:cubicBezTo>
                    <a:pt x="364" y="422"/>
                    <a:pt x="367" y="424"/>
                    <a:pt x="373" y="424"/>
                  </a:cubicBezTo>
                  <a:cubicBezTo>
                    <a:pt x="383" y="422"/>
                    <a:pt x="383" y="409"/>
                    <a:pt x="393" y="407"/>
                  </a:cubicBezTo>
                  <a:cubicBezTo>
                    <a:pt x="398" y="406"/>
                    <a:pt x="401" y="408"/>
                    <a:pt x="404" y="410"/>
                  </a:cubicBezTo>
                  <a:cubicBezTo>
                    <a:pt x="407" y="413"/>
                    <a:pt x="409" y="415"/>
                    <a:pt x="415" y="414"/>
                  </a:cubicBezTo>
                  <a:cubicBezTo>
                    <a:pt x="425" y="411"/>
                    <a:pt x="424" y="399"/>
                    <a:pt x="434" y="396"/>
                  </a:cubicBezTo>
                  <a:cubicBezTo>
                    <a:pt x="436" y="395"/>
                    <a:pt x="438" y="396"/>
                    <a:pt x="439" y="396"/>
                  </a:cubicBezTo>
                  <a:cubicBezTo>
                    <a:pt x="427" y="263"/>
                    <a:pt x="438" y="129"/>
                    <a:pt x="472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21" name="Group 28"/>
            <p:cNvGrpSpPr/>
            <p:nvPr/>
          </p:nvGrpSpPr>
          <p:grpSpPr>
            <a:xfrm>
              <a:off x="717781" y="1926791"/>
              <a:ext cx="10755082" cy="659588"/>
              <a:chOff x="1771942" y="1788239"/>
              <a:chExt cx="5600116" cy="422924"/>
            </a:xfrm>
          </p:grpSpPr>
          <p:sp>
            <p:nvSpPr>
              <p:cNvPr id="62" name="Rectangle 29"/>
              <p:cNvSpPr/>
              <p:nvPr/>
            </p:nvSpPr>
            <p:spPr bwMode="auto">
              <a:xfrm>
                <a:off x="1771942" y="1788239"/>
                <a:ext cx="5600116" cy="396675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3" name="Rectangle 30"/>
              <p:cNvSpPr/>
              <p:nvPr/>
            </p:nvSpPr>
            <p:spPr bwMode="auto">
              <a:xfrm>
                <a:off x="1771942" y="1814488"/>
                <a:ext cx="5600116" cy="39667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22" name="Rectangle 31"/>
            <p:cNvSpPr/>
            <p:nvPr/>
          </p:nvSpPr>
          <p:spPr bwMode="auto">
            <a:xfrm>
              <a:off x="1728382" y="1967728"/>
              <a:ext cx="8733880" cy="6186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23" name="Group 32"/>
            <p:cNvGrpSpPr/>
            <p:nvPr/>
          </p:nvGrpSpPr>
          <p:grpSpPr>
            <a:xfrm>
              <a:off x="9241057" y="1603817"/>
              <a:ext cx="1637603" cy="2097042"/>
              <a:chOff x="6341378" y="1581150"/>
              <a:chExt cx="1050022" cy="1344612"/>
            </a:xfrm>
          </p:grpSpPr>
          <p:sp>
            <p:nvSpPr>
              <p:cNvPr id="58" name="Freeform: Shape 33"/>
              <p:cNvSpPr/>
              <p:nvPr/>
            </p:nvSpPr>
            <p:spPr bwMode="auto">
              <a:xfrm>
                <a:off x="6341378" y="1581150"/>
                <a:ext cx="1050022" cy="1344612"/>
              </a:xfrm>
              <a:custGeom>
                <a:avLst/>
                <a:gdLst/>
                <a:ahLst/>
                <a:cxnLst>
                  <a:cxn ang="0">
                    <a:pos x="10" y="57"/>
                  </a:cxn>
                  <a:cxn ang="0">
                    <a:pos x="0" y="58"/>
                  </a:cxn>
                  <a:cxn ang="0">
                    <a:pos x="2" y="516"/>
                  </a:cxn>
                  <a:cxn ang="0">
                    <a:pos x="10" y="517"/>
                  </a:cxn>
                  <a:cxn ang="0">
                    <a:pos x="27" y="536"/>
                  </a:cxn>
                  <a:cxn ang="0">
                    <a:pos x="49" y="531"/>
                  </a:cxn>
                  <a:cxn ang="0">
                    <a:pos x="68" y="550"/>
                  </a:cxn>
                  <a:cxn ang="0">
                    <a:pos x="91" y="543"/>
                  </a:cxn>
                  <a:cxn ang="0">
                    <a:pos x="111" y="560"/>
                  </a:cxn>
                  <a:cxn ang="0">
                    <a:pos x="134" y="551"/>
                  </a:cxn>
                  <a:cxn ang="0">
                    <a:pos x="155" y="567"/>
                  </a:cxn>
                  <a:cxn ang="0">
                    <a:pos x="179" y="556"/>
                  </a:cxn>
                  <a:cxn ang="0">
                    <a:pos x="201" y="570"/>
                  </a:cxn>
                  <a:cxn ang="0">
                    <a:pos x="224" y="557"/>
                  </a:cxn>
                  <a:cxn ang="0">
                    <a:pos x="247" y="570"/>
                  </a:cxn>
                  <a:cxn ang="0">
                    <a:pos x="270" y="556"/>
                  </a:cxn>
                  <a:cxn ang="0">
                    <a:pos x="293" y="567"/>
                  </a:cxn>
                  <a:cxn ang="0">
                    <a:pos x="314" y="551"/>
                  </a:cxn>
                  <a:cxn ang="0">
                    <a:pos x="338" y="560"/>
                  </a:cxn>
                  <a:cxn ang="0">
                    <a:pos x="358" y="542"/>
                  </a:cxn>
                  <a:cxn ang="0">
                    <a:pos x="381" y="550"/>
                  </a:cxn>
                  <a:cxn ang="0">
                    <a:pos x="399" y="531"/>
                  </a:cxn>
                  <a:cxn ang="0">
                    <a:pos x="421" y="536"/>
                  </a:cxn>
                  <a:cxn ang="0">
                    <a:pos x="439" y="516"/>
                  </a:cxn>
                  <a:cxn ang="0">
                    <a:pos x="444" y="515"/>
                  </a:cxn>
                  <a:cxn ang="0">
                    <a:pos x="446" y="61"/>
                  </a:cxn>
                  <a:cxn ang="0">
                    <a:pos x="10" y="57"/>
                  </a:cxn>
                </a:cxnLst>
                <a:rect l="0" t="0" r="r" b="b"/>
                <a:pathLst>
                  <a:path w="446" h="571">
                    <a:moveTo>
                      <a:pt x="10" y="57"/>
                    </a:moveTo>
                    <a:cubicBezTo>
                      <a:pt x="6" y="58"/>
                      <a:pt x="3" y="59"/>
                      <a:pt x="0" y="58"/>
                    </a:cubicBezTo>
                    <a:cubicBezTo>
                      <a:pt x="33" y="209"/>
                      <a:pt x="33" y="365"/>
                      <a:pt x="2" y="516"/>
                    </a:cubicBezTo>
                    <a:cubicBezTo>
                      <a:pt x="4" y="516"/>
                      <a:pt x="7" y="515"/>
                      <a:pt x="10" y="517"/>
                    </a:cubicBezTo>
                    <a:cubicBezTo>
                      <a:pt x="19" y="521"/>
                      <a:pt x="17" y="532"/>
                      <a:pt x="27" y="536"/>
                    </a:cubicBezTo>
                    <a:cubicBezTo>
                      <a:pt x="37" y="540"/>
                      <a:pt x="39" y="528"/>
                      <a:pt x="49" y="531"/>
                    </a:cubicBezTo>
                    <a:cubicBezTo>
                      <a:pt x="59" y="535"/>
                      <a:pt x="57" y="547"/>
                      <a:pt x="68" y="550"/>
                    </a:cubicBezTo>
                    <a:cubicBezTo>
                      <a:pt x="78" y="553"/>
                      <a:pt x="80" y="540"/>
                      <a:pt x="91" y="543"/>
                    </a:cubicBezTo>
                    <a:cubicBezTo>
                      <a:pt x="101" y="545"/>
                      <a:pt x="100" y="558"/>
                      <a:pt x="111" y="560"/>
                    </a:cubicBezTo>
                    <a:cubicBezTo>
                      <a:pt x="122" y="562"/>
                      <a:pt x="123" y="549"/>
                      <a:pt x="134" y="551"/>
                    </a:cubicBezTo>
                    <a:cubicBezTo>
                      <a:pt x="145" y="552"/>
                      <a:pt x="144" y="566"/>
                      <a:pt x="155" y="567"/>
                    </a:cubicBezTo>
                    <a:cubicBezTo>
                      <a:pt x="167" y="568"/>
                      <a:pt x="168" y="555"/>
                      <a:pt x="179" y="556"/>
                    </a:cubicBezTo>
                    <a:cubicBezTo>
                      <a:pt x="190" y="557"/>
                      <a:pt x="190" y="570"/>
                      <a:pt x="201" y="570"/>
                    </a:cubicBezTo>
                    <a:cubicBezTo>
                      <a:pt x="213" y="571"/>
                      <a:pt x="213" y="557"/>
                      <a:pt x="224" y="557"/>
                    </a:cubicBezTo>
                    <a:cubicBezTo>
                      <a:pt x="236" y="557"/>
                      <a:pt x="236" y="571"/>
                      <a:pt x="247" y="570"/>
                    </a:cubicBezTo>
                    <a:cubicBezTo>
                      <a:pt x="259" y="570"/>
                      <a:pt x="258" y="556"/>
                      <a:pt x="270" y="556"/>
                    </a:cubicBezTo>
                    <a:cubicBezTo>
                      <a:pt x="281" y="555"/>
                      <a:pt x="282" y="568"/>
                      <a:pt x="293" y="567"/>
                    </a:cubicBezTo>
                    <a:cubicBezTo>
                      <a:pt x="304" y="566"/>
                      <a:pt x="303" y="552"/>
                      <a:pt x="314" y="551"/>
                    </a:cubicBezTo>
                    <a:cubicBezTo>
                      <a:pt x="325" y="549"/>
                      <a:pt x="327" y="562"/>
                      <a:pt x="338" y="560"/>
                    </a:cubicBezTo>
                    <a:cubicBezTo>
                      <a:pt x="349" y="558"/>
                      <a:pt x="347" y="545"/>
                      <a:pt x="358" y="542"/>
                    </a:cubicBezTo>
                    <a:cubicBezTo>
                      <a:pt x="368" y="540"/>
                      <a:pt x="370" y="553"/>
                      <a:pt x="381" y="550"/>
                    </a:cubicBezTo>
                    <a:cubicBezTo>
                      <a:pt x="391" y="546"/>
                      <a:pt x="389" y="534"/>
                      <a:pt x="399" y="531"/>
                    </a:cubicBezTo>
                    <a:cubicBezTo>
                      <a:pt x="409" y="528"/>
                      <a:pt x="412" y="540"/>
                      <a:pt x="421" y="536"/>
                    </a:cubicBezTo>
                    <a:cubicBezTo>
                      <a:pt x="431" y="532"/>
                      <a:pt x="429" y="520"/>
                      <a:pt x="439" y="516"/>
                    </a:cubicBezTo>
                    <a:cubicBezTo>
                      <a:pt x="441" y="515"/>
                      <a:pt x="443" y="515"/>
                      <a:pt x="444" y="515"/>
                    </a:cubicBezTo>
                    <a:cubicBezTo>
                      <a:pt x="414" y="365"/>
                      <a:pt x="414" y="210"/>
                      <a:pt x="446" y="61"/>
                    </a:cubicBezTo>
                    <a:cubicBezTo>
                      <a:pt x="321" y="2"/>
                      <a:pt x="138" y="0"/>
                      <a:pt x="10" y="5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9" name="Freeform: Shape 34"/>
              <p:cNvSpPr/>
              <p:nvPr/>
            </p:nvSpPr>
            <p:spPr bwMode="auto">
              <a:xfrm>
                <a:off x="6402630" y="1668652"/>
                <a:ext cx="930437" cy="1192942"/>
              </a:xfrm>
              <a:custGeom>
                <a:avLst/>
                <a:gdLst/>
                <a:ahLst/>
                <a:cxnLst>
                  <a:cxn ang="0">
                    <a:pos x="176" y="507"/>
                  </a:cxn>
                  <a:cxn ang="0">
                    <a:pos x="154" y="497"/>
                  </a:cxn>
                  <a:cxn ang="0">
                    <a:pos x="152" y="497"/>
                  </a:cxn>
                  <a:cxn ang="0">
                    <a:pos x="132" y="503"/>
                  </a:cxn>
                  <a:cxn ang="0">
                    <a:pos x="111" y="492"/>
                  </a:cxn>
                  <a:cxn ang="0">
                    <a:pos x="106" y="492"/>
                  </a:cxn>
                  <a:cxn ang="0">
                    <a:pos x="89" y="497"/>
                  </a:cxn>
                  <a:cxn ang="0">
                    <a:pos x="69" y="484"/>
                  </a:cxn>
                  <a:cxn ang="0">
                    <a:pos x="62" y="483"/>
                  </a:cxn>
                  <a:cxn ang="0">
                    <a:pos x="48" y="487"/>
                  </a:cxn>
                  <a:cxn ang="0">
                    <a:pos x="30" y="473"/>
                  </a:cxn>
                  <a:cxn ang="0">
                    <a:pos x="20" y="472"/>
                  </a:cxn>
                  <a:cxn ang="0">
                    <a:pos x="9" y="474"/>
                  </a:cxn>
                  <a:cxn ang="0">
                    <a:pos x="2" y="465"/>
                  </a:cxn>
                  <a:cxn ang="0">
                    <a:pos x="0" y="37"/>
                  </a:cxn>
                  <a:cxn ang="0">
                    <a:pos x="197" y="0"/>
                  </a:cxn>
                  <a:cxn ang="0">
                    <a:pos x="395" y="37"/>
                  </a:cxn>
                  <a:cxn ang="0">
                    <a:pos x="393" y="466"/>
                  </a:cxn>
                  <a:cxn ang="0">
                    <a:pos x="387" y="473"/>
                  </a:cxn>
                  <a:cxn ang="0">
                    <a:pos x="377" y="471"/>
                  </a:cxn>
                  <a:cxn ang="0">
                    <a:pos x="366" y="473"/>
                  </a:cxn>
                  <a:cxn ang="0">
                    <a:pos x="349" y="486"/>
                  </a:cxn>
                  <a:cxn ang="0">
                    <a:pos x="334" y="483"/>
                  </a:cxn>
                  <a:cxn ang="0">
                    <a:pos x="327" y="484"/>
                  </a:cxn>
                  <a:cxn ang="0">
                    <a:pos x="307" y="496"/>
                  </a:cxn>
                  <a:cxn ang="0">
                    <a:pos x="290" y="491"/>
                  </a:cxn>
                  <a:cxn ang="0">
                    <a:pos x="285" y="492"/>
                  </a:cxn>
                  <a:cxn ang="0">
                    <a:pos x="264" y="503"/>
                  </a:cxn>
                  <a:cxn ang="0">
                    <a:pos x="245" y="497"/>
                  </a:cxn>
                  <a:cxn ang="0">
                    <a:pos x="242" y="497"/>
                  </a:cxn>
                  <a:cxn ang="0">
                    <a:pos x="220" y="506"/>
                  </a:cxn>
                  <a:cxn ang="0">
                    <a:pos x="198" y="498"/>
                  </a:cxn>
                  <a:cxn ang="0">
                    <a:pos x="176" y="507"/>
                  </a:cxn>
                </a:cxnLst>
                <a:rect l="0" t="0" r="r" b="b"/>
                <a:pathLst>
                  <a:path w="395" h="507">
                    <a:moveTo>
                      <a:pt x="176" y="507"/>
                    </a:moveTo>
                    <a:cubicBezTo>
                      <a:pt x="172" y="502"/>
                      <a:pt x="165" y="497"/>
                      <a:pt x="154" y="497"/>
                    </a:cubicBezTo>
                    <a:cubicBezTo>
                      <a:pt x="154" y="497"/>
                      <a:pt x="153" y="497"/>
                      <a:pt x="152" y="497"/>
                    </a:cubicBezTo>
                    <a:cubicBezTo>
                      <a:pt x="143" y="497"/>
                      <a:pt x="137" y="500"/>
                      <a:pt x="132" y="503"/>
                    </a:cubicBezTo>
                    <a:cubicBezTo>
                      <a:pt x="128" y="499"/>
                      <a:pt x="121" y="493"/>
                      <a:pt x="111" y="492"/>
                    </a:cubicBezTo>
                    <a:cubicBezTo>
                      <a:pt x="110" y="492"/>
                      <a:pt x="108" y="492"/>
                      <a:pt x="106" y="492"/>
                    </a:cubicBezTo>
                    <a:cubicBezTo>
                      <a:pt x="99" y="492"/>
                      <a:pt x="93" y="494"/>
                      <a:pt x="89" y="497"/>
                    </a:cubicBezTo>
                    <a:cubicBezTo>
                      <a:pt x="85" y="492"/>
                      <a:pt x="79" y="486"/>
                      <a:pt x="69" y="484"/>
                    </a:cubicBezTo>
                    <a:cubicBezTo>
                      <a:pt x="67" y="484"/>
                      <a:pt x="65" y="483"/>
                      <a:pt x="62" y="483"/>
                    </a:cubicBezTo>
                    <a:cubicBezTo>
                      <a:pt x="56" y="483"/>
                      <a:pt x="52" y="485"/>
                      <a:pt x="48" y="487"/>
                    </a:cubicBezTo>
                    <a:cubicBezTo>
                      <a:pt x="44" y="482"/>
                      <a:pt x="39" y="476"/>
                      <a:pt x="30" y="473"/>
                    </a:cubicBezTo>
                    <a:cubicBezTo>
                      <a:pt x="27" y="472"/>
                      <a:pt x="23" y="472"/>
                      <a:pt x="20" y="472"/>
                    </a:cubicBezTo>
                    <a:cubicBezTo>
                      <a:pt x="15" y="472"/>
                      <a:pt x="12" y="473"/>
                      <a:pt x="9" y="474"/>
                    </a:cubicBezTo>
                    <a:cubicBezTo>
                      <a:pt x="7" y="471"/>
                      <a:pt x="5" y="468"/>
                      <a:pt x="2" y="465"/>
                    </a:cubicBezTo>
                    <a:cubicBezTo>
                      <a:pt x="28" y="323"/>
                      <a:pt x="28" y="179"/>
                      <a:pt x="0" y="37"/>
                    </a:cubicBezTo>
                    <a:cubicBezTo>
                      <a:pt x="56" y="13"/>
                      <a:pt x="126" y="0"/>
                      <a:pt x="197" y="0"/>
                    </a:cubicBezTo>
                    <a:cubicBezTo>
                      <a:pt x="269" y="0"/>
                      <a:pt x="338" y="13"/>
                      <a:pt x="395" y="37"/>
                    </a:cubicBezTo>
                    <a:cubicBezTo>
                      <a:pt x="367" y="179"/>
                      <a:pt x="367" y="323"/>
                      <a:pt x="393" y="466"/>
                    </a:cubicBezTo>
                    <a:cubicBezTo>
                      <a:pt x="391" y="468"/>
                      <a:pt x="389" y="471"/>
                      <a:pt x="387" y="473"/>
                    </a:cubicBezTo>
                    <a:cubicBezTo>
                      <a:pt x="384" y="472"/>
                      <a:pt x="381" y="471"/>
                      <a:pt x="377" y="471"/>
                    </a:cubicBezTo>
                    <a:cubicBezTo>
                      <a:pt x="373" y="471"/>
                      <a:pt x="370" y="472"/>
                      <a:pt x="366" y="473"/>
                    </a:cubicBezTo>
                    <a:cubicBezTo>
                      <a:pt x="357" y="476"/>
                      <a:pt x="352" y="481"/>
                      <a:pt x="349" y="486"/>
                    </a:cubicBezTo>
                    <a:cubicBezTo>
                      <a:pt x="345" y="484"/>
                      <a:pt x="340" y="483"/>
                      <a:pt x="334" y="483"/>
                    </a:cubicBezTo>
                    <a:cubicBezTo>
                      <a:pt x="332" y="483"/>
                      <a:pt x="329" y="483"/>
                      <a:pt x="327" y="484"/>
                    </a:cubicBezTo>
                    <a:cubicBezTo>
                      <a:pt x="317" y="486"/>
                      <a:pt x="311" y="491"/>
                      <a:pt x="307" y="496"/>
                    </a:cubicBezTo>
                    <a:cubicBezTo>
                      <a:pt x="303" y="494"/>
                      <a:pt x="297" y="491"/>
                      <a:pt x="290" y="491"/>
                    </a:cubicBezTo>
                    <a:cubicBezTo>
                      <a:pt x="289" y="491"/>
                      <a:pt x="287" y="492"/>
                      <a:pt x="285" y="492"/>
                    </a:cubicBezTo>
                    <a:cubicBezTo>
                      <a:pt x="275" y="493"/>
                      <a:pt x="269" y="498"/>
                      <a:pt x="264" y="503"/>
                    </a:cubicBezTo>
                    <a:cubicBezTo>
                      <a:pt x="260" y="500"/>
                      <a:pt x="253" y="497"/>
                      <a:pt x="245" y="497"/>
                    </a:cubicBezTo>
                    <a:cubicBezTo>
                      <a:pt x="244" y="497"/>
                      <a:pt x="243" y="497"/>
                      <a:pt x="242" y="497"/>
                    </a:cubicBezTo>
                    <a:cubicBezTo>
                      <a:pt x="232" y="497"/>
                      <a:pt x="225" y="502"/>
                      <a:pt x="220" y="506"/>
                    </a:cubicBezTo>
                    <a:cubicBezTo>
                      <a:pt x="216" y="502"/>
                      <a:pt x="208" y="498"/>
                      <a:pt x="198" y="498"/>
                    </a:cubicBezTo>
                    <a:cubicBezTo>
                      <a:pt x="188" y="498"/>
                      <a:pt x="181" y="502"/>
                      <a:pt x="176" y="50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0" name="Freeform: Shape 35"/>
              <p:cNvSpPr/>
              <p:nvPr/>
            </p:nvSpPr>
            <p:spPr bwMode="auto">
              <a:xfrm>
                <a:off x="6431798" y="1694903"/>
                <a:ext cx="872102" cy="1134608"/>
              </a:xfrm>
              <a:custGeom>
                <a:avLst/>
                <a:gdLst/>
                <a:ahLst/>
                <a:cxnLst>
                  <a:cxn ang="0">
                    <a:pos x="165" y="482"/>
                  </a:cxn>
                  <a:cxn ang="0">
                    <a:pos x="143" y="475"/>
                  </a:cxn>
                  <a:cxn ang="0">
                    <a:pos x="140" y="475"/>
                  </a:cxn>
                  <a:cxn ang="0">
                    <a:pos x="121" y="479"/>
                  </a:cxn>
                  <a:cxn ang="0">
                    <a:pos x="101" y="470"/>
                  </a:cxn>
                  <a:cxn ang="0">
                    <a:pos x="94" y="470"/>
                  </a:cxn>
                  <a:cxn ang="0">
                    <a:pos x="79" y="472"/>
                  </a:cxn>
                  <a:cxn ang="0">
                    <a:pos x="60" y="462"/>
                  </a:cxn>
                  <a:cxn ang="0">
                    <a:pos x="50" y="461"/>
                  </a:cxn>
                  <a:cxn ang="0">
                    <a:pos x="39" y="463"/>
                  </a:cxn>
                  <a:cxn ang="0">
                    <a:pos x="21" y="452"/>
                  </a:cxn>
                  <a:cxn ang="0">
                    <a:pos x="8" y="450"/>
                  </a:cxn>
                  <a:cxn ang="0">
                    <a:pos x="2" y="450"/>
                  </a:cxn>
                  <a:cxn ang="0">
                    <a:pos x="0" y="33"/>
                  </a:cxn>
                  <a:cxn ang="0">
                    <a:pos x="185" y="0"/>
                  </a:cxn>
                  <a:cxn ang="0">
                    <a:pos x="371" y="33"/>
                  </a:cxn>
                  <a:cxn ang="0">
                    <a:pos x="369" y="449"/>
                  </a:cxn>
                  <a:cxn ang="0">
                    <a:pos x="365" y="449"/>
                  </a:cxn>
                  <a:cxn ang="0">
                    <a:pos x="351" y="451"/>
                  </a:cxn>
                  <a:cxn ang="0">
                    <a:pos x="333" y="462"/>
                  </a:cxn>
                  <a:cxn ang="0">
                    <a:pos x="322" y="461"/>
                  </a:cxn>
                  <a:cxn ang="0">
                    <a:pos x="312" y="462"/>
                  </a:cxn>
                  <a:cxn ang="0">
                    <a:pos x="293" y="472"/>
                  </a:cxn>
                  <a:cxn ang="0">
                    <a:pos x="278" y="469"/>
                  </a:cxn>
                  <a:cxn ang="0">
                    <a:pos x="271" y="470"/>
                  </a:cxn>
                  <a:cxn ang="0">
                    <a:pos x="251" y="478"/>
                  </a:cxn>
                  <a:cxn ang="0">
                    <a:pos x="233" y="474"/>
                  </a:cxn>
                  <a:cxn ang="0">
                    <a:pos x="229" y="475"/>
                  </a:cxn>
                  <a:cxn ang="0">
                    <a:pos x="208" y="482"/>
                  </a:cxn>
                  <a:cxn ang="0">
                    <a:pos x="186" y="476"/>
                  </a:cxn>
                  <a:cxn ang="0">
                    <a:pos x="165" y="482"/>
                  </a:cxn>
                </a:cxnLst>
                <a:rect l="0" t="0" r="r" b="b"/>
                <a:pathLst>
                  <a:path w="371" h="482">
                    <a:moveTo>
                      <a:pt x="165" y="482"/>
                    </a:moveTo>
                    <a:cubicBezTo>
                      <a:pt x="158" y="478"/>
                      <a:pt x="151" y="475"/>
                      <a:pt x="143" y="475"/>
                    </a:cubicBezTo>
                    <a:cubicBezTo>
                      <a:pt x="142" y="475"/>
                      <a:pt x="141" y="475"/>
                      <a:pt x="140" y="475"/>
                    </a:cubicBezTo>
                    <a:cubicBezTo>
                      <a:pt x="133" y="475"/>
                      <a:pt x="127" y="476"/>
                      <a:pt x="121" y="479"/>
                    </a:cubicBezTo>
                    <a:cubicBezTo>
                      <a:pt x="115" y="474"/>
                      <a:pt x="108" y="471"/>
                      <a:pt x="101" y="470"/>
                    </a:cubicBezTo>
                    <a:cubicBezTo>
                      <a:pt x="99" y="470"/>
                      <a:pt x="97" y="470"/>
                      <a:pt x="94" y="470"/>
                    </a:cubicBezTo>
                    <a:cubicBezTo>
                      <a:pt x="89" y="470"/>
                      <a:pt x="84" y="471"/>
                      <a:pt x="79" y="472"/>
                    </a:cubicBezTo>
                    <a:cubicBezTo>
                      <a:pt x="74" y="467"/>
                      <a:pt x="67" y="464"/>
                      <a:pt x="60" y="462"/>
                    </a:cubicBezTo>
                    <a:cubicBezTo>
                      <a:pt x="57" y="462"/>
                      <a:pt x="53" y="461"/>
                      <a:pt x="50" y="461"/>
                    </a:cubicBezTo>
                    <a:cubicBezTo>
                      <a:pt x="46" y="461"/>
                      <a:pt x="43" y="462"/>
                      <a:pt x="39" y="463"/>
                    </a:cubicBezTo>
                    <a:cubicBezTo>
                      <a:pt x="34" y="458"/>
                      <a:pt x="28" y="454"/>
                      <a:pt x="21" y="452"/>
                    </a:cubicBezTo>
                    <a:cubicBezTo>
                      <a:pt x="17" y="450"/>
                      <a:pt x="12" y="450"/>
                      <a:pt x="8" y="450"/>
                    </a:cubicBezTo>
                    <a:cubicBezTo>
                      <a:pt x="6" y="450"/>
                      <a:pt x="4" y="450"/>
                      <a:pt x="2" y="450"/>
                    </a:cubicBezTo>
                    <a:cubicBezTo>
                      <a:pt x="27" y="311"/>
                      <a:pt x="27" y="171"/>
                      <a:pt x="0" y="33"/>
                    </a:cubicBezTo>
                    <a:cubicBezTo>
                      <a:pt x="54" y="12"/>
                      <a:pt x="119" y="0"/>
                      <a:pt x="185" y="0"/>
                    </a:cubicBezTo>
                    <a:cubicBezTo>
                      <a:pt x="252" y="0"/>
                      <a:pt x="317" y="12"/>
                      <a:pt x="371" y="33"/>
                    </a:cubicBezTo>
                    <a:cubicBezTo>
                      <a:pt x="344" y="171"/>
                      <a:pt x="344" y="311"/>
                      <a:pt x="369" y="449"/>
                    </a:cubicBezTo>
                    <a:cubicBezTo>
                      <a:pt x="368" y="449"/>
                      <a:pt x="366" y="449"/>
                      <a:pt x="365" y="449"/>
                    </a:cubicBezTo>
                    <a:cubicBezTo>
                      <a:pt x="360" y="449"/>
                      <a:pt x="355" y="450"/>
                      <a:pt x="351" y="451"/>
                    </a:cubicBezTo>
                    <a:cubicBezTo>
                      <a:pt x="344" y="454"/>
                      <a:pt x="338" y="457"/>
                      <a:pt x="333" y="462"/>
                    </a:cubicBezTo>
                    <a:cubicBezTo>
                      <a:pt x="330" y="461"/>
                      <a:pt x="326" y="461"/>
                      <a:pt x="322" y="461"/>
                    </a:cubicBezTo>
                    <a:cubicBezTo>
                      <a:pt x="319" y="461"/>
                      <a:pt x="315" y="461"/>
                      <a:pt x="312" y="462"/>
                    </a:cubicBezTo>
                    <a:cubicBezTo>
                      <a:pt x="305" y="464"/>
                      <a:pt x="298" y="467"/>
                      <a:pt x="293" y="472"/>
                    </a:cubicBezTo>
                    <a:cubicBezTo>
                      <a:pt x="288" y="470"/>
                      <a:pt x="283" y="469"/>
                      <a:pt x="278" y="469"/>
                    </a:cubicBezTo>
                    <a:cubicBezTo>
                      <a:pt x="276" y="469"/>
                      <a:pt x="274" y="470"/>
                      <a:pt x="271" y="470"/>
                    </a:cubicBezTo>
                    <a:cubicBezTo>
                      <a:pt x="264" y="471"/>
                      <a:pt x="257" y="474"/>
                      <a:pt x="251" y="478"/>
                    </a:cubicBezTo>
                    <a:cubicBezTo>
                      <a:pt x="245" y="476"/>
                      <a:pt x="239" y="474"/>
                      <a:pt x="233" y="474"/>
                    </a:cubicBezTo>
                    <a:cubicBezTo>
                      <a:pt x="232" y="474"/>
                      <a:pt x="230" y="475"/>
                      <a:pt x="229" y="475"/>
                    </a:cubicBezTo>
                    <a:cubicBezTo>
                      <a:pt x="221" y="475"/>
                      <a:pt x="214" y="478"/>
                      <a:pt x="208" y="482"/>
                    </a:cubicBezTo>
                    <a:cubicBezTo>
                      <a:pt x="201" y="478"/>
                      <a:pt x="194" y="476"/>
                      <a:pt x="186" y="476"/>
                    </a:cubicBezTo>
                    <a:cubicBezTo>
                      <a:pt x="179" y="476"/>
                      <a:pt x="171" y="478"/>
                      <a:pt x="165" y="48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1" name="Freeform: Shape 36"/>
              <p:cNvSpPr/>
              <p:nvPr/>
            </p:nvSpPr>
            <p:spPr bwMode="auto">
              <a:xfrm>
                <a:off x="6434713" y="1694903"/>
                <a:ext cx="869185" cy="373341"/>
              </a:xfrm>
              <a:custGeom>
                <a:avLst/>
                <a:gdLst/>
                <a:ahLst/>
                <a:cxnLst>
                  <a:cxn ang="0">
                    <a:pos x="370" y="33"/>
                  </a:cxn>
                  <a:cxn ang="0">
                    <a:pos x="185" y="0"/>
                  </a:cxn>
                  <a:cxn ang="0">
                    <a:pos x="0" y="33"/>
                  </a:cxn>
                  <a:cxn ang="0">
                    <a:pos x="17" y="159"/>
                  </a:cxn>
                  <a:cxn ang="0">
                    <a:pos x="185" y="132"/>
                  </a:cxn>
                  <a:cxn ang="0">
                    <a:pos x="353" y="159"/>
                  </a:cxn>
                  <a:cxn ang="0">
                    <a:pos x="370" y="33"/>
                  </a:cxn>
                </a:cxnLst>
                <a:rect l="0" t="0" r="r" b="b"/>
                <a:pathLst>
                  <a:path w="370" h="159">
                    <a:moveTo>
                      <a:pt x="370" y="33"/>
                    </a:moveTo>
                    <a:cubicBezTo>
                      <a:pt x="316" y="12"/>
                      <a:pt x="251" y="0"/>
                      <a:pt x="185" y="0"/>
                    </a:cubicBezTo>
                    <a:cubicBezTo>
                      <a:pt x="119" y="0"/>
                      <a:pt x="54" y="12"/>
                      <a:pt x="0" y="33"/>
                    </a:cubicBezTo>
                    <a:cubicBezTo>
                      <a:pt x="8" y="74"/>
                      <a:pt x="13" y="117"/>
                      <a:pt x="17" y="159"/>
                    </a:cubicBezTo>
                    <a:cubicBezTo>
                      <a:pt x="67" y="142"/>
                      <a:pt x="126" y="132"/>
                      <a:pt x="185" y="132"/>
                    </a:cubicBezTo>
                    <a:cubicBezTo>
                      <a:pt x="244" y="132"/>
                      <a:pt x="303" y="142"/>
                      <a:pt x="353" y="159"/>
                    </a:cubicBezTo>
                    <a:cubicBezTo>
                      <a:pt x="357" y="117"/>
                      <a:pt x="362" y="74"/>
                      <a:pt x="370" y="33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4" name="Group 37"/>
            <p:cNvGrpSpPr/>
            <p:nvPr/>
          </p:nvGrpSpPr>
          <p:grpSpPr>
            <a:xfrm>
              <a:off x="6556216" y="1603817"/>
              <a:ext cx="1637603" cy="2097042"/>
              <a:chOff x="4633252" y="1581150"/>
              <a:chExt cx="1050022" cy="1344612"/>
            </a:xfrm>
          </p:grpSpPr>
          <p:sp>
            <p:nvSpPr>
              <p:cNvPr id="54" name="Freeform: Shape 38"/>
              <p:cNvSpPr/>
              <p:nvPr/>
            </p:nvSpPr>
            <p:spPr bwMode="auto">
              <a:xfrm>
                <a:off x="4633252" y="1581150"/>
                <a:ext cx="1050022" cy="1344612"/>
              </a:xfrm>
              <a:custGeom>
                <a:avLst/>
                <a:gdLst/>
                <a:ahLst/>
                <a:cxnLst>
                  <a:cxn ang="0">
                    <a:pos x="9" y="57"/>
                  </a:cxn>
                  <a:cxn ang="0">
                    <a:pos x="0" y="58"/>
                  </a:cxn>
                  <a:cxn ang="0">
                    <a:pos x="2" y="516"/>
                  </a:cxn>
                  <a:cxn ang="0">
                    <a:pos x="9" y="517"/>
                  </a:cxn>
                  <a:cxn ang="0">
                    <a:pos x="27" y="536"/>
                  </a:cxn>
                  <a:cxn ang="0">
                    <a:pos x="49" y="531"/>
                  </a:cxn>
                  <a:cxn ang="0">
                    <a:pos x="67" y="550"/>
                  </a:cxn>
                  <a:cxn ang="0">
                    <a:pos x="90" y="543"/>
                  </a:cxn>
                  <a:cxn ang="0">
                    <a:pos x="110" y="560"/>
                  </a:cxn>
                  <a:cxn ang="0">
                    <a:pos x="134" y="551"/>
                  </a:cxn>
                  <a:cxn ang="0">
                    <a:pos x="155" y="567"/>
                  </a:cxn>
                  <a:cxn ang="0">
                    <a:pos x="179" y="556"/>
                  </a:cxn>
                  <a:cxn ang="0">
                    <a:pos x="201" y="570"/>
                  </a:cxn>
                  <a:cxn ang="0">
                    <a:pos x="224" y="557"/>
                  </a:cxn>
                  <a:cxn ang="0">
                    <a:pos x="247" y="570"/>
                  </a:cxn>
                  <a:cxn ang="0">
                    <a:pos x="269" y="556"/>
                  </a:cxn>
                  <a:cxn ang="0">
                    <a:pos x="293" y="567"/>
                  </a:cxn>
                  <a:cxn ang="0">
                    <a:pos x="314" y="551"/>
                  </a:cxn>
                  <a:cxn ang="0">
                    <a:pos x="338" y="560"/>
                  </a:cxn>
                  <a:cxn ang="0">
                    <a:pos x="357" y="542"/>
                  </a:cxn>
                  <a:cxn ang="0">
                    <a:pos x="380" y="550"/>
                  </a:cxn>
                  <a:cxn ang="0">
                    <a:pos x="399" y="531"/>
                  </a:cxn>
                  <a:cxn ang="0">
                    <a:pos x="421" y="536"/>
                  </a:cxn>
                  <a:cxn ang="0">
                    <a:pos x="438" y="516"/>
                  </a:cxn>
                  <a:cxn ang="0">
                    <a:pos x="444" y="515"/>
                  </a:cxn>
                  <a:cxn ang="0">
                    <a:pos x="446" y="61"/>
                  </a:cxn>
                  <a:cxn ang="0">
                    <a:pos x="9" y="57"/>
                  </a:cxn>
                </a:cxnLst>
                <a:rect l="0" t="0" r="r" b="b"/>
                <a:pathLst>
                  <a:path w="446" h="571">
                    <a:moveTo>
                      <a:pt x="9" y="57"/>
                    </a:moveTo>
                    <a:cubicBezTo>
                      <a:pt x="6" y="58"/>
                      <a:pt x="3" y="59"/>
                      <a:pt x="0" y="58"/>
                    </a:cubicBezTo>
                    <a:cubicBezTo>
                      <a:pt x="32" y="209"/>
                      <a:pt x="33" y="365"/>
                      <a:pt x="2" y="516"/>
                    </a:cubicBezTo>
                    <a:cubicBezTo>
                      <a:pt x="4" y="516"/>
                      <a:pt x="6" y="515"/>
                      <a:pt x="9" y="517"/>
                    </a:cubicBezTo>
                    <a:cubicBezTo>
                      <a:pt x="19" y="521"/>
                      <a:pt x="17" y="532"/>
                      <a:pt x="27" y="536"/>
                    </a:cubicBezTo>
                    <a:cubicBezTo>
                      <a:pt x="37" y="540"/>
                      <a:pt x="39" y="528"/>
                      <a:pt x="49" y="531"/>
                    </a:cubicBezTo>
                    <a:cubicBezTo>
                      <a:pt x="59" y="535"/>
                      <a:pt x="57" y="547"/>
                      <a:pt x="67" y="550"/>
                    </a:cubicBezTo>
                    <a:cubicBezTo>
                      <a:pt x="78" y="553"/>
                      <a:pt x="80" y="540"/>
                      <a:pt x="90" y="543"/>
                    </a:cubicBezTo>
                    <a:cubicBezTo>
                      <a:pt x="101" y="545"/>
                      <a:pt x="99" y="558"/>
                      <a:pt x="110" y="560"/>
                    </a:cubicBezTo>
                    <a:cubicBezTo>
                      <a:pt x="121" y="562"/>
                      <a:pt x="123" y="549"/>
                      <a:pt x="134" y="551"/>
                    </a:cubicBezTo>
                    <a:cubicBezTo>
                      <a:pt x="145" y="552"/>
                      <a:pt x="144" y="566"/>
                      <a:pt x="155" y="567"/>
                    </a:cubicBezTo>
                    <a:cubicBezTo>
                      <a:pt x="167" y="568"/>
                      <a:pt x="167" y="555"/>
                      <a:pt x="179" y="556"/>
                    </a:cubicBezTo>
                    <a:cubicBezTo>
                      <a:pt x="190" y="557"/>
                      <a:pt x="189" y="570"/>
                      <a:pt x="201" y="570"/>
                    </a:cubicBezTo>
                    <a:cubicBezTo>
                      <a:pt x="212" y="571"/>
                      <a:pt x="213" y="557"/>
                      <a:pt x="224" y="557"/>
                    </a:cubicBezTo>
                    <a:cubicBezTo>
                      <a:pt x="235" y="557"/>
                      <a:pt x="236" y="571"/>
                      <a:pt x="247" y="570"/>
                    </a:cubicBezTo>
                    <a:cubicBezTo>
                      <a:pt x="259" y="570"/>
                      <a:pt x="258" y="556"/>
                      <a:pt x="269" y="556"/>
                    </a:cubicBezTo>
                    <a:cubicBezTo>
                      <a:pt x="281" y="555"/>
                      <a:pt x="281" y="568"/>
                      <a:pt x="293" y="567"/>
                    </a:cubicBezTo>
                    <a:cubicBezTo>
                      <a:pt x="304" y="566"/>
                      <a:pt x="303" y="552"/>
                      <a:pt x="314" y="551"/>
                    </a:cubicBezTo>
                    <a:cubicBezTo>
                      <a:pt x="325" y="549"/>
                      <a:pt x="326" y="562"/>
                      <a:pt x="338" y="560"/>
                    </a:cubicBezTo>
                    <a:cubicBezTo>
                      <a:pt x="348" y="558"/>
                      <a:pt x="347" y="545"/>
                      <a:pt x="357" y="542"/>
                    </a:cubicBezTo>
                    <a:cubicBezTo>
                      <a:pt x="368" y="540"/>
                      <a:pt x="370" y="553"/>
                      <a:pt x="380" y="550"/>
                    </a:cubicBezTo>
                    <a:cubicBezTo>
                      <a:pt x="391" y="546"/>
                      <a:pt x="389" y="534"/>
                      <a:pt x="399" y="531"/>
                    </a:cubicBezTo>
                    <a:cubicBezTo>
                      <a:pt x="409" y="528"/>
                      <a:pt x="411" y="540"/>
                      <a:pt x="421" y="536"/>
                    </a:cubicBezTo>
                    <a:cubicBezTo>
                      <a:pt x="431" y="532"/>
                      <a:pt x="429" y="520"/>
                      <a:pt x="438" y="516"/>
                    </a:cubicBezTo>
                    <a:cubicBezTo>
                      <a:pt x="441" y="515"/>
                      <a:pt x="442" y="515"/>
                      <a:pt x="444" y="515"/>
                    </a:cubicBezTo>
                    <a:cubicBezTo>
                      <a:pt x="413" y="365"/>
                      <a:pt x="414" y="210"/>
                      <a:pt x="446" y="61"/>
                    </a:cubicBezTo>
                    <a:cubicBezTo>
                      <a:pt x="320" y="2"/>
                      <a:pt x="137" y="0"/>
                      <a:pt x="9" y="5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5" name="Freeform: Shape 39"/>
              <p:cNvSpPr/>
              <p:nvPr/>
            </p:nvSpPr>
            <p:spPr bwMode="auto">
              <a:xfrm>
                <a:off x="4694503" y="1668652"/>
                <a:ext cx="930437" cy="1192942"/>
              </a:xfrm>
              <a:custGeom>
                <a:avLst/>
                <a:gdLst/>
                <a:ahLst/>
                <a:cxnLst>
                  <a:cxn ang="0">
                    <a:pos x="176" y="507"/>
                  </a:cxn>
                  <a:cxn ang="0">
                    <a:pos x="154" y="497"/>
                  </a:cxn>
                  <a:cxn ang="0">
                    <a:pos x="152" y="497"/>
                  </a:cxn>
                  <a:cxn ang="0">
                    <a:pos x="132" y="503"/>
                  </a:cxn>
                  <a:cxn ang="0">
                    <a:pos x="111" y="492"/>
                  </a:cxn>
                  <a:cxn ang="0">
                    <a:pos x="106" y="492"/>
                  </a:cxn>
                  <a:cxn ang="0">
                    <a:pos x="89" y="497"/>
                  </a:cxn>
                  <a:cxn ang="0">
                    <a:pos x="69" y="484"/>
                  </a:cxn>
                  <a:cxn ang="0">
                    <a:pos x="62" y="483"/>
                  </a:cxn>
                  <a:cxn ang="0">
                    <a:pos x="48" y="487"/>
                  </a:cxn>
                  <a:cxn ang="0">
                    <a:pos x="29" y="473"/>
                  </a:cxn>
                  <a:cxn ang="0">
                    <a:pos x="19" y="472"/>
                  </a:cxn>
                  <a:cxn ang="0">
                    <a:pos x="9" y="474"/>
                  </a:cxn>
                  <a:cxn ang="0">
                    <a:pos x="1" y="465"/>
                  </a:cxn>
                  <a:cxn ang="0">
                    <a:pos x="0" y="37"/>
                  </a:cxn>
                  <a:cxn ang="0">
                    <a:pos x="197" y="0"/>
                  </a:cxn>
                  <a:cxn ang="0">
                    <a:pos x="395" y="37"/>
                  </a:cxn>
                  <a:cxn ang="0">
                    <a:pos x="393" y="466"/>
                  </a:cxn>
                  <a:cxn ang="0">
                    <a:pos x="387" y="473"/>
                  </a:cxn>
                  <a:cxn ang="0">
                    <a:pos x="376" y="471"/>
                  </a:cxn>
                  <a:cxn ang="0">
                    <a:pos x="366" y="473"/>
                  </a:cxn>
                  <a:cxn ang="0">
                    <a:pos x="348" y="486"/>
                  </a:cxn>
                  <a:cxn ang="0">
                    <a:pos x="334" y="483"/>
                  </a:cxn>
                  <a:cxn ang="0">
                    <a:pos x="326" y="484"/>
                  </a:cxn>
                  <a:cxn ang="0">
                    <a:pos x="307" y="496"/>
                  </a:cxn>
                  <a:cxn ang="0">
                    <a:pos x="290" y="491"/>
                  </a:cxn>
                  <a:cxn ang="0">
                    <a:pos x="285" y="492"/>
                  </a:cxn>
                  <a:cxn ang="0">
                    <a:pos x="264" y="503"/>
                  </a:cxn>
                  <a:cxn ang="0">
                    <a:pos x="244" y="497"/>
                  </a:cxn>
                  <a:cxn ang="0">
                    <a:pos x="242" y="497"/>
                  </a:cxn>
                  <a:cxn ang="0">
                    <a:pos x="220" y="506"/>
                  </a:cxn>
                  <a:cxn ang="0">
                    <a:pos x="198" y="498"/>
                  </a:cxn>
                  <a:cxn ang="0">
                    <a:pos x="176" y="507"/>
                  </a:cxn>
                </a:cxnLst>
                <a:rect l="0" t="0" r="r" b="b"/>
                <a:pathLst>
                  <a:path w="395" h="507">
                    <a:moveTo>
                      <a:pt x="176" y="507"/>
                    </a:moveTo>
                    <a:cubicBezTo>
                      <a:pt x="171" y="502"/>
                      <a:pt x="164" y="497"/>
                      <a:pt x="154" y="497"/>
                    </a:cubicBezTo>
                    <a:cubicBezTo>
                      <a:pt x="153" y="497"/>
                      <a:pt x="152" y="497"/>
                      <a:pt x="152" y="497"/>
                    </a:cubicBezTo>
                    <a:cubicBezTo>
                      <a:pt x="143" y="497"/>
                      <a:pt x="136" y="500"/>
                      <a:pt x="132" y="503"/>
                    </a:cubicBezTo>
                    <a:cubicBezTo>
                      <a:pt x="128" y="499"/>
                      <a:pt x="121" y="493"/>
                      <a:pt x="111" y="492"/>
                    </a:cubicBezTo>
                    <a:cubicBezTo>
                      <a:pt x="109" y="492"/>
                      <a:pt x="108" y="492"/>
                      <a:pt x="106" y="492"/>
                    </a:cubicBezTo>
                    <a:cubicBezTo>
                      <a:pt x="99" y="492"/>
                      <a:pt x="93" y="494"/>
                      <a:pt x="89" y="497"/>
                    </a:cubicBezTo>
                    <a:cubicBezTo>
                      <a:pt x="85" y="492"/>
                      <a:pt x="79" y="486"/>
                      <a:pt x="69" y="484"/>
                    </a:cubicBezTo>
                    <a:cubicBezTo>
                      <a:pt x="67" y="484"/>
                      <a:pt x="64" y="483"/>
                      <a:pt x="62" y="483"/>
                    </a:cubicBezTo>
                    <a:cubicBezTo>
                      <a:pt x="56" y="483"/>
                      <a:pt x="51" y="485"/>
                      <a:pt x="48" y="487"/>
                    </a:cubicBezTo>
                    <a:cubicBezTo>
                      <a:pt x="44" y="482"/>
                      <a:pt x="38" y="476"/>
                      <a:pt x="29" y="473"/>
                    </a:cubicBezTo>
                    <a:cubicBezTo>
                      <a:pt x="26" y="472"/>
                      <a:pt x="23" y="472"/>
                      <a:pt x="19" y="472"/>
                    </a:cubicBezTo>
                    <a:cubicBezTo>
                      <a:pt x="15" y="472"/>
                      <a:pt x="12" y="473"/>
                      <a:pt x="9" y="474"/>
                    </a:cubicBezTo>
                    <a:cubicBezTo>
                      <a:pt x="7" y="471"/>
                      <a:pt x="5" y="468"/>
                      <a:pt x="1" y="465"/>
                    </a:cubicBezTo>
                    <a:cubicBezTo>
                      <a:pt x="28" y="323"/>
                      <a:pt x="28" y="179"/>
                      <a:pt x="0" y="37"/>
                    </a:cubicBezTo>
                    <a:cubicBezTo>
                      <a:pt x="56" y="13"/>
                      <a:pt x="126" y="0"/>
                      <a:pt x="197" y="0"/>
                    </a:cubicBezTo>
                    <a:cubicBezTo>
                      <a:pt x="269" y="0"/>
                      <a:pt x="338" y="13"/>
                      <a:pt x="395" y="37"/>
                    </a:cubicBezTo>
                    <a:cubicBezTo>
                      <a:pt x="367" y="179"/>
                      <a:pt x="366" y="323"/>
                      <a:pt x="393" y="466"/>
                    </a:cubicBezTo>
                    <a:cubicBezTo>
                      <a:pt x="391" y="468"/>
                      <a:pt x="389" y="471"/>
                      <a:pt x="387" y="473"/>
                    </a:cubicBezTo>
                    <a:cubicBezTo>
                      <a:pt x="384" y="472"/>
                      <a:pt x="381" y="471"/>
                      <a:pt x="376" y="471"/>
                    </a:cubicBezTo>
                    <a:cubicBezTo>
                      <a:pt x="373" y="471"/>
                      <a:pt x="369" y="472"/>
                      <a:pt x="366" y="473"/>
                    </a:cubicBezTo>
                    <a:cubicBezTo>
                      <a:pt x="357" y="476"/>
                      <a:pt x="352" y="481"/>
                      <a:pt x="348" y="486"/>
                    </a:cubicBezTo>
                    <a:cubicBezTo>
                      <a:pt x="345" y="484"/>
                      <a:pt x="340" y="483"/>
                      <a:pt x="334" y="483"/>
                    </a:cubicBezTo>
                    <a:cubicBezTo>
                      <a:pt x="332" y="483"/>
                      <a:pt x="329" y="483"/>
                      <a:pt x="326" y="484"/>
                    </a:cubicBezTo>
                    <a:cubicBezTo>
                      <a:pt x="317" y="486"/>
                      <a:pt x="311" y="491"/>
                      <a:pt x="307" y="496"/>
                    </a:cubicBezTo>
                    <a:cubicBezTo>
                      <a:pt x="303" y="494"/>
                      <a:pt x="297" y="491"/>
                      <a:pt x="290" y="491"/>
                    </a:cubicBezTo>
                    <a:cubicBezTo>
                      <a:pt x="288" y="491"/>
                      <a:pt x="286" y="492"/>
                      <a:pt x="285" y="492"/>
                    </a:cubicBezTo>
                    <a:cubicBezTo>
                      <a:pt x="275" y="493"/>
                      <a:pt x="268" y="498"/>
                      <a:pt x="264" y="503"/>
                    </a:cubicBezTo>
                    <a:cubicBezTo>
                      <a:pt x="260" y="500"/>
                      <a:pt x="253" y="497"/>
                      <a:pt x="244" y="497"/>
                    </a:cubicBezTo>
                    <a:cubicBezTo>
                      <a:pt x="244" y="497"/>
                      <a:pt x="243" y="497"/>
                      <a:pt x="242" y="497"/>
                    </a:cubicBezTo>
                    <a:cubicBezTo>
                      <a:pt x="231" y="497"/>
                      <a:pt x="225" y="502"/>
                      <a:pt x="220" y="506"/>
                    </a:cubicBezTo>
                    <a:cubicBezTo>
                      <a:pt x="215" y="502"/>
                      <a:pt x="208" y="498"/>
                      <a:pt x="198" y="498"/>
                    </a:cubicBezTo>
                    <a:cubicBezTo>
                      <a:pt x="188" y="498"/>
                      <a:pt x="181" y="502"/>
                      <a:pt x="176" y="50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6" name="Freeform: Shape 60"/>
              <p:cNvSpPr/>
              <p:nvPr/>
            </p:nvSpPr>
            <p:spPr bwMode="auto">
              <a:xfrm>
                <a:off x="4723670" y="1694903"/>
                <a:ext cx="869185" cy="1134608"/>
              </a:xfrm>
              <a:custGeom>
                <a:avLst/>
                <a:gdLst/>
                <a:ahLst/>
                <a:cxnLst>
                  <a:cxn ang="0">
                    <a:pos x="164" y="482"/>
                  </a:cxn>
                  <a:cxn ang="0">
                    <a:pos x="143" y="475"/>
                  </a:cxn>
                  <a:cxn ang="0">
                    <a:pos x="140" y="475"/>
                  </a:cxn>
                  <a:cxn ang="0">
                    <a:pos x="121" y="479"/>
                  </a:cxn>
                  <a:cxn ang="0">
                    <a:pos x="100" y="470"/>
                  </a:cxn>
                  <a:cxn ang="0">
                    <a:pos x="94" y="470"/>
                  </a:cxn>
                  <a:cxn ang="0">
                    <a:pos x="79" y="472"/>
                  </a:cxn>
                  <a:cxn ang="0">
                    <a:pos x="60" y="462"/>
                  </a:cxn>
                  <a:cxn ang="0">
                    <a:pos x="50" y="461"/>
                  </a:cxn>
                  <a:cxn ang="0">
                    <a:pos x="39" y="463"/>
                  </a:cxn>
                  <a:cxn ang="0">
                    <a:pos x="21" y="452"/>
                  </a:cxn>
                  <a:cxn ang="0">
                    <a:pos x="7" y="450"/>
                  </a:cxn>
                  <a:cxn ang="0">
                    <a:pos x="1" y="450"/>
                  </a:cxn>
                  <a:cxn ang="0">
                    <a:pos x="0" y="33"/>
                  </a:cxn>
                  <a:cxn ang="0">
                    <a:pos x="185" y="0"/>
                  </a:cxn>
                  <a:cxn ang="0">
                    <a:pos x="370" y="33"/>
                  </a:cxn>
                  <a:cxn ang="0">
                    <a:pos x="369" y="449"/>
                  </a:cxn>
                  <a:cxn ang="0">
                    <a:pos x="364" y="449"/>
                  </a:cxn>
                  <a:cxn ang="0">
                    <a:pos x="351" y="451"/>
                  </a:cxn>
                  <a:cxn ang="0">
                    <a:pos x="333" y="462"/>
                  </a:cxn>
                  <a:cxn ang="0">
                    <a:pos x="322" y="461"/>
                  </a:cxn>
                  <a:cxn ang="0">
                    <a:pos x="312" y="462"/>
                  </a:cxn>
                  <a:cxn ang="0">
                    <a:pos x="293" y="472"/>
                  </a:cxn>
                  <a:cxn ang="0">
                    <a:pos x="278" y="469"/>
                  </a:cxn>
                  <a:cxn ang="0">
                    <a:pos x="271" y="470"/>
                  </a:cxn>
                  <a:cxn ang="0">
                    <a:pos x="251" y="478"/>
                  </a:cxn>
                  <a:cxn ang="0">
                    <a:pos x="232" y="474"/>
                  </a:cxn>
                  <a:cxn ang="0">
                    <a:pos x="229" y="475"/>
                  </a:cxn>
                  <a:cxn ang="0">
                    <a:pos x="208" y="482"/>
                  </a:cxn>
                  <a:cxn ang="0">
                    <a:pos x="186" y="476"/>
                  </a:cxn>
                  <a:cxn ang="0">
                    <a:pos x="164" y="482"/>
                  </a:cxn>
                </a:cxnLst>
                <a:rect l="0" t="0" r="r" b="b"/>
                <a:pathLst>
                  <a:path w="370" h="482">
                    <a:moveTo>
                      <a:pt x="164" y="482"/>
                    </a:moveTo>
                    <a:cubicBezTo>
                      <a:pt x="158" y="478"/>
                      <a:pt x="151" y="475"/>
                      <a:pt x="143" y="475"/>
                    </a:cubicBezTo>
                    <a:cubicBezTo>
                      <a:pt x="142" y="475"/>
                      <a:pt x="141" y="475"/>
                      <a:pt x="140" y="475"/>
                    </a:cubicBezTo>
                    <a:cubicBezTo>
                      <a:pt x="133" y="475"/>
                      <a:pt x="127" y="476"/>
                      <a:pt x="121" y="479"/>
                    </a:cubicBezTo>
                    <a:cubicBezTo>
                      <a:pt x="115" y="474"/>
                      <a:pt x="108" y="471"/>
                      <a:pt x="100" y="470"/>
                    </a:cubicBezTo>
                    <a:cubicBezTo>
                      <a:pt x="99" y="470"/>
                      <a:pt x="96" y="470"/>
                      <a:pt x="94" y="470"/>
                    </a:cubicBezTo>
                    <a:cubicBezTo>
                      <a:pt x="89" y="470"/>
                      <a:pt x="84" y="471"/>
                      <a:pt x="79" y="472"/>
                    </a:cubicBezTo>
                    <a:cubicBezTo>
                      <a:pt x="74" y="467"/>
                      <a:pt x="67" y="464"/>
                      <a:pt x="60" y="462"/>
                    </a:cubicBezTo>
                    <a:cubicBezTo>
                      <a:pt x="57" y="462"/>
                      <a:pt x="53" y="461"/>
                      <a:pt x="50" y="461"/>
                    </a:cubicBezTo>
                    <a:cubicBezTo>
                      <a:pt x="46" y="461"/>
                      <a:pt x="42" y="462"/>
                      <a:pt x="39" y="463"/>
                    </a:cubicBezTo>
                    <a:cubicBezTo>
                      <a:pt x="34" y="458"/>
                      <a:pt x="28" y="454"/>
                      <a:pt x="21" y="452"/>
                    </a:cubicBezTo>
                    <a:cubicBezTo>
                      <a:pt x="17" y="450"/>
                      <a:pt x="12" y="450"/>
                      <a:pt x="7" y="450"/>
                    </a:cubicBezTo>
                    <a:cubicBezTo>
                      <a:pt x="5" y="450"/>
                      <a:pt x="3" y="450"/>
                      <a:pt x="1" y="450"/>
                    </a:cubicBezTo>
                    <a:cubicBezTo>
                      <a:pt x="27" y="311"/>
                      <a:pt x="26" y="171"/>
                      <a:pt x="0" y="33"/>
                    </a:cubicBezTo>
                    <a:cubicBezTo>
                      <a:pt x="54" y="12"/>
                      <a:pt x="119" y="0"/>
                      <a:pt x="185" y="0"/>
                    </a:cubicBezTo>
                    <a:cubicBezTo>
                      <a:pt x="251" y="0"/>
                      <a:pt x="317" y="12"/>
                      <a:pt x="370" y="33"/>
                    </a:cubicBezTo>
                    <a:cubicBezTo>
                      <a:pt x="344" y="171"/>
                      <a:pt x="344" y="311"/>
                      <a:pt x="369" y="449"/>
                    </a:cubicBezTo>
                    <a:cubicBezTo>
                      <a:pt x="367" y="449"/>
                      <a:pt x="366" y="449"/>
                      <a:pt x="364" y="449"/>
                    </a:cubicBezTo>
                    <a:cubicBezTo>
                      <a:pt x="360" y="449"/>
                      <a:pt x="355" y="450"/>
                      <a:pt x="351" y="451"/>
                    </a:cubicBezTo>
                    <a:cubicBezTo>
                      <a:pt x="344" y="454"/>
                      <a:pt x="338" y="457"/>
                      <a:pt x="333" y="462"/>
                    </a:cubicBezTo>
                    <a:cubicBezTo>
                      <a:pt x="329" y="461"/>
                      <a:pt x="326" y="461"/>
                      <a:pt x="322" y="461"/>
                    </a:cubicBezTo>
                    <a:cubicBezTo>
                      <a:pt x="319" y="461"/>
                      <a:pt x="315" y="461"/>
                      <a:pt x="312" y="462"/>
                    </a:cubicBezTo>
                    <a:cubicBezTo>
                      <a:pt x="305" y="464"/>
                      <a:pt x="298" y="467"/>
                      <a:pt x="293" y="472"/>
                    </a:cubicBezTo>
                    <a:cubicBezTo>
                      <a:pt x="288" y="470"/>
                      <a:pt x="283" y="469"/>
                      <a:pt x="278" y="469"/>
                    </a:cubicBezTo>
                    <a:cubicBezTo>
                      <a:pt x="276" y="469"/>
                      <a:pt x="273" y="470"/>
                      <a:pt x="271" y="470"/>
                    </a:cubicBezTo>
                    <a:cubicBezTo>
                      <a:pt x="263" y="471"/>
                      <a:pt x="257" y="474"/>
                      <a:pt x="251" y="478"/>
                    </a:cubicBezTo>
                    <a:cubicBezTo>
                      <a:pt x="245" y="476"/>
                      <a:pt x="239" y="474"/>
                      <a:pt x="232" y="474"/>
                    </a:cubicBezTo>
                    <a:cubicBezTo>
                      <a:pt x="231" y="474"/>
                      <a:pt x="230" y="475"/>
                      <a:pt x="229" y="475"/>
                    </a:cubicBezTo>
                    <a:cubicBezTo>
                      <a:pt x="221" y="475"/>
                      <a:pt x="214" y="478"/>
                      <a:pt x="208" y="482"/>
                    </a:cubicBezTo>
                    <a:cubicBezTo>
                      <a:pt x="201" y="478"/>
                      <a:pt x="194" y="476"/>
                      <a:pt x="186" y="476"/>
                    </a:cubicBezTo>
                    <a:cubicBezTo>
                      <a:pt x="178" y="476"/>
                      <a:pt x="171" y="478"/>
                      <a:pt x="164" y="48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7" name="Freeform: Shape 61"/>
              <p:cNvSpPr/>
              <p:nvPr/>
            </p:nvSpPr>
            <p:spPr bwMode="auto">
              <a:xfrm>
                <a:off x="4723670" y="1694903"/>
                <a:ext cx="869185" cy="373341"/>
              </a:xfrm>
              <a:custGeom>
                <a:avLst/>
                <a:gdLst/>
                <a:ahLst/>
                <a:cxnLst>
                  <a:cxn ang="0">
                    <a:pos x="370" y="33"/>
                  </a:cxn>
                  <a:cxn ang="0">
                    <a:pos x="185" y="0"/>
                  </a:cxn>
                  <a:cxn ang="0">
                    <a:pos x="0" y="33"/>
                  </a:cxn>
                  <a:cxn ang="0">
                    <a:pos x="17" y="159"/>
                  </a:cxn>
                  <a:cxn ang="0">
                    <a:pos x="185" y="132"/>
                  </a:cxn>
                  <a:cxn ang="0">
                    <a:pos x="354" y="159"/>
                  </a:cxn>
                  <a:cxn ang="0">
                    <a:pos x="370" y="33"/>
                  </a:cxn>
                </a:cxnLst>
                <a:rect l="0" t="0" r="r" b="b"/>
                <a:pathLst>
                  <a:path w="370" h="159">
                    <a:moveTo>
                      <a:pt x="370" y="33"/>
                    </a:moveTo>
                    <a:cubicBezTo>
                      <a:pt x="317" y="12"/>
                      <a:pt x="251" y="0"/>
                      <a:pt x="185" y="0"/>
                    </a:cubicBezTo>
                    <a:cubicBezTo>
                      <a:pt x="119" y="0"/>
                      <a:pt x="54" y="12"/>
                      <a:pt x="0" y="33"/>
                    </a:cubicBezTo>
                    <a:cubicBezTo>
                      <a:pt x="8" y="74"/>
                      <a:pt x="14" y="117"/>
                      <a:pt x="17" y="159"/>
                    </a:cubicBezTo>
                    <a:cubicBezTo>
                      <a:pt x="67" y="142"/>
                      <a:pt x="126" y="132"/>
                      <a:pt x="185" y="132"/>
                    </a:cubicBezTo>
                    <a:cubicBezTo>
                      <a:pt x="245" y="132"/>
                      <a:pt x="303" y="142"/>
                      <a:pt x="354" y="159"/>
                    </a:cubicBezTo>
                    <a:cubicBezTo>
                      <a:pt x="357" y="117"/>
                      <a:pt x="362" y="74"/>
                      <a:pt x="370" y="33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5" name="Group 62"/>
            <p:cNvGrpSpPr/>
            <p:nvPr/>
          </p:nvGrpSpPr>
          <p:grpSpPr>
            <a:xfrm>
              <a:off x="3871374" y="1603817"/>
              <a:ext cx="1637603" cy="2097042"/>
              <a:chOff x="3381975" y="1581150"/>
              <a:chExt cx="1050022" cy="1344612"/>
            </a:xfrm>
          </p:grpSpPr>
          <p:sp>
            <p:nvSpPr>
              <p:cNvPr id="50" name="Freeform: Shape 63"/>
              <p:cNvSpPr/>
              <p:nvPr/>
            </p:nvSpPr>
            <p:spPr bwMode="auto">
              <a:xfrm>
                <a:off x="3381975" y="1581150"/>
                <a:ext cx="1050022" cy="1344612"/>
              </a:xfrm>
              <a:custGeom>
                <a:avLst/>
                <a:gdLst/>
                <a:ahLst/>
                <a:cxnLst>
                  <a:cxn ang="0">
                    <a:pos x="9" y="57"/>
                  </a:cxn>
                  <a:cxn ang="0">
                    <a:pos x="0" y="58"/>
                  </a:cxn>
                  <a:cxn ang="0">
                    <a:pos x="2" y="516"/>
                  </a:cxn>
                  <a:cxn ang="0">
                    <a:pos x="9" y="517"/>
                  </a:cxn>
                  <a:cxn ang="0">
                    <a:pos x="26" y="536"/>
                  </a:cxn>
                  <a:cxn ang="0">
                    <a:pos x="49" y="531"/>
                  </a:cxn>
                  <a:cxn ang="0">
                    <a:pos x="67" y="550"/>
                  </a:cxn>
                  <a:cxn ang="0">
                    <a:pos x="90" y="543"/>
                  </a:cxn>
                  <a:cxn ang="0">
                    <a:pos x="110" y="560"/>
                  </a:cxn>
                  <a:cxn ang="0">
                    <a:pos x="134" y="551"/>
                  </a:cxn>
                  <a:cxn ang="0">
                    <a:pos x="155" y="567"/>
                  </a:cxn>
                  <a:cxn ang="0">
                    <a:pos x="178" y="556"/>
                  </a:cxn>
                  <a:cxn ang="0">
                    <a:pos x="201" y="570"/>
                  </a:cxn>
                  <a:cxn ang="0">
                    <a:pos x="224" y="557"/>
                  </a:cxn>
                  <a:cxn ang="0">
                    <a:pos x="247" y="570"/>
                  </a:cxn>
                  <a:cxn ang="0">
                    <a:pos x="269" y="556"/>
                  </a:cxn>
                  <a:cxn ang="0">
                    <a:pos x="293" y="567"/>
                  </a:cxn>
                  <a:cxn ang="0">
                    <a:pos x="314" y="551"/>
                  </a:cxn>
                  <a:cxn ang="0">
                    <a:pos x="337" y="560"/>
                  </a:cxn>
                  <a:cxn ang="0">
                    <a:pos x="357" y="542"/>
                  </a:cxn>
                  <a:cxn ang="0">
                    <a:pos x="380" y="550"/>
                  </a:cxn>
                  <a:cxn ang="0">
                    <a:pos x="399" y="531"/>
                  </a:cxn>
                  <a:cxn ang="0">
                    <a:pos x="421" y="536"/>
                  </a:cxn>
                  <a:cxn ang="0">
                    <a:pos x="438" y="516"/>
                  </a:cxn>
                  <a:cxn ang="0">
                    <a:pos x="444" y="515"/>
                  </a:cxn>
                  <a:cxn ang="0">
                    <a:pos x="446" y="61"/>
                  </a:cxn>
                  <a:cxn ang="0">
                    <a:pos x="9" y="57"/>
                  </a:cxn>
                </a:cxnLst>
                <a:rect l="0" t="0" r="r" b="b"/>
                <a:pathLst>
                  <a:path w="446" h="571">
                    <a:moveTo>
                      <a:pt x="9" y="57"/>
                    </a:moveTo>
                    <a:cubicBezTo>
                      <a:pt x="6" y="58"/>
                      <a:pt x="3" y="59"/>
                      <a:pt x="0" y="58"/>
                    </a:cubicBezTo>
                    <a:cubicBezTo>
                      <a:pt x="32" y="209"/>
                      <a:pt x="33" y="365"/>
                      <a:pt x="2" y="516"/>
                    </a:cubicBezTo>
                    <a:cubicBezTo>
                      <a:pt x="4" y="516"/>
                      <a:pt x="6" y="515"/>
                      <a:pt x="9" y="517"/>
                    </a:cubicBezTo>
                    <a:cubicBezTo>
                      <a:pt x="19" y="521"/>
                      <a:pt x="16" y="532"/>
                      <a:pt x="26" y="536"/>
                    </a:cubicBezTo>
                    <a:cubicBezTo>
                      <a:pt x="36" y="540"/>
                      <a:pt x="38" y="528"/>
                      <a:pt x="49" y="531"/>
                    </a:cubicBezTo>
                    <a:cubicBezTo>
                      <a:pt x="59" y="535"/>
                      <a:pt x="57" y="547"/>
                      <a:pt x="67" y="550"/>
                    </a:cubicBezTo>
                    <a:cubicBezTo>
                      <a:pt x="78" y="553"/>
                      <a:pt x="80" y="540"/>
                      <a:pt x="90" y="543"/>
                    </a:cubicBezTo>
                    <a:cubicBezTo>
                      <a:pt x="101" y="545"/>
                      <a:pt x="99" y="558"/>
                      <a:pt x="110" y="560"/>
                    </a:cubicBezTo>
                    <a:cubicBezTo>
                      <a:pt x="121" y="562"/>
                      <a:pt x="123" y="549"/>
                      <a:pt x="134" y="551"/>
                    </a:cubicBezTo>
                    <a:cubicBezTo>
                      <a:pt x="145" y="552"/>
                      <a:pt x="144" y="566"/>
                      <a:pt x="155" y="567"/>
                    </a:cubicBezTo>
                    <a:cubicBezTo>
                      <a:pt x="166" y="568"/>
                      <a:pt x="167" y="555"/>
                      <a:pt x="178" y="556"/>
                    </a:cubicBezTo>
                    <a:cubicBezTo>
                      <a:pt x="190" y="557"/>
                      <a:pt x="189" y="570"/>
                      <a:pt x="201" y="570"/>
                    </a:cubicBezTo>
                    <a:cubicBezTo>
                      <a:pt x="212" y="571"/>
                      <a:pt x="212" y="557"/>
                      <a:pt x="224" y="557"/>
                    </a:cubicBezTo>
                    <a:cubicBezTo>
                      <a:pt x="235" y="557"/>
                      <a:pt x="235" y="571"/>
                      <a:pt x="247" y="570"/>
                    </a:cubicBezTo>
                    <a:cubicBezTo>
                      <a:pt x="258" y="570"/>
                      <a:pt x="258" y="556"/>
                      <a:pt x="269" y="556"/>
                    </a:cubicBezTo>
                    <a:cubicBezTo>
                      <a:pt x="280" y="555"/>
                      <a:pt x="281" y="568"/>
                      <a:pt x="293" y="567"/>
                    </a:cubicBezTo>
                    <a:cubicBezTo>
                      <a:pt x="304" y="566"/>
                      <a:pt x="303" y="552"/>
                      <a:pt x="314" y="551"/>
                    </a:cubicBezTo>
                    <a:cubicBezTo>
                      <a:pt x="325" y="549"/>
                      <a:pt x="326" y="562"/>
                      <a:pt x="337" y="560"/>
                    </a:cubicBezTo>
                    <a:cubicBezTo>
                      <a:pt x="348" y="558"/>
                      <a:pt x="347" y="545"/>
                      <a:pt x="357" y="542"/>
                    </a:cubicBezTo>
                    <a:cubicBezTo>
                      <a:pt x="368" y="540"/>
                      <a:pt x="370" y="553"/>
                      <a:pt x="380" y="550"/>
                    </a:cubicBezTo>
                    <a:cubicBezTo>
                      <a:pt x="391" y="546"/>
                      <a:pt x="389" y="534"/>
                      <a:pt x="399" y="531"/>
                    </a:cubicBezTo>
                    <a:cubicBezTo>
                      <a:pt x="409" y="528"/>
                      <a:pt x="411" y="540"/>
                      <a:pt x="421" y="536"/>
                    </a:cubicBezTo>
                    <a:cubicBezTo>
                      <a:pt x="431" y="532"/>
                      <a:pt x="428" y="520"/>
                      <a:pt x="438" y="516"/>
                    </a:cubicBezTo>
                    <a:cubicBezTo>
                      <a:pt x="440" y="515"/>
                      <a:pt x="442" y="515"/>
                      <a:pt x="444" y="515"/>
                    </a:cubicBezTo>
                    <a:cubicBezTo>
                      <a:pt x="413" y="365"/>
                      <a:pt x="414" y="210"/>
                      <a:pt x="446" y="61"/>
                    </a:cubicBezTo>
                    <a:cubicBezTo>
                      <a:pt x="320" y="2"/>
                      <a:pt x="137" y="0"/>
                      <a:pt x="9" y="5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1" name="Freeform: Shape 64"/>
              <p:cNvSpPr/>
              <p:nvPr/>
            </p:nvSpPr>
            <p:spPr bwMode="auto">
              <a:xfrm>
                <a:off x="3443228" y="1668652"/>
                <a:ext cx="930437" cy="1192942"/>
              </a:xfrm>
              <a:custGeom>
                <a:avLst/>
                <a:gdLst/>
                <a:ahLst/>
                <a:cxnLst>
                  <a:cxn ang="0">
                    <a:pos x="177" y="507"/>
                  </a:cxn>
                  <a:cxn ang="0">
                    <a:pos x="155" y="497"/>
                  </a:cxn>
                  <a:cxn ang="0">
                    <a:pos x="152" y="497"/>
                  </a:cxn>
                  <a:cxn ang="0">
                    <a:pos x="132" y="503"/>
                  </a:cxn>
                  <a:cxn ang="0">
                    <a:pos x="112" y="492"/>
                  </a:cxn>
                  <a:cxn ang="0">
                    <a:pos x="107" y="492"/>
                  </a:cxn>
                  <a:cxn ang="0">
                    <a:pos x="90" y="497"/>
                  </a:cxn>
                  <a:cxn ang="0">
                    <a:pos x="70" y="484"/>
                  </a:cxn>
                  <a:cxn ang="0">
                    <a:pos x="62" y="483"/>
                  </a:cxn>
                  <a:cxn ang="0">
                    <a:pos x="48" y="487"/>
                  </a:cxn>
                  <a:cxn ang="0">
                    <a:pos x="30" y="473"/>
                  </a:cxn>
                  <a:cxn ang="0">
                    <a:pos x="20" y="472"/>
                  </a:cxn>
                  <a:cxn ang="0">
                    <a:pos x="9" y="474"/>
                  </a:cxn>
                  <a:cxn ang="0">
                    <a:pos x="2" y="465"/>
                  </a:cxn>
                  <a:cxn ang="0">
                    <a:pos x="0" y="37"/>
                  </a:cxn>
                  <a:cxn ang="0">
                    <a:pos x="198" y="0"/>
                  </a:cxn>
                  <a:cxn ang="0">
                    <a:pos x="396" y="37"/>
                  </a:cxn>
                  <a:cxn ang="0">
                    <a:pos x="394" y="466"/>
                  </a:cxn>
                  <a:cxn ang="0">
                    <a:pos x="388" y="473"/>
                  </a:cxn>
                  <a:cxn ang="0">
                    <a:pos x="377" y="471"/>
                  </a:cxn>
                  <a:cxn ang="0">
                    <a:pos x="367" y="473"/>
                  </a:cxn>
                  <a:cxn ang="0">
                    <a:pos x="349" y="486"/>
                  </a:cxn>
                  <a:cxn ang="0">
                    <a:pos x="335" y="483"/>
                  </a:cxn>
                  <a:cxn ang="0">
                    <a:pos x="327" y="484"/>
                  </a:cxn>
                  <a:cxn ang="0">
                    <a:pos x="308" y="496"/>
                  </a:cxn>
                  <a:cxn ang="0">
                    <a:pos x="291" y="491"/>
                  </a:cxn>
                  <a:cxn ang="0">
                    <a:pos x="285" y="492"/>
                  </a:cxn>
                  <a:cxn ang="0">
                    <a:pos x="265" y="503"/>
                  </a:cxn>
                  <a:cxn ang="0">
                    <a:pos x="245" y="497"/>
                  </a:cxn>
                  <a:cxn ang="0">
                    <a:pos x="242" y="497"/>
                  </a:cxn>
                  <a:cxn ang="0">
                    <a:pos x="221" y="506"/>
                  </a:cxn>
                  <a:cxn ang="0">
                    <a:pos x="199" y="498"/>
                  </a:cxn>
                  <a:cxn ang="0">
                    <a:pos x="177" y="507"/>
                  </a:cxn>
                </a:cxnLst>
                <a:rect l="0" t="0" r="r" b="b"/>
                <a:pathLst>
                  <a:path w="396" h="507">
                    <a:moveTo>
                      <a:pt x="177" y="507"/>
                    </a:moveTo>
                    <a:cubicBezTo>
                      <a:pt x="172" y="502"/>
                      <a:pt x="165" y="497"/>
                      <a:pt x="155" y="497"/>
                    </a:cubicBezTo>
                    <a:cubicBezTo>
                      <a:pt x="154" y="497"/>
                      <a:pt x="153" y="497"/>
                      <a:pt x="152" y="497"/>
                    </a:cubicBezTo>
                    <a:cubicBezTo>
                      <a:pt x="144" y="497"/>
                      <a:pt x="137" y="500"/>
                      <a:pt x="132" y="503"/>
                    </a:cubicBezTo>
                    <a:cubicBezTo>
                      <a:pt x="128" y="499"/>
                      <a:pt x="122" y="493"/>
                      <a:pt x="112" y="492"/>
                    </a:cubicBezTo>
                    <a:cubicBezTo>
                      <a:pt x="110" y="492"/>
                      <a:pt x="108" y="492"/>
                      <a:pt x="107" y="492"/>
                    </a:cubicBezTo>
                    <a:cubicBezTo>
                      <a:pt x="99" y="492"/>
                      <a:pt x="94" y="494"/>
                      <a:pt x="90" y="497"/>
                    </a:cubicBezTo>
                    <a:cubicBezTo>
                      <a:pt x="86" y="492"/>
                      <a:pt x="80" y="486"/>
                      <a:pt x="70" y="484"/>
                    </a:cubicBezTo>
                    <a:cubicBezTo>
                      <a:pt x="68" y="484"/>
                      <a:pt x="65" y="483"/>
                      <a:pt x="62" y="483"/>
                    </a:cubicBezTo>
                    <a:cubicBezTo>
                      <a:pt x="57" y="483"/>
                      <a:pt x="52" y="485"/>
                      <a:pt x="48" y="487"/>
                    </a:cubicBezTo>
                    <a:cubicBezTo>
                      <a:pt x="45" y="482"/>
                      <a:pt x="39" y="476"/>
                      <a:pt x="30" y="473"/>
                    </a:cubicBezTo>
                    <a:cubicBezTo>
                      <a:pt x="27" y="472"/>
                      <a:pt x="24" y="472"/>
                      <a:pt x="20" y="472"/>
                    </a:cubicBezTo>
                    <a:cubicBezTo>
                      <a:pt x="16" y="472"/>
                      <a:pt x="12" y="473"/>
                      <a:pt x="9" y="474"/>
                    </a:cubicBezTo>
                    <a:cubicBezTo>
                      <a:pt x="8" y="471"/>
                      <a:pt x="5" y="468"/>
                      <a:pt x="2" y="465"/>
                    </a:cubicBezTo>
                    <a:cubicBezTo>
                      <a:pt x="29" y="323"/>
                      <a:pt x="28" y="179"/>
                      <a:pt x="0" y="37"/>
                    </a:cubicBezTo>
                    <a:cubicBezTo>
                      <a:pt x="57" y="13"/>
                      <a:pt x="127" y="0"/>
                      <a:pt x="198" y="0"/>
                    </a:cubicBezTo>
                    <a:cubicBezTo>
                      <a:pt x="269" y="0"/>
                      <a:pt x="339" y="13"/>
                      <a:pt x="396" y="37"/>
                    </a:cubicBezTo>
                    <a:cubicBezTo>
                      <a:pt x="368" y="179"/>
                      <a:pt x="367" y="323"/>
                      <a:pt x="394" y="466"/>
                    </a:cubicBezTo>
                    <a:cubicBezTo>
                      <a:pt x="391" y="468"/>
                      <a:pt x="389" y="471"/>
                      <a:pt x="388" y="473"/>
                    </a:cubicBezTo>
                    <a:cubicBezTo>
                      <a:pt x="385" y="472"/>
                      <a:pt x="381" y="471"/>
                      <a:pt x="377" y="471"/>
                    </a:cubicBezTo>
                    <a:cubicBezTo>
                      <a:pt x="374" y="471"/>
                      <a:pt x="370" y="472"/>
                      <a:pt x="367" y="473"/>
                    </a:cubicBezTo>
                    <a:cubicBezTo>
                      <a:pt x="358" y="476"/>
                      <a:pt x="352" y="481"/>
                      <a:pt x="349" y="486"/>
                    </a:cubicBezTo>
                    <a:cubicBezTo>
                      <a:pt x="345" y="484"/>
                      <a:pt x="341" y="483"/>
                      <a:pt x="335" y="483"/>
                    </a:cubicBezTo>
                    <a:cubicBezTo>
                      <a:pt x="332" y="483"/>
                      <a:pt x="330" y="483"/>
                      <a:pt x="327" y="484"/>
                    </a:cubicBezTo>
                    <a:cubicBezTo>
                      <a:pt x="318" y="486"/>
                      <a:pt x="312" y="491"/>
                      <a:pt x="308" y="496"/>
                    </a:cubicBezTo>
                    <a:cubicBezTo>
                      <a:pt x="304" y="494"/>
                      <a:pt x="298" y="491"/>
                      <a:pt x="291" y="491"/>
                    </a:cubicBezTo>
                    <a:cubicBezTo>
                      <a:pt x="289" y="491"/>
                      <a:pt x="287" y="492"/>
                      <a:pt x="285" y="492"/>
                    </a:cubicBezTo>
                    <a:cubicBezTo>
                      <a:pt x="276" y="493"/>
                      <a:pt x="269" y="498"/>
                      <a:pt x="265" y="503"/>
                    </a:cubicBezTo>
                    <a:cubicBezTo>
                      <a:pt x="260" y="500"/>
                      <a:pt x="254" y="497"/>
                      <a:pt x="245" y="497"/>
                    </a:cubicBezTo>
                    <a:cubicBezTo>
                      <a:pt x="244" y="497"/>
                      <a:pt x="243" y="497"/>
                      <a:pt x="242" y="497"/>
                    </a:cubicBezTo>
                    <a:cubicBezTo>
                      <a:pt x="232" y="497"/>
                      <a:pt x="225" y="502"/>
                      <a:pt x="221" y="506"/>
                    </a:cubicBezTo>
                    <a:cubicBezTo>
                      <a:pt x="216" y="502"/>
                      <a:pt x="209" y="498"/>
                      <a:pt x="199" y="498"/>
                    </a:cubicBezTo>
                    <a:cubicBezTo>
                      <a:pt x="189" y="498"/>
                      <a:pt x="181" y="502"/>
                      <a:pt x="177" y="50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2" name="Freeform: Shape 65"/>
              <p:cNvSpPr/>
              <p:nvPr/>
            </p:nvSpPr>
            <p:spPr bwMode="auto">
              <a:xfrm>
                <a:off x="3472395" y="1694903"/>
                <a:ext cx="869185" cy="1134608"/>
              </a:xfrm>
              <a:custGeom>
                <a:avLst/>
                <a:gdLst/>
                <a:ahLst/>
                <a:cxnLst>
                  <a:cxn ang="0">
                    <a:pos x="164" y="482"/>
                  </a:cxn>
                  <a:cxn ang="0">
                    <a:pos x="143" y="475"/>
                  </a:cxn>
                  <a:cxn ang="0">
                    <a:pos x="139" y="475"/>
                  </a:cxn>
                  <a:cxn ang="0">
                    <a:pos x="121" y="479"/>
                  </a:cxn>
                  <a:cxn ang="0">
                    <a:pos x="100" y="470"/>
                  </a:cxn>
                  <a:cxn ang="0">
                    <a:pos x="94" y="470"/>
                  </a:cxn>
                  <a:cxn ang="0">
                    <a:pos x="79" y="472"/>
                  </a:cxn>
                  <a:cxn ang="0">
                    <a:pos x="59" y="462"/>
                  </a:cxn>
                  <a:cxn ang="0">
                    <a:pos x="49" y="461"/>
                  </a:cxn>
                  <a:cxn ang="0">
                    <a:pos x="39" y="463"/>
                  </a:cxn>
                  <a:cxn ang="0">
                    <a:pos x="20" y="452"/>
                  </a:cxn>
                  <a:cxn ang="0">
                    <a:pos x="7" y="450"/>
                  </a:cxn>
                  <a:cxn ang="0">
                    <a:pos x="1" y="450"/>
                  </a:cxn>
                  <a:cxn ang="0">
                    <a:pos x="0" y="33"/>
                  </a:cxn>
                  <a:cxn ang="0">
                    <a:pos x="185" y="0"/>
                  </a:cxn>
                  <a:cxn ang="0">
                    <a:pos x="370" y="33"/>
                  </a:cxn>
                  <a:cxn ang="0">
                    <a:pos x="369" y="449"/>
                  </a:cxn>
                  <a:cxn ang="0">
                    <a:pos x="364" y="449"/>
                  </a:cxn>
                  <a:cxn ang="0">
                    <a:pos x="350" y="451"/>
                  </a:cxn>
                  <a:cxn ang="0">
                    <a:pos x="333" y="462"/>
                  </a:cxn>
                  <a:cxn ang="0">
                    <a:pos x="322" y="461"/>
                  </a:cxn>
                  <a:cxn ang="0">
                    <a:pos x="311" y="462"/>
                  </a:cxn>
                  <a:cxn ang="0">
                    <a:pos x="292" y="472"/>
                  </a:cxn>
                  <a:cxn ang="0">
                    <a:pos x="278" y="469"/>
                  </a:cxn>
                  <a:cxn ang="0">
                    <a:pos x="271" y="470"/>
                  </a:cxn>
                  <a:cxn ang="0">
                    <a:pos x="250" y="478"/>
                  </a:cxn>
                  <a:cxn ang="0">
                    <a:pos x="232" y="474"/>
                  </a:cxn>
                  <a:cxn ang="0">
                    <a:pos x="229" y="475"/>
                  </a:cxn>
                  <a:cxn ang="0">
                    <a:pos x="207" y="482"/>
                  </a:cxn>
                  <a:cxn ang="0">
                    <a:pos x="186" y="476"/>
                  </a:cxn>
                  <a:cxn ang="0">
                    <a:pos x="164" y="482"/>
                  </a:cxn>
                </a:cxnLst>
                <a:rect l="0" t="0" r="r" b="b"/>
                <a:pathLst>
                  <a:path w="370" h="482">
                    <a:moveTo>
                      <a:pt x="164" y="482"/>
                    </a:moveTo>
                    <a:cubicBezTo>
                      <a:pt x="158" y="478"/>
                      <a:pt x="150" y="475"/>
                      <a:pt x="143" y="475"/>
                    </a:cubicBezTo>
                    <a:cubicBezTo>
                      <a:pt x="142" y="475"/>
                      <a:pt x="141" y="475"/>
                      <a:pt x="139" y="475"/>
                    </a:cubicBezTo>
                    <a:cubicBezTo>
                      <a:pt x="133" y="475"/>
                      <a:pt x="127" y="476"/>
                      <a:pt x="121" y="479"/>
                    </a:cubicBezTo>
                    <a:cubicBezTo>
                      <a:pt x="115" y="474"/>
                      <a:pt x="108" y="471"/>
                      <a:pt x="100" y="470"/>
                    </a:cubicBezTo>
                    <a:cubicBezTo>
                      <a:pt x="98" y="470"/>
                      <a:pt x="96" y="470"/>
                      <a:pt x="94" y="470"/>
                    </a:cubicBezTo>
                    <a:cubicBezTo>
                      <a:pt x="89" y="470"/>
                      <a:pt x="84" y="471"/>
                      <a:pt x="79" y="472"/>
                    </a:cubicBezTo>
                    <a:cubicBezTo>
                      <a:pt x="73" y="467"/>
                      <a:pt x="67" y="464"/>
                      <a:pt x="59" y="462"/>
                    </a:cubicBezTo>
                    <a:cubicBezTo>
                      <a:pt x="56" y="462"/>
                      <a:pt x="53" y="461"/>
                      <a:pt x="49" y="461"/>
                    </a:cubicBezTo>
                    <a:cubicBezTo>
                      <a:pt x="46" y="461"/>
                      <a:pt x="42" y="462"/>
                      <a:pt x="39" y="463"/>
                    </a:cubicBezTo>
                    <a:cubicBezTo>
                      <a:pt x="34" y="458"/>
                      <a:pt x="27" y="454"/>
                      <a:pt x="20" y="452"/>
                    </a:cubicBezTo>
                    <a:cubicBezTo>
                      <a:pt x="16" y="450"/>
                      <a:pt x="12" y="450"/>
                      <a:pt x="7" y="450"/>
                    </a:cubicBezTo>
                    <a:cubicBezTo>
                      <a:pt x="5" y="450"/>
                      <a:pt x="3" y="450"/>
                      <a:pt x="1" y="450"/>
                    </a:cubicBezTo>
                    <a:cubicBezTo>
                      <a:pt x="26" y="311"/>
                      <a:pt x="26" y="171"/>
                      <a:pt x="0" y="33"/>
                    </a:cubicBezTo>
                    <a:cubicBezTo>
                      <a:pt x="54" y="12"/>
                      <a:pt x="119" y="0"/>
                      <a:pt x="185" y="0"/>
                    </a:cubicBezTo>
                    <a:cubicBezTo>
                      <a:pt x="251" y="0"/>
                      <a:pt x="316" y="12"/>
                      <a:pt x="370" y="33"/>
                    </a:cubicBezTo>
                    <a:cubicBezTo>
                      <a:pt x="344" y="171"/>
                      <a:pt x="343" y="311"/>
                      <a:pt x="369" y="449"/>
                    </a:cubicBezTo>
                    <a:cubicBezTo>
                      <a:pt x="367" y="449"/>
                      <a:pt x="366" y="449"/>
                      <a:pt x="364" y="449"/>
                    </a:cubicBezTo>
                    <a:cubicBezTo>
                      <a:pt x="360" y="449"/>
                      <a:pt x="355" y="450"/>
                      <a:pt x="350" y="451"/>
                    </a:cubicBezTo>
                    <a:cubicBezTo>
                      <a:pt x="344" y="454"/>
                      <a:pt x="338" y="457"/>
                      <a:pt x="333" y="462"/>
                    </a:cubicBezTo>
                    <a:cubicBezTo>
                      <a:pt x="329" y="461"/>
                      <a:pt x="326" y="461"/>
                      <a:pt x="322" y="461"/>
                    </a:cubicBezTo>
                    <a:cubicBezTo>
                      <a:pt x="318" y="461"/>
                      <a:pt x="315" y="461"/>
                      <a:pt x="311" y="462"/>
                    </a:cubicBezTo>
                    <a:cubicBezTo>
                      <a:pt x="304" y="464"/>
                      <a:pt x="298" y="467"/>
                      <a:pt x="292" y="472"/>
                    </a:cubicBezTo>
                    <a:cubicBezTo>
                      <a:pt x="288" y="470"/>
                      <a:pt x="283" y="469"/>
                      <a:pt x="278" y="469"/>
                    </a:cubicBezTo>
                    <a:cubicBezTo>
                      <a:pt x="275" y="469"/>
                      <a:pt x="273" y="470"/>
                      <a:pt x="271" y="470"/>
                    </a:cubicBezTo>
                    <a:cubicBezTo>
                      <a:pt x="263" y="471"/>
                      <a:pt x="256" y="474"/>
                      <a:pt x="250" y="478"/>
                    </a:cubicBezTo>
                    <a:cubicBezTo>
                      <a:pt x="245" y="476"/>
                      <a:pt x="239" y="474"/>
                      <a:pt x="232" y="474"/>
                    </a:cubicBezTo>
                    <a:cubicBezTo>
                      <a:pt x="231" y="474"/>
                      <a:pt x="230" y="475"/>
                      <a:pt x="229" y="475"/>
                    </a:cubicBezTo>
                    <a:cubicBezTo>
                      <a:pt x="221" y="475"/>
                      <a:pt x="214" y="478"/>
                      <a:pt x="207" y="482"/>
                    </a:cubicBezTo>
                    <a:cubicBezTo>
                      <a:pt x="201" y="478"/>
                      <a:pt x="194" y="476"/>
                      <a:pt x="186" y="476"/>
                    </a:cubicBezTo>
                    <a:cubicBezTo>
                      <a:pt x="178" y="476"/>
                      <a:pt x="171" y="478"/>
                      <a:pt x="164" y="48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3" name="Freeform: Shape 66"/>
              <p:cNvSpPr/>
              <p:nvPr/>
            </p:nvSpPr>
            <p:spPr bwMode="auto">
              <a:xfrm>
                <a:off x="3472395" y="1694903"/>
                <a:ext cx="869185" cy="373341"/>
              </a:xfrm>
              <a:custGeom>
                <a:avLst/>
                <a:gdLst/>
                <a:ahLst/>
                <a:cxnLst>
                  <a:cxn ang="0">
                    <a:pos x="370" y="33"/>
                  </a:cxn>
                  <a:cxn ang="0">
                    <a:pos x="185" y="0"/>
                  </a:cxn>
                  <a:cxn ang="0">
                    <a:pos x="0" y="33"/>
                  </a:cxn>
                  <a:cxn ang="0">
                    <a:pos x="16" y="159"/>
                  </a:cxn>
                  <a:cxn ang="0">
                    <a:pos x="185" y="132"/>
                  </a:cxn>
                  <a:cxn ang="0">
                    <a:pos x="353" y="159"/>
                  </a:cxn>
                  <a:cxn ang="0">
                    <a:pos x="370" y="33"/>
                  </a:cxn>
                </a:cxnLst>
                <a:rect l="0" t="0" r="r" b="b"/>
                <a:pathLst>
                  <a:path w="370" h="159">
                    <a:moveTo>
                      <a:pt x="370" y="33"/>
                    </a:moveTo>
                    <a:cubicBezTo>
                      <a:pt x="316" y="12"/>
                      <a:pt x="251" y="0"/>
                      <a:pt x="185" y="0"/>
                    </a:cubicBezTo>
                    <a:cubicBezTo>
                      <a:pt x="119" y="0"/>
                      <a:pt x="54" y="12"/>
                      <a:pt x="0" y="33"/>
                    </a:cubicBezTo>
                    <a:cubicBezTo>
                      <a:pt x="8" y="74"/>
                      <a:pt x="13" y="117"/>
                      <a:pt x="16" y="159"/>
                    </a:cubicBezTo>
                    <a:cubicBezTo>
                      <a:pt x="67" y="142"/>
                      <a:pt x="126" y="132"/>
                      <a:pt x="185" y="132"/>
                    </a:cubicBezTo>
                    <a:cubicBezTo>
                      <a:pt x="244" y="132"/>
                      <a:pt x="303" y="142"/>
                      <a:pt x="353" y="159"/>
                    </a:cubicBezTo>
                    <a:cubicBezTo>
                      <a:pt x="357" y="117"/>
                      <a:pt x="362" y="74"/>
                      <a:pt x="370" y="3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6" name="Group 67"/>
            <p:cNvGrpSpPr/>
            <p:nvPr/>
          </p:nvGrpSpPr>
          <p:grpSpPr>
            <a:xfrm>
              <a:off x="1191080" y="1603817"/>
              <a:ext cx="1633055" cy="2097042"/>
              <a:chOff x="1730650" y="1581150"/>
              <a:chExt cx="1047106" cy="1344612"/>
            </a:xfrm>
          </p:grpSpPr>
          <p:sp>
            <p:nvSpPr>
              <p:cNvPr id="46" name="Freeform: Shape 68"/>
              <p:cNvSpPr/>
              <p:nvPr/>
            </p:nvSpPr>
            <p:spPr bwMode="auto">
              <a:xfrm>
                <a:off x="1730650" y="1581150"/>
                <a:ext cx="1047106" cy="1344612"/>
              </a:xfrm>
              <a:custGeom>
                <a:avLst/>
                <a:gdLst/>
                <a:ahLst/>
                <a:cxnLst>
                  <a:cxn ang="0">
                    <a:pos x="10" y="57"/>
                  </a:cxn>
                  <a:cxn ang="0">
                    <a:pos x="0" y="58"/>
                  </a:cxn>
                  <a:cxn ang="0">
                    <a:pos x="3" y="516"/>
                  </a:cxn>
                  <a:cxn ang="0">
                    <a:pos x="10" y="517"/>
                  </a:cxn>
                  <a:cxn ang="0">
                    <a:pos x="27" y="536"/>
                  </a:cxn>
                  <a:cxn ang="0">
                    <a:pos x="49" y="531"/>
                  </a:cxn>
                  <a:cxn ang="0">
                    <a:pos x="68" y="550"/>
                  </a:cxn>
                  <a:cxn ang="0">
                    <a:pos x="91" y="543"/>
                  </a:cxn>
                  <a:cxn ang="0">
                    <a:pos x="111" y="560"/>
                  </a:cxn>
                  <a:cxn ang="0">
                    <a:pos x="134" y="551"/>
                  </a:cxn>
                  <a:cxn ang="0">
                    <a:pos x="156" y="567"/>
                  </a:cxn>
                  <a:cxn ang="0">
                    <a:pos x="179" y="556"/>
                  </a:cxn>
                  <a:cxn ang="0">
                    <a:pos x="201" y="570"/>
                  </a:cxn>
                  <a:cxn ang="0">
                    <a:pos x="224" y="557"/>
                  </a:cxn>
                  <a:cxn ang="0">
                    <a:pos x="248" y="570"/>
                  </a:cxn>
                  <a:cxn ang="0">
                    <a:pos x="270" y="556"/>
                  </a:cxn>
                  <a:cxn ang="0">
                    <a:pos x="293" y="567"/>
                  </a:cxn>
                  <a:cxn ang="0">
                    <a:pos x="315" y="551"/>
                  </a:cxn>
                  <a:cxn ang="0">
                    <a:pos x="338" y="560"/>
                  </a:cxn>
                  <a:cxn ang="0">
                    <a:pos x="358" y="542"/>
                  </a:cxn>
                  <a:cxn ang="0">
                    <a:pos x="381" y="550"/>
                  </a:cxn>
                  <a:cxn ang="0">
                    <a:pos x="399" y="531"/>
                  </a:cxn>
                  <a:cxn ang="0">
                    <a:pos x="422" y="536"/>
                  </a:cxn>
                  <a:cxn ang="0">
                    <a:pos x="439" y="516"/>
                  </a:cxn>
                  <a:cxn ang="0">
                    <a:pos x="444" y="515"/>
                  </a:cxn>
                  <a:cxn ang="0">
                    <a:pos x="446" y="61"/>
                  </a:cxn>
                  <a:cxn ang="0">
                    <a:pos x="10" y="57"/>
                  </a:cxn>
                </a:cxnLst>
                <a:rect l="0" t="0" r="r" b="b"/>
                <a:pathLst>
                  <a:path w="446" h="571">
                    <a:moveTo>
                      <a:pt x="10" y="57"/>
                    </a:moveTo>
                    <a:cubicBezTo>
                      <a:pt x="7" y="58"/>
                      <a:pt x="3" y="59"/>
                      <a:pt x="0" y="58"/>
                    </a:cubicBezTo>
                    <a:cubicBezTo>
                      <a:pt x="33" y="209"/>
                      <a:pt x="34" y="365"/>
                      <a:pt x="3" y="516"/>
                    </a:cubicBezTo>
                    <a:cubicBezTo>
                      <a:pt x="5" y="516"/>
                      <a:pt x="7" y="515"/>
                      <a:pt x="10" y="517"/>
                    </a:cubicBezTo>
                    <a:cubicBezTo>
                      <a:pt x="19" y="521"/>
                      <a:pt x="17" y="532"/>
                      <a:pt x="27" y="536"/>
                    </a:cubicBezTo>
                    <a:cubicBezTo>
                      <a:pt x="37" y="540"/>
                      <a:pt x="39" y="528"/>
                      <a:pt x="49" y="531"/>
                    </a:cubicBezTo>
                    <a:cubicBezTo>
                      <a:pt x="59" y="535"/>
                      <a:pt x="57" y="547"/>
                      <a:pt x="68" y="550"/>
                    </a:cubicBezTo>
                    <a:cubicBezTo>
                      <a:pt x="78" y="553"/>
                      <a:pt x="80" y="540"/>
                      <a:pt x="91" y="543"/>
                    </a:cubicBezTo>
                    <a:cubicBezTo>
                      <a:pt x="102" y="545"/>
                      <a:pt x="100" y="558"/>
                      <a:pt x="111" y="560"/>
                    </a:cubicBezTo>
                    <a:cubicBezTo>
                      <a:pt x="122" y="562"/>
                      <a:pt x="123" y="549"/>
                      <a:pt x="134" y="551"/>
                    </a:cubicBezTo>
                    <a:cubicBezTo>
                      <a:pt x="145" y="552"/>
                      <a:pt x="144" y="566"/>
                      <a:pt x="156" y="567"/>
                    </a:cubicBezTo>
                    <a:cubicBezTo>
                      <a:pt x="167" y="568"/>
                      <a:pt x="168" y="555"/>
                      <a:pt x="179" y="556"/>
                    </a:cubicBezTo>
                    <a:cubicBezTo>
                      <a:pt x="190" y="557"/>
                      <a:pt x="190" y="570"/>
                      <a:pt x="201" y="570"/>
                    </a:cubicBezTo>
                    <a:cubicBezTo>
                      <a:pt x="213" y="571"/>
                      <a:pt x="213" y="557"/>
                      <a:pt x="224" y="557"/>
                    </a:cubicBezTo>
                    <a:cubicBezTo>
                      <a:pt x="236" y="557"/>
                      <a:pt x="236" y="571"/>
                      <a:pt x="248" y="570"/>
                    </a:cubicBezTo>
                    <a:cubicBezTo>
                      <a:pt x="259" y="570"/>
                      <a:pt x="259" y="556"/>
                      <a:pt x="270" y="556"/>
                    </a:cubicBezTo>
                    <a:cubicBezTo>
                      <a:pt x="281" y="555"/>
                      <a:pt x="282" y="568"/>
                      <a:pt x="293" y="567"/>
                    </a:cubicBezTo>
                    <a:cubicBezTo>
                      <a:pt x="305" y="566"/>
                      <a:pt x="303" y="552"/>
                      <a:pt x="315" y="551"/>
                    </a:cubicBezTo>
                    <a:cubicBezTo>
                      <a:pt x="326" y="549"/>
                      <a:pt x="327" y="562"/>
                      <a:pt x="338" y="560"/>
                    </a:cubicBezTo>
                    <a:cubicBezTo>
                      <a:pt x="349" y="558"/>
                      <a:pt x="347" y="545"/>
                      <a:pt x="358" y="542"/>
                    </a:cubicBezTo>
                    <a:cubicBezTo>
                      <a:pt x="369" y="540"/>
                      <a:pt x="370" y="553"/>
                      <a:pt x="381" y="550"/>
                    </a:cubicBezTo>
                    <a:cubicBezTo>
                      <a:pt x="391" y="546"/>
                      <a:pt x="389" y="534"/>
                      <a:pt x="399" y="531"/>
                    </a:cubicBezTo>
                    <a:cubicBezTo>
                      <a:pt x="410" y="528"/>
                      <a:pt x="412" y="540"/>
                      <a:pt x="422" y="536"/>
                    </a:cubicBezTo>
                    <a:cubicBezTo>
                      <a:pt x="431" y="532"/>
                      <a:pt x="429" y="520"/>
                      <a:pt x="439" y="516"/>
                    </a:cubicBezTo>
                    <a:cubicBezTo>
                      <a:pt x="441" y="515"/>
                      <a:pt x="443" y="515"/>
                      <a:pt x="444" y="515"/>
                    </a:cubicBezTo>
                    <a:cubicBezTo>
                      <a:pt x="414" y="365"/>
                      <a:pt x="415" y="210"/>
                      <a:pt x="446" y="61"/>
                    </a:cubicBezTo>
                    <a:cubicBezTo>
                      <a:pt x="321" y="2"/>
                      <a:pt x="138" y="0"/>
                      <a:pt x="10" y="5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7" name="Freeform: Shape 69"/>
              <p:cNvSpPr/>
              <p:nvPr/>
            </p:nvSpPr>
            <p:spPr bwMode="auto">
              <a:xfrm>
                <a:off x="1791901" y="1668652"/>
                <a:ext cx="927519" cy="1192942"/>
              </a:xfrm>
              <a:custGeom>
                <a:avLst/>
                <a:gdLst/>
                <a:ahLst/>
                <a:cxnLst>
                  <a:cxn ang="0">
                    <a:pos x="176" y="507"/>
                  </a:cxn>
                  <a:cxn ang="0">
                    <a:pos x="155" y="497"/>
                  </a:cxn>
                  <a:cxn ang="0">
                    <a:pos x="152" y="497"/>
                  </a:cxn>
                  <a:cxn ang="0">
                    <a:pos x="132" y="503"/>
                  </a:cxn>
                  <a:cxn ang="0">
                    <a:pos x="111" y="492"/>
                  </a:cxn>
                  <a:cxn ang="0">
                    <a:pos x="106" y="492"/>
                  </a:cxn>
                  <a:cxn ang="0">
                    <a:pos x="89" y="497"/>
                  </a:cxn>
                  <a:cxn ang="0">
                    <a:pos x="70" y="484"/>
                  </a:cxn>
                  <a:cxn ang="0">
                    <a:pos x="62" y="483"/>
                  </a:cxn>
                  <a:cxn ang="0">
                    <a:pos x="48" y="487"/>
                  </a:cxn>
                  <a:cxn ang="0">
                    <a:pos x="30" y="473"/>
                  </a:cxn>
                  <a:cxn ang="0">
                    <a:pos x="20" y="472"/>
                  </a:cxn>
                  <a:cxn ang="0">
                    <a:pos x="9" y="474"/>
                  </a:cxn>
                  <a:cxn ang="0">
                    <a:pos x="2" y="465"/>
                  </a:cxn>
                  <a:cxn ang="0">
                    <a:pos x="0" y="37"/>
                  </a:cxn>
                  <a:cxn ang="0">
                    <a:pos x="198" y="0"/>
                  </a:cxn>
                  <a:cxn ang="0">
                    <a:pos x="395" y="37"/>
                  </a:cxn>
                  <a:cxn ang="0">
                    <a:pos x="393" y="466"/>
                  </a:cxn>
                  <a:cxn ang="0">
                    <a:pos x="388" y="473"/>
                  </a:cxn>
                  <a:cxn ang="0">
                    <a:pos x="377" y="471"/>
                  </a:cxn>
                  <a:cxn ang="0">
                    <a:pos x="367" y="473"/>
                  </a:cxn>
                  <a:cxn ang="0">
                    <a:pos x="349" y="486"/>
                  </a:cxn>
                  <a:cxn ang="0">
                    <a:pos x="335" y="483"/>
                  </a:cxn>
                  <a:cxn ang="0">
                    <a:pos x="327" y="484"/>
                  </a:cxn>
                  <a:cxn ang="0">
                    <a:pos x="308" y="496"/>
                  </a:cxn>
                  <a:cxn ang="0">
                    <a:pos x="290" y="491"/>
                  </a:cxn>
                  <a:cxn ang="0">
                    <a:pos x="285" y="492"/>
                  </a:cxn>
                  <a:cxn ang="0">
                    <a:pos x="265" y="503"/>
                  </a:cxn>
                  <a:cxn ang="0">
                    <a:pos x="245" y="497"/>
                  </a:cxn>
                  <a:cxn ang="0">
                    <a:pos x="242" y="497"/>
                  </a:cxn>
                  <a:cxn ang="0">
                    <a:pos x="221" y="506"/>
                  </a:cxn>
                  <a:cxn ang="0">
                    <a:pos x="199" y="498"/>
                  </a:cxn>
                  <a:cxn ang="0">
                    <a:pos x="176" y="507"/>
                  </a:cxn>
                </a:cxnLst>
                <a:rect l="0" t="0" r="r" b="b"/>
                <a:pathLst>
                  <a:path w="395" h="507">
                    <a:moveTo>
                      <a:pt x="176" y="507"/>
                    </a:moveTo>
                    <a:cubicBezTo>
                      <a:pt x="172" y="502"/>
                      <a:pt x="165" y="497"/>
                      <a:pt x="155" y="497"/>
                    </a:cubicBezTo>
                    <a:cubicBezTo>
                      <a:pt x="154" y="497"/>
                      <a:pt x="153" y="497"/>
                      <a:pt x="152" y="497"/>
                    </a:cubicBezTo>
                    <a:cubicBezTo>
                      <a:pt x="143" y="497"/>
                      <a:pt x="137" y="500"/>
                      <a:pt x="132" y="503"/>
                    </a:cubicBezTo>
                    <a:cubicBezTo>
                      <a:pt x="128" y="499"/>
                      <a:pt x="121" y="493"/>
                      <a:pt x="111" y="492"/>
                    </a:cubicBezTo>
                    <a:cubicBezTo>
                      <a:pt x="110" y="492"/>
                      <a:pt x="108" y="492"/>
                      <a:pt x="106" y="492"/>
                    </a:cubicBezTo>
                    <a:cubicBezTo>
                      <a:pt x="99" y="492"/>
                      <a:pt x="93" y="494"/>
                      <a:pt x="89" y="497"/>
                    </a:cubicBezTo>
                    <a:cubicBezTo>
                      <a:pt x="85" y="492"/>
                      <a:pt x="79" y="486"/>
                      <a:pt x="70" y="484"/>
                    </a:cubicBezTo>
                    <a:cubicBezTo>
                      <a:pt x="67" y="484"/>
                      <a:pt x="65" y="483"/>
                      <a:pt x="62" y="483"/>
                    </a:cubicBezTo>
                    <a:cubicBezTo>
                      <a:pt x="56" y="483"/>
                      <a:pt x="52" y="485"/>
                      <a:pt x="48" y="487"/>
                    </a:cubicBezTo>
                    <a:cubicBezTo>
                      <a:pt x="44" y="482"/>
                      <a:pt x="39" y="476"/>
                      <a:pt x="30" y="473"/>
                    </a:cubicBezTo>
                    <a:cubicBezTo>
                      <a:pt x="27" y="472"/>
                      <a:pt x="23" y="472"/>
                      <a:pt x="20" y="472"/>
                    </a:cubicBezTo>
                    <a:cubicBezTo>
                      <a:pt x="16" y="472"/>
                      <a:pt x="12" y="473"/>
                      <a:pt x="9" y="474"/>
                    </a:cubicBezTo>
                    <a:cubicBezTo>
                      <a:pt x="7" y="471"/>
                      <a:pt x="5" y="468"/>
                      <a:pt x="2" y="465"/>
                    </a:cubicBezTo>
                    <a:cubicBezTo>
                      <a:pt x="29" y="323"/>
                      <a:pt x="28" y="179"/>
                      <a:pt x="0" y="37"/>
                    </a:cubicBezTo>
                    <a:cubicBezTo>
                      <a:pt x="57" y="13"/>
                      <a:pt x="126" y="0"/>
                      <a:pt x="198" y="0"/>
                    </a:cubicBezTo>
                    <a:cubicBezTo>
                      <a:pt x="269" y="0"/>
                      <a:pt x="339" y="13"/>
                      <a:pt x="395" y="37"/>
                    </a:cubicBezTo>
                    <a:cubicBezTo>
                      <a:pt x="367" y="179"/>
                      <a:pt x="367" y="323"/>
                      <a:pt x="393" y="466"/>
                    </a:cubicBezTo>
                    <a:cubicBezTo>
                      <a:pt x="391" y="468"/>
                      <a:pt x="389" y="471"/>
                      <a:pt x="388" y="473"/>
                    </a:cubicBezTo>
                    <a:cubicBezTo>
                      <a:pt x="385" y="472"/>
                      <a:pt x="381" y="471"/>
                      <a:pt x="377" y="471"/>
                    </a:cubicBezTo>
                    <a:cubicBezTo>
                      <a:pt x="373" y="471"/>
                      <a:pt x="370" y="472"/>
                      <a:pt x="367" y="473"/>
                    </a:cubicBezTo>
                    <a:cubicBezTo>
                      <a:pt x="358" y="476"/>
                      <a:pt x="352" y="481"/>
                      <a:pt x="349" y="486"/>
                    </a:cubicBezTo>
                    <a:cubicBezTo>
                      <a:pt x="345" y="484"/>
                      <a:pt x="340" y="483"/>
                      <a:pt x="335" y="483"/>
                    </a:cubicBezTo>
                    <a:cubicBezTo>
                      <a:pt x="332" y="483"/>
                      <a:pt x="329" y="483"/>
                      <a:pt x="327" y="484"/>
                    </a:cubicBezTo>
                    <a:cubicBezTo>
                      <a:pt x="317" y="486"/>
                      <a:pt x="311" y="491"/>
                      <a:pt x="308" y="496"/>
                    </a:cubicBezTo>
                    <a:cubicBezTo>
                      <a:pt x="303" y="494"/>
                      <a:pt x="298" y="491"/>
                      <a:pt x="290" y="491"/>
                    </a:cubicBezTo>
                    <a:cubicBezTo>
                      <a:pt x="289" y="491"/>
                      <a:pt x="287" y="492"/>
                      <a:pt x="285" y="492"/>
                    </a:cubicBezTo>
                    <a:cubicBezTo>
                      <a:pt x="275" y="493"/>
                      <a:pt x="269" y="498"/>
                      <a:pt x="265" y="503"/>
                    </a:cubicBezTo>
                    <a:cubicBezTo>
                      <a:pt x="260" y="500"/>
                      <a:pt x="254" y="497"/>
                      <a:pt x="245" y="497"/>
                    </a:cubicBezTo>
                    <a:cubicBezTo>
                      <a:pt x="244" y="497"/>
                      <a:pt x="243" y="497"/>
                      <a:pt x="242" y="497"/>
                    </a:cubicBezTo>
                    <a:cubicBezTo>
                      <a:pt x="232" y="497"/>
                      <a:pt x="225" y="502"/>
                      <a:pt x="221" y="506"/>
                    </a:cubicBezTo>
                    <a:cubicBezTo>
                      <a:pt x="216" y="502"/>
                      <a:pt x="209" y="498"/>
                      <a:pt x="199" y="498"/>
                    </a:cubicBezTo>
                    <a:cubicBezTo>
                      <a:pt x="188" y="498"/>
                      <a:pt x="181" y="502"/>
                      <a:pt x="176" y="50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8" name="Freeform: Shape 70"/>
              <p:cNvSpPr/>
              <p:nvPr/>
            </p:nvSpPr>
            <p:spPr bwMode="auto">
              <a:xfrm>
                <a:off x="1821068" y="1694903"/>
                <a:ext cx="869185" cy="1134608"/>
              </a:xfrm>
              <a:custGeom>
                <a:avLst/>
                <a:gdLst/>
                <a:ahLst/>
                <a:cxnLst>
                  <a:cxn ang="0">
                    <a:pos x="164" y="482"/>
                  </a:cxn>
                  <a:cxn ang="0">
                    <a:pos x="142" y="475"/>
                  </a:cxn>
                  <a:cxn ang="0">
                    <a:pos x="139" y="475"/>
                  </a:cxn>
                  <a:cxn ang="0">
                    <a:pos x="121" y="479"/>
                  </a:cxn>
                  <a:cxn ang="0">
                    <a:pos x="100" y="470"/>
                  </a:cxn>
                  <a:cxn ang="0">
                    <a:pos x="93" y="470"/>
                  </a:cxn>
                  <a:cxn ang="0">
                    <a:pos x="79" y="472"/>
                  </a:cxn>
                  <a:cxn ang="0">
                    <a:pos x="59" y="462"/>
                  </a:cxn>
                  <a:cxn ang="0">
                    <a:pos x="49" y="461"/>
                  </a:cxn>
                  <a:cxn ang="0">
                    <a:pos x="38" y="463"/>
                  </a:cxn>
                  <a:cxn ang="0">
                    <a:pos x="20" y="452"/>
                  </a:cxn>
                  <a:cxn ang="0">
                    <a:pos x="7" y="450"/>
                  </a:cxn>
                  <a:cxn ang="0">
                    <a:pos x="1" y="450"/>
                  </a:cxn>
                  <a:cxn ang="0">
                    <a:pos x="0" y="33"/>
                  </a:cxn>
                  <a:cxn ang="0">
                    <a:pos x="185" y="0"/>
                  </a:cxn>
                  <a:cxn ang="0">
                    <a:pos x="370" y="33"/>
                  </a:cxn>
                  <a:cxn ang="0">
                    <a:pos x="368" y="449"/>
                  </a:cxn>
                  <a:cxn ang="0">
                    <a:pos x="364" y="449"/>
                  </a:cxn>
                  <a:cxn ang="0">
                    <a:pos x="350" y="451"/>
                  </a:cxn>
                  <a:cxn ang="0">
                    <a:pos x="332" y="462"/>
                  </a:cxn>
                  <a:cxn ang="0">
                    <a:pos x="322" y="461"/>
                  </a:cxn>
                  <a:cxn ang="0">
                    <a:pos x="311" y="462"/>
                  </a:cxn>
                  <a:cxn ang="0">
                    <a:pos x="292" y="472"/>
                  </a:cxn>
                  <a:cxn ang="0">
                    <a:pos x="277" y="469"/>
                  </a:cxn>
                  <a:cxn ang="0">
                    <a:pos x="270" y="470"/>
                  </a:cxn>
                  <a:cxn ang="0">
                    <a:pos x="250" y="478"/>
                  </a:cxn>
                  <a:cxn ang="0">
                    <a:pos x="232" y="474"/>
                  </a:cxn>
                  <a:cxn ang="0">
                    <a:pos x="228" y="475"/>
                  </a:cxn>
                  <a:cxn ang="0">
                    <a:pos x="207" y="482"/>
                  </a:cxn>
                  <a:cxn ang="0">
                    <a:pos x="186" y="476"/>
                  </a:cxn>
                  <a:cxn ang="0">
                    <a:pos x="164" y="482"/>
                  </a:cxn>
                </a:cxnLst>
                <a:rect l="0" t="0" r="r" b="b"/>
                <a:pathLst>
                  <a:path w="370" h="482">
                    <a:moveTo>
                      <a:pt x="164" y="482"/>
                    </a:moveTo>
                    <a:cubicBezTo>
                      <a:pt x="157" y="478"/>
                      <a:pt x="150" y="475"/>
                      <a:pt x="142" y="475"/>
                    </a:cubicBezTo>
                    <a:cubicBezTo>
                      <a:pt x="141" y="475"/>
                      <a:pt x="140" y="475"/>
                      <a:pt x="139" y="475"/>
                    </a:cubicBezTo>
                    <a:cubicBezTo>
                      <a:pt x="133" y="475"/>
                      <a:pt x="126" y="476"/>
                      <a:pt x="121" y="479"/>
                    </a:cubicBezTo>
                    <a:cubicBezTo>
                      <a:pt x="115" y="474"/>
                      <a:pt x="108" y="471"/>
                      <a:pt x="100" y="470"/>
                    </a:cubicBezTo>
                    <a:cubicBezTo>
                      <a:pt x="98" y="470"/>
                      <a:pt x="96" y="470"/>
                      <a:pt x="93" y="470"/>
                    </a:cubicBezTo>
                    <a:cubicBezTo>
                      <a:pt x="88" y="470"/>
                      <a:pt x="83" y="471"/>
                      <a:pt x="79" y="472"/>
                    </a:cubicBezTo>
                    <a:cubicBezTo>
                      <a:pt x="73" y="467"/>
                      <a:pt x="66" y="464"/>
                      <a:pt x="59" y="462"/>
                    </a:cubicBezTo>
                    <a:cubicBezTo>
                      <a:pt x="56" y="462"/>
                      <a:pt x="53" y="461"/>
                      <a:pt x="49" y="461"/>
                    </a:cubicBezTo>
                    <a:cubicBezTo>
                      <a:pt x="46" y="461"/>
                      <a:pt x="42" y="462"/>
                      <a:pt x="38" y="463"/>
                    </a:cubicBezTo>
                    <a:cubicBezTo>
                      <a:pt x="33" y="458"/>
                      <a:pt x="27" y="454"/>
                      <a:pt x="20" y="452"/>
                    </a:cubicBezTo>
                    <a:cubicBezTo>
                      <a:pt x="16" y="450"/>
                      <a:pt x="11" y="450"/>
                      <a:pt x="7" y="450"/>
                    </a:cubicBezTo>
                    <a:cubicBezTo>
                      <a:pt x="5" y="450"/>
                      <a:pt x="3" y="450"/>
                      <a:pt x="1" y="450"/>
                    </a:cubicBezTo>
                    <a:cubicBezTo>
                      <a:pt x="26" y="311"/>
                      <a:pt x="26" y="171"/>
                      <a:pt x="0" y="33"/>
                    </a:cubicBezTo>
                    <a:cubicBezTo>
                      <a:pt x="53" y="12"/>
                      <a:pt x="119" y="0"/>
                      <a:pt x="185" y="0"/>
                    </a:cubicBezTo>
                    <a:cubicBezTo>
                      <a:pt x="251" y="0"/>
                      <a:pt x="316" y="12"/>
                      <a:pt x="370" y="33"/>
                    </a:cubicBezTo>
                    <a:cubicBezTo>
                      <a:pt x="344" y="171"/>
                      <a:pt x="343" y="311"/>
                      <a:pt x="368" y="449"/>
                    </a:cubicBezTo>
                    <a:cubicBezTo>
                      <a:pt x="367" y="449"/>
                      <a:pt x="365" y="449"/>
                      <a:pt x="364" y="449"/>
                    </a:cubicBezTo>
                    <a:cubicBezTo>
                      <a:pt x="359" y="449"/>
                      <a:pt x="355" y="450"/>
                      <a:pt x="350" y="451"/>
                    </a:cubicBezTo>
                    <a:cubicBezTo>
                      <a:pt x="343" y="454"/>
                      <a:pt x="337" y="457"/>
                      <a:pt x="332" y="462"/>
                    </a:cubicBezTo>
                    <a:cubicBezTo>
                      <a:pt x="329" y="461"/>
                      <a:pt x="325" y="461"/>
                      <a:pt x="322" y="461"/>
                    </a:cubicBezTo>
                    <a:cubicBezTo>
                      <a:pt x="318" y="461"/>
                      <a:pt x="315" y="461"/>
                      <a:pt x="311" y="462"/>
                    </a:cubicBezTo>
                    <a:cubicBezTo>
                      <a:pt x="304" y="464"/>
                      <a:pt x="298" y="467"/>
                      <a:pt x="292" y="472"/>
                    </a:cubicBezTo>
                    <a:cubicBezTo>
                      <a:pt x="287" y="470"/>
                      <a:pt x="283" y="469"/>
                      <a:pt x="277" y="469"/>
                    </a:cubicBezTo>
                    <a:cubicBezTo>
                      <a:pt x="275" y="469"/>
                      <a:pt x="273" y="470"/>
                      <a:pt x="270" y="470"/>
                    </a:cubicBezTo>
                    <a:cubicBezTo>
                      <a:pt x="263" y="471"/>
                      <a:pt x="256" y="474"/>
                      <a:pt x="250" y="478"/>
                    </a:cubicBezTo>
                    <a:cubicBezTo>
                      <a:pt x="244" y="476"/>
                      <a:pt x="238" y="474"/>
                      <a:pt x="232" y="474"/>
                    </a:cubicBezTo>
                    <a:cubicBezTo>
                      <a:pt x="231" y="474"/>
                      <a:pt x="230" y="475"/>
                      <a:pt x="228" y="475"/>
                    </a:cubicBezTo>
                    <a:cubicBezTo>
                      <a:pt x="221" y="475"/>
                      <a:pt x="213" y="478"/>
                      <a:pt x="207" y="482"/>
                    </a:cubicBezTo>
                    <a:cubicBezTo>
                      <a:pt x="201" y="478"/>
                      <a:pt x="193" y="476"/>
                      <a:pt x="186" y="476"/>
                    </a:cubicBezTo>
                    <a:cubicBezTo>
                      <a:pt x="178" y="476"/>
                      <a:pt x="170" y="478"/>
                      <a:pt x="164" y="4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9" name="Freeform: Shape 71"/>
              <p:cNvSpPr/>
              <p:nvPr/>
            </p:nvSpPr>
            <p:spPr bwMode="auto">
              <a:xfrm>
                <a:off x="1821068" y="1694903"/>
                <a:ext cx="869185" cy="373341"/>
              </a:xfrm>
              <a:custGeom>
                <a:avLst/>
                <a:gdLst/>
                <a:ahLst/>
                <a:cxnLst>
                  <a:cxn ang="0">
                    <a:pos x="370" y="33"/>
                  </a:cxn>
                  <a:cxn ang="0">
                    <a:pos x="185" y="0"/>
                  </a:cxn>
                  <a:cxn ang="0">
                    <a:pos x="0" y="33"/>
                  </a:cxn>
                  <a:cxn ang="0">
                    <a:pos x="16" y="159"/>
                  </a:cxn>
                  <a:cxn ang="0">
                    <a:pos x="185" y="132"/>
                  </a:cxn>
                  <a:cxn ang="0">
                    <a:pos x="353" y="159"/>
                  </a:cxn>
                  <a:cxn ang="0">
                    <a:pos x="370" y="33"/>
                  </a:cxn>
                </a:cxnLst>
                <a:rect l="0" t="0" r="r" b="b"/>
                <a:pathLst>
                  <a:path w="370" h="159">
                    <a:moveTo>
                      <a:pt x="370" y="33"/>
                    </a:moveTo>
                    <a:cubicBezTo>
                      <a:pt x="316" y="12"/>
                      <a:pt x="251" y="0"/>
                      <a:pt x="185" y="0"/>
                    </a:cubicBezTo>
                    <a:cubicBezTo>
                      <a:pt x="119" y="0"/>
                      <a:pt x="53" y="12"/>
                      <a:pt x="0" y="33"/>
                    </a:cubicBezTo>
                    <a:cubicBezTo>
                      <a:pt x="7" y="74"/>
                      <a:pt x="13" y="117"/>
                      <a:pt x="16" y="159"/>
                    </a:cubicBezTo>
                    <a:cubicBezTo>
                      <a:pt x="66" y="142"/>
                      <a:pt x="125" y="132"/>
                      <a:pt x="185" y="132"/>
                    </a:cubicBezTo>
                    <a:cubicBezTo>
                      <a:pt x="244" y="132"/>
                      <a:pt x="303" y="142"/>
                      <a:pt x="353" y="159"/>
                    </a:cubicBezTo>
                    <a:cubicBezTo>
                      <a:pt x="356" y="117"/>
                      <a:pt x="362" y="74"/>
                      <a:pt x="370" y="33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27" name="Freeform: Shape 72"/>
            <p:cNvSpPr/>
            <p:nvPr/>
          </p:nvSpPr>
          <p:spPr bwMode="auto">
            <a:xfrm>
              <a:off x="1719360" y="2576826"/>
              <a:ext cx="576499" cy="661051"/>
            </a:xfrm>
            <a:custGeom>
              <a:avLst/>
              <a:gdLst/>
              <a:ahLst/>
              <a:cxnLst>
                <a:cxn ang="0">
                  <a:pos x="74" y="51"/>
                </a:cxn>
                <a:cxn ang="0">
                  <a:pos x="67" y="47"/>
                </a:cxn>
                <a:cxn ang="0">
                  <a:pos x="66" y="39"/>
                </a:cxn>
                <a:cxn ang="0">
                  <a:pos x="69" y="33"/>
                </a:cxn>
                <a:cxn ang="0">
                  <a:pos x="71" y="24"/>
                </a:cxn>
                <a:cxn ang="0">
                  <a:pos x="47" y="0"/>
                </a:cxn>
                <a:cxn ang="0">
                  <a:pos x="23" y="24"/>
                </a:cxn>
                <a:cxn ang="0">
                  <a:pos x="25" y="34"/>
                </a:cxn>
                <a:cxn ang="0">
                  <a:pos x="28" y="39"/>
                </a:cxn>
                <a:cxn ang="0">
                  <a:pos x="26" y="47"/>
                </a:cxn>
                <a:cxn ang="0">
                  <a:pos x="18" y="52"/>
                </a:cxn>
                <a:cxn ang="0">
                  <a:pos x="0" y="88"/>
                </a:cxn>
                <a:cxn ang="0">
                  <a:pos x="93" y="88"/>
                </a:cxn>
                <a:cxn ang="0">
                  <a:pos x="74" y="51"/>
                </a:cxn>
                <a:cxn ang="0">
                  <a:pos x="57" y="91"/>
                </a:cxn>
                <a:cxn ang="0">
                  <a:pos x="51" y="96"/>
                </a:cxn>
                <a:cxn ang="0">
                  <a:pos x="48" y="98"/>
                </a:cxn>
                <a:cxn ang="0">
                  <a:pos x="45" y="98"/>
                </a:cxn>
                <a:cxn ang="0">
                  <a:pos x="42" y="96"/>
                </a:cxn>
                <a:cxn ang="0">
                  <a:pos x="36" y="91"/>
                </a:cxn>
                <a:cxn ang="0">
                  <a:pos x="33" y="84"/>
                </a:cxn>
                <a:cxn ang="0">
                  <a:pos x="36" y="77"/>
                </a:cxn>
                <a:cxn ang="0">
                  <a:pos x="39" y="69"/>
                </a:cxn>
                <a:cxn ang="0">
                  <a:pos x="42" y="62"/>
                </a:cxn>
                <a:cxn ang="0">
                  <a:pos x="44" y="57"/>
                </a:cxn>
                <a:cxn ang="0">
                  <a:pos x="42" y="56"/>
                </a:cxn>
                <a:cxn ang="0">
                  <a:pos x="36" y="51"/>
                </a:cxn>
                <a:cxn ang="0">
                  <a:pos x="47" y="47"/>
                </a:cxn>
                <a:cxn ang="0">
                  <a:pos x="57" y="51"/>
                </a:cxn>
                <a:cxn ang="0">
                  <a:pos x="51" y="56"/>
                </a:cxn>
                <a:cxn ang="0">
                  <a:pos x="49" y="57"/>
                </a:cxn>
                <a:cxn ang="0">
                  <a:pos x="51" y="62"/>
                </a:cxn>
                <a:cxn ang="0">
                  <a:pos x="54" y="69"/>
                </a:cxn>
                <a:cxn ang="0">
                  <a:pos x="57" y="77"/>
                </a:cxn>
                <a:cxn ang="0">
                  <a:pos x="60" y="84"/>
                </a:cxn>
                <a:cxn ang="0">
                  <a:pos x="57" y="91"/>
                </a:cxn>
              </a:cxnLst>
              <a:rect l="0" t="0" r="r" b="b"/>
              <a:pathLst>
                <a:path w="93" h="107">
                  <a:moveTo>
                    <a:pt x="74" y="51"/>
                  </a:moveTo>
                  <a:cubicBezTo>
                    <a:pt x="70" y="48"/>
                    <a:pt x="67" y="47"/>
                    <a:pt x="67" y="47"/>
                  </a:cubicBezTo>
                  <a:cubicBezTo>
                    <a:pt x="63" y="45"/>
                    <a:pt x="63" y="42"/>
                    <a:pt x="66" y="39"/>
                  </a:cubicBezTo>
                  <a:cubicBezTo>
                    <a:pt x="66" y="39"/>
                    <a:pt x="67" y="38"/>
                    <a:pt x="69" y="33"/>
                  </a:cubicBezTo>
                  <a:cubicBezTo>
                    <a:pt x="70" y="30"/>
                    <a:pt x="71" y="27"/>
                    <a:pt x="71" y="24"/>
                  </a:cubicBezTo>
                  <a:cubicBezTo>
                    <a:pt x="71" y="11"/>
                    <a:pt x="60" y="0"/>
                    <a:pt x="47" y="0"/>
                  </a:cubicBezTo>
                  <a:cubicBezTo>
                    <a:pt x="34" y="0"/>
                    <a:pt x="23" y="11"/>
                    <a:pt x="23" y="24"/>
                  </a:cubicBezTo>
                  <a:cubicBezTo>
                    <a:pt x="23" y="28"/>
                    <a:pt x="24" y="31"/>
                    <a:pt x="25" y="34"/>
                  </a:cubicBezTo>
                  <a:cubicBezTo>
                    <a:pt x="27" y="38"/>
                    <a:pt x="28" y="39"/>
                    <a:pt x="28" y="39"/>
                  </a:cubicBezTo>
                  <a:cubicBezTo>
                    <a:pt x="31" y="42"/>
                    <a:pt x="30" y="45"/>
                    <a:pt x="26" y="47"/>
                  </a:cubicBezTo>
                  <a:cubicBezTo>
                    <a:pt x="26" y="47"/>
                    <a:pt x="23" y="48"/>
                    <a:pt x="18" y="52"/>
                  </a:cubicBezTo>
                  <a:cubicBezTo>
                    <a:pt x="7" y="60"/>
                    <a:pt x="0" y="73"/>
                    <a:pt x="0" y="88"/>
                  </a:cubicBezTo>
                  <a:cubicBezTo>
                    <a:pt x="0" y="106"/>
                    <a:pt x="93" y="107"/>
                    <a:pt x="93" y="88"/>
                  </a:cubicBezTo>
                  <a:cubicBezTo>
                    <a:pt x="93" y="73"/>
                    <a:pt x="86" y="60"/>
                    <a:pt x="74" y="51"/>
                  </a:cubicBezTo>
                  <a:close/>
                  <a:moveTo>
                    <a:pt x="57" y="91"/>
                  </a:moveTo>
                  <a:cubicBezTo>
                    <a:pt x="55" y="93"/>
                    <a:pt x="53" y="95"/>
                    <a:pt x="51" y="96"/>
                  </a:cubicBezTo>
                  <a:cubicBezTo>
                    <a:pt x="49" y="97"/>
                    <a:pt x="48" y="98"/>
                    <a:pt x="48" y="98"/>
                  </a:cubicBezTo>
                  <a:cubicBezTo>
                    <a:pt x="45" y="98"/>
                    <a:pt x="45" y="98"/>
                    <a:pt x="45" y="98"/>
                  </a:cubicBezTo>
                  <a:cubicBezTo>
                    <a:pt x="45" y="98"/>
                    <a:pt x="44" y="97"/>
                    <a:pt x="42" y="96"/>
                  </a:cubicBezTo>
                  <a:cubicBezTo>
                    <a:pt x="40" y="95"/>
                    <a:pt x="38" y="93"/>
                    <a:pt x="36" y="91"/>
                  </a:cubicBezTo>
                  <a:cubicBezTo>
                    <a:pt x="35" y="89"/>
                    <a:pt x="33" y="87"/>
                    <a:pt x="33" y="84"/>
                  </a:cubicBezTo>
                  <a:cubicBezTo>
                    <a:pt x="34" y="82"/>
                    <a:pt x="36" y="79"/>
                    <a:pt x="36" y="77"/>
                  </a:cubicBezTo>
                  <a:cubicBezTo>
                    <a:pt x="37" y="74"/>
                    <a:pt x="38" y="71"/>
                    <a:pt x="39" y="69"/>
                  </a:cubicBezTo>
                  <a:cubicBezTo>
                    <a:pt x="40" y="66"/>
                    <a:pt x="41" y="64"/>
                    <a:pt x="42" y="62"/>
                  </a:cubicBezTo>
                  <a:cubicBezTo>
                    <a:pt x="43" y="60"/>
                    <a:pt x="44" y="58"/>
                    <a:pt x="44" y="57"/>
                  </a:cubicBezTo>
                  <a:cubicBezTo>
                    <a:pt x="44" y="57"/>
                    <a:pt x="43" y="56"/>
                    <a:pt x="42" y="56"/>
                  </a:cubicBezTo>
                  <a:cubicBezTo>
                    <a:pt x="40" y="55"/>
                    <a:pt x="38" y="53"/>
                    <a:pt x="36" y="51"/>
                  </a:cubicBezTo>
                  <a:cubicBezTo>
                    <a:pt x="35" y="50"/>
                    <a:pt x="42" y="47"/>
                    <a:pt x="47" y="47"/>
                  </a:cubicBezTo>
                  <a:cubicBezTo>
                    <a:pt x="51" y="47"/>
                    <a:pt x="58" y="50"/>
                    <a:pt x="57" y="51"/>
                  </a:cubicBezTo>
                  <a:cubicBezTo>
                    <a:pt x="55" y="53"/>
                    <a:pt x="53" y="55"/>
                    <a:pt x="51" y="56"/>
                  </a:cubicBezTo>
                  <a:cubicBezTo>
                    <a:pt x="50" y="56"/>
                    <a:pt x="50" y="57"/>
                    <a:pt x="49" y="57"/>
                  </a:cubicBezTo>
                  <a:cubicBezTo>
                    <a:pt x="50" y="58"/>
                    <a:pt x="50" y="60"/>
                    <a:pt x="51" y="62"/>
                  </a:cubicBezTo>
                  <a:cubicBezTo>
                    <a:pt x="52" y="64"/>
                    <a:pt x="53" y="66"/>
                    <a:pt x="54" y="69"/>
                  </a:cubicBezTo>
                  <a:cubicBezTo>
                    <a:pt x="55" y="71"/>
                    <a:pt x="56" y="74"/>
                    <a:pt x="57" y="77"/>
                  </a:cubicBezTo>
                  <a:cubicBezTo>
                    <a:pt x="58" y="79"/>
                    <a:pt x="60" y="82"/>
                    <a:pt x="60" y="84"/>
                  </a:cubicBezTo>
                  <a:cubicBezTo>
                    <a:pt x="60" y="87"/>
                    <a:pt x="59" y="89"/>
                    <a:pt x="57" y="9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28" name="Group 73"/>
            <p:cNvGrpSpPr/>
            <p:nvPr/>
          </p:nvGrpSpPr>
          <p:grpSpPr>
            <a:xfrm>
              <a:off x="4379354" y="2554465"/>
              <a:ext cx="621643" cy="705776"/>
              <a:chOff x="5619750" y="1314451"/>
              <a:chExt cx="211138" cy="239713"/>
            </a:xfrm>
            <a:solidFill>
              <a:schemeClr val="bg1"/>
            </a:solidFill>
          </p:grpSpPr>
          <p:sp>
            <p:nvSpPr>
              <p:cNvPr id="43" name="Freeform: Shape 74"/>
              <p:cNvSpPr/>
              <p:nvPr/>
            </p:nvSpPr>
            <p:spPr bwMode="auto">
              <a:xfrm>
                <a:off x="5619750" y="1314451"/>
                <a:ext cx="211138" cy="239713"/>
              </a:xfrm>
              <a:custGeom>
                <a:avLst/>
                <a:gdLst/>
                <a:ahLst/>
                <a:cxnLst>
                  <a:cxn ang="0">
                    <a:pos x="49" y="15"/>
                  </a:cxn>
                  <a:cxn ang="0">
                    <a:pos x="41" y="9"/>
                  </a:cxn>
                  <a:cxn ang="0">
                    <a:pos x="33" y="15"/>
                  </a:cxn>
                  <a:cxn ang="0">
                    <a:pos x="4" y="39"/>
                  </a:cxn>
                  <a:cxn ang="0">
                    <a:pos x="32" y="91"/>
                  </a:cxn>
                  <a:cxn ang="0">
                    <a:pos x="51" y="90"/>
                  </a:cxn>
                  <a:cxn ang="0">
                    <a:pos x="79" y="39"/>
                  </a:cxn>
                  <a:cxn ang="0">
                    <a:pos x="49" y="15"/>
                  </a:cxn>
                  <a:cxn ang="0">
                    <a:pos x="69" y="42"/>
                  </a:cxn>
                  <a:cxn ang="0">
                    <a:pos x="49" y="80"/>
                  </a:cxn>
                  <a:cxn ang="0">
                    <a:pos x="34" y="80"/>
                  </a:cxn>
                  <a:cxn ang="0">
                    <a:pos x="13" y="42"/>
                  </a:cxn>
                  <a:cxn ang="0">
                    <a:pos x="35" y="24"/>
                  </a:cxn>
                  <a:cxn ang="0">
                    <a:pos x="41" y="20"/>
                  </a:cxn>
                  <a:cxn ang="0">
                    <a:pos x="47" y="24"/>
                  </a:cxn>
                  <a:cxn ang="0">
                    <a:pos x="69" y="42"/>
                  </a:cxn>
                </a:cxnLst>
                <a:rect l="0" t="0" r="r" b="b"/>
                <a:pathLst>
                  <a:path w="82" h="94">
                    <a:moveTo>
                      <a:pt x="49" y="15"/>
                    </a:moveTo>
                    <a:cubicBezTo>
                      <a:pt x="48" y="14"/>
                      <a:pt x="45" y="9"/>
                      <a:pt x="41" y="9"/>
                    </a:cubicBezTo>
                    <a:cubicBezTo>
                      <a:pt x="38" y="9"/>
                      <a:pt x="34" y="14"/>
                      <a:pt x="33" y="15"/>
                    </a:cubicBezTo>
                    <a:cubicBezTo>
                      <a:pt x="18" y="24"/>
                      <a:pt x="0" y="1"/>
                      <a:pt x="4" y="39"/>
                    </a:cubicBezTo>
                    <a:cubicBezTo>
                      <a:pt x="6" y="69"/>
                      <a:pt x="22" y="84"/>
                      <a:pt x="32" y="91"/>
                    </a:cubicBezTo>
                    <a:cubicBezTo>
                      <a:pt x="37" y="94"/>
                      <a:pt x="46" y="94"/>
                      <a:pt x="51" y="90"/>
                    </a:cubicBezTo>
                    <a:cubicBezTo>
                      <a:pt x="61" y="84"/>
                      <a:pt x="77" y="69"/>
                      <a:pt x="79" y="39"/>
                    </a:cubicBezTo>
                    <a:cubicBezTo>
                      <a:pt x="82" y="0"/>
                      <a:pt x="65" y="24"/>
                      <a:pt x="49" y="15"/>
                    </a:cubicBezTo>
                    <a:close/>
                    <a:moveTo>
                      <a:pt x="69" y="42"/>
                    </a:moveTo>
                    <a:cubicBezTo>
                      <a:pt x="68" y="64"/>
                      <a:pt x="56" y="75"/>
                      <a:pt x="49" y="80"/>
                    </a:cubicBezTo>
                    <a:cubicBezTo>
                      <a:pt x="44" y="83"/>
                      <a:pt x="38" y="83"/>
                      <a:pt x="34" y="80"/>
                    </a:cubicBezTo>
                    <a:cubicBezTo>
                      <a:pt x="27" y="75"/>
                      <a:pt x="15" y="64"/>
                      <a:pt x="13" y="42"/>
                    </a:cubicBezTo>
                    <a:cubicBezTo>
                      <a:pt x="11" y="14"/>
                      <a:pt x="24" y="31"/>
                      <a:pt x="35" y="24"/>
                    </a:cubicBezTo>
                    <a:cubicBezTo>
                      <a:pt x="36" y="24"/>
                      <a:pt x="39" y="20"/>
                      <a:pt x="41" y="20"/>
                    </a:cubicBezTo>
                    <a:cubicBezTo>
                      <a:pt x="44" y="19"/>
                      <a:pt x="46" y="23"/>
                      <a:pt x="47" y="24"/>
                    </a:cubicBezTo>
                    <a:cubicBezTo>
                      <a:pt x="59" y="31"/>
                      <a:pt x="72" y="13"/>
                      <a:pt x="69" y="4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4" name="Freeform: Shape 75"/>
              <p:cNvSpPr/>
              <p:nvPr/>
            </p:nvSpPr>
            <p:spPr bwMode="auto">
              <a:xfrm>
                <a:off x="5673725" y="1381126"/>
                <a:ext cx="100013" cy="85725"/>
              </a:xfrm>
              <a:custGeom>
                <a:avLst/>
                <a:gdLst/>
                <a:ahLst/>
                <a:cxnLst>
                  <a:cxn ang="0">
                    <a:pos x="24" y="7"/>
                  </a:cxn>
                  <a:cxn ang="0">
                    <a:pos x="20" y="4"/>
                  </a:cxn>
                  <a:cxn ang="0">
                    <a:pos x="16" y="7"/>
                  </a:cxn>
                  <a:cxn ang="0">
                    <a:pos x="2" y="19"/>
                  </a:cxn>
                  <a:cxn ang="0">
                    <a:pos x="6" y="34"/>
                  </a:cxn>
                  <a:cxn ang="0">
                    <a:pos x="39" y="11"/>
                  </a:cxn>
                  <a:cxn ang="0">
                    <a:pos x="24" y="7"/>
                  </a:cxn>
                </a:cxnLst>
                <a:rect l="0" t="0" r="r" b="b"/>
                <a:pathLst>
                  <a:path w="39" h="34">
                    <a:moveTo>
                      <a:pt x="24" y="7"/>
                    </a:moveTo>
                    <a:cubicBezTo>
                      <a:pt x="24" y="7"/>
                      <a:pt x="22" y="4"/>
                      <a:pt x="20" y="4"/>
                    </a:cubicBezTo>
                    <a:cubicBezTo>
                      <a:pt x="19" y="4"/>
                      <a:pt x="17" y="7"/>
                      <a:pt x="16" y="7"/>
                    </a:cubicBezTo>
                    <a:cubicBezTo>
                      <a:pt x="9" y="12"/>
                      <a:pt x="0" y="0"/>
                      <a:pt x="2" y="19"/>
                    </a:cubicBezTo>
                    <a:cubicBezTo>
                      <a:pt x="3" y="25"/>
                      <a:pt x="4" y="30"/>
                      <a:pt x="6" y="34"/>
                    </a:cubicBezTo>
                    <a:cubicBezTo>
                      <a:pt x="18" y="27"/>
                      <a:pt x="29" y="20"/>
                      <a:pt x="39" y="11"/>
                    </a:cubicBezTo>
                    <a:cubicBezTo>
                      <a:pt x="37" y="4"/>
                      <a:pt x="30" y="11"/>
                      <a:pt x="24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5" name="Freeform: Shape 76"/>
              <p:cNvSpPr/>
              <p:nvPr/>
            </p:nvSpPr>
            <p:spPr bwMode="auto">
              <a:xfrm>
                <a:off x="5705475" y="1441451"/>
                <a:ext cx="66675" cy="57150"/>
              </a:xfrm>
              <a:custGeom>
                <a:avLst/>
                <a:gdLst/>
                <a:ahLst/>
                <a:cxnLst>
                  <a:cxn ang="0">
                    <a:pos x="4" y="20"/>
                  </a:cxn>
                  <a:cxn ang="0">
                    <a:pos x="13" y="20"/>
                  </a:cxn>
                  <a:cxn ang="0">
                    <a:pos x="26" y="0"/>
                  </a:cxn>
                  <a:cxn ang="0">
                    <a:pos x="0" y="18"/>
                  </a:cxn>
                  <a:cxn ang="0">
                    <a:pos x="4" y="20"/>
                  </a:cxn>
                </a:cxnLst>
                <a:rect l="0" t="0" r="r" b="b"/>
                <a:pathLst>
                  <a:path w="26" h="22">
                    <a:moveTo>
                      <a:pt x="4" y="20"/>
                    </a:moveTo>
                    <a:cubicBezTo>
                      <a:pt x="6" y="22"/>
                      <a:pt x="10" y="22"/>
                      <a:pt x="13" y="20"/>
                    </a:cubicBezTo>
                    <a:cubicBezTo>
                      <a:pt x="18" y="17"/>
                      <a:pt x="24" y="11"/>
                      <a:pt x="26" y="0"/>
                    </a:cubicBezTo>
                    <a:cubicBezTo>
                      <a:pt x="18" y="6"/>
                      <a:pt x="9" y="12"/>
                      <a:pt x="0" y="18"/>
                    </a:cubicBezTo>
                    <a:cubicBezTo>
                      <a:pt x="2" y="19"/>
                      <a:pt x="3" y="19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9" name="Group 77"/>
            <p:cNvGrpSpPr/>
            <p:nvPr/>
          </p:nvGrpSpPr>
          <p:grpSpPr>
            <a:xfrm>
              <a:off x="9700061" y="2591055"/>
              <a:ext cx="719598" cy="632575"/>
              <a:chOff x="1539875" y="2044700"/>
              <a:chExt cx="341313" cy="300038"/>
            </a:xfrm>
            <a:solidFill>
              <a:schemeClr val="bg1"/>
            </a:solidFill>
          </p:grpSpPr>
          <p:sp>
            <p:nvSpPr>
              <p:cNvPr id="34" name="Freeform: Shape 78"/>
              <p:cNvSpPr/>
              <p:nvPr/>
            </p:nvSpPr>
            <p:spPr bwMode="auto">
              <a:xfrm>
                <a:off x="1539875" y="2078038"/>
                <a:ext cx="341313" cy="209550"/>
              </a:xfrm>
              <a:custGeom>
                <a:avLst/>
                <a:gdLst/>
                <a:ahLst/>
                <a:cxnLst>
                  <a:cxn ang="0">
                    <a:pos x="124" y="38"/>
                  </a:cxn>
                  <a:cxn ang="0">
                    <a:pos x="124" y="37"/>
                  </a:cxn>
                  <a:cxn ang="0">
                    <a:pos x="123" y="36"/>
                  </a:cxn>
                  <a:cxn ang="0">
                    <a:pos x="122" y="35"/>
                  </a:cxn>
                  <a:cxn ang="0">
                    <a:pos x="121" y="34"/>
                  </a:cxn>
                  <a:cxn ang="0">
                    <a:pos x="120" y="33"/>
                  </a:cxn>
                  <a:cxn ang="0">
                    <a:pos x="119" y="33"/>
                  </a:cxn>
                  <a:cxn ang="0">
                    <a:pos x="118" y="32"/>
                  </a:cxn>
                  <a:cxn ang="0">
                    <a:pos x="117" y="32"/>
                  </a:cxn>
                  <a:cxn ang="0">
                    <a:pos x="43" y="32"/>
                  </a:cxn>
                  <a:cxn ang="0">
                    <a:pos x="40" y="25"/>
                  </a:cxn>
                  <a:cxn ang="0">
                    <a:pos x="34" y="4"/>
                  </a:cxn>
                  <a:cxn ang="0">
                    <a:pos x="33" y="4"/>
                  </a:cxn>
                  <a:cxn ang="0">
                    <a:pos x="33" y="2"/>
                  </a:cxn>
                  <a:cxn ang="0">
                    <a:pos x="32" y="1"/>
                  </a:cxn>
                  <a:cxn ang="0">
                    <a:pos x="31" y="1"/>
                  </a:cxn>
                  <a:cxn ang="0">
                    <a:pos x="29" y="0"/>
                  </a:cxn>
                  <a:cxn ang="0">
                    <a:pos x="28" y="0"/>
                  </a:cxn>
                  <a:cxn ang="0">
                    <a:pos x="27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0" y="9"/>
                  </a:cxn>
                  <a:cxn ang="0">
                    <a:pos x="3" y="13"/>
                  </a:cxn>
                  <a:cxn ang="0">
                    <a:pos x="8" y="14"/>
                  </a:cxn>
                  <a:cxn ang="0">
                    <a:pos x="22" y="15"/>
                  </a:cxn>
                  <a:cxn ang="0">
                    <a:pos x="38" y="65"/>
                  </a:cxn>
                  <a:cxn ang="0">
                    <a:pos x="40" y="71"/>
                  </a:cxn>
                  <a:cxn ang="0">
                    <a:pos x="41" y="72"/>
                  </a:cxn>
                  <a:cxn ang="0">
                    <a:pos x="42" y="73"/>
                  </a:cxn>
                  <a:cxn ang="0">
                    <a:pos x="43" y="74"/>
                  </a:cxn>
                  <a:cxn ang="0">
                    <a:pos x="44" y="75"/>
                  </a:cxn>
                  <a:cxn ang="0">
                    <a:pos x="45" y="75"/>
                  </a:cxn>
                  <a:cxn ang="0">
                    <a:pos x="47" y="76"/>
                  </a:cxn>
                  <a:cxn ang="0">
                    <a:pos x="52" y="76"/>
                  </a:cxn>
                  <a:cxn ang="0">
                    <a:pos x="113" y="76"/>
                  </a:cxn>
                  <a:cxn ang="0">
                    <a:pos x="114" y="75"/>
                  </a:cxn>
                  <a:cxn ang="0">
                    <a:pos x="116" y="75"/>
                  </a:cxn>
                  <a:cxn ang="0">
                    <a:pos x="117" y="74"/>
                  </a:cxn>
                  <a:cxn ang="0">
                    <a:pos x="118" y="74"/>
                  </a:cxn>
                  <a:cxn ang="0">
                    <a:pos x="119" y="73"/>
                  </a:cxn>
                  <a:cxn ang="0">
                    <a:pos x="119" y="72"/>
                  </a:cxn>
                  <a:cxn ang="0">
                    <a:pos x="120" y="70"/>
                  </a:cxn>
                  <a:cxn ang="0">
                    <a:pos x="120" y="70"/>
                  </a:cxn>
                  <a:cxn ang="0">
                    <a:pos x="123" y="46"/>
                  </a:cxn>
                  <a:cxn ang="0">
                    <a:pos x="124" y="40"/>
                  </a:cxn>
                  <a:cxn ang="0">
                    <a:pos x="124" y="39"/>
                  </a:cxn>
                  <a:cxn ang="0">
                    <a:pos x="107" y="60"/>
                  </a:cxn>
                  <a:cxn ang="0">
                    <a:pos x="53" y="62"/>
                  </a:cxn>
                  <a:cxn ang="0">
                    <a:pos x="49" y="54"/>
                  </a:cxn>
                  <a:cxn ang="0">
                    <a:pos x="48" y="46"/>
                  </a:cxn>
                  <a:cxn ang="0">
                    <a:pos x="109" y="48"/>
                  </a:cxn>
                </a:cxnLst>
                <a:rect l="0" t="0" r="r" b="b"/>
                <a:pathLst>
                  <a:path w="124" h="76">
                    <a:moveTo>
                      <a:pt x="124" y="39"/>
                    </a:moveTo>
                    <a:cubicBezTo>
                      <a:pt x="124" y="39"/>
                      <a:pt x="124" y="38"/>
                      <a:pt x="124" y="38"/>
                    </a:cubicBezTo>
                    <a:cubicBezTo>
                      <a:pt x="124" y="38"/>
                      <a:pt x="124" y="38"/>
                      <a:pt x="124" y="38"/>
                    </a:cubicBezTo>
                    <a:cubicBezTo>
                      <a:pt x="124" y="37"/>
                      <a:pt x="124" y="37"/>
                      <a:pt x="124" y="37"/>
                    </a:cubicBezTo>
                    <a:cubicBezTo>
                      <a:pt x="124" y="37"/>
                      <a:pt x="123" y="36"/>
                      <a:pt x="123" y="36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23" y="35"/>
                      <a:pt x="123" y="35"/>
                      <a:pt x="123" y="35"/>
                    </a:cubicBezTo>
                    <a:cubicBezTo>
                      <a:pt x="123" y="35"/>
                      <a:pt x="122" y="35"/>
                      <a:pt x="122" y="35"/>
                    </a:cubicBezTo>
                    <a:cubicBezTo>
                      <a:pt x="122" y="34"/>
                      <a:pt x="122" y="34"/>
                      <a:pt x="122" y="34"/>
                    </a:cubicBezTo>
                    <a:cubicBezTo>
                      <a:pt x="122" y="34"/>
                      <a:pt x="122" y="34"/>
                      <a:pt x="121" y="34"/>
                    </a:cubicBezTo>
                    <a:cubicBezTo>
                      <a:pt x="121" y="34"/>
                      <a:pt x="121" y="33"/>
                      <a:pt x="121" y="33"/>
                    </a:cubicBezTo>
                    <a:cubicBezTo>
                      <a:pt x="121" y="33"/>
                      <a:pt x="120" y="33"/>
                      <a:pt x="120" y="33"/>
                    </a:cubicBezTo>
                    <a:cubicBezTo>
                      <a:pt x="120" y="33"/>
                      <a:pt x="120" y="33"/>
                      <a:pt x="120" y="33"/>
                    </a:cubicBezTo>
                    <a:cubicBezTo>
                      <a:pt x="119" y="33"/>
                      <a:pt x="119" y="33"/>
                      <a:pt x="119" y="33"/>
                    </a:cubicBezTo>
                    <a:cubicBezTo>
                      <a:pt x="119" y="32"/>
                      <a:pt x="119" y="32"/>
                      <a:pt x="118" y="32"/>
                    </a:cubicBezTo>
                    <a:cubicBezTo>
                      <a:pt x="118" y="32"/>
                      <a:pt x="118" y="32"/>
                      <a:pt x="118" y="32"/>
                    </a:cubicBezTo>
                    <a:cubicBezTo>
                      <a:pt x="118" y="32"/>
                      <a:pt x="118" y="32"/>
                      <a:pt x="118" y="32"/>
                    </a:cubicBezTo>
                    <a:cubicBezTo>
                      <a:pt x="117" y="32"/>
                      <a:pt x="117" y="32"/>
                      <a:pt x="117" y="32"/>
                    </a:cubicBezTo>
                    <a:cubicBezTo>
                      <a:pt x="117" y="32"/>
                      <a:pt x="115" y="32"/>
                      <a:pt x="112" y="32"/>
                    </a:cubicBezTo>
                    <a:cubicBezTo>
                      <a:pt x="43" y="32"/>
                      <a:pt x="43" y="32"/>
                      <a:pt x="43" y="32"/>
                    </a:cubicBezTo>
                    <a:cubicBezTo>
                      <a:pt x="43" y="32"/>
                      <a:pt x="42" y="32"/>
                      <a:pt x="42" y="31"/>
                    </a:cubicBezTo>
                    <a:cubicBezTo>
                      <a:pt x="42" y="31"/>
                      <a:pt x="41" y="28"/>
                      <a:pt x="40" y="25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4" y="7"/>
                      <a:pt x="34" y="4"/>
                      <a:pt x="34" y="4"/>
                    </a:cubicBezTo>
                    <a:cubicBezTo>
                      <a:pt x="34" y="4"/>
                      <a:pt x="34" y="4"/>
                      <a:pt x="33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3"/>
                      <a:pt x="33" y="3"/>
                      <a:pt x="33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2"/>
                      <a:pt x="32" y="2"/>
                      <a:pt x="32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0" y="1"/>
                      <a:pt x="30" y="0"/>
                      <a:pt x="30" y="0"/>
                    </a:cubicBezTo>
                    <a:cubicBezTo>
                      <a:pt x="30" y="0"/>
                      <a:pt x="30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5" y="0"/>
                      <a:pt x="21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3" y="1"/>
                      <a:pt x="2" y="1"/>
                      <a:pt x="2" y="2"/>
                    </a:cubicBezTo>
                    <a:cubicBezTo>
                      <a:pt x="1" y="2"/>
                      <a:pt x="1" y="3"/>
                      <a:pt x="0" y="4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1" y="10"/>
                      <a:pt x="1" y="11"/>
                      <a:pt x="2" y="11"/>
                    </a:cubicBezTo>
                    <a:cubicBezTo>
                      <a:pt x="2" y="12"/>
                      <a:pt x="3" y="12"/>
                      <a:pt x="3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6" y="13"/>
                      <a:pt x="7" y="14"/>
                      <a:pt x="8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4"/>
                      <a:pt x="22" y="14"/>
                      <a:pt x="22" y="15"/>
                    </a:cubicBezTo>
                    <a:cubicBezTo>
                      <a:pt x="23" y="15"/>
                      <a:pt x="23" y="18"/>
                      <a:pt x="24" y="21"/>
                    </a:cubicBezTo>
                    <a:cubicBezTo>
                      <a:pt x="38" y="65"/>
                      <a:pt x="38" y="65"/>
                      <a:pt x="38" y="65"/>
                    </a:cubicBezTo>
                    <a:cubicBezTo>
                      <a:pt x="39" y="68"/>
                      <a:pt x="40" y="71"/>
                      <a:pt x="40" y="71"/>
                    </a:cubicBezTo>
                    <a:cubicBezTo>
                      <a:pt x="40" y="71"/>
                      <a:pt x="40" y="71"/>
                      <a:pt x="40" y="71"/>
                    </a:cubicBezTo>
                    <a:cubicBezTo>
                      <a:pt x="40" y="71"/>
                      <a:pt x="40" y="71"/>
                      <a:pt x="40" y="72"/>
                    </a:cubicBezTo>
                    <a:cubicBezTo>
                      <a:pt x="41" y="72"/>
                      <a:pt x="41" y="72"/>
                      <a:pt x="41" y="72"/>
                    </a:cubicBezTo>
                    <a:cubicBezTo>
                      <a:pt x="41" y="72"/>
                      <a:pt x="41" y="72"/>
                      <a:pt x="41" y="73"/>
                    </a:cubicBezTo>
                    <a:cubicBezTo>
                      <a:pt x="41" y="73"/>
                      <a:pt x="41" y="73"/>
                      <a:pt x="42" y="73"/>
                    </a:cubicBezTo>
                    <a:cubicBezTo>
                      <a:pt x="42" y="73"/>
                      <a:pt x="42" y="74"/>
                      <a:pt x="42" y="74"/>
                    </a:cubicBezTo>
                    <a:cubicBezTo>
                      <a:pt x="42" y="74"/>
                      <a:pt x="42" y="74"/>
                      <a:pt x="43" y="74"/>
                    </a:cubicBezTo>
                    <a:cubicBezTo>
                      <a:pt x="43" y="74"/>
                      <a:pt x="43" y="74"/>
                      <a:pt x="43" y="74"/>
                    </a:cubicBezTo>
                    <a:cubicBezTo>
                      <a:pt x="43" y="75"/>
                      <a:pt x="44" y="75"/>
                      <a:pt x="44" y="75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44" y="75"/>
                      <a:pt x="45" y="75"/>
                      <a:pt x="45" y="75"/>
                    </a:cubicBezTo>
                    <a:cubicBezTo>
                      <a:pt x="45" y="75"/>
                      <a:pt x="45" y="75"/>
                      <a:pt x="45" y="75"/>
                    </a:cubicBezTo>
                    <a:cubicBezTo>
                      <a:pt x="46" y="75"/>
                      <a:pt x="46" y="76"/>
                      <a:pt x="47" y="76"/>
                    </a:cubicBezTo>
                    <a:cubicBezTo>
                      <a:pt x="47" y="76"/>
                      <a:pt x="47" y="76"/>
                      <a:pt x="47" y="76"/>
                    </a:cubicBezTo>
                    <a:cubicBezTo>
                      <a:pt x="47" y="76"/>
                      <a:pt x="49" y="76"/>
                      <a:pt x="52" y="76"/>
                    </a:cubicBezTo>
                    <a:cubicBezTo>
                      <a:pt x="113" y="76"/>
                      <a:pt x="113" y="76"/>
                      <a:pt x="113" y="76"/>
                    </a:cubicBezTo>
                    <a:cubicBezTo>
                      <a:pt x="113" y="76"/>
                      <a:pt x="113" y="76"/>
                      <a:pt x="113" y="76"/>
                    </a:cubicBezTo>
                    <a:cubicBezTo>
                      <a:pt x="113" y="76"/>
                      <a:pt x="113" y="76"/>
                      <a:pt x="113" y="76"/>
                    </a:cubicBezTo>
                    <a:cubicBezTo>
                      <a:pt x="113" y="76"/>
                      <a:pt x="114" y="75"/>
                      <a:pt x="114" y="75"/>
                    </a:cubicBezTo>
                    <a:cubicBezTo>
                      <a:pt x="114" y="75"/>
                      <a:pt x="115" y="75"/>
                      <a:pt x="115" y="75"/>
                    </a:cubicBezTo>
                    <a:cubicBezTo>
                      <a:pt x="115" y="75"/>
                      <a:pt x="115" y="75"/>
                      <a:pt x="116" y="75"/>
                    </a:cubicBezTo>
                    <a:cubicBezTo>
                      <a:pt x="116" y="75"/>
                      <a:pt x="116" y="75"/>
                      <a:pt x="116" y="75"/>
                    </a:cubicBezTo>
                    <a:cubicBezTo>
                      <a:pt x="116" y="75"/>
                      <a:pt x="116" y="75"/>
                      <a:pt x="117" y="74"/>
                    </a:cubicBezTo>
                    <a:cubicBezTo>
                      <a:pt x="117" y="74"/>
                      <a:pt x="117" y="74"/>
                      <a:pt x="117" y="74"/>
                    </a:cubicBezTo>
                    <a:cubicBezTo>
                      <a:pt x="117" y="74"/>
                      <a:pt x="117" y="74"/>
                      <a:pt x="118" y="74"/>
                    </a:cubicBezTo>
                    <a:cubicBezTo>
                      <a:pt x="118" y="74"/>
                      <a:pt x="118" y="73"/>
                      <a:pt x="118" y="73"/>
                    </a:cubicBezTo>
                    <a:cubicBezTo>
                      <a:pt x="118" y="73"/>
                      <a:pt x="118" y="73"/>
                      <a:pt x="119" y="73"/>
                    </a:cubicBezTo>
                    <a:cubicBezTo>
                      <a:pt x="119" y="73"/>
                      <a:pt x="119" y="72"/>
                      <a:pt x="119" y="72"/>
                    </a:cubicBezTo>
                    <a:cubicBezTo>
                      <a:pt x="119" y="72"/>
                      <a:pt x="119" y="72"/>
                      <a:pt x="119" y="72"/>
                    </a:cubicBezTo>
                    <a:cubicBezTo>
                      <a:pt x="119" y="71"/>
                      <a:pt x="119" y="71"/>
                      <a:pt x="119" y="71"/>
                    </a:cubicBezTo>
                    <a:cubicBezTo>
                      <a:pt x="119" y="71"/>
                      <a:pt x="120" y="71"/>
                      <a:pt x="120" y="70"/>
                    </a:cubicBezTo>
                    <a:cubicBezTo>
                      <a:pt x="120" y="70"/>
                      <a:pt x="120" y="70"/>
                      <a:pt x="120" y="70"/>
                    </a:cubicBezTo>
                    <a:cubicBezTo>
                      <a:pt x="120" y="70"/>
                      <a:pt x="120" y="70"/>
                      <a:pt x="120" y="70"/>
                    </a:cubicBezTo>
                    <a:cubicBezTo>
                      <a:pt x="120" y="70"/>
                      <a:pt x="120" y="67"/>
                      <a:pt x="121" y="64"/>
                    </a:cubicBezTo>
                    <a:cubicBezTo>
                      <a:pt x="123" y="46"/>
                      <a:pt x="123" y="46"/>
                      <a:pt x="123" y="46"/>
                    </a:cubicBezTo>
                    <a:cubicBezTo>
                      <a:pt x="124" y="43"/>
                      <a:pt x="124" y="40"/>
                      <a:pt x="124" y="40"/>
                    </a:cubicBezTo>
                    <a:cubicBezTo>
                      <a:pt x="124" y="40"/>
                      <a:pt x="124" y="40"/>
                      <a:pt x="124" y="40"/>
                    </a:cubicBezTo>
                    <a:cubicBezTo>
                      <a:pt x="124" y="39"/>
                      <a:pt x="124" y="39"/>
                      <a:pt x="124" y="39"/>
                    </a:cubicBezTo>
                    <a:cubicBezTo>
                      <a:pt x="124" y="39"/>
                      <a:pt x="124" y="39"/>
                      <a:pt x="124" y="39"/>
                    </a:cubicBezTo>
                    <a:close/>
                    <a:moveTo>
                      <a:pt x="108" y="54"/>
                    </a:moveTo>
                    <a:cubicBezTo>
                      <a:pt x="108" y="57"/>
                      <a:pt x="107" y="60"/>
                      <a:pt x="107" y="60"/>
                    </a:cubicBezTo>
                    <a:cubicBezTo>
                      <a:pt x="107" y="61"/>
                      <a:pt x="106" y="62"/>
                      <a:pt x="105" y="62"/>
                    </a:cubicBezTo>
                    <a:cubicBezTo>
                      <a:pt x="53" y="62"/>
                      <a:pt x="53" y="62"/>
                      <a:pt x="53" y="62"/>
                    </a:cubicBezTo>
                    <a:cubicBezTo>
                      <a:pt x="52" y="62"/>
                      <a:pt x="51" y="61"/>
                      <a:pt x="51" y="60"/>
                    </a:cubicBezTo>
                    <a:cubicBezTo>
                      <a:pt x="51" y="59"/>
                      <a:pt x="50" y="57"/>
                      <a:pt x="49" y="54"/>
                    </a:cubicBezTo>
                    <a:cubicBezTo>
                      <a:pt x="48" y="51"/>
                      <a:pt x="47" y="48"/>
                      <a:pt x="47" y="47"/>
                    </a:cubicBezTo>
                    <a:cubicBezTo>
                      <a:pt x="47" y="47"/>
                      <a:pt x="47" y="46"/>
                      <a:pt x="48" y="46"/>
                    </a:cubicBezTo>
                    <a:cubicBezTo>
                      <a:pt x="107" y="46"/>
                      <a:pt x="107" y="46"/>
                      <a:pt x="107" y="46"/>
                    </a:cubicBezTo>
                    <a:cubicBezTo>
                      <a:pt x="108" y="46"/>
                      <a:pt x="109" y="47"/>
                      <a:pt x="109" y="48"/>
                    </a:cubicBezTo>
                    <a:cubicBezTo>
                      <a:pt x="109" y="49"/>
                      <a:pt x="108" y="52"/>
                      <a:pt x="108" y="5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" name="Oval 79"/>
              <p:cNvSpPr/>
              <p:nvPr/>
            </p:nvSpPr>
            <p:spPr bwMode="auto">
              <a:xfrm>
                <a:off x="1663700" y="2298700"/>
                <a:ext cx="47625" cy="46038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6" name="Oval 80"/>
              <p:cNvSpPr/>
              <p:nvPr/>
            </p:nvSpPr>
            <p:spPr bwMode="auto">
              <a:xfrm>
                <a:off x="1804988" y="2298700"/>
                <a:ext cx="46038" cy="46038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7" name="Freeform: Shape 81"/>
              <p:cNvSpPr/>
              <p:nvPr/>
            </p:nvSpPr>
            <p:spPr bwMode="auto">
              <a:xfrm>
                <a:off x="1738313" y="2055813"/>
                <a:ext cx="98425" cy="76200"/>
              </a:xfrm>
              <a:custGeom>
                <a:avLst/>
                <a:gdLst/>
                <a:ahLst/>
                <a:cxnLst>
                  <a:cxn ang="0">
                    <a:pos x="4" y="17"/>
                  </a:cxn>
                  <a:cxn ang="0">
                    <a:pos x="25" y="27"/>
                  </a:cxn>
                  <a:cxn ang="0">
                    <a:pos x="32" y="24"/>
                  </a:cxn>
                  <a:cxn ang="0">
                    <a:pos x="35" y="19"/>
                  </a:cxn>
                  <a:cxn ang="0">
                    <a:pos x="32" y="11"/>
                  </a:cxn>
                  <a:cxn ang="0">
                    <a:pos x="12" y="1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4" y="17"/>
                  </a:cxn>
                </a:cxnLst>
                <a:rect l="0" t="0" r="r" b="b"/>
                <a:pathLst>
                  <a:path w="36" h="28">
                    <a:moveTo>
                      <a:pt x="4" y="17"/>
                    </a:moveTo>
                    <a:cubicBezTo>
                      <a:pt x="25" y="27"/>
                      <a:pt x="25" y="27"/>
                      <a:pt x="25" y="27"/>
                    </a:cubicBezTo>
                    <a:cubicBezTo>
                      <a:pt x="27" y="28"/>
                      <a:pt x="31" y="27"/>
                      <a:pt x="32" y="24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6" y="16"/>
                      <a:pt x="35" y="13"/>
                      <a:pt x="32" y="1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0" y="12"/>
                      <a:pt x="1" y="15"/>
                      <a:pt x="4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8" name="Freeform: Shape 82"/>
              <p:cNvSpPr/>
              <p:nvPr/>
            </p:nvSpPr>
            <p:spPr bwMode="auto">
              <a:xfrm>
                <a:off x="1636713" y="2044700"/>
                <a:ext cx="98425" cy="68263"/>
              </a:xfrm>
              <a:custGeom>
                <a:avLst/>
                <a:gdLst/>
                <a:ahLst/>
                <a:cxnLst>
                  <a:cxn ang="0">
                    <a:pos x="3" y="21"/>
                  </a:cxn>
                  <a:cxn ang="0">
                    <a:pos x="10" y="24"/>
                  </a:cxn>
                  <a:cxn ang="0">
                    <a:pos x="32" y="18"/>
                  </a:cxn>
                  <a:cxn ang="0">
                    <a:pos x="35" y="11"/>
                  </a:cxn>
                  <a:cxn ang="0">
                    <a:pos x="34" y="5"/>
                  </a:cxn>
                  <a:cxn ang="0">
                    <a:pos x="27" y="1"/>
                  </a:cxn>
                  <a:cxn ang="0">
                    <a:pos x="5" y="8"/>
                  </a:cxn>
                  <a:cxn ang="0">
                    <a:pos x="1" y="15"/>
                  </a:cxn>
                  <a:cxn ang="0">
                    <a:pos x="3" y="21"/>
                  </a:cxn>
                </a:cxnLst>
                <a:rect l="0" t="0" r="r" b="b"/>
                <a:pathLst>
                  <a:path w="36" h="25">
                    <a:moveTo>
                      <a:pt x="3" y="21"/>
                    </a:moveTo>
                    <a:cubicBezTo>
                      <a:pt x="3" y="24"/>
                      <a:pt x="7" y="25"/>
                      <a:pt x="10" y="24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35" y="17"/>
                      <a:pt x="36" y="14"/>
                      <a:pt x="35" y="11"/>
                    </a:cubicBezTo>
                    <a:cubicBezTo>
                      <a:pt x="34" y="5"/>
                      <a:pt x="34" y="5"/>
                      <a:pt x="34" y="5"/>
                    </a:cubicBezTo>
                    <a:cubicBezTo>
                      <a:pt x="33" y="2"/>
                      <a:pt x="30" y="0"/>
                      <a:pt x="27" y="1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2" y="9"/>
                      <a:pt x="0" y="12"/>
                      <a:pt x="1" y="15"/>
                    </a:cubicBezTo>
                    <a:lnTo>
                      <a:pt x="3" y="2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9" name="Freeform: Shape 83"/>
              <p:cNvSpPr/>
              <p:nvPr/>
            </p:nvSpPr>
            <p:spPr bwMode="auto">
              <a:xfrm>
                <a:off x="1685925" y="2212975"/>
                <a:ext cx="66675" cy="2381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9"/>
                  </a:cxn>
                  <a:cxn ang="0">
                    <a:pos x="19" y="9"/>
                  </a:cxn>
                  <a:cxn ang="0">
                    <a:pos x="24" y="3"/>
                  </a:cxn>
                  <a:cxn ang="0">
                    <a:pos x="24" y="0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r" b="b"/>
                <a:pathLst>
                  <a:path w="24" h="9">
                    <a:moveTo>
                      <a:pt x="0" y="3"/>
                    </a:moveTo>
                    <a:cubicBezTo>
                      <a:pt x="0" y="6"/>
                      <a:pt x="3" y="9"/>
                      <a:pt x="6" y="9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22" y="9"/>
                      <a:pt x="24" y="6"/>
                      <a:pt x="24" y="3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0" name="Freeform: Shape 84"/>
              <p:cNvSpPr/>
              <p:nvPr/>
            </p:nvSpPr>
            <p:spPr bwMode="auto">
              <a:xfrm>
                <a:off x="1760538" y="2212975"/>
                <a:ext cx="66675" cy="2381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5" y="9"/>
                  </a:cxn>
                  <a:cxn ang="0">
                    <a:pos x="19" y="9"/>
                  </a:cxn>
                  <a:cxn ang="0">
                    <a:pos x="24" y="3"/>
                  </a:cxn>
                  <a:cxn ang="0">
                    <a:pos x="24" y="0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r" b="b"/>
                <a:pathLst>
                  <a:path w="24" h="9">
                    <a:moveTo>
                      <a:pt x="0" y="3"/>
                    </a:moveTo>
                    <a:cubicBezTo>
                      <a:pt x="0" y="6"/>
                      <a:pt x="2" y="9"/>
                      <a:pt x="5" y="9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22" y="9"/>
                      <a:pt x="24" y="6"/>
                      <a:pt x="24" y="3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1" name="Freeform: Shape 85"/>
              <p:cNvSpPr/>
              <p:nvPr/>
            </p:nvSpPr>
            <p:spPr bwMode="auto">
              <a:xfrm>
                <a:off x="1760538" y="2135188"/>
                <a:ext cx="66675" cy="22225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5" y="0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24" y="8"/>
                  </a:cxn>
                  <a:cxn ang="0">
                    <a:pos x="24" y="6"/>
                  </a:cxn>
                  <a:cxn ang="0">
                    <a:pos x="19" y="0"/>
                  </a:cxn>
                </a:cxnLst>
                <a:rect l="0" t="0" r="r" b="b"/>
                <a:pathLst>
                  <a:path w="24" h="8">
                    <a:moveTo>
                      <a:pt x="19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4" y="3"/>
                      <a:pt x="22" y="0"/>
                      <a:pt x="1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2" name="Freeform: Shape 86"/>
              <p:cNvSpPr/>
              <p:nvPr/>
            </p:nvSpPr>
            <p:spPr bwMode="auto">
              <a:xfrm>
                <a:off x="1685925" y="2105025"/>
                <a:ext cx="66675" cy="5238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19"/>
                  </a:cxn>
                  <a:cxn ang="0">
                    <a:pos x="24" y="19"/>
                  </a:cxn>
                  <a:cxn ang="0">
                    <a:pos x="24" y="6"/>
                  </a:cxn>
                  <a:cxn ang="0">
                    <a:pos x="19" y="0"/>
                  </a:cxn>
                  <a:cxn ang="0">
                    <a:pos x="6" y="0"/>
                  </a:cxn>
                  <a:cxn ang="0">
                    <a:pos x="0" y="6"/>
                  </a:cxn>
                </a:cxnLst>
                <a:rect l="0" t="0" r="r" b="b"/>
                <a:pathLst>
                  <a:path w="24" h="19">
                    <a:moveTo>
                      <a:pt x="0" y="6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4" y="3"/>
                      <a:pt x="22" y="0"/>
                      <a:pt x="1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30" name="Group 87"/>
            <p:cNvGrpSpPr/>
            <p:nvPr/>
          </p:nvGrpSpPr>
          <p:grpSpPr>
            <a:xfrm>
              <a:off x="7075476" y="2636249"/>
              <a:ext cx="599105" cy="542207"/>
              <a:chOff x="2720975" y="2060575"/>
              <a:chExt cx="284163" cy="257175"/>
            </a:xfrm>
            <a:solidFill>
              <a:schemeClr val="bg1"/>
            </a:solidFill>
          </p:grpSpPr>
          <p:sp>
            <p:nvSpPr>
              <p:cNvPr id="31" name="Freeform: Shape 88"/>
              <p:cNvSpPr/>
              <p:nvPr/>
            </p:nvSpPr>
            <p:spPr bwMode="auto">
              <a:xfrm>
                <a:off x="2776538" y="2209800"/>
                <a:ext cx="93663" cy="107950"/>
              </a:xfrm>
              <a:custGeom>
                <a:avLst/>
                <a:gdLst/>
                <a:ahLst/>
                <a:cxnLst>
                  <a:cxn ang="0">
                    <a:pos x="3" y="25"/>
                  </a:cxn>
                  <a:cxn ang="0">
                    <a:pos x="4" y="35"/>
                  </a:cxn>
                  <a:cxn ang="0">
                    <a:pos x="5" y="36"/>
                  </a:cxn>
                  <a:cxn ang="0">
                    <a:pos x="15" y="35"/>
                  </a:cxn>
                  <a:cxn ang="0">
                    <a:pos x="34" y="13"/>
                  </a:cxn>
                  <a:cxn ang="0">
                    <a:pos x="24" y="0"/>
                  </a:cxn>
                  <a:cxn ang="0">
                    <a:pos x="3" y="25"/>
                  </a:cxn>
                  <a:cxn ang="0">
                    <a:pos x="13" y="32"/>
                  </a:cxn>
                  <a:cxn ang="0">
                    <a:pos x="7" y="33"/>
                  </a:cxn>
                  <a:cxn ang="0">
                    <a:pos x="6" y="26"/>
                  </a:cxn>
                  <a:cxn ang="0">
                    <a:pos x="13" y="25"/>
                  </a:cxn>
                  <a:cxn ang="0">
                    <a:pos x="13" y="32"/>
                  </a:cxn>
                </a:cxnLst>
                <a:rect l="0" t="0" r="r" b="b"/>
                <a:pathLst>
                  <a:path w="34" h="39">
                    <a:moveTo>
                      <a:pt x="3" y="25"/>
                    </a:moveTo>
                    <a:cubicBezTo>
                      <a:pt x="0" y="28"/>
                      <a:pt x="1" y="33"/>
                      <a:pt x="4" y="35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8" y="39"/>
                      <a:pt x="13" y="38"/>
                      <a:pt x="15" y="35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24" y="0"/>
                      <a:pt x="24" y="0"/>
                      <a:pt x="24" y="0"/>
                    </a:cubicBezTo>
                    <a:lnTo>
                      <a:pt x="3" y="25"/>
                    </a:lnTo>
                    <a:close/>
                    <a:moveTo>
                      <a:pt x="13" y="32"/>
                    </a:moveTo>
                    <a:cubicBezTo>
                      <a:pt x="12" y="34"/>
                      <a:pt x="9" y="35"/>
                      <a:pt x="7" y="33"/>
                    </a:cubicBezTo>
                    <a:cubicBezTo>
                      <a:pt x="5" y="31"/>
                      <a:pt x="4" y="28"/>
                      <a:pt x="6" y="26"/>
                    </a:cubicBezTo>
                    <a:cubicBezTo>
                      <a:pt x="8" y="24"/>
                      <a:pt x="11" y="24"/>
                      <a:pt x="13" y="25"/>
                    </a:cubicBezTo>
                    <a:cubicBezTo>
                      <a:pt x="15" y="27"/>
                      <a:pt x="15" y="30"/>
                      <a:pt x="13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" name="Freeform: Shape 89"/>
              <p:cNvSpPr/>
              <p:nvPr/>
            </p:nvSpPr>
            <p:spPr bwMode="auto">
              <a:xfrm>
                <a:off x="2882900" y="2060575"/>
                <a:ext cx="122238" cy="133350"/>
              </a:xfrm>
              <a:custGeom>
                <a:avLst/>
                <a:gdLst/>
                <a:ahLst/>
                <a:cxnLst>
                  <a:cxn ang="0">
                    <a:pos x="43" y="21"/>
                  </a:cxn>
                  <a:cxn ang="0">
                    <a:pos x="39" y="18"/>
                  </a:cxn>
                  <a:cxn ang="0">
                    <a:pos x="34" y="24"/>
                  </a:cxn>
                  <a:cxn ang="0">
                    <a:pos x="34" y="25"/>
                  </a:cxn>
                  <a:cxn ang="0">
                    <a:pos x="32" y="26"/>
                  </a:cxn>
                  <a:cxn ang="0">
                    <a:pos x="29" y="27"/>
                  </a:cxn>
                  <a:cxn ang="0">
                    <a:pos x="24" y="27"/>
                  </a:cxn>
                  <a:cxn ang="0">
                    <a:pos x="20" y="24"/>
                  </a:cxn>
                  <a:cxn ang="0">
                    <a:pos x="17" y="20"/>
                  </a:cxn>
                  <a:cxn ang="0">
                    <a:pos x="16" y="16"/>
                  </a:cxn>
                  <a:cxn ang="0">
                    <a:pos x="17" y="13"/>
                  </a:cxn>
                  <a:cxn ang="0">
                    <a:pos x="17" y="11"/>
                  </a:cxn>
                  <a:cxn ang="0">
                    <a:pos x="18" y="10"/>
                  </a:cxn>
                  <a:cxn ang="0">
                    <a:pos x="23" y="5"/>
                  </a:cxn>
                  <a:cxn ang="0">
                    <a:pos x="19" y="1"/>
                  </a:cxn>
                  <a:cxn ang="0">
                    <a:pos x="9" y="7"/>
                  </a:cxn>
                  <a:cxn ang="0">
                    <a:pos x="4" y="18"/>
                  </a:cxn>
                  <a:cxn ang="0">
                    <a:pos x="4" y="22"/>
                  </a:cxn>
                  <a:cxn ang="0">
                    <a:pos x="4" y="23"/>
                  </a:cxn>
                  <a:cxn ang="0">
                    <a:pos x="4" y="29"/>
                  </a:cxn>
                  <a:cxn ang="0">
                    <a:pos x="0" y="35"/>
                  </a:cxn>
                  <a:cxn ang="0">
                    <a:pos x="11" y="48"/>
                  </a:cxn>
                  <a:cxn ang="0">
                    <a:pos x="18" y="41"/>
                  </a:cxn>
                  <a:cxn ang="0">
                    <a:pos x="24" y="40"/>
                  </a:cxn>
                  <a:cxn ang="0">
                    <a:pos x="25" y="40"/>
                  </a:cxn>
                  <a:cxn ang="0">
                    <a:pos x="29" y="39"/>
                  </a:cxn>
                  <a:cxn ang="0">
                    <a:pos x="39" y="33"/>
                  </a:cxn>
                  <a:cxn ang="0">
                    <a:pos x="43" y="21"/>
                  </a:cxn>
                </a:cxnLst>
                <a:rect l="0" t="0" r="r" b="b"/>
                <a:pathLst>
                  <a:path w="44" h="48">
                    <a:moveTo>
                      <a:pt x="43" y="21"/>
                    </a:moveTo>
                    <a:cubicBezTo>
                      <a:pt x="43" y="17"/>
                      <a:pt x="41" y="16"/>
                      <a:pt x="39" y="18"/>
                    </a:cubicBezTo>
                    <a:cubicBezTo>
                      <a:pt x="37" y="21"/>
                      <a:pt x="35" y="24"/>
                      <a:pt x="34" y="24"/>
                    </a:cubicBezTo>
                    <a:cubicBezTo>
                      <a:pt x="34" y="24"/>
                      <a:pt x="34" y="24"/>
                      <a:pt x="34" y="25"/>
                    </a:cubicBezTo>
                    <a:cubicBezTo>
                      <a:pt x="33" y="25"/>
                      <a:pt x="33" y="25"/>
                      <a:pt x="32" y="26"/>
                    </a:cubicBezTo>
                    <a:cubicBezTo>
                      <a:pt x="31" y="26"/>
                      <a:pt x="30" y="27"/>
                      <a:pt x="29" y="27"/>
                    </a:cubicBezTo>
                    <a:cubicBezTo>
                      <a:pt x="27" y="27"/>
                      <a:pt x="25" y="27"/>
                      <a:pt x="24" y="27"/>
                    </a:cubicBezTo>
                    <a:cubicBezTo>
                      <a:pt x="23" y="26"/>
                      <a:pt x="21" y="25"/>
                      <a:pt x="20" y="24"/>
                    </a:cubicBezTo>
                    <a:cubicBezTo>
                      <a:pt x="19" y="23"/>
                      <a:pt x="18" y="22"/>
                      <a:pt x="17" y="20"/>
                    </a:cubicBezTo>
                    <a:cubicBezTo>
                      <a:pt x="16" y="19"/>
                      <a:pt x="16" y="17"/>
                      <a:pt x="16" y="16"/>
                    </a:cubicBezTo>
                    <a:cubicBezTo>
                      <a:pt x="16" y="15"/>
                      <a:pt x="16" y="14"/>
                      <a:pt x="17" y="13"/>
                    </a:cubicBezTo>
                    <a:cubicBezTo>
                      <a:pt x="17" y="12"/>
                      <a:pt x="17" y="11"/>
                      <a:pt x="17" y="11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20" y="7"/>
                      <a:pt x="23" y="5"/>
                    </a:cubicBezTo>
                    <a:cubicBezTo>
                      <a:pt x="25" y="2"/>
                      <a:pt x="23" y="0"/>
                      <a:pt x="19" y="1"/>
                    </a:cubicBezTo>
                    <a:cubicBezTo>
                      <a:pt x="19" y="1"/>
                      <a:pt x="13" y="1"/>
                      <a:pt x="9" y="7"/>
                    </a:cubicBezTo>
                    <a:cubicBezTo>
                      <a:pt x="6" y="10"/>
                      <a:pt x="4" y="14"/>
                      <a:pt x="4" y="18"/>
                    </a:cubicBezTo>
                    <a:cubicBezTo>
                      <a:pt x="4" y="20"/>
                      <a:pt x="4" y="21"/>
                      <a:pt x="4" y="22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5"/>
                      <a:pt x="4" y="27"/>
                      <a:pt x="4" y="29"/>
                    </a:cubicBezTo>
                    <a:cubicBezTo>
                      <a:pt x="3" y="31"/>
                      <a:pt x="2" y="33"/>
                      <a:pt x="0" y="35"/>
                    </a:cubicBezTo>
                    <a:cubicBezTo>
                      <a:pt x="11" y="48"/>
                      <a:pt x="11" y="48"/>
                      <a:pt x="11" y="48"/>
                    </a:cubicBezTo>
                    <a:cubicBezTo>
                      <a:pt x="14" y="45"/>
                      <a:pt x="17" y="42"/>
                      <a:pt x="18" y="41"/>
                    </a:cubicBezTo>
                    <a:cubicBezTo>
                      <a:pt x="20" y="40"/>
                      <a:pt x="23" y="40"/>
                      <a:pt x="24" y="40"/>
                    </a:cubicBezTo>
                    <a:cubicBezTo>
                      <a:pt x="24" y="40"/>
                      <a:pt x="24" y="40"/>
                      <a:pt x="25" y="40"/>
                    </a:cubicBezTo>
                    <a:cubicBezTo>
                      <a:pt x="27" y="40"/>
                      <a:pt x="28" y="39"/>
                      <a:pt x="29" y="39"/>
                    </a:cubicBezTo>
                    <a:cubicBezTo>
                      <a:pt x="33" y="38"/>
                      <a:pt x="36" y="36"/>
                      <a:pt x="39" y="33"/>
                    </a:cubicBezTo>
                    <a:cubicBezTo>
                      <a:pt x="44" y="27"/>
                      <a:pt x="43" y="21"/>
                      <a:pt x="43" y="2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" name="Freeform: Shape 90"/>
              <p:cNvSpPr/>
              <p:nvPr/>
            </p:nvSpPr>
            <p:spPr bwMode="auto">
              <a:xfrm>
                <a:off x="2720975" y="2066925"/>
                <a:ext cx="254000" cy="244475"/>
              </a:xfrm>
              <a:custGeom>
                <a:avLst/>
                <a:gdLst/>
                <a:ahLst/>
                <a:cxnLst>
                  <a:cxn ang="0">
                    <a:pos x="40" y="16"/>
                  </a:cxn>
                  <a:cxn ang="0">
                    <a:pos x="43" y="9"/>
                  </a:cxn>
                  <a:cxn ang="0">
                    <a:pos x="48" y="8"/>
                  </a:cxn>
                  <a:cxn ang="0">
                    <a:pos x="51" y="8"/>
                  </a:cxn>
                  <a:cxn ang="0">
                    <a:pos x="51" y="6"/>
                  </a:cxn>
                  <a:cxn ang="0">
                    <a:pos x="47" y="2"/>
                  </a:cxn>
                  <a:cxn ang="0">
                    <a:pos x="41" y="0"/>
                  </a:cxn>
                  <a:cxn ang="0">
                    <a:pos x="36" y="1"/>
                  </a:cxn>
                  <a:cxn ang="0">
                    <a:pos x="33" y="2"/>
                  </a:cxn>
                  <a:cxn ang="0">
                    <a:pos x="25" y="9"/>
                  </a:cxn>
                  <a:cxn ang="0">
                    <a:pos x="21" y="11"/>
                  </a:cxn>
                  <a:cxn ang="0">
                    <a:pos x="15" y="16"/>
                  </a:cxn>
                  <a:cxn ang="0">
                    <a:pos x="10" y="17"/>
                  </a:cxn>
                  <a:cxn ang="0">
                    <a:pos x="5" y="19"/>
                  </a:cxn>
                  <a:cxn ang="0">
                    <a:pos x="1" y="23"/>
                  </a:cxn>
                  <a:cxn ang="0">
                    <a:pos x="3" y="29"/>
                  </a:cxn>
                  <a:cxn ang="0">
                    <a:pos x="9" y="36"/>
                  </a:cxn>
                  <a:cxn ang="0">
                    <a:pos x="15" y="38"/>
                  </a:cxn>
                  <a:cxn ang="0">
                    <a:pos x="19" y="35"/>
                  </a:cxn>
                  <a:cxn ang="0">
                    <a:pos x="22" y="31"/>
                  </a:cxn>
                  <a:cxn ang="0">
                    <a:pos x="24" y="26"/>
                  </a:cxn>
                  <a:cxn ang="0">
                    <a:pos x="27" y="27"/>
                  </a:cxn>
                  <a:cxn ang="0">
                    <a:pos x="77" y="85"/>
                  </a:cxn>
                  <a:cxn ang="0">
                    <a:pos x="88" y="86"/>
                  </a:cxn>
                  <a:cxn ang="0">
                    <a:pos x="88" y="86"/>
                  </a:cxn>
                  <a:cxn ang="0">
                    <a:pos x="89" y="75"/>
                  </a:cxn>
                  <a:cxn ang="0">
                    <a:pos x="40" y="16"/>
                  </a:cxn>
                </a:cxnLst>
                <a:rect l="0" t="0" r="r" b="b"/>
                <a:pathLst>
                  <a:path w="92" h="89">
                    <a:moveTo>
                      <a:pt x="40" y="16"/>
                    </a:moveTo>
                    <a:cubicBezTo>
                      <a:pt x="37" y="13"/>
                      <a:pt x="42" y="10"/>
                      <a:pt x="43" y="9"/>
                    </a:cubicBezTo>
                    <a:cubicBezTo>
                      <a:pt x="44" y="8"/>
                      <a:pt x="46" y="7"/>
                      <a:pt x="48" y="8"/>
                    </a:cubicBezTo>
                    <a:cubicBezTo>
                      <a:pt x="50" y="8"/>
                      <a:pt x="51" y="8"/>
                      <a:pt x="51" y="8"/>
                    </a:cubicBezTo>
                    <a:cubicBezTo>
                      <a:pt x="52" y="8"/>
                      <a:pt x="52" y="7"/>
                      <a:pt x="51" y="6"/>
                    </a:cubicBezTo>
                    <a:cubicBezTo>
                      <a:pt x="51" y="6"/>
                      <a:pt x="49" y="3"/>
                      <a:pt x="47" y="2"/>
                    </a:cubicBezTo>
                    <a:cubicBezTo>
                      <a:pt x="45" y="1"/>
                      <a:pt x="43" y="0"/>
                      <a:pt x="41" y="0"/>
                    </a:cubicBezTo>
                    <a:cubicBezTo>
                      <a:pt x="39" y="0"/>
                      <a:pt x="38" y="0"/>
                      <a:pt x="36" y="1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1" y="4"/>
                      <a:pt x="27" y="7"/>
                      <a:pt x="25" y="9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19" y="13"/>
                      <a:pt x="16" y="15"/>
                      <a:pt x="15" y="16"/>
                    </a:cubicBezTo>
                    <a:cubicBezTo>
                      <a:pt x="13" y="16"/>
                      <a:pt x="11" y="16"/>
                      <a:pt x="10" y="17"/>
                    </a:cubicBezTo>
                    <a:cubicBezTo>
                      <a:pt x="8" y="17"/>
                      <a:pt x="6" y="18"/>
                      <a:pt x="5" y="19"/>
                    </a:cubicBezTo>
                    <a:cubicBezTo>
                      <a:pt x="4" y="20"/>
                      <a:pt x="2" y="22"/>
                      <a:pt x="1" y="23"/>
                    </a:cubicBezTo>
                    <a:cubicBezTo>
                      <a:pt x="0" y="24"/>
                      <a:pt x="1" y="26"/>
                      <a:pt x="3" y="29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11" y="38"/>
                      <a:pt x="13" y="39"/>
                      <a:pt x="15" y="38"/>
                    </a:cubicBezTo>
                    <a:cubicBezTo>
                      <a:pt x="16" y="37"/>
                      <a:pt x="18" y="36"/>
                      <a:pt x="19" y="35"/>
                    </a:cubicBezTo>
                    <a:cubicBezTo>
                      <a:pt x="20" y="34"/>
                      <a:pt x="21" y="32"/>
                      <a:pt x="22" y="31"/>
                    </a:cubicBezTo>
                    <a:cubicBezTo>
                      <a:pt x="22" y="30"/>
                      <a:pt x="23" y="27"/>
                      <a:pt x="24" y="26"/>
                    </a:cubicBezTo>
                    <a:cubicBezTo>
                      <a:pt x="24" y="26"/>
                      <a:pt x="25" y="24"/>
                      <a:pt x="27" y="27"/>
                    </a:cubicBezTo>
                    <a:cubicBezTo>
                      <a:pt x="30" y="29"/>
                      <a:pt x="77" y="85"/>
                      <a:pt x="77" y="85"/>
                    </a:cubicBezTo>
                    <a:cubicBezTo>
                      <a:pt x="79" y="89"/>
                      <a:pt x="84" y="89"/>
                      <a:pt x="88" y="86"/>
                    </a:cubicBezTo>
                    <a:cubicBezTo>
                      <a:pt x="88" y="86"/>
                      <a:pt x="88" y="86"/>
                      <a:pt x="88" y="86"/>
                    </a:cubicBezTo>
                    <a:cubicBezTo>
                      <a:pt x="92" y="83"/>
                      <a:pt x="92" y="78"/>
                      <a:pt x="89" y="75"/>
                    </a:cubicBezTo>
                    <a:cubicBezTo>
                      <a:pt x="89" y="75"/>
                      <a:pt x="42" y="18"/>
                      <a:pt x="40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</p:grpSp>
      <p:grpSp>
        <p:nvGrpSpPr>
          <p:cNvPr id="5" name="千图PPT彼岸天：ID 8661124库_组合 2"/>
          <p:cNvGrpSpPr/>
          <p:nvPr>
            <p:custDataLst>
              <p:tags r:id="rId2"/>
            </p:custDataLst>
          </p:nvPr>
        </p:nvGrpSpPr>
        <p:grpSpPr>
          <a:xfrm>
            <a:off x="882556" y="3905862"/>
            <a:ext cx="2126568" cy="1731356"/>
            <a:chOff x="957484" y="4001900"/>
            <a:chExt cx="2126568" cy="1731356"/>
          </a:xfrm>
        </p:grpSpPr>
        <p:sp>
          <p:nvSpPr>
            <p:cNvPr id="15" name="TextBox 59"/>
            <p:cNvSpPr txBox="1"/>
            <p:nvPr/>
          </p:nvSpPr>
          <p:spPr bwMode="auto">
            <a:xfrm>
              <a:off x="957484" y="4001900"/>
              <a:ext cx="2126568" cy="859739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latinLnBrk="0"/>
              <a:r>
                <a:rPr lang="zh-CN" altLang="en-US" sz="1400" dirty="0">
                  <a:solidFill>
                    <a:schemeClr val="accent1">
                      <a:lumMod val="100000"/>
                    </a:schemeClr>
                  </a:solidFill>
                  <a:effectLst/>
                </a:rPr>
                <a:t>输入标题文本</a:t>
              </a:r>
              <a:endParaRPr lang="zh-CN" altLang="en-US" sz="1400" dirty="0">
                <a:solidFill>
                  <a:schemeClr val="accent1">
                    <a:lumMod val="100000"/>
                  </a:schemeClr>
                </a:solidFill>
                <a:effectLst/>
              </a:endParaRPr>
            </a:p>
          </p:txBody>
        </p:sp>
        <p:sp>
          <p:nvSpPr>
            <p:cNvPr id="16" name="TextBox 91"/>
            <p:cNvSpPr txBox="1"/>
            <p:nvPr/>
          </p:nvSpPr>
          <p:spPr bwMode="auto">
            <a:xfrm>
              <a:off x="957484" y="4861639"/>
              <a:ext cx="2126568" cy="871617"/>
            </a:xfrm>
            <a:prstGeom prst="rect">
              <a:avLst/>
            </a:prstGeom>
            <a:noFill/>
          </p:spPr>
          <p:txBody>
            <a:bodyPr wrap="square" lIns="90000" tIns="46800" rIns="90000" bIns="46800" anchor="ctr" anchorCtr="1">
              <a:normAutofit/>
            </a:bodyPr>
            <a:lstStyle/>
            <a:p>
              <a:pPr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请替换文字内容复制你的内容到此 </a:t>
              </a:r>
              <a:b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</a:br>
              <a:endParaRPr lang="zh-CN" altLang="en-US" sz="10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endParaRPr>
            </a:p>
          </p:txBody>
        </p:sp>
      </p:grpSp>
      <p:grpSp>
        <p:nvGrpSpPr>
          <p:cNvPr id="6" name="千图PPT彼岸天：ID 8661124库_组合 109"/>
          <p:cNvGrpSpPr/>
          <p:nvPr>
            <p:custDataLst>
              <p:tags r:id="rId3"/>
            </p:custDataLst>
          </p:nvPr>
        </p:nvGrpSpPr>
        <p:grpSpPr>
          <a:xfrm>
            <a:off x="3568914" y="3905862"/>
            <a:ext cx="2126568" cy="1731356"/>
            <a:chOff x="957484" y="4001900"/>
            <a:chExt cx="2126568" cy="1731356"/>
          </a:xfrm>
        </p:grpSpPr>
        <p:sp>
          <p:nvSpPr>
            <p:cNvPr id="13" name="TextBox 110"/>
            <p:cNvSpPr txBox="1"/>
            <p:nvPr/>
          </p:nvSpPr>
          <p:spPr bwMode="auto">
            <a:xfrm>
              <a:off x="957484" y="4001900"/>
              <a:ext cx="2126568" cy="859739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latinLnBrk="0"/>
              <a:r>
                <a:rPr lang="zh-CN" altLang="en-US" sz="1400" dirty="0">
                  <a:solidFill>
                    <a:schemeClr val="accent2">
                      <a:lumMod val="100000"/>
                    </a:schemeClr>
                  </a:solidFill>
                  <a:effectLst/>
                </a:rPr>
                <a:t>输入标题文本</a:t>
              </a:r>
              <a:endParaRPr lang="zh-CN" altLang="en-US" sz="1400" dirty="0">
                <a:solidFill>
                  <a:schemeClr val="accent2">
                    <a:lumMod val="100000"/>
                  </a:schemeClr>
                </a:solidFill>
                <a:effectLst/>
              </a:endParaRPr>
            </a:p>
          </p:txBody>
        </p:sp>
        <p:sp>
          <p:nvSpPr>
            <p:cNvPr id="14" name="TextBox 111"/>
            <p:cNvSpPr txBox="1"/>
            <p:nvPr/>
          </p:nvSpPr>
          <p:spPr bwMode="auto">
            <a:xfrm>
              <a:off x="957484" y="4861639"/>
              <a:ext cx="2126568" cy="871617"/>
            </a:xfrm>
            <a:prstGeom prst="rect">
              <a:avLst/>
            </a:prstGeom>
            <a:noFill/>
          </p:spPr>
          <p:txBody>
            <a:bodyPr wrap="square" lIns="90000" tIns="46800" rIns="90000" bIns="46800" anchor="ctr" anchorCtr="1">
              <a:normAutofit/>
            </a:bodyPr>
            <a:lstStyle/>
            <a:p>
              <a:pPr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请替换文字内容复制你的内容到此 </a:t>
              </a:r>
              <a:b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</a:br>
              <a:endParaRPr lang="zh-CN" altLang="en-US" sz="10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endParaRPr>
            </a:p>
          </p:txBody>
        </p:sp>
      </p:grpSp>
      <p:grpSp>
        <p:nvGrpSpPr>
          <p:cNvPr id="7" name="千图PPT彼岸天：ID 8661124库_组合 112"/>
          <p:cNvGrpSpPr/>
          <p:nvPr>
            <p:custDataLst>
              <p:tags r:id="rId4"/>
            </p:custDataLst>
          </p:nvPr>
        </p:nvGrpSpPr>
        <p:grpSpPr>
          <a:xfrm>
            <a:off x="6255272" y="3905862"/>
            <a:ext cx="2126568" cy="1731356"/>
            <a:chOff x="957484" y="4001900"/>
            <a:chExt cx="2126568" cy="1731356"/>
          </a:xfrm>
        </p:grpSpPr>
        <p:sp>
          <p:nvSpPr>
            <p:cNvPr id="11" name="TextBox 113"/>
            <p:cNvSpPr txBox="1"/>
            <p:nvPr/>
          </p:nvSpPr>
          <p:spPr bwMode="auto">
            <a:xfrm>
              <a:off x="957484" y="4001900"/>
              <a:ext cx="2126568" cy="859739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latinLnBrk="0"/>
              <a:r>
                <a:rPr lang="zh-CN" altLang="en-US" sz="1400" dirty="0">
                  <a:solidFill>
                    <a:schemeClr val="accent3">
                      <a:lumMod val="100000"/>
                    </a:schemeClr>
                  </a:solidFill>
                  <a:effectLst/>
                </a:rPr>
                <a:t>输入标题文本</a:t>
              </a:r>
              <a:endParaRPr lang="zh-CN" altLang="en-US" sz="1400" dirty="0">
                <a:solidFill>
                  <a:schemeClr val="accent3">
                    <a:lumMod val="100000"/>
                  </a:schemeClr>
                </a:solidFill>
                <a:effectLst/>
              </a:endParaRPr>
            </a:p>
          </p:txBody>
        </p:sp>
        <p:sp>
          <p:nvSpPr>
            <p:cNvPr id="12" name="TextBox 114"/>
            <p:cNvSpPr txBox="1"/>
            <p:nvPr/>
          </p:nvSpPr>
          <p:spPr bwMode="auto">
            <a:xfrm>
              <a:off x="957484" y="4861639"/>
              <a:ext cx="2126568" cy="871617"/>
            </a:xfrm>
            <a:prstGeom prst="rect">
              <a:avLst/>
            </a:prstGeom>
            <a:noFill/>
          </p:spPr>
          <p:txBody>
            <a:bodyPr wrap="square" lIns="90000" tIns="46800" rIns="90000" bIns="46800" anchor="ctr" anchorCtr="1">
              <a:normAutofit/>
            </a:bodyPr>
            <a:lstStyle/>
            <a:p>
              <a:pPr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请替换文字内容复制你的内容到此 </a:t>
              </a:r>
              <a:b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</a:br>
              <a:endParaRPr lang="zh-CN" altLang="en-US" sz="10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endParaRPr>
            </a:p>
          </p:txBody>
        </p:sp>
      </p:grpSp>
      <p:grpSp>
        <p:nvGrpSpPr>
          <p:cNvPr id="8" name="千图PPT彼岸天：ID 8661124库_组合 115"/>
          <p:cNvGrpSpPr/>
          <p:nvPr>
            <p:custDataLst>
              <p:tags r:id="rId5"/>
            </p:custDataLst>
          </p:nvPr>
        </p:nvGrpSpPr>
        <p:grpSpPr>
          <a:xfrm>
            <a:off x="8941630" y="3905862"/>
            <a:ext cx="2126568" cy="1731356"/>
            <a:chOff x="957484" y="4001900"/>
            <a:chExt cx="2126568" cy="1731356"/>
          </a:xfrm>
        </p:grpSpPr>
        <p:sp>
          <p:nvSpPr>
            <p:cNvPr id="9" name="TextBox 116"/>
            <p:cNvSpPr txBox="1"/>
            <p:nvPr/>
          </p:nvSpPr>
          <p:spPr bwMode="auto">
            <a:xfrm>
              <a:off x="957484" y="4001900"/>
              <a:ext cx="2126568" cy="859739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latinLnBrk="0"/>
              <a:r>
                <a:rPr lang="zh-CN" altLang="en-US" sz="1400" dirty="0">
                  <a:solidFill>
                    <a:schemeClr val="accent4">
                      <a:lumMod val="100000"/>
                    </a:schemeClr>
                  </a:solidFill>
                  <a:effectLst/>
                </a:rPr>
                <a:t>输入标题文本</a:t>
              </a:r>
              <a:endParaRPr lang="zh-CN" altLang="en-US" sz="1400" dirty="0">
                <a:solidFill>
                  <a:schemeClr val="accent4">
                    <a:lumMod val="100000"/>
                  </a:schemeClr>
                </a:solidFill>
                <a:effectLst/>
              </a:endParaRPr>
            </a:p>
          </p:txBody>
        </p:sp>
        <p:sp>
          <p:nvSpPr>
            <p:cNvPr id="10" name="TextBox 117"/>
            <p:cNvSpPr txBox="1"/>
            <p:nvPr/>
          </p:nvSpPr>
          <p:spPr bwMode="auto">
            <a:xfrm>
              <a:off x="957484" y="4861639"/>
              <a:ext cx="2126568" cy="871617"/>
            </a:xfrm>
            <a:prstGeom prst="rect">
              <a:avLst/>
            </a:prstGeom>
            <a:noFill/>
          </p:spPr>
          <p:txBody>
            <a:bodyPr wrap="square" lIns="90000" tIns="46800" rIns="90000" bIns="46800" anchor="ctr" anchorCtr="1">
              <a:normAutofit/>
            </a:bodyPr>
            <a:lstStyle/>
            <a:p>
              <a:pPr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请替换文字内容复制你的内容到此 </a:t>
              </a:r>
              <a:b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</a:br>
              <a:endParaRPr lang="zh-CN" altLang="en-US" sz="10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endParaRPr>
            </a:p>
          </p:txBody>
        </p:sp>
      </p:grpSp>
      <p:pic>
        <p:nvPicPr>
          <p:cNvPr id="64" name="图片 6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36" t="47093" r="2135" b="29787"/>
          <a:stretch>
            <a:fillRect/>
          </a:stretch>
        </p:blipFill>
        <p:spPr>
          <a:xfrm>
            <a:off x="3280405" y="292100"/>
            <a:ext cx="1197320" cy="691673"/>
          </a:xfrm>
          <a:prstGeom prst="rect">
            <a:avLst/>
          </a:prstGeom>
        </p:spPr>
      </p:pic>
      <p:pic>
        <p:nvPicPr>
          <p:cNvPr id="65" name="图片 64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36" t="74090" r="2135" b="4299"/>
          <a:stretch>
            <a:fillRect/>
          </a:stretch>
        </p:blipFill>
        <p:spPr>
          <a:xfrm>
            <a:off x="7534972" y="349532"/>
            <a:ext cx="1197320" cy="646511"/>
          </a:xfrm>
          <a:prstGeom prst="rect">
            <a:avLst/>
          </a:prstGeom>
        </p:spPr>
      </p:pic>
      <p:sp>
        <p:nvSpPr>
          <p:cNvPr id="66" name="文本框 65"/>
          <p:cNvSpPr txBox="1"/>
          <p:nvPr/>
        </p:nvSpPr>
        <p:spPr>
          <a:xfrm>
            <a:off x="4477725" y="347981"/>
            <a:ext cx="3057247" cy="58477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请插入您的标题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3000">
        <p14:rippl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_文本框 6"/>
          <p:cNvSpPr txBox="1"/>
          <p:nvPr>
            <p:custDataLst>
              <p:tags r:id="rId1"/>
            </p:custDataLst>
          </p:nvPr>
        </p:nvSpPr>
        <p:spPr>
          <a:xfrm>
            <a:off x="3041138" y="2370446"/>
            <a:ext cx="6647974" cy="142192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7200" dirty="0">
                <a:solidFill>
                  <a:srgbClr val="231815"/>
                </a:solidFill>
                <a:latin typeface="方正有猫在_GBK" panose="02000000000000000000" pitchFamily="2" charset="-122"/>
                <a:ea typeface="方正有猫在_GBK" panose="02000000000000000000" pitchFamily="2" charset="-122"/>
              </a:rPr>
              <a:t>感谢您的观看！</a:t>
            </a:r>
            <a:endParaRPr lang="zh-CN" altLang="en-US" sz="7200" dirty="0">
              <a:solidFill>
                <a:srgbClr val="231815"/>
              </a:solidFill>
              <a:latin typeface="方正有猫在_GBK" panose="02000000000000000000" pitchFamily="2" charset="-122"/>
              <a:ea typeface="方正有猫在_GBK" panose="02000000000000000000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878768" y="4164241"/>
            <a:ext cx="4868545" cy="4603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2000" dirty="0"/>
              <a:t>汇报人</a:t>
            </a:r>
            <a:r>
              <a:rPr lang="zh-CN" altLang="zh-CN" sz="2000" dirty="0" smtClean="0"/>
              <a:t>：</a:t>
            </a:r>
            <a:r>
              <a:rPr lang="en-US" altLang="zh-CN" sz="2000" dirty="0"/>
              <a:t>XXX          </a:t>
            </a:r>
            <a:r>
              <a:rPr lang="zh-CN" altLang="zh-CN" sz="2000" dirty="0"/>
              <a:t>汇报时间：</a:t>
            </a:r>
            <a:r>
              <a:rPr lang="en-US" altLang="zh-CN" sz="2000" dirty="0"/>
              <a:t>XX</a:t>
            </a:r>
            <a:r>
              <a:rPr lang="zh-CN" altLang="zh-CN" sz="2000" dirty="0"/>
              <a:t>年</a:t>
            </a:r>
            <a:r>
              <a:rPr lang="en-US" altLang="zh-CN" sz="2000" dirty="0"/>
              <a:t>XX</a:t>
            </a:r>
            <a:r>
              <a:rPr lang="zh-CN" altLang="zh-CN" sz="2000" dirty="0"/>
              <a:t>月</a:t>
            </a:r>
            <a:endParaRPr lang="zh-CN" altLang="en-US" sz="2000" dirty="0">
              <a:solidFill>
                <a:srgbClr val="8A6036"/>
              </a:solidFill>
              <a:latin typeface="汉仪乐喵体简" panose="00020600040101010101" pitchFamily="18" charset="-122"/>
              <a:ea typeface="汉仪乐喵体简" panose="00020600040101010101" pitchFamily="18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260" y="1626827"/>
            <a:ext cx="1899649" cy="73314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9" t="15561" r="27005" b="18907"/>
          <a:stretch>
            <a:fillRect/>
          </a:stretch>
        </p:blipFill>
        <p:spPr>
          <a:xfrm>
            <a:off x="5481189" y="5106007"/>
            <a:ext cx="1027301" cy="103029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215" y="1626827"/>
            <a:ext cx="1899648" cy="73314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169" y="1626827"/>
            <a:ext cx="1899648" cy="7331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3000">
        <p14:rippl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013635" y="2908300"/>
            <a:ext cx="4164729" cy="70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55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请输入您的标题</a:t>
            </a:r>
            <a:endParaRPr lang="zh-CN" altLang="en-US" sz="4550" b="1" dirty="0">
              <a:latin typeface="方正有猫在_GBK" panose="02000000000000000000" pitchFamily="2" charset="-122"/>
              <a:ea typeface="方正有猫在_GBK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17802" y="3722903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solidFill>
                  <a:srgbClr val="7153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 dirty="0">
              <a:solidFill>
                <a:srgbClr val="7153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6094465" y="3722903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solidFill>
                  <a:srgbClr val="7153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 dirty="0">
              <a:solidFill>
                <a:srgbClr val="7153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4217802" y="4071898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solidFill>
                  <a:srgbClr val="7153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 dirty="0">
              <a:solidFill>
                <a:srgbClr val="7153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1"/>
          <p:cNvSpPr txBox="1"/>
          <p:nvPr/>
        </p:nvSpPr>
        <p:spPr>
          <a:xfrm>
            <a:off x="6094465" y="4071898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solidFill>
                  <a:srgbClr val="7153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 dirty="0">
              <a:solidFill>
                <a:srgbClr val="7153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3000">
        <p14:rippl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千图PPT彼岸天：ID 8661124库_组合 11"/>
          <p:cNvGrpSpPr/>
          <p:nvPr>
            <p:custDataLst>
              <p:tags r:id="rId1"/>
            </p:custDataLst>
          </p:nvPr>
        </p:nvGrpSpPr>
        <p:grpSpPr>
          <a:xfrm>
            <a:off x="8846134" y="3585244"/>
            <a:ext cx="2655929" cy="671649"/>
            <a:chOff x="5638262" y="1531911"/>
            <a:chExt cx="2649923" cy="534805"/>
          </a:xfrm>
        </p:grpSpPr>
        <p:sp>
          <p:nvSpPr>
            <p:cNvPr id="30" name="文本框 36"/>
            <p:cNvSpPr txBox="1"/>
            <p:nvPr/>
          </p:nvSpPr>
          <p:spPr>
            <a:xfrm>
              <a:off x="5638263" y="1531911"/>
              <a:ext cx="1228322" cy="196055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spAutoFit/>
            </a:bodyPr>
            <a:lstStyle/>
            <a:p>
              <a:r>
                <a:rPr lang="zh-CN" altLang="en-US" sz="1600" b="1" dirty="0">
                  <a:solidFill>
                    <a:schemeClr val="accent4"/>
                  </a:solidFill>
                </a:rPr>
                <a:t>输入标题文本</a:t>
              </a:r>
              <a:endParaRPr lang="zh-CN" altLang="en-US" sz="1600" b="1" dirty="0">
                <a:solidFill>
                  <a:schemeClr val="accent4"/>
                </a:solidFill>
              </a:endParaRPr>
            </a:p>
          </p:txBody>
        </p:sp>
        <p:sp>
          <p:nvSpPr>
            <p:cNvPr id="31" name="文本框 37"/>
            <p:cNvSpPr txBox="1"/>
            <p:nvPr/>
          </p:nvSpPr>
          <p:spPr>
            <a:xfrm>
              <a:off x="5638262" y="1797140"/>
              <a:ext cx="2649923" cy="269576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spAutoFit/>
            </a:bodyPr>
            <a:lstStyle/>
            <a:p>
              <a:pPr lvl="0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dirty="0"/>
                <a:t>请替换文字内容复制你的内容到此</a:t>
              </a:r>
              <a:endParaRPr lang="zh-CN" altLang="en-US" sz="1000" dirty="0"/>
            </a:p>
            <a:p>
              <a:pPr lvl="0" defTabSz="914400">
                <a:spcBef>
                  <a:spcPct val="0"/>
                </a:spcBef>
                <a:defRPr/>
              </a:pPr>
              <a:endParaRPr lang="zh-CN" altLang="en-US" sz="1000" dirty="0"/>
            </a:p>
          </p:txBody>
        </p:sp>
      </p:grpSp>
      <p:grpSp>
        <p:nvGrpSpPr>
          <p:cNvPr id="13" name="千图PPT彼岸天：ID 8661124库_组合 12"/>
          <p:cNvGrpSpPr/>
          <p:nvPr>
            <p:custDataLst>
              <p:tags r:id="rId2"/>
            </p:custDataLst>
          </p:nvPr>
        </p:nvGrpSpPr>
        <p:grpSpPr>
          <a:xfrm>
            <a:off x="689938" y="2922725"/>
            <a:ext cx="2655929" cy="671649"/>
            <a:chOff x="5638262" y="1531911"/>
            <a:chExt cx="2649923" cy="534805"/>
          </a:xfrm>
        </p:grpSpPr>
        <p:sp>
          <p:nvSpPr>
            <p:cNvPr id="28" name="文本框 39"/>
            <p:cNvSpPr txBox="1"/>
            <p:nvPr/>
          </p:nvSpPr>
          <p:spPr>
            <a:xfrm>
              <a:off x="7059863" y="1531911"/>
              <a:ext cx="1228322" cy="196055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zh-CN" altLang="en-US" sz="1600" b="1" dirty="0">
                  <a:solidFill>
                    <a:schemeClr val="accent2"/>
                  </a:solidFill>
                </a:rPr>
                <a:t>输入标题文本</a:t>
              </a:r>
              <a:endParaRPr lang="zh-CN" altLang="en-US" sz="1600" b="1" dirty="0">
                <a:solidFill>
                  <a:schemeClr val="accent2"/>
                </a:solidFill>
              </a:endParaRPr>
            </a:p>
          </p:txBody>
        </p:sp>
        <p:sp>
          <p:nvSpPr>
            <p:cNvPr id="29" name="文本框 40"/>
            <p:cNvSpPr txBox="1"/>
            <p:nvPr/>
          </p:nvSpPr>
          <p:spPr>
            <a:xfrm>
              <a:off x="5638262" y="1797140"/>
              <a:ext cx="2649923" cy="269576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spAutoFit/>
            </a:bodyPr>
            <a:lstStyle/>
            <a:p>
              <a:pPr lvl="0" algn="r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dirty="0"/>
                <a:t>请替换文字内容复制你的内容到此</a:t>
              </a:r>
              <a:endParaRPr lang="zh-CN" altLang="en-US" sz="1000" dirty="0"/>
            </a:p>
            <a:p>
              <a:pPr lvl="0" algn="r" defTabSz="914400">
                <a:spcBef>
                  <a:spcPct val="0"/>
                </a:spcBef>
                <a:defRPr/>
              </a:pPr>
              <a:endParaRPr lang="zh-CN" altLang="en-US" sz="1000" dirty="0"/>
            </a:p>
          </p:txBody>
        </p:sp>
      </p:grpSp>
      <p:grpSp>
        <p:nvGrpSpPr>
          <p:cNvPr id="14" name="千图PPT彼岸天：ID 8661124库_组合 13"/>
          <p:cNvGrpSpPr/>
          <p:nvPr>
            <p:custDataLst>
              <p:tags r:id="rId3"/>
            </p:custDataLst>
          </p:nvPr>
        </p:nvGrpSpPr>
        <p:grpSpPr>
          <a:xfrm>
            <a:off x="7088006" y="1557142"/>
            <a:ext cx="2655929" cy="671649"/>
            <a:chOff x="5638262" y="1531911"/>
            <a:chExt cx="2649923" cy="534805"/>
          </a:xfrm>
        </p:grpSpPr>
        <p:sp>
          <p:nvSpPr>
            <p:cNvPr id="26" name="文本框 42"/>
            <p:cNvSpPr txBox="1"/>
            <p:nvPr/>
          </p:nvSpPr>
          <p:spPr>
            <a:xfrm>
              <a:off x="5638263" y="1531911"/>
              <a:ext cx="1228322" cy="196055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spAutoFit/>
            </a:bodyPr>
            <a:lstStyle/>
            <a:p>
              <a:r>
                <a:rPr lang="zh-CN" altLang="en-US" sz="1600" b="1" dirty="0">
                  <a:solidFill>
                    <a:schemeClr val="accent3"/>
                  </a:solidFill>
                </a:rPr>
                <a:t>输入标题文本</a:t>
              </a:r>
              <a:endParaRPr lang="zh-CN" altLang="en-US" sz="1600" b="1" dirty="0">
                <a:solidFill>
                  <a:schemeClr val="accent3"/>
                </a:solidFill>
              </a:endParaRPr>
            </a:p>
          </p:txBody>
        </p:sp>
        <p:sp>
          <p:nvSpPr>
            <p:cNvPr id="27" name="文本框 43"/>
            <p:cNvSpPr txBox="1"/>
            <p:nvPr/>
          </p:nvSpPr>
          <p:spPr>
            <a:xfrm>
              <a:off x="5638262" y="1797140"/>
              <a:ext cx="2649923" cy="269576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spAutoFit/>
            </a:bodyPr>
            <a:lstStyle/>
            <a:p>
              <a:pPr lvl="0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dirty="0"/>
                <a:t>请替换文字内容复制你的内容到此</a:t>
              </a:r>
              <a:endParaRPr lang="zh-CN" altLang="en-US" sz="1000" dirty="0"/>
            </a:p>
            <a:p>
              <a:pPr lvl="0" defTabSz="914400">
                <a:spcBef>
                  <a:spcPct val="0"/>
                </a:spcBef>
                <a:defRPr/>
              </a:pPr>
              <a:endParaRPr lang="zh-CN" altLang="en-US" sz="1000" dirty="0"/>
            </a:p>
          </p:txBody>
        </p:sp>
      </p:grpSp>
      <p:grpSp>
        <p:nvGrpSpPr>
          <p:cNvPr id="15" name="千图PPT彼岸天：ID 8661124库_组合 14"/>
          <p:cNvGrpSpPr/>
          <p:nvPr>
            <p:custDataLst>
              <p:tags r:id="rId4"/>
            </p:custDataLst>
          </p:nvPr>
        </p:nvGrpSpPr>
        <p:grpSpPr>
          <a:xfrm>
            <a:off x="2506153" y="5002267"/>
            <a:ext cx="2655929" cy="671649"/>
            <a:chOff x="5638262" y="1531911"/>
            <a:chExt cx="2649923" cy="534805"/>
          </a:xfrm>
        </p:grpSpPr>
        <p:sp>
          <p:nvSpPr>
            <p:cNvPr id="24" name="文本框 45"/>
            <p:cNvSpPr txBox="1"/>
            <p:nvPr/>
          </p:nvSpPr>
          <p:spPr>
            <a:xfrm>
              <a:off x="7059863" y="1531911"/>
              <a:ext cx="1228322" cy="196055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zh-CN" altLang="en-US" sz="1600" b="1" dirty="0">
                  <a:solidFill>
                    <a:schemeClr val="accent1"/>
                  </a:solidFill>
                </a:rPr>
                <a:t>输入标题文本</a:t>
              </a:r>
              <a:endParaRPr lang="zh-CN" altLang="en-US" sz="1600" b="1" dirty="0">
                <a:solidFill>
                  <a:schemeClr val="accent1"/>
                </a:solidFill>
              </a:endParaRPr>
            </a:p>
          </p:txBody>
        </p:sp>
        <p:sp>
          <p:nvSpPr>
            <p:cNvPr id="25" name="文本框 46"/>
            <p:cNvSpPr txBox="1"/>
            <p:nvPr/>
          </p:nvSpPr>
          <p:spPr>
            <a:xfrm>
              <a:off x="5638262" y="1797140"/>
              <a:ext cx="2649923" cy="269576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spAutoFit/>
            </a:bodyPr>
            <a:lstStyle/>
            <a:p>
              <a:pPr lvl="0" algn="r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dirty="0"/>
                <a:t>请替换文字内容复制你的内容到此</a:t>
              </a:r>
              <a:endParaRPr lang="zh-CN" altLang="en-US" sz="1000" dirty="0"/>
            </a:p>
            <a:p>
              <a:pPr lvl="0" algn="r" defTabSz="914400">
                <a:spcBef>
                  <a:spcPct val="0"/>
                </a:spcBef>
                <a:defRPr/>
              </a:pPr>
              <a:endParaRPr lang="zh-CN" altLang="en-US" sz="1000" dirty="0"/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5"/>
            </p:custDataLst>
          </p:nvPr>
        </p:nvGrpSpPr>
        <p:grpSpPr>
          <a:xfrm>
            <a:off x="3645208" y="1384756"/>
            <a:ext cx="4905635" cy="4699130"/>
            <a:chOff x="3645208" y="1384756"/>
            <a:chExt cx="4905635" cy="4699130"/>
          </a:xfrm>
        </p:grpSpPr>
        <p:sp>
          <p:nvSpPr>
            <p:cNvPr id="4" name="任意多边形: 形状 3"/>
            <p:cNvSpPr/>
            <p:nvPr/>
          </p:nvSpPr>
          <p:spPr bwMode="auto">
            <a:xfrm rot="16200000">
              <a:off x="5685435" y="2023943"/>
              <a:ext cx="2346593" cy="1443637"/>
            </a:xfrm>
            <a:custGeom>
              <a:avLst/>
              <a:gdLst/>
              <a:ahLst/>
              <a:cxnLst>
                <a:cxn ang="0">
                  <a:pos x="1039" y="0"/>
                </a:cxn>
                <a:cxn ang="0">
                  <a:pos x="750" y="0"/>
                </a:cxn>
                <a:cxn ang="0">
                  <a:pos x="741" y="0"/>
                </a:cxn>
                <a:cxn ang="0">
                  <a:pos x="674" y="0"/>
                </a:cxn>
                <a:cxn ang="0">
                  <a:pos x="686" y="40"/>
                </a:cxn>
                <a:cxn ang="0">
                  <a:pos x="615" y="111"/>
                </a:cxn>
                <a:cxn ang="0">
                  <a:pos x="543" y="40"/>
                </a:cxn>
                <a:cxn ang="0">
                  <a:pos x="555" y="0"/>
                </a:cxn>
                <a:cxn ang="0">
                  <a:pos x="479" y="0"/>
                </a:cxn>
                <a:cxn ang="0">
                  <a:pos x="112" y="367"/>
                </a:cxn>
                <a:cxn ang="0">
                  <a:pos x="112" y="443"/>
                </a:cxn>
                <a:cxn ang="0">
                  <a:pos x="72" y="431"/>
                </a:cxn>
                <a:cxn ang="0">
                  <a:pos x="0" y="503"/>
                </a:cxn>
                <a:cxn ang="0">
                  <a:pos x="72" y="574"/>
                </a:cxn>
                <a:cxn ang="0">
                  <a:pos x="112" y="562"/>
                </a:cxn>
                <a:cxn ang="0">
                  <a:pos x="112" y="638"/>
                </a:cxn>
                <a:cxn ang="0">
                  <a:pos x="681" y="289"/>
                </a:cxn>
                <a:cxn ang="0">
                  <a:pos x="1039" y="289"/>
                </a:cxn>
                <a:cxn ang="0">
                  <a:pos x="1039" y="0"/>
                </a:cxn>
              </a:cxnLst>
              <a:rect l="0" t="0" r="r" b="b"/>
              <a:pathLst>
                <a:path w="1039" h="638">
                  <a:moveTo>
                    <a:pt x="1039" y="0"/>
                  </a:moveTo>
                  <a:cubicBezTo>
                    <a:pt x="750" y="0"/>
                    <a:pt x="750" y="0"/>
                    <a:pt x="750" y="0"/>
                  </a:cubicBezTo>
                  <a:cubicBezTo>
                    <a:pt x="741" y="0"/>
                    <a:pt x="741" y="0"/>
                    <a:pt x="741" y="0"/>
                  </a:cubicBezTo>
                  <a:cubicBezTo>
                    <a:pt x="674" y="0"/>
                    <a:pt x="674" y="0"/>
                    <a:pt x="674" y="0"/>
                  </a:cubicBezTo>
                  <a:cubicBezTo>
                    <a:pt x="682" y="11"/>
                    <a:pt x="686" y="25"/>
                    <a:pt x="686" y="40"/>
                  </a:cubicBezTo>
                  <a:cubicBezTo>
                    <a:pt x="686" y="79"/>
                    <a:pt x="654" y="111"/>
                    <a:pt x="615" y="111"/>
                  </a:cubicBezTo>
                  <a:cubicBezTo>
                    <a:pt x="575" y="111"/>
                    <a:pt x="543" y="79"/>
                    <a:pt x="543" y="40"/>
                  </a:cubicBezTo>
                  <a:cubicBezTo>
                    <a:pt x="543" y="25"/>
                    <a:pt x="547" y="11"/>
                    <a:pt x="555" y="0"/>
                  </a:cubicBezTo>
                  <a:cubicBezTo>
                    <a:pt x="479" y="0"/>
                    <a:pt x="479" y="0"/>
                    <a:pt x="479" y="0"/>
                  </a:cubicBezTo>
                  <a:cubicBezTo>
                    <a:pt x="479" y="202"/>
                    <a:pt x="314" y="367"/>
                    <a:pt x="112" y="367"/>
                  </a:cubicBezTo>
                  <a:cubicBezTo>
                    <a:pt x="112" y="443"/>
                    <a:pt x="112" y="443"/>
                    <a:pt x="112" y="443"/>
                  </a:cubicBezTo>
                  <a:cubicBezTo>
                    <a:pt x="100" y="435"/>
                    <a:pt x="87" y="431"/>
                    <a:pt x="72" y="431"/>
                  </a:cubicBezTo>
                  <a:cubicBezTo>
                    <a:pt x="32" y="431"/>
                    <a:pt x="0" y="463"/>
                    <a:pt x="0" y="503"/>
                  </a:cubicBezTo>
                  <a:cubicBezTo>
                    <a:pt x="0" y="542"/>
                    <a:pt x="32" y="574"/>
                    <a:pt x="72" y="574"/>
                  </a:cubicBezTo>
                  <a:cubicBezTo>
                    <a:pt x="87" y="574"/>
                    <a:pt x="100" y="570"/>
                    <a:pt x="112" y="562"/>
                  </a:cubicBezTo>
                  <a:cubicBezTo>
                    <a:pt x="112" y="638"/>
                    <a:pt x="112" y="638"/>
                    <a:pt x="112" y="638"/>
                  </a:cubicBezTo>
                  <a:cubicBezTo>
                    <a:pt x="360" y="638"/>
                    <a:pt x="575" y="496"/>
                    <a:pt x="681" y="289"/>
                  </a:cubicBezTo>
                  <a:cubicBezTo>
                    <a:pt x="1039" y="289"/>
                    <a:pt x="1039" y="289"/>
                    <a:pt x="1039" y="289"/>
                  </a:cubicBezTo>
                  <a:lnTo>
                    <a:pt x="1039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5" name="任意多边形: 形状 4"/>
            <p:cNvSpPr/>
            <p:nvPr/>
          </p:nvSpPr>
          <p:spPr bwMode="auto">
            <a:xfrm rot="10800000">
              <a:off x="4034645" y="2223314"/>
              <a:ext cx="2346594" cy="1443637"/>
            </a:xfrm>
            <a:custGeom>
              <a:avLst/>
              <a:gdLst/>
              <a:ahLst/>
              <a:cxnLst>
                <a:cxn ang="0">
                  <a:pos x="1039" y="0"/>
                </a:cxn>
                <a:cxn ang="0">
                  <a:pos x="750" y="0"/>
                </a:cxn>
                <a:cxn ang="0">
                  <a:pos x="741" y="0"/>
                </a:cxn>
                <a:cxn ang="0">
                  <a:pos x="674" y="0"/>
                </a:cxn>
                <a:cxn ang="0">
                  <a:pos x="686" y="40"/>
                </a:cxn>
                <a:cxn ang="0">
                  <a:pos x="615" y="111"/>
                </a:cxn>
                <a:cxn ang="0">
                  <a:pos x="543" y="40"/>
                </a:cxn>
                <a:cxn ang="0">
                  <a:pos x="555" y="0"/>
                </a:cxn>
                <a:cxn ang="0">
                  <a:pos x="479" y="0"/>
                </a:cxn>
                <a:cxn ang="0">
                  <a:pos x="112" y="367"/>
                </a:cxn>
                <a:cxn ang="0">
                  <a:pos x="112" y="443"/>
                </a:cxn>
                <a:cxn ang="0">
                  <a:pos x="72" y="431"/>
                </a:cxn>
                <a:cxn ang="0">
                  <a:pos x="0" y="503"/>
                </a:cxn>
                <a:cxn ang="0">
                  <a:pos x="72" y="574"/>
                </a:cxn>
                <a:cxn ang="0">
                  <a:pos x="112" y="562"/>
                </a:cxn>
                <a:cxn ang="0">
                  <a:pos x="112" y="638"/>
                </a:cxn>
                <a:cxn ang="0">
                  <a:pos x="681" y="289"/>
                </a:cxn>
                <a:cxn ang="0">
                  <a:pos x="1039" y="289"/>
                </a:cxn>
                <a:cxn ang="0">
                  <a:pos x="1039" y="0"/>
                </a:cxn>
              </a:cxnLst>
              <a:rect l="0" t="0" r="r" b="b"/>
              <a:pathLst>
                <a:path w="1039" h="638">
                  <a:moveTo>
                    <a:pt x="1039" y="0"/>
                  </a:moveTo>
                  <a:cubicBezTo>
                    <a:pt x="750" y="0"/>
                    <a:pt x="750" y="0"/>
                    <a:pt x="750" y="0"/>
                  </a:cubicBezTo>
                  <a:cubicBezTo>
                    <a:pt x="741" y="0"/>
                    <a:pt x="741" y="0"/>
                    <a:pt x="741" y="0"/>
                  </a:cubicBezTo>
                  <a:cubicBezTo>
                    <a:pt x="674" y="0"/>
                    <a:pt x="674" y="0"/>
                    <a:pt x="674" y="0"/>
                  </a:cubicBezTo>
                  <a:cubicBezTo>
                    <a:pt x="682" y="11"/>
                    <a:pt x="686" y="25"/>
                    <a:pt x="686" y="40"/>
                  </a:cubicBezTo>
                  <a:cubicBezTo>
                    <a:pt x="686" y="79"/>
                    <a:pt x="654" y="111"/>
                    <a:pt x="615" y="111"/>
                  </a:cubicBezTo>
                  <a:cubicBezTo>
                    <a:pt x="575" y="111"/>
                    <a:pt x="543" y="79"/>
                    <a:pt x="543" y="40"/>
                  </a:cubicBezTo>
                  <a:cubicBezTo>
                    <a:pt x="543" y="25"/>
                    <a:pt x="547" y="11"/>
                    <a:pt x="555" y="0"/>
                  </a:cubicBezTo>
                  <a:cubicBezTo>
                    <a:pt x="479" y="0"/>
                    <a:pt x="479" y="0"/>
                    <a:pt x="479" y="0"/>
                  </a:cubicBezTo>
                  <a:cubicBezTo>
                    <a:pt x="479" y="202"/>
                    <a:pt x="314" y="367"/>
                    <a:pt x="112" y="367"/>
                  </a:cubicBezTo>
                  <a:cubicBezTo>
                    <a:pt x="112" y="443"/>
                    <a:pt x="112" y="443"/>
                    <a:pt x="112" y="443"/>
                  </a:cubicBezTo>
                  <a:cubicBezTo>
                    <a:pt x="100" y="435"/>
                    <a:pt x="87" y="431"/>
                    <a:pt x="72" y="431"/>
                  </a:cubicBezTo>
                  <a:cubicBezTo>
                    <a:pt x="32" y="431"/>
                    <a:pt x="0" y="463"/>
                    <a:pt x="0" y="503"/>
                  </a:cubicBezTo>
                  <a:cubicBezTo>
                    <a:pt x="0" y="542"/>
                    <a:pt x="32" y="574"/>
                    <a:pt x="72" y="574"/>
                  </a:cubicBezTo>
                  <a:cubicBezTo>
                    <a:pt x="87" y="574"/>
                    <a:pt x="100" y="570"/>
                    <a:pt x="112" y="562"/>
                  </a:cubicBezTo>
                  <a:cubicBezTo>
                    <a:pt x="112" y="638"/>
                    <a:pt x="112" y="638"/>
                    <a:pt x="112" y="638"/>
                  </a:cubicBezTo>
                  <a:cubicBezTo>
                    <a:pt x="360" y="638"/>
                    <a:pt x="575" y="496"/>
                    <a:pt x="681" y="289"/>
                  </a:cubicBezTo>
                  <a:cubicBezTo>
                    <a:pt x="1039" y="289"/>
                    <a:pt x="1039" y="289"/>
                    <a:pt x="1039" y="289"/>
                  </a:cubicBezTo>
                  <a:lnTo>
                    <a:pt x="1039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6" name="任意多边形: 形状 5"/>
            <p:cNvSpPr/>
            <p:nvPr/>
          </p:nvSpPr>
          <p:spPr bwMode="auto">
            <a:xfrm>
              <a:off x="5880817" y="3668559"/>
              <a:ext cx="2346594" cy="1443637"/>
            </a:xfrm>
            <a:custGeom>
              <a:avLst/>
              <a:gdLst/>
              <a:ahLst/>
              <a:cxnLst>
                <a:cxn ang="0">
                  <a:pos x="1039" y="0"/>
                </a:cxn>
                <a:cxn ang="0">
                  <a:pos x="750" y="0"/>
                </a:cxn>
                <a:cxn ang="0">
                  <a:pos x="741" y="0"/>
                </a:cxn>
                <a:cxn ang="0">
                  <a:pos x="674" y="0"/>
                </a:cxn>
                <a:cxn ang="0">
                  <a:pos x="686" y="40"/>
                </a:cxn>
                <a:cxn ang="0">
                  <a:pos x="615" y="111"/>
                </a:cxn>
                <a:cxn ang="0">
                  <a:pos x="543" y="40"/>
                </a:cxn>
                <a:cxn ang="0">
                  <a:pos x="555" y="0"/>
                </a:cxn>
                <a:cxn ang="0">
                  <a:pos x="479" y="0"/>
                </a:cxn>
                <a:cxn ang="0">
                  <a:pos x="112" y="367"/>
                </a:cxn>
                <a:cxn ang="0">
                  <a:pos x="112" y="443"/>
                </a:cxn>
                <a:cxn ang="0">
                  <a:pos x="72" y="431"/>
                </a:cxn>
                <a:cxn ang="0">
                  <a:pos x="0" y="503"/>
                </a:cxn>
                <a:cxn ang="0">
                  <a:pos x="72" y="574"/>
                </a:cxn>
                <a:cxn ang="0">
                  <a:pos x="112" y="562"/>
                </a:cxn>
                <a:cxn ang="0">
                  <a:pos x="112" y="638"/>
                </a:cxn>
                <a:cxn ang="0">
                  <a:pos x="681" y="289"/>
                </a:cxn>
                <a:cxn ang="0">
                  <a:pos x="1039" y="289"/>
                </a:cxn>
                <a:cxn ang="0">
                  <a:pos x="1039" y="0"/>
                </a:cxn>
              </a:cxnLst>
              <a:rect l="0" t="0" r="r" b="b"/>
              <a:pathLst>
                <a:path w="1039" h="638">
                  <a:moveTo>
                    <a:pt x="1039" y="0"/>
                  </a:moveTo>
                  <a:cubicBezTo>
                    <a:pt x="750" y="0"/>
                    <a:pt x="750" y="0"/>
                    <a:pt x="750" y="0"/>
                  </a:cubicBezTo>
                  <a:cubicBezTo>
                    <a:pt x="741" y="0"/>
                    <a:pt x="741" y="0"/>
                    <a:pt x="741" y="0"/>
                  </a:cubicBezTo>
                  <a:cubicBezTo>
                    <a:pt x="674" y="0"/>
                    <a:pt x="674" y="0"/>
                    <a:pt x="674" y="0"/>
                  </a:cubicBezTo>
                  <a:cubicBezTo>
                    <a:pt x="682" y="11"/>
                    <a:pt x="686" y="25"/>
                    <a:pt x="686" y="40"/>
                  </a:cubicBezTo>
                  <a:cubicBezTo>
                    <a:pt x="686" y="79"/>
                    <a:pt x="654" y="111"/>
                    <a:pt x="615" y="111"/>
                  </a:cubicBezTo>
                  <a:cubicBezTo>
                    <a:pt x="575" y="111"/>
                    <a:pt x="543" y="79"/>
                    <a:pt x="543" y="40"/>
                  </a:cubicBezTo>
                  <a:cubicBezTo>
                    <a:pt x="543" y="25"/>
                    <a:pt x="547" y="11"/>
                    <a:pt x="555" y="0"/>
                  </a:cubicBezTo>
                  <a:cubicBezTo>
                    <a:pt x="479" y="0"/>
                    <a:pt x="479" y="0"/>
                    <a:pt x="479" y="0"/>
                  </a:cubicBezTo>
                  <a:cubicBezTo>
                    <a:pt x="479" y="202"/>
                    <a:pt x="314" y="367"/>
                    <a:pt x="112" y="367"/>
                  </a:cubicBezTo>
                  <a:cubicBezTo>
                    <a:pt x="112" y="443"/>
                    <a:pt x="112" y="443"/>
                    <a:pt x="112" y="443"/>
                  </a:cubicBezTo>
                  <a:cubicBezTo>
                    <a:pt x="100" y="435"/>
                    <a:pt x="87" y="431"/>
                    <a:pt x="72" y="431"/>
                  </a:cubicBezTo>
                  <a:cubicBezTo>
                    <a:pt x="32" y="431"/>
                    <a:pt x="0" y="463"/>
                    <a:pt x="0" y="503"/>
                  </a:cubicBezTo>
                  <a:cubicBezTo>
                    <a:pt x="0" y="542"/>
                    <a:pt x="32" y="574"/>
                    <a:pt x="72" y="574"/>
                  </a:cubicBezTo>
                  <a:cubicBezTo>
                    <a:pt x="87" y="574"/>
                    <a:pt x="100" y="570"/>
                    <a:pt x="112" y="562"/>
                  </a:cubicBezTo>
                  <a:cubicBezTo>
                    <a:pt x="112" y="638"/>
                    <a:pt x="112" y="638"/>
                    <a:pt x="112" y="638"/>
                  </a:cubicBezTo>
                  <a:cubicBezTo>
                    <a:pt x="360" y="638"/>
                    <a:pt x="575" y="496"/>
                    <a:pt x="681" y="289"/>
                  </a:cubicBezTo>
                  <a:cubicBezTo>
                    <a:pt x="1039" y="289"/>
                    <a:pt x="1039" y="289"/>
                    <a:pt x="1039" y="289"/>
                  </a:cubicBezTo>
                  <a:lnTo>
                    <a:pt x="1039" y="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7" name="任意多边形: 形状 6"/>
            <p:cNvSpPr/>
            <p:nvPr/>
          </p:nvSpPr>
          <p:spPr bwMode="auto">
            <a:xfrm rot="5400000">
              <a:off x="4238003" y="3867929"/>
              <a:ext cx="2346593" cy="1443637"/>
            </a:xfrm>
            <a:custGeom>
              <a:avLst/>
              <a:gdLst/>
              <a:ahLst/>
              <a:cxnLst>
                <a:cxn ang="0">
                  <a:pos x="1039" y="0"/>
                </a:cxn>
                <a:cxn ang="0">
                  <a:pos x="750" y="0"/>
                </a:cxn>
                <a:cxn ang="0">
                  <a:pos x="741" y="0"/>
                </a:cxn>
                <a:cxn ang="0">
                  <a:pos x="674" y="0"/>
                </a:cxn>
                <a:cxn ang="0">
                  <a:pos x="686" y="40"/>
                </a:cxn>
                <a:cxn ang="0">
                  <a:pos x="615" y="111"/>
                </a:cxn>
                <a:cxn ang="0">
                  <a:pos x="543" y="40"/>
                </a:cxn>
                <a:cxn ang="0">
                  <a:pos x="555" y="0"/>
                </a:cxn>
                <a:cxn ang="0">
                  <a:pos x="479" y="0"/>
                </a:cxn>
                <a:cxn ang="0">
                  <a:pos x="112" y="367"/>
                </a:cxn>
                <a:cxn ang="0">
                  <a:pos x="112" y="443"/>
                </a:cxn>
                <a:cxn ang="0">
                  <a:pos x="72" y="431"/>
                </a:cxn>
                <a:cxn ang="0">
                  <a:pos x="0" y="503"/>
                </a:cxn>
                <a:cxn ang="0">
                  <a:pos x="72" y="574"/>
                </a:cxn>
                <a:cxn ang="0">
                  <a:pos x="112" y="562"/>
                </a:cxn>
                <a:cxn ang="0">
                  <a:pos x="112" y="638"/>
                </a:cxn>
                <a:cxn ang="0">
                  <a:pos x="681" y="289"/>
                </a:cxn>
                <a:cxn ang="0">
                  <a:pos x="1039" y="289"/>
                </a:cxn>
                <a:cxn ang="0">
                  <a:pos x="1039" y="0"/>
                </a:cxn>
              </a:cxnLst>
              <a:rect l="0" t="0" r="r" b="b"/>
              <a:pathLst>
                <a:path w="1039" h="638">
                  <a:moveTo>
                    <a:pt x="1039" y="0"/>
                  </a:moveTo>
                  <a:cubicBezTo>
                    <a:pt x="750" y="0"/>
                    <a:pt x="750" y="0"/>
                    <a:pt x="750" y="0"/>
                  </a:cubicBezTo>
                  <a:cubicBezTo>
                    <a:pt x="741" y="0"/>
                    <a:pt x="741" y="0"/>
                    <a:pt x="741" y="0"/>
                  </a:cubicBezTo>
                  <a:cubicBezTo>
                    <a:pt x="674" y="0"/>
                    <a:pt x="674" y="0"/>
                    <a:pt x="674" y="0"/>
                  </a:cubicBezTo>
                  <a:cubicBezTo>
                    <a:pt x="682" y="11"/>
                    <a:pt x="686" y="25"/>
                    <a:pt x="686" y="40"/>
                  </a:cubicBezTo>
                  <a:cubicBezTo>
                    <a:pt x="686" y="79"/>
                    <a:pt x="654" y="111"/>
                    <a:pt x="615" y="111"/>
                  </a:cubicBezTo>
                  <a:cubicBezTo>
                    <a:pt x="575" y="111"/>
                    <a:pt x="543" y="79"/>
                    <a:pt x="543" y="40"/>
                  </a:cubicBezTo>
                  <a:cubicBezTo>
                    <a:pt x="543" y="25"/>
                    <a:pt x="547" y="11"/>
                    <a:pt x="555" y="0"/>
                  </a:cubicBezTo>
                  <a:cubicBezTo>
                    <a:pt x="479" y="0"/>
                    <a:pt x="479" y="0"/>
                    <a:pt x="479" y="0"/>
                  </a:cubicBezTo>
                  <a:cubicBezTo>
                    <a:pt x="479" y="202"/>
                    <a:pt x="314" y="367"/>
                    <a:pt x="112" y="367"/>
                  </a:cubicBezTo>
                  <a:cubicBezTo>
                    <a:pt x="112" y="443"/>
                    <a:pt x="112" y="443"/>
                    <a:pt x="112" y="443"/>
                  </a:cubicBezTo>
                  <a:cubicBezTo>
                    <a:pt x="100" y="435"/>
                    <a:pt x="87" y="431"/>
                    <a:pt x="72" y="431"/>
                  </a:cubicBezTo>
                  <a:cubicBezTo>
                    <a:pt x="32" y="431"/>
                    <a:pt x="0" y="463"/>
                    <a:pt x="0" y="503"/>
                  </a:cubicBezTo>
                  <a:cubicBezTo>
                    <a:pt x="0" y="542"/>
                    <a:pt x="32" y="574"/>
                    <a:pt x="72" y="574"/>
                  </a:cubicBezTo>
                  <a:cubicBezTo>
                    <a:pt x="87" y="574"/>
                    <a:pt x="100" y="570"/>
                    <a:pt x="112" y="562"/>
                  </a:cubicBezTo>
                  <a:cubicBezTo>
                    <a:pt x="112" y="638"/>
                    <a:pt x="112" y="638"/>
                    <a:pt x="112" y="638"/>
                  </a:cubicBezTo>
                  <a:cubicBezTo>
                    <a:pt x="360" y="638"/>
                    <a:pt x="575" y="496"/>
                    <a:pt x="681" y="289"/>
                  </a:cubicBezTo>
                  <a:cubicBezTo>
                    <a:pt x="1039" y="289"/>
                    <a:pt x="1039" y="289"/>
                    <a:pt x="1039" y="289"/>
                  </a:cubicBezTo>
                  <a:lnTo>
                    <a:pt x="1039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8" name="文本框 31"/>
            <p:cNvSpPr txBox="1"/>
            <p:nvPr/>
          </p:nvSpPr>
          <p:spPr>
            <a:xfrm rot="19326756">
              <a:off x="4956284" y="2759955"/>
              <a:ext cx="1204283" cy="347877"/>
            </a:xfrm>
            <a:prstGeom prst="rect">
              <a:avLst/>
            </a:prstGeom>
            <a:noFill/>
          </p:spPr>
          <p:txBody>
            <a:bodyPr wrap="none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</a:rPr>
                <a:t>关键词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文本框 32"/>
            <p:cNvSpPr txBox="1"/>
            <p:nvPr/>
          </p:nvSpPr>
          <p:spPr>
            <a:xfrm rot="3461138">
              <a:off x="6278397" y="2963313"/>
              <a:ext cx="1204283" cy="347877"/>
            </a:xfrm>
            <a:prstGeom prst="rect">
              <a:avLst/>
            </a:prstGeom>
            <a:noFill/>
          </p:spPr>
          <p:txBody>
            <a:bodyPr wrap="none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zh-CN" altLang="en-US" sz="1600" b="1">
                  <a:solidFill>
                    <a:schemeClr val="bg1"/>
                  </a:solidFill>
                </a:rPr>
                <a:t>关键词</a:t>
              </a:r>
              <a:endParaRPr lang="zh-CN" altLang="en-US" sz="1600" b="1">
                <a:solidFill>
                  <a:schemeClr val="bg1"/>
                </a:solidFill>
              </a:endParaRPr>
            </a:p>
          </p:txBody>
        </p:sp>
        <p:sp>
          <p:nvSpPr>
            <p:cNvPr id="10" name="文本框 33"/>
            <p:cNvSpPr txBox="1"/>
            <p:nvPr/>
          </p:nvSpPr>
          <p:spPr>
            <a:xfrm rot="19475660">
              <a:off x="6153281" y="4312903"/>
              <a:ext cx="1204283" cy="347877"/>
            </a:xfrm>
            <a:prstGeom prst="rect">
              <a:avLst/>
            </a:prstGeom>
            <a:noFill/>
          </p:spPr>
          <p:txBody>
            <a:bodyPr wrap="none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zh-CN" altLang="en-US" sz="1600" b="1">
                  <a:solidFill>
                    <a:schemeClr val="bg1"/>
                  </a:solidFill>
                </a:rPr>
                <a:t>关键词</a:t>
              </a:r>
              <a:endParaRPr lang="zh-CN" altLang="en-US" sz="1600" b="1">
                <a:solidFill>
                  <a:schemeClr val="bg1"/>
                </a:solidFill>
              </a:endParaRPr>
            </a:p>
          </p:txBody>
        </p:sp>
        <p:sp>
          <p:nvSpPr>
            <p:cNvPr id="11" name="文本框 34"/>
            <p:cNvSpPr txBox="1"/>
            <p:nvPr/>
          </p:nvSpPr>
          <p:spPr>
            <a:xfrm rot="3275660">
              <a:off x="4756752" y="4157394"/>
              <a:ext cx="1204283" cy="347877"/>
            </a:xfrm>
            <a:prstGeom prst="rect">
              <a:avLst/>
            </a:prstGeom>
            <a:noFill/>
          </p:spPr>
          <p:txBody>
            <a:bodyPr wrap="none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</a:rPr>
                <a:t>关键词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6042998" y="1384756"/>
              <a:ext cx="844204" cy="84420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7" name="椭圆 16"/>
            <p:cNvSpPr/>
            <p:nvPr/>
          </p:nvSpPr>
          <p:spPr>
            <a:xfrm>
              <a:off x="7706639" y="3541918"/>
              <a:ext cx="844204" cy="84420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8" name="椭圆 17"/>
            <p:cNvSpPr/>
            <p:nvPr/>
          </p:nvSpPr>
          <p:spPr>
            <a:xfrm>
              <a:off x="3645208" y="2902124"/>
              <a:ext cx="844204" cy="84420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9" name="椭圆 18"/>
            <p:cNvSpPr/>
            <p:nvPr/>
          </p:nvSpPr>
          <p:spPr>
            <a:xfrm>
              <a:off x="5358893" y="5239682"/>
              <a:ext cx="844204" cy="84420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0" name="任意多边形: 形状 19"/>
            <p:cNvSpPr/>
            <p:nvPr/>
          </p:nvSpPr>
          <p:spPr>
            <a:xfrm>
              <a:off x="6261556" y="1599517"/>
              <a:ext cx="407090" cy="406446"/>
            </a:xfrm>
            <a:custGeom>
              <a:avLst/>
              <a:gdLst>
                <a:gd name="connsiteX0" fmla="*/ 93088 w 338674"/>
                <a:gd name="connsiteY0" fmla="*/ 211138 h 338138"/>
                <a:gd name="connsiteX1" fmla="*/ 57592 w 338674"/>
                <a:gd name="connsiteY1" fmla="*/ 236117 h 338138"/>
                <a:gd name="connsiteX2" fmla="*/ 43131 w 338674"/>
                <a:gd name="connsiteY2" fmla="*/ 295276 h 338138"/>
                <a:gd name="connsiteX3" fmla="*/ 102290 w 338674"/>
                <a:gd name="connsiteY3" fmla="*/ 280815 h 338138"/>
                <a:gd name="connsiteX4" fmla="*/ 127269 w 338674"/>
                <a:gd name="connsiteY4" fmla="*/ 245319 h 338138"/>
                <a:gd name="connsiteX5" fmla="*/ 93088 w 338674"/>
                <a:gd name="connsiteY5" fmla="*/ 211138 h 338138"/>
                <a:gd name="connsiteX6" fmla="*/ 214717 w 338674"/>
                <a:gd name="connsiteY6" fmla="*/ 100013 h 338138"/>
                <a:gd name="connsiteX7" fmla="*/ 231817 w 338674"/>
                <a:gd name="connsiteY7" fmla="*/ 106590 h 338138"/>
                <a:gd name="connsiteX8" fmla="*/ 238394 w 338674"/>
                <a:gd name="connsiteY8" fmla="*/ 123690 h 338138"/>
                <a:gd name="connsiteX9" fmla="*/ 231817 w 338674"/>
                <a:gd name="connsiteY9" fmla="*/ 139474 h 338138"/>
                <a:gd name="connsiteX10" fmla="*/ 214717 w 338674"/>
                <a:gd name="connsiteY10" fmla="*/ 146051 h 338138"/>
                <a:gd name="connsiteX11" fmla="*/ 198933 w 338674"/>
                <a:gd name="connsiteY11" fmla="*/ 139474 h 338138"/>
                <a:gd name="connsiteX12" fmla="*/ 192356 w 338674"/>
                <a:gd name="connsiteY12" fmla="*/ 123690 h 338138"/>
                <a:gd name="connsiteX13" fmla="*/ 198933 w 338674"/>
                <a:gd name="connsiteY13" fmla="*/ 106590 h 338138"/>
                <a:gd name="connsiteX14" fmla="*/ 214717 w 338674"/>
                <a:gd name="connsiteY14" fmla="*/ 100013 h 338138"/>
                <a:gd name="connsiteX15" fmla="*/ 214581 w 338674"/>
                <a:gd name="connsiteY15" fmla="*/ 76200 h 338138"/>
                <a:gd name="connsiteX16" fmla="*/ 181508 w 338674"/>
                <a:gd name="connsiteY16" fmla="*/ 89429 h 338138"/>
                <a:gd name="connsiteX17" fmla="*/ 166956 w 338674"/>
                <a:gd name="connsiteY17" fmla="*/ 123825 h 338138"/>
                <a:gd name="connsiteX18" fmla="*/ 181508 w 338674"/>
                <a:gd name="connsiteY18" fmla="*/ 156898 h 338138"/>
                <a:gd name="connsiteX19" fmla="*/ 214581 w 338674"/>
                <a:gd name="connsiteY19" fmla="*/ 171450 h 338138"/>
                <a:gd name="connsiteX20" fmla="*/ 248977 w 338674"/>
                <a:gd name="connsiteY20" fmla="*/ 156898 h 338138"/>
                <a:gd name="connsiteX21" fmla="*/ 262206 w 338674"/>
                <a:gd name="connsiteY21" fmla="*/ 123825 h 338138"/>
                <a:gd name="connsiteX22" fmla="*/ 248977 w 338674"/>
                <a:gd name="connsiteY22" fmla="*/ 89429 h 338138"/>
                <a:gd name="connsiteX23" fmla="*/ 214581 w 338674"/>
                <a:gd name="connsiteY23" fmla="*/ 76200 h 338138"/>
                <a:gd name="connsiteX24" fmla="*/ 229407 w 338674"/>
                <a:gd name="connsiteY24" fmla="*/ 28575 h 338138"/>
                <a:gd name="connsiteX25" fmla="*/ 309831 w 338674"/>
                <a:gd name="connsiteY25" fmla="*/ 108930 h 338138"/>
                <a:gd name="connsiteX26" fmla="*/ 257094 w 338674"/>
                <a:gd name="connsiteY26" fmla="*/ 191919 h 338138"/>
                <a:gd name="connsiteX27" fmla="*/ 266323 w 338674"/>
                <a:gd name="connsiteY27" fmla="*/ 212996 h 338138"/>
                <a:gd name="connsiteX28" fmla="*/ 274233 w 338674"/>
                <a:gd name="connsiteY28" fmla="*/ 234072 h 338138"/>
                <a:gd name="connsiteX29" fmla="*/ 271597 w 338674"/>
                <a:gd name="connsiteY29" fmla="*/ 243293 h 338138"/>
                <a:gd name="connsiteX30" fmla="*/ 204357 w 338674"/>
                <a:gd name="connsiteY30" fmla="*/ 332869 h 338138"/>
                <a:gd name="connsiteX31" fmla="*/ 195128 w 338674"/>
                <a:gd name="connsiteY31" fmla="*/ 338138 h 338138"/>
                <a:gd name="connsiteX32" fmla="*/ 189854 w 338674"/>
                <a:gd name="connsiteY32" fmla="*/ 336821 h 338138"/>
                <a:gd name="connsiteX33" fmla="*/ 184580 w 338674"/>
                <a:gd name="connsiteY33" fmla="*/ 322331 h 338138"/>
                <a:gd name="connsiteX34" fmla="*/ 193809 w 338674"/>
                <a:gd name="connsiteY34" fmla="*/ 260418 h 338138"/>
                <a:gd name="connsiteX35" fmla="*/ 187217 w 338674"/>
                <a:gd name="connsiteY35" fmla="*/ 235390 h 338138"/>
                <a:gd name="connsiteX36" fmla="*/ 175351 w 338674"/>
                <a:gd name="connsiteY36" fmla="*/ 236707 h 338138"/>
                <a:gd name="connsiteX37" fmla="*/ 167440 w 338674"/>
                <a:gd name="connsiteY37" fmla="*/ 260418 h 338138"/>
                <a:gd name="connsiteX38" fmla="*/ 158211 w 338674"/>
                <a:gd name="connsiteY38" fmla="*/ 269639 h 338138"/>
                <a:gd name="connsiteX39" fmla="*/ 155574 w 338674"/>
                <a:gd name="connsiteY39" fmla="*/ 269639 h 338138"/>
                <a:gd name="connsiteX40" fmla="*/ 147664 w 338674"/>
                <a:gd name="connsiteY40" fmla="*/ 265687 h 338138"/>
                <a:gd name="connsiteX41" fmla="*/ 145027 w 338674"/>
                <a:gd name="connsiteY41" fmla="*/ 264370 h 338138"/>
                <a:gd name="connsiteX42" fmla="*/ 116021 w 338674"/>
                <a:gd name="connsiteY42" fmla="*/ 301254 h 338138"/>
                <a:gd name="connsiteX43" fmla="*/ 32960 w 338674"/>
                <a:gd name="connsiteY43" fmla="*/ 319696 h 338138"/>
                <a:gd name="connsiteX44" fmla="*/ 30323 w 338674"/>
                <a:gd name="connsiteY44" fmla="*/ 319696 h 338138"/>
                <a:gd name="connsiteX45" fmla="*/ 18457 w 338674"/>
                <a:gd name="connsiteY45" fmla="*/ 307841 h 338138"/>
                <a:gd name="connsiteX46" fmla="*/ 36915 w 338674"/>
                <a:gd name="connsiteY46" fmla="*/ 222217 h 338138"/>
                <a:gd name="connsiteX47" fmla="*/ 73832 w 338674"/>
                <a:gd name="connsiteY47" fmla="*/ 193236 h 338138"/>
                <a:gd name="connsiteX48" fmla="*/ 72513 w 338674"/>
                <a:gd name="connsiteY48" fmla="*/ 190602 h 338138"/>
                <a:gd name="connsiteX49" fmla="*/ 68558 w 338674"/>
                <a:gd name="connsiteY49" fmla="*/ 180064 h 338138"/>
                <a:gd name="connsiteX50" fmla="*/ 77787 w 338674"/>
                <a:gd name="connsiteY50" fmla="*/ 170842 h 338138"/>
                <a:gd name="connsiteX51" fmla="*/ 101519 w 338674"/>
                <a:gd name="connsiteY51" fmla="*/ 162939 h 338138"/>
                <a:gd name="connsiteX52" fmla="*/ 102837 w 338674"/>
                <a:gd name="connsiteY52" fmla="*/ 151083 h 338138"/>
                <a:gd name="connsiteX53" fmla="*/ 77787 w 338674"/>
                <a:gd name="connsiteY53" fmla="*/ 144497 h 338138"/>
                <a:gd name="connsiteX54" fmla="*/ 69876 w 338674"/>
                <a:gd name="connsiteY54" fmla="*/ 143179 h 338138"/>
                <a:gd name="connsiteX55" fmla="*/ 15820 w 338674"/>
                <a:gd name="connsiteY55" fmla="*/ 153718 h 338138"/>
                <a:gd name="connsiteX56" fmla="*/ 1318 w 338674"/>
                <a:gd name="connsiteY56" fmla="*/ 148449 h 338138"/>
                <a:gd name="connsiteX57" fmla="*/ 5273 w 338674"/>
                <a:gd name="connsiteY57" fmla="*/ 133958 h 338138"/>
                <a:gd name="connsiteX58" fmla="*/ 94926 w 338674"/>
                <a:gd name="connsiteY58" fmla="*/ 66776 h 338138"/>
                <a:gd name="connsiteX59" fmla="*/ 104155 w 338674"/>
                <a:gd name="connsiteY59" fmla="*/ 64142 h 338138"/>
                <a:gd name="connsiteX60" fmla="*/ 125250 w 338674"/>
                <a:gd name="connsiteY60" fmla="*/ 72045 h 338138"/>
                <a:gd name="connsiteX61" fmla="*/ 146345 w 338674"/>
                <a:gd name="connsiteY61" fmla="*/ 81266 h 338138"/>
                <a:gd name="connsiteX62" fmla="*/ 229407 w 338674"/>
                <a:gd name="connsiteY62" fmla="*/ 28575 h 338138"/>
                <a:gd name="connsiteX63" fmla="*/ 313616 w 338674"/>
                <a:gd name="connsiteY63" fmla="*/ 0 h 338138"/>
                <a:gd name="connsiteX64" fmla="*/ 333399 w 338674"/>
                <a:gd name="connsiteY64" fmla="*/ 9202 h 338138"/>
                <a:gd name="connsiteX65" fmla="*/ 337355 w 338674"/>
                <a:gd name="connsiteY65" fmla="*/ 30237 h 338138"/>
                <a:gd name="connsiteX66" fmla="*/ 321529 w 338674"/>
                <a:gd name="connsiteY66" fmla="*/ 84138 h 338138"/>
                <a:gd name="connsiteX67" fmla="*/ 254268 w 338674"/>
                <a:gd name="connsiteY67" fmla="*/ 17090 h 338138"/>
                <a:gd name="connsiteX68" fmla="*/ 308341 w 338674"/>
                <a:gd name="connsiteY68" fmla="*/ 1314 h 338138"/>
                <a:gd name="connsiteX69" fmla="*/ 313616 w 338674"/>
                <a:gd name="connsiteY69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338674" h="338138">
                  <a:moveTo>
                    <a:pt x="93088" y="211138"/>
                  </a:moveTo>
                  <a:cubicBezTo>
                    <a:pt x="83885" y="213768"/>
                    <a:pt x="68109" y="221655"/>
                    <a:pt x="57592" y="236117"/>
                  </a:cubicBezTo>
                  <a:cubicBezTo>
                    <a:pt x="47075" y="249263"/>
                    <a:pt x="44446" y="276871"/>
                    <a:pt x="43131" y="295276"/>
                  </a:cubicBezTo>
                  <a:cubicBezTo>
                    <a:pt x="65480" y="293962"/>
                    <a:pt x="90458" y="290018"/>
                    <a:pt x="102290" y="280815"/>
                  </a:cubicBezTo>
                  <a:cubicBezTo>
                    <a:pt x="116752" y="270298"/>
                    <a:pt x="124640" y="254522"/>
                    <a:pt x="127269" y="245319"/>
                  </a:cubicBezTo>
                  <a:cubicBezTo>
                    <a:pt x="93088" y="211138"/>
                    <a:pt x="93088" y="211138"/>
                    <a:pt x="93088" y="211138"/>
                  </a:cubicBezTo>
                  <a:close/>
                  <a:moveTo>
                    <a:pt x="214717" y="100013"/>
                  </a:moveTo>
                  <a:cubicBezTo>
                    <a:pt x="221294" y="100013"/>
                    <a:pt x="226556" y="102644"/>
                    <a:pt x="231817" y="106590"/>
                  </a:cubicBezTo>
                  <a:cubicBezTo>
                    <a:pt x="235763" y="111852"/>
                    <a:pt x="238394" y="117113"/>
                    <a:pt x="238394" y="123690"/>
                  </a:cubicBezTo>
                  <a:cubicBezTo>
                    <a:pt x="238394" y="128951"/>
                    <a:pt x="235763" y="135528"/>
                    <a:pt x="231817" y="139474"/>
                  </a:cubicBezTo>
                  <a:cubicBezTo>
                    <a:pt x="226556" y="143421"/>
                    <a:pt x="221294" y="146051"/>
                    <a:pt x="214717" y="146051"/>
                  </a:cubicBezTo>
                  <a:cubicBezTo>
                    <a:pt x="209456" y="146051"/>
                    <a:pt x="202879" y="143421"/>
                    <a:pt x="198933" y="139474"/>
                  </a:cubicBezTo>
                  <a:cubicBezTo>
                    <a:pt x="194987" y="135528"/>
                    <a:pt x="192356" y="128951"/>
                    <a:pt x="192356" y="123690"/>
                  </a:cubicBezTo>
                  <a:cubicBezTo>
                    <a:pt x="192356" y="117113"/>
                    <a:pt x="194987" y="111852"/>
                    <a:pt x="198933" y="106590"/>
                  </a:cubicBezTo>
                  <a:cubicBezTo>
                    <a:pt x="202879" y="102644"/>
                    <a:pt x="209456" y="100013"/>
                    <a:pt x="214717" y="100013"/>
                  </a:cubicBezTo>
                  <a:close/>
                  <a:moveTo>
                    <a:pt x="214581" y="76200"/>
                  </a:moveTo>
                  <a:cubicBezTo>
                    <a:pt x="202675" y="76200"/>
                    <a:pt x="190768" y="81491"/>
                    <a:pt x="181508" y="89429"/>
                  </a:cubicBezTo>
                  <a:cubicBezTo>
                    <a:pt x="172248" y="98689"/>
                    <a:pt x="166956" y="110596"/>
                    <a:pt x="166956" y="123825"/>
                  </a:cubicBezTo>
                  <a:cubicBezTo>
                    <a:pt x="166956" y="135731"/>
                    <a:pt x="172248" y="147638"/>
                    <a:pt x="181508" y="156898"/>
                  </a:cubicBezTo>
                  <a:cubicBezTo>
                    <a:pt x="190768" y="166159"/>
                    <a:pt x="202675" y="171450"/>
                    <a:pt x="214581" y="171450"/>
                  </a:cubicBezTo>
                  <a:cubicBezTo>
                    <a:pt x="227810" y="171450"/>
                    <a:pt x="239717" y="166159"/>
                    <a:pt x="248977" y="156898"/>
                  </a:cubicBezTo>
                  <a:cubicBezTo>
                    <a:pt x="256914" y="147638"/>
                    <a:pt x="262206" y="135731"/>
                    <a:pt x="262206" y="123825"/>
                  </a:cubicBezTo>
                  <a:cubicBezTo>
                    <a:pt x="262206" y="110596"/>
                    <a:pt x="256914" y="98689"/>
                    <a:pt x="248977" y="89429"/>
                  </a:cubicBezTo>
                  <a:cubicBezTo>
                    <a:pt x="239717" y="81491"/>
                    <a:pt x="227810" y="76200"/>
                    <a:pt x="214581" y="76200"/>
                  </a:cubicBezTo>
                  <a:close/>
                  <a:moveTo>
                    <a:pt x="229407" y="28575"/>
                  </a:moveTo>
                  <a:cubicBezTo>
                    <a:pt x="309831" y="108930"/>
                    <a:pt x="309831" y="108930"/>
                    <a:pt x="309831" y="108930"/>
                  </a:cubicBezTo>
                  <a:cubicBezTo>
                    <a:pt x="297965" y="137910"/>
                    <a:pt x="280826" y="166891"/>
                    <a:pt x="257094" y="191919"/>
                  </a:cubicBezTo>
                  <a:cubicBezTo>
                    <a:pt x="259731" y="197188"/>
                    <a:pt x="263686" y="205092"/>
                    <a:pt x="266323" y="212996"/>
                  </a:cubicBezTo>
                  <a:cubicBezTo>
                    <a:pt x="272915" y="227486"/>
                    <a:pt x="272915" y="232755"/>
                    <a:pt x="274233" y="234072"/>
                  </a:cubicBezTo>
                  <a:cubicBezTo>
                    <a:pt x="274233" y="236707"/>
                    <a:pt x="274233" y="240659"/>
                    <a:pt x="271597" y="243293"/>
                  </a:cubicBezTo>
                  <a:cubicBezTo>
                    <a:pt x="204357" y="332869"/>
                    <a:pt x="204357" y="332869"/>
                    <a:pt x="204357" y="332869"/>
                  </a:cubicBezTo>
                  <a:cubicBezTo>
                    <a:pt x="203038" y="336821"/>
                    <a:pt x="199083" y="338138"/>
                    <a:pt x="195128" y="338138"/>
                  </a:cubicBezTo>
                  <a:cubicBezTo>
                    <a:pt x="193809" y="338138"/>
                    <a:pt x="191172" y="338138"/>
                    <a:pt x="189854" y="336821"/>
                  </a:cubicBezTo>
                  <a:cubicBezTo>
                    <a:pt x="184580" y="334186"/>
                    <a:pt x="181943" y="327600"/>
                    <a:pt x="184580" y="322331"/>
                  </a:cubicBezTo>
                  <a:cubicBezTo>
                    <a:pt x="184580" y="321013"/>
                    <a:pt x="197764" y="285447"/>
                    <a:pt x="193809" y="260418"/>
                  </a:cubicBezTo>
                  <a:cubicBezTo>
                    <a:pt x="192491" y="249880"/>
                    <a:pt x="189854" y="241976"/>
                    <a:pt x="187217" y="235390"/>
                  </a:cubicBezTo>
                  <a:cubicBezTo>
                    <a:pt x="183261" y="236707"/>
                    <a:pt x="179306" y="236707"/>
                    <a:pt x="175351" y="236707"/>
                  </a:cubicBezTo>
                  <a:cubicBezTo>
                    <a:pt x="167440" y="260418"/>
                    <a:pt x="167440" y="260418"/>
                    <a:pt x="167440" y="260418"/>
                  </a:cubicBezTo>
                  <a:cubicBezTo>
                    <a:pt x="166122" y="264370"/>
                    <a:pt x="163485" y="268322"/>
                    <a:pt x="158211" y="269639"/>
                  </a:cubicBezTo>
                  <a:cubicBezTo>
                    <a:pt x="158211" y="269639"/>
                    <a:pt x="156893" y="269639"/>
                    <a:pt x="155574" y="269639"/>
                  </a:cubicBezTo>
                  <a:cubicBezTo>
                    <a:pt x="152937" y="269639"/>
                    <a:pt x="148982" y="268322"/>
                    <a:pt x="147664" y="265687"/>
                  </a:cubicBezTo>
                  <a:cubicBezTo>
                    <a:pt x="145027" y="264370"/>
                    <a:pt x="145027" y="264370"/>
                    <a:pt x="145027" y="264370"/>
                  </a:cubicBezTo>
                  <a:cubicBezTo>
                    <a:pt x="139753" y="276226"/>
                    <a:pt x="130524" y="290716"/>
                    <a:pt x="116021" y="301254"/>
                  </a:cubicBezTo>
                  <a:cubicBezTo>
                    <a:pt x="92290" y="318379"/>
                    <a:pt x="46144" y="319696"/>
                    <a:pt x="32960" y="319696"/>
                  </a:cubicBezTo>
                  <a:cubicBezTo>
                    <a:pt x="30323" y="319696"/>
                    <a:pt x="30323" y="319696"/>
                    <a:pt x="30323" y="319696"/>
                  </a:cubicBezTo>
                  <a:cubicBezTo>
                    <a:pt x="23731" y="319696"/>
                    <a:pt x="18457" y="314427"/>
                    <a:pt x="18457" y="307841"/>
                  </a:cubicBezTo>
                  <a:cubicBezTo>
                    <a:pt x="18457" y="302571"/>
                    <a:pt x="17139" y="248563"/>
                    <a:pt x="36915" y="222217"/>
                  </a:cubicBezTo>
                  <a:cubicBezTo>
                    <a:pt x="47463" y="207727"/>
                    <a:pt x="61966" y="198506"/>
                    <a:pt x="73832" y="193236"/>
                  </a:cubicBezTo>
                  <a:cubicBezTo>
                    <a:pt x="72513" y="190602"/>
                    <a:pt x="72513" y="190602"/>
                    <a:pt x="72513" y="190602"/>
                  </a:cubicBezTo>
                  <a:cubicBezTo>
                    <a:pt x="69876" y="187967"/>
                    <a:pt x="68558" y="184015"/>
                    <a:pt x="68558" y="180064"/>
                  </a:cubicBezTo>
                  <a:cubicBezTo>
                    <a:pt x="69876" y="174794"/>
                    <a:pt x="73832" y="172160"/>
                    <a:pt x="77787" y="170842"/>
                  </a:cubicBezTo>
                  <a:cubicBezTo>
                    <a:pt x="101519" y="162939"/>
                    <a:pt x="101519" y="162939"/>
                    <a:pt x="101519" y="162939"/>
                  </a:cubicBezTo>
                  <a:cubicBezTo>
                    <a:pt x="101519" y="158987"/>
                    <a:pt x="102837" y="155035"/>
                    <a:pt x="102837" y="151083"/>
                  </a:cubicBezTo>
                  <a:cubicBezTo>
                    <a:pt x="96245" y="148449"/>
                    <a:pt x="88334" y="145814"/>
                    <a:pt x="77787" y="144497"/>
                  </a:cubicBezTo>
                  <a:cubicBezTo>
                    <a:pt x="75150" y="144497"/>
                    <a:pt x="72513" y="143179"/>
                    <a:pt x="69876" y="143179"/>
                  </a:cubicBezTo>
                  <a:cubicBezTo>
                    <a:pt x="46144" y="143179"/>
                    <a:pt x="15820" y="153718"/>
                    <a:pt x="15820" y="153718"/>
                  </a:cubicBezTo>
                  <a:cubicBezTo>
                    <a:pt x="10547" y="156352"/>
                    <a:pt x="3955" y="153718"/>
                    <a:pt x="1318" y="148449"/>
                  </a:cubicBezTo>
                  <a:cubicBezTo>
                    <a:pt x="-1319" y="143179"/>
                    <a:pt x="-1" y="136593"/>
                    <a:pt x="5273" y="133958"/>
                  </a:cubicBezTo>
                  <a:cubicBezTo>
                    <a:pt x="94926" y="66776"/>
                    <a:pt x="94926" y="66776"/>
                    <a:pt x="94926" y="66776"/>
                  </a:cubicBezTo>
                  <a:cubicBezTo>
                    <a:pt x="97563" y="64142"/>
                    <a:pt x="101519" y="64142"/>
                    <a:pt x="104155" y="64142"/>
                  </a:cubicBezTo>
                  <a:cubicBezTo>
                    <a:pt x="105474" y="65459"/>
                    <a:pt x="110748" y="65459"/>
                    <a:pt x="125250" y="72045"/>
                  </a:cubicBezTo>
                  <a:cubicBezTo>
                    <a:pt x="133161" y="74680"/>
                    <a:pt x="141072" y="78632"/>
                    <a:pt x="146345" y="81266"/>
                  </a:cubicBezTo>
                  <a:cubicBezTo>
                    <a:pt x="171395" y="57555"/>
                    <a:pt x="200401" y="40430"/>
                    <a:pt x="229407" y="28575"/>
                  </a:cubicBezTo>
                  <a:close/>
                  <a:moveTo>
                    <a:pt x="313616" y="0"/>
                  </a:moveTo>
                  <a:cubicBezTo>
                    <a:pt x="321529" y="0"/>
                    <a:pt x="328124" y="3944"/>
                    <a:pt x="333399" y="9202"/>
                  </a:cubicBezTo>
                  <a:cubicBezTo>
                    <a:pt x="338674" y="15776"/>
                    <a:pt x="339993" y="23664"/>
                    <a:pt x="337355" y="30237"/>
                  </a:cubicBezTo>
                  <a:cubicBezTo>
                    <a:pt x="334718" y="44698"/>
                    <a:pt x="329442" y="64418"/>
                    <a:pt x="321529" y="84138"/>
                  </a:cubicBezTo>
                  <a:lnTo>
                    <a:pt x="254268" y="17090"/>
                  </a:lnTo>
                  <a:cubicBezTo>
                    <a:pt x="274051" y="9202"/>
                    <a:pt x="293834" y="3944"/>
                    <a:pt x="308341" y="1314"/>
                  </a:cubicBezTo>
                  <a:cubicBezTo>
                    <a:pt x="309660" y="0"/>
                    <a:pt x="312297" y="0"/>
                    <a:pt x="313616" y="0"/>
                  </a:cubicBezTo>
                  <a:close/>
                </a:path>
              </a:pathLst>
            </a:custGeom>
            <a:solidFill>
              <a:schemeClr val="accent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1" name="任意多边形: 形状 20"/>
            <p:cNvSpPr/>
            <p:nvPr/>
          </p:nvSpPr>
          <p:spPr>
            <a:xfrm>
              <a:off x="7925196" y="3756680"/>
              <a:ext cx="407090" cy="406446"/>
            </a:xfrm>
            <a:custGeom>
              <a:avLst/>
              <a:gdLst>
                <a:gd name="connsiteX0" fmla="*/ 93088 w 338674"/>
                <a:gd name="connsiteY0" fmla="*/ 211138 h 338138"/>
                <a:gd name="connsiteX1" fmla="*/ 57592 w 338674"/>
                <a:gd name="connsiteY1" fmla="*/ 236117 h 338138"/>
                <a:gd name="connsiteX2" fmla="*/ 43131 w 338674"/>
                <a:gd name="connsiteY2" fmla="*/ 295276 h 338138"/>
                <a:gd name="connsiteX3" fmla="*/ 102290 w 338674"/>
                <a:gd name="connsiteY3" fmla="*/ 280815 h 338138"/>
                <a:gd name="connsiteX4" fmla="*/ 127269 w 338674"/>
                <a:gd name="connsiteY4" fmla="*/ 245319 h 338138"/>
                <a:gd name="connsiteX5" fmla="*/ 93088 w 338674"/>
                <a:gd name="connsiteY5" fmla="*/ 211138 h 338138"/>
                <a:gd name="connsiteX6" fmla="*/ 214717 w 338674"/>
                <a:gd name="connsiteY6" fmla="*/ 100013 h 338138"/>
                <a:gd name="connsiteX7" fmla="*/ 231817 w 338674"/>
                <a:gd name="connsiteY7" fmla="*/ 106590 h 338138"/>
                <a:gd name="connsiteX8" fmla="*/ 238394 w 338674"/>
                <a:gd name="connsiteY8" fmla="*/ 123690 h 338138"/>
                <a:gd name="connsiteX9" fmla="*/ 231817 w 338674"/>
                <a:gd name="connsiteY9" fmla="*/ 139474 h 338138"/>
                <a:gd name="connsiteX10" fmla="*/ 214717 w 338674"/>
                <a:gd name="connsiteY10" fmla="*/ 146051 h 338138"/>
                <a:gd name="connsiteX11" fmla="*/ 198933 w 338674"/>
                <a:gd name="connsiteY11" fmla="*/ 139474 h 338138"/>
                <a:gd name="connsiteX12" fmla="*/ 192356 w 338674"/>
                <a:gd name="connsiteY12" fmla="*/ 123690 h 338138"/>
                <a:gd name="connsiteX13" fmla="*/ 198933 w 338674"/>
                <a:gd name="connsiteY13" fmla="*/ 106590 h 338138"/>
                <a:gd name="connsiteX14" fmla="*/ 214717 w 338674"/>
                <a:gd name="connsiteY14" fmla="*/ 100013 h 338138"/>
                <a:gd name="connsiteX15" fmla="*/ 214581 w 338674"/>
                <a:gd name="connsiteY15" fmla="*/ 76200 h 338138"/>
                <a:gd name="connsiteX16" fmla="*/ 181508 w 338674"/>
                <a:gd name="connsiteY16" fmla="*/ 89429 h 338138"/>
                <a:gd name="connsiteX17" fmla="*/ 166956 w 338674"/>
                <a:gd name="connsiteY17" fmla="*/ 123825 h 338138"/>
                <a:gd name="connsiteX18" fmla="*/ 181508 w 338674"/>
                <a:gd name="connsiteY18" fmla="*/ 156898 h 338138"/>
                <a:gd name="connsiteX19" fmla="*/ 214581 w 338674"/>
                <a:gd name="connsiteY19" fmla="*/ 171450 h 338138"/>
                <a:gd name="connsiteX20" fmla="*/ 248977 w 338674"/>
                <a:gd name="connsiteY20" fmla="*/ 156898 h 338138"/>
                <a:gd name="connsiteX21" fmla="*/ 262206 w 338674"/>
                <a:gd name="connsiteY21" fmla="*/ 123825 h 338138"/>
                <a:gd name="connsiteX22" fmla="*/ 248977 w 338674"/>
                <a:gd name="connsiteY22" fmla="*/ 89429 h 338138"/>
                <a:gd name="connsiteX23" fmla="*/ 214581 w 338674"/>
                <a:gd name="connsiteY23" fmla="*/ 76200 h 338138"/>
                <a:gd name="connsiteX24" fmla="*/ 229407 w 338674"/>
                <a:gd name="connsiteY24" fmla="*/ 28575 h 338138"/>
                <a:gd name="connsiteX25" fmla="*/ 309831 w 338674"/>
                <a:gd name="connsiteY25" fmla="*/ 108930 h 338138"/>
                <a:gd name="connsiteX26" fmla="*/ 257094 w 338674"/>
                <a:gd name="connsiteY26" fmla="*/ 191919 h 338138"/>
                <a:gd name="connsiteX27" fmla="*/ 266323 w 338674"/>
                <a:gd name="connsiteY27" fmla="*/ 212996 h 338138"/>
                <a:gd name="connsiteX28" fmla="*/ 274233 w 338674"/>
                <a:gd name="connsiteY28" fmla="*/ 234072 h 338138"/>
                <a:gd name="connsiteX29" fmla="*/ 271597 w 338674"/>
                <a:gd name="connsiteY29" fmla="*/ 243293 h 338138"/>
                <a:gd name="connsiteX30" fmla="*/ 204357 w 338674"/>
                <a:gd name="connsiteY30" fmla="*/ 332869 h 338138"/>
                <a:gd name="connsiteX31" fmla="*/ 195128 w 338674"/>
                <a:gd name="connsiteY31" fmla="*/ 338138 h 338138"/>
                <a:gd name="connsiteX32" fmla="*/ 189854 w 338674"/>
                <a:gd name="connsiteY32" fmla="*/ 336821 h 338138"/>
                <a:gd name="connsiteX33" fmla="*/ 184580 w 338674"/>
                <a:gd name="connsiteY33" fmla="*/ 322331 h 338138"/>
                <a:gd name="connsiteX34" fmla="*/ 193809 w 338674"/>
                <a:gd name="connsiteY34" fmla="*/ 260418 h 338138"/>
                <a:gd name="connsiteX35" fmla="*/ 187217 w 338674"/>
                <a:gd name="connsiteY35" fmla="*/ 235390 h 338138"/>
                <a:gd name="connsiteX36" fmla="*/ 175351 w 338674"/>
                <a:gd name="connsiteY36" fmla="*/ 236707 h 338138"/>
                <a:gd name="connsiteX37" fmla="*/ 167440 w 338674"/>
                <a:gd name="connsiteY37" fmla="*/ 260418 h 338138"/>
                <a:gd name="connsiteX38" fmla="*/ 158211 w 338674"/>
                <a:gd name="connsiteY38" fmla="*/ 269639 h 338138"/>
                <a:gd name="connsiteX39" fmla="*/ 155574 w 338674"/>
                <a:gd name="connsiteY39" fmla="*/ 269639 h 338138"/>
                <a:gd name="connsiteX40" fmla="*/ 147664 w 338674"/>
                <a:gd name="connsiteY40" fmla="*/ 265687 h 338138"/>
                <a:gd name="connsiteX41" fmla="*/ 145027 w 338674"/>
                <a:gd name="connsiteY41" fmla="*/ 264370 h 338138"/>
                <a:gd name="connsiteX42" fmla="*/ 116021 w 338674"/>
                <a:gd name="connsiteY42" fmla="*/ 301254 h 338138"/>
                <a:gd name="connsiteX43" fmla="*/ 32960 w 338674"/>
                <a:gd name="connsiteY43" fmla="*/ 319696 h 338138"/>
                <a:gd name="connsiteX44" fmla="*/ 30323 w 338674"/>
                <a:gd name="connsiteY44" fmla="*/ 319696 h 338138"/>
                <a:gd name="connsiteX45" fmla="*/ 18457 w 338674"/>
                <a:gd name="connsiteY45" fmla="*/ 307841 h 338138"/>
                <a:gd name="connsiteX46" fmla="*/ 36915 w 338674"/>
                <a:gd name="connsiteY46" fmla="*/ 222217 h 338138"/>
                <a:gd name="connsiteX47" fmla="*/ 73832 w 338674"/>
                <a:gd name="connsiteY47" fmla="*/ 193236 h 338138"/>
                <a:gd name="connsiteX48" fmla="*/ 72513 w 338674"/>
                <a:gd name="connsiteY48" fmla="*/ 190602 h 338138"/>
                <a:gd name="connsiteX49" fmla="*/ 68558 w 338674"/>
                <a:gd name="connsiteY49" fmla="*/ 180064 h 338138"/>
                <a:gd name="connsiteX50" fmla="*/ 77787 w 338674"/>
                <a:gd name="connsiteY50" fmla="*/ 170842 h 338138"/>
                <a:gd name="connsiteX51" fmla="*/ 101519 w 338674"/>
                <a:gd name="connsiteY51" fmla="*/ 162939 h 338138"/>
                <a:gd name="connsiteX52" fmla="*/ 102837 w 338674"/>
                <a:gd name="connsiteY52" fmla="*/ 151083 h 338138"/>
                <a:gd name="connsiteX53" fmla="*/ 77787 w 338674"/>
                <a:gd name="connsiteY53" fmla="*/ 144497 h 338138"/>
                <a:gd name="connsiteX54" fmla="*/ 69876 w 338674"/>
                <a:gd name="connsiteY54" fmla="*/ 143179 h 338138"/>
                <a:gd name="connsiteX55" fmla="*/ 15820 w 338674"/>
                <a:gd name="connsiteY55" fmla="*/ 153718 h 338138"/>
                <a:gd name="connsiteX56" fmla="*/ 1318 w 338674"/>
                <a:gd name="connsiteY56" fmla="*/ 148449 h 338138"/>
                <a:gd name="connsiteX57" fmla="*/ 5273 w 338674"/>
                <a:gd name="connsiteY57" fmla="*/ 133958 h 338138"/>
                <a:gd name="connsiteX58" fmla="*/ 94926 w 338674"/>
                <a:gd name="connsiteY58" fmla="*/ 66776 h 338138"/>
                <a:gd name="connsiteX59" fmla="*/ 104155 w 338674"/>
                <a:gd name="connsiteY59" fmla="*/ 64142 h 338138"/>
                <a:gd name="connsiteX60" fmla="*/ 125250 w 338674"/>
                <a:gd name="connsiteY60" fmla="*/ 72045 h 338138"/>
                <a:gd name="connsiteX61" fmla="*/ 146345 w 338674"/>
                <a:gd name="connsiteY61" fmla="*/ 81266 h 338138"/>
                <a:gd name="connsiteX62" fmla="*/ 229407 w 338674"/>
                <a:gd name="connsiteY62" fmla="*/ 28575 h 338138"/>
                <a:gd name="connsiteX63" fmla="*/ 313616 w 338674"/>
                <a:gd name="connsiteY63" fmla="*/ 0 h 338138"/>
                <a:gd name="connsiteX64" fmla="*/ 333399 w 338674"/>
                <a:gd name="connsiteY64" fmla="*/ 9202 h 338138"/>
                <a:gd name="connsiteX65" fmla="*/ 337355 w 338674"/>
                <a:gd name="connsiteY65" fmla="*/ 30237 h 338138"/>
                <a:gd name="connsiteX66" fmla="*/ 321529 w 338674"/>
                <a:gd name="connsiteY66" fmla="*/ 84138 h 338138"/>
                <a:gd name="connsiteX67" fmla="*/ 254268 w 338674"/>
                <a:gd name="connsiteY67" fmla="*/ 17090 h 338138"/>
                <a:gd name="connsiteX68" fmla="*/ 308341 w 338674"/>
                <a:gd name="connsiteY68" fmla="*/ 1314 h 338138"/>
                <a:gd name="connsiteX69" fmla="*/ 313616 w 338674"/>
                <a:gd name="connsiteY69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338674" h="338138">
                  <a:moveTo>
                    <a:pt x="93088" y="211138"/>
                  </a:moveTo>
                  <a:cubicBezTo>
                    <a:pt x="83885" y="213768"/>
                    <a:pt x="68109" y="221655"/>
                    <a:pt x="57592" y="236117"/>
                  </a:cubicBezTo>
                  <a:cubicBezTo>
                    <a:pt x="47075" y="249263"/>
                    <a:pt x="44446" y="276871"/>
                    <a:pt x="43131" y="295276"/>
                  </a:cubicBezTo>
                  <a:cubicBezTo>
                    <a:pt x="65480" y="293962"/>
                    <a:pt x="90458" y="290018"/>
                    <a:pt x="102290" y="280815"/>
                  </a:cubicBezTo>
                  <a:cubicBezTo>
                    <a:pt x="116752" y="270298"/>
                    <a:pt x="124640" y="254522"/>
                    <a:pt x="127269" y="245319"/>
                  </a:cubicBezTo>
                  <a:cubicBezTo>
                    <a:pt x="93088" y="211138"/>
                    <a:pt x="93088" y="211138"/>
                    <a:pt x="93088" y="211138"/>
                  </a:cubicBezTo>
                  <a:close/>
                  <a:moveTo>
                    <a:pt x="214717" y="100013"/>
                  </a:moveTo>
                  <a:cubicBezTo>
                    <a:pt x="221294" y="100013"/>
                    <a:pt x="226556" y="102644"/>
                    <a:pt x="231817" y="106590"/>
                  </a:cubicBezTo>
                  <a:cubicBezTo>
                    <a:pt x="235763" y="111852"/>
                    <a:pt x="238394" y="117113"/>
                    <a:pt x="238394" y="123690"/>
                  </a:cubicBezTo>
                  <a:cubicBezTo>
                    <a:pt x="238394" y="128951"/>
                    <a:pt x="235763" y="135528"/>
                    <a:pt x="231817" y="139474"/>
                  </a:cubicBezTo>
                  <a:cubicBezTo>
                    <a:pt x="226556" y="143421"/>
                    <a:pt x="221294" y="146051"/>
                    <a:pt x="214717" y="146051"/>
                  </a:cubicBezTo>
                  <a:cubicBezTo>
                    <a:pt x="209456" y="146051"/>
                    <a:pt x="202879" y="143421"/>
                    <a:pt x="198933" y="139474"/>
                  </a:cubicBezTo>
                  <a:cubicBezTo>
                    <a:pt x="194987" y="135528"/>
                    <a:pt x="192356" y="128951"/>
                    <a:pt x="192356" y="123690"/>
                  </a:cubicBezTo>
                  <a:cubicBezTo>
                    <a:pt x="192356" y="117113"/>
                    <a:pt x="194987" y="111852"/>
                    <a:pt x="198933" y="106590"/>
                  </a:cubicBezTo>
                  <a:cubicBezTo>
                    <a:pt x="202879" y="102644"/>
                    <a:pt x="209456" y="100013"/>
                    <a:pt x="214717" y="100013"/>
                  </a:cubicBezTo>
                  <a:close/>
                  <a:moveTo>
                    <a:pt x="214581" y="76200"/>
                  </a:moveTo>
                  <a:cubicBezTo>
                    <a:pt x="202675" y="76200"/>
                    <a:pt x="190768" y="81491"/>
                    <a:pt x="181508" y="89429"/>
                  </a:cubicBezTo>
                  <a:cubicBezTo>
                    <a:pt x="172248" y="98689"/>
                    <a:pt x="166956" y="110596"/>
                    <a:pt x="166956" y="123825"/>
                  </a:cubicBezTo>
                  <a:cubicBezTo>
                    <a:pt x="166956" y="135731"/>
                    <a:pt x="172248" y="147638"/>
                    <a:pt x="181508" y="156898"/>
                  </a:cubicBezTo>
                  <a:cubicBezTo>
                    <a:pt x="190768" y="166159"/>
                    <a:pt x="202675" y="171450"/>
                    <a:pt x="214581" y="171450"/>
                  </a:cubicBezTo>
                  <a:cubicBezTo>
                    <a:pt x="227810" y="171450"/>
                    <a:pt x="239717" y="166159"/>
                    <a:pt x="248977" y="156898"/>
                  </a:cubicBezTo>
                  <a:cubicBezTo>
                    <a:pt x="256914" y="147638"/>
                    <a:pt x="262206" y="135731"/>
                    <a:pt x="262206" y="123825"/>
                  </a:cubicBezTo>
                  <a:cubicBezTo>
                    <a:pt x="262206" y="110596"/>
                    <a:pt x="256914" y="98689"/>
                    <a:pt x="248977" y="89429"/>
                  </a:cubicBezTo>
                  <a:cubicBezTo>
                    <a:pt x="239717" y="81491"/>
                    <a:pt x="227810" y="76200"/>
                    <a:pt x="214581" y="76200"/>
                  </a:cubicBezTo>
                  <a:close/>
                  <a:moveTo>
                    <a:pt x="229407" y="28575"/>
                  </a:moveTo>
                  <a:cubicBezTo>
                    <a:pt x="309831" y="108930"/>
                    <a:pt x="309831" y="108930"/>
                    <a:pt x="309831" y="108930"/>
                  </a:cubicBezTo>
                  <a:cubicBezTo>
                    <a:pt x="297965" y="137910"/>
                    <a:pt x="280826" y="166891"/>
                    <a:pt x="257094" y="191919"/>
                  </a:cubicBezTo>
                  <a:cubicBezTo>
                    <a:pt x="259731" y="197188"/>
                    <a:pt x="263686" y="205092"/>
                    <a:pt x="266323" y="212996"/>
                  </a:cubicBezTo>
                  <a:cubicBezTo>
                    <a:pt x="272915" y="227486"/>
                    <a:pt x="272915" y="232755"/>
                    <a:pt x="274233" y="234072"/>
                  </a:cubicBezTo>
                  <a:cubicBezTo>
                    <a:pt x="274233" y="236707"/>
                    <a:pt x="274233" y="240659"/>
                    <a:pt x="271597" y="243293"/>
                  </a:cubicBezTo>
                  <a:cubicBezTo>
                    <a:pt x="204357" y="332869"/>
                    <a:pt x="204357" y="332869"/>
                    <a:pt x="204357" y="332869"/>
                  </a:cubicBezTo>
                  <a:cubicBezTo>
                    <a:pt x="203038" y="336821"/>
                    <a:pt x="199083" y="338138"/>
                    <a:pt x="195128" y="338138"/>
                  </a:cubicBezTo>
                  <a:cubicBezTo>
                    <a:pt x="193809" y="338138"/>
                    <a:pt x="191172" y="338138"/>
                    <a:pt x="189854" y="336821"/>
                  </a:cubicBezTo>
                  <a:cubicBezTo>
                    <a:pt x="184580" y="334186"/>
                    <a:pt x="181943" y="327600"/>
                    <a:pt x="184580" y="322331"/>
                  </a:cubicBezTo>
                  <a:cubicBezTo>
                    <a:pt x="184580" y="321013"/>
                    <a:pt x="197764" y="285447"/>
                    <a:pt x="193809" y="260418"/>
                  </a:cubicBezTo>
                  <a:cubicBezTo>
                    <a:pt x="192491" y="249880"/>
                    <a:pt x="189854" y="241976"/>
                    <a:pt x="187217" y="235390"/>
                  </a:cubicBezTo>
                  <a:cubicBezTo>
                    <a:pt x="183261" y="236707"/>
                    <a:pt x="179306" y="236707"/>
                    <a:pt x="175351" y="236707"/>
                  </a:cubicBezTo>
                  <a:cubicBezTo>
                    <a:pt x="167440" y="260418"/>
                    <a:pt x="167440" y="260418"/>
                    <a:pt x="167440" y="260418"/>
                  </a:cubicBezTo>
                  <a:cubicBezTo>
                    <a:pt x="166122" y="264370"/>
                    <a:pt x="163485" y="268322"/>
                    <a:pt x="158211" y="269639"/>
                  </a:cubicBezTo>
                  <a:cubicBezTo>
                    <a:pt x="158211" y="269639"/>
                    <a:pt x="156893" y="269639"/>
                    <a:pt x="155574" y="269639"/>
                  </a:cubicBezTo>
                  <a:cubicBezTo>
                    <a:pt x="152937" y="269639"/>
                    <a:pt x="148982" y="268322"/>
                    <a:pt x="147664" y="265687"/>
                  </a:cubicBezTo>
                  <a:cubicBezTo>
                    <a:pt x="145027" y="264370"/>
                    <a:pt x="145027" y="264370"/>
                    <a:pt x="145027" y="264370"/>
                  </a:cubicBezTo>
                  <a:cubicBezTo>
                    <a:pt x="139753" y="276226"/>
                    <a:pt x="130524" y="290716"/>
                    <a:pt x="116021" y="301254"/>
                  </a:cubicBezTo>
                  <a:cubicBezTo>
                    <a:pt x="92290" y="318379"/>
                    <a:pt x="46144" y="319696"/>
                    <a:pt x="32960" y="319696"/>
                  </a:cubicBezTo>
                  <a:cubicBezTo>
                    <a:pt x="30323" y="319696"/>
                    <a:pt x="30323" y="319696"/>
                    <a:pt x="30323" y="319696"/>
                  </a:cubicBezTo>
                  <a:cubicBezTo>
                    <a:pt x="23731" y="319696"/>
                    <a:pt x="18457" y="314427"/>
                    <a:pt x="18457" y="307841"/>
                  </a:cubicBezTo>
                  <a:cubicBezTo>
                    <a:pt x="18457" y="302571"/>
                    <a:pt x="17139" y="248563"/>
                    <a:pt x="36915" y="222217"/>
                  </a:cubicBezTo>
                  <a:cubicBezTo>
                    <a:pt x="47463" y="207727"/>
                    <a:pt x="61966" y="198506"/>
                    <a:pt x="73832" y="193236"/>
                  </a:cubicBezTo>
                  <a:cubicBezTo>
                    <a:pt x="72513" y="190602"/>
                    <a:pt x="72513" y="190602"/>
                    <a:pt x="72513" y="190602"/>
                  </a:cubicBezTo>
                  <a:cubicBezTo>
                    <a:pt x="69876" y="187967"/>
                    <a:pt x="68558" y="184015"/>
                    <a:pt x="68558" y="180064"/>
                  </a:cubicBezTo>
                  <a:cubicBezTo>
                    <a:pt x="69876" y="174794"/>
                    <a:pt x="73832" y="172160"/>
                    <a:pt x="77787" y="170842"/>
                  </a:cubicBezTo>
                  <a:cubicBezTo>
                    <a:pt x="101519" y="162939"/>
                    <a:pt x="101519" y="162939"/>
                    <a:pt x="101519" y="162939"/>
                  </a:cubicBezTo>
                  <a:cubicBezTo>
                    <a:pt x="101519" y="158987"/>
                    <a:pt x="102837" y="155035"/>
                    <a:pt x="102837" y="151083"/>
                  </a:cubicBezTo>
                  <a:cubicBezTo>
                    <a:pt x="96245" y="148449"/>
                    <a:pt x="88334" y="145814"/>
                    <a:pt x="77787" y="144497"/>
                  </a:cubicBezTo>
                  <a:cubicBezTo>
                    <a:pt x="75150" y="144497"/>
                    <a:pt x="72513" y="143179"/>
                    <a:pt x="69876" y="143179"/>
                  </a:cubicBezTo>
                  <a:cubicBezTo>
                    <a:pt x="46144" y="143179"/>
                    <a:pt x="15820" y="153718"/>
                    <a:pt x="15820" y="153718"/>
                  </a:cubicBezTo>
                  <a:cubicBezTo>
                    <a:pt x="10547" y="156352"/>
                    <a:pt x="3955" y="153718"/>
                    <a:pt x="1318" y="148449"/>
                  </a:cubicBezTo>
                  <a:cubicBezTo>
                    <a:pt x="-1319" y="143179"/>
                    <a:pt x="-1" y="136593"/>
                    <a:pt x="5273" y="133958"/>
                  </a:cubicBezTo>
                  <a:cubicBezTo>
                    <a:pt x="94926" y="66776"/>
                    <a:pt x="94926" y="66776"/>
                    <a:pt x="94926" y="66776"/>
                  </a:cubicBezTo>
                  <a:cubicBezTo>
                    <a:pt x="97563" y="64142"/>
                    <a:pt x="101519" y="64142"/>
                    <a:pt x="104155" y="64142"/>
                  </a:cubicBezTo>
                  <a:cubicBezTo>
                    <a:pt x="105474" y="65459"/>
                    <a:pt x="110748" y="65459"/>
                    <a:pt x="125250" y="72045"/>
                  </a:cubicBezTo>
                  <a:cubicBezTo>
                    <a:pt x="133161" y="74680"/>
                    <a:pt x="141072" y="78632"/>
                    <a:pt x="146345" y="81266"/>
                  </a:cubicBezTo>
                  <a:cubicBezTo>
                    <a:pt x="171395" y="57555"/>
                    <a:pt x="200401" y="40430"/>
                    <a:pt x="229407" y="28575"/>
                  </a:cubicBezTo>
                  <a:close/>
                  <a:moveTo>
                    <a:pt x="313616" y="0"/>
                  </a:moveTo>
                  <a:cubicBezTo>
                    <a:pt x="321529" y="0"/>
                    <a:pt x="328124" y="3944"/>
                    <a:pt x="333399" y="9202"/>
                  </a:cubicBezTo>
                  <a:cubicBezTo>
                    <a:pt x="338674" y="15776"/>
                    <a:pt x="339993" y="23664"/>
                    <a:pt x="337355" y="30237"/>
                  </a:cubicBezTo>
                  <a:cubicBezTo>
                    <a:pt x="334718" y="44698"/>
                    <a:pt x="329442" y="64418"/>
                    <a:pt x="321529" y="84138"/>
                  </a:cubicBezTo>
                  <a:lnTo>
                    <a:pt x="254268" y="17090"/>
                  </a:lnTo>
                  <a:cubicBezTo>
                    <a:pt x="274051" y="9202"/>
                    <a:pt x="293834" y="3944"/>
                    <a:pt x="308341" y="1314"/>
                  </a:cubicBezTo>
                  <a:cubicBezTo>
                    <a:pt x="309660" y="0"/>
                    <a:pt x="312297" y="0"/>
                    <a:pt x="313616" y="0"/>
                  </a:cubicBezTo>
                  <a:close/>
                </a:path>
              </a:pathLst>
            </a:custGeom>
            <a:solidFill>
              <a:schemeClr val="accent5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2" name="任意多边形: 形状 21"/>
            <p:cNvSpPr/>
            <p:nvPr/>
          </p:nvSpPr>
          <p:spPr>
            <a:xfrm>
              <a:off x="3863765" y="3116885"/>
              <a:ext cx="407090" cy="406446"/>
            </a:xfrm>
            <a:custGeom>
              <a:avLst/>
              <a:gdLst>
                <a:gd name="connsiteX0" fmla="*/ 93088 w 338674"/>
                <a:gd name="connsiteY0" fmla="*/ 211138 h 338138"/>
                <a:gd name="connsiteX1" fmla="*/ 57592 w 338674"/>
                <a:gd name="connsiteY1" fmla="*/ 236117 h 338138"/>
                <a:gd name="connsiteX2" fmla="*/ 43131 w 338674"/>
                <a:gd name="connsiteY2" fmla="*/ 295276 h 338138"/>
                <a:gd name="connsiteX3" fmla="*/ 102290 w 338674"/>
                <a:gd name="connsiteY3" fmla="*/ 280815 h 338138"/>
                <a:gd name="connsiteX4" fmla="*/ 127269 w 338674"/>
                <a:gd name="connsiteY4" fmla="*/ 245319 h 338138"/>
                <a:gd name="connsiteX5" fmla="*/ 93088 w 338674"/>
                <a:gd name="connsiteY5" fmla="*/ 211138 h 338138"/>
                <a:gd name="connsiteX6" fmla="*/ 214717 w 338674"/>
                <a:gd name="connsiteY6" fmla="*/ 100013 h 338138"/>
                <a:gd name="connsiteX7" fmla="*/ 231817 w 338674"/>
                <a:gd name="connsiteY7" fmla="*/ 106590 h 338138"/>
                <a:gd name="connsiteX8" fmla="*/ 238394 w 338674"/>
                <a:gd name="connsiteY8" fmla="*/ 123690 h 338138"/>
                <a:gd name="connsiteX9" fmla="*/ 231817 w 338674"/>
                <a:gd name="connsiteY9" fmla="*/ 139474 h 338138"/>
                <a:gd name="connsiteX10" fmla="*/ 214717 w 338674"/>
                <a:gd name="connsiteY10" fmla="*/ 146051 h 338138"/>
                <a:gd name="connsiteX11" fmla="*/ 198933 w 338674"/>
                <a:gd name="connsiteY11" fmla="*/ 139474 h 338138"/>
                <a:gd name="connsiteX12" fmla="*/ 192356 w 338674"/>
                <a:gd name="connsiteY12" fmla="*/ 123690 h 338138"/>
                <a:gd name="connsiteX13" fmla="*/ 198933 w 338674"/>
                <a:gd name="connsiteY13" fmla="*/ 106590 h 338138"/>
                <a:gd name="connsiteX14" fmla="*/ 214717 w 338674"/>
                <a:gd name="connsiteY14" fmla="*/ 100013 h 338138"/>
                <a:gd name="connsiteX15" fmla="*/ 214581 w 338674"/>
                <a:gd name="connsiteY15" fmla="*/ 76200 h 338138"/>
                <a:gd name="connsiteX16" fmla="*/ 181508 w 338674"/>
                <a:gd name="connsiteY16" fmla="*/ 89429 h 338138"/>
                <a:gd name="connsiteX17" fmla="*/ 166956 w 338674"/>
                <a:gd name="connsiteY17" fmla="*/ 123825 h 338138"/>
                <a:gd name="connsiteX18" fmla="*/ 181508 w 338674"/>
                <a:gd name="connsiteY18" fmla="*/ 156898 h 338138"/>
                <a:gd name="connsiteX19" fmla="*/ 214581 w 338674"/>
                <a:gd name="connsiteY19" fmla="*/ 171450 h 338138"/>
                <a:gd name="connsiteX20" fmla="*/ 248977 w 338674"/>
                <a:gd name="connsiteY20" fmla="*/ 156898 h 338138"/>
                <a:gd name="connsiteX21" fmla="*/ 262206 w 338674"/>
                <a:gd name="connsiteY21" fmla="*/ 123825 h 338138"/>
                <a:gd name="connsiteX22" fmla="*/ 248977 w 338674"/>
                <a:gd name="connsiteY22" fmla="*/ 89429 h 338138"/>
                <a:gd name="connsiteX23" fmla="*/ 214581 w 338674"/>
                <a:gd name="connsiteY23" fmla="*/ 76200 h 338138"/>
                <a:gd name="connsiteX24" fmla="*/ 229407 w 338674"/>
                <a:gd name="connsiteY24" fmla="*/ 28575 h 338138"/>
                <a:gd name="connsiteX25" fmla="*/ 309831 w 338674"/>
                <a:gd name="connsiteY25" fmla="*/ 108930 h 338138"/>
                <a:gd name="connsiteX26" fmla="*/ 257094 w 338674"/>
                <a:gd name="connsiteY26" fmla="*/ 191919 h 338138"/>
                <a:gd name="connsiteX27" fmla="*/ 266323 w 338674"/>
                <a:gd name="connsiteY27" fmla="*/ 212996 h 338138"/>
                <a:gd name="connsiteX28" fmla="*/ 274233 w 338674"/>
                <a:gd name="connsiteY28" fmla="*/ 234072 h 338138"/>
                <a:gd name="connsiteX29" fmla="*/ 271597 w 338674"/>
                <a:gd name="connsiteY29" fmla="*/ 243293 h 338138"/>
                <a:gd name="connsiteX30" fmla="*/ 204357 w 338674"/>
                <a:gd name="connsiteY30" fmla="*/ 332869 h 338138"/>
                <a:gd name="connsiteX31" fmla="*/ 195128 w 338674"/>
                <a:gd name="connsiteY31" fmla="*/ 338138 h 338138"/>
                <a:gd name="connsiteX32" fmla="*/ 189854 w 338674"/>
                <a:gd name="connsiteY32" fmla="*/ 336821 h 338138"/>
                <a:gd name="connsiteX33" fmla="*/ 184580 w 338674"/>
                <a:gd name="connsiteY33" fmla="*/ 322331 h 338138"/>
                <a:gd name="connsiteX34" fmla="*/ 193809 w 338674"/>
                <a:gd name="connsiteY34" fmla="*/ 260418 h 338138"/>
                <a:gd name="connsiteX35" fmla="*/ 187217 w 338674"/>
                <a:gd name="connsiteY35" fmla="*/ 235390 h 338138"/>
                <a:gd name="connsiteX36" fmla="*/ 175351 w 338674"/>
                <a:gd name="connsiteY36" fmla="*/ 236707 h 338138"/>
                <a:gd name="connsiteX37" fmla="*/ 167440 w 338674"/>
                <a:gd name="connsiteY37" fmla="*/ 260418 h 338138"/>
                <a:gd name="connsiteX38" fmla="*/ 158211 w 338674"/>
                <a:gd name="connsiteY38" fmla="*/ 269639 h 338138"/>
                <a:gd name="connsiteX39" fmla="*/ 155574 w 338674"/>
                <a:gd name="connsiteY39" fmla="*/ 269639 h 338138"/>
                <a:gd name="connsiteX40" fmla="*/ 147664 w 338674"/>
                <a:gd name="connsiteY40" fmla="*/ 265687 h 338138"/>
                <a:gd name="connsiteX41" fmla="*/ 145027 w 338674"/>
                <a:gd name="connsiteY41" fmla="*/ 264370 h 338138"/>
                <a:gd name="connsiteX42" fmla="*/ 116021 w 338674"/>
                <a:gd name="connsiteY42" fmla="*/ 301254 h 338138"/>
                <a:gd name="connsiteX43" fmla="*/ 32960 w 338674"/>
                <a:gd name="connsiteY43" fmla="*/ 319696 h 338138"/>
                <a:gd name="connsiteX44" fmla="*/ 30323 w 338674"/>
                <a:gd name="connsiteY44" fmla="*/ 319696 h 338138"/>
                <a:gd name="connsiteX45" fmla="*/ 18457 w 338674"/>
                <a:gd name="connsiteY45" fmla="*/ 307841 h 338138"/>
                <a:gd name="connsiteX46" fmla="*/ 36915 w 338674"/>
                <a:gd name="connsiteY46" fmla="*/ 222217 h 338138"/>
                <a:gd name="connsiteX47" fmla="*/ 73832 w 338674"/>
                <a:gd name="connsiteY47" fmla="*/ 193236 h 338138"/>
                <a:gd name="connsiteX48" fmla="*/ 72513 w 338674"/>
                <a:gd name="connsiteY48" fmla="*/ 190602 h 338138"/>
                <a:gd name="connsiteX49" fmla="*/ 68558 w 338674"/>
                <a:gd name="connsiteY49" fmla="*/ 180064 h 338138"/>
                <a:gd name="connsiteX50" fmla="*/ 77787 w 338674"/>
                <a:gd name="connsiteY50" fmla="*/ 170842 h 338138"/>
                <a:gd name="connsiteX51" fmla="*/ 101519 w 338674"/>
                <a:gd name="connsiteY51" fmla="*/ 162939 h 338138"/>
                <a:gd name="connsiteX52" fmla="*/ 102837 w 338674"/>
                <a:gd name="connsiteY52" fmla="*/ 151083 h 338138"/>
                <a:gd name="connsiteX53" fmla="*/ 77787 w 338674"/>
                <a:gd name="connsiteY53" fmla="*/ 144497 h 338138"/>
                <a:gd name="connsiteX54" fmla="*/ 69876 w 338674"/>
                <a:gd name="connsiteY54" fmla="*/ 143179 h 338138"/>
                <a:gd name="connsiteX55" fmla="*/ 15820 w 338674"/>
                <a:gd name="connsiteY55" fmla="*/ 153718 h 338138"/>
                <a:gd name="connsiteX56" fmla="*/ 1318 w 338674"/>
                <a:gd name="connsiteY56" fmla="*/ 148449 h 338138"/>
                <a:gd name="connsiteX57" fmla="*/ 5273 w 338674"/>
                <a:gd name="connsiteY57" fmla="*/ 133958 h 338138"/>
                <a:gd name="connsiteX58" fmla="*/ 94926 w 338674"/>
                <a:gd name="connsiteY58" fmla="*/ 66776 h 338138"/>
                <a:gd name="connsiteX59" fmla="*/ 104155 w 338674"/>
                <a:gd name="connsiteY59" fmla="*/ 64142 h 338138"/>
                <a:gd name="connsiteX60" fmla="*/ 125250 w 338674"/>
                <a:gd name="connsiteY60" fmla="*/ 72045 h 338138"/>
                <a:gd name="connsiteX61" fmla="*/ 146345 w 338674"/>
                <a:gd name="connsiteY61" fmla="*/ 81266 h 338138"/>
                <a:gd name="connsiteX62" fmla="*/ 229407 w 338674"/>
                <a:gd name="connsiteY62" fmla="*/ 28575 h 338138"/>
                <a:gd name="connsiteX63" fmla="*/ 313616 w 338674"/>
                <a:gd name="connsiteY63" fmla="*/ 0 h 338138"/>
                <a:gd name="connsiteX64" fmla="*/ 333399 w 338674"/>
                <a:gd name="connsiteY64" fmla="*/ 9202 h 338138"/>
                <a:gd name="connsiteX65" fmla="*/ 337355 w 338674"/>
                <a:gd name="connsiteY65" fmla="*/ 30237 h 338138"/>
                <a:gd name="connsiteX66" fmla="*/ 321529 w 338674"/>
                <a:gd name="connsiteY66" fmla="*/ 84138 h 338138"/>
                <a:gd name="connsiteX67" fmla="*/ 254268 w 338674"/>
                <a:gd name="connsiteY67" fmla="*/ 17090 h 338138"/>
                <a:gd name="connsiteX68" fmla="*/ 308341 w 338674"/>
                <a:gd name="connsiteY68" fmla="*/ 1314 h 338138"/>
                <a:gd name="connsiteX69" fmla="*/ 313616 w 338674"/>
                <a:gd name="connsiteY69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338674" h="338138">
                  <a:moveTo>
                    <a:pt x="93088" y="211138"/>
                  </a:moveTo>
                  <a:cubicBezTo>
                    <a:pt x="83885" y="213768"/>
                    <a:pt x="68109" y="221655"/>
                    <a:pt x="57592" y="236117"/>
                  </a:cubicBezTo>
                  <a:cubicBezTo>
                    <a:pt x="47075" y="249263"/>
                    <a:pt x="44446" y="276871"/>
                    <a:pt x="43131" y="295276"/>
                  </a:cubicBezTo>
                  <a:cubicBezTo>
                    <a:pt x="65480" y="293962"/>
                    <a:pt x="90458" y="290018"/>
                    <a:pt x="102290" y="280815"/>
                  </a:cubicBezTo>
                  <a:cubicBezTo>
                    <a:pt x="116752" y="270298"/>
                    <a:pt x="124640" y="254522"/>
                    <a:pt x="127269" y="245319"/>
                  </a:cubicBezTo>
                  <a:cubicBezTo>
                    <a:pt x="93088" y="211138"/>
                    <a:pt x="93088" y="211138"/>
                    <a:pt x="93088" y="211138"/>
                  </a:cubicBezTo>
                  <a:close/>
                  <a:moveTo>
                    <a:pt x="214717" y="100013"/>
                  </a:moveTo>
                  <a:cubicBezTo>
                    <a:pt x="221294" y="100013"/>
                    <a:pt x="226556" y="102644"/>
                    <a:pt x="231817" y="106590"/>
                  </a:cubicBezTo>
                  <a:cubicBezTo>
                    <a:pt x="235763" y="111852"/>
                    <a:pt x="238394" y="117113"/>
                    <a:pt x="238394" y="123690"/>
                  </a:cubicBezTo>
                  <a:cubicBezTo>
                    <a:pt x="238394" y="128951"/>
                    <a:pt x="235763" y="135528"/>
                    <a:pt x="231817" y="139474"/>
                  </a:cubicBezTo>
                  <a:cubicBezTo>
                    <a:pt x="226556" y="143421"/>
                    <a:pt x="221294" y="146051"/>
                    <a:pt x="214717" y="146051"/>
                  </a:cubicBezTo>
                  <a:cubicBezTo>
                    <a:pt x="209456" y="146051"/>
                    <a:pt x="202879" y="143421"/>
                    <a:pt x="198933" y="139474"/>
                  </a:cubicBezTo>
                  <a:cubicBezTo>
                    <a:pt x="194987" y="135528"/>
                    <a:pt x="192356" y="128951"/>
                    <a:pt x="192356" y="123690"/>
                  </a:cubicBezTo>
                  <a:cubicBezTo>
                    <a:pt x="192356" y="117113"/>
                    <a:pt x="194987" y="111852"/>
                    <a:pt x="198933" y="106590"/>
                  </a:cubicBezTo>
                  <a:cubicBezTo>
                    <a:pt x="202879" y="102644"/>
                    <a:pt x="209456" y="100013"/>
                    <a:pt x="214717" y="100013"/>
                  </a:cubicBezTo>
                  <a:close/>
                  <a:moveTo>
                    <a:pt x="214581" y="76200"/>
                  </a:moveTo>
                  <a:cubicBezTo>
                    <a:pt x="202675" y="76200"/>
                    <a:pt x="190768" y="81491"/>
                    <a:pt x="181508" y="89429"/>
                  </a:cubicBezTo>
                  <a:cubicBezTo>
                    <a:pt x="172248" y="98689"/>
                    <a:pt x="166956" y="110596"/>
                    <a:pt x="166956" y="123825"/>
                  </a:cubicBezTo>
                  <a:cubicBezTo>
                    <a:pt x="166956" y="135731"/>
                    <a:pt x="172248" y="147638"/>
                    <a:pt x="181508" y="156898"/>
                  </a:cubicBezTo>
                  <a:cubicBezTo>
                    <a:pt x="190768" y="166159"/>
                    <a:pt x="202675" y="171450"/>
                    <a:pt x="214581" y="171450"/>
                  </a:cubicBezTo>
                  <a:cubicBezTo>
                    <a:pt x="227810" y="171450"/>
                    <a:pt x="239717" y="166159"/>
                    <a:pt x="248977" y="156898"/>
                  </a:cubicBezTo>
                  <a:cubicBezTo>
                    <a:pt x="256914" y="147638"/>
                    <a:pt x="262206" y="135731"/>
                    <a:pt x="262206" y="123825"/>
                  </a:cubicBezTo>
                  <a:cubicBezTo>
                    <a:pt x="262206" y="110596"/>
                    <a:pt x="256914" y="98689"/>
                    <a:pt x="248977" y="89429"/>
                  </a:cubicBezTo>
                  <a:cubicBezTo>
                    <a:pt x="239717" y="81491"/>
                    <a:pt x="227810" y="76200"/>
                    <a:pt x="214581" y="76200"/>
                  </a:cubicBezTo>
                  <a:close/>
                  <a:moveTo>
                    <a:pt x="229407" y="28575"/>
                  </a:moveTo>
                  <a:cubicBezTo>
                    <a:pt x="309831" y="108930"/>
                    <a:pt x="309831" y="108930"/>
                    <a:pt x="309831" y="108930"/>
                  </a:cubicBezTo>
                  <a:cubicBezTo>
                    <a:pt x="297965" y="137910"/>
                    <a:pt x="280826" y="166891"/>
                    <a:pt x="257094" y="191919"/>
                  </a:cubicBezTo>
                  <a:cubicBezTo>
                    <a:pt x="259731" y="197188"/>
                    <a:pt x="263686" y="205092"/>
                    <a:pt x="266323" y="212996"/>
                  </a:cubicBezTo>
                  <a:cubicBezTo>
                    <a:pt x="272915" y="227486"/>
                    <a:pt x="272915" y="232755"/>
                    <a:pt x="274233" y="234072"/>
                  </a:cubicBezTo>
                  <a:cubicBezTo>
                    <a:pt x="274233" y="236707"/>
                    <a:pt x="274233" y="240659"/>
                    <a:pt x="271597" y="243293"/>
                  </a:cubicBezTo>
                  <a:cubicBezTo>
                    <a:pt x="204357" y="332869"/>
                    <a:pt x="204357" y="332869"/>
                    <a:pt x="204357" y="332869"/>
                  </a:cubicBezTo>
                  <a:cubicBezTo>
                    <a:pt x="203038" y="336821"/>
                    <a:pt x="199083" y="338138"/>
                    <a:pt x="195128" y="338138"/>
                  </a:cubicBezTo>
                  <a:cubicBezTo>
                    <a:pt x="193809" y="338138"/>
                    <a:pt x="191172" y="338138"/>
                    <a:pt x="189854" y="336821"/>
                  </a:cubicBezTo>
                  <a:cubicBezTo>
                    <a:pt x="184580" y="334186"/>
                    <a:pt x="181943" y="327600"/>
                    <a:pt x="184580" y="322331"/>
                  </a:cubicBezTo>
                  <a:cubicBezTo>
                    <a:pt x="184580" y="321013"/>
                    <a:pt x="197764" y="285447"/>
                    <a:pt x="193809" y="260418"/>
                  </a:cubicBezTo>
                  <a:cubicBezTo>
                    <a:pt x="192491" y="249880"/>
                    <a:pt x="189854" y="241976"/>
                    <a:pt x="187217" y="235390"/>
                  </a:cubicBezTo>
                  <a:cubicBezTo>
                    <a:pt x="183261" y="236707"/>
                    <a:pt x="179306" y="236707"/>
                    <a:pt x="175351" y="236707"/>
                  </a:cubicBezTo>
                  <a:cubicBezTo>
                    <a:pt x="167440" y="260418"/>
                    <a:pt x="167440" y="260418"/>
                    <a:pt x="167440" y="260418"/>
                  </a:cubicBezTo>
                  <a:cubicBezTo>
                    <a:pt x="166122" y="264370"/>
                    <a:pt x="163485" y="268322"/>
                    <a:pt x="158211" y="269639"/>
                  </a:cubicBezTo>
                  <a:cubicBezTo>
                    <a:pt x="158211" y="269639"/>
                    <a:pt x="156893" y="269639"/>
                    <a:pt x="155574" y="269639"/>
                  </a:cubicBezTo>
                  <a:cubicBezTo>
                    <a:pt x="152937" y="269639"/>
                    <a:pt x="148982" y="268322"/>
                    <a:pt x="147664" y="265687"/>
                  </a:cubicBezTo>
                  <a:cubicBezTo>
                    <a:pt x="145027" y="264370"/>
                    <a:pt x="145027" y="264370"/>
                    <a:pt x="145027" y="264370"/>
                  </a:cubicBezTo>
                  <a:cubicBezTo>
                    <a:pt x="139753" y="276226"/>
                    <a:pt x="130524" y="290716"/>
                    <a:pt x="116021" y="301254"/>
                  </a:cubicBezTo>
                  <a:cubicBezTo>
                    <a:pt x="92290" y="318379"/>
                    <a:pt x="46144" y="319696"/>
                    <a:pt x="32960" y="319696"/>
                  </a:cubicBezTo>
                  <a:cubicBezTo>
                    <a:pt x="30323" y="319696"/>
                    <a:pt x="30323" y="319696"/>
                    <a:pt x="30323" y="319696"/>
                  </a:cubicBezTo>
                  <a:cubicBezTo>
                    <a:pt x="23731" y="319696"/>
                    <a:pt x="18457" y="314427"/>
                    <a:pt x="18457" y="307841"/>
                  </a:cubicBezTo>
                  <a:cubicBezTo>
                    <a:pt x="18457" y="302571"/>
                    <a:pt x="17139" y="248563"/>
                    <a:pt x="36915" y="222217"/>
                  </a:cubicBezTo>
                  <a:cubicBezTo>
                    <a:pt x="47463" y="207727"/>
                    <a:pt x="61966" y="198506"/>
                    <a:pt x="73832" y="193236"/>
                  </a:cubicBezTo>
                  <a:cubicBezTo>
                    <a:pt x="72513" y="190602"/>
                    <a:pt x="72513" y="190602"/>
                    <a:pt x="72513" y="190602"/>
                  </a:cubicBezTo>
                  <a:cubicBezTo>
                    <a:pt x="69876" y="187967"/>
                    <a:pt x="68558" y="184015"/>
                    <a:pt x="68558" y="180064"/>
                  </a:cubicBezTo>
                  <a:cubicBezTo>
                    <a:pt x="69876" y="174794"/>
                    <a:pt x="73832" y="172160"/>
                    <a:pt x="77787" y="170842"/>
                  </a:cubicBezTo>
                  <a:cubicBezTo>
                    <a:pt x="101519" y="162939"/>
                    <a:pt x="101519" y="162939"/>
                    <a:pt x="101519" y="162939"/>
                  </a:cubicBezTo>
                  <a:cubicBezTo>
                    <a:pt x="101519" y="158987"/>
                    <a:pt x="102837" y="155035"/>
                    <a:pt x="102837" y="151083"/>
                  </a:cubicBezTo>
                  <a:cubicBezTo>
                    <a:pt x="96245" y="148449"/>
                    <a:pt x="88334" y="145814"/>
                    <a:pt x="77787" y="144497"/>
                  </a:cubicBezTo>
                  <a:cubicBezTo>
                    <a:pt x="75150" y="144497"/>
                    <a:pt x="72513" y="143179"/>
                    <a:pt x="69876" y="143179"/>
                  </a:cubicBezTo>
                  <a:cubicBezTo>
                    <a:pt x="46144" y="143179"/>
                    <a:pt x="15820" y="153718"/>
                    <a:pt x="15820" y="153718"/>
                  </a:cubicBezTo>
                  <a:cubicBezTo>
                    <a:pt x="10547" y="156352"/>
                    <a:pt x="3955" y="153718"/>
                    <a:pt x="1318" y="148449"/>
                  </a:cubicBezTo>
                  <a:cubicBezTo>
                    <a:pt x="-1319" y="143179"/>
                    <a:pt x="-1" y="136593"/>
                    <a:pt x="5273" y="133958"/>
                  </a:cubicBezTo>
                  <a:cubicBezTo>
                    <a:pt x="94926" y="66776"/>
                    <a:pt x="94926" y="66776"/>
                    <a:pt x="94926" y="66776"/>
                  </a:cubicBezTo>
                  <a:cubicBezTo>
                    <a:pt x="97563" y="64142"/>
                    <a:pt x="101519" y="64142"/>
                    <a:pt x="104155" y="64142"/>
                  </a:cubicBezTo>
                  <a:cubicBezTo>
                    <a:pt x="105474" y="65459"/>
                    <a:pt x="110748" y="65459"/>
                    <a:pt x="125250" y="72045"/>
                  </a:cubicBezTo>
                  <a:cubicBezTo>
                    <a:pt x="133161" y="74680"/>
                    <a:pt x="141072" y="78632"/>
                    <a:pt x="146345" y="81266"/>
                  </a:cubicBezTo>
                  <a:cubicBezTo>
                    <a:pt x="171395" y="57555"/>
                    <a:pt x="200401" y="40430"/>
                    <a:pt x="229407" y="28575"/>
                  </a:cubicBezTo>
                  <a:close/>
                  <a:moveTo>
                    <a:pt x="313616" y="0"/>
                  </a:moveTo>
                  <a:cubicBezTo>
                    <a:pt x="321529" y="0"/>
                    <a:pt x="328124" y="3944"/>
                    <a:pt x="333399" y="9202"/>
                  </a:cubicBezTo>
                  <a:cubicBezTo>
                    <a:pt x="338674" y="15776"/>
                    <a:pt x="339993" y="23664"/>
                    <a:pt x="337355" y="30237"/>
                  </a:cubicBezTo>
                  <a:cubicBezTo>
                    <a:pt x="334718" y="44698"/>
                    <a:pt x="329442" y="64418"/>
                    <a:pt x="321529" y="84138"/>
                  </a:cubicBezTo>
                  <a:lnTo>
                    <a:pt x="254268" y="17090"/>
                  </a:lnTo>
                  <a:cubicBezTo>
                    <a:pt x="274051" y="9202"/>
                    <a:pt x="293834" y="3944"/>
                    <a:pt x="308341" y="1314"/>
                  </a:cubicBezTo>
                  <a:cubicBezTo>
                    <a:pt x="309660" y="0"/>
                    <a:pt x="312297" y="0"/>
                    <a:pt x="313616" y="0"/>
                  </a:cubicBezTo>
                  <a:close/>
                </a:path>
              </a:pathLst>
            </a:custGeom>
            <a:solidFill>
              <a:schemeClr val="accent2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3" name="任意多边形: 形状 22"/>
            <p:cNvSpPr/>
            <p:nvPr/>
          </p:nvSpPr>
          <p:spPr>
            <a:xfrm>
              <a:off x="5577450" y="5454443"/>
              <a:ext cx="407090" cy="406446"/>
            </a:xfrm>
            <a:custGeom>
              <a:avLst/>
              <a:gdLst>
                <a:gd name="connsiteX0" fmla="*/ 93088 w 338674"/>
                <a:gd name="connsiteY0" fmla="*/ 211138 h 338138"/>
                <a:gd name="connsiteX1" fmla="*/ 57592 w 338674"/>
                <a:gd name="connsiteY1" fmla="*/ 236117 h 338138"/>
                <a:gd name="connsiteX2" fmla="*/ 43131 w 338674"/>
                <a:gd name="connsiteY2" fmla="*/ 295276 h 338138"/>
                <a:gd name="connsiteX3" fmla="*/ 102290 w 338674"/>
                <a:gd name="connsiteY3" fmla="*/ 280815 h 338138"/>
                <a:gd name="connsiteX4" fmla="*/ 127269 w 338674"/>
                <a:gd name="connsiteY4" fmla="*/ 245319 h 338138"/>
                <a:gd name="connsiteX5" fmla="*/ 93088 w 338674"/>
                <a:gd name="connsiteY5" fmla="*/ 211138 h 338138"/>
                <a:gd name="connsiteX6" fmla="*/ 214717 w 338674"/>
                <a:gd name="connsiteY6" fmla="*/ 100013 h 338138"/>
                <a:gd name="connsiteX7" fmla="*/ 231817 w 338674"/>
                <a:gd name="connsiteY7" fmla="*/ 106590 h 338138"/>
                <a:gd name="connsiteX8" fmla="*/ 238394 w 338674"/>
                <a:gd name="connsiteY8" fmla="*/ 123690 h 338138"/>
                <a:gd name="connsiteX9" fmla="*/ 231817 w 338674"/>
                <a:gd name="connsiteY9" fmla="*/ 139474 h 338138"/>
                <a:gd name="connsiteX10" fmla="*/ 214717 w 338674"/>
                <a:gd name="connsiteY10" fmla="*/ 146051 h 338138"/>
                <a:gd name="connsiteX11" fmla="*/ 198933 w 338674"/>
                <a:gd name="connsiteY11" fmla="*/ 139474 h 338138"/>
                <a:gd name="connsiteX12" fmla="*/ 192356 w 338674"/>
                <a:gd name="connsiteY12" fmla="*/ 123690 h 338138"/>
                <a:gd name="connsiteX13" fmla="*/ 198933 w 338674"/>
                <a:gd name="connsiteY13" fmla="*/ 106590 h 338138"/>
                <a:gd name="connsiteX14" fmla="*/ 214717 w 338674"/>
                <a:gd name="connsiteY14" fmla="*/ 100013 h 338138"/>
                <a:gd name="connsiteX15" fmla="*/ 214581 w 338674"/>
                <a:gd name="connsiteY15" fmla="*/ 76200 h 338138"/>
                <a:gd name="connsiteX16" fmla="*/ 181508 w 338674"/>
                <a:gd name="connsiteY16" fmla="*/ 89429 h 338138"/>
                <a:gd name="connsiteX17" fmla="*/ 166956 w 338674"/>
                <a:gd name="connsiteY17" fmla="*/ 123825 h 338138"/>
                <a:gd name="connsiteX18" fmla="*/ 181508 w 338674"/>
                <a:gd name="connsiteY18" fmla="*/ 156898 h 338138"/>
                <a:gd name="connsiteX19" fmla="*/ 214581 w 338674"/>
                <a:gd name="connsiteY19" fmla="*/ 171450 h 338138"/>
                <a:gd name="connsiteX20" fmla="*/ 248977 w 338674"/>
                <a:gd name="connsiteY20" fmla="*/ 156898 h 338138"/>
                <a:gd name="connsiteX21" fmla="*/ 262206 w 338674"/>
                <a:gd name="connsiteY21" fmla="*/ 123825 h 338138"/>
                <a:gd name="connsiteX22" fmla="*/ 248977 w 338674"/>
                <a:gd name="connsiteY22" fmla="*/ 89429 h 338138"/>
                <a:gd name="connsiteX23" fmla="*/ 214581 w 338674"/>
                <a:gd name="connsiteY23" fmla="*/ 76200 h 338138"/>
                <a:gd name="connsiteX24" fmla="*/ 229407 w 338674"/>
                <a:gd name="connsiteY24" fmla="*/ 28575 h 338138"/>
                <a:gd name="connsiteX25" fmla="*/ 309831 w 338674"/>
                <a:gd name="connsiteY25" fmla="*/ 108930 h 338138"/>
                <a:gd name="connsiteX26" fmla="*/ 257094 w 338674"/>
                <a:gd name="connsiteY26" fmla="*/ 191919 h 338138"/>
                <a:gd name="connsiteX27" fmla="*/ 266323 w 338674"/>
                <a:gd name="connsiteY27" fmla="*/ 212996 h 338138"/>
                <a:gd name="connsiteX28" fmla="*/ 274233 w 338674"/>
                <a:gd name="connsiteY28" fmla="*/ 234072 h 338138"/>
                <a:gd name="connsiteX29" fmla="*/ 271597 w 338674"/>
                <a:gd name="connsiteY29" fmla="*/ 243293 h 338138"/>
                <a:gd name="connsiteX30" fmla="*/ 204357 w 338674"/>
                <a:gd name="connsiteY30" fmla="*/ 332869 h 338138"/>
                <a:gd name="connsiteX31" fmla="*/ 195128 w 338674"/>
                <a:gd name="connsiteY31" fmla="*/ 338138 h 338138"/>
                <a:gd name="connsiteX32" fmla="*/ 189854 w 338674"/>
                <a:gd name="connsiteY32" fmla="*/ 336821 h 338138"/>
                <a:gd name="connsiteX33" fmla="*/ 184580 w 338674"/>
                <a:gd name="connsiteY33" fmla="*/ 322331 h 338138"/>
                <a:gd name="connsiteX34" fmla="*/ 193809 w 338674"/>
                <a:gd name="connsiteY34" fmla="*/ 260418 h 338138"/>
                <a:gd name="connsiteX35" fmla="*/ 187217 w 338674"/>
                <a:gd name="connsiteY35" fmla="*/ 235390 h 338138"/>
                <a:gd name="connsiteX36" fmla="*/ 175351 w 338674"/>
                <a:gd name="connsiteY36" fmla="*/ 236707 h 338138"/>
                <a:gd name="connsiteX37" fmla="*/ 167440 w 338674"/>
                <a:gd name="connsiteY37" fmla="*/ 260418 h 338138"/>
                <a:gd name="connsiteX38" fmla="*/ 158211 w 338674"/>
                <a:gd name="connsiteY38" fmla="*/ 269639 h 338138"/>
                <a:gd name="connsiteX39" fmla="*/ 155574 w 338674"/>
                <a:gd name="connsiteY39" fmla="*/ 269639 h 338138"/>
                <a:gd name="connsiteX40" fmla="*/ 147664 w 338674"/>
                <a:gd name="connsiteY40" fmla="*/ 265687 h 338138"/>
                <a:gd name="connsiteX41" fmla="*/ 145027 w 338674"/>
                <a:gd name="connsiteY41" fmla="*/ 264370 h 338138"/>
                <a:gd name="connsiteX42" fmla="*/ 116021 w 338674"/>
                <a:gd name="connsiteY42" fmla="*/ 301254 h 338138"/>
                <a:gd name="connsiteX43" fmla="*/ 32960 w 338674"/>
                <a:gd name="connsiteY43" fmla="*/ 319696 h 338138"/>
                <a:gd name="connsiteX44" fmla="*/ 30323 w 338674"/>
                <a:gd name="connsiteY44" fmla="*/ 319696 h 338138"/>
                <a:gd name="connsiteX45" fmla="*/ 18457 w 338674"/>
                <a:gd name="connsiteY45" fmla="*/ 307841 h 338138"/>
                <a:gd name="connsiteX46" fmla="*/ 36915 w 338674"/>
                <a:gd name="connsiteY46" fmla="*/ 222217 h 338138"/>
                <a:gd name="connsiteX47" fmla="*/ 73832 w 338674"/>
                <a:gd name="connsiteY47" fmla="*/ 193236 h 338138"/>
                <a:gd name="connsiteX48" fmla="*/ 72513 w 338674"/>
                <a:gd name="connsiteY48" fmla="*/ 190602 h 338138"/>
                <a:gd name="connsiteX49" fmla="*/ 68558 w 338674"/>
                <a:gd name="connsiteY49" fmla="*/ 180064 h 338138"/>
                <a:gd name="connsiteX50" fmla="*/ 77787 w 338674"/>
                <a:gd name="connsiteY50" fmla="*/ 170842 h 338138"/>
                <a:gd name="connsiteX51" fmla="*/ 101519 w 338674"/>
                <a:gd name="connsiteY51" fmla="*/ 162939 h 338138"/>
                <a:gd name="connsiteX52" fmla="*/ 102837 w 338674"/>
                <a:gd name="connsiteY52" fmla="*/ 151083 h 338138"/>
                <a:gd name="connsiteX53" fmla="*/ 77787 w 338674"/>
                <a:gd name="connsiteY53" fmla="*/ 144497 h 338138"/>
                <a:gd name="connsiteX54" fmla="*/ 69876 w 338674"/>
                <a:gd name="connsiteY54" fmla="*/ 143179 h 338138"/>
                <a:gd name="connsiteX55" fmla="*/ 15820 w 338674"/>
                <a:gd name="connsiteY55" fmla="*/ 153718 h 338138"/>
                <a:gd name="connsiteX56" fmla="*/ 1318 w 338674"/>
                <a:gd name="connsiteY56" fmla="*/ 148449 h 338138"/>
                <a:gd name="connsiteX57" fmla="*/ 5273 w 338674"/>
                <a:gd name="connsiteY57" fmla="*/ 133958 h 338138"/>
                <a:gd name="connsiteX58" fmla="*/ 94926 w 338674"/>
                <a:gd name="connsiteY58" fmla="*/ 66776 h 338138"/>
                <a:gd name="connsiteX59" fmla="*/ 104155 w 338674"/>
                <a:gd name="connsiteY59" fmla="*/ 64142 h 338138"/>
                <a:gd name="connsiteX60" fmla="*/ 125250 w 338674"/>
                <a:gd name="connsiteY60" fmla="*/ 72045 h 338138"/>
                <a:gd name="connsiteX61" fmla="*/ 146345 w 338674"/>
                <a:gd name="connsiteY61" fmla="*/ 81266 h 338138"/>
                <a:gd name="connsiteX62" fmla="*/ 229407 w 338674"/>
                <a:gd name="connsiteY62" fmla="*/ 28575 h 338138"/>
                <a:gd name="connsiteX63" fmla="*/ 313616 w 338674"/>
                <a:gd name="connsiteY63" fmla="*/ 0 h 338138"/>
                <a:gd name="connsiteX64" fmla="*/ 333399 w 338674"/>
                <a:gd name="connsiteY64" fmla="*/ 9202 h 338138"/>
                <a:gd name="connsiteX65" fmla="*/ 337355 w 338674"/>
                <a:gd name="connsiteY65" fmla="*/ 30237 h 338138"/>
                <a:gd name="connsiteX66" fmla="*/ 321529 w 338674"/>
                <a:gd name="connsiteY66" fmla="*/ 84138 h 338138"/>
                <a:gd name="connsiteX67" fmla="*/ 254268 w 338674"/>
                <a:gd name="connsiteY67" fmla="*/ 17090 h 338138"/>
                <a:gd name="connsiteX68" fmla="*/ 308341 w 338674"/>
                <a:gd name="connsiteY68" fmla="*/ 1314 h 338138"/>
                <a:gd name="connsiteX69" fmla="*/ 313616 w 338674"/>
                <a:gd name="connsiteY69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338674" h="338138">
                  <a:moveTo>
                    <a:pt x="93088" y="211138"/>
                  </a:moveTo>
                  <a:cubicBezTo>
                    <a:pt x="83885" y="213768"/>
                    <a:pt x="68109" y="221655"/>
                    <a:pt x="57592" y="236117"/>
                  </a:cubicBezTo>
                  <a:cubicBezTo>
                    <a:pt x="47075" y="249263"/>
                    <a:pt x="44446" y="276871"/>
                    <a:pt x="43131" y="295276"/>
                  </a:cubicBezTo>
                  <a:cubicBezTo>
                    <a:pt x="65480" y="293962"/>
                    <a:pt x="90458" y="290018"/>
                    <a:pt x="102290" y="280815"/>
                  </a:cubicBezTo>
                  <a:cubicBezTo>
                    <a:pt x="116752" y="270298"/>
                    <a:pt x="124640" y="254522"/>
                    <a:pt x="127269" y="245319"/>
                  </a:cubicBezTo>
                  <a:cubicBezTo>
                    <a:pt x="93088" y="211138"/>
                    <a:pt x="93088" y="211138"/>
                    <a:pt x="93088" y="211138"/>
                  </a:cubicBezTo>
                  <a:close/>
                  <a:moveTo>
                    <a:pt x="214717" y="100013"/>
                  </a:moveTo>
                  <a:cubicBezTo>
                    <a:pt x="221294" y="100013"/>
                    <a:pt x="226556" y="102644"/>
                    <a:pt x="231817" y="106590"/>
                  </a:cubicBezTo>
                  <a:cubicBezTo>
                    <a:pt x="235763" y="111852"/>
                    <a:pt x="238394" y="117113"/>
                    <a:pt x="238394" y="123690"/>
                  </a:cubicBezTo>
                  <a:cubicBezTo>
                    <a:pt x="238394" y="128951"/>
                    <a:pt x="235763" y="135528"/>
                    <a:pt x="231817" y="139474"/>
                  </a:cubicBezTo>
                  <a:cubicBezTo>
                    <a:pt x="226556" y="143421"/>
                    <a:pt x="221294" y="146051"/>
                    <a:pt x="214717" y="146051"/>
                  </a:cubicBezTo>
                  <a:cubicBezTo>
                    <a:pt x="209456" y="146051"/>
                    <a:pt x="202879" y="143421"/>
                    <a:pt x="198933" y="139474"/>
                  </a:cubicBezTo>
                  <a:cubicBezTo>
                    <a:pt x="194987" y="135528"/>
                    <a:pt x="192356" y="128951"/>
                    <a:pt x="192356" y="123690"/>
                  </a:cubicBezTo>
                  <a:cubicBezTo>
                    <a:pt x="192356" y="117113"/>
                    <a:pt x="194987" y="111852"/>
                    <a:pt x="198933" y="106590"/>
                  </a:cubicBezTo>
                  <a:cubicBezTo>
                    <a:pt x="202879" y="102644"/>
                    <a:pt x="209456" y="100013"/>
                    <a:pt x="214717" y="100013"/>
                  </a:cubicBezTo>
                  <a:close/>
                  <a:moveTo>
                    <a:pt x="214581" y="76200"/>
                  </a:moveTo>
                  <a:cubicBezTo>
                    <a:pt x="202675" y="76200"/>
                    <a:pt x="190768" y="81491"/>
                    <a:pt x="181508" y="89429"/>
                  </a:cubicBezTo>
                  <a:cubicBezTo>
                    <a:pt x="172248" y="98689"/>
                    <a:pt x="166956" y="110596"/>
                    <a:pt x="166956" y="123825"/>
                  </a:cubicBezTo>
                  <a:cubicBezTo>
                    <a:pt x="166956" y="135731"/>
                    <a:pt x="172248" y="147638"/>
                    <a:pt x="181508" y="156898"/>
                  </a:cubicBezTo>
                  <a:cubicBezTo>
                    <a:pt x="190768" y="166159"/>
                    <a:pt x="202675" y="171450"/>
                    <a:pt x="214581" y="171450"/>
                  </a:cubicBezTo>
                  <a:cubicBezTo>
                    <a:pt x="227810" y="171450"/>
                    <a:pt x="239717" y="166159"/>
                    <a:pt x="248977" y="156898"/>
                  </a:cubicBezTo>
                  <a:cubicBezTo>
                    <a:pt x="256914" y="147638"/>
                    <a:pt x="262206" y="135731"/>
                    <a:pt x="262206" y="123825"/>
                  </a:cubicBezTo>
                  <a:cubicBezTo>
                    <a:pt x="262206" y="110596"/>
                    <a:pt x="256914" y="98689"/>
                    <a:pt x="248977" y="89429"/>
                  </a:cubicBezTo>
                  <a:cubicBezTo>
                    <a:pt x="239717" y="81491"/>
                    <a:pt x="227810" y="76200"/>
                    <a:pt x="214581" y="76200"/>
                  </a:cubicBezTo>
                  <a:close/>
                  <a:moveTo>
                    <a:pt x="229407" y="28575"/>
                  </a:moveTo>
                  <a:cubicBezTo>
                    <a:pt x="309831" y="108930"/>
                    <a:pt x="309831" y="108930"/>
                    <a:pt x="309831" y="108930"/>
                  </a:cubicBezTo>
                  <a:cubicBezTo>
                    <a:pt x="297965" y="137910"/>
                    <a:pt x="280826" y="166891"/>
                    <a:pt x="257094" y="191919"/>
                  </a:cubicBezTo>
                  <a:cubicBezTo>
                    <a:pt x="259731" y="197188"/>
                    <a:pt x="263686" y="205092"/>
                    <a:pt x="266323" y="212996"/>
                  </a:cubicBezTo>
                  <a:cubicBezTo>
                    <a:pt x="272915" y="227486"/>
                    <a:pt x="272915" y="232755"/>
                    <a:pt x="274233" y="234072"/>
                  </a:cubicBezTo>
                  <a:cubicBezTo>
                    <a:pt x="274233" y="236707"/>
                    <a:pt x="274233" y="240659"/>
                    <a:pt x="271597" y="243293"/>
                  </a:cubicBezTo>
                  <a:cubicBezTo>
                    <a:pt x="204357" y="332869"/>
                    <a:pt x="204357" y="332869"/>
                    <a:pt x="204357" y="332869"/>
                  </a:cubicBezTo>
                  <a:cubicBezTo>
                    <a:pt x="203038" y="336821"/>
                    <a:pt x="199083" y="338138"/>
                    <a:pt x="195128" y="338138"/>
                  </a:cubicBezTo>
                  <a:cubicBezTo>
                    <a:pt x="193809" y="338138"/>
                    <a:pt x="191172" y="338138"/>
                    <a:pt x="189854" y="336821"/>
                  </a:cubicBezTo>
                  <a:cubicBezTo>
                    <a:pt x="184580" y="334186"/>
                    <a:pt x="181943" y="327600"/>
                    <a:pt x="184580" y="322331"/>
                  </a:cubicBezTo>
                  <a:cubicBezTo>
                    <a:pt x="184580" y="321013"/>
                    <a:pt x="197764" y="285447"/>
                    <a:pt x="193809" y="260418"/>
                  </a:cubicBezTo>
                  <a:cubicBezTo>
                    <a:pt x="192491" y="249880"/>
                    <a:pt x="189854" y="241976"/>
                    <a:pt x="187217" y="235390"/>
                  </a:cubicBezTo>
                  <a:cubicBezTo>
                    <a:pt x="183261" y="236707"/>
                    <a:pt x="179306" y="236707"/>
                    <a:pt x="175351" y="236707"/>
                  </a:cubicBezTo>
                  <a:cubicBezTo>
                    <a:pt x="167440" y="260418"/>
                    <a:pt x="167440" y="260418"/>
                    <a:pt x="167440" y="260418"/>
                  </a:cubicBezTo>
                  <a:cubicBezTo>
                    <a:pt x="166122" y="264370"/>
                    <a:pt x="163485" y="268322"/>
                    <a:pt x="158211" y="269639"/>
                  </a:cubicBezTo>
                  <a:cubicBezTo>
                    <a:pt x="158211" y="269639"/>
                    <a:pt x="156893" y="269639"/>
                    <a:pt x="155574" y="269639"/>
                  </a:cubicBezTo>
                  <a:cubicBezTo>
                    <a:pt x="152937" y="269639"/>
                    <a:pt x="148982" y="268322"/>
                    <a:pt x="147664" y="265687"/>
                  </a:cubicBezTo>
                  <a:cubicBezTo>
                    <a:pt x="145027" y="264370"/>
                    <a:pt x="145027" y="264370"/>
                    <a:pt x="145027" y="264370"/>
                  </a:cubicBezTo>
                  <a:cubicBezTo>
                    <a:pt x="139753" y="276226"/>
                    <a:pt x="130524" y="290716"/>
                    <a:pt x="116021" y="301254"/>
                  </a:cubicBezTo>
                  <a:cubicBezTo>
                    <a:pt x="92290" y="318379"/>
                    <a:pt x="46144" y="319696"/>
                    <a:pt x="32960" y="319696"/>
                  </a:cubicBezTo>
                  <a:cubicBezTo>
                    <a:pt x="30323" y="319696"/>
                    <a:pt x="30323" y="319696"/>
                    <a:pt x="30323" y="319696"/>
                  </a:cubicBezTo>
                  <a:cubicBezTo>
                    <a:pt x="23731" y="319696"/>
                    <a:pt x="18457" y="314427"/>
                    <a:pt x="18457" y="307841"/>
                  </a:cubicBezTo>
                  <a:cubicBezTo>
                    <a:pt x="18457" y="302571"/>
                    <a:pt x="17139" y="248563"/>
                    <a:pt x="36915" y="222217"/>
                  </a:cubicBezTo>
                  <a:cubicBezTo>
                    <a:pt x="47463" y="207727"/>
                    <a:pt x="61966" y="198506"/>
                    <a:pt x="73832" y="193236"/>
                  </a:cubicBezTo>
                  <a:cubicBezTo>
                    <a:pt x="72513" y="190602"/>
                    <a:pt x="72513" y="190602"/>
                    <a:pt x="72513" y="190602"/>
                  </a:cubicBezTo>
                  <a:cubicBezTo>
                    <a:pt x="69876" y="187967"/>
                    <a:pt x="68558" y="184015"/>
                    <a:pt x="68558" y="180064"/>
                  </a:cubicBezTo>
                  <a:cubicBezTo>
                    <a:pt x="69876" y="174794"/>
                    <a:pt x="73832" y="172160"/>
                    <a:pt x="77787" y="170842"/>
                  </a:cubicBezTo>
                  <a:cubicBezTo>
                    <a:pt x="101519" y="162939"/>
                    <a:pt x="101519" y="162939"/>
                    <a:pt x="101519" y="162939"/>
                  </a:cubicBezTo>
                  <a:cubicBezTo>
                    <a:pt x="101519" y="158987"/>
                    <a:pt x="102837" y="155035"/>
                    <a:pt x="102837" y="151083"/>
                  </a:cubicBezTo>
                  <a:cubicBezTo>
                    <a:pt x="96245" y="148449"/>
                    <a:pt x="88334" y="145814"/>
                    <a:pt x="77787" y="144497"/>
                  </a:cubicBezTo>
                  <a:cubicBezTo>
                    <a:pt x="75150" y="144497"/>
                    <a:pt x="72513" y="143179"/>
                    <a:pt x="69876" y="143179"/>
                  </a:cubicBezTo>
                  <a:cubicBezTo>
                    <a:pt x="46144" y="143179"/>
                    <a:pt x="15820" y="153718"/>
                    <a:pt x="15820" y="153718"/>
                  </a:cubicBezTo>
                  <a:cubicBezTo>
                    <a:pt x="10547" y="156352"/>
                    <a:pt x="3955" y="153718"/>
                    <a:pt x="1318" y="148449"/>
                  </a:cubicBezTo>
                  <a:cubicBezTo>
                    <a:pt x="-1319" y="143179"/>
                    <a:pt x="-1" y="136593"/>
                    <a:pt x="5273" y="133958"/>
                  </a:cubicBezTo>
                  <a:cubicBezTo>
                    <a:pt x="94926" y="66776"/>
                    <a:pt x="94926" y="66776"/>
                    <a:pt x="94926" y="66776"/>
                  </a:cubicBezTo>
                  <a:cubicBezTo>
                    <a:pt x="97563" y="64142"/>
                    <a:pt x="101519" y="64142"/>
                    <a:pt x="104155" y="64142"/>
                  </a:cubicBezTo>
                  <a:cubicBezTo>
                    <a:pt x="105474" y="65459"/>
                    <a:pt x="110748" y="65459"/>
                    <a:pt x="125250" y="72045"/>
                  </a:cubicBezTo>
                  <a:cubicBezTo>
                    <a:pt x="133161" y="74680"/>
                    <a:pt x="141072" y="78632"/>
                    <a:pt x="146345" y="81266"/>
                  </a:cubicBezTo>
                  <a:cubicBezTo>
                    <a:pt x="171395" y="57555"/>
                    <a:pt x="200401" y="40430"/>
                    <a:pt x="229407" y="28575"/>
                  </a:cubicBezTo>
                  <a:close/>
                  <a:moveTo>
                    <a:pt x="313616" y="0"/>
                  </a:moveTo>
                  <a:cubicBezTo>
                    <a:pt x="321529" y="0"/>
                    <a:pt x="328124" y="3944"/>
                    <a:pt x="333399" y="9202"/>
                  </a:cubicBezTo>
                  <a:cubicBezTo>
                    <a:pt x="338674" y="15776"/>
                    <a:pt x="339993" y="23664"/>
                    <a:pt x="337355" y="30237"/>
                  </a:cubicBezTo>
                  <a:cubicBezTo>
                    <a:pt x="334718" y="44698"/>
                    <a:pt x="329442" y="64418"/>
                    <a:pt x="321529" y="84138"/>
                  </a:cubicBezTo>
                  <a:lnTo>
                    <a:pt x="254268" y="17090"/>
                  </a:lnTo>
                  <a:cubicBezTo>
                    <a:pt x="274051" y="9202"/>
                    <a:pt x="293834" y="3944"/>
                    <a:pt x="308341" y="1314"/>
                  </a:cubicBezTo>
                  <a:cubicBezTo>
                    <a:pt x="309660" y="0"/>
                    <a:pt x="312297" y="0"/>
                    <a:pt x="313616" y="0"/>
                  </a:cubicBezTo>
                  <a:close/>
                </a:path>
              </a:pathLst>
            </a:custGeom>
            <a:solidFill>
              <a:schemeClr val="accent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</p:grp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36" t="47093" r="2135" b="29787"/>
          <a:stretch>
            <a:fillRect/>
          </a:stretch>
        </p:blipFill>
        <p:spPr>
          <a:xfrm>
            <a:off x="3280405" y="292100"/>
            <a:ext cx="1197320" cy="691673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36" t="74090" r="2135" b="4299"/>
          <a:stretch>
            <a:fillRect/>
          </a:stretch>
        </p:blipFill>
        <p:spPr>
          <a:xfrm>
            <a:off x="7534972" y="349532"/>
            <a:ext cx="1197320" cy="646511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4477725" y="347981"/>
            <a:ext cx="3057247" cy="58477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请插入您的标题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3000">
        <p14:rippl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千图PPT彼岸天：ID 8661124库_组合 35"/>
          <p:cNvGrpSpPr/>
          <p:nvPr>
            <p:custDataLst>
              <p:tags r:id="rId1"/>
            </p:custDataLst>
          </p:nvPr>
        </p:nvGrpSpPr>
        <p:grpSpPr>
          <a:xfrm>
            <a:off x="2194923" y="2557866"/>
            <a:ext cx="6717583" cy="1363918"/>
            <a:chOff x="2194923" y="2557866"/>
            <a:chExt cx="6717583" cy="1363918"/>
          </a:xfrm>
        </p:grpSpPr>
        <p:sp>
          <p:nvSpPr>
            <p:cNvPr id="5" name="右箭头 2"/>
            <p:cNvSpPr/>
            <p:nvPr/>
          </p:nvSpPr>
          <p:spPr bwMode="auto">
            <a:xfrm>
              <a:off x="2209318" y="2557866"/>
              <a:ext cx="6703188" cy="914400"/>
            </a:xfrm>
            <a:prstGeom prst="rightArrow">
              <a:avLst>
                <a:gd name="adj1" fmla="val 50000"/>
                <a:gd name="adj2" fmla="val 80000"/>
              </a:avLst>
            </a:prstGeom>
            <a:solidFill>
              <a:schemeClr val="accent2"/>
            </a:solidFill>
            <a:ln w="19050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9" name="文本框 6"/>
            <p:cNvSpPr txBox="1"/>
            <p:nvPr/>
          </p:nvSpPr>
          <p:spPr>
            <a:xfrm>
              <a:off x="2728323" y="2891956"/>
              <a:ext cx="1231106" cy="246221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输入标题文本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文本框 10"/>
            <p:cNvSpPr txBox="1"/>
            <p:nvPr/>
          </p:nvSpPr>
          <p:spPr>
            <a:xfrm>
              <a:off x="2194923" y="3367786"/>
              <a:ext cx="1404804" cy="553998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/>
                <a:t>请替换文字内容复制你的内容到</a:t>
              </a:r>
              <a:r>
                <a:rPr lang="zh-CN" altLang="en-US" sz="1000" dirty="0" smtClean="0"/>
                <a:t>此。</a:t>
              </a:r>
              <a:endParaRPr lang="zh-CN" altLang="en-US" sz="1000" dirty="0"/>
            </a:p>
          </p:txBody>
        </p:sp>
        <p:sp>
          <p:nvSpPr>
            <p:cNvPr id="16" name="任意多边形 13"/>
            <p:cNvSpPr/>
            <p:nvPr/>
          </p:nvSpPr>
          <p:spPr bwMode="auto">
            <a:xfrm>
              <a:off x="2331374" y="2901852"/>
              <a:ext cx="243946" cy="196731"/>
            </a:xfrm>
            <a:custGeom>
              <a:avLst/>
              <a:gdLst/>
              <a:ahLst/>
              <a:cxnLst>
                <a:cxn ang="0">
                  <a:pos x="55" y="27"/>
                </a:cxn>
                <a:cxn ang="0">
                  <a:pos x="54" y="27"/>
                </a:cxn>
                <a:cxn ang="0">
                  <a:pos x="54" y="27"/>
                </a:cxn>
                <a:cxn ang="0">
                  <a:pos x="53" y="27"/>
                </a:cxn>
                <a:cxn ang="0">
                  <a:pos x="28" y="6"/>
                </a:cxn>
                <a:cxn ang="0">
                  <a:pos x="4" y="27"/>
                </a:cxn>
                <a:cxn ang="0">
                  <a:pos x="3" y="27"/>
                </a:cxn>
                <a:cxn ang="0">
                  <a:pos x="2" y="27"/>
                </a:cxn>
                <a:cxn ang="0">
                  <a:pos x="0" y="24"/>
                </a:cxn>
                <a:cxn ang="0">
                  <a:pos x="0" y="23"/>
                </a:cxn>
                <a:cxn ang="0">
                  <a:pos x="26" y="1"/>
                </a:cxn>
                <a:cxn ang="0">
                  <a:pos x="31" y="1"/>
                </a:cxn>
                <a:cxn ang="0">
                  <a:pos x="40" y="8"/>
                </a:cxn>
                <a:cxn ang="0">
                  <a:pos x="40" y="1"/>
                </a:cxn>
                <a:cxn ang="0">
                  <a:pos x="41" y="0"/>
                </a:cxn>
                <a:cxn ang="0">
                  <a:pos x="48" y="0"/>
                </a:cxn>
                <a:cxn ang="0">
                  <a:pos x="49" y="1"/>
                </a:cxn>
                <a:cxn ang="0">
                  <a:pos x="49" y="16"/>
                </a:cxn>
                <a:cxn ang="0">
                  <a:pos x="57" y="23"/>
                </a:cxn>
                <a:cxn ang="0">
                  <a:pos x="57" y="24"/>
                </a:cxn>
                <a:cxn ang="0">
                  <a:pos x="55" y="27"/>
                </a:cxn>
                <a:cxn ang="0">
                  <a:pos x="49" y="44"/>
                </a:cxn>
                <a:cxn ang="0">
                  <a:pos x="47" y="46"/>
                </a:cxn>
                <a:cxn ang="0">
                  <a:pos x="33" y="46"/>
                </a:cxn>
                <a:cxn ang="0">
                  <a:pos x="33" y="32"/>
                </a:cxn>
                <a:cxn ang="0">
                  <a:pos x="24" y="32"/>
                </a:cxn>
                <a:cxn ang="0">
                  <a:pos x="24" y="46"/>
                </a:cxn>
                <a:cxn ang="0">
                  <a:pos x="10" y="46"/>
                </a:cxn>
                <a:cxn ang="0">
                  <a:pos x="8" y="44"/>
                </a:cxn>
                <a:cxn ang="0">
                  <a:pos x="8" y="27"/>
                </a:cxn>
                <a:cxn ang="0">
                  <a:pos x="8" y="26"/>
                </a:cxn>
                <a:cxn ang="0">
                  <a:pos x="28" y="9"/>
                </a:cxn>
                <a:cxn ang="0">
                  <a:pos x="49" y="26"/>
                </a:cxn>
                <a:cxn ang="0">
                  <a:pos x="49" y="27"/>
                </a:cxn>
                <a:cxn ang="0">
                  <a:pos x="49" y="44"/>
                </a:cxn>
              </a:cxnLst>
              <a:rect l="0" t="0" r="r" b="b"/>
              <a:pathLst>
                <a:path w="57" h="46">
                  <a:moveTo>
                    <a:pt x="55" y="27"/>
                  </a:moveTo>
                  <a:cubicBezTo>
                    <a:pt x="55" y="27"/>
                    <a:pt x="54" y="27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3" y="27"/>
                    <a:pt x="53" y="2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3" y="27"/>
                    <a:pt x="3" y="27"/>
                  </a:cubicBezTo>
                  <a:cubicBezTo>
                    <a:pt x="3" y="27"/>
                    <a:pt x="2" y="27"/>
                    <a:pt x="2" y="2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0" y="23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0"/>
                    <a:pt x="30" y="0"/>
                    <a:pt x="31" y="1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0"/>
                    <a:pt x="4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49" y="1"/>
                    <a:pt x="49" y="1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7" y="24"/>
                    <a:pt x="57" y="24"/>
                  </a:cubicBezTo>
                  <a:lnTo>
                    <a:pt x="55" y="27"/>
                  </a:lnTo>
                  <a:close/>
                  <a:moveTo>
                    <a:pt x="49" y="44"/>
                  </a:moveTo>
                  <a:cubicBezTo>
                    <a:pt x="49" y="45"/>
                    <a:pt x="48" y="46"/>
                    <a:pt x="47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9" y="46"/>
                    <a:pt x="8" y="45"/>
                    <a:pt x="8" y="44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6"/>
                    <a:pt x="8" y="26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9" y="27"/>
                    <a:pt x="49" y="27"/>
                  </a:cubicBezTo>
                  <a:lnTo>
                    <a:pt x="49" y="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33" name="千图PPT彼岸天：ID 8661124库_组合 32"/>
          <p:cNvGrpSpPr/>
          <p:nvPr>
            <p:custDataLst>
              <p:tags r:id="rId2"/>
            </p:custDataLst>
          </p:nvPr>
        </p:nvGrpSpPr>
        <p:grpSpPr>
          <a:xfrm>
            <a:off x="0" y="1878693"/>
            <a:ext cx="8912506" cy="1379810"/>
            <a:chOff x="0" y="1878693"/>
            <a:chExt cx="8912506" cy="1379810"/>
          </a:xfrm>
        </p:grpSpPr>
        <p:sp>
          <p:nvSpPr>
            <p:cNvPr id="4" name="右箭头 1"/>
            <p:cNvSpPr/>
            <p:nvPr/>
          </p:nvSpPr>
          <p:spPr bwMode="auto">
            <a:xfrm>
              <a:off x="0" y="1878693"/>
              <a:ext cx="8912506" cy="914400"/>
            </a:xfrm>
            <a:prstGeom prst="rightArrow">
              <a:avLst>
                <a:gd name="adj1" fmla="val 50000"/>
                <a:gd name="adj2" fmla="val 80000"/>
              </a:avLst>
            </a:prstGeom>
            <a:solidFill>
              <a:schemeClr val="accent1"/>
            </a:solidFill>
            <a:ln w="19050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8" name="文本框 5"/>
            <p:cNvSpPr txBox="1"/>
            <p:nvPr/>
          </p:nvSpPr>
          <p:spPr>
            <a:xfrm>
              <a:off x="1187723" y="2212783"/>
              <a:ext cx="1231106" cy="246221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输入标题文本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文本框 9"/>
            <p:cNvSpPr txBox="1"/>
            <p:nvPr/>
          </p:nvSpPr>
          <p:spPr>
            <a:xfrm>
              <a:off x="719137" y="2704505"/>
              <a:ext cx="1320758" cy="553998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/>
                <a:t>请替换文字内容复制你的内容到</a:t>
              </a:r>
              <a:r>
                <a:rPr lang="zh-CN" altLang="en-US" sz="1000" dirty="0" smtClean="0"/>
                <a:t>此。</a:t>
              </a:r>
              <a:endParaRPr lang="zh-CN" altLang="en-US" sz="1000" dirty="0"/>
            </a:p>
          </p:txBody>
        </p:sp>
        <p:sp>
          <p:nvSpPr>
            <p:cNvPr id="17" name="任意多边形 14"/>
            <p:cNvSpPr/>
            <p:nvPr/>
          </p:nvSpPr>
          <p:spPr bwMode="auto">
            <a:xfrm>
              <a:off x="715903" y="2199974"/>
              <a:ext cx="266925" cy="266925"/>
            </a:xfrm>
            <a:custGeom>
              <a:avLst/>
              <a:gdLst/>
              <a:ahLst/>
              <a:cxnLst>
                <a:cxn ang="0">
                  <a:pos x="55" y="31"/>
                </a:cxn>
                <a:cxn ang="0">
                  <a:pos x="54" y="33"/>
                </a:cxn>
                <a:cxn ang="0">
                  <a:pos x="47" y="34"/>
                </a:cxn>
                <a:cxn ang="0">
                  <a:pos x="46" y="37"/>
                </a:cxn>
                <a:cxn ang="0">
                  <a:pos x="49" y="42"/>
                </a:cxn>
                <a:cxn ang="0">
                  <a:pos x="50" y="43"/>
                </a:cxn>
                <a:cxn ang="0">
                  <a:pos x="49" y="44"/>
                </a:cxn>
                <a:cxn ang="0">
                  <a:pos x="43" y="50"/>
                </a:cxn>
                <a:cxn ang="0">
                  <a:pos x="42" y="50"/>
                </a:cxn>
                <a:cxn ang="0">
                  <a:pos x="37" y="46"/>
                </a:cxn>
                <a:cxn ang="0">
                  <a:pos x="33" y="47"/>
                </a:cxn>
                <a:cxn ang="0">
                  <a:pos x="32" y="54"/>
                </a:cxn>
                <a:cxn ang="0">
                  <a:pos x="31" y="55"/>
                </a:cxn>
                <a:cxn ang="0">
                  <a:pos x="23" y="55"/>
                </a:cxn>
                <a:cxn ang="0">
                  <a:pos x="22" y="54"/>
                </a:cxn>
                <a:cxn ang="0">
                  <a:pos x="21" y="47"/>
                </a:cxn>
                <a:cxn ang="0">
                  <a:pos x="18" y="46"/>
                </a:cxn>
                <a:cxn ang="0">
                  <a:pos x="13" y="50"/>
                </a:cxn>
                <a:cxn ang="0">
                  <a:pos x="12" y="50"/>
                </a:cxn>
                <a:cxn ang="0">
                  <a:pos x="11" y="50"/>
                </a:cxn>
                <a:cxn ang="0">
                  <a:pos x="5" y="44"/>
                </a:cxn>
                <a:cxn ang="0">
                  <a:pos x="5" y="43"/>
                </a:cxn>
                <a:cxn ang="0">
                  <a:pos x="5" y="42"/>
                </a:cxn>
                <a:cxn ang="0">
                  <a:pos x="9" y="37"/>
                </a:cxn>
                <a:cxn ang="0">
                  <a:pos x="7" y="33"/>
                </a:cxn>
                <a:cxn ang="0">
                  <a:pos x="1" y="33"/>
                </a:cxn>
                <a:cxn ang="0">
                  <a:pos x="0" y="31"/>
                </a:cxn>
                <a:cxn ang="0">
                  <a:pos x="0" y="23"/>
                </a:cxn>
                <a:cxn ang="0">
                  <a:pos x="1" y="22"/>
                </a:cxn>
                <a:cxn ang="0">
                  <a:pos x="7" y="21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2" y="5"/>
                </a:cxn>
                <a:cxn ang="0">
                  <a:pos x="13" y="5"/>
                </a:cxn>
                <a:cxn ang="0">
                  <a:pos x="18" y="9"/>
                </a:cxn>
                <a:cxn ang="0">
                  <a:pos x="21" y="8"/>
                </a:cxn>
                <a:cxn ang="0">
                  <a:pos x="22" y="1"/>
                </a:cxn>
                <a:cxn ang="0">
                  <a:pos x="23" y="0"/>
                </a:cxn>
                <a:cxn ang="0">
                  <a:pos x="31" y="0"/>
                </a:cxn>
                <a:cxn ang="0">
                  <a:pos x="32" y="1"/>
                </a:cxn>
                <a:cxn ang="0">
                  <a:pos x="33" y="8"/>
                </a:cxn>
                <a:cxn ang="0">
                  <a:pos x="37" y="9"/>
                </a:cxn>
                <a:cxn ang="0">
                  <a:pos x="42" y="5"/>
                </a:cxn>
                <a:cxn ang="0">
                  <a:pos x="43" y="5"/>
                </a:cxn>
                <a:cxn ang="0">
                  <a:pos x="43" y="5"/>
                </a:cxn>
                <a:cxn ang="0">
                  <a:pos x="49" y="11"/>
                </a:cxn>
                <a:cxn ang="0">
                  <a:pos x="50" y="12"/>
                </a:cxn>
                <a:cxn ang="0">
                  <a:pos x="49" y="13"/>
                </a:cxn>
                <a:cxn ang="0">
                  <a:pos x="46" y="18"/>
                </a:cxn>
                <a:cxn ang="0">
                  <a:pos x="47" y="21"/>
                </a:cxn>
                <a:cxn ang="0">
                  <a:pos x="54" y="22"/>
                </a:cxn>
                <a:cxn ang="0">
                  <a:pos x="55" y="23"/>
                </a:cxn>
                <a:cxn ang="0">
                  <a:pos x="55" y="31"/>
                </a:cxn>
                <a:cxn ang="0">
                  <a:pos x="27" y="18"/>
                </a:cxn>
                <a:cxn ang="0">
                  <a:pos x="18" y="27"/>
                </a:cxn>
                <a:cxn ang="0">
                  <a:pos x="27" y="36"/>
                </a:cxn>
                <a:cxn ang="0">
                  <a:pos x="36" y="27"/>
                </a:cxn>
                <a:cxn ang="0">
                  <a:pos x="27" y="18"/>
                </a:cxn>
              </a:cxnLst>
              <a:rect l="0" t="0" r="r" b="b"/>
              <a:pathLst>
                <a:path w="55" h="55">
                  <a:moveTo>
                    <a:pt x="55" y="31"/>
                  </a:moveTo>
                  <a:cubicBezTo>
                    <a:pt x="55" y="32"/>
                    <a:pt x="54" y="33"/>
                    <a:pt x="54" y="33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5"/>
                    <a:pt x="46" y="36"/>
                    <a:pt x="46" y="37"/>
                  </a:cubicBezTo>
                  <a:cubicBezTo>
                    <a:pt x="47" y="39"/>
                    <a:pt x="48" y="40"/>
                    <a:pt x="49" y="42"/>
                  </a:cubicBezTo>
                  <a:cubicBezTo>
                    <a:pt x="50" y="42"/>
                    <a:pt x="50" y="42"/>
                    <a:pt x="50" y="43"/>
                  </a:cubicBezTo>
                  <a:cubicBezTo>
                    <a:pt x="50" y="43"/>
                    <a:pt x="50" y="43"/>
                    <a:pt x="49" y="44"/>
                  </a:cubicBezTo>
                  <a:cubicBezTo>
                    <a:pt x="49" y="45"/>
                    <a:pt x="44" y="50"/>
                    <a:pt x="43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6" y="46"/>
                    <a:pt x="35" y="47"/>
                    <a:pt x="33" y="47"/>
                  </a:cubicBezTo>
                  <a:cubicBezTo>
                    <a:pt x="33" y="49"/>
                    <a:pt x="33" y="52"/>
                    <a:pt x="32" y="54"/>
                  </a:cubicBezTo>
                  <a:cubicBezTo>
                    <a:pt x="32" y="54"/>
                    <a:pt x="32" y="55"/>
                    <a:pt x="31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2" y="54"/>
                    <a:pt x="22" y="54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0" y="47"/>
                    <a:pt x="19" y="46"/>
                    <a:pt x="18" y="46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9" y="48"/>
                    <a:pt x="7" y="46"/>
                    <a:pt x="5" y="44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6" y="40"/>
                    <a:pt x="8" y="39"/>
                    <a:pt x="9" y="37"/>
                  </a:cubicBezTo>
                  <a:cubicBezTo>
                    <a:pt x="8" y="36"/>
                    <a:pt x="8" y="35"/>
                    <a:pt x="7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2"/>
                    <a:pt x="0" y="32"/>
                    <a:pt x="0" y="3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2"/>
                    <a:pt x="1" y="22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20"/>
                    <a:pt x="8" y="19"/>
                    <a:pt x="9" y="18"/>
                  </a:cubicBezTo>
                  <a:cubicBezTo>
                    <a:pt x="8" y="16"/>
                    <a:pt x="6" y="14"/>
                    <a:pt x="5" y="13"/>
                  </a:cubicBezTo>
                  <a:cubicBezTo>
                    <a:pt x="5" y="13"/>
                    <a:pt x="5" y="12"/>
                    <a:pt x="5" y="12"/>
                  </a:cubicBezTo>
                  <a:cubicBezTo>
                    <a:pt x="5" y="12"/>
                    <a:pt x="5" y="11"/>
                    <a:pt x="5" y="11"/>
                  </a:cubicBezTo>
                  <a:cubicBezTo>
                    <a:pt x="6" y="10"/>
                    <a:pt x="11" y="5"/>
                    <a:pt x="12" y="5"/>
                  </a:cubicBezTo>
                  <a:cubicBezTo>
                    <a:pt x="12" y="5"/>
                    <a:pt x="12" y="5"/>
                    <a:pt x="13" y="5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9" y="8"/>
                    <a:pt x="20" y="8"/>
                    <a:pt x="21" y="8"/>
                  </a:cubicBezTo>
                  <a:cubicBezTo>
                    <a:pt x="21" y="5"/>
                    <a:pt x="21" y="3"/>
                    <a:pt x="22" y="1"/>
                  </a:cubicBezTo>
                  <a:cubicBezTo>
                    <a:pt x="22" y="0"/>
                    <a:pt x="23" y="0"/>
                    <a:pt x="23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2" y="0"/>
                    <a:pt x="32" y="0"/>
                    <a:pt x="32" y="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5" y="8"/>
                    <a:pt x="36" y="8"/>
                    <a:pt x="37" y="9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5" y="7"/>
                    <a:pt x="48" y="9"/>
                    <a:pt x="49" y="11"/>
                  </a:cubicBezTo>
                  <a:cubicBezTo>
                    <a:pt x="50" y="11"/>
                    <a:pt x="50" y="12"/>
                    <a:pt x="50" y="12"/>
                  </a:cubicBezTo>
                  <a:cubicBezTo>
                    <a:pt x="50" y="12"/>
                    <a:pt x="49" y="13"/>
                    <a:pt x="49" y="13"/>
                  </a:cubicBezTo>
                  <a:cubicBezTo>
                    <a:pt x="48" y="14"/>
                    <a:pt x="47" y="16"/>
                    <a:pt x="46" y="18"/>
                  </a:cubicBezTo>
                  <a:cubicBezTo>
                    <a:pt x="46" y="19"/>
                    <a:pt x="47" y="20"/>
                    <a:pt x="47" y="21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4" y="22"/>
                    <a:pt x="55" y="23"/>
                    <a:pt x="55" y="23"/>
                  </a:cubicBezTo>
                  <a:lnTo>
                    <a:pt x="55" y="31"/>
                  </a:lnTo>
                  <a:close/>
                  <a:moveTo>
                    <a:pt x="27" y="18"/>
                  </a:moveTo>
                  <a:cubicBezTo>
                    <a:pt x="22" y="18"/>
                    <a:pt x="18" y="22"/>
                    <a:pt x="18" y="27"/>
                  </a:cubicBezTo>
                  <a:cubicBezTo>
                    <a:pt x="18" y="32"/>
                    <a:pt x="22" y="36"/>
                    <a:pt x="27" y="36"/>
                  </a:cubicBezTo>
                  <a:cubicBezTo>
                    <a:pt x="32" y="36"/>
                    <a:pt x="36" y="32"/>
                    <a:pt x="36" y="27"/>
                  </a:cubicBezTo>
                  <a:cubicBezTo>
                    <a:pt x="36" y="22"/>
                    <a:pt x="32" y="18"/>
                    <a:pt x="27" y="1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34" name="千图PPT彼岸天：ID 8661124库_组合 33"/>
          <p:cNvGrpSpPr/>
          <p:nvPr>
            <p:custDataLst>
              <p:tags r:id="rId3"/>
            </p:custDataLst>
          </p:nvPr>
        </p:nvGrpSpPr>
        <p:grpSpPr>
          <a:xfrm>
            <a:off x="5547722" y="3929466"/>
            <a:ext cx="3364783" cy="1115210"/>
            <a:chOff x="5547722" y="3929466"/>
            <a:chExt cx="3364783" cy="1115210"/>
          </a:xfrm>
        </p:grpSpPr>
        <p:sp>
          <p:nvSpPr>
            <p:cNvPr id="7" name="右箭头 4"/>
            <p:cNvSpPr/>
            <p:nvPr/>
          </p:nvSpPr>
          <p:spPr bwMode="auto">
            <a:xfrm>
              <a:off x="5547722" y="3929466"/>
              <a:ext cx="3364783" cy="914400"/>
            </a:xfrm>
            <a:prstGeom prst="rightArrow">
              <a:avLst>
                <a:gd name="adj1" fmla="val 50000"/>
                <a:gd name="adj2" fmla="val 80000"/>
              </a:avLst>
            </a:prstGeom>
            <a:solidFill>
              <a:schemeClr val="accent4"/>
            </a:solidFill>
            <a:ln w="19050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1" name="文本框 8"/>
            <p:cNvSpPr txBox="1"/>
            <p:nvPr/>
          </p:nvSpPr>
          <p:spPr>
            <a:xfrm>
              <a:off x="6070490" y="4263556"/>
              <a:ext cx="1231106" cy="246221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输入标题文本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文本框 12"/>
            <p:cNvSpPr txBox="1"/>
            <p:nvPr/>
          </p:nvSpPr>
          <p:spPr>
            <a:xfrm>
              <a:off x="5569826" y="4675344"/>
              <a:ext cx="2057889" cy="369332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/>
                <a:t>请替换文字内容复制你的内容到</a:t>
              </a:r>
              <a:r>
                <a:rPr lang="zh-CN" altLang="en-US" sz="1000" dirty="0" smtClean="0"/>
                <a:t>此。</a:t>
              </a:r>
              <a:endParaRPr lang="zh-CN" altLang="en-US" sz="1000" dirty="0"/>
            </a:p>
          </p:txBody>
        </p:sp>
        <p:sp>
          <p:nvSpPr>
            <p:cNvPr id="18" name="任意多边形 15"/>
            <p:cNvSpPr/>
            <p:nvPr/>
          </p:nvSpPr>
          <p:spPr bwMode="auto">
            <a:xfrm>
              <a:off x="5655158" y="4243397"/>
              <a:ext cx="275378" cy="275375"/>
            </a:xfrm>
            <a:custGeom>
              <a:avLst/>
              <a:gdLst/>
              <a:ahLst/>
              <a:cxnLst>
                <a:cxn ang="0">
                  <a:pos x="68" y="3"/>
                </a:cxn>
                <a:cxn ang="0">
                  <a:pos x="58" y="61"/>
                </a:cxn>
                <a:cxn ang="0">
                  <a:pos x="57" y="63"/>
                </a:cxn>
                <a:cxn ang="0">
                  <a:pos x="56" y="63"/>
                </a:cxn>
                <a:cxn ang="0">
                  <a:pos x="55" y="63"/>
                </a:cxn>
                <a:cxn ang="0">
                  <a:pos x="38" y="56"/>
                </a:cxn>
                <a:cxn ang="0">
                  <a:pos x="28" y="67"/>
                </a:cxn>
                <a:cxn ang="0">
                  <a:pos x="26" y="68"/>
                </a:cxn>
                <a:cxn ang="0">
                  <a:pos x="26" y="68"/>
                </a:cxn>
                <a:cxn ang="0">
                  <a:pos x="24" y="65"/>
                </a:cxn>
                <a:cxn ang="0">
                  <a:pos x="24" y="52"/>
                </a:cxn>
                <a:cxn ang="0">
                  <a:pos x="57" y="12"/>
                </a:cxn>
                <a:cxn ang="0">
                  <a:pos x="16" y="47"/>
                </a:cxn>
                <a:cxn ang="0">
                  <a:pos x="1" y="41"/>
                </a:cxn>
                <a:cxn ang="0">
                  <a:pos x="0" y="39"/>
                </a:cxn>
                <a:cxn ang="0">
                  <a:pos x="1" y="36"/>
                </a:cxn>
                <a:cxn ang="0">
                  <a:pos x="64" y="0"/>
                </a:cxn>
                <a:cxn ang="0">
                  <a:pos x="65" y="0"/>
                </a:cxn>
                <a:cxn ang="0">
                  <a:pos x="67" y="0"/>
                </a:cxn>
                <a:cxn ang="0">
                  <a:pos x="68" y="3"/>
                </a:cxn>
              </a:cxnLst>
              <a:rect l="0" t="0" r="r" b="b"/>
              <a:pathLst>
                <a:path w="68" h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7"/>
                    <a:pt x="27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5" y="67"/>
                    <a:pt x="24" y="66"/>
                    <a:pt x="24" y="65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6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35" name="千图PPT彼岸天：ID 8661124库_组合 34"/>
          <p:cNvGrpSpPr/>
          <p:nvPr>
            <p:custDataLst>
              <p:tags r:id="rId4"/>
            </p:custDataLst>
          </p:nvPr>
        </p:nvGrpSpPr>
        <p:grpSpPr>
          <a:xfrm>
            <a:off x="3903314" y="3253605"/>
            <a:ext cx="5009192" cy="1344040"/>
            <a:chOff x="3903314" y="3253605"/>
            <a:chExt cx="5009192" cy="1344040"/>
          </a:xfrm>
        </p:grpSpPr>
        <p:sp>
          <p:nvSpPr>
            <p:cNvPr id="6" name="右箭头 3"/>
            <p:cNvSpPr/>
            <p:nvPr/>
          </p:nvSpPr>
          <p:spPr bwMode="auto">
            <a:xfrm>
              <a:off x="3903314" y="3253605"/>
              <a:ext cx="5009192" cy="914400"/>
            </a:xfrm>
            <a:prstGeom prst="rightArrow">
              <a:avLst>
                <a:gd name="adj1" fmla="val 50000"/>
                <a:gd name="adj2" fmla="val 80000"/>
              </a:avLst>
            </a:prstGeom>
            <a:solidFill>
              <a:schemeClr val="accent3"/>
            </a:solidFill>
            <a:ln w="19050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0" name="文本框 7"/>
            <p:cNvSpPr txBox="1"/>
            <p:nvPr/>
          </p:nvSpPr>
          <p:spPr>
            <a:xfrm>
              <a:off x="4510049" y="3587695"/>
              <a:ext cx="1231106" cy="246221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输入标题文本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文本框 11"/>
            <p:cNvSpPr txBox="1"/>
            <p:nvPr/>
          </p:nvSpPr>
          <p:spPr>
            <a:xfrm>
              <a:off x="3903315" y="4043647"/>
              <a:ext cx="1483306" cy="553998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/>
                <a:t>请替换文字内容复制你的内容到</a:t>
              </a:r>
              <a:r>
                <a:rPr lang="zh-CN" altLang="en-US" sz="1000" dirty="0" smtClean="0"/>
                <a:t>此。</a:t>
              </a:r>
              <a:endParaRPr lang="zh-CN" altLang="en-US" sz="1000" dirty="0"/>
            </a:p>
          </p:txBody>
        </p:sp>
        <p:sp>
          <p:nvSpPr>
            <p:cNvPr id="19" name="任意多边形 16"/>
            <p:cNvSpPr/>
            <p:nvPr/>
          </p:nvSpPr>
          <p:spPr bwMode="auto">
            <a:xfrm>
              <a:off x="4067926" y="3579125"/>
              <a:ext cx="287095" cy="265315"/>
            </a:xfrm>
            <a:custGeom>
              <a:avLst/>
              <a:gdLst/>
              <a:ahLst/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5"/>
            </p:custDataLst>
          </p:nvPr>
        </p:nvGrpSpPr>
        <p:grpSpPr>
          <a:xfrm>
            <a:off x="9742576" y="2199974"/>
            <a:ext cx="1307645" cy="2295976"/>
            <a:chOff x="9742576" y="2199974"/>
            <a:chExt cx="1307645" cy="2295976"/>
          </a:xfrm>
        </p:grpSpPr>
        <p:sp>
          <p:nvSpPr>
            <p:cNvPr id="21" name="任意多边形 18"/>
            <p:cNvSpPr/>
            <p:nvPr/>
          </p:nvSpPr>
          <p:spPr bwMode="auto">
            <a:xfrm>
              <a:off x="9742576" y="2199974"/>
              <a:ext cx="1307643" cy="1657363"/>
            </a:xfrm>
            <a:custGeom>
              <a:avLst/>
              <a:gdLst>
                <a:gd name="T0" fmla="*/ 211 w 260"/>
                <a:gd name="T1" fmla="*/ 0 h 328"/>
                <a:gd name="T2" fmla="*/ 47 w 260"/>
                <a:gd name="T3" fmla="*/ 14 h 328"/>
                <a:gd name="T4" fmla="*/ 0 w 260"/>
                <a:gd name="T5" fmla="*/ 112 h 328"/>
                <a:gd name="T6" fmla="*/ 1 w 260"/>
                <a:gd name="T7" fmla="*/ 118 h 328"/>
                <a:gd name="T8" fmla="*/ 6 w 260"/>
                <a:gd name="T9" fmla="*/ 133 h 328"/>
                <a:gd name="T10" fmla="*/ 20 w 260"/>
                <a:gd name="T11" fmla="*/ 152 h 328"/>
                <a:gd name="T12" fmla="*/ 39 w 260"/>
                <a:gd name="T13" fmla="*/ 165 h 328"/>
                <a:gd name="T14" fmla="*/ 61 w 260"/>
                <a:gd name="T15" fmla="*/ 174 h 328"/>
                <a:gd name="T16" fmla="*/ 70 w 260"/>
                <a:gd name="T17" fmla="*/ 185 h 328"/>
                <a:gd name="T18" fmla="*/ 90 w 260"/>
                <a:gd name="T19" fmla="*/ 201 h 328"/>
                <a:gd name="T20" fmla="*/ 102 w 260"/>
                <a:gd name="T21" fmla="*/ 292 h 328"/>
                <a:gd name="T22" fmla="*/ 50 w 260"/>
                <a:gd name="T23" fmla="*/ 328 h 328"/>
                <a:gd name="T24" fmla="*/ 208 w 260"/>
                <a:gd name="T25" fmla="*/ 292 h 328"/>
                <a:gd name="T26" fmla="*/ 156 w 260"/>
                <a:gd name="T27" fmla="*/ 206 h 328"/>
                <a:gd name="T28" fmla="*/ 168 w 260"/>
                <a:gd name="T29" fmla="*/ 201 h 328"/>
                <a:gd name="T30" fmla="*/ 188 w 260"/>
                <a:gd name="T31" fmla="*/ 185 h 328"/>
                <a:gd name="T32" fmla="*/ 195 w 260"/>
                <a:gd name="T33" fmla="*/ 176 h 328"/>
                <a:gd name="T34" fmla="*/ 219 w 260"/>
                <a:gd name="T35" fmla="*/ 167 h 328"/>
                <a:gd name="T36" fmla="*/ 240 w 260"/>
                <a:gd name="T37" fmla="*/ 153 h 328"/>
                <a:gd name="T38" fmla="*/ 254 w 260"/>
                <a:gd name="T39" fmla="*/ 134 h 328"/>
                <a:gd name="T40" fmla="*/ 259 w 260"/>
                <a:gd name="T41" fmla="*/ 123 h 328"/>
                <a:gd name="T42" fmla="*/ 260 w 260"/>
                <a:gd name="T43" fmla="*/ 112 h 328"/>
                <a:gd name="T44" fmla="*/ 211 w 260"/>
                <a:gd name="T45" fmla="*/ 14 h 328"/>
                <a:gd name="T46" fmla="*/ 26 w 260"/>
                <a:gd name="T47" fmla="*/ 40 h 328"/>
                <a:gd name="T48" fmla="*/ 47 w 260"/>
                <a:gd name="T49" fmla="*/ 130 h 328"/>
                <a:gd name="T50" fmla="*/ 48 w 260"/>
                <a:gd name="T51" fmla="*/ 141 h 328"/>
                <a:gd name="T52" fmla="*/ 39 w 260"/>
                <a:gd name="T53" fmla="*/ 134 h 328"/>
                <a:gd name="T54" fmla="*/ 28 w 260"/>
                <a:gd name="T55" fmla="*/ 120 h 328"/>
                <a:gd name="T56" fmla="*/ 26 w 260"/>
                <a:gd name="T57" fmla="*/ 112 h 328"/>
                <a:gd name="T58" fmla="*/ 234 w 260"/>
                <a:gd name="T59" fmla="*/ 112 h 328"/>
                <a:gd name="T60" fmla="*/ 232 w 260"/>
                <a:gd name="T61" fmla="*/ 120 h 328"/>
                <a:gd name="T62" fmla="*/ 227 w 260"/>
                <a:gd name="T63" fmla="*/ 129 h 328"/>
                <a:gd name="T64" fmla="*/ 210 w 260"/>
                <a:gd name="T65" fmla="*/ 142 h 328"/>
                <a:gd name="T66" fmla="*/ 211 w 260"/>
                <a:gd name="T67" fmla="*/ 130 h 328"/>
                <a:gd name="T68" fmla="*/ 234 w 260"/>
                <a:gd name="T69" fmla="*/ 4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0" h="328">
                  <a:moveTo>
                    <a:pt x="211" y="14"/>
                  </a:moveTo>
                  <a:lnTo>
                    <a:pt x="211" y="0"/>
                  </a:lnTo>
                  <a:lnTo>
                    <a:pt x="47" y="0"/>
                  </a:lnTo>
                  <a:lnTo>
                    <a:pt x="47" y="14"/>
                  </a:lnTo>
                  <a:lnTo>
                    <a:pt x="0" y="14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1" y="118"/>
                  </a:lnTo>
                  <a:lnTo>
                    <a:pt x="1" y="123"/>
                  </a:lnTo>
                  <a:lnTo>
                    <a:pt x="6" y="133"/>
                  </a:lnTo>
                  <a:lnTo>
                    <a:pt x="12" y="143"/>
                  </a:lnTo>
                  <a:lnTo>
                    <a:pt x="20" y="152"/>
                  </a:lnTo>
                  <a:lnTo>
                    <a:pt x="28" y="159"/>
                  </a:lnTo>
                  <a:lnTo>
                    <a:pt x="39" y="165"/>
                  </a:lnTo>
                  <a:lnTo>
                    <a:pt x="50" y="170"/>
                  </a:lnTo>
                  <a:lnTo>
                    <a:pt x="61" y="174"/>
                  </a:lnTo>
                  <a:lnTo>
                    <a:pt x="61" y="174"/>
                  </a:lnTo>
                  <a:lnTo>
                    <a:pt x="70" y="185"/>
                  </a:lnTo>
                  <a:lnTo>
                    <a:pt x="79" y="194"/>
                  </a:lnTo>
                  <a:lnTo>
                    <a:pt x="90" y="201"/>
                  </a:lnTo>
                  <a:lnTo>
                    <a:pt x="102" y="206"/>
                  </a:lnTo>
                  <a:lnTo>
                    <a:pt x="102" y="292"/>
                  </a:lnTo>
                  <a:lnTo>
                    <a:pt x="50" y="292"/>
                  </a:lnTo>
                  <a:lnTo>
                    <a:pt x="50" y="328"/>
                  </a:lnTo>
                  <a:lnTo>
                    <a:pt x="208" y="328"/>
                  </a:lnTo>
                  <a:lnTo>
                    <a:pt x="208" y="292"/>
                  </a:lnTo>
                  <a:lnTo>
                    <a:pt x="156" y="292"/>
                  </a:lnTo>
                  <a:lnTo>
                    <a:pt x="156" y="206"/>
                  </a:lnTo>
                  <a:lnTo>
                    <a:pt x="156" y="206"/>
                  </a:lnTo>
                  <a:lnTo>
                    <a:pt x="168" y="201"/>
                  </a:lnTo>
                  <a:lnTo>
                    <a:pt x="178" y="194"/>
                  </a:lnTo>
                  <a:lnTo>
                    <a:pt x="188" y="185"/>
                  </a:lnTo>
                  <a:lnTo>
                    <a:pt x="195" y="176"/>
                  </a:lnTo>
                  <a:lnTo>
                    <a:pt x="195" y="176"/>
                  </a:lnTo>
                  <a:lnTo>
                    <a:pt x="207" y="171"/>
                  </a:lnTo>
                  <a:lnTo>
                    <a:pt x="219" y="167"/>
                  </a:lnTo>
                  <a:lnTo>
                    <a:pt x="230" y="160"/>
                  </a:lnTo>
                  <a:lnTo>
                    <a:pt x="240" y="153"/>
                  </a:lnTo>
                  <a:lnTo>
                    <a:pt x="248" y="144"/>
                  </a:lnTo>
                  <a:lnTo>
                    <a:pt x="254" y="134"/>
                  </a:lnTo>
                  <a:lnTo>
                    <a:pt x="256" y="129"/>
                  </a:lnTo>
                  <a:lnTo>
                    <a:pt x="259" y="123"/>
                  </a:lnTo>
                  <a:lnTo>
                    <a:pt x="260" y="119"/>
                  </a:lnTo>
                  <a:lnTo>
                    <a:pt x="260" y="112"/>
                  </a:lnTo>
                  <a:lnTo>
                    <a:pt x="260" y="14"/>
                  </a:lnTo>
                  <a:lnTo>
                    <a:pt x="211" y="14"/>
                  </a:lnTo>
                  <a:close/>
                  <a:moveTo>
                    <a:pt x="26" y="112"/>
                  </a:moveTo>
                  <a:lnTo>
                    <a:pt x="26" y="40"/>
                  </a:lnTo>
                  <a:lnTo>
                    <a:pt x="47" y="40"/>
                  </a:lnTo>
                  <a:lnTo>
                    <a:pt x="47" y="130"/>
                  </a:lnTo>
                  <a:lnTo>
                    <a:pt x="47" y="130"/>
                  </a:lnTo>
                  <a:lnTo>
                    <a:pt x="48" y="141"/>
                  </a:lnTo>
                  <a:lnTo>
                    <a:pt x="48" y="141"/>
                  </a:lnTo>
                  <a:lnTo>
                    <a:pt x="39" y="134"/>
                  </a:lnTo>
                  <a:lnTo>
                    <a:pt x="33" y="128"/>
                  </a:lnTo>
                  <a:lnTo>
                    <a:pt x="28" y="120"/>
                  </a:lnTo>
                  <a:lnTo>
                    <a:pt x="26" y="117"/>
                  </a:lnTo>
                  <a:lnTo>
                    <a:pt x="26" y="112"/>
                  </a:lnTo>
                  <a:close/>
                  <a:moveTo>
                    <a:pt x="234" y="112"/>
                  </a:moveTo>
                  <a:lnTo>
                    <a:pt x="234" y="112"/>
                  </a:lnTo>
                  <a:lnTo>
                    <a:pt x="234" y="117"/>
                  </a:lnTo>
                  <a:lnTo>
                    <a:pt x="232" y="120"/>
                  </a:lnTo>
                  <a:lnTo>
                    <a:pt x="230" y="124"/>
                  </a:lnTo>
                  <a:lnTo>
                    <a:pt x="227" y="129"/>
                  </a:lnTo>
                  <a:lnTo>
                    <a:pt x="219" y="135"/>
                  </a:lnTo>
                  <a:lnTo>
                    <a:pt x="210" y="142"/>
                  </a:lnTo>
                  <a:lnTo>
                    <a:pt x="210" y="142"/>
                  </a:lnTo>
                  <a:lnTo>
                    <a:pt x="211" y="130"/>
                  </a:lnTo>
                  <a:lnTo>
                    <a:pt x="211" y="40"/>
                  </a:lnTo>
                  <a:lnTo>
                    <a:pt x="234" y="40"/>
                  </a:lnTo>
                  <a:lnTo>
                    <a:pt x="234" y="112"/>
                  </a:lnTo>
                  <a:close/>
                </a:path>
              </a:pathLst>
            </a:custGeom>
            <a:solidFill>
              <a:srgbClr val="F08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" name="任意多边形 19"/>
            <p:cNvSpPr/>
            <p:nvPr/>
          </p:nvSpPr>
          <p:spPr bwMode="auto">
            <a:xfrm>
              <a:off x="9742578" y="2199974"/>
              <a:ext cx="1307643" cy="1657363"/>
            </a:xfrm>
            <a:custGeom>
              <a:avLst/>
              <a:gdLst>
                <a:gd name="T0" fmla="*/ 211 w 260"/>
                <a:gd name="T1" fmla="*/ 14 h 328"/>
                <a:gd name="T2" fmla="*/ 211 w 260"/>
                <a:gd name="T3" fmla="*/ 0 h 328"/>
                <a:gd name="T4" fmla="*/ 47 w 260"/>
                <a:gd name="T5" fmla="*/ 0 h 328"/>
                <a:gd name="T6" fmla="*/ 47 w 260"/>
                <a:gd name="T7" fmla="*/ 14 h 328"/>
                <a:gd name="T8" fmla="*/ 0 w 260"/>
                <a:gd name="T9" fmla="*/ 14 h 328"/>
                <a:gd name="T10" fmla="*/ 0 w 260"/>
                <a:gd name="T11" fmla="*/ 112 h 328"/>
                <a:gd name="T12" fmla="*/ 0 w 260"/>
                <a:gd name="T13" fmla="*/ 112 h 328"/>
                <a:gd name="T14" fmla="*/ 1 w 260"/>
                <a:gd name="T15" fmla="*/ 118 h 328"/>
                <a:gd name="T16" fmla="*/ 1 w 260"/>
                <a:gd name="T17" fmla="*/ 123 h 328"/>
                <a:gd name="T18" fmla="*/ 6 w 260"/>
                <a:gd name="T19" fmla="*/ 133 h 328"/>
                <a:gd name="T20" fmla="*/ 12 w 260"/>
                <a:gd name="T21" fmla="*/ 143 h 328"/>
                <a:gd name="T22" fmla="*/ 20 w 260"/>
                <a:gd name="T23" fmla="*/ 152 h 328"/>
                <a:gd name="T24" fmla="*/ 28 w 260"/>
                <a:gd name="T25" fmla="*/ 159 h 328"/>
                <a:gd name="T26" fmla="*/ 39 w 260"/>
                <a:gd name="T27" fmla="*/ 165 h 328"/>
                <a:gd name="T28" fmla="*/ 50 w 260"/>
                <a:gd name="T29" fmla="*/ 170 h 328"/>
                <a:gd name="T30" fmla="*/ 61 w 260"/>
                <a:gd name="T31" fmla="*/ 174 h 328"/>
                <a:gd name="T32" fmla="*/ 61 w 260"/>
                <a:gd name="T33" fmla="*/ 174 h 328"/>
                <a:gd name="T34" fmla="*/ 70 w 260"/>
                <a:gd name="T35" fmla="*/ 185 h 328"/>
                <a:gd name="T36" fmla="*/ 79 w 260"/>
                <a:gd name="T37" fmla="*/ 194 h 328"/>
                <a:gd name="T38" fmla="*/ 90 w 260"/>
                <a:gd name="T39" fmla="*/ 201 h 328"/>
                <a:gd name="T40" fmla="*/ 102 w 260"/>
                <a:gd name="T41" fmla="*/ 206 h 328"/>
                <a:gd name="T42" fmla="*/ 102 w 260"/>
                <a:gd name="T43" fmla="*/ 292 h 328"/>
                <a:gd name="T44" fmla="*/ 50 w 260"/>
                <a:gd name="T45" fmla="*/ 292 h 328"/>
                <a:gd name="T46" fmla="*/ 50 w 260"/>
                <a:gd name="T47" fmla="*/ 328 h 328"/>
                <a:gd name="T48" fmla="*/ 208 w 260"/>
                <a:gd name="T49" fmla="*/ 328 h 328"/>
                <a:gd name="T50" fmla="*/ 208 w 260"/>
                <a:gd name="T51" fmla="*/ 292 h 328"/>
                <a:gd name="T52" fmla="*/ 156 w 260"/>
                <a:gd name="T53" fmla="*/ 292 h 328"/>
                <a:gd name="T54" fmla="*/ 156 w 260"/>
                <a:gd name="T55" fmla="*/ 206 h 328"/>
                <a:gd name="T56" fmla="*/ 156 w 260"/>
                <a:gd name="T57" fmla="*/ 206 h 328"/>
                <a:gd name="T58" fmla="*/ 168 w 260"/>
                <a:gd name="T59" fmla="*/ 201 h 328"/>
                <a:gd name="T60" fmla="*/ 178 w 260"/>
                <a:gd name="T61" fmla="*/ 194 h 328"/>
                <a:gd name="T62" fmla="*/ 188 w 260"/>
                <a:gd name="T63" fmla="*/ 185 h 328"/>
                <a:gd name="T64" fmla="*/ 195 w 260"/>
                <a:gd name="T65" fmla="*/ 176 h 328"/>
                <a:gd name="T66" fmla="*/ 195 w 260"/>
                <a:gd name="T67" fmla="*/ 176 h 328"/>
                <a:gd name="T68" fmla="*/ 207 w 260"/>
                <a:gd name="T69" fmla="*/ 171 h 328"/>
                <a:gd name="T70" fmla="*/ 219 w 260"/>
                <a:gd name="T71" fmla="*/ 167 h 328"/>
                <a:gd name="T72" fmla="*/ 230 w 260"/>
                <a:gd name="T73" fmla="*/ 160 h 328"/>
                <a:gd name="T74" fmla="*/ 240 w 260"/>
                <a:gd name="T75" fmla="*/ 153 h 328"/>
                <a:gd name="T76" fmla="*/ 248 w 260"/>
                <a:gd name="T77" fmla="*/ 144 h 328"/>
                <a:gd name="T78" fmla="*/ 254 w 260"/>
                <a:gd name="T79" fmla="*/ 134 h 328"/>
                <a:gd name="T80" fmla="*/ 256 w 260"/>
                <a:gd name="T81" fmla="*/ 129 h 328"/>
                <a:gd name="T82" fmla="*/ 259 w 260"/>
                <a:gd name="T83" fmla="*/ 123 h 328"/>
                <a:gd name="T84" fmla="*/ 260 w 260"/>
                <a:gd name="T85" fmla="*/ 119 h 328"/>
                <a:gd name="T86" fmla="*/ 260 w 260"/>
                <a:gd name="T87" fmla="*/ 112 h 328"/>
                <a:gd name="T88" fmla="*/ 260 w 260"/>
                <a:gd name="T89" fmla="*/ 14 h 328"/>
                <a:gd name="T90" fmla="*/ 211 w 260"/>
                <a:gd name="T91" fmla="*/ 1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0" h="328">
                  <a:moveTo>
                    <a:pt x="211" y="14"/>
                  </a:moveTo>
                  <a:lnTo>
                    <a:pt x="211" y="0"/>
                  </a:lnTo>
                  <a:lnTo>
                    <a:pt x="47" y="0"/>
                  </a:lnTo>
                  <a:lnTo>
                    <a:pt x="47" y="14"/>
                  </a:lnTo>
                  <a:lnTo>
                    <a:pt x="0" y="14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1" y="118"/>
                  </a:lnTo>
                  <a:lnTo>
                    <a:pt x="1" y="123"/>
                  </a:lnTo>
                  <a:lnTo>
                    <a:pt x="6" y="133"/>
                  </a:lnTo>
                  <a:lnTo>
                    <a:pt x="12" y="143"/>
                  </a:lnTo>
                  <a:lnTo>
                    <a:pt x="20" y="152"/>
                  </a:lnTo>
                  <a:lnTo>
                    <a:pt x="28" y="159"/>
                  </a:lnTo>
                  <a:lnTo>
                    <a:pt x="39" y="165"/>
                  </a:lnTo>
                  <a:lnTo>
                    <a:pt x="50" y="170"/>
                  </a:lnTo>
                  <a:lnTo>
                    <a:pt x="61" y="174"/>
                  </a:lnTo>
                  <a:lnTo>
                    <a:pt x="61" y="174"/>
                  </a:lnTo>
                  <a:lnTo>
                    <a:pt x="70" y="185"/>
                  </a:lnTo>
                  <a:lnTo>
                    <a:pt x="79" y="194"/>
                  </a:lnTo>
                  <a:lnTo>
                    <a:pt x="90" y="201"/>
                  </a:lnTo>
                  <a:lnTo>
                    <a:pt x="102" y="206"/>
                  </a:lnTo>
                  <a:lnTo>
                    <a:pt x="102" y="292"/>
                  </a:lnTo>
                  <a:lnTo>
                    <a:pt x="50" y="292"/>
                  </a:lnTo>
                  <a:lnTo>
                    <a:pt x="50" y="328"/>
                  </a:lnTo>
                  <a:lnTo>
                    <a:pt x="208" y="328"/>
                  </a:lnTo>
                  <a:lnTo>
                    <a:pt x="208" y="292"/>
                  </a:lnTo>
                  <a:lnTo>
                    <a:pt x="156" y="292"/>
                  </a:lnTo>
                  <a:lnTo>
                    <a:pt x="156" y="206"/>
                  </a:lnTo>
                  <a:lnTo>
                    <a:pt x="156" y="206"/>
                  </a:lnTo>
                  <a:lnTo>
                    <a:pt x="168" y="201"/>
                  </a:lnTo>
                  <a:lnTo>
                    <a:pt x="178" y="194"/>
                  </a:lnTo>
                  <a:lnTo>
                    <a:pt x="188" y="185"/>
                  </a:lnTo>
                  <a:lnTo>
                    <a:pt x="195" y="176"/>
                  </a:lnTo>
                  <a:lnTo>
                    <a:pt x="195" y="176"/>
                  </a:lnTo>
                  <a:lnTo>
                    <a:pt x="207" y="171"/>
                  </a:lnTo>
                  <a:lnTo>
                    <a:pt x="219" y="167"/>
                  </a:lnTo>
                  <a:lnTo>
                    <a:pt x="230" y="160"/>
                  </a:lnTo>
                  <a:lnTo>
                    <a:pt x="240" y="153"/>
                  </a:lnTo>
                  <a:lnTo>
                    <a:pt x="248" y="144"/>
                  </a:lnTo>
                  <a:lnTo>
                    <a:pt x="254" y="134"/>
                  </a:lnTo>
                  <a:lnTo>
                    <a:pt x="256" y="129"/>
                  </a:lnTo>
                  <a:lnTo>
                    <a:pt x="259" y="123"/>
                  </a:lnTo>
                  <a:lnTo>
                    <a:pt x="260" y="119"/>
                  </a:lnTo>
                  <a:lnTo>
                    <a:pt x="260" y="112"/>
                  </a:lnTo>
                  <a:lnTo>
                    <a:pt x="260" y="14"/>
                  </a:lnTo>
                  <a:lnTo>
                    <a:pt x="211" y="1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3" name="任意多边形 20"/>
            <p:cNvSpPr/>
            <p:nvPr/>
          </p:nvSpPr>
          <p:spPr bwMode="auto">
            <a:xfrm>
              <a:off x="9864220" y="2397644"/>
              <a:ext cx="121642" cy="516973"/>
            </a:xfrm>
            <a:custGeom>
              <a:avLst/>
              <a:gdLst>
                <a:gd name="T0" fmla="*/ 0 w 22"/>
                <a:gd name="T1" fmla="*/ 72 h 101"/>
                <a:gd name="T2" fmla="*/ 0 w 22"/>
                <a:gd name="T3" fmla="*/ 0 h 101"/>
                <a:gd name="T4" fmla="*/ 21 w 22"/>
                <a:gd name="T5" fmla="*/ 0 h 101"/>
                <a:gd name="T6" fmla="*/ 21 w 22"/>
                <a:gd name="T7" fmla="*/ 90 h 101"/>
                <a:gd name="T8" fmla="*/ 21 w 22"/>
                <a:gd name="T9" fmla="*/ 90 h 101"/>
                <a:gd name="T10" fmla="*/ 22 w 22"/>
                <a:gd name="T11" fmla="*/ 101 h 101"/>
                <a:gd name="T12" fmla="*/ 22 w 22"/>
                <a:gd name="T13" fmla="*/ 101 h 101"/>
                <a:gd name="T14" fmla="*/ 13 w 22"/>
                <a:gd name="T15" fmla="*/ 94 h 101"/>
                <a:gd name="T16" fmla="*/ 7 w 22"/>
                <a:gd name="T17" fmla="*/ 88 h 101"/>
                <a:gd name="T18" fmla="*/ 2 w 22"/>
                <a:gd name="T19" fmla="*/ 80 h 101"/>
                <a:gd name="T20" fmla="*/ 0 w 22"/>
                <a:gd name="T21" fmla="*/ 77 h 101"/>
                <a:gd name="T22" fmla="*/ 0 w 22"/>
                <a:gd name="T23" fmla="*/ 7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101">
                  <a:moveTo>
                    <a:pt x="0" y="72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21" y="90"/>
                  </a:lnTo>
                  <a:lnTo>
                    <a:pt x="21" y="90"/>
                  </a:lnTo>
                  <a:lnTo>
                    <a:pt x="22" y="101"/>
                  </a:lnTo>
                  <a:lnTo>
                    <a:pt x="22" y="101"/>
                  </a:lnTo>
                  <a:lnTo>
                    <a:pt x="13" y="94"/>
                  </a:lnTo>
                  <a:lnTo>
                    <a:pt x="7" y="88"/>
                  </a:lnTo>
                  <a:lnTo>
                    <a:pt x="2" y="80"/>
                  </a:lnTo>
                  <a:lnTo>
                    <a:pt x="0" y="77"/>
                  </a:lnTo>
                  <a:lnTo>
                    <a:pt x="0" y="7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4" name="任意多边形 21"/>
            <p:cNvSpPr/>
            <p:nvPr/>
          </p:nvSpPr>
          <p:spPr bwMode="auto">
            <a:xfrm>
              <a:off x="10806939" y="2397644"/>
              <a:ext cx="121642" cy="516973"/>
            </a:xfrm>
            <a:custGeom>
              <a:avLst/>
              <a:gdLst>
                <a:gd name="T0" fmla="*/ 24 w 24"/>
                <a:gd name="T1" fmla="*/ 72 h 102"/>
                <a:gd name="T2" fmla="*/ 24 w 24"/>
                <a:gd name="T3" fmla="*/ 72 h 102"/>
                <a:gd name="T4" fmla="*/ 24 w 24"/>
                <a:gd name="T5" fmla="*/ 77 h 102"/>
                <a:gd name="T6" fmla="*/ 22 w 24"/>
                <a:gd name="T7" fmla="*/ 80 h 102"/>
                <a:gd name="T8" fmla="*/ 20 w 24"/>
                <a:gd name="T9" fmla="*/ 84 h 102"/>
                <a:gd name="T10" fmla="*/ 17 w 24"/>
                <a:gd name="T11" fmla="*/ 89 h 102"/>
                <a:gd name="T12" fmla="*/ 9 w 24"/>
                <a:gd name="T13" fmla="*/ 95 h 102"/>
                <a:gd name="T14" fmla="*/ 0 w 24"/>
                <a:gd name="T15" fmla="*/ 102 h 102"/>
                <a:gd name="T16" fmla="*/ 0 w 24"/>
                <a:gd name="T17" fmla="*/ 102 h 102"/>
                <a:gd name="T18" fmla="*/ 1 w 24"/>
                <a:gd name="T19" fmla="*/ 90 h 102"/>
                <a:gd name="T20" fmla="*/ 1 w 24"/>
                <a:gd name="T21" fmla="*/ 0 h 102"/>
                <a:gd name="T22" fmla="*/ 24 w 24"/>
                <a:gd name="T23" fmla="*/ 0 h 102"/>
                <a:gd name="T24" fmla="*/ 24 w 24"/>
                <a:gd name="T25" fmla="*/ 7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102">
                  <a:moveTo>
                    <a:pt x="24" y="72"/>
                  </a:moveTo>
                  <a:lnTo>
                    <a:pt x="24" y="72"/>
                  </a:lnTo>
                  <a:lnTo>
                    <a:pt x="24" y="77"/>
                  </a:lnTo>
                  <a:lnTo>
                    <a:pt x="22" y="80"/>
                  </a:lnTo>
                  <a:lnTo>
                    <a:pt x="20" y="84"/>
                  </a:lnTo>
                  <a:lnTo>
                    <a:pt x="17" y="89"/>
                  </a:lnTo>
                  <a:lnTo>
                    <a:pt x="9" y="95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1" y="90"/>
                  </a:lnTo>
                  <a:lnTo>
                    <a:pt x="1" y="0"/>
                  </a:lnTo>
                  <a:lnTo>
                    <a:pt x="24" y="0"/>
                  </a:lnTo>
                  <a:lnTo>
                    <a:pt x="24" y="7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5" name="任意多边形 22"/>
            <p:cNvSpPr/>
            <p:nvPr/>
          </p:nvSpPr>
          <p:spPr bwMode="auto">
            <a:xfrm>
              <a:off x="9742578" y="2199974"/>
              <a:ext cx="653826" cy="1657363"/>
            </a:xfrm>
            <a:custGeom>
              <a:avLst/>
              <a:gdLst>
                <a:gd name="T0" fmla="*/ 26 w 130"/>
                <a:gd name="T1" fmla="*/ 40 h 328"/>
                <a:gd name="T2" fmla="*/ 26 w 130"/>
                <a:gd name="T3" fmla="*/ 40 h 328"/>
                <a:gd name="T4" fmla="*/ 47 w 130"/>
                <a:gd name="T5" fmla="*/ 40 h 328"/>
                <a:gd name="T6" fmla="*/ 47 w 130"/>
                <a:gd name="T7" fmla="*/ 130 h 328"/>
                <a:gd name="T8" fmla="*/ 47 w 130"/>
                <a:gd name="T9" fmla="*/ 130 h 328"/>
                <a:gd name="T10" fmla="*/ 48 w 130"/>
                <a:gd name="T11" fmla="*/ 141 h 328"/>
                <a:gd name="T12" fmla="*/ 48 w 130"/>
                <a:gd name="T13" fmla="*/ 141 h 328"/>
                <a:gd name="T14" fmla="*/ 48 w 130"/>
                <a:gd name="T15" fmla="*/ 141 h 328"/>
                <a:gd name="T16" fmla="*/ 48 w 130"/>
                <a:gd name="T17" fmla="*/ 141 h 328"/>
                <a:gd name="T18" fmla="*/ 39 w 130"/>
                <a:gd name="T19" fmla="*/ 134 h 328"/>
                <a:gd name="T20" fmla="*/ 33 w 130"/>
                <a:gd name="T21" fmla="*/ 128 h 328"/>
                <a:gd name="T22" fmla="*/ 28 w 130"/>
                <a:gd name="T23" fmla="*/ 120 h 328"/>
                <a:gd name="T24" fmla="*/ 26 w 130"/>
                <a:gd name="T25" fmla="*/ 117 h 328"/>
                <a:gd name="T26" fmla="*/ 26 w 130"/>
                <a:gd name="T27" fmla="*/ 112 h 328"/>
                <a:gd name="T28" fmla="*/ 26 w 130"/>
                <a:gd name="T29" fmla="*/ 40 h 328"/>
                <a:gd name="T30" fmla="*/ 130 w 130"/>
                <a:gd name="T31" fmla="*/ 0 h 328"/>
                <a:gd name="T32" fmla="*/ 47 w 130"/>
                <a:gd name="T33" fmla="*/ 0 h 328"/>
                <a:gd name="T34" fmla="*/ 47 w 130"/>
                <a:gd name="T35" fmla="*/ 14 h 328"/>
                <a:gd name="T36" fmla="*/ 0 w 130"/>
                <a:gd name="T37" fmla="*/ 14 h 328"/>
                <a:gd name="T38" fmla="*/ 0 w 130"/>
                <a:gd name="T39" fmla="*/ 112 h 328"/>
                <a:gd name="T40" fmla="*/ 0 w 130"/>
                <a:gd name="T41" fmla="*/ 112 h 328"/>
                <a:gd name="T42" fmla="*/ 1 w 130"/>
                <a:gd name="T43" fmla="*/ 118 h 328"/>
                <a:gd name="T44" fmla="*/ 1 w 130"/>
                <a:gd name="T45" fmla="*/ 123 h 328"/>
                <a:gd name="T46" fmla="*/ 6 w 130"/>
                <a:gd name="T47" fmla="*/ 133 h 328"/>
                <a:gd name="T48" fmla="*/ 12 w 130"/>
                <a:gd name="T49" fmla="*/ 143 h 328"/>
                <a:gd name="T50" fmla="*/ 20 w 130"/>
                <a:gd name="T51" fmla="*/ 152 h 328"/>
                <a:gd name="T52" fmla="*/ 28 w 130"/>
                <a:gd name="T53" fmla="*/ 159 h 328"/>
                <a:gd name="T54" fmla="*/ 39 w 130"/>
                <a:gd name="T55" fmla="*/ 165 h 328"/>
                <a:gd name="T56" fmla="*/ 50 w 130"/>
                <a:gd name="T57" fmla="*/ 170 h 328"/>
                <a:gd name="T58" fmla="*/ 61 w 130"/>
                <a:gd name="T59" fmla="*/ 174 h 328"/>
                <a:gd name="T60" fmla="*/ 61 w 130"/>
                <a:gd name="T61" fmla="*/ 174 h 328"/>
                <a:gd name="T62" fmla="*/ 70 w 130"/>
                <a:gd name="T63" fmla="*/ 185 h 328"/>
                <a:gd name="T64" fmla="*/ 79 w 130"/>
                <a:gd name="T65" fmla="*/ 194 h 328"/>
                <a:gd name="T66" fmla="*/ 90 w 130"/>
                <a:gd name="T67" fmla="*/ 201 h 328"/>
                <a:gd name="T68" fmla="*/ 102 w 130"/>
                <a:gd name="T69" fmla="*/ 206 h 328"/>
                <a:gd name="T70" fmla="*/ 102 w 130"/>
                <a:gd name="T71" fmla="*/ 292 h 328"/>
                <a:gd name="T72" fmla="*/ 50 w 130"/>
                <a:gd name="T73" fmla="*/ 292 h 328"/>
                <a:gd name="T74" fmla="*/ 50 w 130"/>
                <a:gd name="T75" fmla="*/ 328 h 328"/>
                <a:gd name="T76" fmla="*/ 130 w 130"/>
                <a:gd name="T77" fmla="*/ 328 h 328"/>
                <a:gd name="T78" fmla="*/ 130 w 130"/>
                <a:gd name="T79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0" h="328">
                  <a:moveTo>
                    <a:pt x="26" y="40"/>
                  </a:moveTo>
                  <a:lnTo>
                    <a:pt x="26" y="40"/>
                  </a:lnTo>
                  <a:lnTo>
                    <a:pt x="47" y="40"/>
                  </a:lnTo>
                  <a:lnTo>
                    <a:pt x="47" y="130"/>
                  </a:lnTo>
                  <a:lnTo>
                    <a:pt x="47" y="130"/>
                  </a:lnTo>
                  <a:lnTo>
                    <a:pt x="48" y="141"/>
                  </a:lnTo>
                  <a:lnTo>
                    <a:pt x="48" y="141"/>
                  </a:lnTo>
                  <a:lnTo>
                    <a:pt x="48" y="141"/>
                  </a:lnTo>
                  <a:lnTo>
                    <a:pt x="48" y="141"/>
                  </a:lnTo>
                  <a:lnTo>
                    <a:pt x="39" y="134"/>
                  </a:lnTo>
                  <a:lnTo>
                    <a:pt x="33" y="128"/>
                  </a:lnTo>
                  <a:lnTo>
                    <a:pt x="28" y="120"/>
                  </a:lnTo>
                  <a:lnTo>
                    <a:pt x="26" y="117"/>
                  </a:lnTo>
                  <a:lnTo>
                    <a:pt x="26" y="112"/>
                  </a:lnTo>
                  <a:lnTo>
                    <a:pt x="26" y="40"/>
                  </a:lnTo>
                  <a:close/>
                  <a:moveTo>
                    <a:pt x="130" y="0"/>
                  </a:moveTo>
                  <a:lnTo>
                    <a:pt x="47" y="0"/>
                  </a:lnTo>
                  <a:lnTo>
                    <a:pt x="47" y="14"/>
                  </a:lnTo>
                  <a:lnTo>
                    <a:pt x="0" y="14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1" y="118"/>
                  </a:lnTo>
                  <a:lnTo>
                    <a:pt x="1" y="123"/>
                  </a:lnTo>
                  <a:lnTo>
                    <a:pt x="6" y="133"/>
                  </a:lnTo>
                  <a:lnTo>
                    <a:pt x="12" y="143"/>
                  </a:lnTo>
                  <a:lnTo>
                    <a:pt x="20" y="152"/>
                  </a:lnTo>
                  <a:lnTo>
                    <a:pt x="28" y="159"/>
                  </a:lnTo>
                  <a:lnTo>
                    <a:pt x="39" y="165"/>
                  </a:lnTo>
                  <a:lnTo>
                    <a:pt x="50" y="170"/>
                  </a:lnTo>
                  <a:lnTo>
                    <a:pt x="61" y="174"/>
                  </a:lnTo>
                  <a:lnTo>
                    <a:pt x="61" y="174"/>
                  </a:lnTo>
                  <a:lnTo>
                    <a:pt x="70" y="185"/>
                  </a:lnTo>
                  <a:lnTo>
                    <a:pt x="79" y="194"/>
                  </a:lnTo>
                  <a:lnTo>
                    <a:pt x="90" y="201"/>
                  </a:lnTo>
                  <a:lnTo>
                    <a:pt x="102" y="206"/>
                  </a:lnTo>
                  <a:lnTo>
                    <a:pt x="102" y="292"/>
                  </a:lnTo>
                  <a:lnTo>
                    <a:pt x="50" y="292"/>
                  </a:lnTo>
                  <a:lnTo>
                    <a:pt x="50" y="328"/>
                  </a:lnTo>
                  <a:lnTo>
                    <a:pt x="130" y="328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F7DDAF">
                <a:alpha val="31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6" name="任意多边形 23"/>
            <p:cNvSpPr/>
            <p:nvPr/>
          </p:nvSpPr>
          <p:spPr bwMode="auto">
            <a:xfrm>
              <a:off x="9864220" y="2397644"/>
              <a:ext cx="121642" cy="516973"/>
            </a:xfrm>
            <a:custGeom>
              <a:avLst/>
              <a:gdLst>
                <a:gd name="T0" fmla="*/ 0 w 22"/>
                <a:gd name="T1" fmla="*/ 0 h 101"/>
                <a:gd name="T2" fmla="*/ 0 w 22"/>
                <a:gd name="T3" fmla="*/ 0 h 101"/>
                <a:gd name="T4" fmla="*/ 21 w 22"/>
                <a:gd name="T5" fmla="*/ 0 h 101"/>
                <a:gd name="T6" fmla="*/ 21 w 22"/>
                <a:gd name="T7" fmla="*/ 90 h 101"/>
                <a:gd name="T8" fmla="*/ 21 w 22"/>
                <a:gd name="T9" fmla="*/ 90 h 101"/>
                <a:gd name="T10" fmla="*/ 22 w 22"/>
                <a:gd name="T11" fmla="*/ 101 h 101"/>
                <a:gd name="T12" fmla="*/ 22 w 22"/>
                <a:gd name="T13" fmla="*/ 101 h 101"/>
                <a:gd name="T14" fmla="*/ 22 w 22"/>
                <a:gd name="T15" fmla="*/ 101 h 101"/>
                <a:gd name="T16" fmla="*/ 22 w 22"/>
                <a:gd name="T17" fmla="*/ 101 h 101"/>
                <a:gd name="T18" fmla="*/ 13 w 22"/>
                <a:gd name="T19" fmla="*/ 94 h 101"/>
                <a:gd name="T20" fmla="*/ 7 w 22"/>
                <a:gd name="T21" fmla="*/ 88 h 101"/>
                <a:gd name="T22" fmla="*/ 2 w 22"/>
                <a:gd name="T23" fmla="*/ 80 h 101"/>
                <a:gd name="T24" fmla="*/ 0 w 22"/>
                <a:gd name="T25" fmla="*/ 77 h 101"/>
                <a:gd name="T26" fmla="*/ 0 w 22"/>
                <a:gd name="T27" fmla="*/ 72 h 101"/>
                <a:gd name="T28" fmla="*/ 0 w 22"/>
                <a:gd name="T2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" h="101">
                  <a:moveTo>
                    <a:pt x="0" y="0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21" y="90"/>
                  </a:lnTo>
                  <a:lnTo>
                    <a:pt x="21" y="90"/>
                  </a:lnTo>
                  <a:lnTo>
                    <a:pt x="22" y="101"/>
                  </a:lnTo>
                  <a:lnTo>
                    <a:pt x="22" y="101"/>
                  </a:lnTo>
                  <a:lnTo>
                    <a:pt x="22" y="101"/>
                  </a:lnTo>
                  <a:lnTo>
                    <a:pt x="22" y="101"/>
                  </a:lnTo>
                  <a:lnTo>
                    <a:pt x="13" y="94"/>
                  </a:lnTo>
                  <a:lnTo>
                    <a:pt x="7" y="88"/>
                  </a:lnTo>
                  <a:lnTo>
                    <a:pt x="2" y="80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7" name="任意多边形 24"/>
            <p:cNvSpPr/>
            <p:nvPr/>
          </p:nvSpPr>
          <p:spPr bwMode="auto">
            <a:xfrm>
              <a:off x="9742578" y="2199974"/>
              <a:ext cx="653826" cy="1657363"/>
            </a:xfrm>
            <a:custGeom>
              <a:avLst/>
              <a:gdLst>
                <a:gd name="T0" fmla="*/ 130 w 130"/>
                <a:gd name="T1" fmla="*/ 0 h 328"/>
                <a:gd name="T2" fmla="*/ 47 w 130"/>
                <a:gd name="T3" fmla="*/ 0 h 328"/>
                <a:gd name="T4" fmla="*/ 47 w 130"/>
                <a:gd name="T5" fmla="*/ 14 h 328"/>
                <a:gd name="T6" fmla="*/ 0 w 130"/>
                <a:gd name="T7" fmla="*/ 14 h 328"/>
                <a:gd name="T8" fmla="*/ 0 w 130"/>
                <a:gd name="T9" fmla="*/ 112 h 328"/>
                <a:gd name="T10" fmla="*/ 0 w 130"/>
                <a:gd name="T11" fmla="*/ 112 h 328"/>
                <a:gd name="T12" fmla="*/ 1 w 130"/>
                <a:gd name="T13" fmla="*/ 118 h 328"/>
                <a:gd name="T14" fmla="*/ 1 w 130"/>
                <a:gd name="T15" fmla="*/ 123 h 328"/>
                <a:gd name="T16" fmla="*/ 6 w 130"/>
                <a:gd name="T17" fmla="*/ 133 h 328"/>
                <a:gd name="T18" fmla="*/ 12 w 130"/>
                <a:gd name="T19" fmla="*/ 143 h 328"/>
                <a:gd name="T20" fmla="*/ 20 w 130"/>
                <a:gd name="T21" fmla="*/ 152 h 328"/>
                <a:gd name="T22" fmla="*/ 28 w 130"/>
                <a:gd name="T23" fmla="*/ 159 h 328"/>
                <a:gd name="T24" fmla="*/ 39 w 130"/>
                <a:gd name="T25" fmla="*/ 165 h 328"/>
                <a:gd name="T26" fmla="*/ 50 w 130"/>
                <a:gd name="T27" fmla="*/ 170 h 328"/>
                <a:gd name="T28" fmla="*/ 61 w 130"/>
                <a:gd name="T29" fmla="*/ 174 h 328"/>
                <a:gd name="T30" fmla="*/ 61 w 130"/>
                <a:gd name="T31" fmla="*/ 174 h 328"/>
                <a:gd name="T32" fmla="*/ 70 w 130"/>
                <a:gd name="T33" fmla="*/ 185 h 328"/>
                <a:gd name="T34" fmla="*/ 79 w 130"/>
                <a:gd name="T35" fmla="*/ 194 h 328"/>
                <a:gd name="T36" fmla="*/ 90 w 130"/>
                <a:gd name="T37" fmla="*/ 201 h 328"/>
                <a:gd name="T38" fmla="*/ 102 w 130"/>
                <a:gd name="T39" fmla="*/ 206 h 328"/>
                <a:gd name="T40" fmla="*/ 102 w 130"/>
                <a:gd name="T41" fmla="*/ 292 h 328"/>
                <a:gd name="T42" fmla="*/ 50 w 130"/>
                <a:gd name="T43" fmla="*/ 292 h 328"/>
                <a:gd name="T44" fmla="*/ 50 w 130"/>
                <a:gd name="T45" fmla="*/ 328 h 328"/>
                <a:gd name="T46" fmla="*/ 130 w 130"/>
                <a:gd name="T47" fmla="*/ 328 h 328"/>
                <a:gd name="T48" fmla="*/ 130 w 130"/>
                <a:gd name="T49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0" h="328">
                  <a:moveTo>
                    <a:pt x="130" y="0"/>
                  </a:moveTo>
                  <a:lnTo>
                    <a:pt x="47" y="0"/>
                  </a:lnTo>
                  <a:lnTo>
                    <a:pt x="47" y="14"/>
                  </a:lnTo>
                  <a:lnTo>
                    <a:pt x="0" y="14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1" y="118"/>
                  </a:lnTo>
                  <a:lnTo>
                    <a:pt x="1" y="123"/>
                  </a:lnTo>
                  <a:lnTo>
                    <a:pt x="6" y="133"/>
                  </a:lnTo>
                  <a:lnTo>
                    <a:pt x="12" y="143"/>
                  </a:lnTo>
                  <a:lnTo>
                    <a:pt x="20" y="152"/>
                  </a:lnTo>
                  <a:lnTo>
                    <a:pt x="28" y="159"/>
                  </a:lnTo>
                  <a:lnTo>
                    <a:pt x="39" y="165"/>
                  </a:lnTo>
                  <a:lnTo>
                    <a:pt x="50" y="170"/>
                  </a:lnTo>
                  <a:lnTo>
                    <a:pt x="61" y="174"/>
                  </a:lnTo>
                  <a:lnTo>
                    <a:pt x="61" y="174"/>
                  </a:lnTo>
                  <a:lnTo>
                    <a:pt x="70" y="185"/>
                  </a:lnTo>
                  <a:lnTo>
                    <a:pt x="79" y="194"/>
                  </a:lnTo>
                  <a:lnTo>
                    <a:pt x="90" y="201"/>
                  </a:lnTo>
                  <a:lnTo>
                    <a:pt x="102" y="206"/>
                  </a:lnTo>
                  <a:lnTo>
                    <a:pt x="102" y="292"/>
                  </a:lnTo>
                  <a:lnTo>
                    <a:pt x="50" y="292"/>
                  </a:lnTo>
                  <a:lnTo>
                    <a:pt x="50" y="328"/>
                  </a:lnTo>
                  <a:lnTo>
                    <a:pt x="130" y="328"/>
                  </a:lnTo>
                  <a:lnTo>
                    <a:pt x="1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8" name="圆角矩形 25"/>
            <p:cNvSpPr/>
            <p:nvPr/>
          </p:nvSpPr>
          <p:spPr bwMode="auto">
            <a:xfrm>
              <a:off x="9772989" y="3857335"/>
              <a:ext cx="1231621" cy="638615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9" name="矩形 28"/>
            <p:cNvSpPr/>
            <p:nvPr/>
          </p:nvSpPr>
          <p:spPr bwMode="auto">
            <a:xfrm>
              <a:off x="9772989" y="3857335"/>
              <a:ext cx="1231621" cy="638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0" name="矩形 29"/>
            <p:cNvSpPr/>
            <p:nvPr/>
          </p:nvSpPr>
          <p:spPr bwMode="auto">
            <a:xfrm>
              <a:off x="9955450" y="4039798"/>
              <a:ext cx="881898" cy="2736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anchor="ctr" anchorCtr="0" compatLnSpc="1">
              <a:normAutofit fontScale="92500" lnSpcReduction="20000"/>
            </a:bodyPr>
            <a:lstStyle/>
            <a:p>
              <a:pPr algn="ctr">
                <a:lnSpc>
                  <a:spcPct val="110000"/>
                </a:lnSpc>
              </a:pPr>
              <a:r>
                <a:rPr lang="zh-CN" altLang="en-US" sz="1400" b="1"/>
                <a:t>关键词</a:t>
              </a:r>
              <a:endParaRPr lang="zh-CN" altLang="en-US" sz="1400" b="1"/>
            </a:p>
          </p:txBody>
        </p:sp>
        <p:sp>
          <p:nvSpPr>
            <p:cNvPr id="31" name="矩形 30"/>
            <p:cNvSpPr/>
            <p:nvPr/>
          </p:nvSpPr>
          <p:spPr bwMode="auto">
            <a:xfrm>
              <a:off x="9955450" y="4039798"/>
              <a:ext cx="881898" cy="273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2" name="矩形 31"/>
            <p:cNvSpPr/>
            <p:nvPr/>
          </p:nvSpPr>
          <p:spPr bwMode="auto">
            <a:xfrm>
              <a:off x="9955450" y="4039798"/>
              <a:ext cx="440955" cy="273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</p:grpSp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36" t="47093" r="2135" b="29787"/>
          <a:stretch>
            <a:fillRect/>
          </a:stretch>
        </p:blipFill>
        <p:spPr>
          <a:xfrm>
            <a:off x="3280405" y="292100"/>
            <a:ext cx="1197320" cy="691673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36" t="74090" r="2135" b="4299"/>
          <a:stretch>
            <a:fillRect/>
          </a:stretch>
        </p:blipFill>
        <p:spPr>
          <a:xfrm>
            <a:off x="7534972" y="349532"/>
            <a:ext cx="1197320" cy="646511"/>
          </a:xfrm>
          <a:prstGeom prst="rect">
            <a:avLst/>
          </a:prstGeom>
        </p:spPr>
      </p:pic>
      <p:sp>
        <p:nvSpPr>
          <p:cNvPr id="39" name="文本框 38"/>
          <p:cNvSpPr txBox="1"/>
          <p:nvPr/>
        </p:nvSpPr>
        <p:spPr>
          <a:xfrm>
            <a:off x="4477725" y="347981"/>
            <a:ext cx="3057247" cy="58477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请插入您的标题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3000">
        <p14:rippl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千图PPT彼岸天：ID 8661124库_组合 26"/>
          <p:cNvGrpSpPr/>
          <p:nvPr>
            <p:custDataLst>
              <p:tags r:id="rId1"/>
            </p:custDataLst>
          </p:nvPr>
        </p:nvGrpSpPr>
        <p:grpSpPr>
          <a:xfrm>
            <a:off x="6330556" y="2006967"/>
            <a:ext cx="4751565" cy="1552341"/>
            <a:chOff x="6330556" y="2006967"/>
            <a:chExt cx="4751565" cy="1552341"/>
          </a:xfrm>
        </p:grpSpPr>
        <p:sp>
          <p:nvSpPr>
            <p:cNvPr id="7" name="圆角矩形 1"/>
            <p:cNvSpPr/>
            <p:nvPr/>
          </p:nvSpPr>
          <p:spPr>
            <a:xfrm>
              <a:off x="6330556" y="2006967"/>
              <a:ext cx="4400242" cy="1552341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8" name="圆角矩形 2"/>
            <p:cNvSpPr/>
            <p:nvPr/>
          </p:nvSpPr>
          <p:spPr>
            <a:xfrm>
              <a:off x="6480621" y="2006967"/>
              <a:ext cx="4601500" cy="1552341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0" y="2702809"/>
              <a:ext cx="3311954" cy="568470"/>
            </a:xfrm>
            <a:prstGeom prst="rect">
              <a:avLst/>
            </a:prstGeom>
          </p:spPr>
          <p:txBody>
            <a:bodyPr wrap="square">
              <a:normAutofit lnSpcReduction="10000"/>
            </a:bodyPr>
            <a:lstStyle/>
            <a:p>
              <a:pPr>
                <a:lnSpc>
                  <a:spcPct val="150000"/>
                </a:lnSpc>
                <a:buClr>
                  <a:schemeClr val="tx1">
                    <a:lumMod val="50000"/>
                    <a:lumOff val="50000"/>
                  </a:schemeClr>
                </a:buClr>
              </a:pPr>
              <a:r>
                <a:rPr lang="zh-CN" altLang="en-US" sz="1100" noProof="1"/>
                <a:t>请替换文字内容复制你的内容到此</a:t>
              </a:r>
              <a:br>
                <a:rPr lang="zh-CN" altLang="en-US" sz="1100" noProof="1"/>
              </a:br>
              <a:endParaRPr lang="zh-CN" altLang="en-US" sz="1100" noProof="1"/>
            </a:p>
          </p:txBody>
        </p:sp>
        <p:sp>
          <p:nvSpPr>
            <p:cNvPr id="20" name="任意多边形 69"/>
            <p:cNvSpPr/>
            <p:nvPr/>
          </p:nvSpPr>
          <p:spPr>
            <a:xfrm>
              <a:off x="6718979" y="2477350"/>
              <a:ext cx="611574" cy="611574"/>
            </a:xfrm>
            <a:custGeom>
              <a:avLst/>
              <a:gdLst>
                <a:gd name="connsiteX0" fmla="*/ 102452 w 338138"/>
                <a:gd name="connsiteY0" fmla="*/ 116974 h 338138"/>
                <a:gd name="connsiteX1" fmla="*/ 158700 w 338138"/>
                <a:gd name="connsiteY1" fmla="*/ 150395 h 338138"/>
                <a:gd name="connsiteX2" fmla="*/ 169165 w 338138"/>
                <a:gd name="connsiteY2" fmla="*/ 147721 h 338138"/>
                <a:gd name="connsiteX3" fmla="*/ 183554 w 338138"/>
                <a:gd name="connsiteY3" fmla="*/ 154406 h 338138"/>
                <a:gd name="connsiteX4" fmla="*/ 238495 w 338138"/>
                <a:gd name="connsiteY4" fmla="*/ 122321 h 338138"/>
                <a:gd name="connsiteX5" fmla="*/ 246343 w 338138"/>
                <a:gd name="connsiteY5" fmla="*/ 123658 h 338138"/>
                <a:gd name="connsiteX6" fmla="*/ 243727 w 338138"/>
                <a:gd name="connsiteY6" fmla="*/ 130342 h 338138"/>
                <a:gd name="connsiteX7" fmla="*/ 188787 w 338138"/>
                <a:gd name="connsiteY7" fmla="*/ 163763 h 338138"/>
                <a:gd name="connsiteX8" fmla="*/ 190095 w 338138"/>
                <a:gd name="connsiteY8" fmla="*/ 169111 h 338138"/>
                <a:gd name="connsiteX9" fmla="*/ 169165 w 338138"/>
                <a:gd name="connsiteY9" fmla="*/ 190500 h 338138"/>
                <a:gd name="connsiteX10" fmla="*/ 148235 w 338138"/>
                <a:gd name="connsiteY10" fmla="*/ 169111 h 338138"/>
                <a:gd name="connsiteX11" fmla="*/ 91987 w 338138"/>
                <a:gd name="connsiteY11" fmla="*/ 135690 h 338138"/>
                <a:gd name="connsiteX12" fmla="*/ 88063 w 338138"/>
                <a:gd name="connsiteY12" fmla="*/ 120984 h 338138"/>
                <a:gd name="connsiteX13" fmla="*/ 102452 w 338138"/>
                <a:gd name="connsiteY13" fmla="*/ 116974 h 338138"/>
                <a:gd name="connsiteX14" fmla="*/ 159317 w 338138"/>
                <a:gd name="connsiteY14" fmla="*/ 22225 h 338138"/>
                <a:gd name="connsiteX15" fmla="*/ 22225 w 338138"/>
                <a:gd name="connsiteY15" fmla="*/ 158580 h 338138"/>
                <a:gd name="connsiteX16" fmla="*/ 43316 w 338138"/>
                <a:gd name="connsiteY16" fmla="*/ 158580 h 338138"/>
                <a:gd name="connsiteX17" fmla="*/ 43316 w 338138"/>
                <a:gd name="connsiteY17" fmla="*/ 179558 h 338138"/>
                <a:gd name="connsiteX18" fmla="*/ 22225 w 338138"/>
                <a:gd name="connsiteY18" fmla="*/ 179558 h 338138"/>
                <a:gd name="connsiteX19" fmla="*/ 159317 w 338138"/>
                <a:gd name="connsiteY19" fmla="*/ 315913 h 338138"/>
                <a:gd name="connsiteX20" fmla="*/ 159317 w 338138"/>
                <a:gd name="connsiteY20" fmla="*/ 294936 h 338138"/>
                <a:gd name="connsiteX21" fmla="*/ 180408 w 338138"/>
                <a:gd name="connsiteY21" fmla="*/ 294936 h 338138"/>
                <a:gd name="connsiteX22" fmla="*/ 180408 w 338138"/>
                <a:gd name="connsiteY22" fmla="*/ 315913 h 338138"/>
                <a:gd name="connsiteX23" fmla="*/ 317500 w 338138"/>
                <a:gd name="connsiteY23" fmla="*/ 179558 h 338138"/>
                <a:gd name="connsiteX24" fmla="*/ 296409 w 338138"/>
                <a:gd name="connsiteY24" fmla="*/ 179558 h 338138"/>
                <a:gd name="connsiteX25" fmla="*/ 296409 w 338138"/>
                <a:gd name="connsiteY25" fmla="*/ 158580 h 338138"/>
                <a:gd name="connsiteX26" fmla="*/ 317500 w 338138"/>
                <a:gd name="connsiteY26" fmla="*/ 158580 h 338138"/>
                <a:gd name="connsiteX27" fmla="*/ 180408 w 338138"/>
                <a:gd name="connsiteY27" fmla="*/ 22225 h 338138"/>
                <a:gd name="connsiteX28" fmla="*/ 180408 w 338138"/>
                <a:gd name="connsiteY28" fmla="*/ 43202 h 338138"/>
                <a:gd name="connsiteX29" fmla="*/ 159317 w 338138"/>
                <a:gd name="connsiteY29" fmla="*/ 43202 h 338138"/>
                <a:gd name="connsiteX30" fmla="*/ 159317 w 338138"/>
                <a:gd name="connsiteY30" fmla="*/ 22225 h 338138"/>
                <a:gd name="connsiteX31" fmla="*/ 169069 w 338138"/>
                <a:gd name="connsiteY31" fmla="*/ 0 h 338138"/>
                <a:gd name="connsiteX32" fmla="*/ 338138 w 338138"/>
                <a:gd name="connsiteY32" fmla="*/ 169069 h 338138"/>
                <a:gd name="connsiteX33" fmla="*/ 169069 w 338138"/>
                <a:gd name="connsiteY33" fmla="*/ 338138 h 338138"/>
                <a:gd name="connsiteX34" fmla="*/ 0 w 338138"/>
                <a:gd name="connsiteY34" fmla="*/ 169069 h 338138"/>
                <a:gd name="connsiteX35" fmla="*/ 169069 w 338138"/>
                <a:gd name="connsiteY35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38138" h="338138">
                  <a:moveTo>
                    <a:pt x="102452" y="116974"/>
                  </a:moveTo>
                  <a:cubicBezTo>
                    <a:pt x="158700" y="150395"/>
                    <a:pt x="158700" y="150395"/>
                    <a:pt x="158700" y="150395"/>
                  </a:cubicBezTo>
                  <a:cubicBezTo>
                    <a:pt x="162624" y="149058"/>
                    <a:pt x="165241" y="147721"/>
                    <a:pt x="169165" y="147721"/>
                  </a:cubicBezTo>
                  <a:cubicBezTo>
                    <a:pt x="174397" y="147721"/>
                    <a:pt x="179630" y="150395"/>
                    <a:pt x="183554" y="154406"/>
                  </a:cubicBezTo>
                  <a:cubicBezTo>
                    <a:pt x="238495" y="122321"/>
                    <a:pt x="238495" y="122321"/>
                    <a:pt x="238495" y="122321"/>
                  </a:cubicBezTo>
                  <a:cubicBezTo>
                    <a:pt x="241111" y="119648"/>
                    <a:pt x="245035" y="120984"/>
                    <a:pt x="246343" y="123658"/>
                  </a:cubicBezTo>
                  <a:cubicBezTo>
                    <a:pt x="247651" y="126332"/>
                    <a:pt x="246343" y="129006"/>
                    <a:pt x="243727" y="130342"/>
                  </a:cubicBezTo>
                  <a:cubicBezTo>
                    <a:pt x="188787" y="163763"/>
                    <a:pt x="188787" y="163763"/>
                    <a:pt x="188787" y="163763"/>
                  </a:cubicBezTo>
                  <a:cubicBezTo>
                    <a:pt x="190095" y="165100"/>
                    <a:pt x="190095" y="167774"/>
                    <a:pt x="190095" y="169111"/>
                  </a:cubicBezTo>
                  <a:cubicBezTo>
                    <a:pt x="190095" y="181142"/>
                    <a:pt x="180938" y="190500"/>
                    <a:pt x="169165" y="190500"/>
                  </a:cubicBezTo>
                  <a:cubicBezTo>
                    <a:pt x="157392" y="190500"/>
                    <a:pt x="148235" y="181142"/>
                    <a:pt x="148235" y="169111"/>
                  </a:cubicBezTo>
                  <a:cubicBezTo>
                    <a:pt x="91987" y="135690"/>
                    <a:pt x="91987" y="135690"/>
                    <a:pt x="91987" y="135690"/>
                  </a:cubicBezTo>
                  <a:cubicBezTo>
                    <a:pt x="86754" y="133016"/>
                    <a:pt x="84138" y="126332"/>
                    <a:pt x="88063" y="120984"/>
                  </a:cubicBezTo>
                  <a:cubicBezTo>
                    <a:pt x="90679" y="115637"/>
                    <a:pt x="97219" y="114300"/>
                    <a:pt x="102452" y="116974"/>
                  </a:cubicBezTo>
                  <a:close/>
                  <a:moveTo>
                    <a:pt x="159317" y="22225"/>
                  </a:moveTo>
                  <a:cubicBezTo>
                    <a:pt x="86817" y="27469"/>
                    <a:pt x="27498" y="86469"/>
                    <a:pt x="22225" y="158580"/>
                  </a:cubicBezTo>
                  <a:cubicBezTo>
                    <a:pt x="22225" y="158580"/>
                    <a:pt x="22225" y="158580"/>
                    <a:pt x="43316" y="158580"/>
                  </a:cubicBezTo>
                  <a:cubicBezTo>
                    <a:pt x="43316" y="158580"/>
                    <a:pt x="43316" y="158580"/>
                    <a:pt x="43316" y="179558"/>
                  </a:cubicBezTo>
                  <a:cubicBezTo>
                    <a:pt x="43316" y="179558"/>
                    <a:pt x="43316" y="179558"/>
                    <a:pt x="22225" y="179558"/>
                  </a:cubicBezTo>
                  <a:cubicBezTo>
                    <a:pt x="27498" y="251669"/>
                    <a:pt x="86817" y="310669"/>
                    <a:pt x="159317" y="315913"/>
                  </a:cubicBezTo>
                  <a:cubicBezTo>
                    <a:pt x="159317" y="315913"/>
                    <a:pt x="159317" y="315913"/>
                    <a:pt x="159317" y="294936"/>
                  </a:cubicBezTo>
                  <a:cubicBezTo>
                    <a:pt x="159317" y="294936"/>
                    <a:pt x="159317" y="294936"/>
                    <a:pt x="180408" y="294936"/>
                  </a:cubicBezTo>
                  <a:cubicBezTo>
                    <a:pt x="180408" y="294936"/>
                    <a:pt x="180408" y="294936"/>
                    <a:pt x="180408" y="315913"/>
                  </a:cubicBezTo>
                  <a:cubicBezTo>
                    <a:pt x="252909" y="310669"/>
                    <a:pt x="312227" y="251669"/>
                    <a:pt x="317500" y="179558"/>
                  </a:cubicBezTo>
                  <a:cubicBezTo>
                    <a:pt x="317500" y="179558"/>
                    <a:pt x="317500" y="179558"/>
                    <a:pt x="296409" y="179558"/>
                  </a:cubicBezTo>
                  <a:cubicBezTo>
                    <a:pt x="296409" y="179558"/>
                    <a:pt x="296409" y="179558"/>
                    <a:pt x="296409" y="158580"/>
                  </a:cubicBezTo>
                  <a:cubicBezTo>
                    <a:pt x="296409" y="158580"/>
                    <a:pt x="296409" y="158580"/>
                    <a:pt x="317500" y="158580"/>
                  </a:cubicBezTo>
                  <a:cubicBezTo>
                    <a:pt x="312227" y="86469"/>
                    <a:pt x="252909" y="27469"/>
                    <a:pt x="180408" y="22225"/>
                  </a:cubicBezTo>
                  <a:cubicBezTo>
                    <a:pt x="180408" y="22225"/>
                    <a:pt x="180408" y="22225"/>
                    <a:pt x="180408" y="43202"/>
                  </a:cubicBezTo>
                  <a:cubicBezTo>
                    <a:pt x="180408" y="43202"/>
                    <a:pt x="180408" y="43202"/>
                    <a:pt x="159317" y="43202"/>
                  </a:cubicBezTo>
                  <a:cubicBezTo>
                    <a:pt x="159317" y="43202"/>
                    <a:pt x="159317" y="43202"/>
                    <a:pt x="159317" y="22225"/>
                  </a:cubicBezTo>
                  <a:close/>
                  <a:moveTo>
                    <a:pt x="169069" y="0"/>
                  </a:moveTo>
                  <a:cubicBezTo>
                    <a:pt x="262443" y="0"/>
                    <a:pt x="338138" y="75695"/>
                    <a:pt x="338138" y="169069"/>
                  </a:cubicBezTo>
                  <a:cubicBezTo>
                    <a:pt x="338138" y="262443"/>
                    <a:pt x="262443" y="338138"/>
                    <a:pt x="169069" y="338138"/>
                  </a:cubicBezTo>
                  <a:cubicBezTo>
                    <a:pt x="75695" y="338138"/>
                    <a:pt x="0" y="262443"/>
                    <a:pt x="0" y="169069"/>
                  </a:cubicBezTo>
                  <a:cubicBezTo>
                    <a:pt x="0" y="75695"/>
                    <a:pt x="75695" y="0"/>
                    <a:pt x="169069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3" name="矩形 22"/>
            <p:cNvSpPr/>
            <p:nvPr/>
          </p:nvSpPr>
          <p:spPr>
            <a:xfrm>
              <a:off x="7568910" y="2269992"/>
              <a:ext cx="3311954" cy="338554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just">
                <a:buClr>
                  <a:schemeClr val="tx1">
                    <a:lumMod val="50000"/>
                    <a:lumOff val="50000"/>
                  </a:schemeClr>
                </a:buClr>
              </a:pPr>
              <a:r>
                <a:rPr lang="zh-CN" altLang="en-US" sz="1600" b="1" noProof="1"/>
                <a:t>输入标题文本</a:t>
              </a:r>
              <a:endParaRPr lang="zh-CN" altLang="en-US" sz="1600" b="1" noProof="1"/>
            </a:p>
          </p:txBody>
        </p:sp>
      </p:grpSp>
      <p:grpSp>
        <p:nvGrpSpPr>
          <p:cNvPr id="28" name="千图PPT彼岸天：ID 8661124库_组合 27"/>
          <p:cNvGrpSpPr/>
          <p:nvPr>
            <p:custDataLst>
              <p:tags r:id="rId2"/>
            </p:custDataLst>
          </p:nvPr>
        </p:nvGrpSpPr>
        <p:grpSpPr>
          <a:xfrm>
            <a:off x="6330556" y="3784872"/>
            <a:ext cx="4751565" cy="1552341"/>
            <a:chOff x="6330556" y="3784872"/>
            <a:chExt cx="4751565" cy="1552341"/>
          </a:xfrm>
        </p:grpSpPr>
        <p:sp>
          <p:nvSpPr>
            <p:cNvPr id="10" name="圆角矩形 4"/>
            <p:cNvSpPr/>
            <p:nvPr/>
          </p:nvSpPr>
          <p:spPr>
            <a:xfrm>
              <a:off x="6330556" y="3784872"/>
              <a:ext cx="4400242" cy="1552341"/>
            </a:xfrm>
            <a:prstGeom prst="roundRect">
              <a:avLst>
                <a:gd name="adj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1" name="圆角矩形 5"/>
            <p:cNvSpPr/>
            <p:nvPr/>
          </p:nvSpPr>
          <p:spPr>
            <a:xfrm>
              <a:off x="6480621" y="3784872"/>
              <a:ext cx="4601500" cy="1552341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2" name="矩形 11"/>
            <p:cNvSpPr/>
            <p:nvPr/>
          </p:nvSpPr>
          <p:spPr>
            <a:xfrm>
              <a:off x="7568910" y="4480711"/>
              <a:ext cx="3311954" cy="568470"/>
            </a:xfrm>
            <a:prstGeom prst="rect">
              <a:avLst/>
            </a:prstGeom>
          </p:spPr>
          <p:txBody>
            <a:bodyPr wrap="square">
              <a:normAutofit lnSpcReduction="10000"/>
            </a:bodyPr>
            <a:lstStyle/>
            <a:p>
              <a:pPr>
                <a:lnSpc>
                  <a:spcPct val="150000"/>
                </a:lnSpc>
                <a:buClr>
                  <a:schemeClr val="tx1">
                    <a:lumMod val="50000"/>
                    <a:lumOff val="50000"/>
                  </a:schemeClr>
                </a:buClr>
              </a:pPr>
              <a:r>
                <a:rPr lang="zh-CN" altLang="en-US" sz="1100" noProof="1"/>
                <a:t>请替换文字内容复制你的内容到此</a:t>
              </a:r>
              <a:br>
                <a:rPr lang="zh-CN" altLang="en-US" sz="1100" noProof="1"/>
              </a:br>
              <a:endParaRPr lang="zh-CN" altLang="en-US" sz="1100" noProof="1"/>
            </a:p>
          </p:txBody>
        </p:sp>
        <p:sp>
          <p:nvSpPr>
            <p:cNvPr id="22" name="任意多边形 71"/>
            <p:cNvSpPr/>
            <p:nvPr/>
          </p:nvSpPr>
          <p:spPr>
            <a:xfrm>
              <a:off x="6718979" y="4258951"/>
              <a:ext cx="611574" cy="611574"/>
            </a:xfrm>
            <a:custGeom>
              <a:avLst/>
              <a:gdLst>
                <a:gd name="connsiteX0" fmla="*/ 102452 w 338138"/>
                <a:gd name="connsiteY0" fmla="*/ 116974 h 338138"/>
                <a:gd name="connsiteX1" fmla="*/ 158700 w 338138"/>
                <a:gd name="connsiteY1" fmla="*/ 150395 h 338138"/>
                <a:gd name="connsiteX2" fmla="*/ 169165 w 338138"/>
                <a:gd name="connsiteY2" fmla="*/ 147721 h 338138"/>
                <a:gd name="connsiteX3" fmla="*/ 183554 w 338138"/>
                <a:gd name="connsiteY3" fmla="*/ 154406 h 338138"/>
                <a:gd name="connsiteX4" fmla="*/ 238495 w 338138"/>
                <a:gd name="connsiteY4" fmla="*/ 122321 h 338138"/>
                <a:gd name="connsiteX5" fmla="*/ 246343 w 338138"/>
                <a:gd name="connsiteY5" fmla="*/ 123658 h 338138"/>
                <a:gd name="connsiteX6" fmla="*/ 243727 w 338138"/>
                <a:gd name="connsiteY6" fmla="*/ 130342 h 338138"/>
                <a:gd name="connsiteX7" fmla="*/ 188787 w 338138"/>
                <a:gd name="connsiteY7" fmla="*/ 163763 h 338138"/>
                <a:gd name="connsiteX8" fmla="*/ 190095 w 338138"/>
                <a:gd name="connsiteY8" fmla="*/ 169111 h 338138"/>
                <a:gd name="connsiteX9" fmla="*/ 169165 w 338138"/>
                <a:gd name="connsiteY9" fmla="*/ 190500 h 338138"/>
                <a:gd name="connsiteX10" fmla="*/ 148235 w 338138"/>
                <a:gd name="connsiteY10" fmla="*/ 169111 h 338138"/>
                <a:gd name="connsiteX11" fmla="*/ 91987 w 338138"/>
                <a:gd name="connsiteY11" fmla="*/ 135690 h 338138"/>
                <a:gd name="connsiteX12" fmla="*/ 88063 w 338138"/>
                <a:gd name="connsiteY12" fmla="*/ 120984 h 338138"/>
                <a:gd name="connsiteX13" fmla="*/ 102452 w 338138"/>
                <a:gd name="connsiteY13" fmla="*/ 116974 h 338138"/>
                <a:gd name="connsiteX14" fmla="*/ 159317 w 338138"/>
                <a:gd name="connsiteY14" fmla="*/ 22225 h 338138"/>
                <a:gd name="connsiteX15" fmla="*/ 22225 w 338138"/>
                <a:gd name="connsiteY15" fmla="*/ 158580 h 338138"/>
                <a:gd name="connsiteX16" fmla="*/ 43316 w 338138"/>
                <a:gd name="connsiteY16" fmla="*/ 158580 h 338138"/>
                <a:gd name="connsiteX17" fmla="*/ 43316 w 338138"/>
                <a:gd name="connsiteY17" fmla="*/ 179558 h 338138"/>
                <a:gd name="connsiteX18" fmla="*/ 22225 w 338138"/>
                <a:gd name="connsiteY18" fmla="*/ 179558 h 338138"/>
                <a:gd name="connsiteX19" fmla="*/ 159317 w 338138"/>
                <a:gd name="connsiteY19" fmla="*/ 315913 h 338138"/>
                <a:gd name="connsiteX20" fmla="*/ 159317 w 338138"/>
                <a:gd name="connsiteY20" fmla="*/ 294936 h 338138"/>
                <a:gd name="connsiteX21" fmla="*/ 180408 w 338138"/>
                <a:gd name="connsiteY21" fmla="*/ 294936 h 338138"/>
                <a:gd name="connsiteX22" fmla="*/ 180408 w 338138"/>
                <a:gd name="connsiteY22" fmla="*/ 315913 h 338138"/>
                <a:gd name="connsiteX23" fmla="*/ 317500 w 338138"/>
                <a:gd name="connsiteY23" fmla="*/ 179558 h 338138"/>
                <a:gd name="connsiteX24" fmla="*/ 296409 w 338138"/>
                <a:gd name="connsiteY24" fmla="*/ 179558 h 338138"/>
                <a:gd name="connsiteX25" fmla="*/ 296409 w 338138"/>
                <a:gd name="connsiteY25" fmla="*/ 158580 h 338138"/>
                <a:gd name="connsiteX26" fmla="*/ 317500 w 338138"/>
                <a:gd name="connsiteY26" fmla="*/ 158580 h 338138"/>
                <a:gd name="connsiteX27" fmla="*/ 180408 w 338138"/>
                <a:gd name="connsiteY27" fmla="*/ 22225 h 338138"/>
                <a:gd name="connsiteX28" fmla="*/ 180408 w 338138"/>
                <a:gd name="connsiteY28" fmla="*/ 43202 h 338138"/>
                <a:gd name="connsiteX29" fmla="*/ 159317 w 338138"/>
                <a:gd name="connsiteY29" fmla="*/ 43202 h 338138"/>
                <a:gd name="connsiteX30" fmla="*/ 159317 w 338138"/>
                <a:gd name="connsiteY30" fmla="*/ 22225 h 338138"/>
                <a:gd name="connsiteX31" fmla="*/ 169069 w 338138"/>
                <a:gd name="connsiteY31" fmla="*/ 0 h 338138"/>
                <a:gd name="connsiteX32" fmla="*/ 338138 w 338138"/>
                <a:gd name="connsiteY32" fmla="*/ 169069 h 338138"/>
                <a:gd name="connsiteX33" fmla="*/ 169069 w 338138"/>
                <a:gd name="connsiteY33" fmla="*/ 338138 h 338138"/>
                <a:gd name="connsiteX34" fmla="*/ 0 w 338138"/>
                <a:gd name="connsiteY34" fmla="*/ 169069 h 338138"/>
                <a:gd name="connsiteX35" fmla="*/ 169069 w 338138"/>
                <a:gd name="connsiteY35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38138" h="338138">
                  <a:moveTo>
                    <a:pt x="102452" y="116974"/>
                  </a:moveTo>
                  <a:cubicBezTo>
                    <a:pt x="158700" y="150395"/>
                    <a:pt x="158700" y="150395"/>
                    <a:pt x="158700" y="150395"/>
                  </a:cubicBezTo>
                  <a:cubicBezTo>
                    <a:pt x="162624" y="149058"/>
                    <a:pt x="165241" y="147721"/>
                    <a:pt x="169165" y="147721"/>
                  </a:cubicBezTo>
                  <a:cubicBezTo>
                    <a:pt x="174397" y="147721"/>
                    <a:pt x="179630" y="150395"/>
                    <a:pt x="183554" y="154406"/>
                  </a:cubicBezTo>
                  <a:cubicBezTo>
                    <a:pt x="238495" y="122321"/>
                    <a:pt x="238495" y="122321"/>
                    <a:pt x="238495" y="122321"/>
                  </a:cubicBezTo>
                  <a:cubicBezTo>
                    <a:pt x="241111" y="119648"/>
                    <a:pt x="245035" y="120984"/>
                    <a:pt x="246343" y="123658"/>
                  </a:cubicBezTo>
                  <a:cubicBezTo>
                    <a:pt x="247651" y="126332"/>
                    <a:pt x="246343" y="129006"/>
                    <a:pt x="243727" y="130342"/>
                  </a:cubicBezTo>
                  <a:cubicBezTo>
                    <a:pt x="188787" y="163763"/>
                    <a:pt x="188787" y="163763"/>
                    <a:pt x="188787" y="163763"/>
                  </a:cubicBezTo>
                  <a:cubicBezTo>
                    <a:pt x="190095" y="165100"/>
                    <a:pt x="190095" y="167774"/>
                    <a:pt x="190095" y="169111"/>
                  </a:cubicBezTo>
                  <a:cubicBezTo>
                    <a:pt x="190095" y="181142"/>
                    <a:pt x="180938" y="190500"/>
                    <a:pt x="169165" y="190500"/>
                  </a:cubicBezTo>
                  <a:cubicBezTo>
                    <a:pt x="157392" y="190500"/>
                    <a:pt x="148235" y="181142"/>
                    <a:pt x="148235" y="169111"/>
                  </a:cubicBezTo>
                  <a:cubicBezTo>
                    <a:pt x="91987" y="135690"/>
                    <a:pt x="91987" y="135690"/>
                    <a:pt x="91987" y="135690"/>
                  </a:cubicBezTo>
                  <a:cubicBezTo>
                    <a:pt x="86754" y="133016"/>
                    <a:pt x="84138" y="126332"/>
                    <a:pt x="88063" y="120984"/>
                  </a:cubicBezTo>
                  <a:cubicBezTo>
                    <a:pt x="90679" y="115637"/>
                    <a:pt x="97219" y="114300"/>
                    <a:pt x="102452" y="116974"/>
                  </a:cubicBezTo>
                  <a:close/>
                  <a:moveTo>
                    <a:pt x="159317" y="22225"/>
                  </a:moveTo>
                  <a:cubicBezTo>
                    <a:pt x="86817" y="27469"/>
                    <a:pt x="27498" y="86469"/>
                    <a:pt x="22225" y="158580"/>
                  </a:cubicBezTo>
                  <a:cubicBezTo>
                    <a:pt x="22225" y="158580"/>
                    <a:pt x="22225" y="158580"/>
                    <a:pt x="43316" y="158580"/>
                  </a:cubicBezTo>
                  <a:cubicBezTo>
                    <a:pt x="43316" y="158580"/>
                    <a:pt x="43316" y="158580"/>
                    <a:pt x="43316" y="179558"/>
                  </a:cubicBezTo>
                  <a:cubicBezTo>
                    <a:pt x="43316" y="179558"/>
                    <a:pt x="43316" y="179558"/>
                    <a:pt x="22225" y="179558"/>
                  </a:cubicBezTo>
                  <a:cubicBezTo>
                    <a:pt x="27498" y="251669"/>
                    <a:pt x="86817" y="310669"/>
                    <a:pt x="159317" y="315913"/>
                  </a:cubicBezTo>
                  <a:cubicBezTo>
                    <a:pt x="159317" y="315913"/>
                    <a:pt x="159317" y="315913"/>
                    <a:pt x="159317" y="294936"/>
                  </a:cubicBezTo>
                  <a:cubicBezTo>
                    <a:pt x="159317" y="294936"/>
                    <a:pt x="159317" y="294936"/>
                    <a:pt x="180408" y="294936"/>
                  </a:cubicBezTo>
                  <a:cubicBezTo>
                    <a:pt x="180408" y="294936"/>
                    <a:pt x="180408" y="294936"/>
                    <a:pt x="180408" y="315913"/>
                  </a:cubicBezTo>
                  <a:cubicBezTo>
                    <a:pt x="252909" y="310669"/>
                    <a:pt x="312227" y="251669"/>
                    <a:pt x="317500" y="179558"/>
                  </a:cubicBezTo>
                  <a:cubicBezTo>
                    <a:pt x="317500" y="179558"/>
                    <a:pt x="317500" y="179558"/>
                    <a:pt x="296409" y="179558"/>
                  </a:cubicBezTo>
                  <a:cubicBezTo>
                    <a:pt x="296409" y="179558"/>
                    <a:pt x="296409" y="179558"/>
                    <a:pt x="296409" y="158580"/>
                  </a:cubicBezTo>
                  <a:cubicBezTo>
                    <a:pt x="296409" y="158580"/>
                    <a:pt x="296409" y="158580"/>
                    <a:pt x="317500" y="158580"/>
                  </a:cubicBezTo>
                  <a:cubicBezTo>
                    <a:pt x="312227" y="86469"/>
                    <a:pt x="252909" y="27469"/>
                    <a:pt x="180408" y="22225"/>
                  </a:cubicBezTo>
                  <a:cubicBezTo>
                    <a:pt x="180408" y="22225"/>
                    <a:pt x="180408" y="22225"/>
                    <a:pt x="180408" y="43202"/>
                  </a:cubicBezTo>
                  <a:cubicBezTo>
                    <a:pt x="180408" y="43202"/>
                    <a:pt x="180408" y="43202"/>
                    <a:pt x="159317" y="43202"/>
                  </a:cubicBezTo>
                  <a:cubicBezTo>
                    <a:pt x="159317" y="43202"/>
                    <a:pt x="159317" y="43202"/>
                    <a:pt x="159317" y="22225"/>
                  </a:cubicBezTo>
                  <a:close/>
                  <a:moveTo>
                    <a:pt x="169069" y="0"/>
                  </a:moveTo>
                  <a:cubicBezTo>
                    <a:pt x="262443" y="0"/>
                    <a:pt x="338138" y="75695"/>
                    <a:pt x="338138" y="169069"/>
                  </a:cubicBezTo>
                  <a:cubicBezTo>
                    <a:pt x="338138" y="262443"/>
                    <a:pt x="262443" y="338138"/>
                    <a:pt x="169069" y="338138"/>
                  </a:cubicBezTo>
                  <a:cubicBezTo>
                    <a:pt x="75695" y="338138"/>
                    <a:pt x="0" y="262443"/>
                    <a:pt x="0" y="169069"/>
                  </a:cubicBezTo>
                  <a:cubicBezTo>
                    <a:pt x="0" y="75695"/>
                    <a:pt x="75695" y="0"/>
                    <a:pt x="169069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4" name="矩形 23"/>
            <p:cNvSpPr/>
            <p:nvPr/>
          </p:nvSpPr>
          <p:spPr>
            <a:xfrm>
              <a:off x="7568910" y="4047894"/>
              <a:ext cx="3311954" cy="338554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just">
                <a:buClr>
                  <a:schemeClr val="tx1">
                    <a:lumMod val="50000"/>
                    <a:lumOff val="50000"/>
                  </a:schemeClr>
                </a:buClr>
              </a:pPr>
              <a:r>
                <a:rPr lang="zh-CN" altLang="en-US" sz="1600" b="1" noProof="1"/>
                <a:t>输入标题文本</a:t>
              </a:r>
              <a:endParaRPr lang="zh-CN" altLang="en-US" sz="1600" b="1" noProof="1"/>
            </a:p>
          </p:txBody>
        </p:sp>
      </p:grpSp>
      <p:grpSp>
        <p:nvGrpSpPr>
          <p:cNvPr id="29" name="千图PPT彼岸天：ID 8661124库_组合 28"/>
          <p:cNvGrpSpPr/>
          <p:nvPr>
            <p:custDataLst>
              <p:tags r:id="rId3"/>
            </p:custDataLst>
          </p:nvPr>
        </p:nvGrpSpPr>
        <p:grpSpPr>
          <a:xfrm>
            <a:off x="1109880" y="3784872"/>
            <a:ext cx="4751565" cy="1552341"/>
            <a:chOff x="1109880" y="3784872"/>
            <a:chExt cx="4751565" cy="1552341"/>
          </a:xfrm>
        </p:grpSpPr>
        <p:sp>
          <p:nvSpPr>
            <p:cNvPr id="16" name="圆角矩形 10"/>
            <p:cNvSpPr/>
            <p:nvPr/>
          </p:nvSpPr>
          <p:spPr>
            <a:xfrm>
              <a:off x="1109880" y="3784872"/>
              <a:ext cx="4400242" cy="1552341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7" name="圆角矩形 11"/>
            <p:cNvSpPr/>
            <p:nvPr/>
          </p:nvSpPr>
          <p:spPr>
            <a:xfrm>
              <a:off x="1259945" y="3784872"/>
              <a:ext cx="4601500" cy="1552341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8" name="矩形 17"/>
            <p:cNvSpPr/>
            <p:nvPr/>
          </p:nvSpPr>
          <p:spPr>
            <a:xfrm>
              <a:off x="2348234" y="4480711"/>
              <a:ext cx="3311954" cy="568470"/>
            </a:xfrm>
            <a:prstGeom prst="rect">
              <a:avLst/>
            </a:prstGeom>
          </p:spPr>
          <p:txBody>
            <a:bodyPr wrap="square">
              <a:normAutofit lnSpcReduction="10000"/>
            </a:bodyPr>
            <a:lstStyle/>
            <a:p>
              <a:pPr>
                <a:lnSpc>
                  <a:spcPct val="150000"/>
                </a:lnSpc>
                <a:buClr>
                  <a:schemeClr val="tx1">
                    <a:lumMod val="50000"/>
                    <a:lumOff val="50000"/>
                  </a:schemeClr>
                </a:buClr>
              </a:pPr>
              <a:r>
                <a:rPr lang="zh-CN" altLang="en-US" sz="1100" noProof="1"/>
                <a:t>请替换文字内容复制你的内容到此</a:t>
              </a:r>
              <a:br>
                <a:rPr lang="zh-CN" altLang="en-US" sz="1100" noProof="1"/>
              </a:br>
              <a:endParaRPr lang="zh-CN" altLang="en-US" sz="1100" noProof="1"/>
            </a:p>
          </p:txBody>
        </p:sp>
        <p:sp>
          <p:nvSpPr>
            <p:cNvPr id="21" name="任意多边形 70"/>
            <p:cNvSpPr/>
            <p:nvPr/>
          </p:nvSpPr>
          <p:spPr>
            <a:xfrm>
              <a:off x="1498302" y="4258951"/>
              <a:ext cx="611574" cy="611574"/>
            </a:xfrm>
            <a:custGeom>
              <a:avLst/>
              <a:gdLst>
                <a:gd name="connsiteX0" fmla="*/ 102452 w 338138"/>
                <a:gd name="connsiteY0" fmla="*/ 116974 h 338138"/>
                <a:gd name="connsiteX1" fmla="*/ 158700 w 338138"/>
                <a:gd name="connsiteY1" fmla="*/ 150395 h 338138"/>
                <a:gd name="connsiteX2" fmla="*/ 169165 w 338138"/>
                <a:gd name="connsiteY2" fmla="*/ 147721 h 338138"/>
                <a:gd name="connsiteX3" fmla="*/ 183554 w 338138"/>
                <a:gd name="connsiteY3" fmla="*/ 154406 h 338138"/>
                <a:gd name="connsiteX4" fmla="*/ 238495 w 338138"/>
                <a:gd name="connsiteY4" fmla="*/ 122321 h 338138"/>
                <a:gd name="connsiteX5" fmla="*/ 246343 w 338138"/>
                <a:gd name="connsiteY5" fmla="*/ 123658 h 338138"/>
                <a:gd name="connsiteX6" fmla="*/ 243727 w 338138"/>
                <a:gd name="connsiteY6" fmla="*/ 130342 h 338138"/>
                <a:gd name="connsiteX7" fmla="*/ 188787 w 338138"/>
                <a:gd name="connsiteY7" fmla="*/ 163763 h 338138"/>
                <a:gd name="connsiteX8" fmla="*/ 190095 w 338138"/>
                <a:gd name="connsiteY8" fmla="*/ 169111 h 338138"/>
                <a:gd name="connsiteX9" fmla="*/ 169165 w 338138"/>
                <a:gd name="connsiteY9" fmla="*/ 190500 h 338138"/>
                <a:gd name="connsiteX10" fmla="*/ 148235 w 338138"/>
                <a:gd name="connsiteY10" fmla="*/ 169111 h 338138"/>
                <a:gd name="connsiteX11" fmla="*/ 91987 w 338138"/>
                <a:gd name="connsiteY11" fmla="*/ 135690 h 338138"/>
                <a:gd name="connsiteX12" fmla="*/ 88063 w 338138"/>
                <a:gd name="connsiteY12" fmla="*/ 120984 h 338138"/>
                <a:gd name="connsiteX13" fmla="*/ 102452 w 338138"/>
                <a:gd name="connsiteY13" fmla="*/ 116974 h 338138"/>
                <a:gd name="connsiteX14" fmla="*/ 159317 w 338138"/>
                <a:gd name="connsiteY14" fmla="*/ 22225 h 338138"/>
                <a:gd name="connsiteX15" fmla="*/ 22225 w 338138"/>
                <a:gd name="connsiteY15" fmla="*/ 158580 h 338138"/>
                <a:gd name="connsiteX16" fmla="*/ 43316 w 338138"/>
                <a:gd name="connsiteY16" fmla="*/ 158580 h 338138"/>
                <a:gd name="connsiteX17" fmla="*/ 43316 w 338138"/>
                <a:gd name="connsiteY17" fmla="*/ 179558 h 338138"/>
                <a:gd name="connsiteX18" fmla="*/ 22225 w 338138"/>
                <a:gd name="connsiteY18" fmla="*/ 179558 h 338138"/>
                <a:gd name="connsiteX19" fmla="*/ 159317 w 338138"/>
                <a:gd name="connsiteY19" fmla="*/ 315913 h 338138"/>
                <a:gd name="connsiteX20" fmla="*/ 159317 w 338138"/>
                <a:gd name="connsiteY20" fmla="*/ 294936 h 338138"/>
                <a:gd name="connsiteX21" fmla="*/ 180408 w 338138"/>
                <a:gd name="connsiteY21" fmla="*/ 294936 h 338138"/>
                <a:gd name="connsiteX22" fmla="*/ 180408 w 338138"/>
                <a:gd name="connsiteY22" fmla="*/ 315913 h 338138"/>
                <a:gd name="connsiteX23" fmla="*/ 317500 w 338138"/>
                <a:gd name="connsiteY23" fmla="*/ 179558 h 338138"/>
                <a:gd name="connsiteX24" fmla="*/ 296409 w 338138"/>
                <a:gd name="connsiteY24" fmla="*/ 179558 h 338138"/>
                <a:gd name="connsiteX25" fmla="*/ 296409 w 338138"/>
                <a:gd name="connsiteY25" fmla="*/ 158580 h 338138"/>
                <a:gd name="connsiteX26" fmla="*/ 317500 w 338138"/>
                <a:gd name="connsiteY26" fmla="*/ 158580 h 338138"/>
                <a:gd name="connsiteX27" fmla="*/ 180408 w 338138"/>
                <a:gd name="connsiteY27" fmla="*/ 22225 h 338138"/>
                <a:gd name="connsiteX28" fmla="*/ 180408 w 338138"/>
                <a:gd name="connsiteY28" fmla="*/ 43202 h 338138"/>
                <a:gd name="connsiteX29" fmla="*/ 159317 w 338138"/>
                <a:gd name="connsiteY29" fmla="*/ 43202 h 338138"/>
                <a:gd name="connsiteX30" fmla="*/ 159317 w 338138"/>
                <a:gd name="connsiteY30" fmla="*/ 22225 h 338138"/>
                <a:gd name="connsiteX31" fmla="*/ 169069 w 338138"/>
                <a:gd name="connsiteY31" fmla="*/ 0 h 338138"/>
                <a:gd name="connsiteX32" fmla="*/ 338138 w 338138"/>
                <a:gd name="connsiteY32" fmla="*/ 169069 h 338138"/>
                <a:gd name="connsiteX33" fmla="*/ 169069 w 338138"/>
                <a:gd name="connsiteY33" fmla="*/ 338138 h 338138"/>
                <a:gd name="connsiteX34" fmla="*/ 0 w 338138"/>
                <a:gd name="connsiteY34" fmla="*/ 169069 h 338138"/>
                <a:gd name="connsiteX35" fmla="*/ 169069 w 338138"/>
                <a:gd name="connsiteY35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38138" h="338138">
                  <a:moveTo>
                    <a:pt x="102452" y="116974"/>
                  </a:moveTo>
                  <a:cubicBezTo>
                    <a:pt x="158700" y="150395"/>
                    <a:pt x="158700" y="150395"/>
                    <a:pt x="158700" y="150395"/>
                  </a:cubicBezTo>
                  <a:cubicBezTo>
                    <a:pt x="162624" y="149058"/>
                    <a:pt x="165241" y="147721"/>
                    <a:pt x="169165" y="147721"/>
                  </a:cubicBezTo>
                  <a:cubicBezTo>
                    <a:pt x="174397" y="147721"/>
                    <a:pt x="179630" y="150395"/>
                    <a:pt x="183554" y="154406"/>
                  </a:cubicBezTo>
                  <a:cubicBezTo>
                    <a:pt x="238495" y="122321"/>
                    <a:pt x="238495" y="122321"/>
                    <a:pt x="238495" y="122321"/>
                  </a:cubicBezTo>
                  <a:cubicBezTo>
                    <a:pt x="241111" y="119648"/>
                    <a:pt x="245035" y="120984"/>
                    <a:pt x="246343" y="123658"/>
                  </a:cubicBezTo>
                  <a:cubicBezTo>
                    <a:pt x="247651" y="126332"/>
                    <a:pt x="246343" y="129006"/>
                    <a:pt x="243727" y="130342"/>
                  </a:cubicBezTo>
                  <a:cubicBezTo>
                    <a:pt x="188787" y="163763"/>
                    <a:pt x="188787" y="163763"/>
                    <a:pt x="188787" y="163763"/>
                  </a:cubicBezTo>
                  <a:cubicBezTo>
                    <a:pt x="190095" y="165100"/>
                    <a:pt x="190095" y="167774"/>
                    <a:pt x="190095" y="169111"/>
                  </a:cubicBezTo>
                  <a:cubicBezTo>
                    <a:pt x="190095" y="181142"/>
                    <a:pt x="180938" y="190500"/>
                    <a:pt x="169165" y="190500"/>
                  </a:cubicBezTo>
                  <a:cubicBezTo>
                    <a:pt x="157392" y="190500"/>
                    <a:pt x="148235" y="181142"/>
                    <a:pt x="148235" y="169111"/>
                  </a:cubicBezTo>
                  <a:cubicBezTo>
                    <a:pt x="91987" y="135690"/>
                    <a:pt x="91987" y="135690"/>
                    <a:pt x="91987" y="135690"/>
                  </a:cubicBezTo>
                  <a:cubicBezTo>
                    <a:pt x="86754" y="133016"/>
                    <a:pt x="84138" y="126332"/>
                    <a:pt x="88063" y="120984"/>
                  </a:cubicBezTo>
                  <a:cubicBezTo>
                    <a:pt x="90679" y="115637"/>
                    <a:pt x="97219" y="114300"/>
                    <a:pt x="102452" y="116974"/>
                  </a:cubicBezTo>
                  <a:close/>
                  <a:moveTo>
                    <a:pt x="159317" y="22225"/>
                  </a:moveTo>
                  <a:cubicBezTo>
                    <a:pt x="86817" y="27469"/>
                    <a:pt x="27498" y="86469"/>
                    <a:pt x="22225" y="158580"/>
                  </a:cubicBezTo>
                  <a:cubicBezTo>
                    <a:pt x="22225" y="158580"/>
                    <a:pt x="22225" y="158580"/>
                    <a:pt x="43316" y="158580"/>
                  </a:cubicBezTo>
                  <a:cubicBezTo>
                    <a:pt x="43316" y="158580"/>
                    <a:pt x="43316" y="158580"/>
                    <a:pt x="43316" y="179558"/>
                  </a:cubicBezTo>
                  <a:cubicBezTo>
                    <a:pt x="43316" y="179558"/>
                    <a:pt x="43316" y="179558"/>
                    <a:pt x="22225" y="179558"/>
                  </a:cubicBezTo>
                  <a:cubicBezTo>
                    <a:pt x="27498" y="251669"/>
                    <a:pt x="86817" y="310669"/>
                    <a:pt x="159317" y="315913"/>
                  </a:cubicBezTo>
                  <a:cubicBezTo>
                    <a:pt x="159317" y="315913"/>
                    <a:pt x="159317" y="315913"/>
                    <a:pt x="159317" y="294936"/>
                  </a:cubicBezTo>
                  <a:cubicBezTo>
                    <a:pt x="159317" y="294936"/>
                    <a:pt x="159317" y="294936"/>
                    <a:pt x="180408" y="294936"/>
                  </a:cubicBezTo>
                  <a:cubicBezTo>
                    <a:pt x="180408" y="294936"/>
                    <a:pt x="180408" y="294936"/>
                    <a:pt x="180408" y="315913"/>
                  </a:cubicBezTo>
                  <a:cubicBezTo>
                    <a:pt x="252909" y="310669"/>
                    <a:pt x="312227" y="251669"/>
                    <a:pt x="317500" y="179558"/>
                  </a:cubicBezTo>
                  <a:cubicBezTo>
                    <a:pt x="317500" y="179558"/>
                    <a:pt x="317500" y="179558"/>
                    <a:pt x="296409" y="179558"/>
                  </a:cubicBezTo>
                  <a:cubicBezTo>
                    <a:pt x="296409" y="179558"/>
                    <a:pt x="296409" y="179558"/>
                    <a:pt x="296409" y="158580"/>
                  </a:cubicBezTo>
                  <a:cubicBezTo>
                    <a:pt x="296409" y="158580"/>
                    <a:pt x="296409" y="158580"/>
                    <a:pt x="317500" y="158580"/>
                  </a:cubicBezTo>
                  <a:cubicBezTo>
                    <a:pt x="312227" y="86469"/>
                    <a:pt x="252909" y="27469"/>
                    <a:pt x="180408" y="22225"/>
                  </a:cubicBezTo>
                  <a:cubicBezTo>
                    <a:pt x="180408" y="22225"/>
                    <a:pt x="180408" y="22225"/>
                    <a:pt x="180408" y="43202"/>
                  </a:cubicBezTo>
                  <a:cubicBezTo>
                    <a:pt x="180408" y="43202"/>
                    <a:pt x="180408" y="43202"/>
                    <a:pt x="159317" y="43202"/>
                  </a:cubicBezTo>
                  <a:cubicBezTo>
                    <a:pt x="159317" y="43202"/>
                    <a:pt x="159317" y="43202"/>
                    <a:pt x="159317" y="22225"/>
                  </a:cubicBezTo>
                  <a:close/>
                  <a:moveTo>
                    <a:pt x="169069" y="0"/>
                  </a:moveTo>
                  <a:cubicBezTo>
                    <a:pt x="262443" y="0"/>
                    <a:pt x="338138" y="75695"/>
                    <a:pt x="338138" y="169069"/>
                  </a:cubicBezTo>
                  <a:cubicBezTo>
                    <a:pt x="338138" y="262443"/>
                    <a:pt x="262443" y="338138"/>
                    <a:pt x="169069" y="338138"/>
                  </a:cubicBezTo>
                  <a:cubicBezTo>
                    <a:pt x="75695" y="338138"/>
                    <a:pt x="0" y="262443"/>
                    <a:pt x="0" y="169069"/>
                  </a:cubicBezTo>
                  <a:cubicBezTo>
                    <a:pt x="0" y="75695"/>
                    <a:pt x="75695" y="0"/>
                    <a:pt x="169069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6" name="矩形 25"/>
            <p:cNvSpPr/>
            <p:nvPr/>
          </p:nvSpPr>
          <p:spPr>
            <a:xfrm>
              <a:off x="2348234" y="4047894"/>
              <a:ext cx="3311954" cy="338554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just">
                <a:buClr>
                  <a:schemeClr val="tx1">
                    <a:lumMod val="50000"/>
                    <a:lumOff val="50000"/>
                  </a:schemeClr>
                </a:buClr>
              </a:pPr>
              <a:r>
                <a:rPr lang="zh-CN" altLang="en-US" sz="1600" b="1" noProof="1"/>
                <a:t>输入标题文本</a:t>
              </a:r>
              <a:endParaRPr lang="zh-CN" altLang="en-US" sz="1600" b="1" noProof="1"/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4"/>
            </p:custDataLst>
          </p:nvPr>
        </p:nvGrpSpPr>
        <p:grpSpPr>
          <a:xfrm>
            <a:off x="1109880" y="1969281"/>
            <a:ext cx="4754679" cy="1590027"/>
            <a:chOff x="1109880" y="1969281"/>
            <a:chExt cx="4754679" cy="1590027"/>
          </a:xfrm>
        </p:grpSpPr>
        <p:sp>
          <p:nvSpPr>
            <p:cNvPr id="13" name="圆角矩形 7"/>
            <p:cNvSpPr/>
            <p:nvPr/>
          </p:nvSpPr>
          <p:spPr>
            <a:xfrm>
              <a:off x="1109880" y="2006967"/>
              <a:ext cx="4400242" cy="1552341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4" name="圆角矩形 8"/>
            <p:cNvSpPr/>
            <p:nvPr/>
          </p:nvSpPr>
          <p:spPr>
            <a:xfrm>
              <a:off x="1259945" y="2006967"/>
              <a:ext cx="4601500" cy="1552341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5" name="矩形 14"/>
            <p:cNvSpPr/>
            <p:nvPr/>
          </p:nvSpPr>
          <p:spPr>
            <a:xfrm>
              <a:off x="2348234" y="2702809"/>
              <a:ext cx="3311954" cy="568470"/>
            </a:xfrm>
            <a:prstGeom prst="rect">
              <a:avLst/>
            </a:prstGeom>
          </p:spPr>
          <p:txBody>
            <a:bodyPr wrap="square">
              <a:normAutofit lnSpcReduction="10000"/>
            </a:bodyPr>
            <a:lstStyle/>
            <a:p>
              <a:pPr>
                <a:lnSpc>
                  <a:spcPct val="150000"/>
                </a:lnSpc>
                <a:buClr>
                  <a:schemeClr val="tx1">
                    <a:lumMod val="50000"/>
                    <a:lumOff val="50000"/>
                  </a:schemeClr>
                </a:buClr>
              </a:pPr>
              <a:r>
                <a:rPr lang="zh-CN" altLang="en-US" sz="1100" noProof="1"/>
                <a:t>请替换文字内容复制你的内容到此</a:t>
              </a:r>
              <a:br>
                <a:rPr lang="zh-CN" altLang="en-US" sz="1100" noProof="1"/>
              </a:br>
              <a:endParaRPr lang="zh-CN" altLang="en-US" sz="1100" noProof="1"/>
            </a:p>
          </p:txBody>
        </p:sp>
        <p:sp>
          <p:nvSpPr>
            <p:cNvPr id="19" name="任意多边形 68"/>
            <p:cNvSpPr/>
            <p:nvPr/>
          </p:nvSpPr>
          <p:spPr>
            <a:xfrm>
              <a:off x="1498302" y="2477350"/>
              <a:ext cx="611574" cy="611574"/>
            </a:xfrm>
            <a:custGeom>
              <a:avLst/>
              <a:gdLst>
                <a:gd name="connsiteX0" fmla="*/ 102452 w 338138"/>
                <a:gd name="connsiteY0" fmla="*/ 116974 h 338138"/>
                <a:gd name="connsiteX1" fmla="*/ 158700 w 338138"/>
                <a:gd name="connsiteY1" fmla="*/ 150395 h 338138"/>
                <a:gd name="connsiteX2" fmla="*/ 169165 w 338138"/>
                <a:gd name="connsiteY2" fmla="*/ 147721 h 338138"/>
                <a:gd name="connsiteX3" fmla="*/ 183554 w 338138"/>
                <a:gd name="connsiteY3" fmla="*/ 154406 h 338138"/>
                <a:gd name="connsiteX4" fmla="*/ 238495 w 338138"/>
                <a:gd name="connsiteY4" fmla="*/ 122321 h 338138"/>
                <a:gd name="connsiteX5" fmla="*/ 246343 w 338138"/>
                <a:gd name="connsiteY5" fmla="*/ 123658 h 338138"/>
                <a:gd name="connsiteX6" fmla="*/ 243727 w 338138"/>
                <a:gd name="connsiteY6" fmla="*/ 130342 h 338138"/>
                <a:gd name="connsiteX7" fmla="*/ 188787 w 338138"/>
                <a:gd name="connsiteY7" fmla="*/ 163763 h 338138"/>
                <a:gd name="connsiteX8" fmla="*/ 190095 w 338138"/>
                <a:gd name="connsiteY8" fmla="*/ 169111 h 338138"/>
                <a:gd name="connsiteX9" fmla="*/ 169165 w 338138"/>
                <a:gd name="connsiteY9" fmla="*/ 190500 h 338138"/>
                <a:gd name="connsiteX10" fmla="*/ 148235 w 338138"/>
                <a:gd name="connsiteY10" fmla="*/ 169111 h 338138"/>
                <a:gd name="connsiteX11" fmla="*/ 91987 w 338138"/>
                <a:gd name="connsiteY11" fmla="*/ 135690 h 338138"/>
                <a:gd name="connsiteX12" fmla="*/ 88063 w 338138"/>
                <a:gd name="connsiteY12" fmla="*/ 120984 h 338138"/>
                <a:gd name="connsiteX13" fmla="*/ 102452 w 338138"/>
                <a:gd name="connsiteY13" fmla="*/ 116974 h 338138"/>
                <a:gd name="connsiteX14" fmla="*/ 159317 w 338138"/>
                <a:gd name="connsiteY14" fmla="*/ 22225 h 338138"/>
                <a:gd name="connsiteX15" fmla="*/ 22225 w 338138"/>
                <a:gd name="connsiteY15" fmla="*/ 158580 h 338138"/>
                <a:gd name="connsiteX16" fmla="*/ 43316 w 338138"/>
                <a:gd name="connsiteY16" fmla="*/ 158580 h 338138"/>
                <a:gd name="connsiteX17" fmla="*/ 43316 w 338138"/>
                <a:gd name="connsiteY17" fmla="*/ 179558 h 338138"/>
                <a:gd name="connsiteX18" fmla="*/ 22225 w 338138"/>
                <a:gd name="connsiteY18" fmla="*/ 179558 h 338138"/>
                <a:gd name="connsiteX19" fmla="*/ 159317 w 338138"/>
                <a:gd name="connsiteY19" fmla="*/ 315913 h 338138"/>
                <a:gd name="connsiteX20" fmla="*/ 159317 w 338138"/>
                <a:gd name="connsiteY20" fmla="*/ 294936 h 338138"/>
                <a:gd name="connsiteX21" fmla="*/ 180408 w 338138"/>
                <a:gd name="connsiteY21" fmla="*/ 294936 h 338138"/>
                <a:gd name="connsiteX22" fmla="*/ 180408 w 338138"/>
                <a:gd name="connsiteY22" fmla="*/ 315913 h 338138"/>
                <a:gd name="connsiteX23" fmla="*/ 317500 w 338138"/>
                <a:gd name="connsiteY23" fmla="*/ 179558 h 338138"/>
                <a:gd name="connsiteX24" fmla="*/ 296409 w 338138"/>
                <a:gd name="connsiteY24" fmla="*/ 179558 h 338138"/>
                <a:gd name="connsiteX25" fmla="*/ 296409 w 338138"/>
                <a:gd name="connsiteY25" fmla="*/ 158580 h 338138"/>
                <a:gd name="connsiteX26" fmla="*/ 317500 w 338138"/>
                <a:gd name="connsiteY26" fmla="*/ 158580 h 338138"/>
                <a:gd name="connsiteX27" fmla="*/ 180408 w 338138"/>
                <a:gd name="connsiteY27" fmla="*/ 22225 h 338138"/>
                <a:gd name="connsiteX28" fmla="*/ 180408 w 338138"/>
                <a:gd name="connsiteY28" fmla="*/ 43202 h 338138"/>
                <a:gd name="connsiteX29" fmla="*/ 159317 w 338138"/>
                <a:gd name="connsiteY29" fmla="*/ 43202 h 338138"/>
                <a:gd name="connsiteX30" fmla="*/ 159317 w 338138"/>
                <a:gd name="connsiteY30" fmla="*/ 22225 h 338138"/>
                <a:gd name="connsiteX31" fmla="*/ 169069 w 338138"/>
                <a:gd name="connsiteY31" fmla="*/ 0 h 338138"/>
                <a:gd name="connsiteX32" fmla="*/ 338138 w 338138"/>
                <a:gd name="connsiteY32" fmla="*/ 169069 h 338138"/>
                <a:gd name="connsiteX33" fmla="*/ 169069 w 338138"/>
                <a:gd name="connsiteY33" fmla="*/ 338138 h 338138"/>
                <a:gd name="connsiteX34" fmla="*/ 0 w 338138"/>
                <a:gd name="connsiteY34" fmla="*/ 169069 h 338138"/>
                <a:gd name="connsiteX35" fmla="*/ 169069 w 338138"/>
                <a:gd name="connsiteY35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38138" h="338138">
                  <a:moveTo>
                    <a:pt x="102452" y="116974"/>
                  </a:moveTo>
                  <a:cubicBezTo>
                    <a:pt x="158700" y="150395"/>
                    <a:pt x="158700" y="150395"/>
                    <a:pt x="158700" y="150395"/>
                  </a:cubicBezTo>
                  <a:cubicBezTo>
                    <a:pt x="162624" y="149058"/>
                    <a:pt x="165241" y="147721"/>
                    <a:pt x="169165" y="147721"/>
                  </a:cubicBezTo>
                  <a:cubicBezTo>
                    <a:pt x="174397" y="147721"/>
                    <a:pt x="179630" y="150395"/>
                    <a:pt x="183554" y="154406"/>
                  </a:cubicBezTo>
                  <a:cubicBezTo>
                    <a:pt x="238495" y="122321"/>
                    <a:pt x="238495" y="122321"/>
                    <a:pt x="238495" y="122321"/>
                  </a:cubicBezTo>
                  <a:cubicBezTo>
                    <a:pt x="241111" y="119648"/>
                    <a:pt x="245035" y="120984"/>
                    <a:pt x="246343" y="123658"/>
                  </a:cubicBezTo>
                  <a:cubicBezTo>
                    <a:pt x="247651" y="126332"/>
                    <a:pt x="246343" y="129006"/>
                    <a:pt x="243727" y="130342"/>
                  </a:cubicBezTo>
                  <a:cubicBezTo>
                    <a:pt x="188787" y="163763"/>
                    <a:pt x="188787" y="163763"/>
                    <a:pt x="188787" y="163763"/>
                  </a:cubicBezTo>
                  <a:cubicBezTo>
                    <a:pt x="190095" y="165100"/>
                    <a:pt x="190095" y="167774"/>
                    <a:pt x="190095" y="169111"/>
                  </a:cubicBezTo>
                  <a:cubicBezTo>
                    <a:pt x="190095" y="181142"/>
                    <a:pt x="180938" y="190500"/>
                    <a:pt x="169165" y="190500"/>
                  </a:cubicBezTo>
                  <a:cubicBezTo>
                    <a:pt x="157392" y="190500"/>
                    <a:pt x="148235" y="181142"/>
                    <a:pt x="148235" y="169111"/>
                  </a:cubicBezTo>
                  <a:cubicBezTo>
                    <a:pt x="91987" y="135690"/>
                    <a:pt x="91987" y="135690"/>
                    <a:pt x="91987" y="135690"/>
                  </a:cubicBezTo>
                  <a:cubicBezTo>
                    <a:pt x="86754" y="133016"/>
                    <a:pt x="84138" y="126332"/>
                    <a:pt x="88063" y="120984"/>
                  </a:cubicBezTo>
                  <a:cubicBezTo>
                    <a:pt x="90679" y="115637"/>
                    <a:pt x="97219" y="114300"/>
                    <a:pt x="102452" y="116974"/>
                  </a:cubicBezTo>
                  <a:close/>
                  <a:moveTo>
                    <a:pt x="159317" y="22225"/>
                  </a:moveTo>
                  <a:cubicBezTo>
                    <a:pt x="86817" y="27469"/>
                    <a:pt x="27498" y="86469"/>
                    <a:pt x="22225" y="158580"/>
                  </a:cubicBezTo>
                  <a:cubicBezTo>
                    <a:pt x="22225" y="158580"/>
                    <a:pt x="22225" y="158580"/>
                    <a:pt x="43316" y="158580"/>
                  </a:cubicBezTo>
                  <a:cubicBezTo>
                    <a:pt x="43316" y="158580"/>
                    <a:pt x="43316" y="158580"/>
                    <a:pt x="43316" y="179558"/>
                  </a:cubicBezTo>
                  <a:cubicBezTo>
                    <a:pt x="43316" y="179558"/>
                    <a:pt x="43316" y="179558"/>
                    <a:pt x="22225" y="179558"/>
                  </a:cubicBezTo>
                  <a:cubicBezTo>
                    <a:pt x="27498" y="251669"/>
                    <a:pt x="86817" y="310669"/>
                    <a:pt x="159317" y="315913"/>
                  </a:cubicBezTo>
                  <a:cubicBezTo>
                    <a:pt x="159317" y="315913"/>
                    <a:pt x="159317" y="315913"/>
                    <a:pt x="159317" y="294936"/>
                  </a:cubicBezTo>
                  <a:cubicBezTo>
                    <a:pt x="159317" y="294936"/>
                    <a:pt x="159317" y="294936"/>
                    <a:pt x="180408" y="294936"/>
                  </a:cubicBezTo>
                  <a:cubicBezTo>
                    <a:pt x="180408" y="294936"/>
                    <a:pt x="180408" y="294936"/>
                    <a:pt x="180408" y="315913"/>
                  </a:cubicBezTo>
                  <a:cubicBezTo>
                    <a:pt x="252909" y="310669"/>
                    <a:pt x="312227" y="251669"/>
                    <a:pt x="317500" y="179558"/>
                  </a:cubicBezTo>
                  <a:cubicBezTo>
                    <a:pt x="317500" y="179558"/>
                    <a:pt x="317500" y="179558"/>
                    <a:pt x="296409" y="179558"/>
                  </a:cubicBezTo>
                  <a:cubicBezTo>
                    <a:pt x="296409" y="179558"/>
                    <a:pt x="296409" y="179558"/>
                    <a:pt x="296409" y="158580"/>
                  </a:cubicBezTo>
                  <a:cubicBezTo>
                    <a:pt x="296409" y="158580"/>
                    <a:pt x="296409" y="158580"/>
                    <a:pt x="317500" y="158580"/>
                  </a:cubicBezTo>
                  <a:cubicBezTo>
                    <a:pt x="312227" y="86469"/>
                    <a:pt x="252909" y="27469"/>
                    <a:pt x="180408" y="22225"/>
                  </a:cubicBezTo>
                  <a:cubicBezTo>
                    <a:pt x="180408" y="22225"/>
                    <a:pt x="180408" y="22225"/>
                    <a:pt x="180408" y="43202"/>
                  </a:cubicBezTo>
                  <a:cubicBezTo>
                    <a:pt x="180408" y="43202"/>
                    <a:pt x="180408" y="43202"/>
                    <a:pt x="159317" y="43202"/>
                  </a:cubicBezTo>
                  <a:cubicBezTo>
                    <a:pt x="159317" y="43202"/>
                    <a:pt x="159317" y="43202"/>
                    <a:pt x="159317" y="22225"/>
                  </a:cubicBezTo>
                  <a:close/>
                  <a:moveTo>
                    <a:pt x="169069" y="0"/>
                  </a:moveTo>
                  <a:cubicBezTo>
                    <a:pt x="262443" y="0"/>
                    <a:pt x="338138" y="75695"/>
                    <a:pt x="338138" y="169069"/>
                  </a:cubicBezTo>
                  <a:cubicBezTo>
                    <a:pt x="338138" y="262443"/>
                    <a:pt x="262443" y="338138"/>
                    <a:pt x="169069" y="338138"/>
                  </a:cubicBezTo>
                  <a:cubicBezTo>
                    <a:pt x="75695" y="338138"/>
                    <a:pt x="0" y="262443"/>
                    <a:pt x="0" y="169069"/>
                  </a:cubicBezTo>
                  <a:cubicBezTo>
                    <a:pt x="0" y="75695"/>
                    <a:pt x="75695" y="0"/>
                    <a:pt x="16906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5" name="矩形 24"/>
            <p:cNvSpPr/>
            <p:nvPr/>
          </p:nvSpPr>
          <p:spPr>
            <a:xfrm>
              <a:off x="2348234" y="2269992"/>
              <a:ext cx="3311954" cy="338554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just">
                <a:buClr>
                  <a:schemeClr val="tx1">
                    <a:lumMod val="50000"/>
                    <a:lumOff val="50000"/>
                  </a:schemeClr>
                </a:buClr>
              </a:pPr>
              <a:r>
                <a:rPr lang="zh-CN" altLang="en-US" sz="1600" b="1" noProof="1"/>
                <a:t>输入标题文本</a:t>
              </a:r>
              <a:endParaRPr lang="zh-CN" altLang="en-US" sz="1600" b="1" noProof="1"/>
            </a:p>
          </p:txBody>
        </p:sp>
        <p:sp>
          <p:nvSpPr>
            <p:cNvPr id="5" name="斜纹 4"/>
            <p:cNvSpPr/>
            <p:nvPr/>
          </p:nvSpPr>
          <p:spPr>
            <a:xfrm flipH="1">
              <a:off x="5123892" y="2021365"/>
              <a:ext cx="740667" cy="740667"/>
            </a:xfrm>
            <a:prstGeom prst="diagStripe">
              <a:avLst>
                <a:gd name="adj" fmla="val 31417"/>
              </a:avLst>
            </a:prstGeom>
            <a:solidFill>
              <a:srgbClr val="F08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6" name="矩形 5"/>
            <p:cNvSpPr/>
            <p:nvPr/>
          </p:nvSpPr>
          <p:spPr>
            <a:xfrm rot="2700000">
              <a:off x="5306135" y="2153947"/>
              <a:ext cx="646331" cy="276999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sz="1200">
                  <a:solidFill>
                    <a:schemeClr val="bg1"/>
                  </a:solidFill>
                </a:rPr>
                <a:t>关键词</a:t>
              </a:r>
              <a:endParaRPr lang="zh-CN" altLang="en-US" sz="1200">
                <a:solidFill>
                  <a:schemeClr val="bg1"/>
                </a:solidFill>
              </a:endParaRPr>
            </a:p>
          </p:txBody>
        </p:sp>
      </p:grp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36" t="47093" r="2135" b="29787"/>
          <a:stretch>
            <a:fillRect/>
          </a:stretch>
        </p:blipFill>
        <p:spPr>
          <a:xfrm>
            <a:off x="3280405" y="292100"/>
            <a:ext cx="1197320" cy="691673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36" t="74090" r="2135" b="4299"/>
          <a:stretch>
            <a:fillRect/>
          </a:stretch>
        </p:blipFill>
        <p:spPr>
          <a:xfrm>
            <a:off x="7534972" y="349532"/>
            <a:ext cx="1197320" cy="646511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4477725" y="347981"/>
            <a:ext cx="3057247" cy="58477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请插入您的标题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3000">
        <p14:rippl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千图PPT彼岸天：ID 8661124库_组合 42"/>
          <p:cNvGrpSpPr/>
          <p:nvPr>
            <p:custDataLst>
              <p:tags r:id="rId1"/>
            </p:custDataLst>
          </p:nvPr>
        </p:nvGrpSpPr>
        <p:grpSpPr>
          <a:xfrm>
            <a:off x="8796300" y="2200914"/>
            <a:ext cx="2039320" cy="740855"/>
            <a:chOff x="8796300" y="2200914"/>
            <a:chExt cx="2039320" cy="740855"/>
          </a:xfrm>
        </p:grpSpPr>
        <p:sp>
          <p:nvSpPr>
            <p:cNvPr id="34" name="矩形 33"/>
            <p:cNvSpPr/>
            <p:nvPr/>
          </p:nvSpPr>
          <p:spPr>
            <a:xfrm>
              <a:off x="8796301" y="2200914"/>
              <a:ext cx="2039319" cy="235962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>
              <a:norm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1400" b="1" spc="30" dirty="0">
                  <a:solidFill>
                    <a:schemeClr val="accent2">
                      <a:lumMod val="100000"/>
                    </a:schemeClr>
                  </a:solidFill>
                </a:rPr>
                <a:t>输入标题文本</a:t>
              </a:r>
              <a:endParaRPr lang="zh-CN" altLang="en-US" sz="1400" b="1" spc="30" dirty="0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8796300" y="2477641"/>
              <a:ext cx="2039319" cy="464128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25400" tIns="25400" rIns="25400" bIns="2540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tx1"/>
                  </a:solidFill>
                </a:rPr>
                <a:t>请替换文字内容复制你的内容到此</a:t>
              </a:r>
              <a:br>
                <a:rPr lang="zh-CN" altLang="en-US" sz="1000" dirty="0">
                  <a:solidFill>
                    <a:schemeClr val="tx1"/>
                  </a:solidFill>
                </a:rPr>
              </a:br>
              <a:endParaRPr lang="zh-CN" alt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5" name="千图PPT彼岸天：ID 8661124库_组合 44"/>
          <p:cNvGrpSpPr/>
          <p:nvPr>
            <p:custDataLst>
              <p:tags r:id="rId2"/>
            </p:custDataLst>
          </p:nvPr>
        </p:nvGrpSpPr>
        <p:grpSpPr>
          <a:xfrm>
            <a:off x="1620960" y="5238255"/>
            <a:ext cx="2018230" cy="740854"/>
            <a:chOff x="1620960" y="5238255"/>
            <a:chExt cx="2018230" cy="740854"/>
          </a:xfrm>
        </p:grpSpPr>
        <p:sp>
          <p:nvSpPr>
            <p:cNvPr id="36" name="矩形 35"/>
            <p:cNvSpPr/>
            <p:nvPr/>
          </p:nvSpPr>
          <p:spPr>
            <a:xfrm>
              <a:off x="1620960" y="5238255"/>
              <a:ext cx="2018230" cy="235962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>
              <a:norm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1400" b="1" spc="30" dirty="0">
                  <a:solidFill>
                    <a:schemeClr val="accent3">
                      <a:lumMod val="100000"/>
                    </a:schemeClr>
                  </a:solidFill>
                </a:rPr>
                <a:t>输入标题文本</a:t>
              </a:r>
              <a:endParaRPr lang="zh-CN" altLang="en-US" sz="1400" b="1" spc="30" dirty="0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1620960" y="5514981"/>
              <a:ext cx="2018230" cy="464128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25400" tIns="25400" rIns="25400" bIns="2540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tx1"/>
                  </a:solidFill>
                </a:rPr>
                <a:t>请替换文字内容复制你的内容到此</a:t>
              </a:r>
              <a:br>
                <a:rPr lang="zh-CN" altLang="en-US" sz="1000" dirty="0">
                  <a:solidFill>
                    <a:schemeClr val="tx1"/>
                  </a:solidFill>
                </a:rPr>
              </a:br>
              <a:endParaRPr lang="zh-CN" alt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2" name="千图PPT彼岸天：ID 8661124库_组合 41"/>
          <p:cNvGrpSpPr/>
          <p:nvPr>
            <p:custDataLst>
              <p:tags r:id="rId3"/>
            </p:custDataLst>
          </p:nvPr>
        </p:nvGrpSpPr>
        <p:grpSpPr>
          <a:xfrm>
            <a:off x="8526738" y="4390711"/>
            <a:ext cx="2039320" cy="740854"/>
            <a:chOff x="8526738" y="4390711"/>
            <a:chExt cx="2039320" cy="740854"/>
          </a:xfrm>
        </p:grpSpPr>
        <p:sp>
          <p:nvSpPr>
            <p:cNvPr id="38" name="矩形 37"/>
            <p:cNvSpPr/>
            <p:nvPr/>
          </p:nvSpPr>
          <p:spPr>
            <a:xfrm>
              <a:off x="8526739" y="4390711"/>
              <a:ext cx="2039319" cy="235962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>
              <a:norm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1400" b="1" spc="30" dirty="0">
                  <a:solidFill>
                    <a:schemeClr val="accent4">
                      <a:lumMod val="100000"/>
                    </a:schemeClr>
                  </a:solidFill>
                </a:rPr>
                <a:t>输入标题文本</a:t>
              </a:r>
              <a:endParaRPr lang="zh-CN" altLang="en-US" sz="1400" b="1" spc="30" dirty="0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8526738" y="4667437"/>
              <a:ext cx="2039319" cy="464128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25400" tIns="25400" rIns="25400" bIns="2540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tx1"/>
                  </a:solidFill>
                </a:rPr>
                <a:t>请替换文字内容复制你的内容到此</a:t>
              </a:r>
              <a:br>
                <a:rPr lang="zh-CN" altLang="en-US" sz="1000" dirty="0">
                  <a:solidFill>
                    <a:schemeClr val="tx1"/>
                  </a:solidFill>
                </a:rPr>
              </a:br>
              <a:endParaRPr lang="zh-CN" alt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4" name="千图PPT彼岸天：ID 8661124库_组合 43"/>
          <p:cNvGrpSpPr/>
          <p:nvPr>
            <p:custDataLst>
              <p:tags r:id="rId4"/>
            </p:custDataLst>
          </p:nvPr>
        </p:nvGrpSpPr>
        <p:grpSpPr>
          <a:xfrm>
            <a:off x="1612186" y="2266211"/>
            <a:ext cx="2018230" cy="740853"/>
            <a:chOff x="1612186" y="2266211"/>
            <a:chExt cx="2018230" cy="740853"/>
          </a:xfrm>
        </p:grpSpPr>
        <p:sp>
          <p:nvSpPr>
            <p:cNvPr id="40" name="矩形 39"/>
            <p:cNvSpPr/>
            <p:nvPr/>
          </p:nvSpPr>
          <p:spPr>
            <a:xfrm>
              <a:off x="1612186" y="2266211"/>
              <a:ext cx="2018230" cy="235962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>
              <a:norm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1400" b="1" spc="30" dirty="0">
                  <a:solidFill>
                    <a:schemeClr val="accent1">
                      <a:lumMod val="100000"/>
                    </a:schemeClr>
                  </a:solidFill>
                </a:rPr>
                <a:t>输入标题文本</a:t>
              </a:r>
              <a:endParaRPr lang="zh-CN" altLang="en-US" sz="1400" b="1" spc="30" dirty="0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1612186" y="2542936"/>
              <a:ext cx="2018230" cy="464128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25400" tIns="25400" rIns="25400" bIns="2540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tx1"/>
                  </a:solidFill>
                </a:rPr>
                <a:t>请替换文字内容复制你的内容到此</a:t>
              </a:r>
              <a:br>
                <a:rPr lang="zh-CN" altLang="en-US" sz="1000" dirty="0">
                  <a:solidFill>
                    <a:schemeClr val="tx1"/>
                  </a:solidFill>
                </a:rPr>
              </a:br>
              <a:endParaRPr lang="zh-CN" alt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5"/>
            </p:custDataLst>
          </p:nvPr>
        </p:nvGrpSpPr>
        <p:grpSpPr>
          <a:xfrm>
            <a:off x="3630416" y="1592796"/>
            <a:ext cx="6185544" cy="4909684"/>
            <a:chOff x="3630416" y="1592796"/>
            <a:chExt cx="6185544" cy="4909684"/>
          </a:xfrm>
        </p:grpSpPr>
        <p:sp>
          <p:nvSpPr>
            <p:cNvPr id="9" name="任意多边形: 形状 8"/>
            <p:cNvSpPr/>
            <p:nvPr/>
          </p:nvSpPr>
          <p:spPr>
            <a:xfrm>
              <a:off x="5302914" y="2845356"/>
              <a:ext cx="1451071" cy="3657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614" y="0"/>
                  </a:moveTo>
                  <a:lnTo>
                    <a:pt x="10982" y="11"/>
                  </a:lnTo>
                  <a:lnTo>
                    <a:pt x="10495" y="7316"/>
                  </a:lnTo>
                  <a:lnTo>
                    <a:pt x="10311" y="7316"/>
                  </a:lnTo>
                  <a:lnTo>
                    <a:pt x="5040" y="4934"/>
                  </a:lnTo>
                  <a:lnTo>
                    <a:pt x="4098" y="5274"/>
                  </a:lnTo>
                  <a:lnTo>
                    <a:pt x="9839" y="8344"/>
                  </a:lnTo>
                  <a:lnTo>
                    <a:pt x="9157" y="13657"/>
                  </a:lnTo>
                  <a:lnTo>
                    <a:pt x="1743" y="10307"/>
                  </a:lnTo>
                  <a:lnTo>
                    <a:pt x="465" y="10768"/>
                  </a:lnTo>
                  <a:lnTo>
                    <a:pt x="8348" y="14989"/>
                  </a:lnTo>
                  <a:cubicBezTo>
                    <a:pt x="8869" y="15678"/>
                    <a:pt x="8688" y="17187"/>
                    <a:pt x="8374" y="18525"/>
                  </a:cubicBezTo>
                  <a:cubicBezTo>
                    <a:pt x="8077" y="19789"/>
                    <a:pt x="7686" y="20827"/>
                    <a:pt x="7641" y="20946"/>
                  </a:cubicBezTo>
                  <a:lnTo>
                    <a:pt x="0" y="20946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20946"/>
                  </a:lnTo>
                  <a:lnTo>
                    <a:pt x="14478" y="20946"/>
                  </a:lnTo>
                  <a:cubicBezTo>
                    <a:pt x="14472" y="20926"/>
                    <a:pt x="13902" y="19197"/>
                    <a:pt x="13212" y="15954"/>
                  </a:cubicBezTo>
                  <a:cubicBezTo>
                    <a:pt x="12517" y="12693"/>
                    <a:pt x="13674" y="12692"/>
                    <a:pt x="13674" y="12692"/>
                  </a:cubicBezTo>
                  <a:lnTo>
                    <a:pt x="20503" y="9431"/>
                  </a:lnTo>
                  <a:lnTo>
                    <a:pt x="19114" y="8696"/>
                  </a:lnTo>
                  <a:lnTo>
                    <a:pt x="12631" y="11452"/>
                  </a:lnTo>
                  <a:lnTo>
                    <a:pt x="11953" y="7859"/>
                  </a:lnTo>
                  <a:lnTo>
                    <a:pt x="16953" y="5473"/>
                  </a:lnTo>
                  <a:lnTo>
                    <a:pt x="15932" y="4933"/>
                  </a:lnTo>
                  <a:lnTo>
                    <a:pt x="11790" y="6734"/>
                  </a:lnTo>
                  <a:lnTo>
                    <a:pt x="1161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noFill/>
              <a:miter lim="4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0" name="椭圆 9"/>
            <p:cNvSpPr/>
            <p:nvPr/>
          </p:nvSpPr>
          <p:spPr>
            <a:xfrm>
              <a:off x="3645166" y="3689614"/>
              <a:ext cx="1264772" cy="1264772"/>
            </a:xfrm>
            <a:prstGeom prst="ellipse">
              <a:avLst/>
            </a:prstGeom>
            <a:solidFill>
              <a:schemeClr val="accent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4055151" y="4108241"/>
              <a:ext cx="536833" cy="448620"/>
            </a:xfrm>
            <a:custGeom>
              <a:avLst/>
              <a:gdLst>
                <a:gd name="T0" fmla="*/ 256 w 256"/>
                <a:gd name="T1" fmla="*/ 26 h 215"/>
                <a:gd name="T2" fmla="*/ 246 w 256"/>
                <a:gd name="T3" fmla="*/ 40 h 215"/>
                <a:gd name="T4" fmla="*/ 229 w 256"/>
                <a:gd name="T5" fmla="*/ 55 h 215"/>
                <a:gd name="T6" fmla="*/ 230 w 256"/>
                <a:gd name="T7" fmla="*/ 59 h 215"/>
                <a:gd name="T8" fmla="*/ 230 w 256"/>
                <a:gd name="T9" fmla="*/ 63 h 215"/>
                <a:gd name="T10" fmla="*/ 227 w 256"/>
                <a:gd name="T11" fmla="*/ 90 h 215"/>
                <a:gd name="T12" fmla="*/ 219 w 256"/>
                <a:gd name="T13" fmla="*/ 119 h 215"/>
                <a:gd name="T14" fmla="*/ 204 w 256"/>
                <a:gd name="T15" fmla="*/ 148 h 215"/>
                <a:gd name="T16" fmla="*/ 184 w 256"/>
                <a:gd name="T17" fmla="*/ 174 h 215"/>
                <a:gd name="T18" fmla="*/ 156 w 256"/>
                <a:gd name="T19" fmla="*/ 196 h 215"/>
                <a:gd name="T20" fmla="*/ 122 w 256"/>
                <a:gd name="T21" fmla="*/ 210 h 215"/>
                <a:gd name="T22" fmla="*/ 78 w 256"/>
                <a:gd name="T23" fmla="*/ 215 h 215"/>
                <a:gd name="T24" fmla="*/ 59 w 256"/>
                <a:gd name="T25" fmla="*/ 214 h 215"/>
                <a:gd name="T26" fmla="*/ 38 w 256"/>
                <a:gd name="T27" fmla="*/ 210 h 215"/>
                <a:gd name="T28" fmla="*/ 18 w 256"/>
                <a:gd name="T29" fmla="*/ 203 h 215"/>
                <a:gd name="T30" fmla="*/ 0 w 256"/>
                <a:gd name="T31" fmla="*/ 191 h 215"/>
                <a:gd name="T32" fmla="*/ 42 w 256"/>
                <a:gd name="T33" fmla="*/ 188 h 215"/>
                <a:gd name="T34" fmla="*/ 78 w 256"/>
                <a:gd name="T35" fmla="*/ 169 h 215"/>
                <a:gd name="T36" fmla="*/ 68 w 256"/>
                <a:gd name="T37" fmla="*/ 168 h 215"/>
                <a:gd name="T38" fmla="*/ 55 w 256"/>
                <a:gd name="T39" fmla="*/ 164 h 215"/>
                <a:gd name="T40" fmla="*/ 41 w 256"/>
                <a:gd name="T41" fmla="*/ 153 h 215"/>
                <a:gd name="T42" fmla="*/ 29 w 256"/>
                <a:gd name="T43" fmla="*/ 132 h 215"/>
                <a:gd name="T44" fmla="*/ 33 w 256"/>
                <a:gd name="T45" fmla="*/ 133 h 215"/>
                <a:gd name="T46" fmla="*/ 40 w 256"/>
                <a:gd name="T47" fmla="*/ 132 h 215"/>
                <a:gd name="T48" fmla="*/ 46 w 256"/>
                <a:gd name="T49" fmla="*/ 132 h 215"/>
                <a:gd name="T50" fmla="*/ 52 w 256"/>
                <a:gd name="T51" fmla="*/ 131 h 215"/>
                <a:gd name="T52" fmla="*/ 29 w 256"/>
                <a:gd name="T53" fmla="*/ 119 h 215"/>
                <a:gd name="T54" fmla="*/ 17 w 256"/>
                <a:gd name="T55" fmla="*/ 103 h 215"/>
                <a:gd name="T56" fmla="*/ 12 w 256"/>
                <a:gd name="T57" fmla="*/ 88 h 215"/>
                <a:gd name="T58" fmla="*/ 11 w 256"/>
                <a:gd name="T59" fmla="*/ 77 h 215"/>
                <a:gd name="T60" fmla="*/ 21 w 256"/>
                <a:gd name="T61" fmla="*/ 82 h 215"/>
                <a:gd name="T62" fmla="*/ 34 w 256"/>
                <a:gd name="T63" fmla="*/ 84 h 215"/>
                <a:gd name="T64" fmla="*/ 17 w 256"/>
                <a:gd name="T65" fmla="*/ 65 h 215"/>
                <a:gd name="T66" fmla="*/ 11 w 256"/>
                <a:gd name="T67" fmla="*/ 46 h 215"/>
                <a:gd name="T68" fmla="*/ 12 w 256"/>
                <a:gd name="T69" fmla="*/ 28 h 215"/>
                <a:gd name="T70" fmla="*/ 17 w 256"/>
                <a:gd name="T71" fmla="*/ 12 h 215"/>
                <a:gd name="T72" fmla="*/ 49 w 256"/>
                <a:gd name="T73" fmla="*/ 41 h 215"/>
                <a:gd name="T74" fmla="*/ 78 w 256"/>
                <a:gd name="T75" fmla="*/ 58 h 215"/>
                <a:gd name="T76" fmla="*/ 105 w 256"/>
                <a:gd name="T77" fmla="*/ 66 h 215"/>
                <a:gd name="T78" fmla="*/ 126 w 256"/>
                <a:gd name="T79" fmla="*/ 68 h 215"/>
                <a:gd name="T80" fmla="*/ 126 w 256"/>
                <a:gd name="T81" fmla="*/ 46 h 215"/>
                <a:gd name="T82" fmla="*/ 133 w 256"/>
                <a:gd name="T83" fmla="*/ 27 h 215"/>
                <a:gd name="T84" fmla="*/ 146 w 256"/>
                <a:gd name="T85" fmla="*/ 12 h 215"/>
                <a:gd name="T86" fmla="*/ 166 w 256"/>
                <a:gd name="T87" fmla="*/ 3 h 215"/>
                <a:gd name="T88" fmla="*/ 192 w 256"/>
                <a:gd name="T89" fmla="*/ 3 h 215"/>
                <a:gd name="T90" fmla="*/ 214 w 256"/>
                <a:gd name="T91" fmla="*/ 18 h 215"/>
                <a:gd name="T92" fmla="*/ 227 w 256"/>
                <a:gd name="T93" fmla="*/ 16 h 215"/>
                <a:gd name="T94" fmla="*/ 248 w 256"/>
                <a:gd name="T95" fmla="*/ 6 h 215"/>
                <a:gd name="T96" fmla="*/ 246 w 256"/>
                <a:gd name="T97" fmla="*/ 13 h 215"/>
                <a:gd name="T98" fmla="*/ 241 w 256"/>
                <a:gd name="T99" fmla="*/ 21 h 215"/>
                <a:gd name="T100" fmla="*/ 234 w 256"/>
                <a:gd name="T101" fmla="*/ 29 h 215"/>
                <a:gd name="T102" fmla="*/ 225 w 256"/>
                <a:gd name="T103" fmla="*/ 36 h 215"/>
                <a:gd name="T104" fmla="*/ 234 w 256"/>
                <a:gd name="T105" fmla="*/ 34 h 215"/>
                <a:gd name="T106" fmla="*/ 244 w 256"/>
                <a:gd name="T107" fmla="*/ 31 h 215"/>
                <a:gd name="T108" fmla="*/ 256 w 256"/>
                <a:gd name="T109" fmla="*/ 26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6" h="215">
                  <a:moveTo>
                    <a:pt x="256" y="26"/>
                  </a:moveTo>
                  <a:cubicBezTo>
                    <a:pt x="254" y="30"/>
                    <a:pt x="251" y="35"/>
                    <a:pt x="246" y="40"/>
                  </a:cubicBezTo>
                  <a:cubicBezTo>
                    <a:pt x="242" y="46"/>
                    <a:pt x="236" y="51"/>
                    <a:pt x="229" y="55"/>
                  </a:cubicBezTo>
                  <a:cubicBezTo>
                    <a:pt x="229" y="56"/>
                    <a:pt x="230" y="58"/>
                    <a:pt x="230" y="59"/>
                  </a:cubicBezTo>
                  <a:cubicBezTo>
                    <a:pt x="230" y="60"/>
                    <a:pt x="230" y="62"/>
                    <a:pt x="230" y="63"/>
                  </a:cubicBezTo>
                  <a:cubicBezTo>
                    <a:pt x="230" y="71"/>
                    <a:pt x="229" y="80"/>
                    <a:pt x="227" y="90"/>
                  </a:cubicBezTo>
                  <a:cubicBezTo>
                    <a:pt x="225" y="99"/>
                    <a:pt x="222" y="109"/>
                    <a:pt x="219" y="119"/>
                  </a:cubicBezTo>
                  <a:cubicBezTo>
                    <a:pt x="215" y="128"/>
                    <a:pt x="210" y="138"/>
                    <a:pt x="204" y="148"/>
                  </a:cubicBezTo>
                  <a:cubicBezTo>
                    <a:pt x="198" y="157"/>
                    <a:pt x="192" y="166"/>
                    <a:pt x="184" y="174"/>
                  </a:cubicBezTo>
                  <a:cubicBezTo>
                    <a:pt x="176" y="183"/>
                    <a:pt x="166" y="190"/>
                    <a:pt x="156" y="196"/>
                  </a:cubicBezTo>
                  <a:cubicBezTo>
                    <a:pt x="146" y="202"/>
                    <a:pt x="135" y="207"/>
                    <a:pt x="122" y="210"/>
                  </a:cubicBezTo>
                  <a:cubicBezTo>
                    <a:pt x="107" y="213"/>
                    <a:pt x="93" y="215"/>
                    <a:pt x="78" y="215"/>
                  </a:cubicBezTo>
                  <a:cubicBezTo>
                    <a:pt x="72" y="215"/>
                    <a:pt x="65" y="215"/>
                    <a:pt x="59" y="214"/>
                  </a:cubicBezTo>
                  <a:cubicBezTo>
                    <a:pt x="52" y="213"/>
                    <a:pt x="45" y="212"/>
                    <a:pt x="38" y="210"/>
                  </a:cubicBezTo>
                  <a:cubicBezTo>
                    <a:pt x="32" y="208"/>
                    <a:pt x="25" y="206"/>
                    <a:pt x="18" y="203"/>
                  </a:cubicBezTo>
                  <a:cubicBezTo>
                    <a:pt x="12" y="200"/>
                    <a:pt x="6" y="196"/>
                    <a:pt x="0" y="191"/>
                  </a:cubicBezTo>
                  <a:cubicBezTo>
                    <a:pt x="15" y="193"/>
                    <a:pt x="29" y="192"/>
                    <a:pt x="42" y="188"/>
                  </a:cubicBezTo>
                  <a:cubicBezTo>
                    <a:pt x="55" y="183"/>
                    <a:pt x="67" y="177"/>
                    <a:pt x="78" y="169"/>
                  </a:cubicBezTo>
                  <a:cubicBezTo>
                    <a:pt x="76" y="169"/>
                    <a:pt x="72" y="168"/>
                    <a:pt x="68" y="168"/>
                  </a:cubicBezTo>
                  <a:cubicBezTo>
                    <a:pt x="64" y="167"/>
                    <a:pt x="60" y="166"/>
                    <a:pt x="55" y="164"/>
                  </a:cubicBezTo>
                  <a:cubicBezTo>
                    <a:pt x="51" y="161"/>
                    <a:pt x="46" y="158"/>
                    <a:pt x="41" y="153"/>
                  </a:cubicBezTo>
                  <a:cubicBezTo>
                    <a:pt x="36" y="148"/>
                    <a:pt x="32" y="141"/>
                    <a:pt x="29" y="132"/>
                  </a:cubicBezTo>
                  <a:cubicBezTo>
                    <a:pt x="30" y="132"/>
                    <a:pt x="31" y="132"/>
                    <a:pt x="33" y="133"/>
                  </a:cubicBezTo>
                  <a:cubicBezTo>
                    <a:pt x="35" y="133"/>
                    <a:pt x="37" y="133"/>
                    <a:pt x="40" y="132"/>
                  </a:cubicBezTo>
                  <a:cubicBezTo>
                    <a:pt x="42" y="132"/>
                    <a:pt x="44" y="132"/>
                    <a:pt x="46" y="132"/>
                  </a:cubicBezTo>
                  <a:cubicBezTo>
                    <a:pt x="49" y="131"/>
                    <a:pt x="51" y="131"/>
                    <a:pt x="52" y="131"/>
                  </a:cubicBezTo>
                  <a:cubicBezTo>
                    <a:pt x="42" y="128"/>
                    <a:pt x="35" y="124"/>
                    <a:pt x="29" y="119"/>
                  </a:cubicBezTo>
                  <a:cubicBezTo>
                    <a:pt x="23" y="113"/>
                    <a:pt x="19" y="108"/>
                    <a:pt x="17" y="103"/>
                  </a:cubicBezTo>
                  <a:cubicBezTo>
                    <a:pt x="14" y="98"/>
                    <a:pt x="12" y="93"/>
                    <a:pt x="12" y="88"/>
                  </a:cubicBezTo>
                  <a:cubicBezTo>
                    <a:pt x="11" y="83"/>
                    <a:pt x="11" y="79"/>
                    <a:pt x="11" y="77"/>
                  </a:cubicBezTo>
                  <a:cubicBezTo>
                    <a:pt x="13" y="78"/>
                    <a:pt x="17" y="80"/>
                    <a:pt x="21" y="82"/>
                  </a:cubicBezTo>
                  <a:cubicBezTo>
                    <a:pt x="26" y="83"/>
                    <a:pt x="30" y="84"/>
                    <a:pt x="34" y="84"/>
                  </a:cubicBezTo>
                  <a:cubicBezTo>
                    <a:pt x="26" y="77"/>
                    <a:pt x="21" y="71"/>
                    <a:pt x="17" y="65"/>
                  </a:cubicBezTo>
                  <a:cubicBezTo>
                    <a:pt x="14" y="58"/>
                    <a:pt x="12" y="52"/>
                    <a:pt x="11" y="46"/>
                  </a:cubicBezTo>
                  <a:cubicBezTo>
                    <a:pt x="10" y="40"/>
                    <a:pt x="11" y="34"/>
                    <a:pt x="12" y="28"/>
                  </a:cubicBezTo>
                  <a:cubicBezTo>
                    <a:pt x="13" y="23"/>
                    <a:pt x="15" y="17"/>
                    <a:pt x="17" y="12"/>
                  </a:cubicBezTo>
                  <a:cubicBezTo>
                    <a:pt x="28" y="24"/>
                    <a:pt x="38" y="33"/>
                    <a:pt x="49" y="41"/>
                  </a:cubicBezTo>
                  <a:cubicBezTo>
                    <a:pt x="59" y="48"/>
                    <a:pt x="69" y="54"/>
                    <a:pt x="78" y="58"/>
                  </a:cubicBezTo>
                  <a:cubicBezTo>
                    <a:pt x="88" y="62"/>
                    <a:pt x="97" y="64"/>
                    <a:pt x="105" y="66"/>
                  </a:cubicBezTo>
                  <a:cubicBezTo>
                    <a:pt x="113" y="67"/>
                    <a:pt x="120" y="68"/>
                    <a:pt x="126" y="68"/>
                  </a:cubicBezTo>
                  <a:cubicBezTo>
                    <a:pt x="125" y="60"/>
                    <a:pt x="125" y="53"/>
                    <a:pt x="126" y="46"/>
                  </a:cubicBezTo>
                  <a:cubicBezTo>
                    <a:pt x="127" y="39"/>
                    <a:pt x="129" y="33"/>
                    <a:pt x="133" y="27"/>
                  </a:cubicBezTo>
                  <a:cubicBezTo>
                    <a:pt x="136" y="21"/>
                    <a:pt x="140" y="16"/>
                    <a:pt x="146" y="12"/>
                  </a:cubicBezTo>
                  <a:cubicBezTo>
                    <a:pt x="151" y="8"/>
                    <a:pt x="158" y="5"/>
                    <a:pt x="166" y="3"/>
                  </a:cubicBezTo>
                  <a:cubicBezTo>
                    <a:pt x="175" y="0"/>
                    <a:pt x="184" y="1"/>
                    <a:pt x="192" y="3"/>
                  </a:cubicBezTo>
                  <a:cubicBezTo>
                    <a:pt x="201" y="6"/>
                    <a:pt x="208" y="11"/>
                    <a:pt x="214" y="18"/>
                  </a:cubicBezTo>
                  <a:cubicBezTo>
                    <a:pt x="217" y="18"/>
                    <a:pt x="221" y="17"/>
                    <a:pt x="227" y="16"/>
                  </a:cubicBezTo>
                  <a:cubicBezTo>
                    <a:pt x="233" y="14"/>
                    <a:pt x="240" y="11"/>
                    <a:pt x="248" y="6"/>
                  </a:cubicBezTo>
                  <a:cubicBezTo>
                    <a:pt x="248" y="8"/>
                    <a:pt x="247" y="10"/>
                    <a:pt x="246" y="13"/>
                  </a:cubicBezTo>
                  <a:cubicBezTo>
                    <a:pt x="244" y="15"/>
                    <a:pt x="243" y="18"/>
                    <a:pt x="241" y="21"/>
                  </a:cubicBezTo>
                  <a:cubicBezTo>
                    <a:pt x="239" y="24"/>
                    <a:pt x="237" y="27"/>
                    <a:pt x="234" y="29"/>
                  </a:cubicBezTo>
                  <a:cubicBezTo>
                    <a:pt x="231" y="32"/>
                    <a:pt x="228" y="34"/>
                    <a:pt x="225" y="36"/>
                  </a:cubicBezTo>
                  <a:cubicBezTo>
                    <a:pt x="228" y="35"/>
                    <a:pt x="231" y="35"/>
                    <a:pt x="234" y="34"/>
                  </a:cubicBezTo>
                  <a:cubicBezTo>
                    <a:pt x="237" y="33"/>
                    <a:pt x="240" y="32"/>
                    <a:pt x="244" y="31"/>
                  </a:cubicBezTo>
                  <a:cubicBezTo>
                    <a:pt x="248" y="30"/>
                    <a:pt x="252" y="28"/>
                    <a:pt x="256" y="26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2" name="椭圆 11"/>
            <p:cNvSpPr/>
            <p:nvPr/>
          </p:nvSpPr>
          <p:spPr>
            <a:xfrm>
              <a:off x="4789704" y="1925567"/>
              <a:ext cx="914554" cy="914555"/>
            </a:xfrm>
            <a:prstGeom prst="ellipse">
              <a:avLst/>
            </a:prstGeom>
            <a:solidFill>
              <a:schemeClr val="accent3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3" name="任意多边形: 形状 12"/>
            <p:cNvSpPr/>
            <p:nvPr/>
          </p:nvSpPr>
          <p:spPr>
            <a:xfrm>
              <a:off x="5055498" y="2222800"/>
              <a:ext cx="383086" cy="320136"/>
            </a:xfrm>
            <a:custGeom>
              <a:avLst/>
              <a:gdLst>
                <a:gd name="T0" fmla="*/ 256 w 256"/>
                <a:gd name="T1" fmla="*/ 26 h 215"/>
                <a:gd name="T2" fmla="*/ 246 w 256"/>
                <a:gd name="T3" fmla="*/ 40 h 215"/>
                <a:gd name="T4" fmla="*/ 229 w 256"/>
                <a:gd name="T5" fmla="*/ 55 h 215"/>
                <a:gd name="T6" fmla="*/ 230 w 256"/>
                <a:gd name="T7" fmla="*/ 59 h 215"/>
                <a:gd name="T8" fmla="*/ 230 w 256"/>
                <a:gd name="T9" fmla="*/ 63 h 215"/>
                <a:gd name="T10" fmla="*/ 227 w 256"/>
                <a:gd name="T11" fmla="*/ 90 h 215"/>
                <a:gd name="T12" fmla="*/ 219 w 256"/>
                <a:gd name="T13" fmla="*/ 119 h 215"/>
                <a:gd name="T14" fmla="*/ 204 w 256"/>
                <a:gd name="T15" fmla="*/ 148 h 215"/>
                <a:gd name="T16" fmla="*/ 184 w 256"/>
                <a:gd name="T17" fmla="*/ 174 h 215"/>
                <a:gd name="T18" fmla="*/ 156 w 256"/>
                <a:gd name="T19" fmla="*/ 196 h 215"/>
                <a:gd name="T20" fmla="*/ 122 w 256"/>
                <a:gd name="T21" fmla="*/ 210 h 215"/>
                <a:gd name="T22" fmla="*/ 78 w 256"/>
                <a:gd name="T23" fmla="*/ 215 h 215"/>
                <a:gd name="T24" fmla="*/ 59 w 256"/>
                <a:gd name="T25" fmla="*/ 214 h 215"/>
                <a:gd name="T26" fmla="*/ 38 w 256"/>
                <a:gd name="T27" fmla="*/ 210 h 215"/>
                <a:gd name="T28" fmla="*/ 18 w 256"/>
                <a:gd name="T29" fmla="*/ 203 h 215"/>
                <a:gd name="T30" fmla="*/ 0 w 256"/>
                <a:gd name="T31" fmla="*/ 191 h 215"/>
                <a:gd name="T32" fmla="*/ 42 w 256"/>
                <a:gd name="T33" fmla="*/ 188 h 215"/>
                <a:gd name="T34" fmla="*/ 78 w 256"/>
                <a:gd name="T35" fmla="*/ 169 h 215"/>
                <a:gd name="T36" fmla="*/ 68 w 256"/>
                <a:gd name="T37" fmla="*/ 168 h 215"/>
                <a:gd name="T38" fmla="*/ 55 w 256"/>
                <a:gd name="T39" fmla="*/ 164 h 215"/>
                <a:gd name="T40" fmla="*/ 41 w 256"/>
                <a:gd name="T41" fmla="*/ 153 h 215"/>
                <a:gd name="T42" fmla="*/ 29 w 256"/>
                <a:gd name="T43" fmla="*/ 132 h 215"/>
                <a:gd name="T44" fmla="*/ 33 w 256"/>
                <a:gd name="T45" fmla="*/ 133 h 215"/>
                <a:gd name="T46" fmla="*/ 40 w 256"/>
                <a:gd name="T47" fmla="*/ 132 h 215"/>
                <a:gd name="T48" fmla="*/ 46 w 256"/>
                <a:gd name="T49" fmla="*/ 132 h 215"/>
                <a:gd name="T50" fmla="*/ 52 w 256"/>
                <a:gd name="T51" fmla="*/ 131 h 215"/>
                <a:gd name="T52" fmla="*/ 29 w 256"/>
                <a:gd name="T53" fmla="*/ 119 h 215"/>
                <a:gd name="T54" fmla="*/ 17 w 256"/>
                <a:gd name="T55" fmla="*/ 103 h 215"/>
                <a:gd name="T56" fmla="*/ 12 w 256"/>
                <a:gd name="T57" fmla="*/ 88 h 215"/>
                <a:gd name="T58" fmla="*/ 11 w 256"/>
                <a:gd name="T59" fmla="*/ 77 h 215"/>
                <a:gd name="T60" fmla="*/ 21 w 256"/>
                <a:gd name="T61" fmla="*/ 82 h 215"/>
                <a:gd name="T62" fmla="*/ 34 w 256"/>
                <a:gd name="T63" fmla="*/ 84 h 215"/>
                <a:gd name="T64" fmla="*/ 17 w 256"/>
                <a:gd name="T65" fmla="*/ 65 h 215"/>
                <a:gd name="T66" fmla="*/ 11 w 256"/>
                <a:gd name="T67" fmla="*/ 46 h 215"/>
                <a:gd name="T68" fmla="*/ 12 w 256"/>
                <a:gd name="T69" fmla="*/ 28 h 215"/>
                <a:gd name="T70" fmla="*/ 17 w 256"/>
                <a:gd name="T71" fmla="*/ 12 h 215"/>
                <a:gd name="T72" fmla="*/ 49 w 256"/>
                <a:gd name="T73" fmla="*/ 41 h 215"/>
                <a:gd name="T74" fmla="*/ 78 w 256"/>
                <a:gd name="T75" fmla="*/ 58 h 215"/>
                <a:gd name="T76" fmla="*/ 105 w 256"/>
                <a:gd name="T77" fmla="*/ 66 h 215"/>
                <a:gd name="T78" fmla="*/ 126 w 256"/>
                <a:gd name="T79" fmla="*/ 68 h 215"/>
                <a:gd name="T80" fmla="*/ 126 w 256"/>
                <a:gd name="T81" fmla="*/ 46 h 215"/>
                <a:gd name="T82" fmla="*/ 133 w 256"/>
                <a:gd name="T83" fmla="*/ 27 h 215"/>
                <a:gd name="T84" fmla="*/ 146 w 256"/>
                <a:gd name="T85" fmla="*/ 12 h 215"/>
                <a:gd name="T86" fmla="*/ 166 w 256"/>
                <a:gd name="T87" fmla="*/ 3 h 215"/>
                <a:gd name="T88" fmla="*/ 192 w 256"/>
                <a:gd name="T89" fmla="*/ 3 h 215"/>
                <a:gd name="T90" fmla="*/ 214 w 256"/>
                <a:gd name="T91" fmla="*/ 18 h 215"/>
                <a:gd name="T92" fmla="*/ 227 w 256"/>
                <a:gd name="T93" fmla="*/ 16 h 215"/>
                <a:gd name="T94" fmla="*/ 248 w 256"/>
                <a:gd name="T95" fmla="*/ 6 h 215"/>
                <a:gd name="T96" fmla="*/ 246 w 256"/>
                <a:gd name="T97" fmla="*/ 13 h 215"/>
                <a:gd name="T98" fmla="*/ 241 w 256"/>
                <a:gd name="T99" fmla="*/ 21 h 215"/>
                <a:gd name="T100" fmla="*/ 234 w 256"/>
                <a:gd name="T101" fmla="*/ 29 h 215"/>
                <a:gd name="T102" fmla="*/ 225 w 256"/>
                <a:gd name="T103" fmla="*/ 36 h 215"/>
                <a:gd name="T104" fmla="*/ 234 w 256"/>
                <a:gd name="T105" fmla="*/ 34 h 215"/>
                <a:gd name="T106" fmla="*/ 244 w 256"/>
                <a:gd name="T107" fmla="*/ 31 h 215"/>
                <a:gd name="T108" fmla="*/ 256 w 256"/>
                <a:gd name="T109" fmla="*/ 26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6" h="215">
                  <a:moveTo>
                    <a:pt x="256" y="26"/>
                  </a:moveTo>
                  <a:cubicBezTo>
                    <a:pt x="254" y="30"/>
                    <a:pt x="251" y="35"/>
                    <a:pt x="246" y="40"/>
                  </a:cubicBezTo>
                  <a:cubicBezTo>
                    <a:pt x="242" y="46"/>
                    <a:pt x="236" y="51"/>
                    <a:pt x="229" y="55"/>
                  </a:cubicBezTo>
                  <a:cubicBezTo>
                    <a:pt x="229" y="56"/>
                    <a:pt x="230" y="58"/>
                    <a:pt x="230" y="59"/>
                  </a:cubicBezTo>
                  <a:cubicBezTo>
                    <a:pt x="230" y="60"/>
                    <a:pt x="230" y="62"/>
                    <a:pt x="230" y="63"/>
                  </a:cubicBezTo>
                  <a:cubicBezTo>
                    <a:pt x="230" y="71"/>
                    <a:pt x="229" y="80"/>
                    <a:pt x="227" y="90"/>
                  </a:cubicBezTo>
                  <a:cubicBezTo>
                    <a:pt x="225" y="99"/>
                    <a:pt x="222" y="109"/>
                    <a:pt x="219" y="119"/>
                  </a:cubicBezTo>
                  <a:cubicBezTo>
                    <a:pt x="215" y="128"/>
                    <a:pt x="210" y="138"/>
                    <a:pt x="204" y="148"/>
                  </a:cubicBezTo>
                  <a:cubicBezTo>
                    <a:pt x="198" y="157"/>
                    <a:pt x="192" y="166"/>
                    <a:pt x="184" y="174"/>
                  </a:cubicBezTo>
                  <a:cubicBezTo>
                    <a:pt x="176" y="183"/>
                    <a:pt x="166" y="190"/>
                    <a:pt x="156" y="196"/>
                  </a:cubicBezTo>
                  <a:cubicBezTo>
                    <a:pt x="146" y="202"/>
                    <a:pt x="135" y="207"/>
                    <a:pt x="122" y="210"/>
                  </a:cubicBezTo>
                  <a:cubicBezTo>
                    <a:pt x="107" y="213"/>
                    <a:pt x="93" y="215"/>
                    <a:pt x="78" y="215"/>
                  </a:cubicBezTo>
                  <a:cubicBezTo>
                    <a:pt x="72" y="215"/>
                    <a:pt x="65" y="215"/>
                    <a:pt x="59" y="214"/>
                  </a:cubicBezTo>
                  <a:cubicBezTo>
                    <a:pt x="52" y="213"/>
                    <a:pt x="45" y="212"/>
                    <a:pt x="38" y="210"/>
                  </a:cubicBezTo>
                  <a:cubicBezTo>
                    <a:pt x="32" y="208"/>
                    <a:pt x="25" y="206"/>
                    <a:pt x="18" y="203"/>
                  </a:cubicBezTo>
                  <a:cubicBezTo>
                    <a:pt x="12" y="200"/>
                    <a:pt x="6" y="196"/>
                    <a:pt x="0" y="191"/>
                  </a:cubicBezTo>
                  <a:cubicBezTo>
                    <a:pt x="15" y="193"/>
                    <a:pt x="29" y="192"/>
                    <a:pt x="42" y="188"/>
                  </a:cubicBezTo>
                  <a:cubicBezTo>
                    <a:pt x="55" y="183"/>
                    <a:pt x="67" y="177"/>
                    <a:pt x="78" y="169"/>
                  </a:cubicBezTo>
                  <a:cubicBezTo>
                    <a:pt x="76" y="169"/>
                    <a:pt x="72" y="168"/>
                    <a:pt x="68" y="168"/>
                  </a:cubicBezTo>
                  <a:cubicBezTo>
                    <a:pt x="64" y="167"/>
                    <a:pt x="60" y="166"/>
                    <a:pt x="55" y="164"/>
                  </a:cubicBezTo>
                  <a:cubicBezTo>
                    <a:pt x="51" y="161"/>
                    <a:pt x="46" y="158"/>
                    <a:pt x="41" y="153"/>
                  </a:cubicBezTo>
                  <a:cubicBezTo>
                    <a:pt x="36" y="148"/>
                    <a:pt x="32" y="141"/>
                    <a:pt x="29" y="132"/>
                  </a:cubicBezTo>
                  <a:cubicBezTo>
                    <a:pt x="30" y="132"/>
                    <a:pt x="31" y="132"/>
                    <a:pt x="33" y="133"/>
                  </a:cubicBezTo>
                  <a:cubicBezTo>
                    <a:pt x="35" y="133"/>
                    <a:pt x="37" y="133"/>
                    <a:pt x="40" y="132"/>
                  </a:cubicBezTo>
                  <a:cubicBezTo>
                    <a:pt x="42" y="132"/>
                    <a:pt x="44" y="132"/>
                    <a:pt x="46" y="132"/>
                  </a:cubicBezTo>
                  <a:cubicBezTo>
                    <a:pt x="49" y="131"/>
                    <a:pt x="51" y="131"/>
                    <a:pt x="52" y="131"/>
                  </a:cubicBezTo>
                  <a:cubicBezTo>
                    <a:pt x="42" y="128"/>
                    <a:pt x="35" y="124"/>
                    <a:pt x="29" y="119"/>
                  </a:cubicBezTo>
                  <a:cubicBezTo>
                    <a:pt x="23" y="113"/>
                    <a:pt x="19" y="108"/>
                    <a:pt x="17" y="103"/>
                  </a:cubicBezTo>
                  <a:cubicBezTo>
                    <a:pt x="14" y="98"/>
                    <a:pt x="12" y="93"/>
                    <a:pt x="12" y="88"/>
                  </a:cubicBezTo>
                  <a:cubicBezTo>
                    <a:pt x="11" y="83"/>
                    <a:pt x="11" y="79"/>
                    <a:pt x="11" y="77"/>
                  </a:cubicBezTo>
                  <a:cubicBezTo>
                    <a:pt x="13" y="78"/>
                    <a:pt x="17" y="80"/>
                    <a:pt x="21" y="82"/>
                  </a:cubicBezTo>
                  <a:cubicBezTo>
                    <a:pt x="26" y="83"/>
                    <a:pt x="30" y="84"/>
                    <a:pt x="34" y="84"/>
                  </a:cubicBezTo>
                  <a:cubicBezTo>
                    <a:pt x="26" y="77"/>
                    <a:pt x="21" y="71"/>
                    <a:pt x="17" y="65"/>
                  </a:cubicBezTo>
                  <a:cubicBezTo>
                    <a:pt x="14" y="58"/>
                    <a:pt x="12" y="52"/>
                    <a:pt x="11" y="46"/>
                  </a:cubicBezTo>
                  <a:cubicBezTo>
                    <a:pt x="10" y="40"/>
                    <a:pt x="11" y="34"/>
                    <a:pt x="12" y="28"/>
                  </a:cubicBezTo>
                  <a:cubicBezTo>
                    <a:pt x="13" y="23"/>
                    <a:pt x="15" y="17"/>
                    <a:pt x="17" y="12"/>
                  </a:cubicBezTo>
                  <a:cubicBezTo>
                    <a:pt x="28" y="24"/>
                    <a:pt x="38" y="33"/>
                    <a:pt x="49" y="41"/>
                  </a:cubicBezTo>
                  <a:cubicBezTo>
                    <a:pt x="59" y="48"/>
                    <a:pt x="69" y="54"/>
                    <a:pt x="78" y="58"/>
                  </a:cubicBezTo>
                  <a:cubicBezTo>
                    <a:pt x="88" y="62"/>
                    <a:pt x="97" y="64"/>
                    <a:pt x="105" y="66"/>
                  </a:cubicBezTo>
                  <a:cubicBezTo>
                    <a:pt x="113" y="67"/>
                    <a:pt x="120" y="68"/>
                    <a:pt x="126" y="68"/>
                  </a:cubicBezTo>
                  <a:cubicBezTo>
                    <a:pt x="125" y="60"/>
                    <a:pt x="125" y="53"/>
                    <a:pt x="126" y="46"/>
                  </a:cubicBezTo>
                  <a:cubicBezTo>
                    <a:pt x="127" y="39"/>
                    <a:pt x="129" y="33"/>
                    <a:pt x="133" y="27"/>
                  </a:cubicBezTo>
                  <a:cubicBezTo>
                    <a:pt x="136" y="21"/>
                    <a:pt x="140" y="16"/>
                    <a:pt x="146" y="12"/>
                  </a:cubicBezTo>
                  <a:cubicBezTo>
                    <a:pt x="151" y="8"/>
                    <a:pt x="158" y="5"/>
                    <a:pt x="166" y="3"/>
                  </a:cubicBezTo>
                  <a:cubicBezTo>
                    <a:pt x="175" y="0"/>
                    <a:pt x="184" y="1"/>
                    <a:pt x="192" y="3"/>
                  </a:cubicBezTo>
                  <a:cubicBezTo>
                    <a:pt x="201" y="6"/>
                    <a:pt x="208" y="11"/>
                    <a:pt x="214" y="18"/>
                  </a:cubicBezTo>
                  <a:cubicBezTo>
                    <a:pt x="217" y="18"/>
                    <a:pt x="221" y="17"/>
                    <a:pt x="227" y="16"/>
                  </a:cubicBezTo>
                  <a:cubicBezTo>
                    <a:pt x="233" y="14"/>
                    <a:pt x="240" y="11"/>
                    <a:pt x="248" y="6"/>
                  </a:cubicBezTo>
                  <a:cubicBezTo>
                    <a:pt x="248" y="8"/>
                    <a:pt x="247" y="10"/>
                    <a:pt x="246" y="13"/>
                  </a:cubicBezTo>
                  <a:cubicBezTo>
                    <a:pt x="244" y="15"/>
                    <a:pt x="243" y="18"/>
                    <a:pt x="241" y="21"/>
                  </a:cubicBezTo>
                  <a:cubicBezTo>
                    <a:pt x="239" y="24"/>
                    <a:pt x="237" y="27"/>
                    <a:pt x="234" y="29"/>
                  </a:cubicBezTo>
                  <a:cubicBezTo>
                    <a:pt x="231" y="32"/>
                    <a:pt x="228" y="34"/>
                    <a:pt x="225" y="36"/>
                  </a:cubicBezTo>
                  <a:cubicBezTo>
                    <a:pt x="228" y="35"/>
                    <a:pt x="231" y="35"/>
                    <a:pt x="234" y="34"/>
                  </a:cubicBezTo>
                  <a:cubicBezTo>
                    <a:pt x="237" y="33"/>
                    <a:pt x="240" y="32"/>
                    <a:pt x="244" y="31"/>
                  </a:cubicBezTo>
                  <a:cubicBezTo>
                    <a:pt x="248" y="30"/>
                    <a:pt x="252" y="28"/>
                    <a:pt x="256" y="26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4" name="椭圆 13"/>
            <p:cNvSpPr/>
            <p:nvPr/>
          </p:nvSpPr>
          <p:spPr>
            <a:xfrm>
              <a:off x="5780736" y="2600198"/>
              <a:ext cx="583980" cy="583980"/>
            </a:xfrm>
            <a:prstGeom prst="ellipse">
              <a:avLst/>
            </a:prstGeom>
            <a:solidFill>
              <a:schemeClr val="accent2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5" name="任意多边形: 形状 14"/>
            <p:cNvSpPr/>
            <p:nvPr/>
          </p:nvSpPr>
          <p:spPr>
            <a:xfrm>
              <a:off x="5970577" y="2808552"/>
              <a:ext cx="204300" cy="170729"/>
            </a:xfrm>
            <a:custGeom>
              <a:avLst/>
              <a:gdLst>
                <a:gd name="T0" fmla="*/ 256 w 256"/>
                <a:gd name="T1" fmla="*/ 26 h 215"/>
                <a:gd name="T2" fmla="*/ 246 w 256"/>
                <a:gd name="T3" fmla="*/ 40 h 215"/>
                <a:gd name="T4" fmla="*/ 229 w 256"/>
                <a:gd name="T5" fmla="*/ 55 h 215"/>
                <a:gd name="T6" fmla="*/ 230 w 256"/>
                <a:gd name="T7" fmla="*/ 59 h 215"/>
                <a:gd name="T8" fmla="*/ 230 w 256"/>
                <a:gd name="T9" fmla="*/ 63 h 215"/>
                <a:gd name="T10" fmla="*/ 227 w 256"/>
                <a:gd name="T11" fmla="*/ 90 h 215"/>
                <a:gd name="T12" fmla="*/ 219 w 256"/>
                <a:gd name="T13" fmla="*/ 119 h 215"/>
                <a:gd name="T14" fmla="*/ 204 w 256"/>
                <a:gd name="T15" fmla="*/ 148 h 215"/>
                <a:gd name="T16" fmla="*/ 184 w 256"/>
                <a:gd name="T17" fmla="*/ 174 h 215"/>
                <a:gd name="T18" fmla="*/ 156 w 256"/>
                <a:gd name="T19" fmla="*/ 196 h 215"/>
                <a:gd name="T20" fmla="*/ 122 w 256"/>
                <a:gd name="T21" fmla="*/ 210 h 215"/>
                <a:gd name="T22" fmla="*/ 78 w 256"/>
                <a:gd name="T23" fmla="*/ 215 h 215"/>
                <a:gd name="T24" fmla="*/ 59 w 256"/>
                <a:gd name="T25" fmla="*/ 214 h 215"/>
                <a:gd name="T26" fmla="*/ 38 w 256"/>
                <a:gd name="T27" fmla="*/ 210 h 215"/>
                <a:gd name="T28" fmla="*/ 18 w 256"/>
                <a:gd name="T29" fmla="*/ 203 h 215"/>
                <a:gd name="T30" fmla="*/ 0 w 256"/>
                <a:gd name="T31" fmla="*/ 191 h 215"/>
                <a:gd name="T32" fmla="*/ 42 w 256"/>
                <a:gd name="T33" fmla="*/ 188 h 215"/>
                <a:gd name="T34" fmla="*/ 78 w 256"/>
                <a:gd name="T35" fmla="*/ 169 h 215"/>
                <a:gd name="T36" fmla="*/ 68 w 256"/>
                <a:gd name="T37" fmla="*/ 168 h 215"/>
                <a:gd name="T38" fmla="*/ 55 w 256"/>
                <a:gd name="T39" fmla="*/ 164 h 215"/>
                <a:gd name="T40" fmla="*/ 41 w 256"/>
                <a:gd name="T41" fmla="*/ 153 h 215"/>
                <a:gd name="T42" fmla="*/ 29 w 256"/>
                <a:gd name="T43" fmla="*/ 132 h 215"/>
                <a:gd name="T44" fmla="*/ 33 w 256"/>
                <a:gd name="T45" fmla="*/ 133 h 215"/>
                <a:gd name="T46" fmla="*/ 40 w 256"/>
                <a:gd name="T47" fmla="*/ 132 h 215"/>
                <a:gd name="T48" fmla="*/ 46 w 256"/>
                <a:gd name="T49" fmla="*/ 132 h 215"/>
                <a:gd name="T50" fmla="*/ 52 w 256"/>
                <a:gd name="T51" fmla="*/ 131 h 215"/>
                <a:gd name="T52" fmla="*/ 29 w 256"/>
                <a:gd name="T53" fmla="*/ 119 h 215"/>
                <a:gd name="T54" fmla="*/ 17 w 256"/>
                <a:gd name="T55" fmla="*/ 103 h 215"/>
                <a:gd name="T56" fmla="*/ 12 w 256"/>
                <a:gd name="T57" fmla="*/ 88 h 215"/>
                <a:gd name="T58" fmla="*/ 11 w 256"/>
                <a:gd name="T59" fmla="*/ 77 h 215"/>
                <a:gd name="T60" fmla="*/ 21 w 256"/>
                <a:gd name="T61" fmla="*/ 82 h 215"/>
                <a:gd name="T62" fmla="*/ 34 w 256"/>
                <a:gd name="T63" fmla="*/ 84 h 215"/>
                <a:gd name="T64" fmla="*/ 17 w 256"/>
                <a:gd name="T65" fmla="*/ 65 h 215"/>
                <a:gd name="T66" fmla="*/ 11 w 256"/>
                <a:gd name="T67" fmla="*/ 46 h 215"/>
                <a:gd name="T68" fmla="*/ 12 w 256"/>
                <a:gd name="T69" fmla="*/ 28 h 215"/>
                <a:gd name="T70" fmla="*/ 17 w 256"/>
                <a:gd name="T71" fmla="*/ 12 h 215"/>
                <a:gd name="T72" fmla="*/ 49 w 256"/>
                <a:gd name="T73" fmla="*/ 41 h 215"/>
                <a:gd name="T74" fmla="*/ 78 w 256"/>
                <a:gd name="T75" fmla="*/ 58 h 215"/>
                <a:gd name="T76" fmla="*/ 105 w 256"/>
                <a:gd name="T77" fmla="*/ 66 h 215"/>
                <a:gd name="T78" fmla="*/ 126 w 256"/>
                <a:gd name="T79" fmla="*/ 68 h 215"/>
                <a:gd name="T80" fmla="*/ 126 w 256"/>
                <a:gd name="T81" fmla="*/ 46 h 215"/>
                <a:gd name="T82" fmla="*/ 133 w 256"/>
                <a:gd name="T83" fmla="*/ 27 h 215"/>
                <a:gd name="T84" fmla="*/ 146 w 256"/>
                <a:gd name="T85" fmla="*/ 12 h 215"/>
                <a:gd name="T86" fmla="*/ 166 w 256"/>
                <a:gd name="T87" fmla="*/ 3 h 215"/>
                <a:gd name="T88" fmla="*/ 192 w 256"/>
                <a:gd name="T89" fmla="*/ 3 h 215"/>
                <a:gd name="T90" fmla="*/ 214 w 256"/>
                <a:gd name="T91" fmla="*/ 18 h 215"/>
                <a:gd name="T92" fmla="*/ 227 w 256"/>
                <a:gd name="T93" fmla="*/ 16 h 215"/>
                <a:gd name="T94" fmla="*/ 248 w 256"/>
                <a:gd name="T95" fmla="*/ 6 h 215"/>
                <a:gd name="T96" fmla="*/ 246 w 256"/>
                <a:gd name="T97" fmla="*/ 13 h 215"/>
                <a:gd name="T98" fmla="*/ 241 w 256"/>
                <a:gd name="T99" fmla="*/ 21 h 215"/>
                <a:gd name="T100" fmla="*/ 234 w 256"/>
                <a:gd name="T101" fmla="*/ 29 h 215"/>
                <a:gd name="T102" fmla="*/ 225 w 256"/>
                <a:gd name="T103" fmla="*/ 36 h 215"/>
                <a:gd name="T104" fmla="*/ 234 w 256"/>
                <a:gd name="T105" fmla="*/ 34 h 215"/>
                <a:gd name="T106" fmla="*/ 244 w 256"/>
                <a:gd name="T107" fmla="*/ 31 h 215"/>
                <a:gd name="T108" fmla="*/ 256 w 256"/>
                <a:gd name="T109" fmla="*/ 26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6" h="215">
                  <a:moveTo>
                    <a:pt x="256" y="26"/>
                  </a:moveTo>
                  <a:cubicBezTo>
                    <a:pt x="254" y="30"/>
                    <a:pt x="251" y="35"/>
                    <a:pt x="246" y="40"/>
                  </a:cubicBezTo>
                  <a:cubicBezTo>
                    <a:pt x="242" y="46"/>
                    <a:pt x="236" y="51"/>
                    <a:pt x="229" y="55"/>
                  </a:cubicBezTo>
                  <a:cubicBezTo>
                    <a:pt x="229" y="56"/>
                    <a:pt x="230" y="58"/>
                    <a:pt x="230" y="59"/>
                  </a:cubicBezTo>
                  <a:cubicBezTo>
                    <a:pt x="230" y="60"/>
                    <a:pt x="230" y="62"/>
                    <a:pt x="230" y="63"/>
                  </a:cubicBezTo>
                  <a:cubicBezTo>
                    <a:pt x="230" y="71"/>
                    <a:pt x="229" y="80"/>
                    <a:pt x="227" y="90"/>
                  </a:cubicBezTo>
                  <a:cubicBezTo>
                    <a:pt x="225" y="99"/>
                    <a:pt x="222" y="109"/>
                    <a:pt x="219" y="119"/>
                  </a:cubicBezTo>
                  <a:cubicBezTo>
                    <a:pt x="215" y="128"/>
                    <a:pt x="210" y="138"/>
                    <a:pt x="204" y="148"/>
                  </a:cubicBezTo>
                  <a:cubicBezTo>
                    <a:pt x="198" y="157"/>
                    <a:pt x="192" y="166"/>
                    <a:pt x="184" y="174"/>
                  </a:cubicBezTo>
                  <a:cubicBezTo>
                    <a:pt x="176" y="183"/>
                    <a:pt x="166" y="190"/>
                    <a:pt x="156" y="196"/>
                  </a:cubicBezTo>
                  <a:cubicBezTo>
                    <a:pt x="146" y="202"/>
                    <a:pt x="135" y="207"/>
                    <a:pt x="122" y="210"/>
                  </a:cubicBezTo>
                  <a:cubicBezTo>
                    <a:pt x="107" y="213"/>
                    <a:pt x="93" y="215"/>
                    <a:pt x="78" y="215"/>
                  </a:cubicBezTo>
                  <a:cubicBezTo>
                    <a:pt x="72" y="215"/>
                    <a:pt x="65" y="215"/>
                    <a:pt x="59" y="214"/>
                  </a:cubicBezTo>
                  <a:cubicBezTo>
                    <a:pt x="52" y="213"/>
                    <a:pt x="45" y="212"/>
                    <a:pt x="38" y="210"/>
                  </a:cubicBezTo>
                  <a:cubicBezTo>
                    <a:pt x="32" y="208"/>
                    <a:pt x="25" y="206"/>
                    <a:pt x="18" y="203"/>
                  </a:cubicBezTo>
                  <a:cubicBezTo>
                    <a:pt x="12" y="200"/>
                    <a:pt x="6" y="196"/>
                    <a:pt x="0" y="191"/>
                  </a:cubicBezTo>
                  <a:cubicBezTo>
                    <a:pt x="15" y="193"/>
                    <a:pt x="29" y="192"/>
                    <a:pt x="42" y="188"/>
                  </a:cubicBezTo>
                  <a:cubicBezTo>
                    <a:pt x="55" y="183"/>
                    <a:pt x="67" y="177"/>
                    <a:pt x="78" y="169"/>
                  </a:cubicBezTo>
                  <a:cubicBezTo>
                    <a:pt x="76" y="169"/>
                    <a:pt x="72" y="168"/>
                    <a:pt x="68" y="168"/>
                  </a:cubicBezTo>
                  <a:cubicBezTo>
                    <a:pt x="64" y="167"/>
                    <a:pt x="60" y="166"/>
                    <a:pt x="55" y="164"/>
                  </a:cubicBezTo>
                  <a:cubicBezTo>
                    <a:pt x="51" y="161"/>
                    <a:pt x="46" y="158"/>
                    <a:pt x="41" y="153"/>
                  </a:cubicBezTo>
                  <a:cubicBezTo>
                    <a:pt x="36" y="148"/>
                    <a:pt x="32" y="141"/>
                    <a:pt x="29" y="132"/>
                  </a:cubicBezTo>
                  <a:cubicBezTo>
                    <a:pt x="30" y="132"/>
                    <a:pt x="31" y="132"/>
                    <a:pt x="33" y="133"/>
                  </a:cubicBezTo>
                  <a:cubicBezTo>
                    <a:pt x="35" y="133"/>
                    <a:pt x="37" y="133"/>
                    <a:pt x="40" y="132"/>
                  </a:cubicBezTo>
                  <a:cubicBezTo>
                    <a:pt x="42" y="132"/>
                    <a:pt x="44" y="132"/>
                    <a:pt x="46" y="132"/>
                  </a:cubicBezTo>
                  <a:cubicBezTo>
                    <a:pt x="49" y="131"/>
                    <a:pt x="51" y="131"/>
                    <a:pt x="52" y="131"/>
                  </a:cubicBezTo>
                  <a:cubicBezTo>
                    <a:pt x="42" y="128"/>
                    <a:pt x="35" y="124"/>
                    <a:pt x="29" y="119"/>
                  </a:cubicBezTo>
                  <a:cubicBezTo>
                    <a:pt x="23" y="113"/>
                    <a:pt x="19" y="108"/>
                    <a:pt x="17" y="103"/>
                  </a:cubicBezTo>
                  <a:cubicBezTo>
                    <a:pt x="14" y="98"/>
                    <a:pt x="12" y="93"/>
                    <a:pt x="12" y="88"/>
                  </a:cubicBezTo>
                  <a:cubicBezTo>
                    <a:pt x="11" y="83"/>
                    <a:pt x="11" y="79"/>
                    <a:pt x="11" y="77"/>
                  </a:cubicBezTo>
                  <a:cubicBezTo>
                    <a:pt x="13" y="78"/>
                    <a:pt x="17" y="80"/>
                    <a:pt x="21" y="82"/>
                  </a:cubicBezTo>
                  <a:cubicBezTo>
                    <a:pt x="26" y="83"/>
                    <a:pt x="30" y="84"/>
                    <a:pt x="34" y="84"/>
                  </a:cubicBezTo>
                  <a:cubicBezTo>
                    <a:pt x="26" y="77"/>
                    <a:pt x="21" y="71"/>
                    <a:pt x="17" y="65"/>
                  </a:cubicBezTo>
                  <a:cubicBezTo>
                    <a:pt x="14" y="58"/>
                    <a:pt x="12" y="52"/>
                    <a:pt x="11" y="46"/>
                  </a:cubicBezTo>
                  <a:cubicBezTo>
                    <a:pt x="10" y="40"/>
                    <a:pt x="11" y="34"/>
                    <a:pt x="12" y="28"/>
                  </a:cubicBezTo>
                  <a:cubicBezTo>
                    <a:pt x="13" y="23"/>
                    <a:pt x="15" y="17"/>
                    <a:pt x="17" y="12"/>
                  </a:cubicBezTo>
                  <a:cubicBezTo>
                    <a:pt x="28" y="24"/>
                    <a:pt x="38" y="33"/>
                    <a:pt x="49" y="41"/>
                  </a:cubicBezTo>
                  <a:cubicBezTo>
                    <a:pt x="59" y="48"/>
                    <a:pt x="69" y="54"/>
                    <a:pt x="78" y="58"/>
                  </a:cubicBezTo>
                  <a:cubicBezTo>
                    <a:pt x="88" y="62"/>
                    <a:pt x="97" y="64"/>
                    <a:pt x="105" y="66"/>
                  </a:cubicBezTo>
                  <a:cubicBezTo>
                    <a:pt x="113" y="67"/>
                    <a:pt x="120" y="68"/>
                    <a:pt x="126" y="68"/>
                  </a:cubicBezTo>
                  <a:cubicBezTo>
                    <a:pt x="125" y="60"/>
                    <a:pt x="125" y="53"/>
                    <a:pt x="126" y="46"/>
                  </a:cubicBezTo>
                  <a:cubicBezTo>
                    <a:pt x="127" y="39"/>
                    <a:pt x="129" y="33"/>
                    <a:pt x="133" y="27"/>
                  </a:cubicBezTo>
                  <a:cubicBezTo>
                    <a:pt x="136" y="21"/>
                    <a:pt x="140" y="16"/>
                    <a:pt x="146" y="12"/>
                  </a:cubicBezTo>
                  <a:cubicBezTo>
                    <a:pt x="151" y="8"/>
                    <a:pt x="158" y="5"/>
                    <a:pt x="166" y="3"/>
                  </a:cubicBezTo>
                  <a:cubicBezTo>
                    <a:pt x="175" y="0"/>
                    <a:pt x="184" y="1"/>
                    <a:pt x="192" y="3"/>
                  </a:cubicBezTo>
                  <a:cubicBezTo>
                    <a:pt x="201" y="6"/>
                    <a:pt x="208" y="11"/>
                    <a:pt x="214" y="18"/>
                  </a:cubicBezTo>
                  <a:cubicBezTo>
                    <a:pt x="217" y="18"/>
                    <a:pt x="221" y="17"/>
                    <a:pt x="227" y="16"/>
                  </a:cubicBezTo>
                  <a:cubicBezTo>
                    <a:pt x="233" y="14"/>
                    <a:pt x="240" y="11"/>
                    <a:pt x="248" y="6"/>
                  </a:cubicBezTo>
                  <a:cubicBezTo>
                    <a:pt x="248" y="8"/>
                    <a:pt x="247" y="10"/>
                    <a:pt x="246" y="13"/>
                  </a:cubicBezTo>
                  <a:cubicBezTo>
                    <a:pt x="244" y="15"/>
                    <a:pt x="243" y="18"/>
                    <a:pt x="241" y="21"/>
                  </a:cubicBezTo>
                  <a:cubicBezTo>
                    <a:pt x="239" y="24"/>
                    <a:pt x="237" y="27"/>
                    <a:pt x="234" y="29"/>
                  </a:cubicBezTo>
                  <a:cubicBezTo>
                    <a:pt x="231" y="32"/>
                    <a:pt x="228" y="34"/>
                    <a:pt x="225" y="36"/>
                  </a:cubicBezTo>
                  <a:cubicBezTo>
                    <a:pt x="228" y="35"/>
                    <a:pt x="231" y="35"/>
                    <a:pt x="234" y="34"/>
                  </a:cubicBezTo>
                  <a:cubicBezTo>
                    <a:pt x="237" y="33"/>
                    <a:pt x="240" y="32"/>
                    <a:pt x="244" y="31"/>
                  </a:cubicBezTo>
                  <a:cubicBezTo>
                    <a:pt x="248" y="30"/>
                    <a:pt x="252" y="28"/>
                    <a:pt x="256" y="26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6" name="椭圆 15"/>
            <p:cNvSpPr/>
            <p:nvPr/>
          </p:nvSpPr>
          <p:spPr>
            <a:xfrm>
              <a:off x="5062968" y="4243491"/>
              <a:ext cx="583980" cy="583980"/>
            </a:xfrm>
            <a:prstGeom prst="ellipse">
              <a:avLst/>
            </a:prstGeom>
            <a:solidFill>
              <a:schemeClr val="accent3">
                <a:lumMod val="10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7" name="任意多边形: 形状 16"/>
            <p:cNvSpPr/>
            <p:nvPr/>
          </p:nvSpPr>
          <p:spPr>
            <a:xfrm>
              <a:off x="5257627" y="4454143"/>
              <a:ext cx="194661" cy="162674"/>
            </a:xfrm>
            <a:custGeom>
              <a:avLst/>
              <a:gdLst>
                <a:gd name="T0" fmla="*/ 256 w 256"/>
                <a:gd name="T1" fmla="*/ 26 h 215"/>
                <a:gd name="T2" fmla="*/ 246 w 256"/>
                <a:gd name="T3" fmla="*/ 40 h 215"/>
                <a:gd name="T4" fmla="*/ 229 w 256"/>
                <a:gd name="T5" fmla="*/ 55 h 215"/>
                <a:gd name="T6" fmla="*/ 230 w 256"/>
                <a:gd name="T7" fmla="*/ 59 h 215"/>
                <a:gd name="T8" fmla="*/ 230 w 256"/>
                <a:gd name="T9" fmla="*/ 63 h 215"/>
                <a:gd name="T10" fmla="*/ 227 w 256"/>
                <a:gd name="T11" fmla="*/ 90 h 215"/>
                <a:gd name="T12" fmla="*/ 219 w 256"/>
                <a:gd name="T13" fmla="*/ 119 h 215"/>
                <a:gd name="T14" fmla="*/ 204 w 256"/>
                <a:gd name="T15" fmla="*/ 148 h 215"/>
                <a:gd name="T16" fmla="*/ 184 w 256"/>
                <a:gd name="T17" fmla="*/ 174 h 215"/>
                <a:gd name="T18" fmla="*/ 156 w 256"/>
                <a:gd name="T19" fmla="*/ 196 h 215"/>
                <a:gd name="T20" fmla="*/ 122 w 256"/>
                <a:gd name="T21" fmla="*/ 210 h 215"/>
                <a:gd name="T22" fmla="*/ 78 w 256"/>
                <a:gd name="T23" fmla="*/ 215 h 215"/>
                <a:gd name="T24" fmla="*/ 59 w 256"/>
                <a:gd name="T25" fmla="*/ 214 h 215"/>
                <a:gd name="T26" fmla="*/ 38 w 256"/>
                <a:gd name="T27" fmla="*/ 210 h 215"/>
                <a:gd name="T28" fmla="*/ 18 w 256"/>
                <a:gd name="T29" fmla="*/ 203 h 215"/>
                <a:gd name="T30" fmla="*/ 0 w 256"/>
                <a:gd name="T31" fmla="*/ 191 h 215"/>
                <a:gd name="T32" fmla="*/ 42 w 256"/>
                <a:gd name="T33" fmla="*/ 188 h 215"/>
                <a:gd name="T34" fmla="*/ 78 w 256"/>
                <a:gd name="T35" fmla="*/ 169 h 215"/>
                <a:gd name="T36" fmla="*/ 68 w 256"/>
                <a:gd name="T37" fmla="*/ 168 h 215"/>
                <a:gd name="T38" fmla="*/ 55 w 256"/>
                <a:gd name="T39" fmla="*/ 164 h 215"/>
                <a:gd name="T40" fmla="*/ 41 w 256"/>
                <a:gd name="T41" fmla="*/ 153 h 215"/>
                <a:gd name="T42" fmla="*/ 29 w 256"/>
                <a:gd name="T43" fmla="*/ 132 h 215"/>
                <a:gd name="T44" fmla="*/ 33 w 256"/>
                <a:gd name="T45" fmla="*/ 133 h 215"/>
                <a:gd name="T46" fmla="*/ 40 w 256"/>
                <a:gd name="T47" fmla="*/ 132 h 215"/>
                <a:gd name="T48" fmla="*/ 46 w 256"/>
                <a:gd name="T49" fmla="*/ 132 h 215"/>
                <a:gd name="T50" fmla="*/ 52 w 256"/>
                <a:gd name="T51" fmla="*/ 131 h 215"/>
                <a:gd name="T52" fmla="*/ 29 w 256"/>
                <a:gd name="T53" fmla="*/ 119 h 215"/>
                <a:gd name="T54" fmla="*/ 17 w 256"/>
                <a:gd name="T55" fmla="*/ 103 h 215"/>
                <a:gd name="T56" fmla="*/ 12 w 256"/>
                <a:gd name="T57" fmla="*/ 88 h 215"/>
                <a:gd name="T58" fmla="*/ 11 w 256"/>
                <a:gd name="T59" fmla="*/ 77 h 215"/>
                <a:gd name="T60" fmla="*/ 21 w 256"/>
                <a:gd name="T61" fmla="*/ 82 h 215"/>
                <a:gd name="T62" fmla="*/ 34 w 256"/>
                <a:gd name="T63" fmla="*/ 84 h 215"/>
                <a:gd name="T64" fmla="*/ 17 w 256"/>
                <a:gd name="T65" fmla="*/ 65 h 215"/>
                <a:gd name="T66" fmla="*/ 11 w 256"/>
                <a:gd name="T67" fmla="*/ 46 h 215"/>
                <a:gd name="T68" fmla="*/ 12 w 256"/>
                <a:gd name="T69" fmla="*/ 28 h 215"/>
                <a:gd name="T70" fmla="*/ 17 w 256"/>
                <a:gd name="T71" fmla="*/ 12 h 215"/>
                <a:gd name="T72" fmla="*/ 49 w 256"/>
                <a:gd name="T73" fmla="*/ 41 h 215"/>
                <a:gd name="T74" fmla="*/ 78 w 256"/>
                <a:gd name="T75" fmla="*/ 58 h 215"/>
                <a:gd name="T76" fmla="*/ 105 w 256"/>
                <a:gd name="T77" fmla="*/ 66 h 215"/>
                <a:gd name="T78" fmla="*/ 126 w 256"/>
                <a:gd name="T79" fmla="*/ 68 h 215"/>
                <a:gd name="T80" fmla="*/ 126 w 256"/>
                <a:gd name="T81" fmla="*/ 46 h 215"/>
                <a:gd name="T82" fmla="*/ 133 w 256"/>
                <a:gd name="T83" fmla="*/ 27 h 215"/>
                <a:gd name="T84" fmla="*/ 146 w 256"/>
                <a:gd name="T85" fmla="*/ 12 h 215"/>
                <a:gd name="T86" fmla="*/ 166 w 256"/>
                <a:gd name="T87" fmla="*/ 3 h 215"/>
                <a:gd name="T88" fmla="*/ 192 w 256"/>
                <a:gd name="T89" fmla="*/ 3 h 215"/>
                <a:gd name="T90" fmla="*/ 214 w 256"/>
                <a:gd name="T91" fmla="*/ 18 h 215"/>
                <a:gd name="T92" fmla="*/ 227 w 256"/>
                <a:gd name="T93" fmla="*/ 16 h 215"/>
                <a:gd name="T94" fmla="*/ 248 w 256"/>
                <a:gd name="T95" fmla="*/ 6 h 215"/>
                <a:gd name="T96" fmla="*/ 246 w 256"/>
                <a:gd name="T97" fmla="*/ 13 h 215"/>
                <a:gd name="T98" fmla="*/ 241 w 256"/>
                <a:gd name="T99" fmla="*/ 21 h 215"/>
                <a:gd name="T100" fmla="*/ 234 w 256"/>
                <a:gd name="T101" fmla="*/ 29 h 215"/>
                <a:gd name="T102" fmla="*/ 225 w 256"/>
                <a:gd name="T103" fmla="*/ 36 h 215"/>
                <a:gd name="T104" fmla="*/ 234 w 256"/>
                <a:gd name="T105" fmla="*/ 34 h 215"/>
                <a:gd name="T106" fmla="*/ 244 w 256"/>
                <a:gd name="T107" fmla="*/ 31 h 215"/>
                <a:gd name="T108" fmla="*/ 256 w 256"/>
                <a:gd name="T109" fmla="*/ 26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6" h="215">
                  <a:moveTo>
                    <a:pt x="256" y="26"/>
                  </a:moveTo>
                  <a:cubicBezTo>
                    <a:pt x="254" y="30"/>
                    <a:pt x="251" y="35"/>
                    <a:pt x="246" y="40"/>
                  </a:cubicBezTo>
                  <a:cubicBezTo>
                    <a:pt x="242" y="46"/>
                    <a:pt x="236" y="51"/>
                    <a:pt x="229" y="55"/>
                  </a:cubicBezTo>
                  <a:cubicBezTo>
                    <a:pt x="229" y="56"/>
                    <a:pt x="230" y="58"/>
                    <a:pt x="230" y="59"/>
                  </a:cubicBezTo>
                  <a:cubicBezTo>
                    <a:pt x="230" y="60"/>
                    <a:pt x="230" y="62"/>
                    <a:pt x="230" y="63"/>
                  </a:cubicBezTo>
                  <a:cubicBezTo>
                    <a:pt x="230" y="71"/>
                    <a:pt x="229" y="80"/>
                    <a:pt x="227" y="90"/>
                  </a:cubicBezTo>
                  <a:cubicBezTo>
                    <a:pt x="225" y="99"/>
                    <a:pt x="222" y="109"/>
                    <a:pt x="219" y="119"/>
                  </a:cubicBezTo>
                  <a:cubicBezTo>
                    <a:pt x="215" y="128"/>
                    <a:pt x="210" y="138"/>
                    <a:pt x="204" y="148"/>
                  </a:cubicBezTo>
                  <a:cubicBezTo>
                    <a:pt x="198" y="157"/>
                    <a:pt x="192" y="166"/>
                    <a:pt x="184" y="174"/>
                  </a:cubicBezTo>
                  <a:cubicBezTo>
                    <a:pt x="176" y="183"/>
                    <a:pt x="166" y="190"/>
                    <a:pt x="156" y="196"/>
                  </a:cubicBezTo>
                  <a:cubicBezTo>
                    <a:pt x="146" y="202"/>
                    <a:pt x="135" y="207"/>
                    <a:pt x="122" y="210"/>
                  </a:cubicBezTo>
                  <a:cubicBezTo>
                    <a:pt x="107" y="213"/>
                    <a:pt x="93" y="215"/>
                    <a:pt x="78" y="215"/>
                  </a:cubicBezTo>
                  <a:cubicBezTo>
                    <a:pt x="72" y="215"/>
                    <a:pt x="65" y="215"/>
                    <a:pt x="59" y="214"/>
                  </a:cubicBezTo>
                  <a:cubicBezTo>
                    <a:pt x="52" y="213"/>
                    <a:pt x="45" y="212"/>
                    <a:pt x="38" y="210"/>
                  </a:cubicBezTo>
                  <a:cubicBezTo>
                    <a:pt x="32" y="208"/>
                    <a:pt x="25" y="206"/>
                    <a:pt x="18" y="203"/>
                  </a:cubicBezTo>
                  <a:cubicBezTo>
                    <a:pt x="12" y="200"/>
                    <a:pt x="6" y="196"/>
                    <a:pt x="0" y="191"/>
                  </a:cubicBezTo>
                  <a:cubicBezTo>
                    <a:pt x="15" y="193"/>
                    <a:pt x="29" y="192"/>
                    <a:pt x="42" y="188"/>
                  </a:cubicBezTo>
                  <a:cubicBezTo>
                    <a:pt x="55" y="183"/>
                    <a:pt x="67" y="177"/>
                    <a:pt x="78" y="169"/>
                  </a:cubicBezTo>
                  <a:cubicBezTo>
                    <a:pt x="76" y="169"/>
                    <a:pt x="72" y="168"/>
                    <a:pt x="68" y="168"/>
                  </a:cubicBezTo>
                  <a:cubicBezTo>
                    <a:pt x="64" y="167"/>
                    <a:pt x="60" y="166"/>
                    <a:pt x="55" y="164"/>
                  </a:cubicBezTo>
                  <a:cubicBezTo>
                    <a:pt x="51" y="161"/>
                    <a:pt x="46" y="158"/>
                    <a:pt x="41" y="153"/>
                  </a:cubicBezTo>
                  <a:cubicBezTo>
                    <a:pt x="36" y="148"/>
                    <a:pt x="32" y="141"/>
                    <a:pt x="29" y="132"/>
                  </a:cubicBezTo>
                  <a:cubicBezTo>
                    <a:pt x="30" y="132"/>
                    <a:pt x="31" y="132"/>
                    <a:pt x="33" y="133"/>
                  </a:cubicBezTo>
                  <a:cubicBezTo>
                    <a:pt x="35" y="133"/>
                    <a:pt x="37" y="133"/>
                    <a:pt x="40" y="132"/>
                  </a:cubicBezTo>
                  <a:cubicBezTo>
                    <a:pt x="42" y="132"/>
                    <a:pt x="44" y="132"/>
                    <a:pt x="46" y="132"/>
                  </a:cubicBezTo>
                  <a:cubicBezTo>
                    <a:pt x="49" y="131"/>
                    <a:pt x="51" y="131"/>
                    <a:pt x="52" y="131"/>
                  </a:cubicBezTo>
                  <a:cubicBezTo>
                    <a:pt x="42" y="128"/>
                    <a:pt x="35" y="124"/>
                    <a:pt x="29" y="119"/>
                  </a:cubicBezTo>
                  <a:cubicBezTo>
                    <a:pt x="23" y="113"/>
                    <a:pt x="19" y="108"/>
                    <a:pt x="17" y="103"/>
                  </a:cubicBezTo>
                  <a:cubicBezTo>
                    <a:pt x="14" y="98"/>
                    <a:pt x="12" y="93"/>
                    <a:pt x="12" y="88"/>
                  </a:cubicBezTo>
                  <a:cubicBezTo>
                    <a:pt x="11" y="83"/>
                    <a:pt x="11" y="79"/>
                    <a:pt x="11" y="77"/>
                  </a:cubicBezTo>
                  <a:cubicBezTo>
                    <a:pt x="13" y="78"/>
                    <a:pt x="17" y="80"/>
                    <a:pt x="21" y="82"/>
                  </a:cubicBezTo>
                  <a:cubicBezTo>
                    <a:pt x="26" y="83"/>
                    <a:pt x="30" y="84"/>
                    <a:pt x="34" y="84"/>
                  </a:cubicBezTo>
                  <a:cubicBezTo>
                    <a:pt x="26" y="77"/>
                    <a:pt x="21" y="71"/>
                    <a:pt x="17" y="65"/>
                  </a:cubicBezTo>
                  <a:cubicBezTo>
                    <a:pt x="14" y="58"/>
                    <a:pt x="12" y="52"/>
                    <a:pt x="11" y="46"/>
                  </a:cubicBezTo>
                  <a:cubicBezTo>
                    <a:pt x="10" y="40"/>
                    <a:pt x="11" y="34"/>
                    <a:pt x="12" y="28"/>
                  </a:cubicBezTo>
                  <a:cubicBezTo>
                    <a:pt x="13" y="23"/>
                    <a:pt x="15" y="17"/>
                    <a:pt x="17" y="12"/>
                  </a:cubicBezTo>
                  <a:cubicBezTo>
                    <a:pt x="28" y="24"/>
                    <a:pt x="38" y="33"/>
                    <a:pt x="49" y="41"/>
                  </a:cubicBezTo>
                  <a:cubicBezTo>
                    <a:pt x="59" y="48"/>
                    <a:pt x="69" y="54"/>
                    <a:pt x="78" y="58"/>
                  </a:cubicBezTo>
                  <a:cubicBezTo>
                    <a:pt x="88" y="62"/>
                    <a:pt x="97" y="64"/>
                    <a:pt x="105" y="66"/>
                  </a:cubicBezTo>
                  <a:cubicBezTo>
                    <a:pt x="113" y="67"/>
                    <a:pt x="120" y="68"/>
                    <a:pt x="126" y="68"/>
                  </a:cubicBezTo>
                  <a:cubicBezTo>
                    <a:pt x="125" y="60"/>
                    <a:pt x="125" y="53"/>
                    <a:pt x="126" y="46"/>
                  </a:cubicBezTo>
                  <a:cubicBezTo>
                    <a:pt x="127" y="39"/>
                    <a:pt x="129" y="33"/>
                    <a:pt x="133" y="27"/>
                  </a:cubicBezTo>
                  <a:cubicBezTo>
                    <a:pt x="136" y="21"/>
                    <a:pt x="140" y="16"/>
                    <a:pt x="146" y="12"/>
                  </a:cubicBezTo>
                  <a:cubicBezTo>
                    <a:pt x="151" y="8"/>
                    <a:pt x="158" y="5"/>
                    <a:pt x="166" y="3"/>
                  </a:cubicBezTo>
                  <a:cubicBezTo>
                    <a:pt x="175" y="0"/>
                    <a:pt x="184" y="1"/>
                    <a:pt x="192" y="3"/>
                  </a:cubicBezTo>
                  <a:cubicBezTo>
                    <a:pt x="201" y="6"/>
                    <a:pt x="208" y="11"/>
                    <a:pt x="214" y="18"/>
                  </a:cubicBezTo>
                  <a:cubicBezTo>
                    <a:pt x="217" y="18"/>
                    <a:pt x="221" y="17"/>
                    <a:pt x="227" y="16"/>
                  </a:cubicBezTo>
                  <a:cubicBezTo>
                    <a:pt x="233" y="14"/>
                    <a:pt x="240" y="11"/>
                    <a:pt x="248" y="6"/>
                  </a:cubicBezTo>
                  <a:cubicBezTo>
                    <a:pt x="248" y="8"/>
                    <a:pt x="247" y="10"/>
                    <a:pt x="246" y="13"/>
                  </a:cubicBezTo>
                  <a:cubicBezTo>
                    <a:pt x="244" y="15"/>
                    <a:pt x="243" y="18"/>
                    <a:pt x="241" y="21"/>
                  </a:cubicBezTo>
                  <a:cubicBezTo>
                    <a:pt x="239" y="24"/>
                    <a:pt x="237" y="27"/>
                    <a:pt x="234" y="29"/>
                  </a:cubicBezTo>
                  <a:cubicBezTo>
                    <a:pt x="231" y="32"/>
                    <a:pt x="228" y="34"/>
                    <a:pt x="225" y="36"/>
                  </a:cubicBezTo>
                  <a:cubicBezTo>
                    <a:pt x="228" y="35"/>
                    <a:pt x="231" y="35"/>
                    <a:pt x="234" y="34"/>
                  </a:cubicBezTo>
                  <a:cubicBezTo>
                    <a:pt x="237" y="33"/>
                    <a:pt x="240" y="32"/>
                    <a:pt x="244" y="31"/>
                  </a:cubicBezTo>
                  <a:cubicBezTo>
                    <a:pt x="248" y="30"/>
                    <a:pt x="252" y="28"/>
                    <a:pt x="256" y="26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8" name="椭圆 17"/>
            <p:cNvSpPr/>
            <p:nvPr/>
          </p:nvSpPr>
          <p:spPr>
            <a:xfrm>
              <a:off x="7482576" y="4243491"/>
              <a:ext cx="583980" cy="583980"/>
            </a:xfrm>
            <a:prstGeom prst="ellipse">
              <a:avLst/>
            </a:prstGeom>
            <a:solidFill>
              <a:schemeClr val="accent4">
                <a:lumMod val="10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9" name="任意多边形: 形状 18"/>
            <p:cNvSpPr/>
            <p:nvPr/>
          </p:nvSpPr>
          <p:spPr>
            <a:xfrm>
              <a:off x="7670535" y="4457134"/>
              <a:ext cx="194661" cy="162674"/>
            </a:xfrm>
            <a:custGeom>
              <a:avLst/>
              <a:gdLst>
                <a:gd name="T0" fmla="*/ 256 w 256"/>
                <a:gd name="T1" fmla="*/ 26 h 215"/>
                <a:gd name="T2" fmla="*/ 246 w 256"/>
                <a:gd name="T3" fmla="*/ 40 h 215"/>
                <a:gd name="T4" fmla="*/ 229 w 256"/>
                <a:gd name="T5" fmla="*/ 55 h 215"/>
                <a:gd name="T6" fmla="*/ 230 w 256"/>
                <a:gd name="T7" fmla="*/ 59 h 215"/>
                <a:gd name="T8" fmla="*/ 230 w 256"/>
                <a:gd name="T9" fmla="*/ 63 h 215"/>
                <a:gd name="T10" fmla="*/ 227 w 256"/>
                <a:gd name="T11" fmla="*/ 90 h 215"/>
                <a:gd name="T12" fmla="*/ 219 w 256"/>
                <a:gd name="T13" fmla="*/ 119 h 215"/>
                <a:gd name="T14" fmla="*/ 204 w 256"/>
                <a:gd name="T15" fmla="*/ 148 h 215"/>
                <a:gd name="T16" fmla="*/ 184 w 256"/>
                <a:gd name="T17" fmla="*/ 174 h 215"/>
                <a:gd name="T18" fmla="*/ 156 w 256"/>
                <a:gd name="T19" fmla="*/ 196 h 215"/>
                <a:gd name="T20" fmla="*/ 122 w 256"/>
                <a:gd name="T21" fmla="*/ 210 h 215"/>
                <a:gd name="T22" fmla="*/ 78 w 256"/>
                <a:gd name="T23" fmla="*/ 215 h 215"/>
                <a:gd name="T24" fmla="*/ 59 w 256"/>
                <a:gd name="T25" fmla="*/ 214 h 215"/>
                <a:gd name="T26" fmla="*/ 38 w 256"/>
                <a:gd name="T27" fmla="*/ 210 h 215"/>
                <a:gd name="T28" fmla="*/ 18 w 256"/>
                <a:gd name="T29" fmla="*/ 203 h 215"/>
                <a:gd name="T30" fmla="*/ 0 w 256"/>
                <a:gd name="T31" fmla="*/ 191 h 215"/>
                <a:gd name="T32" fmla="*/ 42 w 256"/>
                <a:gd name="T33" fmla="*/ 188 h 215"/>
                <a:gd name="T34" fmla="*/ 78 w 256"/>
                <a:gd name="T35" fmla="*/ 169 h 215"/>
                <a:gd name="T36" fmla="*/ 68 w 256"/>
                <a:gd name="T37" fmla="*/ 168 h 215"/>
                <a:gd name="T38" fmla="*/ 55 w 256"/>
                <a:gd name="T39" fmla="*/ 164 h 215"/>
                <a:gd name="T40" fmla="*/ 41 w 256"/>
                <a:gd name="T41" fmla="*/ 153 h 215"/>
                <a:gd name="T42" fmla="*/ 29 w 256"/>
                <a:gd name="T43" fmla="*/ 132 h 215"/>
                <a:gd name="T44" fmla="*/ 33 w 256"/>
                <a:gd name="T45" fmla="*/ 133 h 215"/>
                <a:gd name="T46" fmla="*/ 40 w 256"/>
                <a:gd name="T47" fmla="*/ 132 h 215"/>
                <a:gd name="T48" fmla="*/ 46 w 256"/>
                <a:gd name="T49" fmla="*/ 132 h 215"/>
                <a:gd name="T50" fmla="*/ 52 w 256"/>
                <a:gd name="T51" fmla="*/ 131 h 215"/>
                <a:gd name="T52" fmla="*/ 29 w 256"/>
                <a:gd name="T53" fmla="*/ 119 h 215"/>
                <a:gd name="T54" fmla="*/ 17 w 256"/>
                <a:gd name="T55" fmla="*/ 103 h 215"/>
                <a:gd name="T56" fmla="*/ 12 w 256"/>
                <a:gd name="T57" fmla="*/ 88 h 215"/>
                <a:gd name="T58" fmla="*/ 11 w 256"/>
                <a:gd name="T59" fmla="*/ 77 h 215"/>
                <a:gd name="T60" fmla="*/ 21 w 256"/>
                <a:gd name="T61" fmla="*/ 82 h 215"/>
                <a:gd name="T62" fmla="*/ 34 w 256"/>
                <a:gd name="T63" fmla="*/ 84 h 215"/>
                <a:gd name="T64" fmla="*/ 17 w 256"/>
                <a:gd name="T65" fmla="*/ 65 h 215"/>
                <a:gd name="T66" fmla="*/ 11 w 256"/>
                <a:gd name="T67" fmla="*/ 46 h 215"/>
                <a:gd name="T68" fmla="*/ 12 w 256"/>
                <a:gd name="T69" fmla="*/ 28 h 215"/>
                <a:gd name="T70" fmla="*/ 17 w 256"/>
                <a:gd name="T71" fmla="*/ 12 h 215"/>
                <a:gd name="T72" fmla="*/ 49 w 256"/>
                <a:gd name="T73" fmla="*/ 41 h 215"/>
                <a:gd name="T74" fmla="*/ 78 w 256"/>
                <a:gd name="T75" fmla="*/ 58 h 215"/>
                <a:gd name="T76" fmla="*/ 105 w 256"/>
                <a:gd name="T77" fmla="*/ 66 h 215"/>
                <a:gd name="T78" fmla="*/ 126 w 256"/>
                <a:gd name="T79" fmla="*/ 68 h 215"/>
                <a:gd name="T80" fmla="*/ 126 w 256"/>
                <a:gd name="T81" fmla="*/ 46 h 215"/>
                <a:gd name="T82" fmla="*/ 133 w 256"/>
                <a:gd name="T83" fmla="*/ 27 h 215"/>
                <a:gd name="T84" fmla="*/ 146 w 256"/>
                <a:gd name="T85" fmla="*/ 12 h 215"/>
                <a:gd name="T86" fmla="*/ 166 w 256"/>
                <a:gd name="T87" fmla="*/ 3 h 215"/>
                <a:gd name="T88" fmla="*/ 192 w 256"/>
                <a:gd name="T89" fmla="*/ 3 h 215"/>
                <a:gd name="T90" fmla="*/ 214 w 256"/>
                <a:gd name="T91" fmla="*/ 18 h 215"/>
                <a:gd name="T92" fmla="*/ 227 w 256"/>
                <a:gd name="T93" fmla="*/ 16 h 215"/>
                <a:gd name="T94" fmla="*/ 248 w 256"/>
                <a:gd name="T95" fmla="*/ 6 h 215"/>
                <a:gd name="T96" fmla="*/ 246 w 256"/>
                <a:gd name="T97" fmla="*/ 13 h 215"/>
                <a:gd name="T98" fmla="*/ 241 w 256"/>
                <a:gd name="T99" fmla="*/ 21 h 215"/>
                <a:gd name="T100" fmla="*/ 234 w 256"/>
                <a:gd name="T101" fmla="*/ 29 h 215"/>
                <a:gd name="T102" fmla="*/ 225 w 256"/>
                <a:gd name="T103" fmla="*/ 36 h 215"/>
                <a:gd name="T104" fmla="*/ 234 w 256"/>
                <a:gd name="T105" fmla="*/ 34 h 215"/>
                <a:gd name="T106" fmla="*/ 244 w 256"/>
                <a:gd name="T107" fmla="*/ 31 h 215"/>
                <a:gd name="T108" fmla="*/ 256 w 256"/>
                <a:gd name="T109" fmla="*/ 26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6" h="215">
                  <a:moveTo>
                    <a:pt x="256" y="26"/>
                  </a:moveTo>
                  <a:cubicBezTo>
                    <a:pt x="254" y="30"/>
                    <a:pt x="251" y="35"/>
                    <a:pt x="246" y="40"/>
                  </a:cubicBezTo>
                  <a:cubicBezTo>
                    <a:pt x="242" y="46"/>
                    <a:pt x="236" y="51"/>
                    <a:pt x="229" y="55"/>
                  </a:cubicBezTo>
                  <a:cubicBezTo>
                    <a:pt x="229" y="56"/>
                    <a:pt x="230" y="58"/>
                    <a:pt x="230" y="59"/>
                  </a:cubicBezTo>
                  <a:cubicBezTo>
                    <a:pt x="230" y="60"/>
                    <a:pt x="230" y="62"/>
                    <a:pt x="230" y="63"/>
                  </a:cubicBezTo>
                  <a:cubicBezTo>
                    <a:pt x="230" y="71"/>
                    <a:pt x="229" y="80"/>
                    <a:pt x="227" y="90"/>
                  </a:cubicBezTo>
                  <a:cubicBezTo>
                    <a:pt x="225" y="99"/>
                    <a:pt x="222" y="109"/>
                    <a:pt x="219" y="119"/>
                  </a:cubicBezTo>
                  <a:cubicBezTo>
                    <a:pt x="215" y="128"/>
                    <a:pt x="210" y="138"/>
                    <a:pt x="204" y="148"/>
                  </a:cubicBezTo>
                  <a:cubicBezTo>
                    <a:pt x="198" y="157"/>
                    <a:pt x="192" y="166"/>
                    <a:pt x="184" y="174"/>
                  </a:cubicBezTo>
                  <a:cubicBezTo>
                    <a:pt x="176" y="183"/>
                    <a:pt x="166" y="190"/>
                    <a:pt x="156" y="196"/>
                  </a:cubicBezTo>
                  <a:cubicBezTo>
                    <a:pt x="146" y="202"/>
                    <a:pt x="135" y="207"/>
                    <a:pt x="122" y="210"/>
                  </a:cubicBezTo>
                  <a:cubicBezTo>
                    <a:pt x="107" y="213"/>
                    <a:pt x="93" y="215"/>
                    <a:pt x="78" y="215"/>
                  </a:cubicBezTo>
                  <a:cubicBezTo>
                    <a:pt x="72" y="215"/>
                    <a:pt x="65" y="215"/>
                    <a:pt x="59" y="214"/>
                  </a:cubicBezTo>
                  <a:cubicBezTo>
                    <a:pt x="52" y="213"/>
                    <a:pt x="45" y="212"/>
                    <a:pt x="38" y="210"/>
                  </a:cubicBezTo>
                  <a:cubicBezTo>
                    <a:pt x="32" y="208"/>
                    <a:pt x="25" y="206"/>
                    <a:pt x="18" y="203"/>
                  </a:cubicBezTo>
                  <a:cubicBezTo>
                    <a:pt x="12" y="200"/>
                    <a:pt x="6" y="196"/>
                    <a:pt x="0" y="191"/>
                  </a:cubicBezTo>
                  <a:cubicBezTo>
                    <a:pt x="15" y="193"/>
                    <a:pt x="29" y="192"/>
                    <a:pt x="42" y="188"/>
                  </a:cubicBezTo>
                  <a:cubicBezTo>
                    <a:pt x="55" y="183"/>
                    <a:pt x="67" y="177"/>
                    <a:pt x="78" y="169"/>
                  </a:cubicBezTo>
                  <a:cubicBezTo>
                    <a:pt x="76" y="169"/>
                    <a:pt x="72" y="168"/>
                    <a:pt x="68" y="168"/>
                  </a:cubicBezTo>
                  <a:cubicBezTo>
                    <a:pt x="64" y="167"/>
                    <a:pt x="60" y="166"/>
                    <a:pt x="55" y="164"/>
                  </a:cubicBezTo>
                  <a:cubicBezTo>
                    <a:pt x="51" y="161"/>
                    <a:pt x="46" y="158"/>
                    <a:pt x="41" y="153"/>
                  </a:cubicBezTo>
                  <a:cubicBezTo>
                    <a:pt x="36" y="148"/>
                    <a:pt x="32" y="141"/>
                    <a:pt x="29" y="132"/>
                  </a:cubicBezTo>
                  <a:cubicBezTo>
                    <a:pt x="30" y="132"/>
                    <a:pt x="31" y="132"/>
                    <a:pt x="33" y="133"/>
                  </a:cubicBezTo>
                  <a:cubicBezTo>
                    <a:pt x="35" y="133"/>
                    <a:pt x="37" y="133"/>
                    <a:pt x="40" y="132"/>
                  </a:cubicBezTo>
                  <a:cubicBezTo>
                    <a:pt x="42" y="132"/>
                    <a:pt x="44" y="132"/>
                    <a:pt x="46" y="132"/>
                  </a:cubicBezTo>
                  <a:cubicBezTo>
                    <a:pt x="49" y="131"/>
                    <a:pt x="51" y="131"/>
                    <a:pt x="52" y="131"/>
                  </a:cubicBezTo>
                  <a:cubicBezTo>
                    <a:pt x="42" y="128"/>
                    <a:pt x="35" y="124"/>
                    <a:pt x="29" y="119"/>
                  </a:cubicBezTo>
                  <a:cubicBezTo>
                    <a:pt x="23" y="113"/>
                    <a:pt x="19" y="108"/>
                    <a:pt x="17" y="103"/>
                  </a:cubicBezTo>
                  <a:cubicBezTo>
                    <a:pt x="14" y="98"/>
                    <a:pt x="12" y="93"/>
                    <a:pt x="12" y="88"/>
                  </a:cubicBezTo>
                  <a:cubicBezTo>
                    <a:pt x="11" y="83"/>
                    <a:pt x="11" y="79"/>
                    <a:pt x="11" y="77"/>
                  </a:cubicBezTo>
                  <a:cubicBezTo>
                    <a:pt x="13" y="78"/>
                    <a:pt x="17" y="80"/>
                    <a:pt x="21" y="82"/>
                  </a:cubicBezTo>
                  <a:cubicBezTo>
                    <a:pt x="26" y="83"/>
                    <a:pt x="30" y="84"/>
                    <a:pt x="34" y="84"/>
                  </a:cubicBezTo>
                  <a:cubicBezTo>
                    <a:pt x="26" y="77"/>
                    <a:pt x="21" y="71"/>
                    <a:pt x="17" y="65"/>
                  </a:cubicBezTo>
                  <a:cubicBezTo>
                    <a:pt x="14" y="58"/>
                    <a:pt x="12" y="52"/>
                    <a:pt x="11" y="46"/>
                  </a:cubicBezTo>
                  <a:cubicBezTo>
                    <a:pt x="10" y="40"/>
                    <a:pt x="11" y="34"/>
                    <a:pt x="12" y="28"/>
                  </a:cubicBezTo>
                  <a:cubicBezTo>
                    <a:pt x="13" y="23"/>
                    <a:pt x="15" y="17"/>
                    <a:pt x="17" y="12"/>
                  </a:cubicBezTo>
                  <a:cubicBezTo>
                    <a:pt x="28" y="24"/>
                    <a:pt x="38" y="33"/>
                    <a:pt x="49" y="41"/>
                  </a:cubicBezTo>
                  <a:cubicBezTo>
                    <a:pt x="59" y="48"/>
                    <a:pt x="69" y="54"/>
                    <a:pt x="78" y="58"/>
                  </a:cubicBezTo>
                  <a:cubicBezTo>
                    <a:pt x="88" y="62"/>
                    <a:pt x="97" y="64"/>
                    <a:pt x="105" y="66"/>
                  </a:cubicBezTo>
                  <a:cubicBezTo>
                    <a:pt x="113" y="67"/>
                    <a:pt x="120" y="68"/>
                    <a:pt x="126" y="68"/>
                  </a:cubicBezTo>
                  <a:cubicBezTo>
                    <a:pt x="125" y="60"/>
                    <a:pt x="125" y="53"/>
                    <a:pt x="126" y="46"/>
                  </a:cubicBezTo>
                  <a:cubicBezTo>
                    <a:pt x="127" y="39"/>
                    <a:pt x="129" y="33"/>
                    <a:pt x="133" y="27"/>
                  </a:cubicBezTo>
                  <a:cubicBezTo>
                    <a:pt x="136" y="21"/>
                    <a:pt x="140" y="16"/>
                    <a:pt x="146" y="12"/>
                  </a:cubicBezTo>
                  <a:cubicBezTo>
                    <a:pt x="151" y="8"/>
                    <a:pt x="158" y="5"/>
                    <a:pt x="166" y="3"/>
                  </a:cubicBezTo>
                  <a:cubicBezTo>
                    <a:pt x="175" y="0"/>
                    <a:pt x="184" y="1"/>
                    <a:pt x="192" y="3"/>
                  </a:cubicBezTo>
                  <a:cubicBezTo>
                    <a:pt x="201" y="6"/>
                    <a:pt x="208" y="11"/>
                    <a:pt x="214" y="18"/>
                  </a:cubicBezTo>
                  <a:cubicBezTo>
                    <a:pt x="217" y="18"/>
                    <a:pt x="221" y="17"/>
                    <a:pt x="227" y="16"/>
                  </a:cubicBezTo>
                  <a:cubicBezTo>
                    <a:pt x="233" y="14"/>
                    <a:pt x="240" y="11"/>
                    <a:pt x="248" y="6"/>
                  </a:cubicBezTo>
                  <a:cubicBezTo>
                    <a:pt x="248" y="8"/>
                    <a:pt x="247" y="10"/>
                    <a:pt x="246" y="13"/>
                  </a:cubicBezTo>
                  <a:cubicBezTo>
                    <a:pt x="244" y="15"/>
                    <a:pt x="243" y="18"/>
                    <a:pt x="241" y="21"/>
                  </a:cubicBezTo>
                  <a:cubicBezTo>
                    <a:pt x="239" y="24"/>
                    <a:pt x="237" y="27"/>
                    <a:pt x="234" y="29"/>
                  </a:cubicBezTo>
                  <a:cubicBezTo>
                    <a:pt x="231" y="32"/>
                    <a:pt x="228" y="34"/>
                    <a:pt x="225" y="36"/>
                  </a:cubicBezTo>
                  <a:cubicBezTo>
                    <a:pt x="228" y="35"/>
                    <a:pt x="231" y="35"/>
                    <a:pt x="234" y="34"/>
                  </a:cubicBezTo>
                  <a:cubicBezTo>
                    <a:pt x="237" y="33"/>
                    <a:pt x="240" y="32"/>
                    <a:pt x="244" y="31"/>
                  </a:cubicBezTo>
                  <a:cubicBezTo>
                    <a:pt x="248" y="30"/>
                    <a:pt x="252" y="28"/>
                    <a:pt x="256" y="26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0" name="椭圆 19"/>
            <p:cNvSpPr/>
            <p:nvPr/>
          </p:nvSpPr>
          <p:spPr>
            <a:xfrm>
              <a:off x="7225192" y="2990961"/>
              <a:ext cx="1098749" cy="1098749"/>
            </a:xfrm>
            <a:prstGeom prst="ellipse">
              <a:avLst/>
            </a:prstGeom>
            <a:solidFill>
              <a:schemeClr val="accent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1" name="任意多边形: 形状 20"/>
            <p:cNvSpPr/>
            <p:nvPr/>
          </p:nvSpPr>
          <p:spPr>
            <a:xfrm>
              <a:off x="7588433" y="3425244"/>
              <a:ext cx="357220" cy="298521"/>
            </a:xfrm>
            <a:custGeom>
              <a:avLst/>
              <a:gdLst>
                <a:gd name="T0" fmla="*/ 256 w 256"/>
                <a:gd name="T1" fmla="*/ 26 h 215"/>
                <a:gd name="T2" fmla="*/ 246 w 256"/>
                <a:gd name="T3" fmla="*/ 40 h 215"/>
                <a:gd name="T4" fmla="*/ 229 w 256"/>
                <a:gd name="T5" fmla="*/ 55 h 215"/>
                <a:gd name="T6" fmla="*/ 230 w 256"/>
                <a:gd name="T7" fmla="*/ 59 h 215"/>
                <a:gd name="T8" fmla="*/ 230 w 256"/>
                <a:gd name="T9" fmla="*/ 63 h 215"/>
                <a:gd name="T10" fmla="*/ 227 w 256"/>
                <a:gd name="T11" fmla="*/ 90 h 215"/>
                <a:gd name="T12" fmla="*/ 219 w 256"/>
                <a:gd name="T13" fmla="*/ 119 h 215"/>
                <a:gd name="T14" fmla="*/ 204 w 256"/>
                <a:gd name="T15" fmla="*/ 148 h 215"/>
                <a:gd name="T16" fmla="*/ 184 w 256"/>
                <a:gd name="T17" fmla="*/ 174 h 215"/>
                <a:gd name="T18" fmla="*/ 156 w 256"/>
                <a:gd name="T19" fmla="*/ 196 h 215"/>
                <a:gd name="T20" fmla="*/ 122 w 256"/>
                <a:gd name="T21" fmla="*/ 210 h 215"/>
                <a:gd name="T22" fmla="*/ 78 w 256"/>
                <a:gd name="T23" fmla="*/ 215 h 215"/>
                <a:gd name="T24" fmla="*/ 59 w 256"/>
                <a:gd name="T25" fmla="*/ 214 h 215"/>
                <a:gd name="T26" fmla="*/ 38 w 256"/>
                <a:gd name="T27" fmla="*/ 210 h 215"/>
                <a:gd name="T28" fmla="*/ 18 w 256"/>
                <a:gd name="T29" fmla="*/ 203 h 215"/>
                <a:gd name="T30" fmla="*/ 0 w 256"/>
                <a:gd name="T31" fmla="*/ 191 h 215"/>
                <a:gd name="T32" fmla="*/ 42 w 256"/>
                <a:gd name="T33" fmla="*/ 188 h 215"/>
                <a:gd name="T34" fmla="*/ 78 w 256"/>
                <a:gd name="T35" fmla="*/ 169 h 215"/>
                <a:gd name="T36" fmla="*/ 68 w 256"/>
                <a:gd name="T37" fmla="*/ 168 h 215"/>
                <a:gd name="T38" fmla="*/ 55 w 256"/>
                <a:gd name="T39" fmla="*/ 164 h 215"/>
                <a:gd name="T40" fmla="*/ 41 w 256"/>
                <a:gd name="T41" fmla="*/ 153 h 215"/>
                <a:gd name="T42" fmla="*/ 29 w 256"/>
                <a:gd name="T43" fmla="*/ 132 h 215"/>
                <a:gd name="T44" fmla="*/ 33 w 256"/>
                <a:gd name="T45" fmla="*/ 133 h 215"/>
                <a:gd name="T46" fmla="*/ 40 w 256"/>
                <a:gd name="T47" fmla="*/ 132 h 215"/>
                <a:gd name="T48" fmla="*/ 46 w 256"/>
                <a:gd name="T49" fmla="*/ 132 h 215"/>
                <a:gd name="T50" fmla="*/ 52 w 256"/>
                <a:gd name="T51" fmla="*/ 131 h 215"/>
                <a:gd name="T52" fmla="*/ 29 w 256"/>
                <a:gd name="T53" fmla="*/ 119 h 215"/>
                <a:gd name="T54" fmla="*/ 17 w 256"/>
                <a:gd name="T55" fmla="*/ 103 h 215"/>
                <a:gd name="T56" fmla="*/ 12 w 256"/>
                <a:gd name="T57" fmla="*/ 88 h 215"/>
                <a:gd name="T58" fmla="*/ 11 w 256"/>
                <a:gd name="T59" fmla="*/ 77 h 215"/>
                <a:gd name="T60" fmla="*/ 21 w 256"/>
                <a:gd name="T61" fmla="*/ 82 h 215"/>
                <a:gd name="T62" fmla="*/ 34 w 256"/>
                <a:gd name="T63" fmla="*/ 84 h 215"/>
                <a:gd name="T64" fmla="*/ 17 w 256"/>
                <a:gd name="T65" fmla="*/ 65 h 215"/>
                <a:gd name="T66" fmla="*/ 11 w 256"/>
                <a:gd name="T67" fmla="*/ 46 h 215"/>
                <a:gd name="T68" fmla="*/ 12 w 256"/>
                <a:gd name="T69" fmla="*/ 28 h 215"/>
                <a:gd name="T70" fmla="*/ 17 w 256"/>
                <a:gd name="T71" fmla="*/ 12 h 215"/>
                <a:gd name="T72" fmla="*/ 49 w 256"/>
                <a:gd name="T73" fmla="*/ 41 h 215"/>
                <a:gd name="T74" fmla="*/ 78 w 256"/>
                <a:gd name="T75" fmla="*/ 58 h 215"/>
                <a:gd name="T76" fmla="*/ 105 w 256"/>
                <a:gd name="T77" fmla="*/ 66 h 215"/>
                <a:gd name="T78" fmla="*/ 126 w 256"/>
                <a:gd name="T79" fmla="*/ 68 h 215"/>
                <a:gd name="T80" fmla="*/ 126 w 256"/>
                <a:gd name="T81" fmla="*/ 46 h 215"/>
                <a:gd name="T82" fmla="*/ 133 w 256"/>
                <a:gd name="T83" fmla="*/ 27 h 215"/>
                <a:gd name="T84" fmla="*/ 146 w 256"/>
                <a:gd name="T85" fmla="*/ 12 h 215"/>
                <a:gd name="T86" fmla="*/ 166 w 256"/>
                <a:gd name="T87" fmla="*/ 3 h 215"/>
                <a:gd name="T88" fmla="*/ 192 w 256"/>
                <a:gd name="T89" fmla="*/ 3 h 215"/>
                <a:gd name="T90" fmla="*/ 214 w 256"/>
                <a:gd name="T91" fmla="*/ 18 h 215"/>
                <a:gd name="T92" fmla="*/ 227 w 256"/>
                <a:gd name="T93" fmla="*/ 16 h 215"/>
                <a:gd name="T94" fmla="*/ 248 w 256"/>
                <a:gd name="T95" fmla="*/ 6 h 215"/>
                <a:gd name="T96" fmla="*/ 246 w 256"/>
                <a:gd name="T97" fmla="*/ 13 h 215"/>
                <a:gd name="T98" fmla="*/ 241 w 256"/>
                <a:gd name="T99" fmla="*/ 21 h 215"/>
                <a:gd name="T100" fmla="*/ 234 w 256"/>
                <a:gd name="T101" fmla="*/ 29 h 215"/>
                <a:gd name="T102" fmla="*/ 225 w 256"/>
                <a:gd name="T103" fmla="*/ 36 h 215"/>
                <a:gd name="T104" fmla="*/ 234 w 256"/>
                <a:gd name="T105" fmla="*/ 34 h 215"/>
                <a:gd name="T106" fmla="*/ 244 w 256"/>
                <a:gd name="T107" fmla="*/ 31 h 215"/>
                <a:gd name="T108" fmla="*/ 256 w 256"/>
                <a:gd name="T109" fmla="*/ 26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6" h="215">
                  <a:moveTo>
                    <a:pt x="256" y="26"/>
                  </a:moveTo>
                  <a:cubicBezTo>
                    <a:pt x="254" y="30"/>
                    <a:pt x="251" y="35"/>
                    <a:pt x="246" y="40"/>
                  </a:cubicBezTo>
                  <a:cubicBezTo>
                    <a:pt x="242" y="46"/>
                    <a:pt x="236" y="51"/>
                    <a:pt x="229" y="55"/>
                  </a:cubicBezTo>
                  <a:cubicBezTo>
                    <a:pt x="229" y="56"/>
                    <a:pt x="230" y="58"/>
                    <a:pt x="230" y="59"/>
                  </a:cubicBezTo>
                  <a:cubicBezTo>
                    <a:pt x="230" y="60"/>
                    <a:pt x="230" y="62"/>
                    <a:pt x="230" y="63"/>
                  </a:cubicBezTo>
                  <a:cubicBezTo>
                    <a:pt x="230" y="71"/>
                    <a:pt x="229" y="80"/>
                    <a:pt x="227" y="90"/>
                  </a:cubicBezTo>
                  <a:cubicBezTo>
                    <a:pt x="225" y="99"/>
                    <a:pt x="222" y="109"/>
                    <a:pt x="219" y="119"/>
                  </a:cubicBezTo>
                  <a:cubicBezTo>
                    <a:pt x="215" y="128"/>
                    <a:pt x="210" y="138"/>
                    <a:pt x="204" y="148"/>
                  </a:cubicBezTo>
                  <a:cubicBezTo>
                    <a:pt x="198" y="157"/>
                    <a:pt x="192" y="166"/>
                    <a:pt x="184" y="174"/>
                  </a:cubicBezTo>
                  <a:cubicBezTo>
                    <a:pt x="176" y="183"/>
                    <a:pt x="166" y="190"/>
                    <a:pt x="156" y="196"/>
                  </a:cubicBezTo>
                  <a:cubicBezTo>
                    <a:pt x="146" y="202"/>
                    <a:pt x="135" y="207"/>
                    <a:pt x="122" y="210"/>
                  </a:cubicBezTo>
                  <a:cubicBezTo>
                    <a:pt x="107" y="213"/>
                    <a:pt x="93" y="215"/>
                    <a:pt x="78" y="215"/>
                  </a:cubicBezTo>
                  <a:cubicBezTo>
                    <a:pt x="72" y="215"/>
                    <a:pt x="65" y="215"/>
                    <a:pt x="59" y="214"/>
                  </a:cubicBezTo>
                  <a:cubicBezTo>
                    <a:pt x="52" y="213"/>
                    <a:pt x="45" y="212"/>
                    <a:pt x="38" y="210"/>
                  </a:cubicBezTo>
                  <a:cubicBezTo>
                    <a:pt x="32" y="208"/>
                    <a:pt x="25" y="206"/>
                    <a:pt x="18" y="203"/>
                  </a:cubicBezTo>
                  <a:cubicBezTo>
                    <a:pt x="12" y="200"/>
                    <a:pt x="6" y="196"/>
                    <a:pt x="0" y="191"/>
                  </a:cubicBezTo>
                  <a:cubicBezTo>
                    <a:pt x="15" y="193"/>
                    <a:pt x="29" y="192"/>
                    <a:pt x="42" y="188"/>
                  </a:cubicBezTo>
                  <a:cubicBezTo>
                    <a:pt x="55" y="183"/>
                    <a:pt x="67" y="177"/>
                    <a:pt x="78" y="169"/>
                  </a:cubicBezTo>
                  <a:cubicBezTo>
                    <a:pt x="76" y="169"/>
                    <a:pt x="72" y="168"/>
                    <a:pt x="68" y="168"/>
                  </a:cubicBezTo>
                  <a:cubicBezTo>
                    <a:pt x="64" y="167"/>
                    <a:pt x="60" y="166"/>
                    <a:pt x="55" y="164"/>
                  </a:cubicBezTo>
                  <a:cubicBezTo>
                    <a:pt x="51" y="161"/>
                    <a:pt x="46" y="158"/>
                    <a:pt x="41" y="153"/>
                  </a:cubicBezTo>
                  <a:cubicBezTo>
                    <a:pt x="36" y="148"/>
                    <a:pt x="32" y="141"/>
                    <a:pt x="29" y="132"/>
                  </a:cubicBezTo>
                  <a:cubicBezTo>
                    <a:pt x="30" y="132"/>
                    <a:pt x="31" y="132"/>
                    <a:pt x="33" y="133"/>
                  </a:cubicBezTo>
                  <a:cubicBezTo>
                    <a:pt x="35" y="133"/>
                    <a:pt x="37" y="133"/>
                    <a:pt x="40" y="132"/>
                  </a:cubicBezTo>
                  <a:cubicBezTo>
                    <a:pt x="42" y="132"/>
                    <a:pt x="44" y="132"/>
                    <a:pt x="46" y="132"/>
                  </a:cubicBezTo>
                  <a:cubicBezTo>
                    <a:pt x="49" y="131"/>
                    <a:pt x="51" y="131"/>
                    <a:pt x="52" y="131"/>
                  </a:cubicBezTo>
                  <a:cubicBezTo>
                    <a:pt x="42" y="128"/>
                    <a:pt x="35" y="124"/>
                    <a:pt x="29" y="119"/>
                  </a:cubicBezTo>
                  <a:cubicBezTo>
                    <a:pt x="23" y="113"/>
                    <a:pt x="19" y="108"/>
                    <a:pt x="17" y="103"/>
                  </a:cubicBezTo>
                  <a:cubicBezTo>
                    <a:pt x="14" y="98"/>
                    <a:pt x="12" y="93"/>
                    <a:pt x="12" y="88"/>
                  </a:cubicBezTo>
                  <a:cubicBezTo>
                    <a:pt x="11" y="83"/>
                    <a:pt x="11" y="79"/>
                    <a:pt x="11" y="77"/>
                  </a:cubicBezTo>
                  <a:cubicBezTo>
                    <a:pt x="13" y="78"/>
                    <a:pt x="17" y="80"/>
                    <a:pt x="21" y="82"/>
                  </a:cubicBezTo>
                  <a:cubicBezTo>
                    <a:pt x="26" y="83"/>
                    <a:pt x="30" y="84"/>
                    <a:pt x="34" y="84"/>
                  </a:cubicBezTo>
                  <a:cubicBezTo>
                    <a:pt x="26" y="77"/>
                    <a:pt x="21" y="71"/>
                    <a:pt x="17" y="65"/>
                  </a:cubicBezTo>
                  <a:cubicBezTo>
                    <a:pt x="14" y="58"/>
                    <a:pt x="12" y="52"/>
                    <a:pt x="11" y="46"/>
                  </a:cubicBezTo>
                  <a:cubicBezTo>
                    <a:pt x="10" y="40"/>
                    <a:pt x="11" y="34"/>
                    <a:pt x="12" y="28"/>
                  </a:cubicBezTo>
                  <a:cubicBezTo>
                    <a:pt x="13" y="23"/>
                    <a:pt x="15" y="17"/>
                    <a:pt x="17" y="12"/>
                  </a:cubicBezTo>
                  <a:cubicBezTo>
                    <a:pt x="28" y="24"/>
                    <a:pt x="38" y="33"/>
                    <a:pt x="49" y="41"/>
                  </a:cubicBezTo>
                  <a:cubicBezTo>
                    <a:pt x="59" y="48"/>
                    <a:pt x="69" y="54"/>
                    <a:pt x="78" y="58"/>
                  </a:cubicBezTo>
                  <a:cubicBezTo>
                    <a:pt x="88" y="62"/>
                    <a:pt x="97" y="64"/>
                    <a:pt x="105" y="66"/>
                  </a:cubicBezTo>
                  <a:cubicBezTo>
                    <a:pt x="113" y="67"/>
                    <a:pt x="120" y="68"/>
                    <a:pt x="126" y="68"/>
                  </a:cubicBezTo>
                  <a:cubicBezTo>
                    <a:pt x="125" y="60"/>
                    <a:pt x="125" y="53"/>
                    <a:pt x="126" y="46"/>
                  </a:cubicBezTo>
                  <a:cubicBezTo>
                    <a:pt x="127" y="39"/>
                    <a:pt x="129" y="33"/>
                    <a:pt x="133" y="27"/>
                  </a:cubicBezTo>
                  <a:cubicBezTo>
                    <a:pt x="136" y="21"/>
                    <a:pt x="140" y="16"/>
                    <a:pt x="146" y="12"/>
                  </a:cubicBezTo>
                  <a:cubicBezTo>
                    <a:pt x="151" y="8"/>
                    <a:pt x="158" y="5"/>
                    <a:pt x="166" y="3"/>
                  </a:cubicBezTo>
                  <a:cubicBezTo>
                    <a:pt x="175" y="0"/>
                    <a:pt x="184" y="1"/>
                    <a:pt x="192" y="3"/>
                  </a:cubicBezTo>
                  <a:cubicBezTo>
                    <a:pt x="201" y="6"/>
                    <a:pt x="208" y="11"/>
                    <a:pt x="214" y="18"/>
                  </a:cubicBezTo>
                  <a:cubicBezTo>
                    <a:pt x="217" y="18"/>
                    <a:pt x="221" y="17"/>
                    <a:pt x="227" y="16"/>
                  </a:cubicBezTo>
                  <a:cubicBezTo>
                    <a:pt x="233" y="14"/>
                    <a:pt x="240" y="11"/>
                    <a:pt x="248" y="6"/>
                  </a:cubicBezTo>
                  <a:cubicBezTo>
                    <a:pt x="248" y="8"/>
                    <a:pt x="247" y="10"/>
                    <a:pt x="246" y="13"/>
                  </a:cubicBezTo>
                  <a:cubicBezTo>
                    <a:pt x="244" y="15"/>
                    <a:pt x="243" y="18"/>
                    <a:pt x="241" y="21"/>
                  </a:cubicBezTo>
                  <a:cubicBezTo>
                    <a:pt x="239" y="24"/>
                    <a:pt x="237" y="27"/>
                    <a:pt x="234" y="29"/>
                  </a:cubicBezTo>
                  <a:cubicBezTo>
                    <a:pt x="231" y="32"/>
                    <a:pt x="228" y="34"/>
                    <a:pt x="225" y="36"/>
                  </a:cubicBezTo>
                  <a:cubicBezTo>
                    <a:pt x="228" y="35"/>
                    <a:pt x="231" y="35"/>
                    <a:pt x="234" y="34"/>
                  </a:cubicBezTo>
                  <a:cubicBezTo>
                    <a:pt x="237" y="33"/>
                    <a:pt x="240" y="32"/>
                    <a:pt x="244" y="31"/>
                  </a:cubicBezTo>
                  <a:cubicBezTo>
                    <a:pt x="248" y="30"/>
                    <a:pt x="252" y="28"/>
                    <a:pt x="256" y="26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2" name="椭圆 21"/>
            <p:cNvSpPr/>
            <p:nvPr/>
          </p:nvSpPr>
          <p:spPr>
            <a:xfrm>
              <a:off x="6727622" y="2323136"/>
              <a:ext cx="583980" cy="583980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3" name="任意多边形: 形状 22"/>
            <p:cNvSpPr/>
            <p:nvPr/>
          </p:nvSpPr>
          <p:spPr>
            <a:xfrm>
              <a:off x="6935903" y="2550063"/>
              <a:ext cx="158603" cy="132541"/>
            </a:xfrm>
            <a:custGeom>
              <a:avLst/>
              <a:gdLst>
                <a:gd name="T0" fmla="*/ 256 w 256"/>
                <a:gd name="T1" fmla="*/ 26 h 215"/>
                <a:gd name="T2" fmla="*/ 246 w 256"/>
                <a:gd name="T3" fmla="*/ 40 h 215"/>
                <a:gd name="T4" fmla="*/ 229 w 256"/>
                <a:gd name="T5" fmla="*/ 55 h 215"/>
                <a:gd name="T6" fmla="*/ 230 w 256"/>
                <a:gd name="T7" fmla="*/ 59 h 215"/>
                <a:gd name="T8" fmla="*/ 230 w 256"/>
                <a:gd name="T9" fmla="*/ 63 h 215"/>
                <a:gd name="T10" fmla="*/ 227 w 256"/>
                <a:gd name="T11" fmla="*/ 90 h 215"/>
                <a:gd name="T12" fmla="*/ 219 w 256"/>
                <a:gd name="T13" fmla="*/ 119 h 215"/>
                <a:gd name="T14" fmla="*/ 204 w 256"/>
                <a:gd name="T15" fmla="*/ 148 h 215"/>
                <a:gd name="T16" fmla="*/ 184 w 256"/>
                <a:gd name="T17" fmla="*/ 174 h 215"/>
                <a:gd name="T18" fmla="*/ 156 w 256"/>
                <a:gd name="T19" fmla="*/ 196 h 215"/>
                <a:gd name="T20" fmla="*/ 122 w 256"/>
                <a:gd name="T21" fmla="*/ 210 h 215"/>
                <a:gd name="T22" fmla="*/ 78 w 256"/>
                <a:gd name="T23" fmla="*/ 215 h 215"/>
                <a:gd name="T24" fmla="*/ 59 w 256"/>
                <a:gd name="T25" fmla="*/ 214 h 215"/>
                <a:gd name="T26" fmla="*/ 38 w 256"/>
                <a:gd name="T27" fmla="*/ 210 h 215"/>
                <a:gd name="T28" fmla="*/ 18 w 256"/>
                <a:gd name="T29" fmla="*/ 203 h 215"/>
                <a:gd name="T30" fmla="*/ 0 w 256"/>
                <a:gd name="T31" fmla="*/ 191 h 215"/>
                <a:gd name="T32" fmla="*/ 42 w 256"/>
                <a:gd name="T33" fmla="*/ 188 h 215"/>
                <a:gd name="T34" fmla="*/ 78 w 256"/>
                <a:gd name="T35" fmla="*/ 169 h 215"/>
                <a:gd name="T36" fmla="*/ 68 w 256"/>
                <a:gd name="T37" fmla="*/ 168 h 215"/>
                <a:gd name="T38" fmla="*/ 55 w 256"/>
                <a:gd name="T39" fmla="*/ 164 h 215"/>
                <a:gd name="T40" fmla="*/ 41 w 256"/>
                <a:gd name="T41" fmla="*/ 153 h 215"/>
                <a:gd name="T42" fmla="*/ 29 w 256"/>
                <a:gd name="T43" fmla="*/ 132 h 215"/>
                <a:gd name="T44" fmla="*/ 33 w 256"/>
                <a:gd name="T45" fmla="*/ 133 h 215"/>
                <a:gd name="T46" fmla="*/ 40 w 256"/>
                <a:gd name="T47" fmla="*/ 132 h 215"/>
                <a:gd name="T48" fmla="*/ 46 w 256"/>
                <a:gd name="T49" fmla="*/ 132 h 215"/>
                <a:gd name="T50" fmla="*/ 52 w 256"/>
                <a:gd name="T51" fmla="*/ 131 h 215"/>
                <a:gd name="T52" fmla="*/ 29 w 256"/>
                <a:gd name="T53" fmla="*/ 119 h 215"/>
                <a:gd name="T54" fmla="*/ 17 w 256"/>
                <a:gd name="T55" fmla="*/ 103 h 215"/>
                <a:gd name="T56" fmla="*/ 12 w 256"/>
                <a:gd name="T57" fmla="*/ 88 h 215"/>
                <a:gd name="T58" fmla="*/ 11 w 256"/>
                <a:gd name="T59" fmla="*/ 77 h 215"/>
                <a:gd name="T60" fmla="*/ 21 w 256"/>
                <a:gd name="T61" fmla="*/ 82 h 215"/>
                <a:gd name="T62" fmla="*/ 34 w 256"/>
                <a:gd name="T63" fmla="*/ 84 h 215"/>
                <a:gd name="T64" fmla="*/ 17 w 256"/>
                <a:gd name="T65" fmla="*/ 65 h 215"/>
                <a:gd name="T66" fmla="*/ 11 w 256"/>
                <a:gd name="T67" fmla="*/ 46 h 215"/>
                <a:gd name="T68" fmla="*/ 12 w 256"/>
                <a:gd name="T69" fmla="*/ 28 h 215"/>
                <a:gd name="T70" fmla="*/ 17 w 256"/>
                <a:gd name="T71" fmla="*/ 12 h 215"/>
                <a:gd name="T72" fmla="*/ 49 w 256"/>
                <a:gd name="T73" fmla="*/ 41 h 215"/>
                <a:gd name="T74" fmla="*/ 78 w 256"/>
                <a:gd name="T75" fmla="*/ 58 h 215"/>
                <a:gd name="T76" fmla="*/ 105 w 256"/>
                <a:gd name="T77" fmla="*/ 66 h 215"/>
                <a:gd name="T78" fmla="*/ 126 w 256"/>
                <a:gd name="T79" fmla="*/ 68 h 215"/>
                <a:gd name="T80" fmla="*/ 126 w 256"/>
                <a:gd name="T81" fmla="*/ 46 h 215"/>
                <a:gd name="T82" fmla="*/ 133 w 256"/>
                <a:gd name="T83" fmla="*/ 27 h 215"/>
                <a:gd name="T84" fmla="*/ 146 w 256"/>
                <a:gd name="T85" fmla="*/ 12 h 215"/>
                <a:gd name="T86" fmla="*/ 166 w 256"/>
                <a:gd name="T87" fmla="*/ 3 h 215"/>
                <a:gd name="T88" fmla="*/ 192 w 256"/>
                <a:gd name="T89" fmla="*/ 3 h 215"/>
                <a:gd name="T90" fmla="*/ 214 w 256"/>
                <a:gd name="T91" fmla="*/ 18 h 215"/>
                <a:gd name="T92" fmla="*/ 227 w 256"/>
                <a:gd name="T93" fmla="*/ 16 h 215"/>
                <a:gd name="T94" fmla="*/ 248 w 256"/>
                <a:gd name="T95" fmla="*/ 6 h 215"/>
                <a:gd name="T96" fmla="*/ 246 w 256"/>
                <a:gd name="T97" fmla="*/ 13 h 215"/>
                <a:gd name="T98" fmla="*/ 241 w 256"/>
                <a:gd name="T99" fmla="*/ 21 h 215"/>
                <a:gd name="T100" fmla="*/ 234 w 256"/>
                <a:gd name="T101" fmla="*/ 29 h 215"/>
                <a:gd name="T102" fmla="*/ 225 w 256"/>
                <a:gd name="T103" fmla="*/ 36 h 215"/>
                <a:gd name="T104" fmla="*/ 234 w 256"/>
                <a:gd name="T105" fmla="*/ 34 h 215"/>
                <a:gd name="T106" fmla="*/ 244 w 256"/>
                <a:gd name="T107" fmla="*/ 31 h 215"/>
                <a:gd name="T108" fmla="*/ 256 w 256"/>
                <a:gd name="T109" fmla="*/ 26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6" h="215">
                  <a:moveTo>
                    <a:pt x="256" y="26"/>
                  </a:moveTo>
                  <a:cubicBezTo>
                    <a:pt x="254" y="30"/>
                    <a:pt x="251" y="35"/>
                    <a:pt x="246" y="40"/>
                  </a:cubicBezTo>
                  <a:cubicBezTo>
                    <a:pt x="242" y="46"/>
                    <a:pt x="236" y="51"/>
                    <a:pt x="229" y="55"/>
                  </a:cubicBezTo>
                  <a:cubicBezTo>
                    <a:pt x="229" y="56"/>
                    <a:pt x="230" y="58"/>
                    <a:pt x="230" y="59"/>
                  </a:cubicBezTo>
                  <a:cubicBezTo>
                    <a:pt x="230" y="60"/>
                    <a:pt x="230" y="62"/>
                    <a:pt x="230" y="63"/>
                  </a:cubicBezTo>
                  <a:cubicBezTo>
                    <a:pt x="230" y="71"/>
                    <a:pt x="229" y="80"/>
                    <a:pt x="227" y="90"/>
                  </a:cubicBezTo>
                  <a:cubicBezTo>
                    <a:pt x="225" y="99"/>
                    <a:pt x="222" y="109"/>
                    <a:pt x="219" y="119"/>
                  </a:cubicBezTo>
                  <a:cubicBezTo>
                    <a:pt x="215" y="128"/>
                    <a:pt x="210" y="138"/>
                    <a:pt x="204" y="148"/>
                  </a:cubicBezTo>
                  <a:cubicBezTo>
                    <a:pt x="198" y="157"/>
                    <a:pt x="192" y="166"/>
                    <a:pt x="184" y="174"/>
                  </a:cubicBezTo>
                  <a:cubicBezTo>
                    <a:pt x="176" y="183"/>
                    <a:pt x="166" y="190"/>
                    <a:pt x="156" y="196"/>
                  </a:cubicBezTo>
                  <a:cubicBezTo>
                    <a:pt x="146" y="202"/>
                    <a:pt x="135" y="207"/>
                    <a:pt x="122" y="210"/>
                  </a:cubicBezTo>
                  <a:cubicBezTo>
                    <a:pt x="107" y="213"/>
                    <a:pt x="93" y="215"/>
                    <a:pt x="78" y="215"/>
                  </a:cubicBezTo>
                  <a:cubicBezTo>
                    <a:pt x="72" y="215"/>
                    <a:pt x="65" y="215"/>
                    <a:pt x="59" y="214"/>
                  </a:cubicBezTo>
                  <a:cubicBezTo>
                    <a:pt x="52" y="213"/>
                    <a:pt x="45" y="212"/>
                    <a:pt x="38" y="210"/>
                  </a:cubicBezTo>
                  <a:cubicBezTo>
                    <a:pt x="32" y="208"/>
                    <a:pt x="25" y="206"/>
                    <a:pt x="18" y="203"/>
                  </a:cubicBezTo>
                  <a:cubicBezTo>
                    <a:pt x="12" y="200"/>
                    <a:pt x="6" y="196"/>
                    <a:pt x="0" y="191"/>
                  </a:cubicBezTo>
                  <a:cubicBezTo>
                    <a:pt x="15" y="193"/>
                    <a:pt x="29" y="192"/>
                    <a:pt x="42" y="188"/>
                  </a:cubicBezTo>
                  <a:cubicBezTo>
                    <a:pt x="55" y="183"/>
                    <a:pt x="67" y="177"/>
                    <a:pt x="78" y="169"/>
                  </a:cubicBezTo>
                  <a:cubicBezTo>
                    <a:pt x="76" y="169"/>
                    <a:pt x="72" y="168"/>
                    <a:pt x="68" y="168"/>
                  </a:cubicBezTo>
                  <a:cubicBezTo>
                    <a:pt x="64" y="167"/>
                    <a:pt x="60" y="166"/>
                    <a:pt x="55" y="164"/>
                  </a:cubicBezTo>
                  <a:cubicBezTo>
                    <a:pt x="51" y="161"/>
                    <a:pt x="46" y="158"/>
                    <a:pt x="41" y="153"/>
                  </a:cubicBezTo>
                  <a:cubicBezTo>
                    <a:pt x="36" y="148"/>
                    <a:pt x="32" y="141"/>
                    <a:pt x="29" y="132"/>
                  </a:cubicBezTo>
                  <a:cubicBezTo>
                    <a:pt x="30" y="132"/>
                    <a:pt x="31" y="132"/>
                    <a:pt x="33" y="133"/>
                  </a:cubicBezTo>
                  <a:cubicBezTo>
                    <a:pt x="35" y="133"/>
                    <a:pt x="37" y="133"/>
                    <a:pt x="40" y="132"/>
                  </a:cubicBezTo>
                  <a:cubicBezTo>
                    <a:pt x="42" y="132"/>
                    <a:pt x="44" y="132"/>
                    <a:pt x="46" y="132"/>
                  </a:cubicBezTo>
                  <a:cubicBezTo>
                    <a:pt x="49" y="131"/>
                    <a:pt x="51" y="131"/>
                    <a:pt x="52" y="131"/>
                  </a:cubicBezTo>
                  <a:cubicBezTo>
                    <a:pt x="42" y="128"/>
                    <a:pt x="35" y="124"/>
                    <a:pt x="29" y="119"/>
                  </a:cubicBezTo>
                  <a:cubicBezTo>
                    <a:pt x="23" y="113"/>
                    <a:pt x="19" y="108"/>
                    <a:pt x="17" y="103"/>
                  </a:cubicBezTo>
                  <a:cubicBezTo>
                    <a:pt x="14" y="98"/>
                    <a:pt x="12" y="93"/>
                    <a:pt x="12" y="88"/>
                  </a:cubicBezTo>
                  <a:cubicBezTo>
                    <a:pt x="11" y="83"/>
                    <a:pt x="11" y="79"/>
                    <a:pt x="11" y="77"/>
                  </a:cubicBezTo>
                  <a:cubicBezTo>
                    <a:pt x="13" y="78"/>
                    <a:pt x="17" y="80"/>
                    <a:pt x="21" y="82"/>
                  </a:cubicBezTo>
                  <a:cubicBezTo>
                    <a:pt x="26" y="83"/>
                    <a:pt x="30" y="84"/>
                    <a:pt x="34" y="84"/>
                  </a:cubicBezTo>
                  <a:cubicBezTo>
                    <a:pt x="26" y="77"/>
                    <a:pt x="21" y="71"/>
                    <a:pt x="17" y="65"/>
                  </a:cubicBezTo>
                  <a:cubicBezTo>
                    <a:pt x="14" y="58"/>
                    <a:pt x="12" y="52"/>
                    <a:pt x="11" y="46"/>
                  </a:cubicBezTo>
                  <a:cubicBezTo>
                    <a:pt x="10" y="40"/>
                    <a:pt x="11" y="34"/>
                    <a:pt x="12" y="28"/>
                  </a:cubicBezTo>
                  <a:cubicBezTo>
                    <a:pt x="13" y="23"/>
                    <a:pt x="15" y="17"/>
                    <a:pt x="17" y="12"/>
                  </a:cubicBezTo>
                  <a:cubicBezTo>
                    <a:pt x="28" y="24"/>
                    <a:pt x="38" y="33"/>
                    <a:pt x="49" y="41"/>
                  </a:cubicBezTo>
                  <a:cubicBezTo>
                    <a:pt x="59" y="48"/>
                    <a:pt x="69" y="54"/>
                    <a:pt x="78" y="58"/>
                  </a:cubicBezTo>
                  <a:cubicBezTo>
                    <a:pt x="88" y="62"/>
                    <a:pt x="97" y="64"/>
                    <a:pt x="105" y="66"/>
                  </a:cubicBezTo>
                  <a:cubicBezTo>
                    <a:pt x="113" y="67"/>
                    <a:pt x="120" y="68"/>
                    <a:pt x="126" y="68"/>
                  </a:cubicBezTo>
                  <a:cubicBezTo>
                    <a:pt x="125" y="60"/>
                    <a:pt x="125" y="53"/>
                    <a:pt x="126" y="46"/>
                  </a:cubicBezTo>
                  <a:cubicBezTo>
                    <a:pt x="127" y="39"/>
                    <a:pt x="129" y="33"/>
                    <a:pt x="133" y="27"/>
                  </a:cubicBezTo>
                  <a:cubicBezTo>
                    <a:pt x="136" y="21"/>
                    <a:pt x="140" y="16"/>
                    <a:pt x="146" y="12"/>
                  </a:cubicBezTo>
                  <a:cubicBezTo>
                    <a:pt x="151" y="8"/>
                    <a:pt x="158" y="5"/>
                    <a:pt x="166" y="3"/>
                  </a:cubicBezTo>
                  <a:cubicBezTo>
                    <a:pt x="175" y="0"/>
                    <a:pt x="184" y="1"/>
                    <a:pt x="192" y="3"/>
                  </a:cubicBezTo>
                  <a:cubicBezTo>
                    <a:pt x="201" y="6"/>
                    <a:pt x="208" y="11"/>
                    <a:pt x="214" y="18"/>
                  </a:cubicBezTo>
                  <a:cubicBezTo>
                    <a:pt x="217" y="18"/>
                    <a:pt x="221" y="17"/>
                    <a:pt x="227" y="16"/>
                  </a:cubicBezTo>
                  <a:cubicBezTo>
                    <a:pt x="233" y="14"/>
                    <a:pt x="240" y="11"/>
                    <a:pt x="248" y="6"/>
                  </a:cubicBezTo>
                  <a:cubicBezTo>
                    <a:pt x="248" y="8"/>
                    <a:pt x="247" y="10"/>
                    <a:pt x="246" y="13"/>
                  </a:cubicBezTo>
                  <a:cubicBezTo>
                    <a:pt x="244" y="15"/>
                    <a:pt x="243" y="18"/>
                    <a:pt x="241" y="21"/>
                  </a:cubicBezTo>
                  <a:cubicBezTo>
                    <a:pt x="239" y="24"/>
                    <a:pt x="237" y="27"/>
                    <a:pt x="234" y="29"/>
                  </a:cubicBezTo>
                  <a:cubicBezTo>
                    <a:pt x="231" y="32"/>
                    <a:pt x="228" y="34"/>
                    <a:pt x="225" y="36"/>
                  </a:cubicBezTo>
                  <a:cubicBezTo>
                    <a:pt x="228" y="35"/>
                    <a:pt x="231" y="35"/>
                    <a:pt x="234" y="34"/>
                  </a:cubicBezTo>
                  <a:cubicBezTo>
                    <a:pt x="237" y="33"/>
                    <a:pt x="240" y="32"/>
                    <a:pt x="244" y="31"/>
                  </a:cubicBezTo>
                  <a:cubicBezTo>
                    <a:pt x="248" y="30"/>
                    <a:pt x="252" y="28"/>
                    <a:pt x="256" y="26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4" name="椭圆 23"/>
            <p:cNvSpPr/>
            <p:nvPr/>
          </p:nvSpPr>
          <p:spPr>
            <a:xfrm>
              <a:off x="6382116" y="3987300"/>
              <a:ext cx="844034" cy="844034"/>
            </a:xfrm>
            <a:prstGeom prst="ellipse">
              <a:avLst/>
            </a:prstGeom>
            <a:solidFill>
              <a:schemeClr val="accent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5" name="任意多边形: 形状 24"/>
            <p:cNvSpPr/>
            <p:nvPr/>
          </p:nvSpPr>
          <p:spPr>
            <a:xfrm>
              <a:off x="6701812" y="4286448"/>
              <a:ext cx="239516" cy="200158"/>
            </a:xfrm>
            <a:custGeom>
              <a:avLst/>
              <a:gdLst>
                <a:gd name="T0" fmla="*/ 256 w 256"/>
                <a:gd name="T1" fmla="*/ 26 h 215"/>
                <a:gd name="T2" fmla="*/ 246 w 256"/>
                <a:gd name="T3" fmla="*/ 40 h 215"/>
                <a:gd name="T4" fmla="*/ 229 w 256"/>
                <a:gd name="T5" fmla="*/ 55 h 215"/>
                <a:gd name="T6" fmla="*/ 230 w 256"/>
                <a:gd name="T7" fmla="*/ 59 h 215"/>
                <a:gd name="T8" fmla="*/ 230 w 256"/>
                <a:gd name="T9" fmla="*/ 63 h 215"/>
                <a:gd name="T10" fmla="*/ 227 w 256"/>
                <a:gd name="T11" fmla="*/ 90 h 215"/>
                <a:gd name="T12" fmla="*/ 219 w 256"/>
                <a:gd name="T13" fmla="*/ 119 h 215"/>
                <a:gd name="T14" fmla="*/ 204 w 256"/>
                <a:gd name="T15" fmla="*/ 148 h 215"/>
                <a:gd name="T16" fmla="*/ 184 w 256"/>
                <a:gd name="T17" fmla="*/ 174 h 215"/>
                <a:gd name="T18" fmla="*/ 156 w 256"/>
                <a:gd name="T19" fmla="*/ 196 h 215"/>
                <a:gd name="T20" fmla="*/ 122 w 256"/>
                <a:gd name="T21" fmla="*/ 210 h 215"/>
                <a:gd name="T22" fmla="*/ 78 w 256"/>
                <a:gd name="T23" fmla="*/ 215 h 215"/>
                <a:gd name="T24" fmla="*/ 59 w 256"/>
                <a:gd name="T25" fmla="*/ 214 h 215"/>
                <a:gd name="T26" fmla="*/ 38 w 256"/>
                <a:gd name="T27" fmla="*/ 210 h 215"/>
                <a:gd name="T28" fmla="*/ 18 w 256"/>
                <a:gd name="T29" fmla="*/ 203 h 215"/>
                <a:gd name="T30" fmla="*/ 0 w 256"/>
                <a:gd name="T31" fmla="*/ 191 h 215"/>
                <a:gd name="T32" fmla="*/ 42 w 256"/>
                <a:gd name="T33" fmla="*/ 188 h 215"/>
                <a:gd name="T34" fmla="*/ 78 w 256"/>
                <a:gd name="T35" fmla="*/ 169 h 215"/>
                <a:gd name="T36" fmla="*/ 68 w 256"/>
                <a:gd name="T37" fmla="*/ 168 h 215"/>
                <a:gd name="T38" fmla="*/ 55 w 256"/>
                <a:gd name="T39" fmla="*/ 164 h 215"/>
                <a:gd name="T40" fmla="*/ 41 w 256"/>
                <a:gd name="T41" fmla="*/ 153 h 215"/>
                <a:gd name="T42" fmla="*/ 29 w 256"/>
                <a:gd name="T43" fmla="*/ 132 h 215"/>
                <a:gd name="T44" fmla="*/ 33 w 256"/>
                <a:gd name="T45" fmla="*/ 133 h 215"/>
                <a:gd name="T46" fmla="*/ 40 w 256"/>
                <a:gd name="T47" fmla="*/ 132 h 215"/>
                <a:gd name="T48" fmla="*/ 46 w 256"/>
                <a:gd name="T49" fmla="*/ 132 h 215"/>
                <a:gd name="T50" fmla="*/ 52 w 256"/>
                <a:gd name="T51" fmla="*/ 131 h 215"/>
                <a:gd name="T52" fmla="*/ 29 w 256"/>
                <a:gd name="T53" fmla="*/ 119 h 215"/>
                <a:gd name="T54" fmla="*/ 17 w 256"/>
                <a:gd name="T55" fmla="*/ 103 h 215"/>
                <a:gd name="T56" fmla="*/ 12 w 256"/>
                <a:gd name="T57" fmla="*/ 88 h 215"/>
                <a:gd name="T58" fmla="*/ 11 w 256"/>
                <a:gd name="T59" fmla="*/ 77 h 215"/>
                <a:gd name="T60" fmla="*/ 21 w 256"/>
                <a:gd name="T61" fmla="*/ 82 h 215"/>
                <a:gd name="T62" fmla="*/ 34 w 256"/>
                <a:gd name="T63" fmla="*/ 84 h 215"/>
                <a:gd name="T64" fmla="*/ 17 w 256"/>
                <a:gd name="T65" fmla="*/ 65 h 215"/>
                <a:gd name="T66" fmla="*/ 11 w 256"/>
                <a:gd name="T67" fmla="*/ 46 h 215"/>
                <a:gd name="T68" fmla="*/ 12 w 256"/>
                <a:gd name="T69" fmla="*/ 28 h 215"/>
                <a:gd name="T70" fmla="*/ 17 w 256"/>
                <a:gd name="T71" fmla="*/ 12 h 215"/>
                <a:gd name="T72" fmla="*/ 49 w 256"/>
                <a:gd name="T73" fmla="*/ 41 h 215"/>
                <a:gd name="T74" fmla="*/ 78 w 256"/>
                <a:gd name="T75" fmla="*/ 58 h 215"/>
                <a:gd name="T76" fmla="*/ 105 w 256"/>
                <a:gd name="T77" fmla="*/ 66 h 215"/>
                <a:gd name="T78" fmla="*/ 126 w 256"/>
                <a:gd name="T79" fmla="*/ 68 h 215"/>
                <a:gd name="T80" fmla="*/ 126 w 256"/>
                <a:gd name="T81" fmla="*/ 46 h 215"/>
                <a:gd name="T82" fmla="*/ 133 w 256"/>
                <a:gd name="T83" fmla="*/ 27 h 215"/>
                <a:gd name="T84" fmla="*/ 146 w 256"/>
                <a:gd name="T85" fmla="*/ 12 h 215"/>
                <a:gd name="T86" fmla="*/ 166 w 256"/>
                <a:gd name="T87" fmla="*/ 3 h 215"/>
                <a:gd name="T88" fmla="*/ 192 w 256"/>
                <a:gd name="T89" fmla="*/ 3 h 215"/>
                <a:gd name="T90" fmla="*/ 214 w 256"/>
                <a:gd name="T91" fmla="*/ 18 h 215"/>
                <a:gd name="T92" fmla="*/ 227 w 256"/>
                <a:gd name="T93" fmla="*/ 16 h 215"/>
                <a:gd name="T94" fmla="*/ 248 w 256"/>
                <a:gd name="T95" fmla="*/ 6 h 215"/>
                <a:gd name="T96" fmla="*/ 246 w 256"/>
                <a:gd name="T97" fmla="*/ 13 h 215"/>
                <a:gd name="T98" fmla="*/ 241 w 256"/>
                <a:gd name="T99" fmla="*/ 21 h 215"/>
                <a:gd name="T100" fmla="*/ 234 w 256"/>
                <a:gd name="T101" fmla="*/ 29 h 215"/>
                <a:gd name="T102" fmla="*/ 225 w 256"/>
                <a:gd name="T103" fmla="*/ 36 h 215"/>
                <a:gd name="T104" fmla="*/ 234 w 256"/>
                <a:gd name="T105" fmla="*/ 34 h 215"/>
                <a:gd name="T106" fmla="*/ 244 w 256"/>
                <a:gd name="T107" fmla="*/ 31 h 215"/>
                <a:gd name="T108" fmla="*/ 256 w 256"/>
                <a:gd name="T109" fmla="*/ 26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6" h="215">
                  <a:moveTo>
                    <a:pt x="256" y="26"/>
                  </a:moveTo>
                  <a:cubicBezTo>
                    <a:pt x="254" y="30"/>
                    <a:pt x="251" y="35"/>
                    <a:pt x="246" y="40"/>
                  </a:cubicBezTo>
                  <a:cubicBezTo>
                    <a:pt x="242" y="46"/>
                    <a:pt x="236" y="51"/>
                    <a:pt x="229" y="55"/>
                  </a:cubicBezTo>
                  <a:cubicBezTo>
                    <a:pt x="229" y="56"/>
                    <a:pt x="230" y="58"/>
                    <a:pt x="230" y="59"/>
                  </a:cubicBezTo>
                  <a:cubicBezTo>
                    <a:pt x="230" y="60"/>
                    <a:pt x="230" y="62"/>
                    <a:pt x="230" y="63"/>
                  </a:cubicBezTo>
                  <a:cubicBezTo>
                    <a:pt x="230" y="71"/>
                    <a:pt x="229" y="80"/>
                    <a:pt x="227" y="90"/>
                  </a:cubicBezTo>
                  <a:cubicBezTo>
                    <a:pt x="225" y="99"/>
                    <a:pt x="222" y="109"/>
                    <a:pt x="219" y="119"/>
                  </a:cubicBezTo>
                  <a:cubicBezTo>
                    <a:pt x="215" y="128"/>
                    <a:pt x="210" y="138"/>
                    <a:pt x="204" y="148"/>
                  </a:cubicBezTo>
                  <a:cubicBezTo>
                    <a:pt x="198" y="157"/>
                    <a:pt x="192" y="166"/>
                    <a:pt x="184" y="174"/>
                  </a:cubicBezTo>
                  <a:cubicBezTo>
                    <a:pt x="176" y="183"/>
                    <a:pt x="166" y="190"/>
                    <a:pt x="156" y="196"/>
                  </a:cubicBezTo>
                  <a:cubicBezTo>
                    <a:pt x="146" y="202"/>
                    <a:pt x="135" y="207"/>
                    <a:pt x="122" y="210"/>
                  </a:cubicBezTo>
                  <a:cubicBezTo>
                    <a:pt x="107" y="213"/>
                    <a:pt x="93" y="215"/>
                    <a:pt x="78" y="215"/>
                  </a:cubicBezTo>
                  <a:cubicBezTo>
                    <a:pt x="72" y="215"/>
                    <a:pt x="65" y="215"/>
                    <a:pt x="59" y="214"/>
                  </a:cubicBezTo>
                  <a:cubicBezTo>
                    <a:pt x="52" y="213"/>
                    <a:pt x="45" y="212"/>
                    <a:pt x="38" y="210"/>
                  </a:cubicBezTo>
                  <a:cubicBezTo>
                    <a:pt x="32" y="208"/>
                    <a:pt x="25" y="206"/>
                    <a:pt x="18" y="203"/>
                  </a:cubicBezTo>
                  <a:cubicBezTo>
                    <a:pt x="12" y="200"/>
                    <a:pt x="6" y="196"/>
                    <a:pt x="0" y="191"/>
                  </a:cubicBezTo>
                  <a:cubicBezTo>
                    <a:pt x="15" y="193"/>
                    <a:pt x="29" y="192"/>
                    <a:pt x="42" y="188"/>
                  </a:cubicBezTo>
                  <a:cubicBezTo>
                    <a:pt x="55" y="183"/>
                    <a:pt x="67" y="177"/>
                    <a:pt x="78" y="169"/>
                  </a:cubicBezTo>
                  <a:cubicBezTo>
                    <a:pt x="76" y="169"/>
                    <a:pt x="72" y="168"/>
                    <a:pt x="68" y="168"/>
                  </a:cubicBezTo>
                  <a:cubicBezTo>
                    <a:pt x="64" y="167"/>
                    <a:pt x="60" y="166"/>
                    <a:pt x="55" y="164"/>
                  </a:cubicBezTo>
                  <a:cubicBezTo>
                    <a:pt x="51" y="161"/>
                    <a:pt x="46" y="158"/>
                    <a:pt x="41" y="153"/>
                  </a:cubicBezTo>
                  <a:cubicBezTo>
                    <a:pt x="36" y="148"/>
                    <a:pt x="32" y="141"/>
                    <a:pt x="29" y="132"/>
                  </a:cubicBezTo>
                  <a:cubicBezTo>
                    <a:pt x="30" y="132"/>
                    <a:pt x="31" y="132"/>
                    <a:pt x="33" y="133"/>
                  </a:cubicBezTo>
                  <a:cubicBezTo>
                    <a:pt x="35" y="133"/>
                    <a:pt x="37" y="133"/>
                    <a:pt x="40" y="132"/>
                  </a:cubicBezTo>
                  <a:cubicBezTo>
                    <a:pt x="42" y="132"/>
                    <a:pt x="44" y="132"/>
                    <a:pt x="46" y="132"/>
                  </a:cubicBezTo>
                  <a:cubicBezTo>
                    <a:pt x="49" y="131"/>
                    <a:pt x="51" y="131"/>
                    <a:pt x="52" y="131"/>
                  </a:cubicBezTo>
                  <a:cubicBezTo>
                    <a:pt x="42" y="128"/>
                    <a:pt x="35" y="124"/>
                    <a:pt x="29" y="119"/>
                  </a:cubicBezTo>
                  <a:cubicBezTo>
                    <a:pt x="23" y="113"/>
                    <a:pt x="19" y="108"/>
                    <a:pt x="17" y="103"/>
                  </a:cubicBezTo>
                  <a:cubicBezTo>
                    <a:pt x="14" y="98"/>
                    <a:pt x="12" y="93"/>
                    <a:pt x="12" y="88"/>
                  </a:cubicBezTo>
                  <a:cubicBezTo>
                    <a:pt x="11" y="83"/>
                    <a:pt x="11" y="79"/>
                    <a:pt x="11" y="77"/>
                  </a:cubicBezTo>
                  <a:cubicBezTo>
                    <a:pt x="13" y="78"/>
                    <a:pt x="17" y="80"/>
                    <a:pt x="21" y="82"/>
                  </a:cubicBezTo>
                  <a:cubicBezTo>
                    <a:pt x="26" y="83"/>
                    <a:pt x="30" y="84"/>
                    <a:pt x="34" y="84"/>
                  </a:cubicBezTo>
                  <a:cubicBezTo>
                    <a:pt x="26" y="77"/>
                    <a:pt x="21" y="71"/>
                    <a:pt x="17" y="65"/>
                  </a:cubicBezTo>
                  <a:cubicBezTo>
                    <a:pt x="14" y="58"/>
                    <a:pt x="12" y="52"/>
                    <a:pt x="11" y="46"/>
                  </a:cubicBezTo>
                  <a:cubicBezTo>
                    <a:pt x="10" y="40"/>
                    <a:pt x="11" y="34"/>
                    <a:pt x="12" y="28"/>
                  </a:cubicBezTo>
                  <a:cubicBezTo>
                    <a:pt x="13" y="23"/>
                    <a:pt x="15" y="17"/>
                    <a:pt x="17" y="12"/>
                  </a:cubicBezTo>
                  <a:cubicBezTo>
                    <a:pt x="28" y="24"/>
                    <a:pt x="38" y="33"/>
                    <a:pt x="49" y="41"/>
                  </a:cubicBezTo>
                  <a:cubicBezTo>
                    <a:pt x="59" y="48"/>
                    <a:pt x="69" y="54"/>
                    <a:pt x="78" y="58"/>
                  </a:cubicBezTo>
                  <a:cubicBezTo>
                    <a:pt x="88" y="62"/>
                    <a:pt x="97" y="64"/>
                    <a:pt x="105" y="66"/>
                  </a:cubicBezTo>
                  <a:cubicBezTo>
                    <a:pt x="113" y="67"/>
                    <a:pt x="120" y="68"/>
                    <a:pt x="126" y="68"/>
                  </a:cubicBezTo>
                  <a:cubicBezTo>
                    <a:pt x="125" y="60"/>
                    <a:pt x="125" y="53"/>
                    <a:pt x="126" y="46"/>
                  </a:cubicBezTo>
                  <a:cubicBezTo>
                    <a:pt x="127" y="39"/>
                    <a:pt x="129" y="33"/>
                    <a:pt x="133" y="27"/>
                  </a:cubicBezTo>
                  <a:cubicBezTo>
                    <a:pt x="136" y="21"/>
                    <a:pt x="140" y="16"/>
                    <a:pt x="146" y="12"/>
                  </a:cubicBezTo>
                  <a:cubicBezTo>
                    <a:pt x="151" y="8"/>
                    <a:pt x="158" y="5"/>
                    <a:pt x="166" y="3"/>
                  </a:cubicBezTo>
                  <a:cubicBezTo>
                    <a:pt x="175" y="0"/>
                    <a:pt x="184" y="1"/>
                    <a:pt x="192" y="3"/>
                  </a:cubicBezTo>
                  <a:cubicBezTo>
                    <a:pt x="201" y="6"/>
                    <a:pt x="208" y="11"/>
                    <a:pt x="214" y="18"/>
                  </a:cubicBezTo>
                  <a:cubicBezTo>
                    <a:pt x="217" y="18"/>
                    <a:pt x="221" y="17"/>
                    <a:pt x="227" y="16"/>
                  </a:cubicBezTo>
                  <a:cubicBezTo>
                    <a:pt x="233" y="14"/>
                    <a:pt x="240" y="11"/>
                    <a:pt x="248" y="6"/>
                  </a:cubicBezTo>
                  <a:cubicBezTo>
                    <a:pt x="248" y="8"/>
                    <a:pt x="247" y="10"/>
                    <a:pt x="246" y="13"/>
                  </a:cubicBezTo>
                  <a:cubicBezTo>
                    <a:pt x="244" y="15"/>
                    <a:pt x="243" y="18"/>
                    <a:pt x="241" y="21"/>
                  </a:cubicBezTo>
                  <a:cubicBezTo>
                    <a:pt x="239" y="24"/>
                    <a:pt x="237" y="27"/>
                    <a:pt x="234" y="29"/>
                  </a:cubicBezTo>
                  <a:cubicBezTo>
                    <a:pt x="231" y="32"/>
                    <a:pt x="228" y="34"/>
                    <a:pt x="225" y="36"/>
                  </a:cubicBezTo>
                  <a:cubicBezTo>
                    <a:pt x="228" y="35"/>
                    <a:pt x="231" y="35"/>
                    <a:pt x="234" y="34"/>
                  </a:cubicBezTo>
                  <a:cubicBezTo>
                    <a:pt x="237" y="33"/>
                    <a:pt x="240" y="32"/>
                    <a:pt x="244" y="31"/>
                  </a:cubicBezTo>
                  <a:cubicBezTo>
                    <a:pt x="248" y="30"/>
                    <a:pt x="252" y="28"/>
                    <a:pt x="256" y="26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6" name="椭圆 25"/>
            <p:cNvSpPr/>
            <p:nvPr/>
          </p:nvSpPr>
          <p:spPr>
            <a:xfrm>
              <a:off x="5874939" y="1592796"/>
              <a:ext cx="583980" cy="583980"/>
            </a:xfrm>
            <a:prstGeom prst="ellipse">
              <a:avLst/>
            </a:prstGeom>
            <a:solidFill>
              <a:schemeClr val="accent3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7" name="任意多边形: 形状 26"/>
            <p:cNvSpPr/>
            <p:nvPr/>
          </p:nvSpPr>
          <p:spPr>
            <a:xfrm>
              <a:off x="6063039" y="1797621"/>
              <a:ext cx="213007" cy="178005"/>
            </a:xfrm>
            <a:custGeom>
              <a:avLst/>
              <a:gdLst>
                <a:gd name="T0" fmla="*/ 256 w 256"/>
                <a:gd name="T1" fmla="*/ 26 h 215"/>
                <a:gd name="T2" fmla="*/ 246 w 256"/>
                <a:gd name="T3" fmla="*/ 40 h 215"/>
                <a:gd name="T4" fmla="*/ 229 w 256"/>
                <a:gd name="T5" fmla="*/ 55 h 215"/>
                <a:gd name="T6" fmla="*/ 230 w 256"/>
                <a:gd name="T7" fmla="*/ 59 h 215"/>
                <a:gd name="T8" fmla="*/ 230 w 256"/>
                <a:gd name="T9" fmla="*/ 63 h 215"/>
                <a:gd name="T10" fmla="*/ 227 w 256"/>
                <a:gd name="T11" fmla="*/ 90 h 215"/>
                <a:gd name="T12" fmla="*/ 219 w 256"/>
                <a:gd name="T13" fmla="*/ 119 h 215"/>
                <a:gd name="T14" fmla="*/ 204 w 256"/>
                <a:gd name="T15" fmla="*/ 148 h 215"/>
                <a:gd name="T16" fmla="*/ 184 w 256"/>
                <a:gd name="T17" fmla="*/ 174 h 215"/>
                <a:gd name="T18" fmla="*/ 156 w 256"/>
                <a:gd name="T19" fmla="*/ 196 h 215"/>
                <a:gd name="T20" fmla="*/ 122 w 256"/>
                <a:gd name="T21" fmla="*/ 210 h 215"/>
                <a:gd name="T22" fmla="*/ 78 w 256"/>
                <a:gd name="T23" fmla="*/ 215 h 215"/>
                <a:gd name="T24" fmla="*/ 59 w 256"/>
                <a:gd name="T25" fmla="*/ 214 h 215"/>
                <a:gd name="T26" fmla="*/ 38 w 256"/>
                <a:gd name="T27" fmla="*/ 210 h 215"/>
                <a:gd name="T28" fmla="*/ 18 w 256"/>
                <a:gd name="T29" fmla="*/ 203 h 215"/>
                <a:gd name="T30" fmla="*/ 0 w 256"/>
                <a:gd name="T31" fmla="*/ 191 h 215"/>
                <a:gd name="T32" fmla="*/ 42 w 256"/>
                <a:gd name="T33" fmla="*/ 188 h 215"/>
                <a:gd name="T34" fmla="*/ 78 w 256"/>
                <a:gd name="T35" fmla="*/ 169 h 215"/>
                <a:gd name="T36" fmla="*/ 68 w 256"/>
                <a:gd name="T37" fmla="*/ 168 h 215"/>
                <a:gd name="T38" fmla="*/ 55 w 256"/>
                <a:gd name="T39" fmla="*/ 164 h 215"/>
                <a:gd name="T40" fmla="*/ 41 w 256"/>
                <a:gd name="T41" fmla="*/ 153 h 215"/>
                <a:gd name="T42" fmla="*/ 29 w 256"/>
                <a:gd name="T43" fmla="*/ 132 h 215"/>
                <a:gd name="T44" fmla="*/ 33 w 256"/>
                <a:gd name="T45" fmla="*/ 133 h 215"/>
                <a:gd name="T46" fmla="*/ 40 w 256"/>
                <a:gd name="T47" fmla="*/ 132 h 215"/>
                <a:gd name="T48" fmla="*/ 46 w 256"/>
                <a:gd name="T49" fmla="*/ 132 h 215"/>
                <a:gd name="T50" fmla="*/ 52 w 256"/>
                <a:gd name="T51" fmla="*/ 131 h 215"/>
                <a:gd name="T52" fmla="*/ 29 w 256"/>
                <a:gd name="T53" fmla="*/ 119 h 215"/>
                <a:gd name="T54" fmla="*/ 17 w 256"/>
                <a:gd name="T55" fmla="*/ 103 h 215"/>
                <a:gd name="T56" fmla="*/ 12 w 256"/>
                <a:gd name="T57" fmla="*/ 88 h 215"/>
                <a:gd name="T58" fmla="*/ 11 w 256"/>
                <a:gd name="T59" fmla="*/ 77 h 215"/>
                <a:gd name="T60" fmla="*/ 21 w 256"/>
                <a:gd name="T61" fmla="*/ 82 h 215"/>
                <a:gd name="T62" fmla="*/ 34 w 256"/>
                <a:gd name="T63" fmla="*/ 84 h 215"/>
                <a:gd name="T64" fmla="*/ 17 w 256"/>
                <a:gd name="T65" fmla="*/ 65 h 215"/>
                <a:gd name="T66" fmla="*/ 11 w 256"/>
                <a:gd name="T67" fmla="*/ 46 h 215"/>
                <a:gd name="T68" fmla="*/ 12 w 256"/>
                <a:gd name="T69" fmla="*/ 28 h 215"/>
                <a:gd name="T70" fmla="*/ 17 w 256"/>
                <a:gd name="T71" fmla="*/ 12 h 215"/>
                <a:gd name="T72" fmla="*/ 49 w 256"/>
                <a:gd name="T73" fmla="*/ 41 h 215"/>
                <a:gd name="T74" fmla="*/ 78 w 256"/>
                <a:gd name="T75" fmla="*/ 58 h 215"/>
                <a:gd name="T76" fmla="*/ 105 w 256"/>
                <a:gd name="T77" fmla="*/ 66 h 215"/>
                <a:gd name="T78" fmla="*/ 126 w 256"/>
                <a:gd name="T79" fmla="*/ 68 h 215"/>
                <a:gd name="T80" fmla="*/ 126 w 256"/>
                <a:gd name="T81" fmla="*/ 46 h 215"/>
                <a:gd name="T82" fmla="*/ 133 w 256"/>
                <a:gd name="T83" fmla="*/ 27 h 215"/>
                <a:gd name="T84" fmla="*/ 146 w 256"/>
                <a:gd name="T85" fmla="*/ 12 h 215"/>
                <a:gd name="T86" fmla="*/ 166 w 256"/>
                <a:gd name="T87" fmla="*/ 3 h 215"/>
                <a:gd name="T88" fmla="*/ 192 w 256"/>
                <a:gd name="T89" fmla="*/ 3 h 215"/>
                <a:gd name="T90" fmla="*/ 214 w 256"/>
                <a:gd name="T91" fmla="*/ 18 h 215"/>
                <a:gd name="T92" fmla="*/ 227 w 256"/>
                <a:gd name="T93" fmla="*/ 16 h 215"/>
                <a:gd name="T94" fmla="*/ 248 w 256"/>
                <a:gd name="T95" fmla="*/ 6 h 215"/>
                <a:gd name="T96" fmla="*/ 246 w 256"/>
                <a:gd name="T97" fmla="*/ 13 h 215"/>
                <a:gd name="T98" fmla="*/ 241 w 256"/>
                <a:gd name="T99" fmla="*/ 21 h 215"/>
                <a:gd name="T100" fmla="*/ 234 w 256"/>
                <a:gd name="T101" fmla="*/ 29 h 215"/>
                <a:gd name="T102" fmla="*/ 225 w 256"/>
                <a:gd name="T103" fmla="*/ 36 h 215"/>
                <a:gd name="T104" fmla="*/ 234 w 256"/>
                <a:gd name="T105" fmla="*/ 34 h 215"/>
                <a:gd name="T106" fmla="*/ 244 w 256"/>
                <a:gd name="T107" fmla="*/ 31 h 215"/>
                <a:gd name="T108" fmla="*/ 256 w 256"/>
                <a:gd name="T109" fmla="*/ 26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6" h="215">
                  <a:moveTo>
                    <a:pt x="256" y="26"/>
                  </a:moveTo>
                  <a:cubicBezTo>
                    <a:pt x="254" y="30"/>
                    <a:pt x="251" y="35"/>
                    <a:pt x="246" y="40"/>
                  </a:cubicBezTo>
                  <a:cubicBezTo>
                    <a:pt x="242" y="46"/>
                    <a:pt x="236" y="51"/>
                    <a:pt x="229" y="55"/>
                  </a:cubicBezTo>
                  <a:cubicBezTo>
                    <a:pt x="229" y="56"/>
                    <a:pt x="230" y="58"/>
                    <a:pt x="230" y="59"/>
                  </a:cubicBezTo>
                  <a:cubicBezTo>
                    <a:pt x="230" y="60"/>
                    <a:pt x="230" y="62"/>
                    <a:pt x="230" y="63"/>
                  </a:cubicBezTo>
                  <a:cubicBezTo>
                    <a:pt x="230" y="71"/>
                    <a:pt x="229" y="80"/>
                    <a:pt x="227" y="90"/>
                  </a:cubicBezTo>
                  <a:cubicBezTo>
                    <a:pt x="225" y="99"/>
                    <a:pt x="222" y="109"/>
                    <a:pt x="219" y="119"/>
                  </a:cubicBezTo>
                  <a:cubicBezTo>
                    <a:pt x="215" y="128"/>
                    <a:pt x="210" y="138"/>
                    <a:pt x="204" y="148"/>
                  </a:cubicBezTo>
                  <a:cubicBezTo>
                    <a:pt x="198" y="157"/>
                    <a:pt x="192" y="166"/>
                    <a:pt x="184" y="174"/>
                  </a:cubicBezTo>
                  <a:cubicBezTo>
                    <a:pt x="176" y="183"/>
                    <a:pt x="166" y="190"/>
                    <a:pt x="156" y="196"/>
                  </a:cubicBezTo>
                  <a:cubicBezTo>
                    <a:pt x="146" y="202"/>
                    <a:pt x="135" y="207"/>
                    <a:pt x="122" y="210"/>
                  </a:cubicBezTo>
                  <a:cubicBezTo>
                    <a:pt x="107" y="213"/>
                    <a:pt x="93" y="215"/>
                    <a:pt x="78" y="215"/>
                  </a:cubicBezTo>
                  <a:cubicBezTo>
                    <a:pt x="72" y="215"/>
                    <a:pt x="65" y="215"/>
                    <a:pt x="59" y="214"/>
                  </a:cubicBezTo>
                  <a:cubicBezTo>
                    <a:pt x="52" y="213"/>
                    <a:pt x="45" y="212"/>
                    <a:pt x="38" y="210"/>
                  </a:cubicBezTo>
                  <a:cubicBezTo>
                    <a:pt x="32" y="208"/>
                    <a:pt x="25" y="206"/>
                    <a:pt x="18" y="203"/>
                  </a:cubicBezTo>
                  <a:cubicBezTo>
                    <a:pt x="12" y="200"/>
                    <a:pt x="6" y="196"/>
                    <a:pt x="0" y="191"/>
                  </a:cubicBezTo>
                  <a:cubicBezTo>
                    <a:pt x="15" y="193"/>
                    <a:pt x="29" y="192"/>
                    <a:pt x="42" y="188"/>
                  </a:cubicBezTo>
                  <a:cubicBezTo>
                    <a:pt x="55" y="183"/>
                    <a:pt x="67" y="177"/>
                    <a:pt x="78" y="169"/>
                  </a:cubicBezTo>
                  <a:cubicBezTo>
                    <a:pt x="76" y="169"/>
                    <a:pt x="72" y="168"/>
                    <a:pt x="68" y="168"/>
                  </a:cubicBezTo>
                  <a:cubicBezTo>
                    <a:pt x="64" y="167"/>
                    <a:pt x="60" y="166"/>
                    <a:pt x="55" y="164"/>
                  </a:cubicBezTo>
                  <a:cubicBezTo>
                    <a:pt x="51" y="161"/>
                    <a:pt x="46" y="158"/>
                    <a:pt x="41" y="153"/>
                  </a:cubicBezTo>
                  <a:cubicBezTo>
                    <a:pt x="36" y="148"/>
                    <a:pt x="32" y="141"/>
                    <a:pt x="29" y="132"/>
                  </a:cubicBezTo>
                  <a:cubicBezTo>
                    <a:pt x="30" y="132"/>
                    <a:pt x="31" y="132"/>
                    <a:pt x="33" y="133"/>
                  </a:cubicBezTo>
                  <a:cubicBezTo>
                    <a:pt x="35" y="133"/>
                    <a:pt x="37" y="133"/>
                    <a:pt x="40" y="132"/>
                  </a:cubicBezTo>
                  <a:cubicBezTo>
                    <a:pt x="42" y="132"/>
                    <a:pt x="44" y="132"/>
                    <a:pt x="46" y="132"/>
                  </a:cubicBezTo>
                  <a:cubicBezTo>
                    <a:pt x="49" y="131"/>
                    <a:pt x="51" y="131"/>
                    <a:pt x="52" y="131"/>
                  </a:cubicBezTo>
                  <a:cubicBezTo>
                    <a:pt x="42" y="128"/>
                    <a:pt x="35" y="124"/>
                    <a:pt x="29" y="119"/>
                  </a:cubicBezTo>
                  <a:cubicBezTo>
                    <a:pt x="23" y="113"/>
                    <a:pt x="19" y="108"/>
                    <a:pt x="17" y="103"/>
                  </a:cubicBezTo>
                  <a:cubicBezTo>
                    <a:pt x="14" y="98"/>
                    <a:pt x="12" y="93"/>
                    <a:pt x="12" y="88"/>
                  </a:cubicBezTo>
                  <a:cubicBezTo>
                    <a:pt x="11" y="83"/>
                    <a:pt x="11" y="79"/>
                    <a:pt x="11" y="77"/>
                  </a:cubicBezTo>
                  <a:cubicBezTo>
                    <a:pt x="13" y="78"/>
                    <a:pt x="17" y="80"/>
                    <a:pt x="21" y="82"/>
                  </a:cubicBezTo>
                  <a:cubicBezTo>
                    <a:pt x="26" y="83"/>
                    <a:pt x="30" y="84"/>
                    <a:pt x="34" y="84"/>
                  </a:cubicBezTo>
                  <a:cubicBezTo>
                    <a:pt x="26" y="77"/>
                    <a:pt x="21" y="71"/>
                    <a:pt x="17" y="65"/>
                  </a:cubicBezTo>
                  <a:cubicBezTo>
                    <a:pt x="14" y="58"/>
                    <a:pt x="12" y="52"/>
                    <a:pt x="11" y="46"/>
                  </a:cubicBezTo>
                  <a:cubicBezTo>
                    <a:pt x="10" y="40"/>
                    <a:pt x="11" y="34"/>
                    <a:pt x="12" y="28"/>
                  </a:cubicBezTo>
                  <a:cubicBezTo>
                    <a:pt x="13" y="23"/>
                    <a:pt x="15" y="17"/>
                    <a:pt x="17" y="12"/>
                  </a:cubicBezTo>
                  <a:cubicBezTo>
                    <a:pt x="28" y="24"/>
                    <a:pt x="38" y="33"/>
                    <a:pt x="49" y="41"/>
                  </a:cubicBezTo>
                  <a:cubicBezTo>
                    <a:pt x="59" y="48"/>
                    <a:pt x="69" y="54"/>
                    <a:pt x="78" y="58"/>
                  </a:cubicBezTo>
                  <a:cubicBezTo>
                    <a:pt x="88" y="62"/>
                    <a:pt x="97" y="64"/>
                    <a:pt x="105" y="66"/>
                  </a:cubicBezTo>
                  <a:cubicBezTo>
                    <a:pt x="113" y="67"/>
                    <a:pt x="120" y="68"/>
                    <a:pt x="126" y="68"/>
                  </a:cubicBezTo>
                  <a:cubicBezTo>
                    <a:pt x="125" y="60"/>
                    <a:pt x="125" y="53"/>
                    <a:pt x="126" y="46"/>
                  </a:cubicBezTo>
                  <a:cubicBezTo>
                    <a:pt x="127" y="39"/>
                    <a:pt x="129" y="33"/>
                    <a:pt x="133" y="27"/>
                  </a:cubicBezTo>
                  <a:cubicBezTo>
                    <a:pt x="136" y="21"/>
                    <a:pt x="140" y="16"/>
                    <a:pt x="146" y="12"/>
                  </a:cubicBezTo>
                  <a:cubicBezTo>
                    <a:pt x="151" y="8"/>
                    <a:pt x="158" y="5"/>
                    <a:pt x="166" y="3"/>
                  </a:cubicBezTo>
                  <a:cubicBezTo>
                    <a:pt x="175" y="0"/>
                    <a:pt x="184" y="1"/>
                    <a:pt x="192" y="3"/>
                  </a:cubicBezTo>
                  <a:cubicBezTo>
                    <a:pt x="201" y="6"/>
                    <a:pt x="208" y="11"/>
                    <a:pt x="214" y="18"/>
                  </a:cubicBezTo>
                  <a:cubicBezTo>
                    <a:pt x="217" y="18"/>
                    <a:pt x="221" y="17"/>
                    <a:pt x="227" y="16"/>
                  </a:cubicBezTo>
                  <a:cubicBezTo>
                    <a:pt x="233" y="14"/>
                    <a:pt x="240" y="11"/>
                    <a:pt x="248" y="6"/>
                  </a:cubicBezTo>
                  <a:cubicBezTo>
                    <a:pt x="248" y="8"/>
                    <a:pt x="247" y="10"/>
                    <a:pt x="246" y="13"/>
                  </a:cubicBezTo>
                  <a:cubicBezTo>
                    <a:pt x="244" y="15"/>
                    <a:pt x="243" y="18"/>
                    <a:pt x="241" y="21"/>
                  </a:cubicBezTo>
                  <a:cubicBezTo>
                    <a:pt x="239" y="24"/>
                    <a:pt x="237" y="27"/>
                    <a:pt x="234" y="29"/>
                  </a:cubicBezTo>
                  <a:cubicBezTo>
                    <a:pt x="231" y="32"/>
                    <a:pt x="228" y="34"/>
                    <a:pt x="225" y="36"/>
                  </a:cubicBezTo>
                  <a:cubicBezTo>
                    <a:pt x="228" y="35"/>
                    <a:pt x="231" y="35"/>
                    <a:pt x="234" y="34"/>
                  </a:cubicBezTo>
                  <a:cubicBezTo>
                    <a:pt x="237" y="33"/>
                    <a:pt x="240" y="32"/>
                    <a:pt x="244" y="31"/>
                  </a:cubicBezTo>
                  <a:cubicBezTo>
                    <a:pt x="248" y="30"/>
                    <a:pt x="252" y="28"/>
                    <a:pt x="256" y="26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8" name="椭圆 27"/>
            <p:cNvSpPr/>
            <p:nvPr/>
          </p:nvSpPr>
          <p:spPr>
            <a:xfrm>
              <a:off x="5215372" y="3323971"/>
              <a:ext cx="583980" cy="583980"/>
            </a:xfrm>
            <a:prstGeom prst="ellipse">
              <a:avLst/>
            </a:prstGeom>
            <a:solidFill>
              <a:schemeClr val="accent2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9" name="任意多边形: 形状 28"/>
            <p:cNvSpPr/>
            <p:nvPr/>
          </p:nvSpPr>
          <p:spPr>
            <a:xfrm>
              <a:off x="5417922" y="3527276"/>
              <a:ext cx="189861" cy="158662"/>
            </a:xfrm>
            <a:custGeom>
              <a:avLst/>
              <a:gdLst>
                <a:gd name="T0" fmla="*/ 256 w 256"/>
                <a:gd name="T1" fmla="*/ 26 h 215"/>
                <a:gd name="T2" fmla="*/ 246 w 256"/>
                <a:gd name="T3" fmla="*/ 40 h 215"/>
                <a:gd name="T4" fmla="*/ 229 w 256"/>
                <a:gd name="T5" fmla="*/ 55 h 215"/>
                <a:gd name="T6" fmla="*/ 230 w 256"/>
                <a:gd name="T7" fmla="*/ 59 h 215"/>
                <a:gd name="T8" fmla="*/ 230 w 256"/>
                <a:gd name="T9" fmla="*/ 63 h 215"/>
                <a:gd name="T10" fmla="*/ 227 w 256"/>
                <a:gd name="T11" fmla="*/ 90 h 215"/>
                <a:gd name="T12" fmla="*/ 219 w 256"/>
                <a:gd name="T13" fmla="*/ 119 h 215"/>
                <a:gd name="T14" fmla="*/ 204 w 256"/>
                <a:gd name="T15" fmla="*/ 148 h 215"/>
                <a:gd name="T16" fmla="*/ 184 w 256"/>
                <a:gd name="T17" fmla="*/ 174 h 215"/>
                <a:gd name="T18" fmla="*/ 156 w 256"/>
                <a:gd name="T19" fmla="*/ 196 h 215"/>
                <a:gd name="T20" fmla="*/ 122 w 256"/>
                <a:gd name="T21" fmla="*/ 210 h 215"/>
                <a:gd name="T22" fmla="*/ 78 w 256"/>
                <a:gd name="T23" fmla="*/ 215 h 215"/>
                <a:gd name="T24" fmla="*/ 59 w 256"/>
                <a:gd name="T25" fmla="*/ 214 h 215"/>
                <a:gd name="T26" fmla="*/ 38 w 256"/>
                <a:gd name="T27" fmla="*/ 210 h 215"/>
                <a:gd name="T28" fmla="*/ 18 w 256"/>
                <a:gd name="T29" fmla="*/ 203 h 215"/>
                <a:gd name="T30" fmla="*/ 0 w 256"/>
                <a:gd name="T31" fmla="*/ 191 h 215"/>
                <a:gd name="T32" fmla="*/ 42 w 256"/>
                <a:gd name="T33" fmla="*/ 188 h 215"/>
                <a:gd name="T34" fmla="*/ 78 w 256"/>
                <a:gd name="T35" fmla="*/ 169 h 215"/>
                <a:gd name="T36" fmla="*/ 68 w 256"/>
                <a:gd name="T37" fmla="*/ 168 h 215"/>
                <a:gd name="T38" fmla="*/ 55 w 256"/>
                <a:gd name="T39" fmla="*/ 164 h 215"/>
                <a:gd name="T40" fmla="*/ 41 w 256"/>
                <a:gd name="T41" fmla="*/ 153 h 215"/>
                <a:gd name="T42" fmla="*/ 29 w 256"/>
                <a:gd name="T43" fmla="*/ 132 h 215"/>
                <a:gd name="T44" fmla="*/ 33 w 256"/>
                <a:gd name="T45" fmla="*/ 133 h 215"/>
                <a:gd name="T46" fmla="*/ 40 w 256"/>
                <a:gd name="T47" fmla="*/ 132 h 215"/>
                <a:gd name="T48" fmla="*/ 46 w 256"/>
                <a:gd name="T49" fmla="*/ 132 h 215"/>
                <a:gd name="T50" fmla="*/ 52 w 256"/>
                <a:gd name="T51" fmla="*/ 131 h 215"/>
                <a:gd name="T52" fmla="*/ 29 w 256"/>
                <a:gd name="T53" fmla="*/ 119 h 215"/>
                <a:gd name="T54" fmla="*/ 17 w 256"/>
                <a:gd name="T55" fmla="*/ 103 h 215"/>
                <a:gd name="T56" fmla="*/ 12 w 256"/>
                <a:gd name="T57" fmla="*/ 88 h 215"/>
                <a:gd name="T58" fmla="*/ 11 w 256"/>
                <a:gd name="T59" fmla="*/ 77 h 215"/>
                <a:gd name="T60" fmla="*/ 21 w 256"/>
                <a:gd name="T61" fmla="*/ 82 h 215"/>
                <a:gd name="T62" fmla="*/ 34 w 256"/>
                <a:gd name="T63" fmla="*/ 84 h 215"/>
                <a:gd name="T64" fmla="*/ 17 w 256"/>
                <a:gd name="T65" fmla="*/ 65 h 215"/>
                <a:gd name="T66" fmla="*/ 11 w 256"/>
                <a:gd name="T67" fmla="*/ 46 h 215"/>
                <a:gd name="T68" fmla="*/ 12 w 256"/>
                <a:gd name="T69" fmla="*/ 28 h 215"/>
                <a:gd name="T70" fmla="*/ 17 w 256"/>
                <a:gd name="T71" fmla="*/ 12 h 215"/>
                <a:gd name="T72" fmla="*/ 49 w 256"/>
                <a:gd name="T73" fmla="*/ 41 h 215"/>
                <a:gd name="T74" fmla="*/ 78 w 256"/>
                <a:gd name="T75" fmla="*/ 58 h 215"/>
                <a:gd name="T76" fmla="*/ 105 w 256"/>
                <a:gd name="T77" fmla="*/ 66 h 215"/>
                <a:gd name="T78" fmla="*/ 126 w 256"/>
                <a:gd name="T79" fmla="*/ 68 h 215"/>
                <a:gd name="T80" fmla="*/ 126 w 256"/>
                <a:gd name="T81" fmla="*/ 46 h 215"/>
                <a:gd name="T82" fmla="*/ 133 w 256"/>
                <a:gd name="T83" fmla="*/ 27 h 215"/>
                <a:gd name="T84" fmla="*/ 146 w 256"/>
                <a:gd name="T85" fmla="*/ 12 h 215"/>
                <a:gd name="T86" fmla="*/ 166 w 256"/>
                <a:gd name="T87" fmla="*/ 3 h 215"/>
                <a:gd name="T88" fmla="*/ 192 w 256"/>
                <a:gd name="T89" fmla="*/ 3 h 215"/>
                <a:gd name="T90" fmla="*/ 214 w 256"/>
                <a:gd name="T91" fmla="*/ 18 h 215"/>
                <a:gd name="T92" fmla="*/ 227 w 256"/>
                <a:gd name="T93" fmla="*/ 16 h 215"/>
                <a:gd name="T94" fmla="*/ 248 w 256"/>
                <a:gd name="T95" fmla="*/ 6 h 215"/>
                <a:gd name="T96" fmla="*/ 246 w 256"/>
                <a:gd name="T97" fmla="*/ 13 h 215"/>
                <a:gd name="T98" fmla="*/ 241 w 256"/>
                <a:gd name="T99" fmla="*/ 21 h 215"/>
                <a:gd name="T100" fmla="*/ 234 w 256"/>
                <a:gd name="T101" fmla="*/ 29 h 215"/>
                <a:gd name="T102" fmla="*/ 225 w 256"/>
                <a:gd name="T103" fmla="*/ 36 h 215"/>
                <a:gd name="T104" fmla="*/ 234 w 256"/>
                <a:gd name="T105" fmla="*/ 34 h 215"/>
                <a:gd name="T106" fmla="*/ 244 w 256"/>
                <a:gd name="T107" fmla="*/ 31 h 215"/>
                <a:gd name="T108" fmla="*/ 256 w 256"/>
                <a:gd name="T109" fmla="*/ 26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6" h="215">
                  <a:moveTo>
                    <a:pt x="256" y="26"/>
                  </a:moveTo>
                  <a:cubicBezTo>
                    <a:pt x="254" y="30"/>
                    <a:pt x="251" y="35"/>
                    <a:pt x="246" y="40"/>
                  </a:cubicBezTo>
                  <a:cubicBezTo>
                    <a:pt x="242" y="46"/>
                    <a:pt x="236" y="51"/>
                    <a:pt x="229" y="55"/>
                  </a:cubicBezTo>
                  <a:cubicBezTo>
                    <a:pt x="229" y="56"/>
                    <a:pt x="230" y="58"/>
                    <a:pt x="230" y="59"/>
                  </a:cubicBezTo>
                  <a:cubicBezTo>
                    <a:pt x="230" y="60"/>
                    <a:pt x="230" y="62"/>
                    <a:pt x="230" y="63"/>
                  </a:cubicBezTo>
                  <a:cubicBezTo>
                    <a:pt x="230" y="71"/>
                    <a:pt x="229" y="80"/>
                    <a:pt x="227" y="90"/>
                  </a:cubicBezTo>
                  <a:cubicBezTo>
                    <a:pt x="225" y="99"/>
                    <a:pt x="222" y="109"/>
                    <a:pt x="219" y="119"/>
                  </a:cubicBezTo>
                  <a:cubicBezTo>
                    <a:pt x="215" y="128"/>
                    <a:pt x="210" y="138"/>
                    <a:pt x="204" y="148"/>
                  </a:cubicBezTo>
                  <a:cubicBezTo>
                    <a:pt x="198" y="157"/>
                    <a:pt x="192" y="166"/>
                    <a:pt x="184" y="174"/>
                  </a:cubicBezTo>
                  <a:cubicBezTo>
                    <a:pt x="176" y="183"/>
                    <a:pt x="166" y="190"/>
                    <a:pt x="156" y="196"/>
                  </a:cubicBezTo>
                  <a:cubicBezTo>
                    <a:pt x="146" y="202"/>
                    <a:pt x="135" y="207"/>
                    <a:pt x="122" y="210"/>
                  </a:cubicBezTo>
                  <a:cubicBezTo>
                    <a:pt x="107" y="213"/>
                    <a:pt x="93" y="215"/>
                    <a:pt x="78" y="215"/>
                  </a:cubicBezTo>
                  <a:cubicBezTo>
                    <a:pt x="72" y="215"/>
                    <a:pt x="65" y="215"/>
                    <a:pt x="59" y="214"/>
                  </a:cubicBezTo>
                  <a:cubicBezTo>
                    <a:pt x="52" y="213"/>
                    <a:pt x="45" y="212"/>
                    <a:pt x="38" y="210"/>
                  </a:cubicBezTo>
                  <a:cubicBezTo>
                    <a:pt x="32" y="208"/>
                    <a:pt x="25" y="206"/>
                    <a:pt x="18" y="203"/>
                  </a:cubicBezTo>
                  <a:cubicBezTo>
                    <a:pt x="12" y="200"/>
                    <a:pt x="6" y="196"/>
                    <a:pt x="0" y="191"/>
                  </a:cubicBezTo>
                  <a:cubicBezTo>
                    <a:pt x="15" y="193"/>
                    <a:pt x="29" y="192"/>
                    <a:pt x="42" y="188"/>
                  </a:cubicBezTo>
                  <a:cubicBezTo>
                    <a:pt x="55" y="183"/>
                    <a:pt x="67" y="177"/>
                    <a:pt x="78" y="169"/>
                  </a:cubicBezTo>
                  <a:cubicBezTo>
                    <a:pt x="76" y="169"/>
                    <a:pt x="72" y="168"/>
                    <a:pt x="68" y="168"/>
                  </a:cubicBezTo>
                  <a:cubicBezTo>
                    <a:pt x="64" y="167"/>
                    <a:pt x="60" y="166"/>
                    <a:pt x="55" y="164"/>
                  </a:cubicBezTo>
                  <a:cubicBezTo>
                    <a:pt x="51" y="161"/>
                    <a:pt x="46" y="158"/>
                    <a:pt x="41" y="153"/>
                  </a:cubicBezTo>
                  <a:cubicBezTo>
                    <a:pt x="36" y="148"/>
                    <a:pt x="32" y="141"/>
                    <a:pt x="29" y="132"/>
                  </a:cubicBezTo>
                  <a:cubicBezTo>
                    <a:pt x="30" y="132"/>
                    <a:pt x="31" y="132"/>
                    <a:pt x="33" y="133"/>
                  </a:cubicBezTo>
                  <a:cubicBezTo>
                    <a:pt x="35" y="133"/>
                    <a:pt x="37" y="133"/>
                    <a:pt x="40" y="132"/>
                  </a:cubicBezTo>
                  <a:cubicBezTo>
                    <a:pt x="42" y="132"/>
                    <a:pt x="44" y="132"/>
                    <a:pt x="46" y="132"/>
                  </a:cubicBezTo>
                  <a:cubicBezTo>
                    <a:pt x="49" y="131"/>
                    <a:pt x="51" y="131"/>
                    <a:pt x="52" y="131"/>
                  </a:cubicBezTo>
                  <a:cubicBezTo>
                    <a:pt x="42" y="128"/>
                    <a:pt x="35" y="124"/>
                    <a:pt x="29" y="119"/>
                  </a:cubicBezTo>
                  <a:cubicBezTo>
                    <a:pt x="23" y="113"/>
                    <a:pt x="19" y="108"/>
                    <a:pt x="17" y="103"/>
                  </a:cubicBezTo>
                  <a:cubicBezTo>
                    <a:pt x="14" y="98"/>
                    <a:pt x="12" y="93"/>
                    <a:pt x="12" y="88"/>
                  </a:cubicBezTo>
                  <a:cubicBezTo>
                    <a:pt x="11" y="83"/>
                    <a:pt x="11" y="79"/>
                    <a:pt x="11" y="77"/>
                  </a:cubicBezTo>
                  <a:cubicBezTo>
                    <a:pt x="13" y="78"/>
                    <a:pt x="17" y="80"/>
                    <a:pt x="21" y="82"/>
                  </a:cubicBezTo>
                  <a:cubicBezTo>
                    <a:pt x="26" y="83"/>
                    <a:pt x="30" y="84"/>
                    <a:pt x="34" y="84"/>
                  </a:cubicBezTo>
                  <a:cubicBezTo>
                    <a:pt x="26" y="77"/>
                    <a:pt x="21" y="71"/>
                    <a:pt x="17" y="65"/>
                  </a:cubicBezTo>
                  <a:cubicBezTo>
                    <a:pt x="14" y="58"/>
                    <a:pt x="12" y="52"/>
                    <a:pt x="11" y="46"/>
                  </a:cubicBezTo>
                  <a:cubicBezTo>
                    <a:pt x="10" y="40"/>
                    <a:pt x="11" y="34"/>
                    <a:pt x="12" y="28"/>
                  </a:cubicBezTo>
                  <a:cubicBezTo>
                    <a:pt x="13" y="23"/>
                    <a:pt x="15" y="17"/>
                    <a:pt x="17" y="12"/>
                  </a:cubicBezTo>
                  <a:cubicBezTo>
                    <a:pt x="28" y="24"/>
                    <a:pt x="38" y="33"/>
                    <a:pt x="49" y="41"/>
                  </a:cubicBezTo>
                  <a:cubicBezTo>
                    <a:pt x="59" y="48"/>
                    <a:pt x="69" y="54"/>
                    <a:pt x="78" y="58"/>
                  </a:cubicBezTo>
                  <a:cubicBezTo>
                    <a:pt x="88" y="62"/>
                    <a:pt x="97" y="64"/>
                    <a:pt x="105" y="66"/>
                  </a:cubicBezTo>
                  <a:cubicBezTo>
                    <a:pt x="113" y="67"/>
                    <a:pt x="120" y="68"/>
                    <a:pt x="126" y="68"/>
                  </a:cubicBezTo>
                  <a:cubicBezTo>
                    <a:pt x="125" y="60"/>
                    <a:pt x="125" y="53"/>
                    <a:pt x="126" y="46"/>
                  </a:cubicBezTo>
                  <a:cubicBezTo>
                    <a:pt x="127" y="39"/>
                    <a:pt x="129" y="33"/>
                    <a:pt x="133" y="27"/>
                  </a:cubicBezTo>
                  <a:cubicBezTo>
                    <a:pt x="136" y="21"/>
                    <a:pt x="140" y="16"/>
                    <a:pt x="146" y="12"/>
                  </a:cubicBezTo>
                  <a:cubicBezTo>
                    <a:pt x="151" y="8"/>
                    <a:pt x="158" y="5"/>
                    <a:pt x="166" y="3"/>
                  </a:cubicBezTo>
                  <a:cubicBezTo>
                    <a:pt x="175" y="0"/>
                    <a:pt x="184" y="1"/>
                    <a:pt x="192" y="3"/>
                  </a:cubicBezTo>
                  <a:cubicBezTo>
                    <a:pt x="201" y="6"/>
                    <a:pt x="208" y="11"/>
                    <a:pt x="214" y="18"/>
                  </a:cubicBezTo>
                  <a:cubicBezTo>
                    <a:pt x="217" y="18"/>
                    <a:pt x="221" y="17"/>
                    <a:pt x="227" y="16"/>
                  </a:cubicBezTo>
                  <a:cubicBezTo>
                    <a:pt x="233" y="14"/>
                    <a:pt x="240" y="11"/>
                    <a:pt x="248" y="6"/>
                  </a:cubicBezTo>
                  <a:cubicBezTo>
                    <a:pt x="248" y="8"/>
                    <a:pt x="247" y="10"/>
                    <a:pt x="246" y="13"/>
                  </a:cubicBezTo>
                  <a:cubicBezTo>
                    <a:pt x="244" y="15"/>
                    <a:pt x="243" y="18"/>
                    <a:pt x="241" y="21"/>
                  </a:cubicBezTo>
                  <a:cubicBezTo>
                    <a:pt x="239" y="24"/>
                    <a:pt x="237" y="27"/>
                    <a:pt x="234" y="29"/>
                  </a:cubicBezTo>
                  <a:cubicBezTo>
                    <a:pt x="231" y="32"/>
                    <a:pt x="228" y="34"/>
                    <a:pt x="225" y="36"/>
                  </a:cubicBezTo>
                  <a:cubicBezTo>
                    <a:pt x="228" y="35"/>
                    <a:pt x="231" y="35"/>
                    <a:pt x="234" y="34"/>
                  </a:cubicBezTo>
                  <a:cubicBezTo>
                    <a:pt x="237" y="33"/>
                    <a:pt x="240" y="32"/>
                    <a:pt x="244" y="31"/>
                  </a:cubicBezTo>
                  <a:cubicBezTo>
                    <a:pt x="248" y="30"/>
                    <a:pt x="252" y="28"/>
                    <a:pt x="256" y="26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0" name="椭圆 29"/>
            <p:cNvSpPr/>
            <p:nvPr/>
          </p:nvSpPr>
          <p:spPr>
            <a:xfrm>
              <a:off x="4348122" y="2811652"/>
              <a:ext cx="844034" cy="844034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1" name="任意多边形: 形状 30"/>
            <p:cNvSpPr/>
            <p:nvPr/>
          </p:nvSpPr>
          <p:spPr>
            <a:xfrm>
              <a:off x="4591940" y="3091556"/>
              <a:ext cx="344681" cy="288042"/>
            </a:xfrm>
            <a:custGeom>
              <a:avLst/>
              <a:gdLst>
                <a:gd name="T0" fmla="*/ 256 w 256"/>
                <a:gd name="T1" fmla="*/ 26 h 215"/>
                <a:gd name="T2" fmla="*/ 246 w 256"/>
                <a:gd name="T3" fmla="*/ 40 h 215"/>
                <a:gd name="T4" fmla="*/ 229 w 256"/>
                <a:gd name="T5" fmla="*/ 55 h 215"/>
                <a:gd name="T6" fmla="*/ 230 w 256"/>
                <a:gd name="T7" fmla="*/ 59 h 215"/>
                <a:gd name="T8" fmla="*/ 230 w 256"/>
                <a:gd name="T9" fmla="*/ 63 h 215"/>
                <a:gd name="T10" fmla="*/ 227 w 256"/>
                <a:gd name="T11" fmla="*/ 90 h 215"/>
                <a:gd name="T12" fmla="*/ 219 w 256"/>
                <a:gd name="T13" fmla="*/ 119 h 215"/>
                <a:gd name="T14" fmla="*/ 204 w 256"/>
                <a:gd name="T15" fmla="*/ 148 h 215"/>
                <a:gd name="T16" fmla="*/ 184 w 256"/>
                <a:gd name="T17" fmla="*/ 174 h 215"/>
                <a:gd name="T18" fmla="*/ 156 w 256"/>
                <a:gd name="T19" fmla="*/ 196 h 215"/>
                <a:gd name="T20" fmla="*/ 122 w 256"/>
                <a:gd name="T21" fmla="*/ 210 h 215"/>
                <a:gd name="T22" fmla="*/ 78 w 256"/>
                <a:gd name="T23" fmla="*/ 215 h 215"/>
                <a:gd name="T24" fmla="*/ 59 w 256"/>
                <a:gd name="T25" fmla="*/ 214 h 215"/>
                <a:gd name="T26" fmla="*/ 38 w 256"/>
                <a:gd name="T27" fmla="*/ 210 h 215"/>
                <a:gd name="T28" fmla="*/ 18 w 256"/>
                <a:gd name="T29" fmla="*/ 203 h 215"/>
                <a:gd name="T30" fmla="*/ 0 w 256"/>
                <a:gd name="T31" fmla="*/ 191 h 215"/>
                <a:gd name="T32" fmla="*/ 42 w 256"/>
                <a:gd name="T33" fmla="*/ 188 h 215"/>
                <a:gd name="T34" fmla="*/ 78 w 256"/>
                <a:gd name="T35" fmla="*/ 169 h 215"/>
                <a:gd name="T36" fmla="*/ 68 w 256"/>
                <a:gd name="T37" fmla="*/ 168 h 215"/>
                <a:gd name="T38" fmla="*/ 55 w 256"/>
                <a:gd name="T39" fmla="*/ 164 h 215"/>
                <a:gd name="T40" fmla="*/ 41 w 256"/>
                <a:gd name="T41" fmla="*/ 153 h 215"/>
                <a:gd name="T42" fmla="*/ 29 w 256"/>
                <a:gd name="T43" fmla="*/ 132 h 215"/>
                <a:gd name="T44" fmla="*/ 33 w 256"/>
                <a:gd name="T45" fmla="*/ 133 h 215"/>
                <a:gd name="T46" fmla="*/ 40 w 256"/>
                <a:gd name="T47" fmla="*/ 132 h 215"/>
                <a:gd name="T48" fmla="*/ 46 w 256"/>
                <a:gd name="T49" fmla="*/ 132 h 215"/>
                <a:gd name="T50" fmla="*/ 52 w 256"/>
                <a:gd name="T51" fmla="*/ 131 h 215"/>
                <a:gd name="T52" fmla="*/ 29 w 256"/>
                <a:gd name="T53" fmla="*/ 119 h 215"/>
                <a:gd name="T54" fmla="*/ 17 w 256"/>
                <a:gd name="T55" fmla="*/ 103 h 215"/>
                <a:gd name="T56" fmla="*/ 12 w 256"/>
                <a:gd name="T57" fmla="*/ 88 h 215"/>
                <a:gd name="T58" fmla="*/ 11 w 256"/>
                <a:gd name="T59" fmla="*/ 77 h 215"/>
                <a:gd name="T60" fmla="*/ 21 w 256"/>
                <a:gd name="T61" fmla="*/ 82 h 215"/>
                <a:gd name="T62" fmla="*/ 34 w 256"/>
                <a:gd name="T63" fmla="*/ 84 h 215"/>
                <a:gd name="T64" fmla="*/ 17 w 256"/>
                <a:gd name="T65" fmla="*/ 65 h 215"/>
                <a:gd name="T66" fmla="*/ 11 w 256"/>
                <a:gd name="T67" fmla="*/ 46 h 215"/>
                <a:gd name="T68" fmla="*/ 12 w 256"/>
                <a:gd name="T69" fmla="*/ 28 h 215"/>
                <a:gd name="T70" fmla="*/ 17 w 256"/>
                <a:gd name="T71" fmla="*/ 12 h 215"/>
                <a:gd name="T72" fmla="*/ 49 w 256"/>
                <a:gd name="T73" fmla="*/ 41 h 215"/>
                <a:gd name="T74" fmla="*/ 78 w 256"/>
                <a:gd name="T75" fmla="*/ 58 h 215"/>
                <a:gd name="T76" fmla="*/ 105 w 256"/>
                <a:gd name="T77" fmla="*/ 66 h 215"/>
                <a:gd name="T78" fmla="*/ 126 w 256"/>
                <a:gd name="T79" fmla="*/ 68 h 215"/>
                <a:gd name="T80" fmla="*/ 126 w 256"/>
                <a:gd name="T81" fmla="*/ 46 h 215"/>
                <a:gd name="T82" fmla="*/ 133 w 256"/>
                <a:gd name="T83" fmla="*/ 27 h 215"/>
                <a:gd name="T84" fmla="*/ 146 w 256"/>
                <a:gd name="T85" fmla="*/ 12 h 215"/>
                <a:gd name="T86" fmla="*/ 166 w 256"/>
                <a:gd name="T87" fmla="*/ 3 h 215"/>
                <a:gd name="T88" fmla="*/ 192 w 256"/>
                <a:gd name="T89" fmla="*/ 3 h 215"/>
                <a:gd name="T90" fmla="*/ 214 w 256"/>
                <a:gd name="T91" fmla="*/ 18 h 215"/>
                <a:gd name="T92" fmla="*/ 227 w 256"/>
                <a:gd name="T93" fmla="*/ 16 h 215"/>
                <a:gd name="T94" fmla="*/ 248 w 256"/>
                <a:gd name="T95" fmla="*/ 6 h 215"/>
                <a:gd name="T96" fmla="*/ 246 w 256"/>
                <a:gd name="T97" fmla="*/ 13 h 215"/>
                <a:gd name="T98" fmla="*/ 241 w 256"/>
                <a:gd name="T99" fmla="*/ 21 h 215"/>
                <a:gd name="T100" fmla="*/ 234 w 256"/>
                <a:gd name="T101" fmla="*/ 29 h 215"/>
                <a:gd name="T102" fmla="*/ 225 w 256"/>
                <a:gd name="T103" fmla="*/ 36 h 215"/>
                <a:gd name="T104" fmla="*/ 234 w 256"/>
                <a:gd name="T105" fmla="*/ 34 h 215"/>
                <a:gd name="T106" fmla="*/ 244 w 256"/>
                <a:gd name="T107" fmla="*/ 31 h 215"/>
                <a:gd name="T108" fmla="*/ 256 w 256"/>
                <a:gd name="T109" fmla="*/ 26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6" h="215">
                  <a:moveTo>
                    <a:pt x="256" y="26"/>
                  </a:moveTo>
                  <a:cubicBezTo>
                    <a:pt x="254" y="30"/>
                    <a:pt x="251" y="35"/>
                    <a:pt x="246" y="40"/>
                  </a:cubicBezTo>
                  <a:cubicBezTo>
                    <a:pt x="242" y="46"/>
                    <a:pt x="236" y="51"/>
                    <a:pt x="229" y="55"/>
                  </a:cubicBezTo>
                  <a:cubicBezTo>
                    <a:pt x="229" y="56"/>
                    <a:pt x="230" y="58"/>
                    <a:pt x="230" y="59"/>
                  </a:cubicBezTo>
                  <a:cubicBezTo>
                    <a:pt x="230" y="60"/>
                    <a:pt x="230" y="62"/>
                    <a:pt x="230" y="63"/>
                  </a:cubicBezTo>
                  <a:cubicBezTo>
                    <a:pt x="230" y="71"/>
                    <a:pt x="229" y="80"/>
                    <a:pt x="227" y="90"/>
                  </a:cubicBezTo>
                  <a:cubicBezTo>
                    <a:pt x="225" y="99"/>
                    <a:pt x="222" y="109"/>
                    <a:pt x="219" y="119"/>
                  </a:cubicBezTo>
                  <a:cubicBezTo>
                    <a:pt x="215" y="128"/>
                    <a:pt x="210" y="138"/>
                    <a:pt x="204" y="148"/>
                  </a:cubicBezTo>
                  <a:cubicBezTo>
                    <a:pt x="198" y="157"/>
                    <a:pt x="192" y="166"/>
                    <a:pt x="184" y="174"/>
                  </a:cubicBezTo>
                  <a:cubicBezTo>
                    <a:pt x="176" y="183"/>
                    <a:pt x="166" y="190"/>
                    <a:pt x="156" y="196"/>
                  </a:cubicBezTo>
                  <a:cubicBezTo>
                    <a:pt x="146" y="202"/>
                    <a:pt x="135" y="207"/>
                    <a:pt x="122" y="210"/>
                  </a:cubicBezTo>
                  <a:cubicBezTo>
                    <a:pt x="107" y="213"/>
                    <a:pt x="93" y="215"/>
                    <a:pt x="78" y="215"/>
                  </a:cubicBezTo>
                  <a:cubicBezTo>
                    <a:pt x="72" y="215"/>
                    <a:pt x="65" y="215"/>
                    <a:pt x="59" y="214"/>
                  </a:cubicBezTo>
                  <a:cubicBezTo>
                    <a:pt x="52" y="213"/>
                    <a:pt x="45" y="212"/>
                    <a:pt x="38" y="210"/>
                  </a:cubicBezTo>
                  <a:cubicBezTo>
                    <a:pt x="32" y="208"/>
                    <a:pt x="25" y="206"/>
                    <a:pt x="18" y="203"/>
                  </a:cubicBezTo>
                  <a:cubicBezTo>
                    <a:pt x="12" y="200"/>
                    <a:pt x="6" y="196"/>
                    <a:pt x="0" y="191"/>
                  </a:cubicBezTo>
                  <a:cubicBezTo>
                    <a:pt x="15" y="193"/>
                    <a:pt x="29" y="192"/>
                    <a:pt x="42" y="188"/>
                  </a:cubicBezTo>
                  <a:cubicBezTo>
                    <a:pt x="55" y="183"/>
                    <a:pt x="67" y="177"/>
                    <a:pt x="78" y="169"/>
                  </a:cubicBezTo>
                  <a:cubicBezTo>
                    <a:pt x="76" y="169"/>
                    <a:pt x="72" y="168"/>
                    <a:pt x="68" y="168"/>
                  </a:cubicBezTo>
                  <a:cubicBezTo>
                    <a:pt x="64" y="167"/>
                    <a:pt x="60" y="166"/>
                    <a:pt x="55" y="164"/>
                  </a:cubicBezTo>
                  <a:cubicBezTo>
                    <a:pt x="51" y="161"/>
                    <a:pt x="46" y="158"/>
                    <a:pt x="41" y="153"/>
                  </a:cubicBezTo>
                  <a:cubicBezTo>
                    <a:pt x="36" y="148"/>
                    <a:pt x="32" y="141"/>
                    <a:pt x="29" y="132"/>
                  </a:cubicBezTo>
                  <a:cubicBezTo>
                    <a:pt x="30" y="132"/>
                    <a:pt x="31" y="132"/>
                    <a:pt x="33" y="133"/>
                  </a:cubicBezTo>
                  <a:cubicBezTo>
                    <a:pt x="35" y="133"/>
                    <a:pt x="37" y="133"/>
                    <a:pt x="40" y="132"/>
                  </a:cubicBezTo>
                  <a:cubicBezTo>
                    <a:pt x="42" y="132"/>
                    <a:pt x="44" y="132"/>
                    <a:pt x="46" y="132"/>
                  </a:cubicBezTo>
                  <a:cubicBezTo>
                    <a:pt x="49" y="131"/>
                    <a:pt x="51" y="131"/>
                    <a:pt x="52" y="131"/>
                  </a:cubicBezTo>
                  <a:cubicBezTo>
                    <a:pt x="42" y="128"/>
                    <a:pt x="35" y="124"/>
                    <a:pt x="29" y="119"/>
                  </a:cubicBezTo>
                  <a:cubicBezTo>
                    <a:pt x="23" y="113"/>
                    <a:pt x="19" y="108"/>
                    <a:pt x="17" y="103"/>
                  </a:cubicBezTo>
                  <a:cubicBezTo>
                    <a:pt x="14" y="98"/>
                    <a:pt x="12" y="93"/>
                    <a:pt x="12" y="88"/>
                  </a:cubicBezTo>
                  <a:cubicBezTo>
                    <a:pt x="11" y="83"/>
                    <a:pt x="11" y="79"/>
                    <a:pt x="11" y="77"/>
                  </a:cubicBezTo>
                  <a:cubicBezTo>
                    <a:pt x="13" y="78"/>
                    <a:pt x="17" y="80"/>
                    <a:pt x="21" y="82"/>
                  </a:cubicBezTo>
                  <a:cubicBezTo>
                    <a:pt x="26" y="83"/>
                    <a:pt x="30" y="84"/>
                    <a:pt x="34" y="84"/>
                  </a:cubicBezTo>
                  <a:cubicBezTo>
                    <a:pt x="26" y="77"/>
                    <a:pt x="21" y="71"/>
                    <a:pt x="17" y="65"/>
                  </a:cubicBezTo>
                  <a:cubicBezTo>
                    <a:pt x="14" y="58"/>
                    <a:pt x="12" y="52"/>
                    <a:pt x="11" y="46"/>
                  </a:cubicBezTo>
                  <a:cubicBezTo>
                    <a:pt x="10" y="40"/>
                    <a:pt x="11" y="34"/>
                    <a:pt x="12" y="28"/>
                  </a:cubicBezTo>
                  <a:cubicBezTo>
                    <a:pt x="13" y="23"/>
                    <a:pt x="15" y="17"/>
                    <a:pt x="17" y="12"/>
                  </a:cubicBezTo>
                  <a:cubicBezTo>
                    <a:pt x="28" y="24"/>
                    <a:pt x="38" y="33"/>
                    <a:pt x="49" y="41"/>
                  </a:cubicBezTo>
                  <a:cubicBezTo>
                    <a:pt x="59" y="48"/>
                    <a:pt x="69" y="54"/>
                    <a:pt x="78" y="58"/>
                  </a:cubicBezTo>
                  <a:cubicBezTo>
                    <a:pt x="88" y="62"/>
                    <a:pt x="97" y="64"/>
                    <a:pt x="105" y="66"/>
                  </a:cubicBezTo>
                  <a:cubicBezTo>
                    <a:pt x="113" y="67"/>
                    <a:pt x="120" y="68"/>
                    <a:pt x="126" y="68"/>
                  </a:cubicBezTo>
                  <a:cubicBezTo>
                    <a:pt x="125" y="60"/>
                    <a:pt x="125" y="53"/>
                    <a:pt x="126" y="46"/>
                  </a:cubicBezTo>
                  <a:cubicBezTo>
                    <a:pt x="127" y="39"/>
                    <a:pt x="129" y="33"/>
                    <a:pt x="133" y="27"/>
                  </a:cubicBezTo>
                  <a:cubicBezTo>
                    <a:pt x="136" y="21"/>
                    <a:pt x="140" y="16"/>
                    <a:pt x="146" y="12"/>
                  </a:cubicBezTo>
                  <a:cubicBezTo>
                    <a:pt x="151" y="8"/>
                    <a:pt x="158" y="5"/>
                    <a:pt x="166" y="3"/>
                  </a:cubicBezTo>
                  <a:cubicBezTo>
                    <a:pt x="175" y="0"/>
                    <a:pt x="184" y="1"/>
                    <a:pt x="192" y="3"/>
                  </a:cubicBezTo>
                  <a:cubicBezTo>
                    <a:pt x="201" y="6"/>
                    <a:pt x="208" y="11"/>
                    <a:pt x="214" y="18"/>
                  </a:cubicBezTo>
                  <a:cubicBezTo>
                    <a:pt x="217" y="18"/>
                    <a:pt x="221" y="17"/>
                    <a:pt x="227" y="16"/>
                  </a:cubicBezTo>
                  <a:cubicBezTo>
                    <a:pt x="233" y="14"/>
                    <a:pt x="240" y="11"/>
                    <a:pt x="248" y="6"/>
                  </a:cubicBezTo>
                  <a:cubicBezTo>
                    <a:pt x="248" y="8"/>
                    <a:pt x="247" y="10"/>
                    <a:pt x="246" y="13"/>
                  </a:cubicBezTo>
                  <a:cubicBezTo>
                    <a:pt x="244" y="15"/>
                    <a:pt x="243" y="18"/>
                    <a:pt x="241" y="21"/>
                  </a:cubicBezTo>
                  <a:cubicBezTo>
                    <a:pt x="239" y="24"/>
                    <a:pt x="237" y="27"/>
                    <a:pt x="234" y="29"/>
                  </a:cubicBezTo>
                  <a:cubicBezTo>
                    <a:pt x="231" y="32"/>
                    <a:pt x="228" y="34"/>
                    <a:pt x="225" y="36"/>
                  </a:cubicBezTo>
                  <a:cubicBezTo>
                    <a:pt x="228" y="35"/>
                    <a:pt x="231" y="35"/>
                    <a:pt x="234" y="34"/>
                  </a:cubicBezTo>
                  <a:cubicBezTo>
                    <a:pt x="237" y="33"/>
                    <a:pt x="240" y="32"/>
                    <a:pt x="244" y="31"/>
                  </a:cubicBezTo>
                  <a:cubicBezTo>
                    <a:pt x="248" y="30"/>
                    <a:pt x="252" y="28"/>
                    <a:pt x="256" y="26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2" name="椭圆 31"/>
            <p:cNvSpPr/>
            <p:nvPr/>
          </p:nvSpPr>
          <p:spPr>
            <a:xfrm>
              <a:off x="6366669" y="3323971"/>
              <a:ext cx="583980" cy="583980"/>
            </a:xfrm>
            <a:prstGeom prst="ellipse">
              <a:avLst/>
            </a:prstGeom>
            <a:solidFill>
              <a:schemeClr val="accent2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3" name="任意多边形: 形状 32"/>
            <p:cNvSpPr/>
            <p:nvPr/>
          </p:nvSpPr>
          <p:spPr>
            <a:xfrm>
              <a:off x="6528337" y="3499245"/>
              <a:ext cx="242773" cy="202880"/>
            </a:xfrm>
            <a:custGeom>
              <a:avLst/>
              <a:gdLst>
                <a:gd name="T0" fmla="*/ 256 w 256"/>
                <a:gd name="T1" fmla="*/ 26 h 215"/>
                <a:gd name="T2" fmla="*/ 246 w 256"/>
                <a:gd name="T3" fmla="*/ 40 h 215"/>
                <a:gd name="T4" fmla="*/ 229 w 256"/>
                <a:gd name="T5" fmla="*/ 55 h 215"/>
                <a:gd name="T6" fmla="*/ 230 w 256"/>
                <a:gd name="T7" fmla="*/ 59 h 215"/>
                <a:gd name="T8" fmla="*/ 230 w 256"/>
                <a:gd name="T9" fmla="*/ 63 h 215"/>
                <a:gd name="T10" fmla="*/ 227 w 256"/>
                <a:gd name="T11" fmla="*/ 90 h 215"/>
                <a:gd name="T12" fmla="*/ 219 w 256"/>
                <a:gd name="T13" fmla="*/ 119 h 215"/>
                <a:gd name="T14" fmla="*/ 204 w 256"/>
                <a:gd name="T15" fmla="*/ 148 h 215"/>
                <a:gd name="T16" fmla="*/ 184 w 256"/>
                <a:gd name="T17" fmla="*/ 174 h 215"/>
                <a:gd name="T18" fmla="*/ 156 w 256"/>
                <a:gd name="T19" fmla="*/ 196 h 215"/>
                <a:gd name="T20" fmla="*/ 122 w 256"/>
                <a:gd name="T21" fmla="*/ 210 h 215"/>
                <a:gd name="T22" fmla="*/ 78 w 256"/>
                <a:gd name="T23" fmla="*/ 215 h 215"/>
                <a:gd name="T24" fmla="*/ 59 w 256"/>
                <a:gd name="T25" fmla="*/ 214 h 215"/>
                <a:gd name="T26" fmla="*/ 38 w 256"/>
                <a:gd name="T27" fmla="*/ 210 h 215"/>
                <a:gd name="T28" fmla="*/ 18 w 256"/>
                <a:gd name="T29" fmla="*/ 203 h 215"/>
                <a:gd name="T30" fmla="*/ 0 w 256"/>
                <a:gd name="T31" fmla="*/ 191 h 215"/>
                <a:gd name="T32" fmla="*/ 42 w 256"/>
                <a:gd name="T33" fmla="*/ 188 h 215"/>
                <a:gd name="T34" fmla="*/ 78 w 256"/>
                <a:gd name="T35" fmla="*/ 169 h 215"/>
                <a:gd name="T36" fmla="*/ 68 w 256"/>
                <a:gd name="T37" fmla="*/ 168 h 215"/>
                <a:gd name="T38" fmla="*/ 55 w 256"/>
                <a:gd name="T39" fmla="*/ 164 h 215"/>
                <a:gd name="T40" fmla="*/ 41 w 256"/>
                <a:gd name="T41" fmla="*/ 153 h 215"/>
                <a:gd name="T42" fmla="*/ 29 w 256"/>
                <a:gd name="T43" fmla="*/ 132 h 215"/>
                <a:gd name="T44" fmla="*/ 33 w 256"/>
                <a:gd name="T45" fmla="*/ 133 h 215"/>
                <a:gd name="T46" fmla="*/ 40 w 256"/>
                <a:gd name="T47" fmla="*/ 132 h 215"/>
                <a:gd name="T48" fmla="*/ 46 w 256"/>
                <a:gd name="T49" fmla="*/ 132 h 215"/>
                <a:gd name="T50" fmla="*/ 52 w 256"/>
                <a:gd name="T51" fmla="*/ 131 h 215"/>
                <a:gd name="T52" fmla="*/ 29 w 256"/>
                <a:gd name="T53" fmla="*/ 119 h 215"/>
                <a:gd name="T54" fmla="*/ 17 w 256"/>
                <a:gd name="T55" fmla="*/ 103 h 215"/>
                <a:gd name="T56" fmla="*/ 12 w 256"/>
                <a:gd name="T57" fmla="*/ 88 h 215"/>
                <a:gd name="T58" fmla="*/ 11 w 256"/>
                <a:gd name="T59" fmla="*/ 77 h 215"/>
                <a:gd name="T60" fmla="*/ 21 w 256"/>
                <a:gd name="T61" fmla="*/ 82 h 215"/>
                <a:gd name="T62" fmla="*/ 34 w 256"/>
                <a:gd name="T63" fmla="*/ 84 h 215"/>
                <a:gd name="T64" fmla="*/ 17 w 256"/>
                <a:gd name="T65" fmla="*/ 65 h 215"/>
                <a:gd name="T66" fmla="*/ 11 w 256"/>
                <a:gd name="T67" fmla="*/ 46 h 215"/>
                <a:gd name="T68" fmla="*/ 12 w 256"/>
                <a:gd name="T69" fmla="*/ 28 h 215"/>
                <a:gd name="T70" fmla="*/ 17 w 256"/>
                <a:gd name="T71" fmla="*/ 12 h 215"/>
                <a:gd name="T72" fmla="*/ 49 w 256"/>
                <a:gd name="T73" fmla="*/ 41 h 215"/>
                <a:gd name="T74" fmla="*/ 78 w 256"/>
                <a:gd name="T75" fmla="*/ 58 h 215"/>
                <a:gd name="T76" fmla="*/ 105 w 256"/>
                <a:gd name="T77" fmla="*/ 66 h 215"/>
                <a:gd name="T78" fmla="*/ 126 w 256"/>
                <a:gd name="T79" fmla="*/ 68 h 215"/>
                <a:gd name="T80" fmla="*/ 126 w 256"/>
                <a:gd name="T81" fmla="*/ 46 h 215"/>
                <a:gd name="T82" fmla="*/ 133 w 256"/>
                <a:gd name="T83" fmla="*/ 27 h 215"/>
                <a:gd name="T84" fmla="*/ 146 w 256"/>
                <a:gd name="T85" fmla="*/ 12 h 215"/>
                <a:gd name="T86" fmla="*/ 166 w 256"/>
                <a:gd name="T87" fmla="*/ 3 h 215"/>
                <a:gd name="T88" fmla="*/ 192 w 256"/>
                <a:gd name="T89" fmla="*/ 3 h 215"/>
                <a:gd name="T90" fmla="*/ 214 w 256"/>
                <a:gd name="T91" fmla="*/ 18 h 215"/>
                <a:gd name="T92" fmla="*/ 227 w 256"/>
                <a:gd name="T93" fmla="*/ 16 h 215"/>
                <a:gd name="T94" fmla="*/ 248 w 256"/>
                <a:gd name="T95" fmla="*/ 6 h 215"/>
                <a:gd name="T96" fmla="*/ 246 w 256"/>
                <a:gd name="T97" fmla="*/ 13 h 215"/>
                <a:gd name="T98" fmla="*/ 241 w 256"/>
                <a:gd name="T99" fmla="*/ 21 h 215"/>
                <a:gd name="T100" fmla="*/ 234 w 256"/>
                <a:gd name="T101" fmla="*/ 29 h 215"/>
                <a:gd name="T102" fmla="*/ 225 w 256"/>
                <a:gd name="T103" fmla="*/ 36 h 215"/>
                <a:gd name="T104" fmla="*/ 234 w 256"/>
                <a:gd name="T105" fmla="*/ 34 h 215"/>
                <a:gd name="T106" fmla="*/ 244 w 256"/>
                <a:gd name="T107" fmla="*/ 31 h 215"/>
                <a:gd name="T108" fmla="*/ 256 w 256"/>
                <a:gd name="T109" fmla="*/ 26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6" h="215">
                  <a:moveTo>
                    <a:pt x="256" y="26"/>
                  </a:moveTo>
                  <a:cubicBezTo>
                    <a:pt x="254" y="30"/>
                    <a:pt x="251" y="35"/>
                    <a:pt x="246" y="40"/>
                  </a:cubicBezTo>
                  <a:cubicBezTo>
                    <a:pt x="242" y="46"/>
                    <a:pt x="236" y="51"/>
                    <a:pt x="229" y="55"/>
                  </a:cubicBezTo>
                  <a:cubicBezTo>
                    <a:pt x="229" y="56"/>
                    <a:pt x="230" y="58"/>
                    <a:pt x="230" y="59"/>
                  </a:cubicBezTo>
                  <a:cubicBezTo>
                    <a:pt x="230" y="60"/>
                    <a:pt x="230" y="62"/>
                    <a:pt x="230" y="63"/>
                  </a:cubicBezTo>
                  <a:cubicBezTo>
                    <a:pt x="230" y="71"/>
                    <a:pt x="229" y="80"/>
                    <a:pt x="227" y="90"/>
                  </a:cubicBezTo>
                  <a:cubicBezTo>
                    <a:pt x="225" y="99"/>
                    <a:pt x="222" y="109"/>
                    <a:pt x="219" y="119"/>
                  </a:cubicBezTo>
                  <a:cubicBezTo>
                    <a:pt x="215" y="128"/>
                    <a:pt x="210" y="138"/>
                    <a:pt x="204" y="148"/>
                  </a:cubicBezTo>
                  <a:cubicBezTo>
                    <a:pt x="198" y="157"/>
                    <a:pt x="192" y="166"/>
                    <a:pt x="184" y="174"/>
                  </a:cubicBezTo>
                  <a:cubicBezTo>
                    <a:pt x="176" y="183"/>
                    <a:pt x="166" y="190"/>
                    <a:pt x="156" y="196"/>
                  </a:cubicBezTo>
                  <a:cubicBezTo>
                    <a:pt x="146" y="202"/>
                    <a:pt x="135" y="207"/>
                    <a:pt x="122" y="210"/>
                  </a:cubicBezTo>
                  <a:cubicBezTo>
                    <a:pt x="107" y="213"/>
                    <a:pt x="93" y="215"/>
                    <a:pt x="78" y="215"/>
                  </a:cubicBezTo>
                  <a:cubicBezTo>
                    <a:pt x="72" y="215"/>
                    <a:pt x="65" y="215"/>
                    <a:pt x="59" y="214"/>
                  </a:cubicBezTo>
                  <a:cubicBezTo>
                    <a:pt x="52" y="213"/>
                    <a:pt x="45" y="212"/>
                    <a:pt x="38" y="210"/>
                  </a:cubicBezTo>
                  <a:cubicBezTo>
                    <a:pt x="32" y="208"/>
                    <a:pt x="25" y="206"/>
                    <a:pt x="18" y="203"/>
                  </a:cubicBezTo>
                  <a:cubicBezTo>
                    <a:pt x="12" y="200"/>
                    <a:pt x="6" y="196"/>
                    <a:pt x="0" y="191"/>
                  </a:cubicBezTo>
                  <a:cubicBezTo>
                    <a:pt x="15" y="193"/>
                    <a:pt x="29" y="192"/>
                    <a:pt x="42" y="188"/>
                  </a:cubicBezTo>
                  <a:cubicBezTo>
                    <a:pt x="55" y="183"/>
                    <a:pt x="67" y="177"/>
                    <a:pt x="78" y="169"/>
                  </a:cubicBezTo>
                  <a:cubicBezTo>
                    <a:pt x="76" y="169"/>
                    <a:pt x="72" y="168"/>
                    <a:pt x="68" y="168"/>
                  </a:cubicBezTo>
                  <a:cubicBezTo>
                    <a:pt x="64" y="167"/>
                    <a:pt x="60" y="166"/>
                    <a:pt x="55" y="164"/>
                  </a:cubicBezTo>
                  <a:cubicBezTo>
                    <a:pt x="51" y="161"/>
                    <a:pt x="46" y="158"/>
                    <a:pt x="41" y="153"/>
                  </a:cubicBezTo>
                  <a:cubicBezTo>
                    <a:pt x="36" y="148"/>
                    <a:pt x="32" y="141"/>
                    <a:pt x="29" y="132"/>
                  </a:cubicBezTo>
                  <a:cubicBezTo>
                    <a:pt x="30" y="132"/>
                    <a:pt x="31" y="132"/>
                    <a:pt x="33" y="133"/>
                  </a:cubicBezTo>
                  <a:cubicBezTo>
                    <a:pt x="35" y="133"/>
                    <a:pt x="37" y="133"/>
                    <a:pt x="40" y="132"/>
                  </a:cubicBezTo>
                  <a:cubicBezTo>
                    <a:pt x="42" y="132"/>
                    <a:pt x="44" y="132"/>
                    <a:pt x="46" y="132"/>
                  </a:cubicBezTo>
                  <a:cubicBezTo>
                    <a:pt x="49" y="131"/>
                    <a:pt x="51" y="131"/>
                    <a:pt x="52" y="131"/>
                  </a:cubicBezTo>
                  <a:cubicBezTo>
                    <a:pt x="42" y="128"/>
                    <a:pt x="35" y="124"/>
                    <a:pt x="29" y="119"/>
                  </a:cubicBezTo>
                  <a:cubicBezTo>
                    <a:pt x="23" y="113"/>
                    <a:pt x="19" y="108"/>
                    <a:pt x="17" y="103"/>
                  </a:cubicBezTo>
                  <a:cubicBezTo>
                    <a:pt x="14" y="98"/>
                    <a:pt x="12" y="93"/>
                    <a:pt x="12" y="88"/>
                  </a:cubicBezTo>
                  <a:cubicBezTo>
                    <a:pt x="11" y="83"/>
                    <a:pt x="11" y="79"/>
                    <a:pt x="11" y="77"/>
                  </a:cubicBezTo>
                  <a:cubicBezTo>
                    <a:pt x="13" y="78"/>
                    <a:pt x="17" y="80"/>
                    <a:pt x="21" y="82"/>
                  </a:cubicBezTo>
                  <a:cubicBezTo>
                    <a:pt x="26" y="83"/>
                    <a:pt x="30" y="84"/>
                    <a:pt x="34" y="84"/>
                  </a:cubicBezTo>
                  <a:cubicBezTo>
                    <a:pt x="26" y="77"/>
                    <a:pt x="21" y="71"/>
                    <a:pt x="17" y="65"/>
                  </a:cubicBezTo>
                  <a:cubicBezTo>
                    <a:pt x="14" y="58"/>
                    <a:pt x="12" y="52"/>
                    <a:pt x="11" y="46"/>
                  </a:cubicBezTo>
                  <a:cubicBezTo>
                    <a:pt x="10" y="40"/>
                    <a:pt x="11" y="34"/>
                    <a:pt x="12" y="28"/>
                  </a:cubicBezTo>
                  <a:cubicBezTo>
                    <a:pt x="13" y="23"/>
                    <a:pt x="15" y="17"/>
                    <a:pt x="17" y="12"/>
                  </a:cubicBezTo>
                  <a:cubicBezTo>
                    <a:pt x="28" y="24"/>
                    <a:pt x="38" y="33"/>
                    <a:pt x="49" y="41"/>
                  </a:cubicBezTo>
                  <a:cubicBezTo>
                    <a:pt x="59" y="48"/>
                    <a:pt x="69" y="54"/>
                    <a:pt x="78" y="58"/>
                  </a:cubicBezTo>
                  <a:cubicBezTo>
                    <a:pt x="88" y="62"/>
                    <a:pt x="97" y="64"/>
                    <a:pt x="105" y="66"/>
                  </a:cubicBezTo>
                  <a:cubicBezTo>
                    <a:pt x="113" y="67"/>
                    <a:pt x="120" y="68"/>
                    <a:pt x="126" y="68"/>
                  </a:cubicBezTo>
                  <a:cubicBezTo>
                    <a:pt x="125" y="60"/>
                    <a:pt x="125" y="53"/>
                    <a:pt x="126" y="46"/>
                  </a:cubicBezTo>
                  <a:cubicBezTo>
                    <a:pt x="127" y="39"/>
                    <a:pt x="129" y="33"/>
                    <a:pt x="133" y="27"/>
                  </a:cubicBezTo>
                  <a:cubicBezTo>
                    <a:pt x="136" y="21"/>
                    <a:pt x="140" y="16"/>
                    <a:pt x="146" y="12"/>
                  </a:cubicBezTo>
                  <a:cubicBezTo>
                    <a:pt x="151" y="8"/>
                    <a:pt x="158" y="5"/>
                    <a:pt x="166" y="3"/>
                  </a:cubicBezTo>
                  <a:cubicBezTo>
                    <a:pt x="175" y="0"/>
                    <a:pt x="184" y="1"/>
                    <a:pt x="192" y="3"/>
                  </a:cubicBezTo>
                  <a:cubicBezTo>
                    <a:pt x="201" y="6"/>
                    <a:pt x="208" y="11"/>
                    <a:pt x="214" y="18"/>
                  </a:cubicBezTo>
                  <a:cubicBezTo>
                    <a:pt x="217" y="18"/>
                    <a:pt x="221" y="17"/>
                    <a:pt x="227" y="16"/>
                  </a:cubicBezTo>
                  <a:cubicBezTo>
                    <a:pt x="233" y="14"/>
                    <a:pt x="240" y="11"/>
                    <a:pt x="248" y="6"/>
                  </a:cubicBezTo>
                  <a:cubicBezTo>
                    <a:pt x="248" y="8"/>
                    <a:pt x="247" y="10"/>
                    <a:pt x="246" y="13"/>
                  </a:cubicBezTo>
                  <a:cubicBezTo>
                    <a:pt x="244" y="15"/>
                    <a:pt x="243" y="18"/>
                    <a:pt x="241" y="21"/>
                  </a:cubicBezTo>
                  <a:cubicBezTo>
                    <a:pt x="239" y="24"/>
                    <a:pt x="237" y="27"/>
                    <a:pt x="234" y="29"/>
                  </a:cubicBezTo>
                  <a:cubicBezTo>
                    <a:pt x="231" y="32"/>
                    <a:pt x="228" y="34"/>
                    <a:pt x="225" y="36"/>
                  </a:cubicBezTo>
                  <a:cubicBezTo>
                    <a:pt x="228" y="35"/>
                    <a:pt x="231" y="35"/>
                    <a:pt x="234" y="34"/>
                  </a:cubicBezTo>
                  <a:cubicBezTo>
                    <a:pt x="237" y="33"/>
                    <a:pt x="240" y="32"/>
                    <a:pt x="244" y="31"/>
                  </a:cubicBezTo>
                  <a:cubicBezTo>
                    <a:pt x="248" y="30"/>
                    <a:pt x="252" y="28"/>
                    <a:pt x="256" y="26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</a:p>
          </p:txBody>
        </p:sp>
        <p:cxnSp>
          <p:nvCxnSpPr>
            <p:cNvPr id="5" name="连接符: 肘形 4"/>
            <p:cNvCxnSpPr>
              <a:stCxn id="40" idx="3"/>
              <a:endCxn id="30" idx="2"/>
            </p:cNvCxnSpPr>
            <p:nvPr/>
          </p:nvCxnSpPr>
          <p:spPr>
            <a:xfrm>
              <a:off x="3630416" y="2384192"/>
              <a:ext cx="717706" cy="849477"/>
            </a:xfrm>
            <a:prstGeom prst="bentConnector3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连接符: 肘形 5"/>
            <p:cNvCxnSpPr>
              <a:stCxn id="22" idx="0"/>
              <a:endCxn id="34" idx="0"/>
            </p:cNvCxnSpPr>
            <p:nvPr/>
          </p:nvCxnSpPr>
          <p:spPr>
            <a:xfrm rot="5400000" flipH="1" flipV="1">
              <a:off x="8356675" y="863851"/>
              <a:ext cx="122222" cy="2796349"/>
            </a:xfrm>
            <a:prstGeom prst="bentConnector3">
              <a:avLst>
                <a:gd name="adj1" fmla="val 287037"/>
              </a:avLst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连接符: 肘形 6"/>
            <p:cNvCxnSpPr>
              <a:stCxn id="18" idx="4"/>
              <a:endCxn id="38" idx="1"/>
            </p:cNvCxnSpPr>
            <p:nvPr/>
          </p:nvCxnSpPr>
          <p:spPr>
            <a:xfrm rot="5400000" flipH="1" flipV="1">
              <a:off x="7991262" y="4291995"/>
              <a:ext cx="318779" cy="752173"/>
            </a:xfrm>
            <a:prstGeom prst="bentConnector4">
              <a:avLst>
                <a:gd name="adj1" fmla="val -71711"/>
                <a:gd name="adj2" fmla="val 69410"/>
              </a:avLst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连接符: 肘形 7"/>
            <p:cNvCxnSpPr>
              <a:stCxn id="10" idx="4"/>
              <a:endCxn id="37" idx="3"/>
            </p:cNvCxnSpPr>
            <p:nvPr/>
          </p:nvCxnSpPr>
          <p:spPr>
            <a:xfrm rot="5400000">
              <a:off x="3562042" y="5031534"/>
              <a:ext cx="792659" cy="638362"/>
            </a:xfrm>
            <a:prstGeom prst="bentConnector2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36" t="47093" r="2135" b="29787"/>
          <a:stretch>
            <a:fillRect/>
          </a:stretch>
        </p:blipFill>
        <p:spPr>
          <a:xfrm>
            <a:off x="3280405" y="292100"/>
            <a:ext cx="1197320" cy="691673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36" t="74090" r="2135" b="4299"/>
          <a:stretch>
            <a:fillRect/>
          </a:stretch>
        </p:blipFill>
        <p:spPr>
          <a:xfrm>
            <a:off x="7534972" y="349532"/>
            <a:ext cx="1197320" cy="646511"/>
          </a:xfrm>
          <a:prstGeom prst="rect">
            <a:avLst/>
          </a:prstGeom>
        </p:spPr>
      </p:pic>
      <p:sp>
        <p:nvSpPr>
          <p:cNvPr id="48" name="文本框 47"/>
          <p:cNvSpPr txBox="1"/>
          <p:nvPr/>
        </p:nvSpPr>
        <p:spPr>
          <a:xfrm>
            <a:off x="4477725" y="347981"/>
            <a:ext cx="3057247" cy="58477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请插入您的标题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3000">
        <p14:rippl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3"/>
          <p:cNvGrpSpPr/>
          <p:nvPr>
            <p:custDataLst>
              <p:tags r:id="rId1"/>
            </p:custDataLst>
          </p:nvPr>
        </p:nvGrpSpPr>
        <p:grpSpPr>
          <a:xfrm>
            <a:off x="2000286" y="1340768"/>
            <a:ext cx="8191429" cy="1164364"/>
            <a:chOff x="1931013" y="1304764"/>
            <a:chExt cx="8191429" cy="1164364"/>
          </a:xfrm>
        </p:grpSpPr>
        <p:grpSp>
          <p:nvGrpSpPr>
            <p:cNvPr id="50" name="组合 49"/>
            <p:cNvGrpSpPr/>
            <p:nvPr/>
          </p:nvGrpSpPr>
          <p:grpSpPr>
            <a:xfrm>
              <a:off x="1931013" y="1304764"/>
              <a:ext cx="4320399" cy="1164364"/>
              <a:chOff x="1879582" y="2069099"/>
              <a:chExt cx="4320399" cy="1164364"/>
            </a:xfrm>
          </p:grpSpPr>
          <p:sp>
            <p:nvSpPr>
              <p:cNvPr id="54" name="圆角矩形 17"/>
              <p:cNvSpPr/>
              <p:nvPr/>
            </p:nvSpPr>
            <p:spPr>
              <a:xfrm>
                <a:off x="1879582" y="2069099"/>
                <a:ext cx="3669679" cy="1164364"/>
              </a:xfrm>
              <a:prstGeom prst="roundRect">
                <a:avLst/>
              </a:prstGeom>
              <a:solidFill>
                <a:schemeClr val="accent1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55" name="矩形 54"/>
              <p:cNvSpPr/>
              <p:nvPr/>
            </p:nvSpPr>
            <p:spPr>
              <a:xfrm>
                <a:off x="5549261" y="2212045"/>
                <a:ext cx="650720" cy="878471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56" name="矩形 55"/>
              <p:cNvSpPr/>
              <p:nvPr/>
            </p:nvSpPr>
            <p:spPr>
              <a:xfrm>
                <a:off x="5806124" y="2360959"/>
                <a:ext cx="136994" cy="10011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57" name="矩形 56"/>
              <p:cNvSpPr/>
              <p:nvPr/>
            </p:nvSpPr>
            <p:spPr>
              <a:xfrm>
                <a:off x="5806124" y="2841490"/>
                <a:ext cx="136994" cy="10011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cxnSp>
            <p:nvCxnSpPr>
              <p:cNvPr id="58" name="直接连接符 57"/>
              <p:cNvCxnSpPr/>
              <p:nvPr/>
            </p:nvCxnSpPr>
            <p:spPr>
              <a:xfrm>
                <a:off x="5655629" y="2651280"/>
                <a:ext cx="437984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9" name="组合 58"/>
              <p:cNvGrpSpPr/>
              <p:nvPr/>
            </p:nvGrpSpPr>
            <p:grpSpPr>
              <a:xfrm>
                <a:off x="2171564" y="2321870"/>
                <a:ext cx="2369322" cy="658820"/>
                <a:chOff x="8481437" y="3139323"/>
                <a:chExt cx="3005713" cy="835777"/>
              </a:xfrm>
            </p:grpSpPr>
            <p:sp>
              <p:nvSpPr>
                <p:cNvPr id="61" name="文本框 40"/>
                <p:cNvSpPr txBox="1"/>
                <p:nvPr/>
              </p:nvSpPr>
              <p:spPr>
                <a:xfrm>
                  <a:off x="8481437" y="3385544"/>
                  <a:ext cx="3005713" cy="589556"/>
                </a:xfrm>
                <a:prstGeom prst="rect">
                  <a:avLst/>
                </a:prstGeom>
                <a:noFill/>
              </p:spPr>
              <p:txBody>
                <a:bodyPr wrap="square" lIns="72000" tIns="0" rIns="72000" bIns="0" anchor="ctr" anchorCtr="0">
                  <a:normAutofit/>
                </a:bodyPr>
                <a:lstStyle/>
                <a:p>
                  <a:pPr algn="r" defTabSz="914400">
                    <a:lnSpc>
                      <a:spcPct val="120000"/>
                    </a:lnSpc>
                    <a:defRPr/>
                  </a:pPr>
                  <a:r>
                    <a:rPr lang="zh-CN" altLang="en-US" sz="1000" dirty="0">
                      <a:solidFill>
                        <a:schemeClr val="bg1"/>
                      </a:solidFill>
                    </a:rPr>
                    <a:t>请替换文字内容复制你的内容到此</a:t>
                  </a:r>
                  <a:br>
                    <a:rPr lang="zh-CN" altLang="en-US" sz="1000" dirty="0">
                      <a:solidFill>
                        <a:schemeClr val="bg1"/>
                      </a:solidFill>
                    </a:rPr>
                  </a:br>
                  <a:endParaRPr lang="zh-CN" altLang="en-US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2" name="矩形 61"/>
                <p:cNvSpPr/>
                <p:nvPr/>
              </p:nvSpPr>
              <p:spPr>
                <a:xfrm>
                  <a:off x="9029821" y="3139323"/>
                  <a:ext cx="2457329" cy="246221"/>
                </a:xfrm>
                <a:prstGeom prst="rect">
                  <a:avLst/>
                </a:prstGeom>
              </p:spPr>
              <p:txBody>
                <a:bodyPr wrap="none" lIns="72000" tIns="0" rIns="72000" bIns="0">
                  <a:normAutofit fontScale="77500" lnSpcReduction="20000"/>
                </a:bodyPr>
                <a:lstStyle/>
                <a:p>
                  <a:pPr lvl="0" algn="r" defTabSz="914400">
                    <a:lnSpc>
                      <a:spcPct val="120000"/>
                    </a:lnSpc>
                    <a:defRPr/>
                  </a:pPr>
                  <a:r>
                    <a:rPr lang="zh-CN" altLang="en-US" sz="1600" b="1" dirty="0">
                      <a:solidFill>
                        <a:schemeClr val="bg1"/>
                      </a:solidFill>
                    </a:rPr>
                    <a:t>输入标题文本</a:t>
                  </a:r>
                  <a:endParaRPr lang="zh-CN" alt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60" name="任意多边形 36"/>
              <p:cNvSpPr/>
              <p:nvPr/>
            </p:nvSpPr>
            <p:spPr bwMode="auto">
              <a:xfrm>
                <a:off x="4827531" y="2510030"/>
                <a:ext cx="337485" cy="277384"/>
              </a:xfrm>
              <a:custGeom>
                <a:avLst/>
                <a:gdLst>
                  <a:gd name="T0" fmla="*/ 285 w 293"/>
                  <a:gd name="T1" fmla="*/ 32 h 238"/>
                  <a:gd name="T2" fmla="*/ 259 w 293"/>
                  <a:gd name="T3" fmla="*/ 38 h 238"/>
                  <a:gd name="T4" fmla="*/ 275 w 293"/>
                  <a:gd name="T5" fmla="*/ 24 h 238"/>
                  <a:gd name="T6" fmla="*/ 285 w 293"/>
                  <a:gd name="T7" fmla="*/ 4 h 238"/>
                  <a:gd name="T8" fmla="*/ 257 w 293"/>
                  <a:gd name="T9" fmla="*/ 16 h 238"/>
                  <a:gd name="T10" fmla="*/ 237 w 293"/>
                  <a:gd name="T11" fmla="*/ 11 h 238"/>
                  <a:gd name="T12" fmla="*/ 216 w 293"/>
                  <a:gd name="T13" fmla="*/ 1 h 238"/>
                  <a:gd name="T14" fmla="*/ 203 w 293"/>
                  <a:gd name="T15" fmla="*/ 0 h 238"/>
                  <a:gd name="T16" fmla="*/ 179 w 293"/>
                  <a:gd name="T17" fmla="*/ 5 h 238"/>
                  <a:gd name="T18" fmla="*/ 154 w 293"/>
                  <a:gd name="T19" fmla="*/ 27 h 238"/>
                  <a:gd name="T20" fmla="*/ 143 w 293"/>
                  <a:gd name="T21" fmla="*/ 54 h 238"/>
                  <a:gd name="T22" fmla="*/ 143 w 293"/>
                  <a:gd name="T23" fmla="*/ 67 h 238"/>
                  <a:gd name="T24" fmla="*/ 126 w 293"/>
                  <a:gd name="T25" fmla="*/ 72 h 238"/>
                  <a:gd name="T26" fmla="*/ 75 w 293"/>
                  <a:gd name="T27" fmla="*/ 55 h 238"/>
                  <a:gd name="T28" fmla="*/ 33 w 293"/>
                  <a:gd name="T29" fmla="*/ 24 h 238"/>
                  <a:gd name="T30" fmla="*/ 17 w 293"/>
                  <a:gd name="T31" fmla="*/ 17 h 238"/>
                  <a:gd name="T32" fmla="*/ 12 w 293"/>
                  <a:gd name="T33" fmla="*/ 41 h 238"/>
                  <a:gd name="T34" fmla="*/ 14 w 293"/>
                  <a:gd name="T35" fmla="*/ 57 h 238"/>
                  <a:gd name="T36" fmla="*/ 23 w 293"/>
                  <a:gd name="T37" fmla="*/ 76 h 238"/>
                  <a:gd name="T38" fmla="*/ 39 w 293"/>
                  <a:gd name="T39" fmla="*/ 91 h 238"/>
                  <a:gd name="T40" fmla="*/ 25 w 293"/>
                  <a:gd name="T41" fmla="*/ 89 h 238"/>
                  <a:gd name="T42" fmla="*/ 12 w 293"/>
                  <a:gd name="T43" fmla="*/ 84 h 238"/>
                  <a:gd name="T44" fmla="*/ 13 w 293"/>
                  <a:gd name="T45" fmla="*/ 95 h 238"/>
                  <a:gd name="T46" fmla="*/ 25 w 293"/>
                  <a:gd name="T47" fmla="*/ 123 h 238"/>
                  <a:gd name="T48" fmla="*/ 50 w 293"/>
                  <a:gd name="T49" fmla="*/ 140 h 238"/>
                  <a:gd name="T50" fmla="*/ 52 w 293"/>
                  <a:gd name="T51" fmla="*/ 145 h 238"/>
                  <a:gd name="T52" fmla="*/ 33 w 293"/>
                  <a:gd name="T53" fmla="*/ 145 h 238"/>
                  <a:gd name="T54" fmla="*/ 41 w 293"/>
                  <a:gd name="T55" fmla="*/ 161 h 238"/>
                  <a:gd name="T56" fmla="*/ 62 w 293"/>
                  <a:gd name="T57" fmla="*/ 179 h 238"/>
                  <a:gd name="T58" fmla="*/ 89 w 293"/>
                  <a:gd name="T59" fmla="*/ 186 h 238"/>
                  <a:gd name="T60" fmla="*/ 73 w 293"/>
                  <a:gd name="T61" fmla="*/ 197 h 238"/>
                  <a:gd name="T62" fmla="*/ 45 w 293"/>
                  <a:gd name="T63" fmla="*/ 208 h 238"/>
                  <a:gd name="T64" fmla="*/ 14 w 293"/>
                  <a:gd name="T65" fmla="*/ 212 h 238"/>
                  <a:gd name="T66" fmla="*/ 0 w 293"/>
                  <a:gd name="T67" fmla="*/ 211 h 238"/>
                  <a:gd name="T68" fmla="*/ 32 w 293"/>
                  <a:gd name="T69" fmla="*/ 227 h 238"/>
                  <a:gd name="T70" fmla="*/ 68 w 293"/>
                  <a:gd name="T71" fmla="*/ 237 h 238"/>
                  <a:gd name="T72" fmla="*/ 93 w 293"/>
                  <a:gd name="T73" fmla="*/ 238 h 238"/>
                  <a:gd name="T74" fmla="*/ 149 w 293"/>
                  <a:gd name="T75" fmla="*/ 229 h 238"/>
                  <a:gd name="T76" fmla="*/ 195 w 293"/>
                  <a:gd name="T77" fmla="*/ 205 h 238"/>
                  <a:gd name="T78" fmla="*/ 229 w 293"/>
                  <a:gd name="T79" fmla="*/ 169 h 238"/>
                  <a:gd name="T80" fmla="*/ 252 w 293"/>
                  <a:gd name="T81" fmla="*/ 127 h 238"/>
                  <a:gd name="T82" fmla="*/ 262 w 293"/>
                  <a:gd name="T83" fmla="*/ 82 h 238"/>
                  <a:gd name="T84" fmla="*/ 263 w 293"/>
                  <a:gd name="T85" fmla="*/ 59 h 238"/>
                  <a:gd name="T86" fmla="*/ 280 w 293"/>
                  <a:gd name="T87" fmla="*/ 45 h 238"/>
                  <a:gd name="T88" fmla="*/ 293 w 293"/>
                  <a:gd name="T89" fmla="*/ 2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93" h="238">
                    <a:moveTo>
                      <a:pt x="293" y="28"/>
                    </a:moveTo>
                    <a:lnTo>
                      <a:pt x="293" y="28"/>
                    </a:lnTo>
                    <a:lnTo>
                      <a:pt x="285" y="32"/>
                    </a:lnTo>
                    <a:lnTo>
                      <a:pt x="277" y="34"/>
                    </a:lnTo>
                    <a:lnTo>
                      <a:pt x="267" y="36"/>
                    </a:lnTo>
                    <a:lnTo>
                      <a:pt x="259" y="38"/>
                    </a:lnTo>
                    <a:lnTo>
                      <a:pt x="259" y="38"/>
                    </a:lnTo>
                    <a:lnTo>
                      <a:pt x="267" y="31"/>
                    </a:lnTo>
                    <a:lnTo>
                      <a:pt x="275" y="24"/>
                    </a:lnTo>
                    <a:lnTo>
                      <a:pt x="281" y="14"/>
                    </a:lnTo>
                    <a:lnTo>
                      <a:pt x="285" y="4"/>
                    </a:lnTo>
                    <a:lnTo>
                      <a:pt x="285" y="4"/>
                    </a:lnTo>
                    <a:lnTo>
                      <a:pt x="277" y="9"/>
                    </a:lnTo>
                    <a:lnTo>
                      <a:pt x="266" y="13"/>
                    </a:lnTo>
                    <a:lnTo>
                      <a:pt x="257" y="16"/>
                    </a:lnTo>
                    <a:lnTo>
                      <a:pt x="247" y="18"/>
                    </a:lnTo>
                    <a:lnTo>
                      <a:pt x="247" y="18"/>
                    </a:lnTo>
                    <a:lnTo>
                      <a:pt x="237" y="11"/>
                    </a:lnTo>
                    <a:lnTo>
                      <a:pt x="227" y="5"/>
                    </a:lnTo>
                    <a:lnTo>
                      <a:pt x="222" y="3"/>
                    </a:lnTo>
                    <a:lnTo>
                      <a:pt x="216" y="1"/>
                    </a:lnTo>
                    <a:lnTo>
                      <a:pt x="209" y="0"/>
                    </a:lnTo>
                    <a:lnTo>
                      <a:pt x="203" y="0"/>
                    </a:lnTo>
                    <a:lnTo>
                      <a:pt x="203" y="0"/>
                    </a:lnTo>
                    <a:lnTo>
                      <a:pt x="197" y="0"/>
                    </a:lnTo>
                    <a:lnTo>
                      <a:pt x="191" y="1"/>
                    </a:lnTo>
                    <a:lnTo>
                      <a:pt x="179" y="5"/>
                    </a:lnTo>
                    <a:lnTo>
                      <a:pt x="169" y="10"/>
                    </a:lnTo>
                    <a:lnTo>
                      <a:pt x="161" y="17"/>
                    </a:lnTo>
                    <a:lnTo>
                      <a:pt x="154" y="27"/>
                    </a:lnTo>
                    <a:lnTo>
                      <a:pt x="147" y="37"/>
                    </a:lnTo>
                    <a:lnTo>
                      <a:pt x="144" y="48"/>
                    </a:lnTo>
                    <a:lnTo>
                      <a:pt x="143" y="54"/>
                    </a:lnTo>
                    <a:lnTo>
                      <a:pt x="143" y="60"/>
                    </a:lnTo>
                    <a:lnTo>
                      <a:pt x="143" y="60"/>
                    </a:lnTo>
                    <a:lnTo>
                      <a:pt x="143" y="67"/>
                    </a:lnTo>
                    <a:lnTo>
                      <a:pt x="144" y="74"/>
                    </a:lnTo>
                    <a:lnTo>
                      <a:pt x="144" y="74"/>
                    </a:lnTo>
                    <a:lnTo>
                      <a:pt x="126" y="72"/>
                    </a:lnTo>
                    <a:lnTo>
                      <a:pt x="108" y="68"/>
                    </a:lnTo>
                    <a:lnTo>
                      <a:pt x="92" y="63"/>
                    </a:lnTo>
                    <a:lnTo>
                      <a:pt x="75" y="55"/>
                    </a:lnTo>
                    <a:lnTo>
                      <a:pt x="59" y="46"/>
                    </a:lnTo>
                    <a:lnTo>
                      <a:pt x="45" y="36"/>
                    </a:lnTo>
                    <a:lnTo>
                      <a:pt x="33" y="24"/>
                    </a:lnTo>
                    <a:lnTo>
                      <a:pt x="20" y="11"/>
                    </a:lnTo>
                    <a:lnTo>
                      <a:pt x="20" y="11"/>
                    </a:lnTo>
                    <a:lnTo>
                      <a:pt x="17" y="17"/>
                    </a:lnTo>
                    <a:lnTo>
                      <a:pt x="15" y="26"/>
                    </a:lnTo>
                    <a:lnTo>
                      <a:pt x="13" y="33"/>
                    </a:lnTo>
                    <a:lnTo>
                      <a:pt x="12" y="41"/>
                    </a:lnTo>
                    <a:lnTo>
                      <a:pt x="12" y="41"/>
                    </a:lnTo>
                    <a:lnTo>
                      <a:pt x="13" y="48"/>
                    </a:lnTo>
                    <a:lnTo>
                      <a:pt x="14" y="57"/>
                    </a:lnTo>
                    <a:lnTo>
                      <a:pt x="17" y="63"/>
                    </a:lnTo>
                    <a:lnTo>
                      <a:pt x="20" y="70"/>
                    </a:lnTo>
                    <a:lnTo>
                      <a:pt x="23" y="76"/>
                    </a:lnTo>
                    <a:lnTo>
                      <a:pt x="28" y="81"/>
                    </a:lnTo>
                    <a:lnTo>
                      <a:pt x="34" y="87"/>
                    </a:lnTo>
                    <a:lnTo>
                      <a:pt x="39" y="91"/>
                    </a:lnTo>
                    <a:lnTo>
                      <a:pt x="39" y="91"/>
                    </a:lnTo>
                    <a:lnTo>
                      <a:pt x="32" y="91"/>
                    </a:lnTo>
                    <a:lnTo>
                      <a:pt x="25" y="89"/>
                    </a:lnTo>
                    <a:lnTo>
                      <a:pt x="18" y="87"/>
                    </a:lnTo>
                    <a:lnTo>
                      <a:pt x="12" y="84"/>
                    </a:lnTo>
                    <a:lnTo>
                      <a:pt x="12" y="84"/>
                    </a:lnTo>
                    <a:lnTo>
                      <a:pt x="12" y="85"/>
                    </a:lnTo>
                    <a:lnTo>
                      <a:pt x="12" y="85"/>
                    </a:lnTo>
                    <a:lnTo>
                      <a:pt x="13" y="95"/>
                    </a:lnTo>
                    <a:lnTo>
                      <a:pt x="16" y="105"/>
                    </a:lnTo>
                    <a:lnTo>
                      <a:pt x="20" y="115"/>
                    </a:lnTo>
                    <a:lnTo>
                      <a:pt x="25" y="123"/>
                    </a:lnTo>
                    <a:lnTo>
                      <a:pt x="33" y="130"/>
                    </a:lnTo>
                    <a:lnTo>
                      <a:pt x="41" y="136"/>
                    </a:lnTo>
                    <a:lnTo>
                      <a:pt x="50" y="140"/>
                    </a:lnTo>
                    <a:lnTo>
                      <a:pt x="60" y="143"/>
                    </a:lnTo>
                    <a:lnTo>
                      <a:pt x="60" y="143"/>
                    </a:lnTo>
                    <a:lnTo>
                      <a:pt x="52" y="145"/>
                    </a:lnTo>
                    <a:lnTo>
                      <a:pt x="44" y="146"/>
                    </a:lnTo>
                    <a:lnTo>
                      <a:pt x="44" y="146"/>
                    </a:lnTo>
                    <a:lnTo>
                      <a:pt x="33" y="145"/>
                    </a:lnTo>
                    <a:lnTo>
                      <a:pt x="33" y="145"/>
                    </a:lnTo>
                    <a:lnTo>
                      <a:pt x="37" y="153"/>
                    </a:lnTo>
                    <a:lnTo>
                      <a:pt x="41" y="161"/>
                    </a:lnTo>
                    <a:lnTo>
                      <a:pt x="47" y="168"/>
                    </a:lnTo>
                    <a:lnTo>
                      <a:pt x="54" y="175"/>
                    </a:lnTo>
                    <a:lnTo>
                      <a:pt x="62" y="179"/>
                    </a:lnTo>
                    <a:lnTo>
                      <a:pt x="71" y="183"/>
                    </a:lnTo>
                    <a:lnTo>
                      <a:pt x="79" y="185"/>
                    </a:lnTo>
                    <a:lnTo>
                      <a:pt x="89" y="186"/>
                    </a:lnTo>
                    <a:lnTo>
                      <a:pt x="89" y="186"/>
                    </a:lnTo>
                    <a:lnTo>
                      <a:pt x="81" y="192"/>
                    </a:lnTo>
                    <a:lnTo>
                      <a:pt x="73" y="197"/>
                    </a:lnTo>
                    <a:lnTo>
                      <a:pt x="64" y="201"/>
                    </a:lnTo>
                    <a:lnTo>
                      <a:pt x="54" y="206"/>
                    </a:lnTo>
                    <a:lnTo>
                      <a:pt x="45" y="208"/>
                    </a:lnTo>
                    <a:lnTo>
                      <a:pt x="35" y="210"/>
                    </a:lnTo>
                    <a:lnTo>
                      <a:pt x="25" y="212"/>
                    </a:lnTo>
                    <a:lnTo>
                      <a:pt x="14" y="212"/>
                    </a:lnTo>
                    <a:lnTo>
                      <a:pt x="14" y="212"/>
                    </a:lnTo>
                    <a:lnTo>
                      <a:pt x="0" y="211"/>
                    </a:lnTo>
                    <a:lnTo>
                      <a:pt x="0" y="211"/>
                    </a:lnTo>
                    <a:lnTo>
                      <a:pt x="10" y="217"/>
                    </a:lnTo>
                    <a:lnTo>
                      <a:pt x="21" y="222"/>
                    </a:lnTo>
                    <a:lnTo>
                      <a:pt x="32" y="227"/>
                    </a:lnTo>
                    <a:lnTo>
                      <a:pt x="44" y="231"/>
                    </a:lnTo>
                    <a:lnTo>
                      <a:pt x="55" y="235"/>
                    </a:lnTo>
                    <a:lnTo>
                      <a:pt x="68" y="237"/>
                    </a:lnTo>
                    <a:lnTo>
                      <a:pt x="80" y="238"/>
                    </a:lnTo>
                    <a:lnTo>
                      <a:pt x="93" y="238"/>
                    </a:lnTo>
                    <a:lnTo>
                      <a:pt x="93" y="238"/>
                    </a:lnTo>
                    <a:lnTo>
                      <a:pt x="112" y="237"/>
                    </a:lnTo>
                    <a:lnTo>
                      <a:pt x="132" y="233"/>
                    </a:lnTo>
                    <a:lnTo>
                      <a:pt x="149" y="229"/>
                    </a:lnTo>
                    <a:lnTo>
                      <a:pt x="166" y="222"/>
                    </a:lnTo>
                    <a:lnTo>
                      <a:pt x="180" y="215"/>
                    </a:lnTo>
                    <a:lnTo>
                      <a:pt x="195" y="205"/>
                    </a:lnTo>
                    <a:lnTo>
                      <a:pt x="207" y="194"/>
                    </a:lnTo>
                    <a:lnTo>
                      <a:pt x="220" y="183"/>
                    </a:lnTo>
                    <a:lnTo>
                      <a:pt x="229" y="169"/>
                    </a:lnTo>
                    <a:lnTo>
                      <a:pt x="238" y="156"/>
                    </a:lnTo>
                    <a:lnTo>
                      <a:pt x="246" y="141"/>
                    </a:lnTo>
                    <a:lnTo>
                      <a:pt x="252" y="127"/>
                    </a:lnTo>
                    <a:lnTo>
                      <a:pt x="257" y="112"/>
                    </a:lnTo>
                    <a:lnTo>
                      <a:pt x="260" y="97"/>
                    </a:lnTo>
                    <a:lnTo>
                      <a:pt x="262" y="82"/>
                    </a:lnTo>
                    <a:lnTo>
                      <a:pt x="263" y="67"/>
                    </a:lnTo>
                    <a:lnTo>
                      <a:pt x="263" y="67"/>
                    </a:lnTo>
                    <a:lnTo>
                      <a:pt x="263" y="59"/>
                    </a:lnTo>
                    <a:lnTo>
                      <a:pt x="263" y="59"/>
                    </a:lnTo>
                    <a:lnTo>
                      <a:pt x="271" y="52"/>
                    </a:lnTo>
                    <a:lnTo>
                      <a:pt x="280" y="45"/>
                    </a:lnTo>
                    <a:lnTo>
                      <a:pt x="287" y="37"/>
                    </a:lnTo>
                    <a:lnTo>
                      <a:pt x="293" y="28"/>
                    </a:lnTo>
                    <a:lnTo>
                      <a:pt x="293" y="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1" name="组合 50"/>
            <p:cNvGrpSpPr/>
            <p:nvPr/>
          </p:nvGrpSpPr>
          <p:grpSpPr>
            <a:xfrm>
              <a:off x="7511265" y="1479142"/>
              <a:ext cx="2611177" cy="815608"/>
              <a:chOff x="1317257" y="1824875"/>
              <a:chExt cx="3761195" cy="815608"/>
            </a:xfrm>
          </p:grpSpPr>
          <p:sp>
            <p:nvSpPr>
              <p:cNvPr id="52" name="文本框 15"/>
              <p:cNvSpPr txBox="1"/>
              <p:nvPr/>
            </p:nvSpPr>
            <p:spPr>
              <a:xfrm>
                <a:off x="1317257" y="2132652"/>
                <a:ext cx="3761195" cy="5078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00" dirty="0"/>
                  <a:t>请替换文字内容复制你的内容到此</a:t>
                </a:r>
                <a:br>
                  <a:rPr lang="zh-CN" altLang="en-US" sz="1000" dirty="0"/>
                </a:br>
                <a:endParaRPr lang="zh-CN" altLang="en-US" sz="1000" dirty="0"/>
              </a:p>
            </p:txBody>
          </p:sp>
          <p:sp>
            <p:nvSpPr>
              <p:cNvPr id="53" name="矩形 52"/>
              <p:cNvSpPr/>
              <p:nvPr/>
            </p:nvSpPr>
            <p:spPr>
              <a:xfrm>
                <a:off x="1317257" y="1824875"/>
                <a:ext cx="3761195" cy="307777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pPr algn="r"/>
                <a:r>
                  <a:rPr lang="zh-CN" altLang="en-US" sz="1600" b="1" dirty="0">
                    <a:solidFill>
                      <a:schemeClr val="accent1"/>
                    </a:solidFill>
                  </a:rPr>
                  <a:t>输入标题文本</a:t>
                </a:r>
                <a:endParaRPr lang="zh-CN" altLang="en-US" sz="1600" b="1" dirty="0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5" name="千图PPT彼岸天：ID 8661124库_组合 4"/>
          <p:cNvGrpSpPr/>
          <p:nvPr>
            <p:custDataLst>
              <p:tags r:id="rId2"/>
            </p:custDataLst>
          </p:nvPr>
        </p:nvGrpSpPr>
        <p:grpSpPr>
          <a:xfrm>
            <a:off x="2000286" y="2564904"/>
            <a:ext cx="8191429" cy="1164364"/>
            <a:chOff x="1931013" y="2469127"/>
            <a:chExt cx="8191429" cy="1164364"/>
          </a:xfrm>
        </p:grpSpPr>
        <p:grpSp>
          <p:nvGrpSpPr>
            <p:cNvPr id="37" name="组合 36"/>
            <p:cNvGrpSpPr/>
            <p:nvPr/>
          </p:nvGrpSpPr>
          <p:grpSpPr>
            <a:xfrm>
              <a:off x="1931013" y="2469127"/>
              <a:ext cx="4320399" cy="1164364"/>
              <a:chOff x="1879582" y="3233462"/>
              <a:chExt cx="4320399" cy="1164364"/>
            </a:xfrm>
          </p:grpSpPr>
          <p:sp>
            <p:nvSpPr>
              <p:cNvPr id="41" name="圆角矩形 22"/>
              <p:cNvSpPr/>
              <p:nvPr/>
            </p:nvSpPr>
            <p:spPr>
              <a:xfrm>
                <a:off x="1879582" y="3233462"/>
                <a:ext cx="3669679" cy="1164364"/>
              </a:xfrm>
              <a:prstGeom prst="roundRect">
                <a:avLst/>
              </a:prstGeom>
              <a:solidFill>
                <a:schemeClr val="accent2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5549261" y="3376408"/>
                <a:ext cx="650720" cy="878471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5806124" y="3525322"/>
                <a:ext cx="136994" cy="10011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5806124" y="4005853"/>
                <a:ext cx="136994" cy="10011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cxnSp>
            <p:nvCxnSpPr>
              <p:cNvPr id="45" name="直接连接符 44"/>
              <p:cNvCxnSpPr/>
              <p:nvPr/>
            </p:nvCxnSpPr>
            <p:spPr>
              <a:xfrm>
                <a:off x="5655629" y="3815643"/>
                <a:ext cx="437984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组合 45"/>
              <p:cNvGrpSpPr/>
              <p:nvPr/>
            </p:nvGrpSpPr>
            <p:grpSpPr>
              <a:xfrm>
                <a:off x="2171564" y="3520835"/>
                <a:ext cx="2369322" cy="658820"/>
                <a:chOff x="8481437" y="3139323"/>
                <a:chExt cx="3005713" cy="835777"/>
              </a:xfrm>
            </p:grpSpPr>
            <p:sp>
              <p:nvSpPr>
                <p:cNvPr id="48" name="文本框 42"/>
                <p:cNvSpPr txBox="1"/>
                <p:nvPr/>
              </p:nvSpPr>
              <p:spPr>
                <a:xfrm>
                  <a:off x="8481437" y="3385544"/>
                  <a:ext cx="3005713" cy="589556"/>
                </a:xfrm>
                <a:prstGeom prst="rect">
                  <a:avLst/>
                </a:prstGeom>
                <a:noFill/>
              </p:spPr>
              <p:txBody>
                <a:bodyPr wrap="square" lIns="72000" tIns="0" rIns="72000" bIns="0" anchor="ctr" anchorCtr="0">
                  <a:normAutofit/>
                </a:bodyPr>
                <a:lstStyle/>
                <a:p>
                  <a:pPr algn="r" defTabSz="914400">
                    <a:lnSpc>
                      <a:spcPct val="120000"/>
                    </a:lnSpc>
                    <a:defRPr/>
                  </a:pPr>
                  <a:r>
                    <a:rPr lang="zh-CN" altLang="en-US" sz="1000" dirty="0">
                      <a:solidFill>
                        <a:schemeClr val="bg1"/>
                      </a:solidFill>
                    </a:rPr>
                    <a:t>请替换文字内容复制你的内容到此</a:t>
                  </a:r>
                  <a:br>
                    <a:rPr lang="zh-CN" altLang="en-US" sz="1000" dirty="0">
                      <a:solidFill>
                        <a:schemeClr val="bg1"/>
                      </a:solidFill>
                    </a:rPr>
                  </a:br>
                  <a:endParaRPr lang="zh-CN" altLang="en-US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9" name="矩形 48"/>
                <p:cNvSpPr/>
                <p:nvPr/>
              </p:nvSpPr>
              <p:spPr>
                <a:xfrm>
                  <a:off x="9029821" y="3139323"/>
                  <a:ext cx="2457329" cy="246221"/>
                </a:xfrm>
                <a:prstGeom prst="rect">
                  <a:avLst/>
                </a:prstGeom>
              </p:spPr>
              <p:txBody>
                <a:bodyPr wrap="none" lIns="72000" tIns="0" rIns="72000" bIns="0">
                  <a:normAutofit fontScale="77500" lnSpcReduction="20000"/>
                </a:bodyPr>
                <a:lstStyle/>
                <a:p>
                  <a:pPr lvl="0" algn="r" defTabSz="914400">
                    <a:lnSpc>
                      <a:spcPct val="120000"/>
                    </a:lnSpc>
                    <a:defRPr/>
                  </a:pPr>
                  <a:r>
                    <a:rPr lang="zh-CN" altLang="en-US" sz="1600" b="1" dirty="0">
                      <a:solidFill>
                        <a:schemeClr val="bg1"/>
                      </a:solidFill>
                    </a:rPr>
                    <a:t>输入标题文本</a:t>
                  </a:r>
                  <a:endParaRPr lang="zh-CN" alt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7" name="任意多边形 35"/>
              <p:cNvSpPr/>
              <p:nvPr/>
            </p:nvSpPr>
            <p:spPr bwMode="auto">
              <a:xfrm>
                <a:off x="4830736" y="3648813"/>
                <a:ext cx="334280" cy="333660"/>
              </a:xfrm>
              <a:custGeom>
                <a:avLst/>
                <a:gdLst>
                  <a:gd name="T0" fmla="*/ 164 w 204"/>
                  <a:gd name="T1" fmla="*/ 0 h 204"/>
                  <a:gd name="T2" fmla="*/ 39 w 204"/>
                  <a:gd name="T3" fmla="*/ 0 h 204"/>
                  <a:gd name="T4" fmla="*/ 0 w 204"/>
                  <a:gd name="T5" fmla="*/ 39 h 204"/>
                  <a:gd name="T6" fmla="*/ 0 w 204"/>
                  <a:gd name="T7" fmla="*/ 81 h 204"/>
                  <a:gd name="T8" fmla="*/ 0 w 204"/>
                  <a:gd name="T9" fmla="*/ 164 h 204"/>
                  <a:gd name="T10" fmla="*/ 39 w 204"/>
                  <a:gd name="T11" fmla="*/ 204 h 204"/>
                  <a:gd name="T12" fmla="*/ 164 w 204"/>
                  <a:gd name="T13" fmla="*/ 204 h 204"/>
                  <a:gd name="T14" fmla="*/ 204 w 204"/>
                  <a:gd name="T15" fmla="*/ 164 h 204"/>
                  <a:gd name="T16" fmla="*/ 204 w 204"/>
                  <a:gd name="T17" fmla="*/ 81 h 204"/>
                  <a:gd name="T18" fmla="*/ 204 w 204"/>
                  <a:gd name="T19" fmla="*/ 39 h 204"/>
                  <a:gd name="T20" fmla="*/ 164 w 204"/>
                  <a:gd name="T21" fmla="*/ 0 h 204"/>
                  <a:gd name="T22" fmla="*/ 176 w 204"/>
                  <a:gd name="T23" fmla="*/ 23 h 204"/>
                  <a:gd name="T24" fmla="*/ 180 w 204"/>
                  <a:gd name="T25" fmla="*/ 23 h 204"/>
                  <a:gd name="T26" fmla="*/ 180 w 204"/>
                  <a:gd name="T27" fmla="*/ 28 h 204"/>
                  <a:gd name="T28" fmla="*/ 180 w 204"/>
                  <a:gd name="T29" fmla="*/ 58 h 204"/>
                  <a:gd name="T30" fmla="*/ 146 w 204"/>
                  <a:gd name="T31" fmla="*/ 58 h 204"/>
                  <a:gd name="T32" fmla="*/ 146 w 204"/>
                  <a:gd name="T33" fmla="*/ 24 h 204"/>
                  <a:gd name="T34" fmla="*/ 176 w 204"/>
                  <a:gd name="T35" fmla="*/ 23 h 204"/>
                  <a:gd name="T36" fmla="*/ 73 w 204"/>
                  <a:gd name="T37" fmla="*/ 81 h 204"/>
                  <a:gd name="T38" fmla="*/ 102 w 204"/>
                  <a:gd name="T39" fmla="*/ 66 h 204"/>
                  <a:gd name="T40" fmla="*/ 131 w 204"/>
                  <a:gd name="T41" fmla="*/ 81 h 204"/>
                  <a:gd name="T42" fmla="*/ 138 w 204"/>
                  <a:gd name="T43" fmla="*/ 102 h 204"/>
                  <a:gd name="T44" fmla="*/ 102 w 204"/>
                  <a:gd name="T45" fmla="*/ 138 h 204"/>
                  <a:gd name="T46" fmla="*/ 66 w 204"/>
                  <a:gd name="T47" fmla="*/ 102 h 204"/>
                  <a:gd name="T48" fmla="*/ 73 w 204"/>
                  <a:gd name="T49" fmla="*/ 81 h 204"/>
                  <a:gd name="T50" fmla="*/ 184 w 204"/>
                  <a:gd name="T51" fmla="*/ 164 h 204"/>
                  <a:gd name="T52" fmla="*/ 164 w 204"/>
                  <a:gd name="T53" fmla="*/ 184 h 204"/>
                  <a:gd name="T54" fmla="*/ 39 w 204"/>
                  <a:gd name="T55" fmla="*/ 184 h 204"/>
                  <a:gd name="T56" fmla="*/ 20 w 204"/>
                  <a:gd name="T57" fmla="*/ 164 h 204"/>
                  <a:gd name="T58" fmla="*/ 20 w 204"/>
                  <a:gd name="T59" fmla="*/ 81 h 204"/>
                  <a:gd name="T60" fmla="*/ 50 w 204"/>
                  <a:gd name="T61" fmla="*/ 81 h 204"/>
                  <a:gd name="T62" fmla="*/ 46 w 204"/>
                  <a:gd name="T63" fmla="*/ 102 h 204"/>
                  <a:gd name="T64" fmla="*/ 102 w 204"/>
                  <a:gd name="T65" fmla="*/ 158 h 204"/>
                  <a:gd name="T66" fmla="*/ 157 w 204"/>
                  <a:gd name="T67" fmla="*/ 102 h 204"/>
                  <a:gd name="T68" fmla="*/ 153 w 204"/>
                  <a:gd name="T69" fmla="*/ 81 h 204"/>
                  <a:gd name="T70" fmla="*/ 184 w 204"/>
                  <a:gd name="T71" fmla="*/ 81 h 204"/>
                  <a:gd name="T72" fmla="*/ 184 w 204"/>
                  <a:gd name="T73" fmla="*/ 16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204">
                    <a:moveTo>
                      <a:pt x="164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17" y="0"/>
                      <a:pt x="0" y="18"/>
                      <a:pt x="0" y="39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0" y="186"/>
                      <a:pt x="17" y="204"/>
                      <a:pt x="39" y="204"/>
                    </a:cubicBezTo>
                    <a:cubicBezTo>
                      <a:pt x="164" y="204"/>
                      <a:pt x="164" y="204"/>
                      <a:pt x="164" y="204"/>
                    </a:cubicBezTo>
                    <a:cubicBezTo>
                      <a:pt x="186" y="204"/>
                      <a:pt x="204" y="186"/>
                      <a:pt x="204" y="164"/>
                    </a:cubicBezTo>
                    <a:cubicBezTo>
                      <a:pt x="204" y="81"/>
                      <a:pt x="204" y="81"/>
                      <a:pt x="204" y="81"/>
                    </a:cubicBezTo>
                    <a:cubicBezTo>
                      <a:pt x="204" y="39"/>
                      <a:pt x="204" y="39"/>
                      <a:pt x="204" y="39"/>
                    </a:cubicBezTo>
                    <a:cubicBezTo>
                      <a:pt x="204" y="18"/>
                      <a:pt x="186" y="0"/>
                      <a:pt x="164" y="0"/>
                    </a:cubicBezTo>
                    <a:close/>
                    <a:moveTo>
                      <a:pt x="176" y="23"/>
                    </a:moveTo>
                    <a:cubicBezTo>
                      <a:pt x="180" y="23"/>
                      <a:pt x="180" y="23"/>
                      <a:pt x="180" y="23"/>
                    </a:cubicBezTo>
                    <a:cubicBezTo>
                      <a:pt x="180" y="28"/>
                      <a:pt x="180" y="28"/>
                      <a:pt x="180" y="28"/>
                    </a:cubicBezTo>
                    <a:cubicBezTo>
                      <a:pt x="180" y="58"/>
                      <a:pt x="180" y="58"/>
                      <a:pt x="180" y="58"/>
                    </a:cubicBezTo>
                    <a:cubicBezTo>
                      <a:pt x="146" y="58"/>
                      <a:pt x="146" y="58"/>
                      <a:pt x="146" y="58"/>
                    </a:cubicBezTo>
                    <a:cubicBezTo>
                      <a:pt x="146" y="24"/>
                      <a:pt x="146" y="24"/>
                      <a:pt x="146" y="24"/>
                    </a:cubicBezTo>
                    <a:lnTo>
                      <a:pt x="176" y="23"/>
                    </a:lnTo>
                    <a:close/>
                    <a:moveTo>
                      <a:pt x="73" y="81"/>
                    </a:moveTo>
                    <a:cubicBezTo>
                      <a:pt x="79" y="72"/>
                      <a:pt x="90" y="66"/>
                      <a:pt x="102" y="66"/>
                    </a:cubicBezTo>
                    <a:cubicBezTo>
                      <a:pt x="114" y="66"/>
                      <a:pt x="124" y="72"/>
                      <a:pt x="131" y="81"/>
                    </a:cubicBezTo>
                    <a:cubicBezTo>
                      <a:pt x="135" y="87"/>
                      <a:pt x="138" y="94"/>
                      <a:pt x="138" y="102"/>
                    </a:cubicBezTo>
                    <a:cubicBezTo>
                      <a:pt x="138" y="122"/>
                      <a:pt x="121" y="138"/>
                      <a:pt x="102" y="138"/>
                    </a:cubicBezTo>
                    <a:cubicBezTo>
                      <a:pt x="82" y="138"/>
                      <a:pt x="66" y="122"/>
                      <a:pt x="66" y="102"/>
                    </a:cubicBezTo>
                    <a:cubicBezTo>
                      <a:pt x="66" y="94"/>
                      <a:pt x="68" y="87"/>
                      <a:pt x="73" y="81"/>
                    </a:cubicBezTo>
                    <a:close/>
                    <a:moveTo>
                      <a:pt x="184" y="164"/>
                    </a:moveTo>
                    <a:cubicBezTo>
                      <a:pt x="184" y="175"/>
                      <a:pt x="175" y="184"/>
                      <a:pt x="164" y="184"/>
                    </a:cubicBezTo>
                    <a:cubicBezTo>
                      <a:pt x="39" y="184"/>
                      <a:pt x="39" y="184"/>
                      <a:pt x="39" y="184"/>
                    </a:cubicBezTo>
                    <a:cubicBezTo>
                      <a:pt x="28" y="184"/>
                      <a:pt x="20" y="175"/>
                      <a:pt x="20" y="164"/>
                    </a:cubicBezTo>
                    <a:cubicBezTo>
                      <a:pt x="20" y="81"/>
                      <a:pt x="20" y="81"/>
                      <a:pt x="20" y="81"/>
                    </a:cubicBezTo>
                    <a:cubicBezTo>
                      <a:pt x="50" y="81"/>
                      <a:pt x="50" y="81"/>
                      <a:pt x="50" y="81"/>
                    </a:cubicBezTo>
                    <a:cubicBezTo>
                      <a:pt x="47" y="87"/>
                      <a:pt x="46" y="95"/>
                      <a:pt x="46" y="102"/>
                    </a:cubicBezTo>
                    <a:cubicBezTo>
                      <a:pt x="46" y="133"/>
                      <a:pt x="71" y="158"/>
                      <a:pt x="102" y="158"/>
                    </a:cubicBezTo>
                    <a:cubicBezTo>
                      <a:pt x="132" y="158"/>
                      <a:pt x="157" y="133"/>
                      <a:pt x="157" y="102"/>
                    </a:cubicBezTo>
                    <a:cubicBezTo>
                      <a:pt x="157" y="95"/>
                      <a:pt x="156" y="87"/>
                      <a:pt x="153" y="81"/>
                    </a:cubicBezTo>
                    <a:cubicBezTo>
                      <a:pt x="184" y="81"/>
                      <a:pt x="184" y="81"/>
                      <a:pt x="184" y="81"/>
                    </a:cubicBezTo>
                    <a:lnTo>
                      <a:pt x="184" y="16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7511265" y="2643504"/>
              <a:ext cx="2611177" cy="815608"/>
              <a:chOff x="1317257" y="1824875"/>
              <a:chExt cx="3761195" cy="815608"/>
            </a:xfrm>
          </p:grpSpPr>
          <p:sp>
            <p:nvSpPr>
              <p:cNvPr id="39" name="文本框 13"/>
              <p:cNvSpPr txBox="1"/>
              <p:nvPr/>
            </p:nvSpPr>
            <p:spPr>
              <a:xfrm>
                <a:off x="1317257" y="2132652"/>
                <a:ext cx="3761195" cy="5078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00" dirty="0"/>
                  <a:t>请替换文字内容复制你的内容到此</a:t>
                </a:r>
                <a:br>
                  <a:rPr lang="zh-CN" altLang="en-US" sz="1000" dirty="0"/>
                </a:br>
                <a:endParaRPr lang="zh-CN" altLang="en-US" sz="1000" dirty="0"/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1317257" y="1824875"/>
                <a:ext cx="3761195" cy="307777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pPr algn="r"/>
                <a:r>
                  <a:rPr lang="zh-CN" altLang="en-US" sz="1600" b="1" dirty="0">
                    <a:solidFill>
                      <a:schemeClr val="accent2"/>
                    </a:solidFill>
                  </a:rPr>
                  <a:t>输入标题文本</a:t>
                </a:r>
                <a:endParaRPr lang="zh-CN" altLang="en-US" sz="1600" b="1" dirty="0">
                  <a:solidFill>
                    <a:schemeClr val="accent2"/>
                  </a:solidFill>
                </a:endParaRPr>
              </a:p>
            </p:txBody>
          </p:sp>
        </p:grpSp>
      </p:grpSp>
      <p:grpSp>
        <p:nvGrpSpPr>
          <p:cNvPr id="6" name="千图PPT彼岸天：ID 8661124库_组合 5"/>
          <p:cNvGrpSpPr/>
          <p:nvPr>
            <p:custDataLst>
              <p:tags r:id="rId3"/>
            </p:custDataLst>
          </p:nvPr>
        </p:nvGrpSpPr>
        <p:grpSpPr>
          <a:xfrm>
            <a:off x="2000286" y="3789040"/>
            <a:ext cx="8191429" cy="1164364"/>
            <a:chOff x="1931013" y="3633489"/>
            <a:chExt cx="8191429" cy="1164364"/>
          </a:xfrm>
        </p:grpSpPr>
        <p:grpSp>
          <p:nvGrpSpPr>
            <p:cNvPr id="24" name="组合 23"/>
            <p:cNvGrpSpPr/>
            <p:nvPr/>
          </p:nvGrpSpPr>
          <p:grpSpPr>
            <a:xfrm>
              <a:off x="1931013" y="3633489"/>
              <a:ext cx="4320399" cy="1164364"/>
              <a:chOff x="1879582" y="4397824"/>
              <a:chExt cx="4320399" cy="1164364"/>
            </a:xfrm>
          </p:grpSpPr>
          <p:sp>
            <p:nvSpPr>
              <p:cNvPr id="28" name="圆角矩形 27"/>
              <p:cNvSpPr/>
              <p:nvPr/>
            </p:nvSpPr>
            <p:spPr>
              <a:xfrm>
                <a:off x="1879582" y="4397824"/>
                <a:ext cx="3669679" cy="1164364"/>
              </a:xfrm>
              <a:prstGeom prst="roundRect">
                <a:avLst/>
              </a:prstGeom>
              <a:solidFill>
                <a:schemeClr val="accent3">
                  <a:lumMod val="100000"/>
                </a:schemeClr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5549261" y="4540770"/>
                <a:ext cx="650720" cy="878471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5806124" y="4689685"/>
                <a:ext cx="136994" cy="10011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5806124" y="5170215"/>
                <a:ext cx="136994" cy="10011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cxnSp>
            <p:nvCxnSpPr>
              <p:cNvPr id="32" name="直接连接符 31"/>
              <p:cNvCxnSpPr/>
              <p:nvPr/>
            </p:nvCxnSpPr>
            <p:spPr>
              <a:xfrm>
                <a:off x="5655629" y="4980005"/>
                <a:ext cx="437984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组合 32"/>
              <p:cNvGrpSpPr/>
              <p:nvPr/>
            </p:nvGrpSpPr>
            <p:grpSpPr>
              <a:xfrm>
                <a:off x="2171564" y="4685198"/>
                <a:ext cx="2369322" cy="658820"/>
                <a:chOff x="8481437" y="3139323"/>
                <a:chExt cx="3005713" cy="835777"/>
              </a:xfrm>
            </p:grpSpPr>
            <p:sp>
              <p:nvSpPr>
                <p:cNvPr id="35" name="文本框 38"/>
                <p:cNvSpPr txBox="1"/>
                <p:nvPr/>
              </p:nvSpPr>
              <p:spPr>
                <a:xfrm>
                  <a:off x="8481437" y="3385544"/>
                  <a:ext cx="3005713" cy="589556"/>
                </a:xfrm>
                <a:prstGeom prst="rect">
                  <a:avLst/>
                </a:prstGeom>
                <a:noFill/>
              </p:spPr>
              <p:txBody>
                <a:bodyPr wrap="square" lIns="72000" tIns="0" rIns="72000" bIns="0" anchor="ctr" anchorCtr="0">
                  <a:normAutofit/>
                </a:bodyPr>
                <a:lstStyle/>
                <a:p>
                  <a:pPr algn="r" defTabSz="914400">
                    <a:lnSpc>
                      <a:spcPct val="120000"/>
                    </a:lnSpc>
                    <a:defRPr/>
                  </a:pPr>
                  <a:r>
                    <a:rPr lang="zh-CN" altLang="en-US" sz="1000" dirty="0">
                      <a:solidFill>
                        <a:schemeClr val="bg1"/>
                      </a:solidFill>
                    </a:rPr>
                    <a:t>请替换文字内容复制你的内容到此</a:t>
                  </a:r>
                  <a:br>
                    <a:rPr lang="zh-CN" altLang="en-US" sz="1000" dirty="0">
                      <a:solidFill>
                        <a:schemeClr val="bg1"/>
                      </a:solidFill>
                    </a:rPr>
                  </a:br>
                  <a:endParaRPr lang="zh-CN" altLang="en-US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矩形 35"/>
                <p:cNvSpPr/>
                <p:nvPr/>
              </p:nvSpPr>
              <p:spPr>
                <a:xfrm>
                  <a:off x="9029821" y="3139323"/>
                  <a:ext cx="2457329" cy="246221"/>
                </a:xfrm>
                <a:prstGeom prst="rect">
                  <a:avLst/>
                </a:prstGeom>
              </p:spPr>
              <p:txBody>
                <a:bodyPr wrap="none" lIns="72000" tIns="0" rIns="72000" bIns="0">
                  <a:normAutofit fontScale="77500" lnSpcReduction="20000"/>
                </a:bodyPr>
                <a:lstStyle/>
                <a:p>
                  <a:pPr lvl="0" algn="r" defTabSz="914400">
                    <a:lnSpc>
                      <a:spcPct val="120000"/>
                    </a:lnSpc>
                    <a:defRPr/>
                  </a:pPr>
                  <a:r>
                    <a:rPr lang="zh-CN" altLang="en-US" sz="1600" b="1" dirty="0">
                      <a:solidFill>
                        <a:schemeClr val="bg1"/>
                      </a:solidFill>
                    </a:rPr>
                    <a:t>输入标题文本</a:t>
                  </a:r>
                  <a:endParaRPr lang="zh-CN" alt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4" name="任意多边形 37"/>
              <p:cNvSpPr/>
              <p:nvPr/>
            </p:nvSpPr>
            <p:spPr bwMode="auto">
              <a:xfrm>
                <a:off x="4819083" y="4810233"/>
                <a:ext cx="359794" cy="346709"/>
              </a:xfrm>
              <a:custGeom>
                <a:avLst/>
                <a:gdLst>
                  <a:gd name="T0" fmla="*/ 0 w 208"/>
                  <a:gd name="T1" fmla="*/ 68 h 201"/>
                  <a:gd name="T2" fmla="*/ 8 w 208"/>
                  <a:gd name="T3" fmla="*/ 78 h 201"/>
                  <a:gd name="T4" fmla="*/ 31 w 208"/>
                  <a:gd name="T5" fmla="*/ 72 h 201"/>
                  <a:gd name="T6" fmla="*/ 64 w 208"/>
                  <a:gd name="T7" fmla="*/ 172 h 201"/>
                  <a:gd name="T8" fmla="*/ 106 w 208"/>
                  <a:gd name="T9" fmla="*/ 189 h 201"/>
                  <a:gd name="T10" fmla="*/ 197 w 208"/>
                  <a:gd name="T11" fmla="*/ 62 h 201"/>
                  <a:gd name="T12" fmla="*/ 114 w 208"/>
                  <a:gd name="T13" fmla="*/ 67 h 201"/>
                  <a:gd name="T14" fmla="*/ 137 w 208"/>
                  <a:gd name="T15" fmla="*/ 94 h 201"/>
                  <a:gd name="T16" fmla="*/ 109 w 208"/>
                  <a:gd name="T17" fmla="*/ 130 h 201"/>
                  <a:gd name="T18" fmla="*/ 93 w 208"/>
                  <a:gd name="T19" fmla="*/ 90 h 201"/>
                  <a:gd name="T20" fmla="*/ 60 w 208"/>
                  <a:gd name="T21" fmla="*/ 22 h 201"/>
                  <a:gd name="T22" fmla="*/ 0 w 208"/>
                  <a:gd name="T23" fmla="*/ 68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8" h="201">
                    <a:moveTo>
                      <a:pt x="0" y="68"/>
                    </a:moveTo>
                    <a:cubicBezTo>
                      <a:pt x="8" y="78"/>
                      <a:pt x="8" y="78"/>
                      <a:pt x="8" y="78"/>
                    </a:cubicBezTo>
                    <a:cubicBezTo>
                      <a:pt x="8" y="78"/>
                      <a:pt x="25" y="65"/>
                      <a:pt x="31" y="72"/>
                    </a:cubicBezTo>
                    <a:cubicBezTo>
                      <a:pt x="36" y="78"/>
                      <a:pt x="57" y="157"/>
                      <a:pt x="64" y="172"/>
                    </a:cubicBezTo>
                    <a:cubicBezTo>
                      <a:pt x="70" y="184"/>
                      <a:pt x="87" y="201"/>
                      <a:pt x="106" y="189"/>
                    </a:cubicBezTo>
                    <a:cubicBezTo>
                      <a:pt x="125" y="177"/>
                      <a:pt x="186" y="124"/>
                      <a:pt x="197" y="62"/>
                    </a:cubicBezTo>
                    <a:cubicBezTo>
                      <a:pt x="208" y="0"/>
                      <a:pt x="123" y="13"/>
                      <a:pt x="114" y="67"/>
                    </a:cubicBezTo>
                    <a:cubicBezTo>
                      <a:pt x="137" y="54"/>
                      <a:pt x="149" y="73"/>
                      <a:pt x="137" y="94"/>
                    </a:cubicBezTo>
                    <a:cubicBezTo>
                      <a:pt x="126" y="116"/>
                      <a:pt x="115" y="130"/>
                      <a:pt x="109" y="130"/>
                    </a:cubicBezTo>
                    <a:cubicBezTo>
                      <a:pt x="104" y="130"/>
                      <a:pt x="100" y="116"/>
                      <a:pt x="93" y="90"/>
                    </a:cubicBezTo>
                    <a:cubicBezTo>
                      <a:pt x="87" y="64"/>
                      <a:pt x="87" y="17"/>
                      <a:pt x="60" y="22"/>
                    </a:cubicBezTo>
                    <a:cubicBezTo>
                      <a:pt x="34" y="27"/>
                      <a:pt x="0" y="68"/>
                      <a:pt x="0" y="6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7511265" y="3807867"/>
              <a:ext cx="2611177" cy="815608"/>
              <a:chOff x="1317257" y="1824875"/>
              <a:chExt cx="3761195" cy="815608"/>
            </a:xfrm>
          </p:grpSpPr>
          <p:sp>
            <p:nvSpPr>
              <p:cNvPr id="26" name="文本框 11"/>
              <p:cNvSpPr txBox="1"/>
              <p:nvPr/>
            </p:nvSpPr>
            <p:spPr>
              <a:xfrm>
                <a:off x="1317257" y="2132652"/>
                <a:ext cx="3761195" cy="5078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00" dirty="0"/>
                  <a:t>请替换文字内容复制你的内容到此</a:t>
                </a:r>
                <a:br>
                  <a:rPr lang="zh-CN" altLang="en-US" sz="1000" dirty="0"/>
                </a:br>
                <a:endParaRPr lang="zh-CN" altLang="en-US" sz="1000" dirty="0"/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1317257" y="1824875"/>
                <a:ext cx="3761195" cy="307777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pPr algn="r"/>
                <a:r>
                  <a:rPr lang="zh-CN" altLang="en-US" sz="1600" b="1" dirty="0">
                    <a:solidFill>
                      <a:schemeClr val="accent3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600" b="1" dirty="0">
                  <a:solidFill>
                    <a:schemeClr val="accent3">
                      <a:lumMod val="100000"/>
                    </a:schemeClr>
                  </a:solidFill>
                </a:endParaRPr>
              </a:p>
            </p:txBody>
          </p:sp>
        </p:grpSp>
      </p:grpSp>
      <p:cxnSp>
        <p:nvCxnSpPr>
          <p:cNvPr id="7" name="直接连接符 6"/>
          <p:cNvCxnSpPr/>
          <p:nvPr/>
        </p:nvCxnSpPr>
        <p:spPr>
          <a:xfrm>
            <a:off x="7743443" y="2535018"/>
            <a:ext cx="2448272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7743443" y="3759154"/>
            <a:ext cx="2448272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千图PPT彼岸天：ID 8661124库_组合 8"/>
          <p:cNvGrpSpPr/>
          <p:nvPr>
            <p:custDataLst>
              <p:tags r:id="rId4"/>
            </p:custDataLst>
          </p:nvPr>
        </p:nvGrpSpPr>
        <p:grpSpPr>
          <a:xfrm>
            <a:off x="2000286" y="5013176"/>
            <a:ext cx="8191429" cy="1164364"/>
            <a:chOff x="1931013" y="3633489"/>
            <a:chExt cx="8191429" cy="1164364"/>
          </a:xfrm>
        </p:grpSpPr>
        <p:grpSp>
          <p:nvGrpSpPr>
            <p:cNvPr id="11" name="组合 10"/>
            <p:cNvGrpSpPr/>
            <p:nvPr/>
          </p:nvGrpSpPr>
          <p:grpSpPr>
            <a:xfrm>
              <a:off x="1931013" y="3633489"/>
              <a:ext cx="4320399" cy="1164364"/>
              <a:chOff x="1879582" y="4397824"/>
              <a:chExt cx="4320399" cy="1164364"/>
            </a:xfrm>
          </p:grpSpPr>
          <p:sp>
            <p:nvSpPr>
              <p:cNvPr id="15" name="圆角矩形 56"/>
              <p:cNvSpPr/>
              <p:nvPr/>
            </p:nvSpPr>
            <p:spPr>
              <a:xfrm>
                <a:off x="1879582" y="4397824"/>
                <a:ext cx="3669679" cy="1164364"/>
              </a:xfrm>
              <a:prstGeom prst="roundRect">
                <a:avLst/>
              </a:prstGeom>
              <a:solidFill>
                <a:schemeClr val="accent4">
                  <a:lumMod val="100000"/>
                </a:schemeClr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549261" y="4540770"/>
                <a:ext cx="650720" cy="878471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5806124" y="4689685"/>
                <a:ext cx="136994" cy="10011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5806124" y="5170215"/>
                <a:ext cx="136994" cy="10011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cxnSp>
            <p:nvCxnSpPr>
              <p:cNvPr id="19" name="直接连接符 18"/>
              <p:cNvCxnSpPr/>
              <p:nvPr/>
            </p:nvCxnSpPr>
            <p:spPr>
              <a:xfrm>
                <a:off x="5655629" y="4980005"/>
                <a:ext cx="437984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" name="组合 19"/>
              <p:cNvGrpSpPr/>
              <p:nvPr/>
            </p:nvGrpSpPr>
            <p:grpSpPr>
              <a:xfrm>
                <a:off x="2171564" y="4685198"/>
                <a:ext cx="2369322" cy="658820"/>
                <a:chOff x="8481437" y="3139323"/>
                <a:chExt cx="3005713" cy="835777"/>
              </a:xfrm>
            </p:grpSpPr>
            <p:sp>
              <p:nvSpPr>
                <p:cNvPr id="22" name="文本框 63"/>
                <p:cNvSpPr txBox="1"/>
                <p:nvPr/>
              </p:nvSpPr>
              <p:spPr>
                <a:xfrm>
                  <a:off x="8481437" y="3385544"/>
                  <a:ext cx="3005713" cy="589556"/>
                </a:xfrm>
                <a:prstGeom prst="rect">
                  <a:avLst/>
                </a:prstGeom>
                <a:noFill/>
              </p:spPr>
              <p:txBody>
                <a:bodyPr wrap="square" lIns="72000" tIns="0" rIns="72000" bIns="0" anchor="ctr" anchorCtr="0">
                  <a:normAutofit/>
                </a:bodyPr>
                <a:lstStyle/>
                <a:p>
                  <a:pPr algn="r" defTabSz="914400">
                    <a:lnSpc>
                      <a:spcPct val="120000"/>
                    </a:lnSpc>
                    <a:defRPr/>
                  </a:pPr>
                  <a:r>
                    <a:rPr lang="zh-CN" altLang="en-US" sz="1000" dirty="0">
                      <a:solidFill>
                        <a:schemeClr val="bg1"/>
                      </a:solidFill>
                    </a:rPr>
                    <a:t>请替换文字内容复制你的内容到此</a:t>
                  </a:r>
                  <a:br>
                    <a:rPr lang="zh-CN" altLang="en-US" sz="1000" dirty="0">
                      <a:solidFill>
                        <a:schemeClr val="bg1"/>
                      </a:solidFill>
                    </a:rPr>
                  </a:br>
                  <a:endParaRPr lang="zh-CN" altLang="en-US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矩形 22"/>
                <p:cNvSpPr/>
                <p:nvPr/>
              </p:nvSpPr>
              <p:spPr>
                <a:xfrm>
                  <a:off x="9029821" y="3139323"/>
                  <a:ext cx="2457329" cy="246221"/>
                </a:xfrm>
                <a:prstGeom prst="rect">
                  <a:avLst/>
                </a:prstGeom>
              </p:spPr>
              <p:txBody>
                <a:bodyPr wrap="none" lIns="72000" tIns="0" rIns="72000" bIns="0">
                  <a:normAutofit fontScale="77500" lnSpcReduction="20000"/>
                </a:bodyPr>
                <a:lstStyle/>
                <a:p>
                  <a:pPr lvl="0" algn="r" defTabSz="914400">
                    <a:lnSpc>
                      <a:spcPct val="120000"/>
                    </a:lnSpc>
                    <a:defRPr/>
                  </a:pPr>
                  <a:r>
                    <a:rPr lang="zh-CN" altLang="en-US" sz="1600" b="1" dirty="0">
                      <a:solidFill>
                        <a:schemeClr val="bg1"/>
                      </a:solidFill>
                    </a:rPr>
                    <a:t>输入标题文本</a:t>
                  </a:r>
                  <a:endParaRPr lang="zh-CN" alt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1" name="任意多边形 62"/>
              <p:cNvSpPr/>
              <p:nvPr/>
            </p:nvSpPr>
            <p:spPr bwMode="auto">
              <a:xfrm>
                <a:off x="4819083" y="4810233"/>
                <a:ext cx="359794" cy="346709"/>
              </a:xfrm>
              <a:custGeom>
                <a:avLst/>
                <a:gdLst>
                  <a:gd name="T0" fmla="*/ 0 w 208"/>
                  <a:gd name="T1" fmla="*/ 68 h 201"/>
                  <a:gd name="T2" fmla="*/ 8 w 208"/>
                  <a:gd name="T3" fmla="*/ 78 h 201"/>
                  <a:gd name="T4" fmla="*/ 31 w 208"/>
                  <a:gd name="T5" fmla="*/ 72 h 201"/>
                  <a:gd name="T6" fmla="*/ 64 w 208"/>
                  <a:gd name="T7" fmla="*/ 172 h 201"/>
                  <a:gd name="T8" fmla="*/ 106 w 208"/>
                  <a:gd name="T9" fmla="*/ 189 h 201"/>
                  <a:gd name="T10" fmla="*/ 197 w 208"/>
                  <a:gd name="T11" fmla="*/ 62 h 201"/>
                  <a:gd name="T12" fmla="*/ 114 w 208"/>
                  <a:gd name="T13" fmla="*/ 67 h 201"/>
                  <a:gd name="T14" fmla="*/ 137 w 208"/>
                  <a:gd name="T15" fmla="*/ 94 h 201"/>
                  <a:gd name="T16" fmla="*/ 109 w 208"/>
                  <a:gd name="T17" fmla="*/ 130 h 201"/>
                  <a:gd name="T18" fmla="*/ 93 w 208"/>
                  <a:gd name="T19" fmla="*/ 90 h 201"/>
                  <a:gd name="T20" fmla="*/ 60 w 208"/>
                  <a:gd name="T21" fmla="*/ 22 h 201"/>
                  <a:gd name="T22" fmla="*/ 0 w 208"/>
                  <a:gd name="T23" fmla="*/ 68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8" h="201">
                    <a:moveTo>
                      <a:pt x="0" y="68"/>
                    </a:moveTo>
                    <a:cubicBezTo>
                      <a:pt x="8" y="78"/>
                      <a:pt x="8" y="78"/>
                      <a:pt x="8" y="78"/>
                    </a:cubicBezTo>
                    <a:cubicBezTo>
                      <a:pt x="8" y="78"/>
                      <a:pt x="25" y="65"/>
                      <a:pt x="31" y="72"/>
                    </a:cubicBezTo>
                    <a:cubicBezTo>
                      <a:pt x="36" y="78"/>
                      <a:pt x="57" y="157"/>
                      <a:pt x="64" y="172"/>
                    </a:cubicBezTo>
                    <a:cubicBezTo>
                      <a:pt x="70" y="184"/>
                      <a:pt x="87" y="201"/>
                      <a:pt x="106" y="189"/>
                    </a:cubicBezTo>
                    <a:cubicBezTo>
                      <a:pt x="125" y="177"/>
                      <a:pt x="186" y="124"/>
                      <a:pt x="197" y="62"/>
                    </a:cubicBezTo>
                    <a:cubicBezTo>
                      <a:pt x="208" y="0"/>
                      <a:pt x="123" y="13"/>
                      <a:pt x="114" y="67"/>
                    </a:cubicBezTo>
                    <a:cubicBezTo>
                      <a:pt x="137" y="54"/>
                      <a:pt x="149" y="73"/>
                      <a:pt x="137" y="94"/>
                    </a:cubicBezTo>
                    <a:cubicBezTo>
                      <a:pt x="126" y="116"/>
                      <a:pt x="115" y="130"/>
                      <a:pt x="109" y="130"/>
                    </a:cubicBezTo>
                    <a:cubicBezTo>
                      <a:pt x="104" y="130"/>
                      <a:pt x="100" y="116"/>
                      <a:pt x="93" y="90"/>
                    </a:cubicBezTo>
                    <a:cubicBezTo>
                      <a:pt x="87" y="64"/>
                      <a:pt x="87" y="17"/>
                      <a:pt x="60" y="22"/>
                    </a:cubicBezTo>
                    <a:cubicBezTo>
                      <a:pt x="34" y="27"/>
                      <a:pt x="0" y="68"/>
                      <a:pt x="0" y="6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7511265" y="3807867"/>
              <a:ext cx="2611177" cy="815608"/>
              <a:chOff x="1317257" y="1824875"/>
              <a:chExt cx="3761195" cy="815608"/>
            </a:xfrm>
          </p:grpSpPr>
          <p:sp>
            <p:nvSpPr>
              <p:cNvPr id="13" name="文本框 54"/>
              <p:cNvSpPr txBox="1"/>
              <p:nvPr/>
            </p:nvSpPr>
            <p:spPr>
              <a:xfrm>
                <a:off x="1317257" y="2132652"/>
                <a:ext cx="3761195" cy="5078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00" dirty="0"/>
                  <a:t>请替换文字内容复制你的内容到此</a:t>
                </a:r>
                <a:br>
                  <a:rPr lang="zh-CN" altLang="en-US" sz="1000" dirty="0"/>
                </a:br>
                <a:endParaRPr lang="zh-CN" altLang="en-US" sz="1000" dirty="0"/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317257" y="1824875"/>
                <a:ext cx="3761195" cy="307777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pPr algn="r"/>
                <a:r>
                  <a:rPr lang="zh-CN" altLang="en-US" sz="1600" b="1" dirty="0">
                    <a:solidFill>
                      <a:schemeClr val="accent4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600" b="1" dirty="0">
                  <a:solidFill>
                    <a:schemeClr val="accent4">
                      <a:lumMod val="100000"/>
                    </a:schemeClr>
                  </a:solidFill>
                </a:endParaRPr>
              </a:p>
            </p:txBody>
          </p:sp>
        </p:grpSp>
      </p:grpSp>
      <p:cxnSp>
        <p:nvCxnSpPr>
          <p:cNvPr id="10" name="直接连接符 9"/>
          <p:cNvCxnSpPr/>
          <p:nvPr/>
        </p:nvCxnSpPr>
        <p:spPr>
          <a:xfrm>
            <a:off x="7743443" y="4983290"/>
            <a:ext cx="2448272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图片 6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36" t="47093" r="2135" b="29787"/>
          <a:stretch>
            <a:fillRect/>
          </a:stretch>
        </p:blipFill>
        <p:spPr>
          <a:xfrm>
            <a:off x="3280405" y="292100"/>
            <a:ext cx="1197320" cy="691673"/>
          </a:xfrm>
          <a:prstGeom prst="rect">
            <a:avLst/>
          </a:prstGeom>
        </p:spPr>
      </p:pic>
      <p:pic>
        <p:nvPicPr>
          <p:cNvPr id="64" name="图片 6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36" t="74090" r="2135" b="4299"/>
          <a:stretch>
            <a:fillRect/>
          </a:stretch>
        </p:blipFill>
        <p:spPr>
          <a:xfrm>
            <a:off x="7534972" y="349532"/>
            <a:ext cx="1197320" cy="646511"/>
          </a:xfrm>
          <a:prstGeom prst="rect">
            <a:avLst/>
          </a:prstGeom>
        </p:spPr>
      </p:pic>
      <p:sp>
        <p:nvSpPr>
          <p:cNvPr id="65" name="文本框 64"/>
          <p:cNvSpPr txBox="1"/>
          <p:nvPr/>
        </p:nvSpPr>
        <p:spPr>
          <a:xfrm>
            <a:off x="4477725" y="347981"/>
            <a:ext cx="3057247" cy="58477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请插入您的标题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3000">
        <p14:rippl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013635" y="2908300"/>
            <a:ext cx="4164729" cy="70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55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请输入您的标题</a:t>
            </a:r>
            <a:endParaRPr lang="zh-CN" altLang="en-US" sz="4550" b="1" dirty="0">
              <a:latin typeface="方正有猫在_GBK" panose="02000000000000000000" pitchFamily="2" charset="-122"/>
              <a:ea typeface="方正有猫在_GBK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3" name="TextBox 11"/>
          <p:cNvSpPr txBox="1"/>
          <p:nvPr/>
        </p:nvSpPr>
        <p:spPr>
          <a:xfrm>
            <a:off x="4217802" y="3722903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solidFill>
                  <a:srgbClr val="7153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 dirty="0">
              <a:solidFill>
                <a:srgbClr val="7153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11"/>
          <p:cNvSpPr txBox="1"/>
          <p:nvPr/>
        </p:nvSpPr>
        <p:spPr>
          <a:xfrm>
            <a:off x="6094465" y="3722903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solidFill>
                  <a:srgbClr val="7153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 dirty="0">
              <a:solidFill>
                <a:srgbClr val="7153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11"/>
          <p:cNvSpPr txBox="1"/>
          <p:nvPr/>
        </p:nvSpPr>
        <p:spPr>
          <a:xfrm>
            <a:off x="4217802" y="4071898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solidFill>
                  <a:srgbClr val="7153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 dirty="0">
              <a:solidFill>
                <a:srgbClr val="7153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11"/>
          <p:cNvSpPr txBox="1"/>
          <p:nvPr/>
        </p:nvSpPr>
        <p:spPr>
          <a:xfrm>
            <a:off x="6094465" y="4071898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solidFill>
                  <a:srgbClr val="7153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 dirty="0">
              <a:solidFill>
                <a:srgbClr val="7153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3000">
        <p14:rippl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tags/tag1.xml><?xml version="1.0" encoding="utf-8"?>
<p:tagLst xmlns:p="http://schemas.openxmlformats.org/presentationml/2006/main">
  <p:tag name="PA" val="v4.0.0"/>
</p:tagLst>
</file>

<file path=ppt/tags/tag10.xml><?xml version="1.0" encoding="utf-8"?>
<p:tagLst xmlns:p="http://schemas.openxmlformats.org/presentationml/2006/main">
  <p:tag name="PA" val="v4.0.0"/>
</p:tagLst>
</file>

<file path=ppt/tags/tag100.xml><?xml version="1.0" encoding="utf-8"?>
<p:tagLst xmlns:p="http://schemas.openxmlformats.org/presentationml/2006/main">
  <p:tag name="PA" val="v4.0.0"/>
</p:tagLst>
</file>

<file path=ppt/tags/tag101.xml><?xml version="1.0" encoding="utf-8"?>
<p:tagLst xmlns:p="http://schemas.openxmlformats.org/presentationml/2006/main">
  <p:tag name="ISLIDE TOOLS.GUIDESSETTING" val="{&quot;Id&quot;:&quot;GuidesStyle_Normal&quot;,&quot;Name&quot;:&quot;正常&quot;,&quot;HeaderHeight&quot;:10.0,&quot;FooterHeight&quot;:4.0,&quot;SideMargin&quot;:3.0,&quot;TopMargin&quot;:3.0,&quot;BottomMargin&quot;:3.0,&quot;IntervalMargin&quot;:3.0}"/>
  <p:tag name="ISPRING_ULTRA_SCORM_COURSE_ID" val="92D28411-13C6-4892-A1AC-B1F8AE2931E2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系统信息库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30卡通儿童教育多媒体公开课课件PPT模板"/>
</p:tagLst>
</file>

<file path=ppt/tags/tag11.xml><?xml version="1.0" encoding="utf-8"?>
<p:tagLst xmlns:p="http://schemas.openxmlformats.org/presentationml/2006/main">
  <p:tag name="PA" val="v4.0.0"/>
</p:tagLst>
</file>

<file path=ppt/tags/tag12.xml><?xml version="1.0" encoding="utf-8"?>
<p:tagLst xmlns:p="http://schemas.openxmlformats.org/presentationml/2006/main">
  <p:tag name="PA" val="v4.0.0"/>
</p:tagLst>
</file>

<file path=ppt/tags/tag13.xml><?xml version="1.0" encoding="utf-8"?>
<p:tagLst xmlns:p="http://schemas.openxmlformats.org/presentationml/2006/main">
  <p:tag name="PA" val="v4.0.0"/>
</p:tagLst>
</file>

<file path=ppt/tags/tag14.xml><?xml version="1.0" encoding="utf-8"?>
<p:tagLst xmlns:p="http://schemas.openxmlformats.org/presentationml/2006/main">
  <p:tag name="PA" val="v4.0.0"/>
</p:tagLst>
</file>

<file path=ppt/tags/tag15.xml><?xml version="1.0" encoding="utf-8"?>
<p:tagLst xmlns:p="http://schemas.openxmlformats.org/presentationml/2006/main">
  <p:tag name="PA" val="v4.0.0"/>
</p:tagLst>
</file>

<file path=ppt/tags/tag16.xml><?xml version="1.0" encoding="utf-8"?>
<p:tagLst xmlns:p="http://schemas.openxmlformats.org/presentationml/2006/main">
  <p:tag name="PA" val="v4.0.0"/>
</p:tagLst>
</file>

<file path=ppt/tags/tag17.xml><?xml version="1.0" encoding="utf-8"?>
<p:tagLst xmlns:p="http://schemas.openxmlformats.org/presentationml/2006/main">
  <p:tag name="PA" val="v4.0.0"/>
</p:tagLst>
</file>

<file path=ppt/tags/tag18.xml><?xml version="1.0" encoding="utf-8"?>
<p:tagLst xmlns:p="http://schemas.openxmlformats.org/presentationml/2006/main">
  <p:tag name="PA" val="v4.0.0"/>
</p:tagLst>
</file>

<file path=ppt/tags/tag19.xml><?xml version="1.0" encoding="utf-8"?>
<p:tagLst xmlns:p="http://schemas.openxmlformats.org/presentationml/2006/main">
  <p:tag name="PA" val="v4.0.0"/>
</p:tagLst>
</file>

<file path=ppt/tags/tag2.xml><?xml version="1.0" encoding="utf-8"?>
<p:tagLst xmlns:p="http://schemas.openxmlformats.org/presentationml/2006/main">
  <p:tag name="PA" val="v4.0.0"/>
</p:tagLst>
</file>

<file path=ppt/tags/tag20.xml><?xml version="1.0" encoding="utf-8"?>
<p:tagLst xmlns:p="http://schemas.openxmlformats.org/presentationml/2006/main">
  <p:tag name="PA" val="v4.0.0"/>
</p:tagLst>
</file>

<file path=ppt/tags/tag21.xml><?xml version="1.0" encoding="utf-8"?>
<p:tagLst xmlns:p="http://schemas.openxmlformats.org/presentationml/2006/main">
  <p:tag name="PA" val="v4.0.0"/>
</p:tagLst>
</file>

<file path=ppt/tags/tag22.xml><?xml version="1.0" encoding="utf-8"?>
<p:tagLst xmlns:p="http://schemas.openxmlformats.org/presentationml/2006/main">
  <p:tag name="PA" val="v4.0.0"/>
</p:tagLst>
</file>

<file path=ppt/tags/tag23.xml><?xml version="1.0" encoding="utf-8"?>
<p:tagLst xmlns:p="http://schemas.openxmlformats.org/presentationml/2006/main">
  <p:tag name="PA" val="v4.0.0"/>
</p:tagLst>
</file>

<file path=ppt/tags/tag24.xml><?xml version="1.0" encoding="utf-8"?>
<p:tagLst xmlns:p="http://schemas.openxmlformats.org/presentationml/2006/main">
  <p:tag name="PA" val="v4.0.0"/>
</p:tagLst>
</file>

<file path=ppt/tags/tag25.xml><?xml version="1.0" encoding="utf-8"?>
<p:tagLst xmlns:p="http://schemas.openxmlformats.org/presentationml/2006/main">
  <p:tag name="PA" val="v4.0.0"/>
</p:tagLst>
</file>

<file path=ppt/tags/tag26.xml><?xml version="1.0" encoding="utf-8"?>
<p:tagLst xmlns:p="http://schemas.openxmlformats.org/presentationml/2006/main">
  <p:tag name="PA" val="v4.0.0"/>
</p:tagLst>
</file>

<file path=ppt/tags/tag27.xml><?xml version="1.0" encoding="utf-8"?>
<p:tagLst xmlns:p="http://schemas.openxmlformats.org/presentationml/2006/main">
  <p:tag name="PA" val="v4.0.0"/>
</p:tagLst>
</file>

<file path=ppt/tags/tag28.xml><?xml version="1.0" encoding="utf-8"?>
<p:tagLst xmlns:p="http://schemas.openxmlformats.org/presentationml/2006/main">
  <p:tag name="PA" val="v4.0.0"/>
</p:tagLst>
</file>

<file path=ppt/tags/tag29.xml><?xml version="1.0" encoding="utf-8"?>
<p:tagLst xmlns:p="http://schemas.openxmlformats.org/presentationml/2006/main">
  <p:tag name="PA" val="v4.0.0"/>
</p:tagLst>
</file>

<file path=ppt/tags/tag3.xml><?xml version="1.0" encoding="utf-8"?>
<p:tagLst xmlns:p="http://schemas.openxmlformats.org/presentationml/2006/main">
  <p:tag name="PA" val="v4.0.0"/>
</p:tagLst>
</file>

<file path=ppt/tags/tag30.xml><?xml version="1.0" encoding="utf-8"?>
<p:tagLst xmlns:p="http://schemas.openxmlformats.org/presentationml/2006/main">
  <p:tag name="PA" val="v4.0.0"/>
</p:tagLst>
</file>

<file path=ppt/tags/tag31.xml><?xml version="1.0" encoding="utf-8"?>
<p:tagLst xmlns:p="http://schemas.openxmlformats.org/presentationml/2006/main">
  <p:tag name="PA" val="v4.0.0"/>
</p:tagLst>
</file>

<file path=ppt/tags/tag32.xml><?xml version="1.0" encoding="utf-8"?>
<p:tagLst xmlns:p="http://schemas.openxmlformats.org/presentationml/2006/main">
  <p:tag name="PA" val="v4.0.0"/>
</p:tagLst>
</file>

<file path=ppt/tags/tag33.xml><?xml version="1.0" encoding="utf-8"?>
<p:tagLst xmlns:p="http://schemas.openxmlformats.org/presentationml/2006/main">
  <p:tag name="PA" val="v4.0.0"/>
</p:tagLst>
</file>

<file path=ppt/tags/tag34.xml><?xml version="1.0" encoding="utf-8"?>
<p:tagLst xmlns:p="http://schemas.openxmlformats.org/presentationml/2006/main">
  <p:tag name="PA" val="v4.0.0"/>
</p:tagLst>
</file>

<file path=ppt/tags/tag35.xml><?xml version="1.0" encoding="utf-8"?>
<p:tagLst xmlns:p="http://schemas.openxmlformats.org/presentationml/2006/main">
  <p:tag name="PA" val="v4.0.0"/>
</p:tagLst>
</file>

<file path=ppt/tags/tag36.xml><?xml version="1.0" encoding="utf-8"?>
<p:tagLst xmlns:p="http://schemas.openxmlformats.org/presentationml/2006/main">
  <p:tag name="PA" val="v4.0.0"/>
</p:tagLst>
</file>

<file path=ppt/tags/tag37.xml><?xml version="1.0" encoding="utf-8"?>
<p:tagLst xmlns:p="http://schemas.openxmlformats.org/presentationml/2006/main">
  <p:tag name="PA" val="v4.0.0"/>
</p:tagLst>
</file>

<file path=ppt/tags/tag38.xml><?xml version="1.0" encoding="utf-8"?>
<p:tagLst xmlns:p="http://schemas.openxmlformats.org/presentationml/2006/main">
  <p:tag name="PA" val="v4.0.0"/>
</p:tagLst>
</file>

<file path=ppt/tags/tag39.xml><?xml version="1.0" encoding="utf-8"?>
<p:tagLst xmlns:p="http://schemas.openxmlformats.org/presentationml/2006/main">
  <p:tag name="PA" val="v4.0.0"/>
</p:tagLst>
</file>

<file path=ppt/tags/tag4.xml><?xml version="1.0" encoding="utf-8"?>
<p:tagLst xmlns:p="http://schemas.openxmlformats.org/presentationml/2006/main">
  <p:tag name="PA" val="v4.0.0"/>
</p:tagLst>
</file>

<file path=ppt/tags/tag40.xml><?xml version="1.0" encoding="utf-8"?>
<p:tagLst xmlns:p="http://schemas.openxmlformats.org/presentationml/2006/main">
  <p:tag name="PA" val="v4.0.0"/>
</p:tagLst>
</file>

<file path=ppt/tags/tag41.xml><?xml version="1.0" encoding="utf-8"?>
<p:tagLst xmlns:p="http://schemas.openxmlformats.org/presentationml/2006/main">
  <p:tag name="PA" val="v4.0.0"/>
</p:tagLst>
</file>

<file path=ppt/tags/tag42.xml><?xml version="1.0" encoding="utf-8"?>
<p:tagLst xmlns:p="http://schemas.openxmlformats.org/presentationml/2006/main">
  <p:tag name="PA" val="v4.0.0"/>
</p:tagLst>
</file>

<file path=ppt/tags/tag43.xml><?xml version="1.0" encoding="utf-8"?>
<p:tagLst xmlns:p="http://schemas.openxmlformats.org/presentationml/2006/main">
  <p:tag name="PA" val="v4.0.0"/>
</p:tagLst>
</file>

<file path=ppt/tags/tag44.xml><?xml version="1.0" encoding="utf-8"?>
<p:tagLst xmlns:p="http://schemas.openxmlformats.org/presentationml/2006/main">
  <p:tag name="PA" val="v4.0.0"/>
</p:tagLst>
</file>

<file path=ppt/tags/tag45.xml><?xml version="1.0" encoding="utf-8"?>
<p:tagLst xmlns:p="http://schemas.openxmlformats.org/presentationml/2006/main">
  <p:tag name="PA" val="v4.0.0"/>
</p:tagLst>
</file>

<file path=ppt/tags/tag46.xml><?xml version="1.0" encoding="utf-8"?>
<p:tagLst xmlns:p="http://schemas.openxmlformats.org/presentationml/2006/main">
  <p:tag name="PA" val="v4.0.0"/>
</p:tagLst>
</file>

<file path=ppt/tags/tag47.xml><?xml version="1.0" encoding="utf-8"?>
<p:tagLst xmlns:p="http://schemas.openxmlformats.org/presentationml/2006/main">
  <p:tag name="PA" val="v4.0.0"/>
</p:tagLst>
</file>

<file path=ppt/tags/tag48.xml><?xml version="1.0" encoding="utf-8"?>
<p:tagLst xmlns:p="http://schemas.openxmlformats.org/presentationml/2006/main">
  <p:tag name="PA" val="v4.0.0"/>
</p:tagLst>
</file>

<file path=ppt/tags/tag49.xml><?xml version="1.0" encoding="utf-8"?>
<p:tagLst xmlns:p="http://schemas.openxmlformats.org/presentationml/2006/main">
  <p:tag name="PA" val="v4.0.0"/>
</p:tagLst>
</file>

<file path=ppt/tags/tag5.xml><?xml version="1.0" encoding="utf-8"?>
<p:tagLst xmlns:p="http://schemas.openxmlformats.org/presentationml/2006/main">
  <p:tag name="PA" val="v4.0.0"/>
</p:tagLst>
</file>

<file path=ppt/tags/tag50.xml><?xml version="1.0" encoding="utf-8"?>
<p:tagLst xmlns:p="http://schemas.openxmlformats.org/presentationml/2006/main">
  <p:tag name="PA" val="v4.0.0"/>
</p:tagLst>
</file>

<file path=ppt/tags/tag51.xml><?xml version="1.0" encoding="utf-8"?>
<p:tagLst xmlns:p="http://schemas.openxmlformats.org/presentationml/2006/main">
  <p:tag name="PA" val="v4.0.0"/>
</p:tagLst>
</file>

<file path=ppt/tags/tag52.xml><?xml version="1.0" encoding="utf-8"?>
<p:tagLst xmlns:p="http://schemas.openxmlformats.org/presentationml/2006/main">
  <p:tag name="PA" val="v4.0.0"/>
</p:tagLst>
</file>

<file path=ppt/tags/tag53.xml><?xml version="1.0" encoding="utf-8"?>
<p:tagLst xmlns:p="http://schemas.openxmlformats.org/presentationml/2006/main">
  <p:tag name="PA" val="v4.0.0"/>
</p:tagLst>
</file>

<file path=ppt/tags/tag54.xml><?xml version="1.0" encoding="utf-8"?>
<p:tagLst xmlns:p="http://schemas.openxmlformats.org/presentationml/2006/main">
  <p:tag name="PA" val="v4.0.0"/>
</p:tagLst>
</file>

<file path=ppt/tags/tag55.xml><?xml version="1.0" encoding="utf-8"?>
<p:tagLst xmlns:p="http://schemas.openxmlformats.org/presentationml/2006/main">
  <p:tag name="PA" val="v4.0.0"/>
</p:tagLst>
</file>

<file path=ppt/tags/tag56.xml><?xml version="1.0" encoding="utf-8"?>
<p:tagLst xmlns:p="http://schemas.openxmlformats.org/presentationml/2006/main">
  <p:tag name="PA" val="v4.0.0"/>
</p:tagLst>
</file>

<file path=ppt/tags/tag57.xml><?xml version="1.0" encoding="utf-8"?>
<p:tagLst xmlns:p="http://schemas.openxmlformats.org/presentationml/2006/main">
  <p:tag name="PA" val="v4.0.0"/>
</p:tagLst>
</file>

<file path=ppt/tags/tag58.xml><?xml version="1.0" encoding="utf-8"?>
<p:tagLst xmlns:p="http://schemas.openxmlformats.org/presentationml/2006/main">
  <p:tag name="PA" val="v4.0.0"/>
</p:tagLst>
</file>

<file path=ppt/tags/tag59.xml><?xml version="1.0" encoding="utf-8"?>
<p:tagLst xmlns:p="http://schemas.openxmlformats.org/presentationml/2006/main">
  <p:tag name="PA" val="v4.0.0"/>
</p:tagLst>
</file>

<file path=ppt/tags/tag6.xml><?xml version="1.0" encoding="utf-8"?>
<p:tagLst xmlns:p="http://schemas.openxmlformats.org/presentationml/2006/main">
  <p:tag name="PA" val="v4.0.0"/>
</p:tagLst>
</file>

<file path=ppt/tags/tag60.xml><?xml version="1.0" encoding="utf-8"?>
<p:tagLst xmlns:p="http://schemas.openxmlformats.org/presentationml/2006/main">
  <p:tag name="PA" val="v4.0.0"/>
</p:tagLst>
</file>

<file path=ppt/tags/tag61.xml><?xml version="1.0" encoding="utf-8"?>
<p:tagLst xmlns:p="http://schemas.openxmlformats.org/presentationml/2006/main">
  <p:tag name="PA" val="v4.0.0"/>
</p:tagLst>
</file>

<file path=ppt/tags/tag62.xml><?xml version="1.0" encoding="utf-8"?>
<p:tagLst xmlns:p="http://schemas.openxmlformats.org/presentationml/2006/main">
  <p:tag name="PA" val="v4.0.0"/>
</p:tagLst>
</file>

<file path=ppt/tags/tag63.xml><?xml version="1.0" encoding="utf-8"?>
<p:tagLst xmlns:p="http://schemas.openxmlformats.org/presentationml/2006/main">
  <p:tag name="PA" val="v4.0.0"/>
</p:tagLst>
</file>

<file path=ppt/tags/tag64.xml><?xml version="1.0" encoding="utf-8"?>
<p:tagLst xmlns:p="http://schemas.openxmlformats.org/presentationml/2006/main">
  <p:tag name="PA" val="v4.0.0"/>
</p:tagLst>
</file>

<file path=ppt/tags/tag65.xml><?xml version="1.0" encoding="utf-8"?>
<p:tagLst xmlns:p="http://schemas.openxmlformats.org/presentationml/2006/main">
  <p:tag name="PA" val="v4.0.0"/>
</p:tagLst>
</file>

<file path=ppt/tags/tag66.xml><?xml version="1.0" encoding="utf-8"?>
<p:tagLst xmlns:p="http://schemas.openxmlformats.org/presentationml/2006/main">
  <p:tag name="PA" val="v4.0.0"/>
</p:tagLst>
</file>

<file path=ppt/tags/tag67.xml><?xml version="1.0" encoding="utf-8"?>
<p:tagLst xmlns:p="http://schemas.openxmlformats.org/presentationml/2006/main">
  <p:tag name="PA" val="v4.0.0"/>
</p:tagLst>
</file>

<file path=ppt/tags/tag68.xml><?xml version="1.0" encoding="utf-8"?>
<p:tagLst xmlns:p="http://schemas.openxmlformats.org/presentationml/2006/main">
  <p:tag name="PA" val="v4.0.0"/>
</p:tagLst>
</file>

<file path=ppt/tags/tag69.xml><?xml version="1.0" encoding="utf-8"?>
<p:tagLst xmlns:p="http://schemas.openxmlformats.org/presentationml/2006/main">
  <p:tag name="PA" val="v4.0.0"/>
</p:tagLst>
</file>

<file path=ppt/tags/tag7.xml><?xml version="1.0" encoding="utf-8"?>
<p:tagLst xmlns:p="http://schemas.openxmlformats.org/presentationml/2006/main">
  <p:tag name="PA" val="v4.0.0"/>
</p:tagLst>
</file>

<file path=ppt/tags/tag70.xml><?xml version="1.0" encoding="utf-8"?>
<p:tagLst xmlns:p="http://schemas.openxmlformats.org/presentationml/2006/main">
  <p:tag name="PA" val="v4.0.0"/>
</p:tagLst>
</file>

<file path=ppt/tags/tag71.xml><?xml version="1.0" encoding="utf-8"?>
<p:tagLst xmlns:p="http://schemas.openxmlformats.org/presentationml/2006/main">
  <p:tag name="PA" val="v4.0.0"/>
</p:tagLst>
</file>

<file path=ppt/tags/tag72.xml><?xml version="1.0" encoding="utf-8"?>
<p:tagLst xmlns:p="http://schemas.openxmlformats.org/presentationml/2006/main">
  <p:tag name="PA" val="v4.0.0"/>
</p:tagLst>
</file>

<file path=ppt/tags/tag73.xml><?xml version="1.0" encoding="utf-8"?>
<p:tagLst xmlns:p="http://schemas.openxmlformats.org/presentationml/2006/main">
  <p:tag name="PA" val="v4.0.0"/>
</p:tagLst>
</file>

<file path=ppt/tags/tag74.xml><?xml version="1.0" encoding="utf-8"?>
<p:tagLst xmlns:p="http://schemas.openxmlformats.org/presentationml/2006/main">
  <p:tag name="PA" val="v4.0.0"/>
</p:tagLst>
</file>

<file path=ppt/tags/tag75.xml><?xml version="1.0" encoding="utf-8"?>
<p:tagLst xmlns:p="http://schemas.openxmlformats.org/presentationml/2006/main">
  <p:tag name="PA" val="v4.0.0"/>
</p:tagLst>
</file>

<file path=ppt/tags/tag76.xml><?xml version="1.0" encoding="utf-8"?>
<p:tagLst xmlns:p="http://schemas.openxmlformats.org/presentationml/2006/main">
  <p:tag name="PA" val="v4.0.0"/>
</p:tagLst>
</file>

<file path=ppt/tags/tag77.xml><?xml version="1.0" encoding="utf-8"?>
<p:tagLst xmlns:p="http://schemas.openxmlformats.org/presentationml/2006/main">
  <p:tag name="PA" val="v4.0.0"/>
</p:tagLst>
</file>

<file path=ppt/tags/tag78.xml><?xml version="1.0" encoding="utf-8"?>
<p:tagLst xmlns:p="http://schemas.openxmlformats.org/presentationml/2006/main">
  <p:tag name="PA" val="v4.0.0"/>
</p:tagLst>
</file>

<file path=ppt/tags/tag79.xml><?xml version="1.0" encoding="utf-8"?>
<p:tagLst xmlns:p="http://schemas.openxmlformats.org/presentationml/2006/main">
  <p:tag name="PA" val="v4.0.0"/>
</p:tagLst>
</file>

<file path=ppt/tags/tag8.xml><?xml version="1.0" encoding="utf-8"?>
<p:tagLst xmlns:p="http://schemas.openxmlformats.org/presentationml/2006/main">
  <p:tag name="PA" val="v4.0.0"/>
</p:tagLst>
</file>

<file path=ppt/tags/tag80.xml><?xml version="1.0" encoding="utf-8"?>
<p:tagLst xmlns:p="http://schemas.openxmlformats.org/presentationml/2006/main">
  <p:tag name="PA" val="v4.0.0"/>
</p:tagLst>
</file>

<file path=ppt/tags/tag81.xml><?xml version="1.0" encoding="utf-8"?>
<p:tagLst xmlns:p="http://schemas.openxmlformats.org/presentationml/2006/main">
  <p:tag name="PA" val="v4.0.0"/>
</p:tagLst>
</file>

<file path=ppt/tags/tag82.xml><?xml version="1.0" encoding="utf-8"?>
<p:tagLst xmlns:p="http://schemas.openxmlformats.org/presentationml/2006/main">
  <p:tag name="PA" val="v4.0.0"/>
</p:tagLst>
</file>

<file path=ppt/tags/tag83.xml><?xml version="1.0" encoding="utf-8"?>
<p:tagLst xmlns:p="http://schemas.openxmlformats.org/presentationml/2006/main">
  <p:tag name="PA" val="v4.0.0"/>
</p:tagLst>
</file>

<file path=ppt/tags/tag84.xml><?xml version="1.0" encoding="utf-8"?>
<p:tagLst xmlns:p="http://schemas.openxmlformats.org/presentationml/2006/main">
  <p:tag name="PA" val="v4.0.0"/>
</p:tagLst>
</file>

<file path=ppt/tags/tag85.xml><?xml version="1.0" encoding="utf-8"?>
<p:tagLst xmlns:p="http://schemas.openxmlformats.org/presentationml/2006/main">
  <p:tag name="PA" val="v4.0.0"/>
</p:tagLst>
</file>

<file path=ppt/tags/tag86.xml><?xml version="1.0" encoding="utf-8"?>
<p:tagLst xmlns:p="http://schemas.openxmlformats.org/presentationml/2006/main">
  <p:tag name="PA" val="v4.0.0"/>
</p:tagLst>
</file>

<file path=ppt/tags/tag87.xml><?xml version="1.0" encoding="utf-8"?>
<p:tagLst xmlns:p="http://schemas.openxmlformats.org/presentationml/2006/main">
  <p:tag name="PA" val="v4.0.0"/>
</p:tagLst>
</file>

<file path=ppt/tags/tag88.xml><?xml version="1.0" encoding="utf-8"?>
<p:tagLst xmlns:p="http://schemas.openxmlformats.org/presentationml/2006/main">
  <p:tag name="PA" val="v4.0.0"/>
</p:tagLst>
</file>

<file path=ppt/tags/tag89.xml><?xml version="1.0" encoding="utf-8"?>
<p:tagLst xmlns:p="http://schemas.openxmlformats.org/presentationml/2006/main">
  <p:tag name="PA" val="v4.0.0"/>
</p:tagLst>
</file>

<file path=ppt/tags/tag9.xml><?xml version="1.0" encoding="utf-8"?>
<p:tagLst xmlns:p="http://schemas.openxmlformats.org/presentationml/2006/main">
  <p:tag name="PA" val="v4.0.0"/>
</p:tagLst>
</file>

<file path=ppt/tags/tag90.xml><?xml version="1.0" encoding="utf-8"?>
<p:tagLst xmlns:p="http://schemas.openxmlformats.org/presentationml/2006/main">
  <p:tag name="PA" val="v4.0.0"/>
</p:tagLst>
</file>

<file path=ppt/tags/tag91.xml><?xml version="1.0" encoding="utf-8"?>
<p:tagLst xmlns:p="http://schemas.openxmlformats.org/presentationml/2006/main">
  <p:tag name="PA" val="v4.0.0"/>
</p:tagLst>
</file>

<file path=ppt/tags/tag92.xml><?xml version="1.0" encoding="utf-8"?>
<p:tagLst xmlns:p="http://schemas.openxmlformats.org/presentationml/2006/main">
  <p:tag name="PA" val="v4.0.0"/>
</p:tagLst>
</file>

<file path=ppt/tags/tag93.xml><?xml version="1.0" encoding="utf-8"?>
<p:tagLst xmlns:p="http://schemas.openxmlformats.org/presentationml/2006/main">
  <p:tag name="PA" val="v4.0.0"/>
</p:tagLst>
</file>

<file path=ppt/tags/tag94.xml><?xml version="1.0" encoding="utf-8"?>
<p:tagLst xmlns:p="http://schemas.openxmlformats.org/presentationml/2006/main">
  <p:tag name="PA" val="v4.0.0"/>
</p:tagLst>
</file>

<file path=ppt/tags/tag95.xml><?xml version="1.0" encoding="utf-8"?>
<p:tagLst xmlns:p="http://schemas.openxmlformats.org/presentationml/2006/main">
  <p:tag name="PA" val="v4.0.0"/>
</p:tagLst>
</file>

<file path=ppt/tags/tag96.xml><?xml version="1.0" encoding="utf-8"?>
<p:tagLst xmlns:p="http://schemas.openxmlformats.org/presentationml/2006/main">
  <p:tag name="PA" val="v4.0.0"/>
</p:tagLst>
</file>

<file path=ppt/tags/tag97.xml><?xml version="1.0" encoding="utf-8"?>
<p:tagLst xmlns:p="http://schemas.openxmlformats.org/presentationml/2006/main">
  <p:tag name="PA" val="v4.0.0"/>
</p:tagLst>
</file>

<file path=ppt/tags/tag98.xml><?xml version="1.0" encoding="utf-8"?>
<p:tagLst xmlns:p="http://schemas.openxmlformats.org/presentationml/2006/main">
  <p:tag name="PA" val="v4.0.0"/>
</p:tagLst>
</file>

<file path=ppt/tags/tag99.xml><?xml version="1.0" encoding="utf-8"?>
<p:tagLst xmlns:p="http://schemas.openxmlformats.org/presentationml/2006/main">
  <p:tag name="PA" val="v4.0.0"/>
</p:tagLst>
</file>

<file path=ppt/theme/theme1.xml><?xml version="1.0" encoding="utf-8"?>
<a:theme xmlns:a="http://schemas.openxmlformats.org/drawingml/2006/main" name="主题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A6036"/>
      </a:accent1>
      <a:accent2>
        <a:srgbClr val="7B9855"/>
      </a:accent2>
      <a:accent3>
        <a:srgbClr val="D2BB39"/>
      </a:accent3>
      <a:accent4>
        <a:srgbClr val="8A6036"/>
      </a:accent4>
      <a:accent5>
        <a:srgbClr val="7B9855"/>
      </a:accent5>
      <a:accent6>
        <a:srgbClr val="D2BB39"/>
      </a:accent6>
      <a:hlink>
        <a:srgbClr val="0563C1"/>
      </a:hlink>
      <a:folHlink>
        <a:srgbClr val="954F72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千图</Template>
  <TotalTime>0</TotalTime>
  <Words>2237</Words>
  <Application>WPS 演示</Application>
  <PresentationFormat>宽屏</PresentationFormat>
  <Paragraphs>470</Paragraphs>
  <Slides>24</Slides>
  <Notes>24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6" baseType="lpstr">
      <vt:lpstr>Arial</vt:lpstr>
      <vt:lpstr>宋体</vt:lpstr>
      <vt:lpstr>Wingdings</vt:lpstr>
      <vt:lpstr>方正有猫在_GBK</vt:lpstr>
      <vt:lpstr>汉仪乐喵体简</vt:lpstr>
      <vt:lpstr>方正卡通简体</vt:lpstr>
      <vt:lpstr>微软雅黑</vt:lpstr>
      <vt:lpstr>楷体</vt:lpstr>
      <vt:lpstr>Impact</vt:lpstr>
      <vt:lpstr>Arial Unicode MS</vt:lpstr>
      <vt:lpstr>等线</vt:lpstr>
      <vt:lpstr>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30卡通儿童教育多媒体公开课课件PPT模板</dc:title>
  <dc:creator>柚子设计</dc:creator>
  <cp:keywords>MC-PPT模板</cp:keywords>
  <cp:category>模板</cp:category>
  <cp:lastModifiedBy>南蛮姑娘</cp:lastModifiedBy>
  <cp:revision>19</cp:revision>
  <dcterms:created xsi:type="dcterms:W3CDTF">2017-11-12T21:17:00Z</dcterms:created>
  <dcterms:modified xsi:type="dcterms:W3CDTF">2021-09-14T02:12:18Z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E79C6DB1407B4B70A3A9193EA087817C</vt:lpwstr>
  </property>
  <property fmtid="{D5CDD505-2E9C-101B-9397-08002B2CF9AE}" pid="3" name="KSOProductBuildVer">
    <vt:lpwstr>2052-11.1.0.10700</vt:lpwstr>
  </property>
</Properties>
</file>