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4823" r:id="rId3"/>
    <p:sldId id="4817" r:id="rId5"/>
    <p:sldId id="4818" r:id="rId6"/>
    <p:sldId id="4716" r:id="rId7"/>
    <p:sldId id="4752" r:id="rId8"/>
    <p:sldId id="4651" r:id="rId9"/>
    <p:sldId id="4476" r:id="rId10"/>
    <p:sldId id="4819" r:id="rId11"/>
    <p:sldId id="4664" r:id="rId12"/>
    <p:sldId id="4775" r:id="rId13"/>
    <p:sldId id="4749" r:id="rId14"/>
    <p:sldId id="4662" r:id="rId15"/>
    <p:sldId id="4820" r:id="rId16"/>
    <p:sldId id="4665" r:id="rId17"/>
    <p:sldId id="4751" r:id="rId18"/>
    <p:sldId id="4658" r:id="rId19"/>
    <p:sldId id="4750" r:id="rId20"/>
    <p:sldId id="4821" r:id="rId21"/>
    <p:sldId id="4715" r:id="rId22"/>
    <p:sldId id="4656" r:id="rId23"/>
    <p:sldId id="4685" r:id="rId24"/>
    <p:sldId id="4822" r:id="rId25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B73"/>
    <a:srgbClr val="73A6A3"/>
    <a:srgbClr val="FBB80D"/>
    <a:srgbClr val="ED1C24"/>
    <a:srgbClr val="38AABA"/>
    <a:srgbClr val="1E6C7A"/>
    <a:srgbClr val="BF0000"/>
    <a:srgbClr val="166CA3"/>
    <a:srgbClr val="10517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2" autoAdjust="0"/>
    <p:restoredTop sz="95274" autoAdjust="0"/>
  </p:normalViewPr>
  <p:slideViewPr>
    <p:cSldViewPr>
      <p:cViewPr varScale="1">
        <p:scale>
          <a:sx n="81" d="100"/>
          <a:sy n="81" d="100"/>
        </p:scale>
        <p:origin x="264" y="62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10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</a:rPr>
            </a:fld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87B8-9A4B-45E2-BBE5-FB86ADE287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A611-6692-4583-86AB-5AB9B972BD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1" Type="http://schemas.openxmlformats.org/officeDocument/2006/relationships/notesSlide" Target="../notesSlides/notesSlide2.xml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7" t="31080" r="24937" b="31080"/>
          <a:stretch>
            <a:fillRect/>
          </a:stretch>
        </p:blipFill>
        <p:spPr>
          <a:xfrm>
            <a:off x="3790950" y="1272107"/>
            <a:ext cx="5276850" cy="2240710"/>
          </a:xfrm>
          <a:prstGeom prst="rect">
            <a:avLst/>
          </a:prstGeom>
        </p:spPr>
      </p:pic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2893805" y="4541362"/>
            <a:ext cx="7071140" cy="60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YEAR-END SUMMARY PLAN PPT IN THE NEW YEAR</a:t>
            </a:r>
            <a:endParaRPr lang="en-US" altLang="zh-CN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zh-CN" altLang="en-US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会议报告 </a:t>
            </a:r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座谈交流 </a:t>
            </a:r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工作总结 </a:t>
            </a:r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工作汇报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2960007" y="3569924"/>
            <a:ext cx="693873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年终总结</a:t>
            </a:r>
            <a:r>
              <a:rPr lang="zh-CN" altLang="en-US" sz="4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新年计划</a:t>
            </a:r>
            <a:r>
              <a:rPr lang="en-US" altLang="zh-CN" sz="4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endParaRPr lang="en-US" altLang="zh-CN" sz="4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4181486" y="5779800"/>
            <a:ext cx="4495779" cy="21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汇报人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：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XXX</a:t>
            </a:r>
            <a:endParaRPr lang="en-US" altLang="zh-CN" sz="1400" dirty="0" smtClean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4921250" y="1715354"/>
            <a:ext cx="3016250" cy="135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20XX</a:t>
            </a:r>
            <a:endParaRPr lang="en-US" altLang="zh-CN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49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 bldLvl="0" animBg="1"/>
      <p:bldP spid="8" grpId="0"/>
      <p:bldP spid="8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977939" y="2952568"/>
            <a:ext cx="2541334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26628" y="3739410"/>
            <a:ext cx="1089862" cy="1088186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38089" y="3927751"/>
            <a:ext cx="711506" cy="71150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893690" y="2597653"/>
            <a:ext cx="709832" cy="711506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783195" y="5030166"/>
            <a:ext cx="711506" cy="711507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26887" y="2952568"/>
            <a:ext cx="2543008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31343" y="3739410"/>
            <a:ext cx="1088186" cy="1088186"/>
          </a:xfrm>
          <a:prstGeom prst="ellipse">
            <a:avLst/>
          </a:prstGeom>
          <a:solidFill>
            <a:schemeClr val="accent3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398237" y="3927751"/>
            <a:ext cx="709832" cy="711507"/>
          </a:xfrm>
          <a:prstGeom prst="ellipse">
            <a:avLst/>
          </a:prstGeom>
          <a:solidFill>
            <a:schemeClr val="accent4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142638" y="2597653"/>
            <a:ext cx="711506" cy="711506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253131" y="5030166"/>
            <a:ext cx="709832" cy="711507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5212906" y="3332595"/>
            <a:ext cx="2338762" cy="2338764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5196165" y="2893973"/>
            <a:ext cx="2340437" cy="2338764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6350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708766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708765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9062812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062811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1501285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501284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5855331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5855330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4454798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5025515" y="743616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4"/>
          <p:cNvGrpSpPr>
            <a:grpSpLocks noChangeAspect="1"/>
          </p:cNvGrpSpPr>
          <p:nvPr/>
        </p:nvGrpSpPr>
        <p:grpSpPr bwMode="auto">
          <a:xfrm>
            <a:off x="2125192" y="4302574"/>
            <a:ext cx="1953262" cy="1105492"/>
            <a:chOff x="2814" y="1405"/>
            <a:chExt cx="2052" cy="1510"/>
          </a:xfrm>
        </p:grpSpPr>
        <p:sp>
          <p:nvSpPr>
            <p:cNvPr id="59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1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1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1" name="Group 4"/>
          <p:cNvGrpSpPr>
            <a:grpSpLocks noChangeAspect="1"/>
          </p:cNvGrpSpPr>
          <p:nvPr/>
        </p:nvGrpSpPr>
        <p:grpSpPr bwMode="auto">
          <a:xfrm>
            <a:off x="3440933" y="3970349"/>
            <a:ext cx="1953262" cy="1437717"/>
            <a:chOff x="2814" y="1405"/>
            <a:chExt cx="2052" cy="1510"/>
          </a:xfrm>
        </p:grpSpPr>
        <p:sp>
          <p:nvSpPr>
            <p:cNvPr id="62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2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2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4"/>
          <p:cNvGrpSpPr>
            <a:grpSpLocks noChangeAspect="1"/>
          </p:cNvGrpSpPr>
          <p:nvPr/>
        </p:nvGrpSpPr>
        <p:grpSpPr bwMode="auto">
          <a:xfrm>
            <a:off x="4756672" y="3327936"/>
            <a:ext cx="1953262" cy="2080131"/>
            <a:chOff x="2814" y="1405"/>
            <a:chExt cx="2052" cy="1510"/>
          </a:xfrm>
        </p:grpSpPr>
        <p:sp>
          <p:nvSpPr>
            <p:cNvPr id="65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3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3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oup 4"/>
          <p:cNvGrpSpPr>
            <a:grpSpLocks noChangeAspect="1"/>
          </p:cNvGrpSpPr>
          <p:nvPr/>
        </p:nvGrpSpPr>
        <p:grpSpPr bwMode="auto">
          <a:xfrm>
            <a:off x="6072412" y="4415016"/>
            <a:ext cx="1953262" cy="993050"/>
            <a:chOff x="2814" y="1405"/>
            <a:chExt cx="2052" cy="1510"/>
          </a:xfrm>
        </p:grpSpPr>
        <p:sp>
          <p:nvSpPr>
            <p:cNvPr id="69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4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4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4"/>
          <p:cNvGrpSpPr>
            <a:grpSpLocks noChangeAspect="1"/>
          </p:cNvGrpSpPr>
          <p:nvPr/>
        </p:nvGrpSpPr>
        <p:grpSpPr bwMode="auto">
          <a:xfrm>
            <a:off x="7388153" y="3001776"/>
            <a:ext cx="1953262" cy="2406291"/>
            <a:chOff x="2814" y="1405"/>
            <a:chExt cx="2052" cy="1510"/>
          </a:xfrm>
        </p:grpSpPr>
        <p:sp>
          <p:nvSpPr>
            <p:cNvPr id="72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5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5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9" name="Group 4"/>
          <p:cNvGrpSpPr>
            <a:grpSpLocks noChangeAspect="1"/>
          </p:cNvGrpSpPr>
          <p:nvPr/>
        </p:nvGrpSpPr>
        <p:grpSpPr bwMode="auto">
          <a:xfrm>
            <a:off x="8703893" y="3760739"/>
            <a:ext cx="1953262" cy="1647328"/>
            <a:chOff x="2814" y="1405"/>
            <a:chExt cx="2052" cy="1510"/>
          </a:xfrm>
        </p:grpSpPr>
        <p:sp>
          <p:nvSpPr>
            <p:cNvPr id="80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6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6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2" name="Group 4"/>
          <p:cNvGrpSpPr>
            <a:grpSpLocks noChangeAspect="1"/>
          </p:cNvGrpSpPr>
          <p:nvPr/>
        </p:nvGrpSpPr>
        <p:grpSpPr bwMode="auto">
          <a:xfrm rot="10800000">
            <a:off x="4149103" y="1928031"/>
            <a:ext cx="555171" cy="669981"/>
            <a:chOff x="347" y="3344"/>
            <a:chExt cx="586" cy="707"/>
          </a:xfrm>
          <a:solidFill>
            <a:schemeClr val="accent2"/>
          </a:solidFill>
        </p:grpSpPr>
        <p:sp>
          <p:nvSpPr>
            <p:cNvPr id="83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US" sz="121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4"/>
          <p:cNvGrpSpPr>
            <a:grpSpLocks noChangeAspect="1"/>
          </p:cNvGrpSpPr>
          <p:nvPr/>
        </p:nvGrpSpPr>
        <p:grpSpPr bwMode="auto">
          <a:xfrm rot="10800000">
            <a:off x="5451237" y="1938146"/>
            <a:ext cx="555171" cy="669981"/>
            <a:chOff x="347" y="3344"/>
            <a:chExt cx="586" cy="707"/>
          </a:xfrm>
          <a:solidFill>
            <a:schemeClr val="accent3"/>
          </a:solidFill>
        </p:grpSpPr>
        <p:sp>
          <p:nvSpPr>
            <p:cNvPr id="86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US" sz="121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7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4"/>
          <p:cNvGrpSpPr>
            <a:grpSpLocks noChangeAspect="1"/>
          </p:cNvGrpSpPr>
          <p:nvPr/>
        </p:nvGrpSpPr>
        <p:grpSpPr bwMode="auto">
          <a:xfrm rot="10800000">
            <a:off x="6761346" y="1928212"/>
            <a:ext cx="555171" cy="669981"/>
            <a:chOff x="347" y="3344"/>
            <a:chExt cx="586" cy="707"/>
          </a:xfrm>
          <a:solidFill>
            <a:schemeClr val="accent4"/>
          </a:solidFill>
        </p:grpSpPr>
        <p:sp>
          <p:nvSpPr>
            <p:cNvPr id="89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US" sz="121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Group 4"/>
          <p:cNvGrpSpPr>
            <a:grpSpLocks noChangeAspect="1"/>
          </p:cNvGrpSpPr>
          <p:nvPr/>
        </p:nvGrpSpPr>
        <p:grpSpPr bwMode="auto">
          <a:xfrm rot="10800000">
            <a:off x="8094382" y="1928031"/>
            <a:ext cx="555171" cy="669981"/>
            <a:chOff x="347" y="3344"/>
            <a:chExt cx="586" cy="707"/>
          </a:xfrm>
          <a:solidFill>
            <a:schemeClr val="accent5"/>
          </a:solidFill>
        </p:grpSpPr>
        <p:sp>
          <p:nvSpPr>
            <p:cNvPr id="92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US" sz="121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Group 4"/>
          <p:cNvGrpSpPr>
            <a:grpSpLocks noChangeAspect="1"/>
          </p:cNvGrpSpPr>
          <p:nvPr/>
        </p:nvGrpSpPr>
        <p:grpSpPr bwMode="auto">
          <a:xfrm rot="10800000">
            <a:off x="9412155" y="1931365"/>
            <a:ext cx="555171" cy="669981"/>
            <a:chOff x="347" y="3344"/>
            <a:chExt cx="586" cy="707"/>
          </a:xfrm>
          <a:solidFill>
            <a:schemeClr val="accent6"/>
          </a:solidFill>
        </p:grpSpPr>
        <p:sp>
          <p:nvSpPr>
            <p:cNvPr id="95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US" sz="121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Group 4"/>
          <p:cNvGrpSpPr>
            <a:grpSpLocks noChangeAspect="1"/>
          </p:cNvGrpSpPr>
          <p:nvPr/>
        </p:nvGrpSpPr>
        <p:grpSpPr bwMode="auto">
          <a:xfrm rot="10800000">
            <a:off x="2819317" y="1928031"/>
            <a:ext cx="555171" cy="669981"/>
            <a:chOff x="347" y="3344"/>
            <a:chExt cx="586" cy="707"/>
          </a:xfrm>
          <a:solidFill>
            <a:schemeClr val="accent1"/>
          </a:solidFill>
        </p:grpSpPr>
        <p:sp>
          <p:nvSpPr>
            <p:cNvPr id="98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US" sz="121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26" name="Straight Connector 125"/>
          <p:cNvCxnSpPr>
            <a:endCxn id="60" idx="1"/>
          </p:cNvCxnSpPr>
          <p:nvPr/>
        </p:nvCxnSpPr>
        <p:spPr>
          <a:xfrm>
            <a:off x="3101822" y="2727848"/>
            <a:ext cx="0" cy="1574726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4415811" y="2727847"/>
            <a:ext cx="1752" cy="1242502"/>
          </a:xfrm>
          <a:prstGeom prst="line">
            <a:avLst/>
          </a:prstGeom>
          <a:ln w="12700"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5733303" y="2727847"/>
            <a:ext cx="0" cy="600087"/>
          </a:xfrm>
          <a:prstGeom prst="line">
            <a:avLst/>
          </a:prstGeom>
          <a:ln w="12700">
            <a:solidFill>
              <a:schemeClr val="accent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7049042" y="2727848"/>
            <a:ext cx="0" cy="1687168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8364784" y="2727848"/>
            <a:ext cx="0" cy="300043"/>
          </a:xfrm>
          <a:prstGeom prst="line">
            <a:avLst/>
          </a:prstGeom>
          <a:ln w="12700">
            <a:solidFill>
              <a:schemeClr val="accent5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9689322" y="2727848"/>
            <a:ext cx="1752" cy="1032891"/>
          </a:xfrm>
          <a:prstGeom prst="line">
            <a:avLst/>
          </a:prstGeom>
          <a:ln w="12700">
            <a:solidFill>
              <a:schemeClr val="accent6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2467093" y="5564838"/>
            <a:ext cx="1139808" cy="909231"/>
            <a:chOff x="1541683" y="2139889"/>
            <a:chExt cx="1244826" cy="992744"/>
          </a:xfrm>
        </p:grpSpPr>
        <p:sp>
          <p:nvSpPr>
            <p:cNvPr id="139" name="TextBox 138"/>
            <p:cNvSpPr txBox="1"/>
            <p:nvPr/>
          </p:nvSpPr>
          <p:spPr>
            <a:xfrm>
              <a:off x="1726984" y="2139889"/>
              <a:ext cx="1018907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541683" y="2444648"/>
              <a:ext cx="1244826" cy="6879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826372" y="5575042"/>
            <a:ext cx="1127016" cy="919436"/>
            <a:chOff x="1548669" y="2139889"/>
            <a:chExt cx="1230855" cy="1003886"/>
          </a:xfrm>
        </p:grpSpPr>
        <p:sp>
          <p:nvSpPr>
            <p:cNvPr id="142" name="TextBox 141"/>
            <p:cNvSpPr txBox="1"/>
            <p:nvPr/>
          </p:nvSpPr>
          <p:spPr>
            <a:xfrm>
              <a:off x="1729474" y="2139889"/>
              <a:ext cx="1018906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548669" y="2455791"/>
              <a:ext cx="1230855" cy="687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172859" y="5574858"/>
            <a:ext cx="1095912" cy="909912"/>
            <a:chOff x="1565654" y="2139889"/>
            <a:chExt cx="1196886" cy="993487"/>
          </a:xfrm>
        </p:grpSpPr>
        <p:sp>
          <p:nvSpPr>
            <p:cNvPr id="145" name="TextBox 144"/>
            <p:cNvSpPr txBox="1"/>
            <p:nvPr/>
          </p:nvSpPr>
          <p:spPr>
            <a:xfrm>
              <a:off x="1729607" y="2139889"/>
              <a:ext cx="1018907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565654" y="2445392"/>
              <a:ext cx="1196886" cy="687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488242" y="5585065"/>
            <a:ext cx="1073235" cy="905026"/>
            <a:chOff x="1532610" y="2139889"/>
            <a:chExt cx="1262975" cy="988153"/>
          </a:xfrm>
        </p:grpSpPr>
        <p:sp>
          <p:nvSpPr>
            <p:cNvPr id="148" name="TextBox 147"/>
            <p:cNvSpPr txBox="1"/>
            <p:nvPr/>
          </p:nvSpPr>
          <p:spPr>
            <a:xfrm>
              <a:off x="1685932" y="2139889"/>
              <a:ext cx="1097886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532610" y="2440057"/>
              <a:ext cx="1262975" cy="6879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7780948" y="5585067"/>
            <a:ext cx="1089765" cy="905026"/>
            <a:chOff x="1569010" y="2139889"/>
            <a:chExt cx="1190173" cy="988153"/>
          </a:xfrm>
        </p:grpSpPr>
        <p:sp>
          <p:nvSpPr>
            <p:cNvPr id="151" name="TextBox 150"/>
            <p:cNvSpPr txBox="1"/>
            <p:nvPr/>
          </p:nvSpPr>
          <p:spPr>
            <a:xfrm>
              <a:off x="1721656" y="2139889"/>
              <a:ext cx="1018907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569010" y="2440057"/>
              <a:ext cx="1190173" cy="6879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9090185" y="5595272"/>
            <a:ext cx="1095781" cy="915231"/>
            <a:chOff x="1519344" y="2139889"/>
            <a:chExt cx="1289506" cy="999295"/>
          </a:xfrm>
        </p:grpSpPr>
        <p:sp>
          <p:nvSpPr>
            <p:cNvPr id="154" name="TextBox 153"/>
            <p:cNvSpPr txBox="1"/>
            <p:nvPr/>
          </p:nvSpPr>
          <p:spPr>
            <a:xfrm>
              <a:off x="1678201" y="2139889"/>
              <a:ext cx="1097885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519344" y="2451200"/>
              <a:ext cx="1289506" cy="687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TextBox 8"/>
          <p:cNvSpPr txBox="1"/>
          <p:nvPr/>
        </p:nvSpPr>
        <p:spPr>
          <a:xfrm>
            <a:off x="4454798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Box 8"/>
          <p:cNvSpPr txBox="1"/>
          <p:nvPr/>
        </p:nvSpPr>
        <p:spPr>
          <a:xfrm>
            <a:off x="5025515" y="743616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8"/>
          <p:cNvSpPr txBox="1"/>
          <p:nvPr/>
        </p:nvSpPr>
        <p:spPr>
          <a:xfrm>
            <a:off x="4454798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5025515" y="743616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9078" y="3493265"/>
            <a:ext cx="4380600" cy="96986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12" tIns="36355" rIns="72712" bIns="36355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221" y="2215051"/>
            <a:ext cx="1020311" cy="102030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161612" y="3624127"/>
            <a:ext cx="2535534" cy="7081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508424" y="4646746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38067" y="4646746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08424" y="4916345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8067" y="4916345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Hexagon 23"/>
          <p:cNvSpPr/>
          <p:nvPr/>
        </p:nvSpPr>
        <p:spPr>
          <a:xfrm>
            <a:off x="7093350" y="2353961"/>
            <a:ext cx="1765093" cy="1521633"/>
          </a:xfrm>
          <a:prstGeom prst="hexagon">
            <a:avLst/>
          </a:prstGeom>
          <a:blipFill dpi="0"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Hexagon 24"/>
          <p:cNvSpPr/>
          <p:nvPr/>
        </p:nvSpPr>
        <p:spPr>
          <a:xfrm>
            <a:off x="5546828" y="1610331"/>
            <a:ext cx="1765093" cy="1521633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7088102" y="4061474"/>
            <a:ext cx="1765093" cy="1521633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3989751" y="2353961"/>
            <a:ext cx="1765093" cy="1521633"/>
          </a:xfrm>
          <a:prstGeom prst="hexagon">
            <a:avLst/>
          </a:prstGeom>
          <a:blipFill dpi="0" rotWithShape="1"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Hexagon 34"/>
          <p:cNvSpPr/>
          <p:nvPr/>
        </p:nvSpPr>
        <p:spPr>
          <a:xfrm>
            <a:off x="3989751" y="4061474"/>
            <a:ext cx="1765093" cy="1521633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Hexagon 36"/>
          <p:cNvSpPr/>
          <p:nvPr/>
        </p:nvSpPr>
        <p:spPr>
          <a:xfrm>
            <a:off x="5566772" y="4822043"/>
            <a:ext cx="1765093" cy="1521633"/>
          </a:xfrm>
          <a:prstGeom prst="hexagon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55013" y="3200320"/>
            <a:ext cx="7934279" cy="1531416"/>
            <a:chOff x="52530" y="1944143"/>
            <a:chExt cx="7968598" cy="1538041"/>
          </a:xfrm>
          <a:solidFill>
            <a:schemeClr val="bg1"/>
          </a:solidFill>
        </p:grpSpPr>
        <p:grpSp>
          <p:nvGrpSpPr>
            <p:cNvPr id="3" name="Group 2"/>
            <p:cNvGrpSpPr/>
            <p:nvPr/>
          </p:nvGrpSpPr>
          <p:grpSpPr>
            <a:xfrm>
              <a:off x="3145192" y="1953970"/>
              <a:ext cx="1772728" cy="1528214"/>
              <a:chOff x="3145192" y="1953970"/>
              <a:chExt cx="1772728" cy="1528214"/>
            </a:xfrm>
            <a:grpFill/>
          </p:grpSpPr>
          <p:sp>
            <p:nvSpPr>
              <p:cNvPr id="23" name="Hexagon 22"/>
              <p:cNvSpPr/>
              <p:nvPr/>
            </p:nvSpPr>
            <p:spPr>
              <a:xfrm>
                <a:off x="3145192" y="1953970"/>
                <a:ext cx="1772728" cy="152821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13"/>
              <p:cNvSpPr>
                <a:spLocks noEditPoints="1"/>
              </p:cNvSpPr>
              <p:nvPr/>
            </p:nvSpPr>
            <p:spPr bwMode="auto">
              <a:xfrm>
                <a:off x="3676028" y="2509633"/>
                <a:ext cx="664606" cy="397235"/>
              </a:xfrm>
              <a:custGeom>
                <a:avLst/>
                <a:gdLst>
                  <a:gd name="T0" fmla="*/ 226 w 256"/>
                  <a:gd name="T1" fmla="*/ 131 h 154"/>
                  <a:gd name="T2" fmla="*/ 226 w 256"/>
                  <a:gd name="T3" fmla="*/ 130 h 154"/>
                  <a:gd name="T4" fmla="*/ 226 w 256"/>
                  <a:gd name="T5" fmla="*/ 10 h 154"/>
                  <a:gd name="T6" fmla="*/ 217 w 256"/>
                  <a:gd name="T7" fmla="*/ 0 h 154"/>
                  <a:gd name="T8" fmla="*/ 38 w 256"/>
                  <a:gd name="T9" fmla="*/ 0 h 154"/>
                  <a:gd name="T10" fmla="*/ 29 w 256"/>
                  <a:gd name="T11" fmla="*/ 10 h 154"/>
                  <a:gd name="T12" fmla="*/ 29 w 256"/>
                  <a:gd name="T13" fmla="*/ 130 h 154"/>
                  <a:gd name="T14" fmla="*/ 29 w 256"/>
                  <a:gd name="T15" fmla="*/ 131 h 154"/>
                  <a:gd name="T16" fmla="*/ 0 w 256"/>
                  <a:gd name="T17" fmla="*/ 138 h 154"/>
                  <a:gd name="T18" fmla="*/ 3 w 256"/>
                  <a:gd name="T19" fmla="*/ 154 h 154"/>
                  <a:gd name="T20" fmla="*/ 253 w 256"/>
                  <a:gd name="T21" fmla="*/ 154 h 154"/>
                  <a:gd name="T22" fmla="*/ 256 w 256"/>
                  <a:gd name="T23" fmla="*/ 138 h 154"/>
                  <a:gd name="T24" fmla="*/ 226 w 256"/>
                  <a:gd name="T25" fmla="*/ 131 h 154"/>
                  <a:gd name="T26" fmla="*/ 207 w 256"/>
                  <a:gd name="T27" fmla="*/ 119 h 154"/>
                  <a:gd name="T28" fmla="*/ 48 w 256"/>
                  <a:gd name="T29" fmla="*/ 119 h 154"/>
                  <a:gd name="T30" fmla="*/ 48 w 256"/>
                  <a:gd name="T31" fmla="*/ 20 h 154"/>
                  <a:gd name="T32" fmla="*/ 207 w 256"/>
                  <a:gd name="T33" fmla="*/ 20 h 154"/>
                  <a:gd name="T34" fmla="*/ 207 w 256"/>
                  <a:gd name="T35" fmla="*/ 119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6" h="154">
                    <a:moveTo>
                      <a:pt x="226" y="131"/>
                    </a:moveTo>
                    <a:cubicBezTo>
                      <a:pt x="226" y="131"/>
                      <a:pt x="226" y="131"/>
                      <a:pt x="226" y="130"/>
                    </a:cubicBezTo>
                    <a:cubicBezTo>
                      <a:pt x="226" y="10"/>
                      <a:pt x="226" y="10"/>
                      <a:pt x="226" y="10"/>
                    </a:cubicBezTo>
                    <a:cubicBezTo>
                      <a:pt x="226" y="5"/>
                      <a:pt x="222" y="0"/>
                      <a:pt x="217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3" y="0"/>
                      <a:pt x="29" y="5"/>
                      <a:pt x="29" y="10"/>
                    </a:cubicBezTo>
                    <a:cubicBezTo>
                      <a:pt x="29" y="130"/>
                      <a:pt x="29" y="130"/>
                      <a:pt x="29" y="130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3" y="154"/>
                      <a:pt x="3" y="154"/>
                      <a:pt x="3" y="154"/>
                    </a:cubicBezTo>
                    <a:cubicBezTo>
                      <a:pt x="253" y="154"/>
                      <a:pt x="253" y="154"/>
                      <a:pt x="253" y="154"/>
                    </a:cubicBezTo>
                    <a:cubicBezTo>
                      <a:pt x="256" y="138"/>
                      <a:pt x="256" y="138"/>
                      <a:pt x="256" y="138"/>
                    </a:cubicBezTo>
                    <a:lnTo>
                      <a:pt x="226" y="131"/>
                    </a:lnTo>
                    <a:close/>
                    <a:moveTo>
                      <a:pt x="207" y="119"/>
                    </a:moveTo>
                    <a:cubicBezTo>
                      <a:pt x="48" y="119"/>
                      <a:pt x="48" y="119"/>
                      <a:pt x="48" y="119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207" y="20"/>
                      <a:pt x="207" y="20"/>
                      <a:pt x="207" y="20"/>
                    </a:cubicBezTo>
                    <a:lnTo>
                      <a:pt x="207" y="1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046" tIns="45523" rIns="91046" bIns="4552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2530" y="1944143"/>
              <a:ext cx="1772728" cy="1528214"/>
              <a:chOff x="52530" y="1944143"/>
              <a:chExt cx="1772728" cy="1528214"/>
            </a:xfrm>
            <a:grpFill/>
          </p:grpSpPr>
          <p:sp>
            <p:nvSpPr>
              <p:cNvPr id="62" name="Hexagon 61"/>
              <p:cNvSpPr/>
              <p:nvPr/>
            </p:nvSpPr>
            <p:spPr>
              <a:xfrm>
                <a:off x="52530" y="1944143"/>
                <a:ext cx="1772728" cy="152821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8"/>
              <p:cNvSpPr>
                <a:spLocks noEditPoints="1"/>
              </p:cNvSpPr>
              <p:nvPr/>
            </p:nvSpPr>
            <p:spPr bwMode="auto">
              <a:xfrm>
                <a:off x="731020" y="2460800"/>
                <a:ext cx="311889" cy="464415"/>
              </a:xfrm>
              <a:custGeom>
                <a:avLst/>
                <a:gdLst>
                  <a:gd name="T0" fmla="*/ 201 w 202"/>
                  <a:gd name="T1" fmla="*/ 138 h 300"/>
                  <a:gd name="T2" fmla="*/ 2 w 202"/>
                  <a:gd name="T3" fmla="*/ 138 h 300"/>
                  <a:gd name="T4" fmla="*/ 0 w 202"/>
                  <a:gd name="T5" fmla="*/ 173 h 300"/>
                  <a:gd name="T6" fmla="*/ 101 w 202"/>
                  <a:gd name="T7" fmla="*/ 300 h 300"/>
                  <a:gd name="T8" fmla="*/ 201 w 202"/>
                  <a:gd name="T9" fmla="*/ 173 h 300"/>
                  <a:gd name="T10" fmla="*/ 201 w 202"/>
                  <a:gd name="T11" fmla="*/ 138 h 300"/>
                  <a:gd name="T12" fmla="*/ 113 w 202"/>
                  <a:gd name="T13" fmla="*/ 0 h 300"/>
                  <a:gd name="T14" fmla="*/ 113 w 202"/>
                  <a:gd name="T15" fmla="*/ 115 h 300"/>
                  <a:gd name="T16" fmla="*/ 200 w 202"/>
                  <a:gd name="T17" fmla="*/ 115 h 300"/>
                  <a:gd name="T18" fmla="*/ 113 w 202"/>
                  <a:gd name="T19" fmla="*/ 0 h 300"/>
                  <a:gd name="T20" fmla="*/ 89 w 202"/>
                  <a:gd name="T21" fmla="*/ 0 h 300"/>
                  <a:gd name="T22" fmla="*/ 2 w 202"/>
                  <a:gd name="T23" fmla="*/ 115 h 300"/>
                  <a:gd name="T24" fmla="*/ 89 w 202"/>
                  <a:gd name="T25" fmla="*/ 115 h 300"/>
                  <a:gd name="T26" fmla="*/ 89 w 202"/>
                  <a:gd name="T27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2" h="300">
                    <a:moveTo>
                      <a:pt x="201" y="138"/>
                    </a:moveTo>
                    <a:cubicBezTo>
                      <a:pt x="2" y="138"/>
                      <a:pt x="2" y="138"/>
                      <a:pt x="2" y="138"/>
                    </a:cubicBezTo>
                    <a:cubicBezTo>
                      <a:pt x="1" y="152"/>
                      <a:pt x="0" y="159"/>
                      <a:pt x="0" y="173"/>
                    </a:cubicBezTo>
                    <a:cubicBezTo>
                      <a:pt x="0" y="247"/>
                      <a:pt x="0" y="300"/>
                      <a:pt x="101" y="300"/>
                    </a:cubicBezTo>
                    <a:cubicBezTo>
                      <a:pt x="201" y="300"/>
                      <a:pt x="201" y="247"/>
                      <a:pt x="201" y="173"/>
                    </a:cubicBezTo>
                    <a:cubicBezTo>
                      <a:pt x="201" y="159"/>
                      <a:pt x="202" y="152"/>
                      <a:pt x="201" y="138"/>
                    </a:cubicBezTo>
                    <a:close/>
                    <a:moveTo>
                      <a:pt x="113" y="0"/>
                    </a:moveTo>
                    <a:cubicBezTo>
                      <a:pt x="113" y="115"/>
                      <a:pt x="113" y="115"/>
                      <a:pt x="113" y="115"/>
                    </a:cubicBezTo>
                    <a:cubicBezTo>
                      <a:pt x="200" y="115"/>
                      <a:pt x="200" y="115"/>
                      <a:pt x="200" y="115"/>
                    </a:cubicBezTo>
                    <a:cubicBezTo>
                      <a:pt x="192" y="55"/>
                      <a:pt x="173" y="3"/>
                      <a:pt x="113" y="0"/>
                    </a:cubicBezTo>
                    <a:close/>
                    <a:moveTo>
                      <a:pt x="89" y="0"/>
                    </a:moveTo>
                    <a:cubicBezTo>
                      <a:pt x="21" y="2"/>
                      <a:pt x="8" y="55"/>
                      <a:pt x="2" y="115"/>
                    </a:cubicBezTo>
                    <a:cubicBezTo>
                      <a:pt x="89" y="115"/>
                      <a:pt x="89" y="115"/>
                      <a:pt x="89" y="115"/>
                    </a:cubicBezTo>
                    <a:lnTo>
                      <a:pt x="8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046" tIns="45523" rIns="91046" bIns="4552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6248400" y="1944143"/>
              <a:ext cx="1772728" cy="1528214"/>
              <a:chOff x="6248400" y="1944143"/>
              <a:chExt cx="1772728" cy="1528214"/>
            </a:xfrm>
            <a:grpFill/>
          </p:grpSpPr>
          <p:sp>
            <p:nvSpPr>
              <p:cNvPr id="61" name="Hexagon 60"/>
              <p:cNvSpPr/>
              <p:nvPr/>
            </p:nvSpPr>
            <p:spPr>
              <a:xfrm>
                <a:off x="6248400" y="1944143"/>
                <a:ext cx="1772728" cy="152821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6930594" y="2443673"/>
                <a:ext cx="422683" cy="479107"/>
                <a:chOff x="6109895" y="1540361"/>
                <a:chExt cx="133147" cy="150921"/>
              </a:xfrm>
              <a:grpFill/>
            </p:grpSpPr>
            <p:sp>
              <p:nvSpPr>
                <p:cNvPr id="43" name="Freeform 143"/>
                <p:cNvSpPr>
                  <a:spLocks noEditPoints="1"/>
                </p:cNvSpPr>
                <p:nvPr/>
              </p:nvSpPr>
              <p:spPr bwMode="auto">
                <a:xfrm>
                  <a:off x="6130176" y="1540361"/>
                  <a:ext cx="92585" cy="92585"/>
                </a:xfrm>
                <a:custGeom>
                  <a:avLst/>
                  <a:gdLst>
                    <a:gd name="T0" fmla="*/ 77 w 154"/>
                    <a:gd name="T1" fmla="*/ 0 h 155"/>
                    <a:gd name="T2" fmla="*/ 0 w 154"/>
                    <a:gd name="T3" fmla="*/ 78 h 155"/>
                    <a:gd name="T4" fmla="*/ 77 w 154"/>
                    <a:gd name="T5" fmla="*/ 155 h 155"/>
                    <a:gd name="T6" fmla="*/ 154 w 154"/>
                    <a:gd name="T7" fmla="*/ 78 h 155"/>
                    <a:gd name="T8" fmla="*/ 77 w 154"/>
                    <a:gd name="T9" fmla="*/ 0 h 155"/>
                    <a:gd name="T10" fmla="*/ 81 w 154"/>
                    <a:gd name="T11" fmla="*/ 139 h 155"/>
                    <a:gd name="T12" fmla="*/ 26 w 154"/>
                    <a:gd name="T13" fmla="*/ 101 h 155"/>
                    <a:gd name="T14" fmla="*/ 136 w 154"/>
                    <a:gd name="T15" fmla="*/ 101 h 155"/>
                    <a:gd name="T16" fmla="*/ 81 w 154"/>
                    <a:gd name="T17" fmla="*/ 139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" h="155">
                      <a:moveTo>
                        <a:pt x="77" y="0"/>
                      </a:moveTo>
                      <a:cubicBezTo>
                        <a:pt x="34" y="0"/>
                        <a:pt x="0" y="35"/>
                        <a:pt x="0" y="78"/>
                      </a:cubicBezTo>
                      <a:cubicBezTo>
                        <a:pt x="0" y="120"/>
                        <a:pt x="34" y="155"/>
                        <a:pt x="77" y="155"/>
                      </a:cubicBezTo>
                      <a:cubicBezTo>
                        <a:pt x="120" y="155"/>
                        <a:pt x="154" y="120"/>
                        <a:pt x="154" y="78"/>
                      </a:cubicBezTo>
                      <a:cubicBezTo>
                        <a:pt x="154" y="35"/>
                        <a:pt x="120" y="0"/>
                        <a:pt x="77" y="0"/>
                      </a:cubicBezTo>
                      <a:close/>
                      <a:moveTo>
                        <a:pt x="81" y="139"/>
                      </a:moveTo>
                      <a:cubicBezTo>
                        <a:pt x="58" y="139"/>
                        <a:pt x="37" y="124"/>
                        <a:pt x="26" y="101"/>
                      </a:cubicBezTo>
                      <a:cubicBezTo>
                        <a:pt x="136" y="101"/>
                        <a:pt x="136" y="101"/>
                        <a:pt x="136" y="101"/>
                      </a:cubicBezTo>
                      <a:cubicBezTo>
                        <a:pt x="124" y="124"/>
                        <a:pt x="104" y="139"/>
                        <a:pt x="81" y="13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046" tIns="45523" rIns="91046" bIns="45523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 sz="127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6" name="Freeform 146"/>
                <p:cNvSpPr/>
                <p:nvPr/>
              </p:nvSpPr>
              <p:spPr bwMode="auto">
                <a:xfrm>
                  <a:off x="6109895" y="1650721"/>
                  <a:ext cx="133147" cy="40561"/>
                </a:xfrm>
                <a:custGeom>
                  <a:avLst/>
                  <a:gdLst>
                    <a:gd name="T0" fmla="*/ 158 w 222"/>
                    <a:gd name="T1" fmla="*/ 0 h 67"/>
                    <a:gd name="T2" fmla="*/ 111 w 222"/>
                    <a:gd name="T3" fmla="*/ 12 h 67"/>
                    <a:gd name="T4" fmla="*/ 64 w 222"/>
                    <a:gd name="T5" fmla="*/ 0 h 67"/>
                    <a:gd name="T6" fmla="*/ 0 w 222"/>
                    <a:gd name="T7" fmla="*/ 67 h 67"/>
                    <a:gd name="T8" fmla="*/ 222 w 222"/>
                    <a:gd name="T9" fmla="*/ 67 h 67"/>
                    <a:gd name="T10" fmla="*/ 158 w 222"/>
                    <a:gd name="T1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2" h="67">
                      <a:moveTo>
                        <a:pt x="158" y="0"/>
                      </a:moveTo>
                      <a:cubicBezTo>
                        <a:pt x="144" y="7"/>
                        <a:pt x="128" y="12"/>
                        <a:pt x="111" y="12"/>
                      </a:cubicBezTo>
                      <a:cubicBezTo>
                        <a:pt x="94" y="12"/>
                        <a:pt x="78" y="7"/>
                        <a:pt x="64" y="0"/>
                      </a:cubicBezTo>
                      <a:cubicBezTo>
                        <a:pt x="34" y="8"/>
                        <a:pt x="11" y="26"/>
                        <a:pt x="0" y="67"/>
                      </a:cubicBezTo>
                      <a:cubicBezTo>
                        <a:pt x="222" y="67"/>
                        <a:pt x="222" y="67"/>
                        <a:pt x="222" y="67"/>
                      </a:cubicBezTo>
                      <a:cubicBezTo>
                        <a:pt x="211" y="26"/>
                        <a:pt x="188" y="8"/>
                        <a:pt x="158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046" tIns="45523" rIns="91046" bIns="45523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 sz="127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7" name="Text Placeholder 32"/>
          <p:cNvSpPr txBox="1"/>
          <p:nvPr/>
        </p:nvSpPr>
        <p:spPr>
          <a:xfrm>
            <a:off x="1543688" y="1695636"/>
            <a:ext cx="266614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33"/>
          <p:cNvSpPr txBox="1"/>
          <p:nvPr/>
        </p:nvSpPr>
        <p:spPr>
          <a:xfrm>
            <a:off x="1529274" y="1394887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 Placeholder 32"/>
          <p:cNvSpPr txBox="1"/>
          <p:nvPr/>
        </p:nvSpPr>
        <p:spPr>
          <a:xfrm>
            <a:off x="8627848" y="1695636"/>
            <a:ext cx="266614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33"/>
          <p:cNvSpPr txBox="1"/>
          <p:nvPr/>
        </p:nvSpPr>
        <p:spPr>
          <a:xfrm>
            <a:off x="9589301" y="1394887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 Placeholder 32"/>
          <p:cNvSpPr txBox="1"/>
          <p:nvPr/>
        </p:nvSpPr>
        <p:spPr>
          <a:xfrm>
            <a:off x="1543688" y="5585465"/>
            <a:ext cx="266614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33"/>
          <p:cNvSpPr txBox="1"/>
          <p:nvPr/>
        </p:nvSpPr>
        <p:spPr>
          <a:xfrm>
            <a:off x="1529274" y="5284716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32"/>
          <p:cNvSpPr txBox="1"/>
          <p:nvPr/>
        </p:nvSpPr>
        <p:spPr>
          <a:xfrm>
            <a:off x="8627848" y="5585465"/>
            <a:ext cx="266614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Placeholder 33"/>
          <p:cNvSpPr txBox="1"/>
          <p:nvPr/>
        </p:nvSpPr>
        <p:spPr>
          <a:xfrm>
            <a:off x="9589301" y="5284716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4454798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5025515" y="743616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3" grpId="0" animBg="1"/>
      <p:bldP spid="34" grpId="0" animBg="1"/>
      <p:bldP spid="35" grpId="0" animBg="1"/>
      <p:bldP spid="37" grpId="0" animBg="1"/>
      <p:bldP spid="27" grpId="0"/>
      <p:bldP spid="28" grpId="0"/>
      <p:bldP spid="29" grpId="0"/>
      <p:bldP spid="30" grpId="0"/>
      <p:bldP spid="31" grpId="0"/>
      <p:bldP spid="32" grpId="0"/>
      <p:bldP spid="36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5880199" y="2097163"/>
            <a:ext cx="1080492" cy="10782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6025308" y="3615210"/>
            <a:ext cx="808137" cy="808137"/>
          </a:xfrm>
          <a:prstGeom prst="ellipse">
            <a:avLst/>
          </a:prstGeom>
          <a:solidFill>
            <a:schemeClr val="accent5"/>
          </a:solidFill>
          <a:ln w="9525" cmpd="sng">
            <a:noFill/>
            <a:rou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7259837" y="3476800"/>
            <a:ext cx="1078260" cy="10782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4502796" y="3476800"/>
            <a:ext cx="1078259" cy="10782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5880199" y="4854203"/>
            <a:ext cx="1080492" cy="10804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9" name="Freeform 7"/>
          <p:cNvSpPr/>
          <p:nvPr/>
        </p:nvSpPr>
        <p:spPr bwMode="auto">
          <a:xfrm>
            <a:off x="3971480" y="2217714"/>
            <a:ext cx="1727895" cy="468809"/>
          </a:xfrm>
          <a:custGeom>
            <a:avLst/>
            <a:gdLst>
              <a:gd name="T0" fmla="*/ 774 w 774"/>
              <a:gd name="T1" fmla="*/ 210 h 210"/>
              <a:gd name="T2" fmla="*/ 389 w 774"/>
              <a:gd name="T3" fmla="*/ 210 h 210"/>
              <a:gd name="T4" fmla="*/ 389 w 774"/>
              <a:gd name="T5" fmla="*/ 0 h 210"/>
              <a:gd name="T6" fmla="*/ 0 w 774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4" h="210">
                <a:moveTo>
                  <a:pt x="774" y="210"/>
                </a:moveTo>
                <a:lnTo>
                  <a:pt x="389" y="210"/>
                </a:lnTo>
                <a:lnTo>
                  <a:pt x="389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0" name="Freeform 8"/>
          <p:cNvSpPr/>
          <p:nvPr/>
        </p:nvSpPr>
        <p:spPr bwMode="auto">
          <a:xfrm>
            <a:off x="7833570" y="2217715"/>
            <a:ext cx="799207" cy="1076027"/>
          </a:xfrm>
          <a:custGeom>
            <a:avLst/>
            <a:gdLst>
              <a:gd name="T0" fmla="*/ 0 w 358"/>
              <a:gd name="T1" fmla="*/ 482 h 482"/>
              <a:gd name="T2" fmla="*/ 0 w 358"/>
              <a:gd name="T3" fmla="*/ 0 h 482"/>
              <a:gd name="T4" fmla="*/ 358 w 358"/>
              <a:gd name="T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8" h="482">
                <a:moveTo>
                  <a:pt x="0" y="482"/>
                </a:moveTo>
                <a:lnTo>
                  <a:pt x="0" y="0"/>
                </a:lnTo>
                <a:lnTo>
                  <a:pt x="358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1" name="Freeform 9"/>
          <p:cNvSpPr/>
          <p:nvPr/>
        </p:nvSpPr>
        <p:spPr bwMode="auto">
          <a:xfrm>
            <a:off x="7141518" y="4954663"/>
            <a:ext cx="1426517" cy="468809"/>
          </a:xfrm>
          <a:custGeom>
            <a:avLst/>
            <a:gdLst>
              <a:gd name="T0" fmla="*/ 0 w 639"/>
              <a:gd name="T1" fmla="*/ 210 h 210"/>
              <a:gd name="T2" fmla="*/ 318 w 639"/>
              <a:gd name="T3" fmla="*/ 210 h 210"/>
              <a:gd name="T4" fmla="*/ 318 w 639"/>
              <a:gd name="T5" fmla="*/ 0 h 210"/>
              <a:gd name="T6" fmla="*/ 639 w 639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9" h="210">
                <a:moveTo>
                  <a:pt x="0" y="210"/>
                </a:moveTo>
                <a:lnTo>
                  <a:pt x="318" y="210"/>
                </a:lnTo>
                <a:lnTo>
                  <a:pt x="318" y="0"/>
                </a:lnTo>
                <a:lnTo>
                  <a:pt x="639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2" name="Freeform 10"/>
          <p:cNvSpPr/>
          <p:nvPr/>
        </p:nvSpPr>
        <p:spPr bwMode="auto">
          <a:xfrm>
            <a:off x="3971479" y="4659983"/>
            <a:ext cx="1069329" cy="310306"/>
          </a:xfrm>
          <a:custGeom>
            <a:avLst/>
            <a:gdLst>
              <a:gd name="T0" fmla="*/ 479 w 479"/>
              <a:gd name="T1" fmla="*/ 0 h 139"/>
              <a:gd name="T2" fmla="*/ 479 w 479"/>
              <a:gd name="T3" fmla="*/ 139 h 139"/>
              <a:gd name="T4" fmla="*/ 0 w 479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9" h="139">
                <a:moveTo>
                  <a:pt x="479" y="0"/>
                </a:moveTo>
                <a:lnTo>
                  <a:pt x="479" y="139"/>
                </a:lnTo>
                <a:lnTo>
                  <a:pt x="0" y="139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3" name="Freeform 11"/>
          <p:cNvSpPr/>
          <p:nvPr/>
        </p:nvSpPr>
        <p:spPr bwMode="auto">
          <a:xfrm>
            <a:off x="7038827" y="3925517"/>
            <a:ext cx="95993" cy="191988"/>
          </a:xfrm>
          <a:custGeom>
            <a:avLst/>
            <a:gdLst>
              <a:gd name="T0" fmla="*/ 0 w 43"/>
              <a:gd name="T1" fmla="*/ 0 h 86"/>
              <a:gd name="T2" fmla="*/ 43 w 43"/>
              <a:gd name="T3" fmla="*/ 43 h 86"/>
              <a:gd name="T4" fmla="*/ 0 w 43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0" y="0"/>
                </a:moveTo>
                <a:lnTo>
                  <a:pt x="43" y="43"/>
                </a:lnTo>
                <a:lnTo>
                  <a:pt x="0" y="86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4" name="Freeform 12"/>
          <p:cNvSpPr/>
          <p:nvPr/>
        </p:nvSpPr>
        <p:spPr bwMode="auto">
          <a:xfrm>
            <a:off x="5706071" y="3925517"/>
            <a:ext cx="95995" cy="191988"/>
          </a:xfrm>
          <a:custGeom>
            <a:avLst/>
            <a:gdLst>
              <a:gd name="T0" fmla="*/ 43 w 43"/>
              <a:gd name="T1" fmla="*/ 86 h 86"/>
              <a:gd name="T2" fmla="*/ 0 w 43"/>
              <a:gd name="T3" fmla="*/ 43 h 86"/>
              <a:gd name="T4" fmla="*/ 43 w 43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43" y="86"/>
                </a:moveTo>
                <a:lnTo>
                  <a:pt x="0" y="43"/>
                </a:lnTo>
                <a:lnTo>
                  <a:pt x="43" y="0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5" name="Freeform 13"/>
          <p:cNvSpPr/>
          <p:nvPr/>
        </p:nvSpPr>
        <p:spPr bwMode="auto">
          <a:xfrm>
            <a:off x="6324453" y="4639891"/>
            <a:ext cx="191988" cy="95995"/>
          </a:xfrm>
          <a:custGeom>
            <a:avLst/>
            <a:gdLst>
              <a:gd name="T0" fmla="*/ 86 w 86"/>
              <a:gd name="T1" fmla="*/ 0 h 43"/>
              <a:gd name="T2" fmla="*/ 43 w 86"/>
              <a:gd name="T3" fmla="*/ 43 h 43"/>
              <a:gd name="T4" fmla="*/ 0 w 86"/>
              <a:gd name="T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86" y="0"/>
                </a:moveTo>
                <a:lnTo>
                  <a:pt x="43" y="43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6" name="Freeform 14"/>
          <p:cNvSpPr/>
          <p:nvPr/>
        </p:nvSpPr>
        <p:spPr bwMode="auto">
          <a:xfrm>
            <a:off x="6324453" y="3307136"/>
            <a:ext cx="191988" cy="95993"/>
          </a:xfrm>
          <a:custGeom>
            <a:avLst/>
            <a:gdLst>
              <a:gd name="T0" fmla="*/ 0 w 86"/>
              <a:gd name="T1" fmla="*/ 43 h 43"/>
              <a:gd name="T2" fmla="*/ 43 w 86"/>
              <a:gd name="T3" fmla="*/ 0 h 43"/>
              <a:gd name="T4" fmla="*/ 86 w 86"/>
              <a:gd name="T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0" y="43"/>
                </a:moveTo>
                <a:lnTo>
                  <a:pt x="43" y="0"/>
                </a:lnTo>
                <a:lnTo>
                  <a:pt x="86" y="43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8833695" y="2110558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8833695" y="4840809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631902" y="4840809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1631902" y="2106093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51" name="Freeform 19"/>
          <p:cNvSpPr>
            <a:spLocks noEditPoints="1"/>
          </p:cNvSpPr>
          <p:nvPr/>
        </p:nvSpPr>
        <p:spPr bwMode="auto">
          <a:xfrm>
            <a:off x="6239620" y="2447652"/>
            <a:ext cx="392906" cy="401836"/>
          </a:xfrm>
          <a:custGeom>
            <a:avLst/>
            <a:gdLst>
              <a:gd name="T0" fmla="*/ 130 w 136"/>
              <a:gd name="T1" fmla="*/ 33 h 140"/>
              <a:gd name="T2" fmla="*/ 100 w 136"/>
              <a:gd name="T3" fmla="*/ 33 h 140"/>
              <a:gd name="T4" fmla="*/ 100 w 136"/>
              <a:gd name="T5" fmla="*/ 6 h 140"/>
              <a:gd name="T6" fmla="*/ 94 w 136"/>
              <a:gd name="T7" fmla="*/ 0 h 140"/>
              <a:gd name="T8" fmla="*/ 6 w 136"/>
              <a:gd name="T9" fmla="*/ 0 h 140"/>
              <a:gd name="T10" fmla="*/ 0 w 136"/>
              <a:gd name="T11" fmla="*/ 6 h 140"/>
              <a:gd name="T12" fmla="*/ 0 w 136"/>
              <a:gd name="T13" fmla="*/ 35 h 140"/>
              <a:gd name="T14" fmla="*/ 0 w 136"/>
              <a:gd name="T15" fmla="*/ 104 h 140"/>
              <a:gd name="T16" fmla="*/ 0 w 136"/>
              <a:gd name="T17" fmla="*/ 134 h 140"/>
              <a:gd name="T18" fmla="*/ 6 w 136"/>
              <a:gd name="T19" fmla="*/ 140 h 140"/>
              <a:gd name="T20" fmla="*/ 94 w 136"/>
              <a:gd name="T21" fmla="*/ 140 h 140"/>
              <a:gd name="T22" fmla="*/ 130 w 136"/>
              <a:gd name="T23" fmla="*/ 140 h 140"/>
              <a:gd name="T24" fmla="*/ 136 w 136"/>
              <a:gd name="T25" fmla="*/ 134 h 140"/>
              <a:gd name="T26" fmla="*/ 136 w 136"/>
              <a:gd name="T27" fmla="*/ 39 h 140"/>
              <a:gd name="T28" fmla="*/ 130 w 136"/>
              <a:gd name="T29" fmla="*/ 33 h 140"/>
              <a:gd name="T30" fmla="*/ 88 w 136"/>
              <a:gd name="T31" fmla="*/ 128 h 140"/>
              <a:gd name="T32" fmla="*/ 72 w 136"/>
              <a:gd name="T33" fmla="*/ 128 h 140"/>
              <a:gd name="T34" fmla="*/ 72 w 136"/>
              <a:gd name="T35" fmla="*/ 110 h 140"/>
              <a:gd name="T36" fmla="*/ 88 w 136"/>
              <a:gd name="T37" fmla="*/ 110 h 140"/>
              <a:gd name="T38" fmla="*/ 88 w 136"/>
              <a:gd name="T39" fmla="*/ 128 h 140"/>
              <a:gd name="T40" fmla="*/ 60 w 136"/>
              <a:gd name="T41" fmla="*/ 110 h 140"/>
              <a:gd name="T42" fmla="*/ 60 w 136"/>
              <a:gd name="T43" fmla="*/ 128 h 140"/>
              <a:gd name="T44" fmla="*/ 39 w 136"/>
              <a:gd name="T45" fmla="*/ 128 h 140"/>
              <a:gd name="T46" fmla="*/ 39 w 136"/>
              <a:gd name="T47" fmla="*/ 110 h 140"/>
              <a:gd name="T48" fmla="*/ 60 w 136"/>
              <a:gd name="T49" fmla="*/ 110 h 140"/>
              <a:gd name="T50" fmla="*/ 12 w 136"/>
              <a:gd name="T51" fmla="*/ 98 h 140"/>
              <a:gd name="T52" fmla="*/ 12 w 136"/>
              <a:gd name="T53" fmla="*/ 41 h 140"/>
              <a:gd name="T54" fmla="*/ 88 w 136"/>
              <a:gd name="T55" fmla="*/ 41 h 140"/>
              <a:gd name="T56" fmla="*/ 88 w 136"/>
              <a:gd name="T57" fmla="*/ 98 h 140"/>
              <a:gd name="T58" fmla="*/ 12 w 136"/>
              <a:gd name="T59" fmla="*/ 98 h 140"/>
              <a:gd name="T60" fmla="*/ 39 w 136"/>
              <a:gd name="T61" fmla="*/ 29 h 140"/>
              <a:gd name="T62" fmla="*/ 39 w 136"/>
              <a:gd name="T63" fmla="*/ 12 h 140"/>
              <a:gd name="T64" fmla="*/ 60 w 136"/>
              <a:gd name="T65" fmla="*/ 12 h 140"/>
              <a:gd name="T66" fmla="*/ 60 w 136"/>
              <a:gd name="T67" fmla="*/ 29 h 140"/>
              <a:gd name="T68" fmla="*/ 39 w 136"/>
              <a:gd name="T69" fmla="*/ 29 h 140"/>
              <a:gd name="T70" fmla="*/ 88 w 136"/>
              <a:gd name="T71" fmla="*/ 29 h 140"/>
              <a:gd name="T72" fmla="*/ 72 w 136"/>
              <a:gd name="T73" fmla="*/ 29 h 140"/>
              <a:gd name="T74" fmla="*/ 72 w 136"/>
              <a:gd name="T75" fmla="*/ 12 h 140"/>
              <a:gd name="T76" fmla="*/ 88 w 136"/>
              <a:gd name="T77" fmla="*/ 12 h 140"/>
              <a:gd name="T78" fmla="*/ 88 w 136"/>
              <a:gd name="T79" fmla="*/ 29 h 140"/>
              <a:gd name="T80" fmla="*/ 12 w 136"/>
              <a:gd name="T81" fmla="*/ 12 h 140"/>
              <a:gd name="T82" fmla="*/ 27 w 136"/>
              <a:gd name="T83" fmla="*/ 12 h 140"/>
              <a:gd name="T84" fmla="*/ 27 w 136"/>
              <a:gd name="T85" fmla="*/ 29 h 140"/>
              <a:gd name="T86" fmla="*/ 12 w 136"/>
              <a:gd name="T87" fmla="*/ 29 h 140"/>
              <a:gd name="T88" fmla="*/ 12 w 136"/>
              <a:gd name="T89" fmla="*/ 12 h 140"/>
              <a:gd name="T90" fmla="*/ 12 w 136"/>
              <a:gd name="T91" fmla="*/ 110 h 140"/>
              <a:gd name="T92" fmla="*/ 27 w 136"/>
              <a:gd name="T93" fmla="*/ 110 h 140"/>
              <a:gd name="T94" fmla="*/ 27 w 136"/>
              <a:gd name="T95" fmla="*/ 128 h 140"/>
              <a:gd name="T96" fmla="*/ 12 w 136"/>
              <a:gd name="T97" fmla="*/ 128 h 140"/>
              <a:gd name="T98" fmla="*/ 12 w 136"/>
              <a:gd name="T99" fmla="*/ 110 h 140"/>
              <a:gd name="T100" fmla="*/ 124 w 136"/>
              <a:gd name="T101" fmla="*/ 128 h 140"/>
              <a:gd name="T102" fmla="*/ 100 w 136"/>
              <a:gd name="T103" fmla="*/ 128 h 140"/>
              <a:gd name="T104" fmla="*/ 100 w 136"/>
              <a:gd name="T105" fmla="*/ 104 h 140"/>
              <a:gd name="T106" fmla="*/ 100 w 136"/>
              <a:gd name="T107" fmla="*/ 45 h 140"/>
              <a:gd name="T108" fmla="*/ 124 w 136"/>
              <a:gd name="T109" fmla="*/ 45 h 140"/>
              <a:gd name="T110" fmla="*/ 124 w 136"/>
              <a:gd name="T111" fmla="*/ 12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" h="140">
                <a:moveTo>
                  <a:pt x="130" y="33"/>
                </a:moveTo>
                <a:cubicBezTo>
                  <a:pt x="100" y="33"/>
                  <a:pt x="100" y="33"/>
                  <a:pt x="100" y="33"/>
                </a:cubicBezTo>
                <a:cubicBezTo>
                  <a:pt x="100" y="6"/>
                  <a:pt x="100" y="6"/>
                  <a:pt x="100" y="6"/>
                </a:cubicBezTo>
                <a:cubicBezTo>
                  <a:pt x="100" y="2"/>
                  <a:pt x="97" y="0"/>
                  <a:pt x="94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7"/>
                  <a:pt x="2" y="140"/>
                  <a:pt x="6" y="140"/>
                </a:cubicBezTo>
                <a:cubicBezTo>
                  <a:pt x="94" y="140"/>
                  <a:pt x="94" y="140"/>
                  <a:pt x="94" y="140"/>
                </a:cubicBezTo>
                <a:cubicBezTo>
                  <a:pt x="130" y="140"/>
                  <a:pt x="130" y="140"/>
                  <a:pt x="130" y="140"/>
                </a:cubicBezTo>
                <a:cubicBezTo>
                  <a:pt x="134" y="140"/>
                  <a:pt x="136" y="137"/>
                  <a:pt x="136" y="134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36" y="36"/>
                  <a:pt x="134" y="33"/>
                  <a:pt x="130" y="33"/>
                </a:cubicBezTo>
                <a:close/>
                <a:moveTo>
                  <a:pt x="88" y="128"/>
                </a:moveTo>
                <a:cubicBezTo>
                  <a:pt x="72" y="128"/>
                  <a:pt x="72" y="128"/>
                  <a:pt x="72" y="128"/>
                </a:cubicBezTo>
                <a:cubicBezTo>
                  <a:pt x="72" y="110"/>
                  <a:pt x="72" y="110"/>
                  <a:pt x="72" y="110"/>
                </a:cubicBezTo>
                <a:cubicBezTo>
                  <a:pt x="88" y="110"/>
                  <a:pt x="88" y="110"/>
                  <a:pt x="88" y="110"/>
                </a:cubicBezTo>
                <a:lnTo>
                  <a:pt x="88" y="128"/>
                </a:lnTo>
                <a:close/>
                <a:moveTo>
                  <a:pt x="60" y="110"/>
                </a:moveTo>
                <a:cubicBezTo>
                  <a:pt x="60" y="128"/>
                  <a:pt x="60" y="128"/>
                  <a:pt x="60" y="128"/>
                </a:cubicBezTo>
                <a:cubicBezTo>
                  <a:pt x="39" y="128"/>
                  <a:pt x="39" y="128"/>
                  <a:pt x="39" y="128"/>
                </a:cubicBezTo>
                <a:cubicBezTo>
                  <a:pt x="39" y="110"/>
                  <a:pt x="39" y="110"/>
                  <a:pt x="39" y="110"/>
                </a:cubicBezTo>
                <a:lnTo>
                  <a:pt x="60" y="110"/>
                </a:lnTo>
                <a:close/>
                <a:moveTo>
                  <a:pt x="12" y="98"/>
                </a:moveTo>
                <a:cubicBezTo>
                  <a:pt x="12" y="41"/>
                  <a:pt x="12" y="41"/>
                  <a:pt x="12" y="41"/>
                </a:cubicBezTo>
                <a:cubicBezTo>
                  <a:pt x="88" y="41"/>
                  <a:pt x="88" y="41"/>
                  <a:pt x="88" y="41"/>
                </a:cubicBezTo>
                <a:cubicBezTo>
                  <a:pt x="88" y="98"/>
                  <a:pt x="88" y="98"/>
                  <a:pt x="88" y="98"/>
                </a:cubicBezTo>
                <a:lnTo>
                  <a:pt x="12" y="98"/>
                </a:lnTo>
                <a:close/>
                <a:moveTo>
                  <a:pt x="39" y="29"/>
                </a:moveTo>
                <a:cubicBezTo>
                  <a:pt x="39" y="12"/>
                  <a:pt x="39" y="12"/>
                  <a:pt x="39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29"/>
                  <a:pt x="60" y="29"/>
                  <a:pt x="60" y="29"/>
                </a:cubicBezTo>
                <a:lnTo>
                  <a:pt x="39" y="29"/>
                </a:lnTo>
                <a:close/>
                <a:moveTo>
                  <a:pt x="88" y="29"/>
                </a:moveTo>
                <a:cubicBezTo>
                  <a:pt x="72" y="29"/>
                  <a:pt x="72" y="29"/>
                  <a:pt x="72" y="29"/>
                </a:cubicBezTo>
                <a:cubicBezTo>
                  <a:pt x="72" y="12"/>
                  <a:pt x="72" y="12"/>
                  <a:pt x="72" y="12"/>
                </a:cubicBezTo>
                <a:cubicBezTo>
                  <a:pt x="88" y="12"/>
                  <a:pt x="88" y="12"/>
                  <a:pt x="88" y="12"/>
                </a:cubicBezTo>
                <a:lnTo>
                  <a:pt x="88" y="29"/>
                </a:lnTo>
                <a:close/>
                <a:moveTo>
                  <a:pt x="12" y="12"/>
                </a:moveTo>
                <a:cubicBezTo>
                  <a:pt x="27" y="12"/>
                  <a:pt x="27" y="12"/>
                  <a:pt x="27" y="12"/>
                </a:cubicBezTo>
                <a:cubicBezTo>
                  <a:pt x="27" y="29"/>
                  <a:pt x="27" y="29"/>
                  <a:pt x="27" y="29"/>
                </a:cubicBezTo>
                <a:cubicBezTo>
                  <a:pt x="12" y="29"/>
                  <a:pt x="12" y="29"/>
                  <a:pt x="12" y="29"/>
                </a:cubicBezTo>
                <a:lnTo>
                  <a:pt x="12" y="12"/>
                </a:lnTo>
                <a:close/>
                <a:moveTo>
                  <a:pt x="12" y="110"/>
                </a:moveTo>
                <a:cubicBezTo>
                  <a:pt x="27" y="110"/>
                  <a:pt x="27" y="110"/>
                  <a:pt x="27" y="110"/>
                </a:cubicBezTo>
                <a:cubicBezTo>
                  <a:pt x="27" y="128"/>
                  <a:pt x="27" y="128"/>
                  <a:pt x="27" y="128"/>
                </a:cubicBezTo>
                <a:cubicBezTo>
                  <a:pt x="12" y="128"/>
                  <a:pt x="12" y="128"/>
                  <a:pt x="12" y="128"/>
                </a:cubicBezTo>
                <a:lnTo>
                  <a:pt x="12" y="110"/>
                </a:lnTo>
                <a:close/>
                <a:moveTo>
                  <a:pt x="124" y="128"/>
                </a:moveTo>
                <a:cubicBezTo>
                  <a:pt x="100" y="128"/>
                  <a:pt x="100" y="128"/>
                  <a:pt x="100" y="128"/>
                </a:cubicBezTo>
                <a:cubicBezTo>
                  <a:pt x="100" y="104"/>
                  <a:pt x="100" y="104"/>
                  <a:pt x="100" y="104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24" y="45"/>
                  <a:pt x="124" y="45"/>
                  <a:pt x="124" y="45"/>
                </a:cubicBezTo>
                <a:lnTo>
                  <a:pt x="124" y="1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452" name="Group 20"/>
          <p:cNvGrpSpPr/>
          <p:nvPr/>
        </p:nvGrpSpPr>
        <p:grpSpPr bwMode="auto">
          <a:xfrm>
            <a:off x="4815335" y="3778177"/>
            <a:ext cx="495598" cy="504527"/>
            <a:chOff x="0" y="0"/>
            <a:chExt cx="276" cy="281"/>
          </a:xfrm>
        </p:grpSpPr>
        <p:sp>
          <p:nvSpPr>
            <p:cNvPr id="18453" name="Freeform 21"/>
            <p:cNvSpPr/>
            <p:nvPr/>
          </p:nvSpPr>
          <p:spPr bwMode="auto">
            <a:xfrm>
              <a:off x="0" y="0"/>
              <a:ext cx="276" cy="203"/>
            </a:xfrm>
            <a:custGeom>
              <a:avLst/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1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4" name="Freeform 22"/>
            <p:cNvSpPr/>
            <p:nvPr/>
          </p:nvSpPr>
          <p:spPr bwMode="auto">
            <a:xfrm>
              <a:off x="84" y="115"/>
              <a:ext cx="108" cy="166"/>
            </a:xfrm>
            <a:custGeom>
              <a:avLst/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55" name="Freeform 23"/>
          <p:cNvSpPr>
            <a:spLocks noEditPoints="1"/>
          </p:cNvSpPr>
          <p:nvPr/>
        </p:nvSpPr>
        <p:spPr bwMode="auto">
          <a:xfrm>
            <a:off x="6210598" y="5182370"/>
            <a:ext cx="437555" cy="464344"/>
          </a:xfrm>
          <a:custGeom>
            <a:avLst/>
            <a:gdLst>
              <a:gd name="T0" fmla="*/ 111 w 132"/>
              <a:gd name="T1" fmla="*/ 56 h 140"/>
              <a:gd name="T2" fmla="*/ 103 w 132"/>
              <a:gd name="T3" fmla="*/ 56 h 140"/>
              <a:gd name="T4" fmla="*/ 103 w 132"/>
              <a:gd name="T5" fmla="*/ 37 h 140"/>
              <a:gd name="T6" fmla="*/ 66 w 132"/>
              <a:gd name="T7" fmla="*/ 0 h 140"/>
              <a:gd name="T8" fmla="*/ 29 w 132"/>
              <a:gd name="T9" fmla="*/ 37 h 140"/>
              <a:gd name="T10" fmla="*/ 29 w 132"/>
              <a:gd name="T11" fmla="*/ 55 h 140"/>
              <a:gd name="T12" fmla="*/ 21 w 132"/>
              <a:gd name="T13" fmla="*/ 55 h 140"/>
              <a:gd name="T14" fmla="*/ 0 w 132"/>
              <a:gd name="T15" fmla="*/ 76 h 140"/>
              <a:gd name="T16" fmla="*/ 21 w 132"/>
              <a:gd name="T17" fmla="*/ 97 h 140"/>
              <a:gd name="T18" fmla="*/ 41 w 132"/>
              <a:gd name="T19" fmla="*/ 97 h 140"/>
              <a:gd name="T20" fmla="*/ 41 w 132"/>
              <a:gd name="T21" fmla="*/ 57 h 140"/>
              <a:gd name="T22" fmla="*/ 41 w 132"/>
              <a:gd name="T23" fmla="*/ 55 h 140"/>
              <a:gd name="T24" fmla="*/ 41 w 132"/>
              <a:gd name="T25" fmla="*/ 37 h 140"/>
              <a:gd name="T26" fmla="*/ 66 w 132"/>
              <a:gd name="T27" fmla="*/ 12 h 140"/>
              <a:gd name="T28" fmla="*/ 91 w 132"/>
              <a:gd name="T29" fmla="*/ 37 h 140"/>
              <a:gd name="T30" fmla="*/ 91 w 132"/>
              <a:gd name="T31" fmla="*/ 56 h 140"/>
              <a:gd name="T32" fmla="*/ 91 w 132"/>
              <a:gd name="T33" fmla="*/ 59 h 140"/>
              <a:gd name="T34" fmla="*/ 91 w 132"/>
              <a:gd name="T35" fmla="*/ 92 h 140"/>
              <a:gd name="T36" fmla="*/ 91 w 132"/>
              <a:gd name="T37" fmla="*/ 98 h 140"/>
              <a:gd name="T38" fmla="*/ 91 w 132"/>
              <a:gd name="T39" fmla="*/ 109 h 140"/>
              <a:gd name="T40" fmla="*/ 81 w 132"/>
              <a:gd name="T41" fmla="*/ 119 h 140"/>
              <a:gd name="T42" fmla="*/ 79 w 132"/>
              <a:gd name="T43" fmla="*/ 119 h 140"/>
              <a:gd name="T44" fmla="*/ 66 w 132"/>
              <a:gd name="T45" fmla="*/ 110 h 140"/>
              <a:gd name="T46" fmla="*/ 51 w 132"/>
              <a:gd name="T47" fmla="*/ 125 h 140"/>
              <a:gd name="T48" fmla="*/ 66 w 132"/>
              <a:gd name="T49" fmla="*/ 140 h 140"/>
              <a:gd name="T50" fmla="*/ 79 w 132"/>
              <a:gd name="T51" fmla="*/ 131 h 140"/>
              <a:gd name="T52" fmla="*/ 81 w 132"/>
              <a:gd name="T53" fmla="*/ 131 h 140"/>
              <a:gd name="T54" fmla="*/ 103 w 132"/>
              <a:gd name="T55" fmla="*/ 109 h 140"/>
              <a:gd name="T56" fmla="*/ 103 w 132"/>
              <a:gd name="T57" fmla="*/ 98 h 140"/>
              <a:gd name="T58" fmla="*/ 111 w 132"/>
              <a:gd name="T59" fmla="*/ 98 h 140"/>
              <a:gd name="T60" fmla="*/ 132 w 132"/>
              <a:gd name="T61" fmla="*/ 77 h 140"/>
              <a:gd name="T62" fmla="*/ 111 w 132"/>
              <a:gd name="T63" fmla="*/ 56 h 140"/>
              <a:gd name="T64" fmla="*/ 29 w 132"/>
              <a:gd name="T65" fmla="*/ 85 h 140"/>
              <a:gd name="T66" fmla="*/ 21 w 132"/>
              <a:gd name="T67" fmla="*/ 85 h 140"/>
              <a:gd name="T68" fmla="*/ 12 w 132"/>
              <a:gd name="T69" fmla="*/ 76 h 140"/>
              <a:gd name="T70" fmla="*/ 21 w 132"/>
              <a:gd name="T71" fmla="*/ 67 h 140"/>
              <a:gd name="T72" fmla="*/ 29 w 132"/>
              <a:gd name="T73" fmla="*/ 67 h 140"/>
              <a:gd name="T74" fmla="*/ 29 w 132"/>
              <a:gd name="T75" fmla="*/ 85 h 140"/>
              <a:gd name="T76" fmla="*/ 111 w 132"/>
              <a:gd name="T77" fmla="*/ 86 h 140"/>
              <a:gd name="T78" fmla="*/ 103 w 132"/>
              <a:gd name="T79" fmla="*/ 86 h 140"/>
              <a:gd name="T80" fmla="*/ 103 w 132"/>
              <a:gd name="T81" fmla="*/ 68 h 140"/>
              <a:gd name="T82" fmla="*/ 111 w 132"/>
              <a:gd name="T83" fmla="*/ 68 h 140"/>
              <a:gd name="T84" fmla="*/ 120 w 132"/>
              <a:gd name="T85" fmla="*/ 77 h 140"/>
              <a:gd name="T86" fmla="*/ 111 w 132"/>
              <a:gd name="T87" fmla="*/ 8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" h="140">
                <a:moveTo>
                  <a:pt x="111" y="56"/>
                </a:moveTo>
                <a:cubicBezTo>
                  <a:pt x="103" y="56"/>
                  <a:pt x="103" y="56"/>
                  <a:pt x="103" y="56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103" y="16"/>
                  <a:pt x="86" y="0"/>
                  <a:pt x="66" y="0"/>
                </a:cubicBezTo>
                <a:cubicBezTo>
                  <a:pt x="46" y="0"/>
                  <a:pt x="29" y="16"/>
                  <a:pt x="29" y="37"/>
                </a:cubicBezTo>
                <a:cubicBezTo>
                  <a:pt x="29" y="55"/>
                  <a:pt x="29" y="55"/>
                  <a:pt x="29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9" y="55"/>
                  <a:pt x="0" y="65"/>
                  <a:pt x="0" y="76"/>
                </a:cubicBezTo>
                <a:cubicBezTo>
                  <a:pt x="0" y="88"/>
                  <a:pt x="9" y="97"/>
                  <a:pt x="21" y="97"/>
                </a:cubicBezTo>
                <a:cubicBezTo>
                  <a:pt x="41" y="97"/>
                  <a:pt x="41" y="97"/>
                  <a:pt x="41" y="9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5"/>
                  <a:pt x="41" y="55"/>
                  <a:pt x="41" y="55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23"/>
                  <a:pt x="52" y="12"/>
                  <a:pt x="66" y="12"/>
                </a:cubicBezTo>
                <a:cubicBezTo>
                  <a:pt x="80" y="12"/>
                  <a:pt x="91" y="23"/>
                  <a:pt x="91" y="37"/>
                </a:cubicBezTo>
                <a:cubicBezTo>
                  <a:pt x="91" y="56"/>
                  <a:pt x="91" y="56"/>
                  <a:pt x="91" y="56"/>
                </a:cubicBezTo>
                <a:cubicBezTo>
                  <a:pt x="91" y="59"/>
                  <a:pt x="91" y="59"/>
                  <a:pt x="91" y="59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8"/>
                  <a:pt x="91" y="98"/>
                  <a:pt x="91" y="98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91" y="114"/>
                  <a:pt x="86" y="119"/>
                  <a:pt x="81" y="11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77" y="114"/>
                  <a:pt x="72" y="110"/>
                  <a:pt x="66" y="110"/>
                </a:cubicBezTo>
                <a:cubicBezTo>
                  <a:pt x="58" y="110"/>
                  <a:pt x="51" y="117"/>
                  <a:pt x="51" y="125"/>
                </a:cubicBezTo>
                <a:cubicBezTo>
                  <a:pt x="51" y="133"/>
                  <a:pt x="58" y="140"/>
                  <a:pt x="66" y="140"/>
                </a:cubicBezTo>
                <a:cubicBezTo>
                  <a:pt x="72" y="140"/>
                  <a:pt x="77" y="136"/>
                  <a:pt x="79" y="131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93" y="131"/>
                  <a:pt x="103" y="121"/>
                  <a:pt x="103" y="109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11" y="98"/>
                  <a:pt x="111" y="98"/>
                  <a:pt x="111" y="98"/>
                </a:cubicBezTo>
                <a:cubicBezTo>
                  <a:pt x="123" y="98"/>
                  <a:pt x="132" y="89"/>
                  <a:pt x="132" y="77"/>
                </a:cubicBezTo>
                <a:cubicBezTo>
                  <a:pt x="132" y="66"/>
                  <a:pt x="123" y="56"/>
                  <a:pt x="111" y="56"/>
                </a:cubicBezTo>
                <a:close/>
                <a:moveTo>
                  <a:pt x="29" y="85"/>
                </a:moveTo>
                <a:cubicBezTo>
                  <a:pt x="21" y="85"/>
                  <a:pt x="21" y="85"/>
                  <a:pt x="21" y="85"/>
                </a:cubicBezTo>
                <a:cubicBezTo>
                  <a:pt x="16" y="85"/>
                  <a:pt x="12" y="81"/>
                  <a:pt x="12" y="76"/>
                </a:cubicBezTo>
                <a:cubicBezTo>
                  <a:pt x="12" y="71"/>
                  <a:pt x="16" y="67"/>
                  <a:pt x="21" y="67"/>
                </a:cubicBezTo>
                <a:cubicBezTo>
                  <a:pt x="29" y="67"/>
                  <a:pt x="29" y="67"/>
                  <a:pt x="29" y="67"/>
                </a:cubicBezTo>
                <a:lnTo>
                  <a:pt x="29" y="85"/>
                </a:lnTo>
                <a:close/>
                <a:moveTo>
                  <a:pt x="111" y="86"/>
                </a:moveTo>
                <a:cubicBezTo>
                  <a:pt x="103" y="86"/>
                  <a:pt x="103" y="86"/>
                  <a:pt x="103" y="86"/>
                </a:cubicBezTo>
                <a:cubicBezTo>
                  <a:pt x="103" y="68"/>
                  <a:pt x="103" y="68"/>
                  <a:pt x="103" y="68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16" y="68"/>
                  <a:pt x="120" y="72"/>
                  <a:pt x="120" y="77"/>
                </a:cubicBezTo>
                <a:cubicBezTo>
                  <a:pt x="120" y="82"/>
                  <a:pt x="116" y="86"/>
                  <a:pt x="111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456" name="Group 24"/>
          <p:cNvGrpSpPr/>
          <p:nvPr/>
        </p:nvGrpSpPr>
        <p:grpSpPr bwMode="auto">
          <a:xfrm>
            <a:off x="7592468" y="3813895"/>
            <a:ext cx="433090" cy="370582"/>
            <a:chOff x="0" y="0"/>
            <a:chExt cx="280" cy="240"/>
          </a:xfrm>
        </p:grpSpPr>
        <p:sp>
          <p:nvSpPr>
            <p:cNvPr id="18457" name="Freeform 25"/>
            <p:cNvSpPr>
              <a:spLocks noEditPoints="1"/>
            </p:cNvSpPr>
            <p:nvPr/>
          </p:nvSpPr>
          <p:spPr bwMode="auto">
            <a:xfrm>
              <a:off x="0" y="0"/>
              <a:ext cx="280" cy="240"/>
            </a:xfrm>
            <a:custGeom>
              <a:avLst/>
              <a:gdLst>
                <a:gd name="T0" fmla="*/ 122 w 140"/>
                <a:gd name="T1" fmla="*/ 20 h 120"/>
                <a:gd name="T2" fmla="*/ 100 w 140"/>
                <a:gd name="T3" fmla="*/ 20 h 120"/>
                <a:gd name="T4" fmla="*/ 100 w 140"/>
                <a:gd name="T5" fmla="*/ 18 h 120"/>
                <a:gd name="T6" fmla="*/ 100 w 140"/>
                <a:gd name="T7" fmla="*/ 15 h 120"/>
                <a:gd name="T8" fmla="*/ 85 w 140"/>
                <a:gd name="T9" fmla="*/ 0 h 120"/>
                <a:gd name="T10" fmla="*/ 70 w 140"/>
                <a:gd name="T11" fmla="*/ 0 h 120"/>
                <a:gd name="T12" fmla="*/ 56 w 140"/>
                <a:gd name="T13" fmla="*/ 15 h 120"/>
                <a:gd name="T14" fmla="*/ 56 w 140"/>
                <a:gd name="T15" fmla="*/ 20 h 120"/>
                <a:gd name="T16" fmla="*/ 18 w 140"/>
                <a:gd name="T17" fmla="*/ 20 h 120"/>
                <a:gd name="T18" fmla="*/ 0 w 140"/>
                <a:gd name="T19" fmla="*/ 38 h 120"/>
                <a:gd name="T20" fmla="*/ 0 w 140"/>
                <a:gd name="T21" fmla="*/ 101 h 120"/>
                <a:gd name="T22" fmla="*/ 18 w 140"/>
                <a:gd name="T23" fmla="*/ 120 h 120"/>
                <a:gd name="T24" fmla="*/ 122 w 140"/>
                <a:gd name="T25" fmla="*/ 120 h 120"/>
                <a:gd name="T26" fmla="*/ 140 w 140"/>
                <a:gd name="T27" fmla="*/ 101 h 120"/>
                <a:gd name="T28" fmla="*/ 140 w 140"/>
                <a:gd name="T29" fmla="*/ 38 h 120"/>
                <a:gd name="T30" fmla="*/ 122 w 140"/>
                <a:gd name="T31" fmla="*/ 20 h 120"/>
                <a:gd name="T32" fmla="*/ 12 w 140"/>
                <a:gd name="T33" fmla="*/ 101 h 120"/>
                <a:gd name="T34" fmla="*/ 12 w 140"/>
                <a:gd name="T35" fmla="*/ 38 h 120"/>
                <a:gd name="T36" fmla="*/ 18 w 140"/>
                <a:gd name="T37" fmla="*/ 32 h 120"/>
                <a:gd name="T38" fmla="*/ 33 w 140"/>
                <a:gd name="T39" fmla="*/ 32 h 120"/>
                <a:gd name="T40" fmla="*/ 33 w 140"/>
                <a:gd name="T41" fmla="*/ 108 h 120"/>
                <a:gd name="T42" fmla="*/ 18 w 140"/>
                <a:gd name="T43" fmla="*/ 108 h 120"/>
                <a:gd name="T44" fmla="*/ 12 w 140"/>
                <a:gd name="T45" fmla="*/ 101 h 120"/>
                <a:gd name="T46" fmla="*/ 128 w 140"/>
                <a:gd name="T47" fmla="*/ 101 h 120"/>
                <a:gd name="T48" fmla="*/ 122 w 140"/>
                <a:gd name="T49" fmla="*/ 108 h 120"/>
                <a:gd name="T50" fmla="*/ 45 w 140"/>
                <a:gd name="T51" fmla="*/ 108 h 120"/>
                <a:gd name="T52" fmla="*/ 45 w 140"/>
                <a:gd name="T53" fmla="*/ 32 h 120"/>
                <a:gd name="T54" fmla="*/ 56 w 140"/>
                <a:gd name="T55" fmla="*/ 32 h 120"/>
                <a:gd name="T56" fmla="*/ 99 w 140"/>
                <a:gd name="T57" fmla="*/ 32 h 120"/>
                <a:gd name="T58" fmla="*/ 122 w 140"/>
                <a:gd name="T59" fmla="*/ 32 h 120"/>
                <a:gd name="T60" fmla="*/ 128 w 140"/>
                <a:gd name="T61" fmla="*/ 38 h 120"/>
                <a:gd name="T62" fmla="*/ 128 w 140"/>
                <a:gd name="T63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20">
                  <a:moveTo>
                    <a:pt x="122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6"/>
                    <a:pt x="93" y="0"/>
                    <a:pt x="8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2" y="0"/>
                    <a:pt x="56" y="6"/>
                    <a:pt x="56" y="15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8" y="20"/>
                    <a:pt x="0" y="28"/>
                    <a:pt x="0" y="3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2"/>
                    <a:pt x="8" y="120"/>
                    <a:pt x="18" y="120"/>
                  </a:cubicBezTo>
                  <a:cubicBezTo>
                    <a:pt x="122" y="120"/>
                    <a:pt x="122" y="120"/>
                    <a:pt x="122" y="120"/>
                  </a:cubicBezTo>
                  <a:cubicBezTo>
                    <a:pt x="132" y="120"/>
                    <a:pt x="140" y="111"/>
                    <a:pt x="140" y="101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28"/>
                    <a:pt x="132" y="20"/>
                    <a:pt x="122" y="20"/>
                  </a:cubicBezTo>
                  <a:close/>
                  <a:moveTo>
                    <a:pt x="12" y="101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2" y="34"/>
                    <a:pt x="15" y="32"/>
                    <a:pt x="18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4" y="108"/>
                    <a:pt x="12" y="105"/>
                    <a:pt x="12" y="101"/>
                  </a:cubicBezTo>
                  <a:close/>
                  <a:moveTo>
                    <a:pt x="128" y="101"/>
                  </a:moveTo>
                  <a:cubicBezTo>
                    <a:pt x="128" y="105"/>
                    <a:pt x="125" y="108"/>
                    <a:pt x="122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5" y="32"/>
                    <a:pt x="128" y="34"/>
                    <a:pt x="128" y="38"/>
                  </a:cubicBezTo>
                  <a:lnTo>
                    <a:pt x="128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8" name="Freeform 26"/>
            <p:cNvSpPr>
              <a:spLocks noEditPoints="1"/>
            </p:cNvSpPr>
            <p:nvPr/>
          </p:nvSpPr>
          <p:spPr bwMode="auto">
            <a:xfrm>
              <a:off x="112" y="100"/>
              <a:ext cx="88" cy="88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2 h 44"/>
                <a:gd name="T12" fmla="*/ 12 w 44"/>
                <a:gd name="T13" fmla="*/ 22 h 44"/>
                <a:gd name="T14" fmla="*/ 22 w 44"/>
                <a:gd name="T15" fmla="*/ 12 h 44"/>
                <a:gd name="T16" fmla="*/ 32 w 44"/>
                <a:gd name="T17" fmla="*/ 22 h 44"/>
                <a:gd name="T18" fmla="*/ 22 w 44"/>
                <a:gd name="T19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2"/>
                  </a:moveTo>
                  <a:cubicBezTo>
                    <a:pt x="16" y="32"/>
                    <a:pt x="12" y="27"/>
                    <a:pt x="12" y="22"/>
                  </a:cubicBezTo>
                  <a:cubicBezTo>
                    <a:pt x="12" y="16"/>
                    <a:pt x="16" y="12"/>
                    <a:pt x="22" y="12"/>
                  </a:cubicBezTo>
                  <a:cubicBezTo>
                    <a:pt x="27" y="12"/>
                    <a:pt x="32" y="16"/>
                    <a:pt x="32" y="22"/>
                  </a:cubicBezTo>
                  <a:cubicBezTo>
                    <a:pt x="32" y="27"/>
                    <a:pt x="27" y="32"/>
                    <a:pt x="22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59" name="Freeform 27"/>
          <p:cNvSpPr>
            <a:spLocks noEditPoints="1"/>
          </p:cNvSpPr>
          <p:nvPr/>
        </p:nvSpPr>
        <p:spPr bwMode="auto">
          <a:xfrm>
            <a:off x="6266409" y="3869706"/>
            <a:ext cx="325934" cy="303609"/>
          </a:xfrm>
          <a:custGeom>
            <a:avLst/>
            <a:gdLst>
              <a:gd name="T0" fmla="*/ 138 w 142"/>
              <a:gd name="T1" fmla="*/ 47 h 133"/>
              <a:gd name="T2" fmla="*/ 114 w 142"/>
              <a:gd name="T3" fmla="*/ 30 h 133"/>
              <a:gd name="T4" fmla="*/ 114 w 142"/>
              <a:gd name="T5" fmla="*/ 12 h 133"/>
              <a:gd name="T6" fmla="*/ 108 w 142"/>
              <a:gd name="T7" fmla="*/ 6 h 133"/>
              <a:gd name="T8" fmla="*/ 104 w 142"/>
              <a:gd name="T9" fmla="*/ 6 h 133"/>
              <a:gd name="T10" fmla="*/ 98 w 142"/>
              <a:gd name="T11" fmla="*/ 12 h 133"/>
              <a:gd name="T12" fmla="*/ 98 w 142"/>
              <a:gd name="T13" fmla="*/ 18 h 133"/>
              <a:gd name="T14" fmla="*/ 74 w 142"/>
              <a:gd name="T15" fmla="*/ 2 h 133"/>
              <a:gd name="T16" fmla="*/ 68 w 142"/>
              <a:gd name="T17" fmla="*/ 2 h 133"/>
              <a:gd name="T18" fmla="*/ 4 w 142"/>
              <a:gd name="T19" fmla="*/ 47 h 133"/>
              <a:gd name="T20" fmla="*/ 2 w 142"/>
              <a:gd name="T21" fmla="*/ 56 h 133"/>
              <a:gd name="T22" fmla="*/ 10 w 142"/>
              <a:gd name="T23" fmla="*/ 57 h 133"/>
              <a:gd name="T24" fmla="*/ 17 w 142"/>
              <a:gd name="T25" fmla="*/ 52 h 133"/>
              <a:gd name="T26" fmla="*/ 17 w 142"/>
              <a:gd name="T27" fmla="*/ 123 h 133"/>
              <a:gd name="T28" fmla="*/ 27 w 142"/>
              <a:gd name="T29" fmla="*/ 133 h 133"/>
              <a:gd name="T30" fmla="*/ 115 w 142"/>
              <a:gd name="T31" fmla="*/ 133 h 133"/>
              <a:gd name="T32" fmla="*/ 125 w 142"/>
              <a:gd name="T33" fmla="*/ 123 h 133"/>
              <a:gd name="T34" fmla="*/ 125 w 142"/>
              <a:gd name="T35" fmla="*/ 52 h 133"/>
              <a:gd name="T36" fmla="*/ 132 w 142"/>
              <a:gd name="T37" fmla="*/ 57 h 133"/>
              <a:gd name="T38" fmla="*/ 135 w 142"/>
              <a:gd name="T39" fmla="*/ 58 h 133"/>
              <a:gd name="T40" fmla="*/ 140 w 142"/>
              <a:gd name="T41" fmla="*/ 56 h 133"/>
              <a:gd name="T42" fmla="*/ 138 w 142"/>
              <a:gd name="T43" fmla="*/ 47 h 133"/>
              <a:gd name="T44" fmla="*/ 83 w 142"/>
              <a:gd name="T45" fmla="*/ 121 h 133"/>
              <a:gd name="T46" fmla="*/ 59 w 142"/>
              <a:gd name="T47" fmla="*/ 121 h 133"/>
              <a:gd name="T48" fmla="*/ 59 w 142"/>
              <a:gd name="T49" fmla="*/ 84 h 133"/>
              <a:gd name="T50" fmla="*/ 83 w 142"/>
              <a:gd name="T51" fmla="*/ 84 h 133"/>
              <a:gd name="T52" fmla="*/ 83 w 142"/>
              <a:gd name="T53" fmla="*/ 121 h 133"/>
              <a:gd name="T54" fmla="*/ 113 w 142"/>
              <a:gd name="T55" fmla="*/ 121 h 133"/>
              <a:gd name="T56" fmla="*/ 95 w 142"/>
              <a:gd name="T57" fmla="*/ 121 h 133"/>
              <a:gd name="T58" fmla="*/ 95 w 142"/>
              <a:gd name="T59" fmla="*/ 82 h 133"/>
              <a:gd name="T60" fmla="*/ 85 w 142"/>
              <a:gd name="T61" fmla="*/ 72 h 133"/>
              <a:gd name="T62" fmla="*/ 57 w 142"/>
              <a:gd name="T63" fmla="*/ 72 h 133"/>
              <a:gd name="T64" fmla="*/ 47 w 142"/>
              <a:gd name="T65" fmla="*/ 82 h 133"/>
              <a:gd name="T66" fmla="*/ 47 w 142"/>
              <a:gd name="T67" fmla="*/ 121 h 133"/>
              <a:gd name="T68" fmla="*/ 29 w 142"/>
              <a:gd name="T69" fmla="*/ 121 h 133"/>
              <a:gd name="T70" fmla="*/ 29 w 142"/>
              <a:gd name="T71" fmla="*/ 44 h 133"/>
              <a:gd name="T72" fmla="*/ 71 w 142"/>
              <a:gd name="T73" fmla="*/ 14 h 133"/>
              <a:gd name="T74" fmla="*/ 113 w 142"/>
              <a:gd name="T75" fmla="*/ 44 h 133"/>
              <a:gd name="T76" fmla="*/ 113 w 142"/>
              <a:gd name="T77" fmla="*/ 12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2" h="133">
                <a:moveTo>
                  <a:pt x="138" y="47"/>
                </a:moveTo>
                <a:cubicBezTo>
                  <a:pt x="114" y="30"/>
                  <a:pt x="114" y="30"/>
                  <a:pt x="114" y="30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4" y="9"/>
                  <a:pt x="111" y="6"/>
                  <a:pt x="108" y="6"/>
                </a:cubicBezTo>
                <a:cubicBezTo>
                  <a:pt x="104" y="6"/>
                  <a:pt x="104" y="6"/>
                  <a:pt x="104" y="6"/>
                </a:cubicBezTo>
                <a:cubicBezTo>
                  <a:pt x="100" y="6"/>
                  <a:pt x="98" y="9"/>
                  <a:pt x="98" y="12"/>
                </a:cubicBezTo>
                <a:cubicBezTo>
                  <a:pt x="98" y="18"/>
                  <a:pt x="98" y="18"/>
                  <a:pt x="98" y="18"/>
                </a:cubicBezTo>
                <a:cubicBezTo>
                  <a:pt x="74" y="2"/>
                  <a:pt x="74" y="2"/>
                  <a:pt x="74" y="2"/>
                </a:cubicBezTo>
                <a:cubicBezTo>
                  <a:pt x="72" y="0"/>
                  <a:pt x="70" y="0"/>
                  <a:pt x="68" y="2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9"/>
                  <a:pt x="0" y="53"/>
                  <a:pt x="2" y="56"/>
                </a:cubicBezTo>
                <a:cubicBezTo>
                  <a:pt x="4" y="58"/>
                  <a:pt x="8" y="59"/>
                  <a:pt x="10" y="57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17" y="129"/>
                  <a:pt x="21" y="133"/>
                  <a:pt x="27" y="133"/>
                </a:cubicBezTo>
                <a:cubicBezTo>
                  <a:pt x="115" y="133"/>
                  <a:pt x="115" y="133"/>
                  <a:pt x="115" y="133"/>
                </a:cubicBezTo>
                <a:cubicBezTo>
                  <a:pt x="121" y="133"/>
                  <a:pt x="125" y="129"/>
                  <a:pt x="125" y="123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3" y="58"/>
                  <a:pt x="134" y="58"/>
                  <a:pt x="135" y="58"/>
                </a:cubicBezTo>
                <a:cubicBezTo>
                  <a:pt x="137" y="58"/>
                  <a:pt x="139" y="57"/>
                  <a:pt x="140" y="56"/>
                </a:cubicBezTo>
                <a:cubicBezTo>
                  <a:pt x="142" y="53"/>
                  <a:pt x="141" y="49"/>
                  <a:pt x="138" y="47"/>
                </a:cubicBezTo>
                <a:close/>
                <a:moveTo>
                  <a:pt x="83" y="121"/>
                </a:moveTo>
                <a:cubicBezTo>
                  <a:pt x="59" y="121"/>
                  <a:pt x="59" y="121"/>
                  <a:pt x="59" y="121"/>
                </a:cubicBezTo>
                <a:cubicBezTo>
                  <a:pt x="59" y="84"/>
                  <a:pt x="59" y="84"/>
                  <a:pt x="59" y="84"/>
                </a:cubicBezTo>
                <a:cubicBezTo>
                  <a:pt x="83" y="84"/>
                  <a:pt x="83" y="84"/>
                  <a:pt x="83" y="84"/>
                </a:cubicBezTo>
                <a:lnTo>
                  <a:pt x="83" y="121"/>
                </a:lnTo>
                <a:close/>
                <a:moveTo>
                  <a:pt x="113" y="121"/>
                </a:moveTo>
                <a:cubicBezTo>
                  <a:pt x="95" y="121"/>
                  <a:pt x="95" y="121"/>
                  <a:pt x="95" y="121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76"/>
                  <a:pt x="90" y="72"/>
                  <a:pt x="85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2" y="72"/>
                  <a:pt x="47" y="76"/>
                  <a:pt x="47" y="82"/>
                </a:cubicBezTo>
                <a:cubicBezTo>
                  <a:pt x="47" y="121"/>
                  <a:pt x="47" y="121"/>
                  <a:pt x="47" y="121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29" y="44"/>
                  <a:pt x="29" y="44"/>
                  <a:pt x="29" y="44"/>
                </a:cubicBezTo>
                <a:cubicBezTo>
                  <a:pt x="71" y="14"/>
                  <a:pt x="71" y="14"/>
                  <a:pt x="71" y="14"/>
                </a:cubicBezTo>
                <a:cubicBezTo>
                  <a:pt x="113" y="44"/>
                  <a:pt x="113" y="44"/>
                  <a:pt x="113" y="44"/>
                </a:cubicBezTo>
                <a:lnTo>
                  <a:pt x="113" y="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4454798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5025515" y="743616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14:flip dir="r"/>
      </p:transition>
    </mc:Choice>
    <mc:Fallback>
      <p:transition spd="slow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8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8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84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84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18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8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84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84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8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7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8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84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8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8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84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8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8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8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6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7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4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 p14:presetBounceEnd="6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3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4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84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 p14:presetBounceEnd="6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0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1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84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7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8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animBg="1"/>
          <p:bldP spid="18434" grpId="1" animBg="1"/>
          <p:bldP spid="18435" grpId="0" animBg="1"/>
          <p:bldP spid="18435" grpId="1" animBg="1"/>
          <p:bldP spid="18436" grpId="0" animBg="1"/>
          <p:bldP spid="18436" grpId="1" animBg="1"/>
          <p:bldP spid="18437" grpId="0" animBg="1"/>
          <p:bldP spid="18437" grpId="1" animBg="1"/>
          <p:bldP spid="18438" grpId="0" animBg="1"/>
          <p:bldP spid="18438" grpId="1" animBg="1"/>
          <p:bldP spid="18439" grpId="0" animBg="1"/>
          <p:bldP spid="18440" grpId="0" animBg="1"/>
          <p:bldP spid="18441" grpId="0" animBg="1"/>
          <p:bldP spid="18442" grpId="0" animBg="1"/>
          <p:bldP spid="18443" grpId="0" animBg="1"/>
          <p:bldP spid="18444" grpId="0" animBg="1"/>
          <p:bldP spid="18445" grpId="0" animBg="1"/>
          <p:bldP spid="18446" grpId="0" animBg="1"/>
          <p:bldP spid="18447" grpId="0"/>
          <p:bldP spid="18448" grpId="0"/>
          <p:bldP spid="18449" grpId="0"/>
          <p:bldP spid="18450" grpId="0"/>
          <p:bldP spid="18451" grpId="0" animBg="1"/>
          <p:bldP spid="18451" grpId="1" animBg="1"/>
          <p:bldP spid="18455" grpId="0" animBg="1"/>
          <p:bldP spid="18455" grpId="1" animBg="1"/>
          <p:bldP spid="18459" grpId="0" animBg="1"/>
          <p:bldP spid="18459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8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8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84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84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18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8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84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84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8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84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8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8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84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8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8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8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4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84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84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animBg="1"/>
          <p:bldP spid="18434" grpId="1" animBg="1"/>
          <p:bldP spid="18435" grpId="0" animBg="1"/>
          <p:bldP spid="18435" grpId="1" animBg="1"/>
          <p:bldP spid="18436" grpId="0" animBg="1"/>
          <p:bldP spid="18436" grpId="1" animBg="1"/>
          <p:bldP spid="18437" grpId="0" animBg="1"/>
          <p:bldP spid="18437" grpId="1" animBg="1"/>
          <p:bldP spid="18438" grpId="0" animBg="1"/>
          <p:bldP spid="18438" grpId="1" animBg="1"/>
          <p:bldP spid="18439" grpId="0" animBg="1"/>
          <p:bldP spid="18440" grpId="0" animBg="1"/>
          <p:bldP spid="18441" grpId="0" animBg="1"/>
          <p:bldP spid="18442" grpId="0" animBg="1"/>
          <p:bldP spid="18443" grpId="0" animBg="1"/>
          <p:bldP spid="18444" grpId="0" animBg="1"/>
          <p:bldP spid="18445" grpId="0" animBg="1"/>
          <p:bldP spid="18446" grpId="0" animBg="1"/>
          <p:bldP spid="18447" grpId="0"/>
          <p:bldP spid="18448" grpId="0"/>
          <p:bldP spid="18449" grpId="0"/>
          <p:bldP spid="18450" grpId="0"/>
          <p:bldP spid="18451" grpId="0" animBg="1"/>
          <p:bldP spid="18451" grpId="1" animBg="1"/>
          <p:bldP spid="18455" grpId="0" animBg="1"/>
          <p:bldP spid="18455" grpId="1" animBg="1"/>
          <p:bldP spid="18459" grpId="0" animBg="1"/>
          <p:bldP spid="18459" grpId="1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408617" y="1765611"/>
            <a:ext cx="489569" cy="54668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408619" y="2379507"/>
            <a:ext cx="3451700" cy="543268"/>
            <a:chOff x="5128064" y="2256183"/>
            <a:chExt cx="3273083" cy="515155"/>
          </a:xfrm>
        </p:grpSpPr>
        <p:sp>
          <p:nvSpPr>
            <p:cNvPr id="4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08619" y="3264225"/>
            <a:ext cx="3451700" cy="543268"/>
            <a:chOff x="5128064" y="3095119"/>
            <a:chExt cx="3273083" cy="515155"/>
          </a:xfrm>
        </p:grpSpPr>
        <p:sp>
          <p:nvSpPr>
            <p:cNvPr id="6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408619" y="4148941"/>
            <a:ext cx="3451700" cy="543268"/>
            <a:chOff x="5128064" y="3934054"/>
            <a:chExt cx="3273083" cy="515155"/>
          </a:xfrm>
        </p:grpSpPr>
        <p:sp>
          <p:nvSpPr>
            <p:cNvPr id="7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08618" y="5033658"/>
            <a:ext cx="3451701" cy="543269"/>
            <a:chOff x="5128064" y="4772988"/>
            <a:chExt cx="3273084" cy="515156"/>
          </a:xfrm>
        </p:grpSpPr>
        <p:sp>
          <p:nvSpPr>
            <p:cNvPr id="8" name="Pentagon 7"/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28064" y="4772988"/>
              <a:ext cx="464234" cy="5151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057322" y="2233528"/>
            <a:ext cx="2502297" cy="864605"/>
            <a:chOff x="8451509" y="2034687"/>
            <a:chExt cx="3204956" cy="819860"/>
          </a:xfrm>
        </p:grpSpPr>
        <p:sp>
          <p:nvSpPr>
            <p:cNvPr id="13" name="TextBox 12"/>
            <p:cNvSpPr txBox="1"/>
            <p:nvPr/>
          </p:nvSpPr>
          <p:spPr>
            <a:xfrm>
              <a:off x="8451509" y="2034687"/>
              <a:ext cx="1846179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458410" y="2359620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57322" y="3118243"/>
            <a:ext cx="2496908" cy="870320"/>
            <a:chOff x="8508022" y="2034687"/>
            <a:chExt cx="3198055" cy="825279"/>
          </a:xfrm>
        </p:grpSpPr>
        <p:sp>
          <p:nvSpPr>
            <p:cNvPr id="17" name="TextBox 16"/>
            <p:cNvSpPr txBox="1"/>
            <p:nvPr/>
          </p:nvSpPr>
          <p:spPr>
            <a:xfrm>
              <a:off x="8514715" y="2034687"/>
              <a:ext cx="184618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057322" y="4887675"/>
            <a:ext cx="2496909" cy="870319"/>
            <a:chOff x="8508022" y="2034687"/>
            <a:chExt cx="3198055" cy="825280"/>
          </a:xfrm>
        </p:grpSpPr>
        <p:sp>
          <p:nvSpPr>
            <p:cNvPr id="20" name="TextBox 19"/>
            <p:cNvSpPr txBox="1"/>
            <p:nvPr/>
          </p:nvSpPr>
          <p:spPr>
            <a:xfrm>
              <a:off x="8514343" y="2034687"/>
              <a:ext cx="184617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08022" y="2365039"/>
              <a:ext cx="319805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57322" y="4002958"/>
            <a:ext cx="2522171" cy="870320"/>
            <a:chOff x="8475665" y="2034687"/>
            <a:chExt cx="3230412" cy="825279"/>
          </a:xfrm>
        </p:grpSpPr>
        <p:sp>
          <p:nvSpPr>
            <p:cNvPr id="23" name="TextBox 22"/>
            <p:cNvSpPr txBox="1"/>
            <p:nvPr/>
          </p:nvSpPr>
          <p:spPr>
            <a:xfrm>
              <a:off x="8475665" y="2034687"/>
              <a:ext cx="1909828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41397" y="2379505"/>
            <a:ext cx="4064898" cy="3197420"/>
            <a:chOff x="689317" y="2256183"/>
            <a:chExt cx="3854548" cy="3031960"/>
          </a:xfrm>
        </p:grpSpPr>
        <p:sp>
          <p:nvSpPr>
            <p:cNvPr id="28" name="Rectangle 27"/>
            <p:cNvSpPr/>
            <p:nvPr/>
          </p:nvSpPr>
          <p:spPr>
            <a:xfrm>
              <a:off x="689317" y="2256183"/>
              <a:ext cx="3854548" cy="3031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03992" y="2777120"/>
              <a:ext cx="1455026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9140" y="3077845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29140" y="4123237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9" name="TextBox 8"/>
          <p:cNvSpPr txBox="1"/>
          <p:nvPr/>
        </p:nvSpPr>
        <p:spPr>
          <a:xfrm>
            <a:off x="4454798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8"/>
          <p:cNvSpPr txBox="1"/>
          <p:nvPr/>
        </p:nvSpPr>
        <p:spPr>
          <a:xfrm>
            <a:off x="5025515" y="743616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401606" y="5006027"/>
            <a:ext cx="241458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1228" y="5050650"/>
            <a:ext cx="241458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80849" y="5095274"/>
            <a:ext cx="241458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162212" y="1918609"/>
            <a:ext cx="8638667" cy="2883693"/>
            <a:chOff x="1167355" y="1217191"/>
            <a:chExt cx="6892537" cy="2300813"/>
          </a:xfrm>
        </p:grpSpPr>
        <p:sp>
          <p:nvSpPr>
            <p:cNvPr id="6" name="Freeform 4"/>
            <p:cNvSpPr/>
            <p:nvPr/>
          </p:nvSpPr>
          <p:spPr bwMode="auto">
            <a:xfrm>
              <a:off x="1167355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 flipH="1" flipV="1">
              <a:off x="3653420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 rot="18900000">
              <a:off x="1723577" y="1817977"/>
              <a:ext cx="1104193" cy="1104192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 rot="18900000">
              <a:off x="4055751" y="1817977"/>
              <a:ext cx="1104192" cy="1104192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 rot="18900000">
              <a:off x="6366467" y="1817977"/>
              <a:ext cx="1104192" cy="1104192"/>
            </a:xfrm>
            <a:prstGeom prst="rect">
              <a:avLst/>
            </a:prstGeom>
            <a:solidFill>
              <a:schemeClr val="accent4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 rot="18900000">
              <a:off x="2167565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 rot="18900000">
              <a:off x="4499738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rot="18900000">
              <a:off x="6810454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218696" y="1769718"/>
              <a:ext cx="79297" cy="187295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4552517" y="1786760"/>
              <a:ext cx="79297" cy="187295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t" anchorCtr="0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2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869836" y="1769718"/>
              <a:ext cx="79297" cy="187295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3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TextBox 11"/>
            <p:cNvSpPr txBox="1">
              <a:spLocks noChangeArrowheads="1"/>
            </p:cNvSpPr>
            <p:nvPr/>
          </p:nvSpPr>
          <p:spPr bwMode="auto">
            <a:xfrm flipH="1">
              <a:off x="1897609" y="2271669"/>
              <a:ext cx="713402" cy="4511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Box 11"/>
            <p:cNvSpPr txBox="1">
              <a:spLocks noChangeArrowheads="1"/>
            </p:cNvSpPr>
            <p:nvPr/>
          </p:nvSpPr>
          <p:spPr bwMode="auto">
            <a:xfrm flipH="1">
              <a:off x="4245583" y="2241697"/>
              <a:ext cx="724522" cy="4511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 flipH="1">
              <a:off x="6564080" y="2221374"/>
              <a:ext cx="725693" cy="4511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TextBox 8"/>
          <p:cNvSpPr txBox="1"/>
          <p:nvPr/>
        </p:nvSpPr>
        <p:spPr>
          <a:xfrm>
            <a:off x="4454798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5025515" y="743616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9078" y="3493265"/>
            <a:ext cx="4380600" cy="96986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12" tIns="36355" rIns="72712" bIns="36355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221" y="2215051"/>
            <a:ext cx="1020311" cy="102030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161612" y="3624127"/>
            <a:ext cx="2535534" cy="7081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508424" y="4646746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38067" y="4646746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08424" y="4916345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8067" y="4916345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94547" y="1117027"/>
            <a:ext cx="4028238" cy="2890627"/>
          </a:xfrm>
          <a:prstGeom prst="rect">
            <a:avLst/>
          </a:prstGeom>
          <a:blipFill dpi="0"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15256" y="1117027"/>
            <a:ext cx="4028238" cy="2890627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535965" y="1117027"/>
            <a:ext cx="4028238" cy="2890627"/>
          </a:xfrm>
          <a:prstGeom prst="rect">
            <a:avLst/>
          </a:prstGeom>
          <a:blipFill dpi="0" rotWithShape="1"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4547" y="4082786"/>
            <a:ext cx="4028238" cy="289062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15256" y="4082786"/>
            <a:ext cx="4028238" cy="2890627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535965" y="4082785"/>
            <a:ext cx="4028238" cy="2890627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3"/>
          <p:cNvSpPr>
            <a:spLocks noChangeArrowheads="1"/>
          </p:cNvSpPr>
          <p:nvPr/>
        </p:nvSpPr>
        <p:spPr bwMode="auto">
          <a:xfrm>
            <a:off x="5038058" y="1764351"/>
            <a:ext cx="2754535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3"/>
          <p:cNvSpPr>
            <a:spLocks noChangeArrowheads="1"/>
          </p:cNvSpPr>
          <p:nvPr/>
        </p:nvSpPr>
        <p:spPr bwMode="auto">
          <a:xfrm>
            <a:off x="867276" y="4847534"/>
            <a:ext cx="2753787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3"/>
          <p:cNvSpPr>
            <a:spLocks noChangeArrowheads="1"/>
          </p:cNvSpPr>
          <p:nvPr/>
        </p:nvSpPr>
        <p:spPr bwMode="auto">
          <a:xfrm>
            <a:off x="9209588" y="4847534"/>
            <a:ext cx="2836361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32"/>
          <p:cNvSpPr/>
          <p:nvPr/>
        </p:nvSpPr>
        <p:spPr>
          <a:xfrm flipH="1">
            <a:off x="4415256" y="304029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32"/>
          <p:cNvSpPr/>
          <p:nvPr/>
        </p:nvSpPr>
        <p:spPr>
          <a:xfrm>
            <a:off x="3391426" y="600605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32"/>
          <p:cNvSpPr/>
          <p:nvPr/>
        </p:nvSpPr>
        <p:spPr>
          <a:xfrm rot="16200000">
            <a:off x="8553966" y="4064786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4454798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5025515" y="743616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SubTitle_1"/>
          <p:cNvSpPr/>
          <p:nvPr>
            <p:custDataLst>
              <p:tags r:id="rId1"/>
            </p:custDataLst>
          </p:nvPr>
        </p:nvSpPr>
        <p:spPr bwMode="auto">
          <a:xfrm>
            <a:off x="6069356" y="1816226"/>
            <a:ext cx="1529895" cy="783494"/>
          </a:xfrm>
          <a:prstGeom prst="homePlate">
            <a:avLst/>
          </a:prstGeom>
          <a:solidFill>
            <a:schemeClr val="accent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190500" dist="63500" algn="l" rotWithShape="0">
              <a:prstClr val="black">
                <a:alpha val="40000"/>
              </a:prstClr>
            </a:outerShdw>
          </a:effectLst>
        </p:spPr>
        <p:txBody>
          <a:bodyPr lIns="578580" tIns="48190" rIns="96372" bIns="77099" anchor="ctr"/>
          <a:lstStyle/>
          <a:p>
            <a:pPr defTabSz="963295">
              <a:defRPr/>
            </a:pPr>
            <a:r>
              <a:rPr lang="da-DK" sz="2530" kern="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sz="2530" kern="0" dirty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478386" y="1759304"/>
            <a:ext cx="899008" cy="897335"/>
            <a:chOff x="5478334" y="1759202"/>
            <a:chExt cx="899058" cy="897384"/>
          </a:xfrm>
        </p:grpSpPr>
        <p:sp>
          <p:nvSpPr>
            <p:cNvPr id="4" name="MH_Other_1"/>
            <p:cNvSpPr/>
            <p:nvPr>
              <p:custDataLst>
                <p:tags r:id="rId2"/>
              </p:custDataLst>
            </p:nvPr>
          </p:nvSpPr>
          <p:spPr bwMode="auto">
            <a:xfrm>
              <a:off x="5478334" y="1759202"/>
              <a:ext cx="899058" cy="897384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accent1"/>
              </a:solidFill>
              <a:headEnd type="none" w="med" len="med"/>
              <a:tailEnd type="none" w="med" len="med"/>
            </a:ln>
            <a:effectLst>
              <a:outerShdw blurRad="190500" dist="635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92861" tIns="154288" rIns="192861" bIns="154288"/>
            <a:lstStyle/>
            <a:p>
              <a:pPr algn="ctr" defTabSz="982980">
                <a:lnSpc>
                  <a:spcPct val="90000"/>
                </a:lnSpc>
                <a:defRPr/>
              </a:pPr>
              <a:endParaRPr lang="en-US" sz="253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Segoe UI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" name="MH_Other_2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5702680" y="1953412"/>
              <a:ext cx="450366" cy="508964"/>
            </a:xfrm>
            <a:custGeom>
              <a:avLst/>
              <a:gdLst>
                <a:gd name="T0" fmla="*/ 0 w 14953"/>
                <a:gd name="T1" fmla="*/ 0 h 16970"/>
                <a:gd name="T2" fmla="*/ 1361 w 14953"/>
                <a:gd name="T3" fmla="*/ 15274 h 16970"/>
                <a:gd name="T4" fmla="*/ 7472 w 14953"/>
                <a:gd name="T5" fmla="*/ 16970 h 16970"/>
                <a:gd name="T6" fmla="*/ 13590 w 14953"/>
                <a:gd name="T7" fmla="*/ 15274 h 16970"/>
                <a:gd name="T8" fmla="*/ 14953 w 14953"/>
                <a:gd name="T9" fmla="*/ 0 h 16970"/>
                <a:gd name="T10" fmla="*/ 0 w 14953"/>
                <a:gd name="T11" fmla="*/ 0 h 16970"/>
                <a:gd name="T12" fmla="*/ 12000 w 14953"/>
                <a:gd name="T13" fmla="*/ 4996 h 16970"/>
                <a:gd name="T14" fmla="*/ 11996 w 14953"/>
                <a:gd name="T15" fmla="*/ 4996 h 16970"/>
                <a:gd name="T16" fmla="*/ 4831 w 14953"/>
                <a:gd name="T17" fmla="*/ 4996 h 16970"/>
                <a:gd name="T18" fmla="*/ 5004 w 14953"/>
                <a:gd name="T19" fmla="*/ 6914 h 16970"/>
                <a:gd name="T20" fmla="*/ 11830 w 14953"/>
                <a:gd name="T21" fmla="*/ 6914 h 16970"/>
                <a:gd name="T22" fmla="*/ 11315 w 14953"/>
                <a:gd name="T23" fmla="*/ 12664 h 16970"/>
                <a:gd name="T24" fmla="*/ 7474 w 14953"/>
                <a:gd name="T25" fmla="*/ 13729 h 16970"/>
                <a:gd name="T26" fmla="*/ 3636 w 14953"/>
                <a:gd name="T27" fmla="*/ 12664 h 16970"/>
                <a:gd name="T28" fmla="*/ 3369 w 14953"/>
                <a:gd name="T29" fmla="*/ 9657 h 16970"/>
                <a:gd name="T30" fmla="*/ 5249 w 14953"/>
                <a:gd name="T31" fmla="*/ 9657 h 16970"/>
                <a:gd name="T32" fmla="*/ 5389 w 14953"/>
                <a:gd name="T33" fmla="*/ 11218 h 16970"/>
                <a:gd name="T34" fmla="*/ 7474 w 14953"/>
                <a:gd name="T35" fmla="*/ 11780 h 16970"/>
                <a:gd name="T36" fmla="*/ 9565 w 14953"/>
                <a:gd name="T37" fmla="*/ 11216 h 16970"/>
                <a:gd name="T38" fmla="*/ 9782 w 14953"/>
                <a:gd name="T39" fmla="*/ 8787 h 16970"/>
                <a:gd name="T40" fmla="*/ 3291 w 14953"/>
                <a:gd name="T41" fmla="*/ 8787 h 16970"/>
                <a:gd name="T42" fmla="*/ 2786 w 14953"/>
                <a:gd name="T43" fmla="*/ 3123 h 16970"/>
                <a:gd name="T44" fmla="*/ 12168 w 14953"/>
                <a:gd name="T45" fmla="*/ 3123 h 16970"/>
                <a:gd name="T46" fmla="*/ 12000 w 14953"/>
                <a:gd name="T47" fmla="*/ 4996 h 16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953" h="16970">
                  <a:moveTo>
                    <a:pt x="0" y="0"/>
                  </a:moveTo>
                  <a:lnTo>
                    <a:pt x="1361" y="15274"/>
                  </a:lnTo>
                  <a:lnTo>
                    <a:pt x="7472" y="16970"/>
                  </a:lnTo>
                  <a:lnTo>
                    <a:pt x="13590" y="15274"/>
                  </a:lnTo>
                  <a:lnTo>
                    <a:pt x="14953" y="0"/>
                  </a:lnTo>
                  <a:lnTo>
                    <a:pt x="0" y="0"/>
                  </a:lnTo>
                  <a:close/>
                  <a:moveTo>
                    <a:pt x="12000" y="4996"/>
                  </a:moveTo>
                  <a:lnTo>
                    <a:pt x="11996" y="4996"/>
                  </a:lnTo>
                  <a:lnTo>
                    <a:pt x="4831" y="4996"/>
                  </a:lnTo>
                  <a:lnTo>
                    <a:pt x="5004" y="6914"/>
                  </a:lnTo>
                  <a:lnTo>
                    <a:pt x="11830" y="6914"/>
                  </a:lnTo>
                  <a:lnTo>
                    <a:pt x="11315" y="12664"/>
                  </a:lnTo>
                  <a:lnTo>
                    <a:pt x="7474" y="13729"/>
                  </a:lnTo>
                  <a:lnTo>
                    <a:pt x="3636" y="12664"/>
                  </a:lnTo>
                  <a:lnTo>
                    <a:pt x="3369" y="9657"/>
                  </a:lnTo>
                  <a:lnTo>
                    <a:pt x="5249" y="9657"/>
                  </a:lnTo>
                  <a:lnTo>
                    <a:pt x="5389" y="11218"/>
                  </a:lnTo>
                  <a:lnTo>
                    <a:pt x="7474" y="11780"/>
                  </a:lnTo>
                  <a:lnTo>
                    <a:pt x="9565" y="11216"/>
                  </a:lnTo>
                  <a:lnTo>
                    <a:pt x="9782" y="8787"/>
                  </a:lnTo>
                  <a:lnTo>
                    <a:pt x="3291" y="8787"/>
                  </a:lnTo>
                  <a:lnTo>
                    <a:pt x="2786" y="3123"/>
                  </a:lnTo>
                  <a:lnTo>
                    <a:pt x="12168" y="3123"/>
                  </a:lnTo>
                  <a:lnTo>
                    <a:pt x="12000" y="49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/>
            <a:lstStyle/>
            <a:p>
              <a:pPr defTabSz="963930">
                <a:defRPr/>
              </a:pPr>
              <a:endParaRPr lang="en-US" sz="20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MH_Text_1"/>
          <p:cNvSpPr/>
          <p:nvPr>
            <p:custDataLst>
              <p:tags r:id="rId4"/>
            </p:custDataLst>
          </p:nvPr>
        </p:nvSpPr>
        <p:spPr>
          <a:xfrm>
            <a:off x="7934236" y="1853901"/>
            <a:ext cx="2705921" cy="7081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SubTitle_2"/>
          <p:cNvSpPr/>
          <p:nvPr>
            <p:custDataLst>
              <p:tags r:id="rId5"/>
            </p:custDataLst>
          </p:nvPr>
        </p:nvSpPr>
        <p:spPr bwMode="auto">
          <a:xfrm>
            <a:off x="6069356" y="2854188"/>
            <a:ext cx="1529895" cy="783494"/>
          </a:xfrm>
          <a:prstGeom prst="homePlate">
            <a:avLst/>
          </a:prstGeom>
          <a:solidFill>
            <a:schemeClr val="accent2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190500" dist="63500" algn="l" rotWithShape="0">
              <a:prstClr val="black">
                <a:alpha val="40000"/>
              </a:prstClr>
            </a:outerShdw>
          </a:effectLst>
        </p:spPr>
        <p:txBody>
          <a:bodyPr lIns="578580" tIns="48190" rIns="96372" bIns="77099" anchor="ctr"/>
          <a:lstStyle/>
          <a:p>
            <a:pPr defTabSz="963295">
              <a:defRPr/>
            </a:pPr>
            <a:r>
              <a:rPr lang="da-DK" sz="2530" kern="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2530" kern="0" dirty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Text_2"/>
          <p:cNvSpPr/>
          <p:nvPr>
            <p:custDataLst>
              <p:tags r:id="rId6"/>
            </p:custDataLst>
          </p:nvPr>
        </p:nvSpPr>
        <p:spPr>
          <a:xfrm>
            <a:off x="7934236" y="2891863"/>
            <a:ext cx="2705921" cy="7081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MH_SubTitle_3"/>
          <p:cNvSpPr/>
          <p:nvPr>
            <p:custDataLst>
              <p:tags r:id="rId7"/>
            </p:custDataLst>
          </p:nvPr>
        </p:nvSpPr>
        <p:spPr bwMode="auto">
          <a:xfrm>
            <a:off x="6069356" y="3897171"/>
            <a:ext cx="1529895" cy="785169"/>
          </a:xfrm>
          <a:prstGeom prst="homePlate">
            <a:avLst/>
          </a:prstGeom>
          <a:solidFill>
            <a:schemeClr val="accent3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190500" dist="63500" algn="l" rotWithShape="0">
              <a:prstClr val="black">
                <a:alpha val="40000"/>
              </a:prstClr>
            </a:outerShdw>
          </a:effectLst>
        </p:spPr>
        <p:txBody>
          <a:bodyPr lIns="578580" tIns="48190" rIns="96372" bIns="77099" anchor="ctr"/>
          <a:lstStyle/>
          <a:p>
            <a:pPr defTabSz="963295">
              <a:defRPr/>
            </a:pPr>
            <a:r>
              <a:rPr lang="da-DK" sz="2530" kern="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2530" kern="0" dirty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Text_3"/>
          <p:cNvSpPr/>
          <p:nvPr>
            <p:custDataLst>
              <p:tags r:id="rId8"/>
            </p:custDataLst>
          </p:nvPr>
        </p:nvSpPr>
        <p:spPr>
          <a:xfrm>
            <a:off x="7934236" y="3935683"/>
            <a:ext cx="2705921" cy="7081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SubTitle_4"/>
          <p:cNvSpPr/>
          <p:nvPr>
            <p:custDataLst>
              <p:tags r:id="rId9"/>
            </p:custDataLst>
          </p:nvPr>
        </p:nvSpPr>
        <p:spPr bwMode="auto">
          <a:xfrm>
            <a:off x="6069356" y="4940156"/>
            <a:ext cx="1529895" cy="785168"/>
          </a:xfrm>
          <a:prstGeom prst="homePlate">
            <a:avLst/>
          </a:prstGeom>
          <a:solidFill>
            <a:schemeClr val="accent4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190500" dist="63500" algn="l" rotWithShape="0">
              <a:prstClr val="black">
                <a:alpha val="40000"/>
              </a:prstClr>
            </a:outerShdw>
          </a:effectLst>
        </p:spPr>
        <p:txBody>
          <a:bodyPr lIns="578580" tIns="48190" rIns="96372" bIns="77099" anchor="ctr"/>
          <a:lstStyle/>
          <a:p>
            <a:pPr defTabSz="963295">
              <a:defRPr/>
            </a:pPr>
            <a:r>
              <a:rPr lang="da-DK" sz="2530" kern="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2530" kern="0" dirty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Text_4"/>
          <p:cNvSpPr/>
          <p:nvPr>
            <p:custDataLst>
              <p:tags r:id="rId10"/>
            </p:custDataLst>
          </p:nvPr>
        </p:nvSpPr>
        <p:spPr>
          <a:xfrm>
            <a:off x="7934236" y="4978670"/>
            <a:ext cx="2705921" cy="7081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478386" y="4883236"/>
            <a:ext cx="899008" cy="899008"/>
            <a:chOff x="5478334" y="4883305"/>
            <a:chExt cx="899058" cy="899058"/>
          </a:xfrm>
        </p:grpSpPr>
        <p:sp>
          <p:nvSpPr>
            <p:cNvPr id="18" name="MH_Other_5"/>
            <p:cNvSpPr/>
            <p:nvPr>
              <p:custDataLst>
                <p:tags r:id="rId11"/>
              </p:custDataLst>
            </p:nvPr>
          </p:nvSpPr>
          <p:spPr bwMode="auto">
            <a:xfrm>
              <a:off x="5478334" y="4883305"/>
              <a:ext cx="899058" cy="899058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accent4"/>
              </a:solidFill>
              <a:headEnd type="none" w="med" len="med"/>
              <a:tailEnd type="none" w="med" len="med"/>
            </a:ln>
            <a:effectLst>
              <a:outerShdw blurRad="190500" dist="635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92861" tIns="154288" rIns="192861" bIns="154288"/>
            <a:lstStyle/>
            <a:p>
              <a:pPr algn="ctr" defTabSz="982980">
                <a:lnSpc>
                  <a:spcPct val="90000"/>
                </a:lnSpc>
                <a:defRPr/>
              </a:pPr>
              <a:endParaRPr lang="en-US" sz="2530" dirty="0" err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Segoe UI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376" name="MH_Other_6"/>
            <p:cNvSpPr/>
            <p:nvPr>
              <p:custDataLst>
                <p:tags r:id="rId12"/>
              </p:custDataLst>
            </p:nvPr>
          </p:nvSpPr>
          <p:spPr bwMode="auto">
            <a:xfrm>
              <a:off x="5639897" y="5050728"/>
              <a:ext cx="575933" cy="564213"/>
            </a:xfrm>
            <a:custGeom>
              <a:avLst/>
              <a:gdLst>
                <a:gd name="T0" fmla="*/ 2147483646 w 99"/>
                <a:gd name="T1" fmla="*/ 2147483646 h 97"/>
                <a:gd name="T2" fmla="*/ 2147483646 w 99"/>
                <a:gd name="T3" fmla="*/ 2147483646 h 97"/>
                <a:gd name="T4" fmla="*/ 2147483646 w 99"/>
                <a:gd name="T5" fmla="*/ 2147483646 h 97"/>
                <a:gd name="T6" fmla="*/ 2147483646 w 99"/>
                <a:gd name="T7" fmla="*/ 2147483646 h 97"/>
                <a:gd name="T8" fmla="*/ 2147483646 w 99"/>
                <a:gd name="T9" fmla="*/ 2147483646 h 97"/>
                <a:gd name="T10" fmla="*/ 2147483646 w 99"/>
                <a:gd name="T11" fmla="*/ 2147483646 h 97"/>
                <a:gd name="T12" fmla="*/ 2147483646 w 99"/>
                <a:gd name="T13" fmla="*/ 2147483646 h 97"/>
                <a:gd name="T14" fmla="*/ 2147483646 w 99"/>
                <a:gd name="T15" fmla="*/ 2147483646 h 97"/>
                <a:gd name="T16" fmla="*/ 2147483646 w 99"/>
                <a:gd name="T17" fmla="*/ 2147483646 h 97"/>
                <a:gd name="T18" fmla="*/ 2147483646 w 99"/>
                <a:gd name="T19" fmla="*/ 2147483646 h 97"/>
                <a:gd name="T20" fmla="*/ 2147483646 w 99"/>
                <a:gd name="T21" fmla="*/ 2147483646 h 97"/>
                <a:gd name="T22" fmla="*/ 2147483646 w 99"/>
                <a:gd name="T23" fmla="*/ 2147483646 h 97"/>
                <a:gd name="T24" fmla="*/ 2147483646 w 99"/>
                <a:gd name="T25" fmla="*/ 2147483646 h 97"/>
                <a:gd name="T26" fmla="*/ 2147483646 w 99"/>
                <a:gd name="T27" fmla="*/ 2147483646 h 97"/>
                <a:gd name="T28" fmla="*/ 2147483646 w 99"/>
                <a:gd name="T29" fmla="*/ 2147483646 h 97"/>
                <a:gd name="T30" fmla="*/ 0 w 99"/>
                <a:gd name="T31" fmla="*/ 2147483646 h 97"/>
                <a:gd name="T32" fmla="*/ 2147483646 w 99"/>
                <a:gd name="T33" fmla="*/ 2147483646 h 97"/>
                <a:gd name="T34" fmla="*/ 2147483646 w 99"/>
                <a:gd name="T35" fmla="*/ 2147483646 h 97"/>
                <a:gd name="T36" fmla="*/ 2147483646 w 99"/>
                <a:gd name="T37" fmla="*/ 0 h 97"/>
                <a:gd name="T38" fmla="*/ 2147483646 w 99"/>
                <a:gd name="T39" fmla="*/ 2147483646 h 97"/>
                <a:gd name="T40" fmla="*/ 2147483646 w 99"/>
                <a:gd name="T41" fmla="*/ 2147483646 h 97"/>
                <a:gd name="T42" fmla="*/ 2147483646 w 99"/>
                <a:gd name="T43" fmla="*/ 2147483646 h 97"/>
                <a:gd name="T44" fmla="*/ 2147483646 w 99"/>
                <a:gd name="T45" fmla="*/ 2147483646 h 97"/>
                <a:gd name="T46" fmla="*/ 2147483646 w 99"/>
                <a:gd name="T47" fmla="*/ 2147483646 h 97"/>
                <a:gd name="T48" fmla="*/ 2147483646 w 99"/>
                <a:gd name="T49" fmla="*/ 2147483646 h 97"/>
                <a:gd name="T50" fmla="*/ 2147483646 w 99"/>
                <a:gd name="T51" fmla="*/ 2147483646 h 97"/>
                <a:gd name="T52" fmla="*/ 2147483646 w 99"/>
                <a:gd name="T53" fmla="*/ 2147483646 h 97"/>
                <a:gd name="T54" fmla="*/ 2147483646 w 99"/>
                <a:gd name="T55" fmla="*/ 2147483646 h 97"/>
                <a:gd name="T56" fmla="*/ 2147483646 w 99"/>
                <a:gd name="T57" fmla="*/ 2147483646 h 97"/>
                <a:gd name="T58" fmla="*/ 2147483646 w 99"/>
                <a:gd name="T59" fmla="*/ 2147483646 h 97"/>
                <a:gd name="T60" fmla="*/ 2147483646 w 99"/>
                <a:gd name="T61" fmla="*/ 2147483646 h 97"/>
                <a:gd name="T62" fmla="*/ 2147483646 w 99"/>
                <a:gd name="T63" fmla="*/ 2147483646 h 97"/>
                <a:gd name="T64" fmla="*/ 2147483646 w 99"/>
                <a:gd name="T65" fmla="*/ 2147483646 h 97"/>
                <a:gd name="T66" fmla="*/ 2147483646 w 99"/>
                <a:gd name="T67" fmla="*/ 2147483646 h 97"/>
                <a:gd name="T68" fmla="*/ 2147483646 w 99"/>
                <a:gd name="T69" fmla="*/ 2147483646 h 97"/>
                <a:gd name="T70" fmla="*/ 2147483646 w 99"/>
                <a:gd name="T71" fmla="*/ 2147483646 h 97"/>
                <a:gd name="T72" fmla="*/ 2147483646 w 99"/>
                <a:gd name="T73" fmla="*/ 2147483646 h 97"/>
                <a:gd name="T74" fmla="*/ 2147483646 w 99"/>
                <a:gd name="T75" fmla="*/ 2147483646 h 97"/>
                <a:gd name="T76" fmla="*/ 2147483646 w 99"/>
                <a:gd name="T77" fmla="*/ 2147483646 h 9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9" h="97">
                  <a:moveTo>
                    <a:pt x="31" y="1"/>
                  </a:move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50" y="22"/>
                    <a:pt x="50" y="23"/>
                  </a:cubicBezTo>
                  <a:cubicBezTo>
                    <a:pt x="50" y="28"/>
                    <a:pt x="48" y="33"/>
                    <a:pt x="44" y="3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8" y="27"/>
                    <a:pt x="36" y="23"/>
                    <a:pt x="34" y="20"/>
                  </a:cubicBezTo>
                  <a:cubicBezTo>
                    <a:pt x="31" y="17"/>
                    <a:pt x="27" y="16"/>
                    <a:pt x="24" y="1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1" y="6"/>
                    <a:pt x="25" y="3"/>
                    <a:pt x="31" y="1"/>
                  </a:cubicBezTo>
                  <a:close/>
                  <a:moveTo>
                    <a:pt x="23" y="21"/>
                  </a:moveTo>
                  <a:cubicBezTo>
                    <a:pt x="21" y="23"/>
                    <a:pt x="21" y="27"/>
                    <a:pt x="24" y="30"/>
                  </a:cubicBezTo>
                  <a:cubicBezTo>
                    <a:pt x="27" y="32"/>
                    <a:pt x="31" y="33"/>
                    <a:pt x="33" y="31"/>
                  </a:cubicBezTo>
                  <a:cubicBezTo>
                    <a:pt x="35" y="29"/>
                    <a:pt x="34" y="25"/>
                    <a:pt x="32" y="22"/>
                  </a:cubicBezTo>
                  <a:cubicBezTo>
                    <a:pt x="29" y="19"/>
                    <a:pt x="25" y="18"/>
                    <a:pt x="23" y="21"/>
                  </a:cubicBezTo>
                  <a:close/>
                  <a:moveTo>
                    <a:pt x="2" y="35"/>
                  </a:moveTo>
                  <a:cubicBezTo>
                    <a:pt x="1" y="36"/>
                    <a:pt x="1" y="38"/>
                    <a:pt x="0" y="4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70" y="97"/>
                    <a:pt x="99" y="72"/>
                    <a:pt x="89" y="4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0" y="0"/>
                    <a:pt x="38" y="0"/>
                    <a:pt x="37" y="1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1"/>
                    <a:pt x="54" y="22"/>
                    <a:pt x="54" y="24"/>
                  </a:cubicBezTo>
                  <a:cubicBezTo>
                    <a:pt x="54" y="31"/>
                    <a:pt x="50" y="38"/>
                    <a:pt x="44" y="44"/>
                  </a:cubicBezTo>
                  <a:cubicBezTo>
                    <a:pt x="39" y="49"/>
                    <a:pt x="32" y="52"/>
                    <a:pt x="25" y="53"/>
                  </a:cubicBezTo>
                  <a:cubicBezTo>
                    <a:pt x="24" y="53"/>
                    <a:pt x="22" y="53"/>
                    <a:pt x="21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" y="35"/>
                    <a:pt x="2" y="35"/>
                    <a:pt x="2" y="35"/>
                  </a:cubicBezTo>
                  <a:close/>
                  <a:moveTo>
                    <a:pt x="12" y="14"/>
                  </a:moveTo>
                  <a:cubicBezTo>
                    <a:pt x="8" y="18"/>
                    <a:pt x="5" y="23"/>
                    <a:pt x="3" y="2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4" y="48"/>
                    <a:pt x="24" y="48"/>
                  </a:cubicBezTo>
                  <a:cubicBezTo>
                    <a:pt x="29" y="48"/>
                    <a:pt x="35" y="46"/>
                    <a:pt x="39" y="42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9" y="36"/>
                    <a:pt x="25" y="34"/>
                    <a:pt x="22" y="31"/>
                  </a:cubicBezTo>
                  <a:cubicBezTo>
                    <a:pt x="19" y="28"/>
                    <a:pt x="18" y="24"/>
                    <a:pt x="18" y="21"/>
                  </a:cubicBezTo>
                  <a:lnTo>
                    <a:pt x="12" y="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478386" y="3840250"/>
            <a:ext cx="899008" cy="899010"/>
            <a:chOff x="5478334" y="3840262"/>
            <a:chExt cx="899058" cy="899059"/>
          </a:xfrm>
        </p:grpSpPr>
        <p:sp>
          <p:nvSpPr>
            <p:cNvPr id="13" name="MH_Other_4"/>
            <p:cNvSpPr/>
            <p:nvPr>
              <p:custDataLst>
                <p:tags r:id="rId13"/>
              </p:custDataLst>
            </p:nvPr>
          </p:nvSpPr>
          <p:spPr bwMode="auto">
            <a:xfrm>
              <a:off x="5478334" y="3840262"/>
              <a:ext cx="899058" cy="899059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accent3"/>
              </a:solidFill>
              <a:headEnd type="none" w="med" len="med"/>
              <a:tailEnd type="none" w="med" len="med"/>
            </a:ln>
            <a:effectLst>
              <a:outerShdw blurRad="190500" dist="635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92861" tIns="154288" rIns="192861" bIns="154288"/>
            <a:lstStyle/>
            <a:p>
              <a:pPr algn="ctr" defTabSz="982980">
                <a:lnSpc>
                  <a:spcPct val="90000"/>
                </a:lnSpc>
                <a:defRPr/>
              </a:pPr>
              <a:endParaRPr lang="en-US" sz="253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Segoe UI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MH_Other_7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 bwMode="auto">
            <a:xfrm>
              <a:off x="5691798" y="4061259"/>
              <a:ext cx="472131" cy="457064"/>
            </a:xfrm>
            <a:custGeom>
              <a:avLst/>
              <a:gdLst>
                <a:gd name="T0" fmla="*/ 2147483646 w 5926"/>
                <a:gd name="T1" fmla="*/ 2147483646 h 5735"/>
                <a:gd name="T2" fmla="*/ 2147483646 w 5926"/>
                <a:gd name="T3" fmla="*/ 2147483646 h 5735"/>
                <a:gd name="T4" fmla="*/ 2147483646 w 5926"/>
                <a:gd name="T5" fmla="*/ 0 h 5735"/>
                <a:gd name="T6" fmla="*/ 2147483646 w 5926"/>
                <a:gd name="T7" fmla="*/ 2147483646 h 5735"/>
                <a:gd name="T8" fmla="*/ 2147483646 w 5926"/>
                <a:gd name="T9" fmla="*/ 2147483646 h 5735"/>
                <a:gd name="T10" fmla="*/ 2147483646 w 5926"/>
                <a:gd name="T11" fmla="*/ 2147483646 h 5735"/>
                <a:gd name="T12" fmla="*/ 0 w 5926"/>
                <a:gd name="T13" fmla="*/ 2147483646 h 5735"/>
                <a:gd name="T14" fmla="*/ 2147483646 w 5926"/>
                <a:gd name="T15" fmla="*/ 2147483646 h 5735"/>
                <a:gd name="T16" fmla="*/ 2147483646 w 5926"/>
                <a:gd name="T17" fmla="*/ 2147483646 h 5735"/>
                <a:gd name="T18" fmla="*/ 2147483646 w 5926"/>
                <a:gd name="T19" fmla="*/ 2147483646 h 5735"/>
                <a:gd name="T20" fmla="*/ 2147483646 w 5926"/>
                <a:gd name="T21" fmla="*/ 2147483646 h 5735"/>
                <a:gd name="T22" fmla="*/ 2147483646 w 5926"/>
                <a:gd name="T23" fmla="*/ 2147483646 h 5735"/>
                <a:gd name="T24" fmla="*/ 2147483646 w 5926"/>
                <a:gd name="T25" fmla="*/ 2147483646 h 5735"/>
                <a:gd name="T26" fmla="*/ 2147483646 w 5926"/>
                <a:gd name="T27" fmla="*/ 2147483646 h 5735"/>
                <a:gd name="T28" fmla="*/ 2147483646 w 5926"/>
                <a:gd name="T29" fmla="*/ 2147483646 h 5735"/>
                <a:gd name="T30" fmla="*/ 2147483646 w 5926"/>
                <a:gd name="T31" fmla="*/ 2147483646 h 5735"/>
                <a:gd name="T32" fmla="*/ 2147483646 w 5926"/>
                <a:gd name="T33" fmla="*/ 2147483646 h 5735"/>
                <a:gd name="T34" fmla="*/ 2147483646 w 5926"/>
                <a:gd name="T35" fmla="*/ 2147483646 h 5735"/>
                <a:gd name="T36" fmla="*/ 2147483646 w 5926"/>
                <a:gd name="T37" fmla="*/ 2147483646 h 5735"/>
                <a:gd name="T38" fmla="*/ 2147483646 w 5926"/>
                <a:gd name="T39" fmla="*/ 2147483646 h 5735"/>
                <a:gd name="T40" fmla="*/ 2147483646 w 5926"/>
                <a:gd name="T41" fmla="*/ 2147483646 h 5735"/>
                <a:gd name="T42" fmla="*/ 2147483646 w 5926"/>
                <a:gd name="T43" fmla="*/ 2147483646 h 5735"/>
                <a:gd name="T44" fmla="*/ 2147483646 w 5926"/>
                <a:gd name="T45" fmla="*/ 2147483646 h 5735"/>
                <a:gd name="T46" fmla="*/ 2147483646 w 5926"/>
                <a:gd name="T47" fmla="*/ 2147483646 h 5735"/>
                <a:gd name="T48" fmla="*/ 2147483646 w 5926"/>
                <a:gd name="T49" fmla="*/ 2147483646 h 5735"/>
                <a:gd name="T50" fmla="*/ 2147483646 w 5926"/>
                <a:gd name="T51" fmla="*/ 2147483646 h 5735"/>
                <a:gd name="T52" fmla="*/ 2147483646 w 5926"/>
                <a:gd name="T53" fmla="*/ 2147483646 h 5735"/>
                <a:gd name="T54" fmla="*/ 2147483646 w 5926"/>
                <a:gd name="T55" fmla="*/ 2147483646 h 5735"/>
                <a:gd name="T56" fmla="*/ 2147483646 w 5926"/>
                <a:gd name="T57" fmla="*/ 2147483646 h 5735"/>
                <a:gd name="T58" fmla="*/ 2147483646 w 5926"/>
                <a:gd name="T59" fmla="*/ 2147483646 h 5735"/>
                <a:gd name="T60" fmla="*/ 2147483646 w 5926"/>
                <a:gd name="T61" fmla="*/ 2147483646 h 5735"/>
                <a:gd name="T62" fmla="*/ 2147483646 w 5926"/>
                <a:gd name="T63" fmla="*/ 2147483646 h 5735"/>
                <a:gd name="T64" fmla="*/ 2147483646 w 5926"/>
                <a:gd name="T65" fmla="*/ 2147483646 h 5735"/>
                <a:gd name="T66" fmla="*/ 2147483646 w 5926"/>
                <a:gd name="T67" fmla="*/ 2147483646 h 5735"/>
                <a:gd name="T68" fmla="*/ 2147483646 w 5926"/>
                <a:gd name="T69" fmla="*/ 2147483646 h 5735"/>
                <a:gd name="T70" fmla="*/ 2147483646 w 5926"/>
                <a:gd name="T71" fmla="*/ 2147483646 h 5735"/>
                <a:gd name="T72" fmla="*/ 2147483646 w 5926"/>
                <a:gd name="T73" fmla="*/ 2147483646 h 5735"/>
                <a:gd name="T74" fmla="*/ 2147483646 w 5926"/>
                <a:gd name="T75" fmla="*/ 2147483646 h 5735"/>
                <a:gd name="T76" fmla="*/ 2147483646 w 5926"/>
                <a:gd name="T77" fmla="*/ 2147483646 h 5735"/>
                <a:gd name="T78" fmla="*/ 2147483646 w 5926"/>
                <a:gd name="T79" fmla="*/ 2147483646 h 5735"/>
                <a:gd name="T80" fmla="*/ 2147483646 w 5926"/>
                <a:gd name="T81" fmla="*/ 2147483646 h 5735"/>
                <a:gd name="T82" fmla="*/ 2147483646 w 5926"/>
                <a:gd name="T83" fmla="*/ 2147483646 h 5735"/>
                <a:gd name="T84" fmla="*/ 2147483646 w 5926"/>
                <a:gd name="T85" fmla="*/ 2147483646 h 5735"/>
                <a:gd name="T86" fmla="*/ 2147483646 w 5926"/>
                <a:gd name="T87" fmla="*/ 2147483646 h 5735"/>
                <a:gd name="T88" fmla="*/ 2147483646 w 5926"/>
                <a:gd name="T89" fmla="*/ 2147483646 h 5735"/>
                <a:gd name="T90" fmla="*/ 2147483646 w 5926"/>
                <a:gd name="T91" fmla="*/ 2147483646 h 5735"/>
                <a:gd name="T92" fmla="*/ 2147483646 w 5926"/>
                <a:gd name="T93" fmla="*/ 2147483646 h 5735"/>
                <a:gd name="T94" fmla="*/ 2147483646 w 5926"/>
                <a:gd name="T95" fmla="*/ 2147483646 h 5735"/>
                <a:gd name="T96" fmla="*/ 2147483646 w 5926"/>
                <a:gd name="T97" fmla="*/ 2147483646 h 5735"/>
                <a:gd name="T98" fmla="*/ 2147483646 w 5926"/>
                <a:gd name="T99" fmla="*/ 2147483646 h 5735"/>
                <a:gd name="T100" fmla="*/ 2147483646 w 5926"/>
                <a:gd name="T101" fmla="*/ 2147483646 h 573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926" h="5735">
                  <a:moveTo>
                    <a:pt x="0" y="5408"/>
                  </a:moveTo>
                  <a:lnTo>
                    <a:pt x="407" y="5408"/>
                  </a:lnTo>
                  <a:lnTo>
                    <a:pt x="407" y="1609"/>
                  </a:lnTo>
                  <a:lnTo>
                    <a:pt x="407" y="1495"/>
                  </a:lnTo>
                  <a:lnTo>
                    <a:pt x="520" y="1464"/>
                  </a:lnTo>
                  <a:lnTo>
                    <a:pt x="2110" y="1038"/>
                  </a:lnTo>
                  <a:lnTo>
                    <a:pt x="2300" y="987"/>
                  </a:lnTo>
                  <a:lnTo>
                    <a:pt x="3099" y="1516"/>
                  </a:lnTo>
                  <a:lnTo>
                    <a:pt x="3099" y="5408"/>
                  </a:lnTo>
                  <a:lnTo>
                    <a:pt x="3235" y="5408"/>
                  </a:lnTo>
                  <a:lnTo>
                    <a:pt x="3235" y="622"/>
                  </a:lnTo>
                  <a:lnTo>
                    <a:pt x="3235" y="506"/>
                  </a:lnTo>
                  <a:lnTo>
                    <a:pt x="3347" y="477"/>
                  </a:lnTo>
                  <a:lnTo>
                    <a:pt x="4938" y="50"/>
                  </a:lnTo>
                  <a:lnTo>
                    <a:pt x="5128" y="0"/>
                  </a:lnTo>
                  <a:lnTo>
                    <a:pt x="5926" y="524"/>
                  </a:lnTo>
                  <a:lnTo>
                    <a:pt x="5926" y="5713"/>
                  </a:lnTo>
                  <a:lnTo>
                    <a:pt x="5128" y="5713"/>
                  </a:lnTo>
                  <a:lnTo>
                    <a:pt x="4825" y="5713"/>
                  </a:lnTo>
                  <a:lnTo>
                    <a:pt x="4825" y="392"/>
                  </a:lnTo>
                  <a:lnTo>
                    <a:pt x="3536" y="738"/>
                  </a:lnTo>
                  <a:lnTo>
                    <a:pt x="3536" y="5434"/>
                  </a:lnTo>
                  <a:lnTo>
                    <a:pt x="3790" y="5434"/>
                  </a:lnTo>
                  <a:lnTo>
                    <a:pt x="3790" y="5735"/>
                  </a:lnTo>
                  <a:lnTo>
                    <a:pt x="2149" y="5735"/>
                  </a:lnTo>
                  <a:lnTo>
                    <a:pt x="1998" y="5735"/>
                  </a:lnTo>
                  <a:lnTo>
                    <a:pt x="1998" y="5583"/>
                  </a:lnTo>
                  <a:lnTo>
                    <a:pt x="1998" y="1379"/>
                  </a:lnTo>
                  <a:lnTo>
                    <a:pt x="709" y="1725"/>
                  </a:lnTo>
                  <a:lnTo>
                    <a:pt x="709" y="5559"/>
                  </a:lnTo>
                  <a:lnTo>
                    <a:pt x="709" y="5710"/>
                  </a:lnTo>
                  <a:lnTo>
                    <a:pt x="557" y="5710"/>
                  </a:lnTo>
                  <a:lnTo>
                    <a:pt x="0" y="5710"/>
                  </a:lnTo>
                  <a:lnTo>
                    <a:pt x="0" y="5408"/>
                  </a:lnTo>
                  <a:close/>
                  <a:moveTo>
                    <a:pt x="3760" y="3302"/>
                  </a:moveTo>
                  <a:lnTo>
                    <a:pt x="3760" y="3302"/>
                  </a:lnTo>
                  <a:lnTo>
                    <a:pt x="3760" y="3886"/>
                  </a:lnTo>
                  <a:lnTo>
                    <a:pt x="3920" y="3886"/>
                  </a:lnTo>
                  <a:lnTo>
                    <a:pt x="4084" y="3886"/>
                  </a:lnTo>
                  <a:lnTo>
                    <a:pt x="4084" y="3287"/>
                  </a:lnTo>
                  <a:lnTo>
                    <a:pt x="3920" y="3295"/>
                  </a:lnTo>
                  <a:lnTo>
                    <a:pt x="3760" y="3302"/>
                  </a:lnTo>
                  <a:close/>
                  <a:moveTo>
                    <a:pt x="4271" y="819"/>
                  </a:moveTo>
                  <a:lnTo>
                    <a:pt x="4271" y="819"/>
                  </a:lnTo>
                  <a:lnTo>
                    <a:pt x="4271" y="1426"/>
                  </a:lnTo>
                  <a:lnTo>
                    <a:pt x="4444" y="1394"/>
                  </a:lnTo>
                  <a:lnTo>
                    <a:pt x="4622" y="1361"/>
                  </a:lnTo>
                  <a:lnTo>
                    <a:pt x="4622" y="736"/>
                  </a:lnTo>
                  <a:lnTo>
                    <a:pt x="4444" y="778"/>
                  </a:lnTo>
                  <a:lnTo>
                    <a:pt x="4271" y="819"/>
                  </a:lnTo>
                  <a:close/>
                  <a:moveTo>
                    <a:pt x="3760" y="938"/>
                  </a:moveTo>
                  <a:lnTo>
                    <a:pt x="3760" y="938"/>
                  </a:lnTo>
                  <a:lnTo>
                    <a:pt x="3760" y="1522"/>
                  </a:lnTo>
                  <a:lnTo>
                    <a:pt x="3920" y="1492"/>
                  </a:lnTo>
                  <a:lnTo>
                    <a:pt x="4084" y="1461"/>
                  </a:lnTo>
                  <a:lnTo>
                    <a:pt x="4084" y="863"/>
                  </a:lnTo>
                  <a:lnTo>
                    <a:pt x="3920" y="901"/>
                  </a:lnTo>
                  <a:lnTo>
                    <a:pt x="3760" y="938"/>
                  </a:lnTo>
                  <a:close/>
                  <a:moveTo>
                    <a:pt x="4271" y="1640"/>
                  </a:moveTo>
                  <a:lnTo>
                    <a:pt x="4271" y="1640"/>
                  </a:lnTo>
                  <a:lnTo>
                    <a:pt x="4271" y="2245"/>
                  </a:lnTo>
                  <a:lnTo>
                    <a:pt x="4444" y="2224"/>
                  </a:lnTo>
                  <a:lnTo>
                    <a:pt x="4622" y="2202"/>
                  </a:lnTo>
                  <a:lnTo>
                    <a:pt x="4622" y="1580"/>
                  </a:lnTo>
                  <a:lnTo>
                    <a:pt x="4444" y="1609"/>
                  </a:lnTo>
                  <a:lnTo>
                    <a:pt x="4271" y="1640"/>
                  </a:lnTo>
                  <a:close/>
                  <a:moveTo>
                    <a:pt x="3760" y="1727"/>
                  </a:moveTo>
                  <a:lnTo>
                    <a:pt x="3760" y="1727"/>
                  </a:lnTo>
                  <a:lnTo>
                    <a:pt x="3760" y="2310"/>
                  </a:lnTo>
                  <a:lnTo>
                    <a:pt x="3920" y="2290"/>
                  </a:lnTo>
                  <a:lnTo>
                    <a:pt x="4084" y="2269"/>
                  </a:lnTo>
                  <a:lnTo>
                    <a:pt x="4084" y="1670"/>
                  </a:lnTo>
                  <a:lnTo>
                    <a:pt x="3920" y="1699"/>
                  </a:lnTo>
                  <a:lnTo>
                    <a:pt x="3760" y="1727"/>
                  </a:lnTo>
                  <a:close/>
                  <a:moveTo>
                    <a:pt x="4271" y="2459"/>
                  </a:moveTo>
                  <a:lnTo>
                    <a:pt x="4271" y="2459"/>
                  </a:lnTo>
                  <a:lnTo>
                    <a:pt x="4271" y="3066"/>
                  </a:lnTo>
                  <a:lnTo>
                    <a:pt x="4444" y="3055"/>
                  </a:lnTo>
                  <a:lnTo>
                    <a:pt x="4622" y="3044"/>
                  </a:lnTo>
                  <a:lnTo>
                    <a:pt x="4622" y="2421"/>
                  </a:lnTo>
                  <a:lnTo>
                    <a:pt x="4444" y="2440"/>
                  </a:lnTo>
                  <a:lnTo>
                    <a:pt x="4271" y="2459"/>
                  </a:lnTo>
                  <a:close/>
                  <a:moveTo>
                    <a:pt x="3760" y="2515"/>
                  </a:moveTo>
                  <a:lnTo>
                    <a:pt x="3760" y="2515"/>
                  </a:lnTo>
                  <a:lnTo>
                    <a:pt x="3760" y="3098"/>
                  </a:lnTo>
                  <a:lnTo>
                    <a:pt x="3920" y="3087"/>
                  </a:lnTo>
                  <a:lnTo>
                    <a:pt x="4084" y="3078"/>
                  </a:lnTo>
                  <a:lnTo>
                    <a:pt x="4084" y="2479"/>
                  </a:lnTo>
                  <a:lnTo>
                    <a:pt x="3920" y="2497"/>
                  </a:lnTo>
                  <a:lnTo>
                    <a:pt x="3760" y="2515"/>
                  </a:lnTo>
                  <a:close/>
                  <a:moveTo>
                    <a:pt x="4271" y="3279"/>
                  </a:moveTo>
                  <a:lnTo>
                    <a:pt x="4271" y="3279"/>
                  </a:lnTo>
                  <a:lnTo>
                    <a:pt x="4271" y="3886"/>
                  </a:lnTo>
                  <a:lnTo>
                    <a:pt x="4444" y="3886"/>
                  </a:lnTo>
                  <a:lnTo>
                    <a:pt x="4622" y="3886"/>
                  </a:lnTo>
                  <a:lnTo>
                    <a:pt x="4622" y="3262"/>
                  </a:lnTo>
                  <a:lnTo>
                    <a:pt x="4444" y="3270"/>
                  </a:lnTo>
                  <a:lnTo>
                    <a:pt x="4271" y="3279"/>
                  </a:lnTo>
                  <a:close/>
                  <a:moveTo>
                    <a:pt x="918" y="4350"/>
                  </a:moveTo>
                  <a:lnTo>
                    <a:pt x="918" y="4350"/>
                  </a:lnTo>
                  <a:lnTo>
                    <a:pt x="918" y="4933"/>
                  </a:lnTo>
                  <a:lnTo>
                    <a:pt x="1077" y="4933"/>
                  </a:lnTo>
                  <a:lnTo>
                    <a:pt x="1241" y="4933"/>
                  </a:lnTo>
                  <a:lnTo>
                    <a:pt x="1241" y="4334"/>
                  </a:lnTo>
                  <a:lnTo>
                    <a:pt x="1077" y="4343"/>
                  </a:lnTo>
                  <a:lnTo>
                    <a:pt x="918" y="4350"/>
                  </a:lnTo>
                  <a:close/>
                  <a:moveTo>
                    <a:pt x="1429" y="1866"/>
                  </a:moveTo>
                  <a:lnTo>
                    <a:pt x="1429" y="1866"/>
                  </a:lnTo>
                  <a:lnTo>
                    <a:pt x="1429" y="2473"/>
                  </a:lnTo>
                  <a:lnTo>
                    <a:pt x="1601" y="2441"/>
                  </a:lnTo>
                  <a:lnTo>
                    <a:pt x="1780" y="2407"/>
                  </a:lnTo>
                  <a:lnTo>
                    <a:pt x="1780" y="1784"/>
                  </a:lnTo>
                  <a:lnTo>
                    <a:pt x="1601" y="1825"/>
                  </a:lnTo>
                  <a:lnTo>
                    <a:pt x="1429" y="1866"/>
                  </a:lnTo>
                  <a:close/>
                  <a:moveTo>
                    <a:pt x="918" y="1986"/>
                  </a:moveTo>
                  <a:lnTo>
                    <a:pt x="918" y="1986"/>
                  </a:lnTo>
                  <a:lnTo>
                    <a:pt x="918" y="2569"/>
                  </a:lnTo>
                  <a:lnTo>
                    <a:pt x="1077" y="2539"/>
                  </a:lnTo>
                  <a:lnTo>
                    <a:pt x="1241" y="2509"/>
                  </a:lnTo>
                  <a:lnTo>
                    <a:pt x="1241" y="1909"/>
                  </a:lnTo>
                  <a:lnTo>
                    <a:pt x="1077" y="1948"/>
                  </a:lnTo>
                  <a:lnTo>
                    <a:pt x="918" y="1986"/>
                  </a:lnTo>
                  <a:close/>
                  <a:moveTo>
                    <a:pt x="1429" y="2686"/>
                  </a:moveTo>
                  <a:lnTo>
                    <a:pt x="1429" y="2686"/>
                  </a:lnTo>
                  <a:lnTo>
                    <a:pt x="1429" y="3293"/>
                  </a:lnTo>
                  <a:lnTo>
                    <a:pt x="1601" y="3272"/>
                  </a:lnTo>
                  <a:lnTo>
                    <a:pt x="1780" y="3249"/>
                  </a:lnTo>
                  <a:lnTo>
                    <a:pt x="1780" y="2626"/>
                  </a:lnTo>
                  <a:lnTo>
                    <a:pt x="1601" y="2656"/>
                  </a:lnTo>
                  <a:lnTo>
                    <a:pt x="1429" y="2686"/>
                  </a:lnTo>
                  <a:close/>
                  <a:moveTo>
                    <a:pt x="918" y="2773"/>
                  </a:moveTo>
                  <a:lnTo>
                    <a:pt x="918" y="2773"/>
                  </a:lnTo>
                  <a:lnTo>
                    <a:pt x="918" y="3357"/>
                  </a:lnTo>
                  <a:lnTo>
                    <a:pt x="1077" y="3337"/>
                  </a:lnTo>
                  <a:lnTo>
                    <a:pt x="1241" y="3316"/>
                  </a:lnTo>
                  <a:lnTo>
                    <a:pt x="1241" y="2718"/>
                  </a:lnTo>
                  <a:lnTo>
                    <a:pt x="1077" y="2746"/>
                  </a:lnTo>
                  <a:lnTo>
                    <a:pt x="918" y="2773"/>
                  </a:lnTo>
                  <a:close/>
                  <a:moveTo>
                    <a:pt x="1429" y="3507"/>
                  </a:moveTo>
                  <a:lnTo>
                    <a:pt x="1429" y="3507"/>
                  </a:lnTo>
                  <a:lnTo>
                    <a:pt x="1429" y="4113"/>
                  </a:lnTo>
                  <a:lnTo>
                    <a:pt x="1601" y="4103"/>
                  </a:lnTo>
                  <a:lnTo>
                    <a:pt x="1780" y="4091"/>
                  </a:lnTo>
                  <a:lnTo>
                    <a:pt x="1780" y="3468"/>
                  </a:lnTo>
                  <a:lnTo>
                    <a:pt x="1601" y="3488"/>
                  </a:lnTo>
                  <a:lnTo>
                    <a:pt x="1429" y="3507"/>
                  </a:lnTo>
                  <a:close/>
                  <a:moveTo>
                    <a:pt x="918" y="3562"/>
                  </a:moveTo>
                  <a:lnTo>
                    <a:pt x="918" y="3562"/>
                  </a:lnTo>
                  <a:lnTo>
                    <a:pt x="918" y="4145"/>
                  </a:lnTo>
                  <a:lnTo>
                    <a:pt x="1077" y="4135"/>
                  </a:lnTo>
                  <a:lnTo>
                    <a:pt x="1241" y="4125"/>
                  </a:lnTo>
                  <a:lnTo>
                    <a:pt x="1241" y="3527"/>
                  </a:lnTo>
                  <a:lnTo>
                    <a:pt x="1077" y="3544"/>
                  </a:lnTo>
                  <a:lnTo>
                    <a:pt x="918" y="3562"/>
                  </a:lnTo>
                  <a:close/>
                  <a:moveTo>
                    <a:pt x="1429" y="4326"/>
                  </a:moveTo>
                  <a:lnTo>
                    <a:pt x="1429" y="4326"/>
                  </a:lnTo>
                  <a:lnTo>
                    <a:pt x="1429" y="4933"/>
                  </a:lnTo>
                  <a:lnTo>
                    <a:pt x="1601" y="4933"/>
                  </a:lnTo>
                  <a:lnTo>
                    <a:pt x="1780" y="4933"/>
                  </a:lnTo>
                  <a:lnTo>
                    <a:pt x="1780" y="4309"/>
                  </a:lnTo>
                  <a:lnTo>
                    <a:pt x="1601" y="4318"/>
                  </a:lnTo>
                  <a:lnTo>
                    <a:pt x="1429" y="43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Ins="48215" bIns="96430" anchor="b"/>
            <a:lstStyle/>
            <a:p>
              <a:pPr algn="ctr" defTabSz="963930">
                <a:defRPr/>
              </a:pPr>
              <a:endParaRPr lang="zh-CN" altLang="en-US" sz="2000" spc="-53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Segoe UI" panose="020B0502040204020203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478386" y="2797266"/>
            <a:ext cx="899008" cy="897335"/>
            <a:chOff x="5478334" y="2797221"/>
            <a:chExt cx="899058" cy="897384"/>
          </a:xfrm>
        </p:grpSpPr>
        <p:sp>
          <p:nvSpPr>
            <p:cNvPr id="8" name="MH_Other_3"/>
            <p:cNvSpPr/>
            <p:nvPr>
              <p:custDataLst>
                <p:tags r:id="rId15"/>
              </p:custDataLst>
            </p:nvPr>
          </p:nvSpPr>
          <p:spPr bwMode="auto">
            <a:xfrm>
              <a:off x="5478334" y="2797221"/>
              <a:ext cx="899058" cy="897384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accent2"/>
              </a:solidFill>
              <a:headEnd type="none" w="med" len="med"/>
              <a:tailEnd type="none" w="med" len="med"/>
            </a:ln>
            <a:effectLst>
              <a:outerShdw blurRad="190500" dist="635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92861" tIns="154288" rIns="192861" bIns="154288"/>
            <a:lstStyle/>
            <a:p>
              <a:pPr algn="ctr" defTabSz="982980">
                <a:lnSpc>
                  <a:spcPct val="90000"/>
                </a:lnSpc>
                <a:defRPr/>
              </a:pPr>
              <a:endParaRPr lang="en-US" sz="253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Segoe UI" panose="020B05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MH_Other_8"/>
            <p:cNvSpPr>
              <a:spLocks noChangeAspect="1"/>
            </p:cNvSpPr>
            <p:nvPr>
              <p:custDataLst>
                <p:tags r:id="rId16"/>
              </p:custDataLst>
            </p:nvPr>
          </p:nvSpPr>
          <p:spPr bwMode="auto">
            <a:xfrm>
              <a:off x="5691798" y="3078491"/>
              <a:ext cx="472131" cy="334845"/>
            </a:xfrm>
            <a:custGeom>
              <a:avLst/>
              <a:gdLst>
                <a:gd name="T0" fmla="*/ 1091648 w 2509838"/>
                <a:gd name="T1" fmla="*/ 1608111 h 1787526"/>
                <a:gd name="T2" fmla="*/ 1364673 w 2509838"/>
                <a:gd name="T3" fmla="*/ 1644625 h 1787526"/>
                <a:gd name="T4" fmla="*/ 1419551 w 2509838"/>
                <a:gd name="T5" fmla="*/ 1603152 h 1787526"/>
                <a:gd name="T6" fmla="*/ 2438407 w 2509838"/>
                <a:gd name="T7" fmla="*/ 1567539 h 1787526"/>
                <a:gd name="T8" fmla="*/ 2487842 w 2509838"/>
                <a:gd name="T9" fmla="*/ 1592108 h 1787526"/>
                <a:gd name="T10" fmla="*/ 2509611 w 2509838"/>
                <a:gd name="T11" fmla="*/ 1640568 h 1787526"/>
                <a:gd name="T12" fmla="*/ 2495552 w 2509838"/>
                <a:gd name="T13" fmla="*/ 1753040 h 1787526"/>
                <a:gd name="T14" fmla="*/ 2450426 w 2509838"/>
                <a:gd name="T15" fmla="*/ 1783920 h 1787526"/>
                <a:gd name="T16" fmla="*/ 55558 w 2509838"/>
                <a:gd name="T17" fmla="*/ 1782793 h 1787526"/>
                <a:gd name="T18" fmla="*/ 12472 w 2509838"/>
                <a:gd name="T19" fmla="*/ 1750110 h 1787526"/>
                <a:gd name="T20" fmla="*/ 680 w 2509838"/>
                <a:gd name="T21" fmla="*/ 1636736 h 1787526"/>
                <a:gd name="T22" fmla="*/ 24717 w 2509838"/>
                <a:gd name="T23" fmla="*/ 1589628 h 1787526"/>
                <a:gd name="T24" fmla="*/ 75740 w 2509838"/>
                <a:gd name="T25" fmla="*/ 1567089 h 1787526"/>
                <a:gd name="T26" fmla="*/ 933501 w 2509838"/>
                <a:gd name="T27" fmla="*/ 749091 h 1787526"/>
                <a:gd name="T28" fmla="*/ 932155 w 2509838"/>
                <a:gd name="T29" fmla="*/ 1160902 h 1787526"/>
                <a:gd name="T30" fmla="*/ 829865 w 2509838"/>
                <a:gd name="T31" fmla="*/ 1167944 h 1787526"/>
                <a:gd name="T32" fmla="*/ 814387 w 2509838"/>
                <a:gd name="T33" fmla="*/ 760448 h 1787526"/>
                <a:gd name="T34" fmla="*/ 837043 w 2509838"/>
                <a:gd name="T35" fmla="*/ 738188 h 1787526"/>
                <a:gd name="T36" fmla="*/ 1416304 w 2509838"/>
                <a:gd name="T37" fmla="*/ 686474 h 1787526"/>
                <a:gd name="T38" fmla="*/ 1412034 w 2509838"/>
                <a:gd name="T39" fmla="*/ 1161601 h 1787526"/>
                <a:gd name="T40" fmla="*/ 1308659 w 2509838"/>
                <a:gd name="T41" fmla="*/ 1166588 h 1787526"/>
                <a:gd name="T42" fmla="*/ 1296074 w 2509838"/>
                <a:gd name="T43" fmla="*/ 694181 h 1787526"/>
                <a:gd name="T44" fmla="*/ 988416 w 2509838"/>
                <a:gd name="T45" fmla="*/ 671513 h 1787526"/>
                <a:gd name="T46" fmla="*/ 1088565 w 2509838"/>
                <a:gd name="T47" fmla="*/ 688968 h 1787526"/>
                <a:gd name="T48" fmla="*/ 1081281 w 2509838"/>
                <a:gd name="T49" fmla="*/ 1163414 h 1787526"/>
                <a:gd name="T50" fmla="*/ 976581 w 2509838"/>
                <a:gd name="T51" fmla="*/ 1165228 h 1787526"/>
                <a:gd name="T52" fmla="*/ 966338 w 2509838"/>
                <a:gd name="T53" fmla="*/ 691461 h 1787526"/>
                <a:gd name="T54" fmla="*/ 1546133 w 2509838"/>
                <a:gd name="T55" fmla="*/ 590550 h 1787526"/>
                <a:gd name="T56" fmla="*/ 1571170 w 2509838"/>
                <a:gd name="T57" fmla="*/ 617105 h 1787526"/>
                <a:gd name="T58" fmla="*/ 1558196 w 2509838"/>
                <a:gd name="T59" fmla="*/ 1165903 h 1787526"/>
                <a:gd name="T60" fmla="*/ 1453496 w 2509838"/>
                <a:gd name="T61" fmla="*/ 1160229 h 1787526"/>
                <a:gd name="T62" fmla="*/ 1449399 w 2509838"/>
                <a:gd name="T63" fmla="*/ 608026 h 1787526"/>
                <a:gd name="T64" fmla="*/ 1229322 w 2509838"/>
                <a:gd name="T65" fmla="*/ 590777 h 1787526"/>
                <a:gd name="T66" fmla="*/ 1252538 w 2509838"/>
                <a:gd name="T67" fmla="*/ 620282 h 1787526"/>
                <a:gd name="T68" fmla="*/ 1236833 w 2509838"/>
                <a:gd name="T69" fmla="*/ 1167492 h 1787526"/>
                <a:gd name="T70" fmla="*/ 1132815 w 2509838"/>
                <a:gd name="T71" fmla="*/ 1157959 h 1787526"/>
                <a:gd name="T72" fmla="*/ 1131450 w 2509838"/>
                <a:gd name="T73" fmla="*/ 605303 h 1787526"/>
                <a:gd name="T74" fmla="*/ 1713065 w 2509838"/>
                <a:gd name="T75" fmla="*/ 508680 h 1787526"/>
                <a:gd name="T76" fmla="*/ 1733550 w 2509838"/>
                <a:gd name="T77" fmla="*/ 545860 h 1787526"/>
                <a:gd name="T78" fmla="*/ 1715797 w 2509838"/>
                <a:gd name="T79" fmla="*/ 1168174 h 1787526"/>
                <a:gd name="T80" fmla="*/ 1612689 w 2509838"/>
                <a:gd name="T81" fmla="*/ 1153438 h 1787526"/>
                <a:gd name="T82" fmla="*/ 1614055 w 2509838"/>
                <a:gd name="T83" fmla="*/ 521829 h 1787526"/>
                <a:gd name="T84" fmla="*/ 1733550 w 2509838"/>
                <a:gd name="T85" fmla="*/ 464215 h 1787526"/>
                <a:gd name="T86" fmla="*/ 1501548 w 2509838"/>
                <a:gd name="T87" fmla="*/ 379141 h 1787526"/>
                <a:gd name="T88" fmla="*/ 188232 w 2509838"/>
                <a:gd name="T89" fmla="*/ 103187 h 1787526"/>
                <a:gd name="T90" fmla="*/ 158976 w 2509838"/>
                <a:gd name="T91" fmla="*/ 139700 h 1787526"/>
                <a:gd name="T92" fmla="*/ 160110 w 2509838"/>
                <a:gd name="T93" fmla="*/ 1353684 h 1787526"/>
                <a:gd name="T94" fmla="*/ 191407 w 2509838"/>
                <a:gd name="T95" fmla="*/ 1389063 h 1787526"/>
                <a:gd name="T96" fmla="*/ 2288041 w 2509838"/>
                <a:gd name="T97" fmla="*/ 1398588 h 1787526"/>
                <a:gd name="T98" fmla="*/ 2332945 w 2509838"/>
                <a:gd name="T99" fmla="*/ 1378857 h 1787526"/>
                <a:gd name="T100" fmla="*/ 2354036 w 2509838"/>
                <a:gd name="T101" fmla="*/ 1337129 h 1787526"/>
                <a:gd name="T102" fmla="*/ 2343830 w 2509838"/>
                <a:gd name="T103" fmla="*/ 124505 h 1787526"/>
                <a:gd name="T104" fmla="*/ 2305957 w 2509838"/>
                <a:gd name="T105" fmla="*/ 95704 h 1787526"/>
                <a:gd name="T106" fmla="*/ 2436813 w 2509838"/>
                <a:gd name="T107" fmla="*/ 680 h 1787526"/>
                <a:gd name="T108" fmla="*/ 2486479 w 2509838"/>
                <a:gd name="T109" fmla="*/ 25400 h 1787526"/>
                <a:gd name="T110" fmla="*/ 2508250 w 2509838"/>
                <a:gd name="T111" fmla="*/ 74159 h 1787526"/>
                <a:gd name="T112" fmla="*/ 2493963 w 2509838"/>
                <a:gd name="T113" fmla="*/ 1455965 h 1787526"/>
                <a:gd name="T114" fmla="*/ 2449286 w 2509838"/>
                <a:gd name="T115" fmla="*/ 1487034 h 1787526"/>
                <a:gd name="T116" fmla="*/ 57150 w 2509838"/>
                <a:gd name="T117" fmla="*/ 1485674 h 1787526"/>
                <a:gd name="T118" fmla="*/ 13833 w 2509838"/>
                <a:gd name="T119" fmla="*/ 1452790 h 1787526"/>
                <a:gd name="T120" fmla="*/ 2041 w 2509838"/>
                <a:gd name="T121" fmla="*/ 70304 h 1787526"/>
                <a:gd name="T122" fmla="*/ 26307 w 2509838"/>
                <a:gd name="T123" fmla="*/ 22905 h 1787526"/>
                <a:gd name="T124" fmla="*/ 77333 w 2509838"/>
                <a:gd name="T125" fmla="*/ 227 h 178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09838" h="1787526">
                  <a:moveTo>
                    <a:pt x="80048" y="1566863"/>
                  </a:moveTo>
                  <a:lnTo>
                    <a:pt x="84357" y="1566863"/>
                  </a:lnTo>
                  <a:lnTo>
                    <a:pt x="1096637" y="1566863"/>
                  </a:lnTo>
                  <a:lnTo>
                    <a:pt x="1094823" y="1569568"/>
                  </a:lnTo>
                  <a:lnTo>
                    <a:pt x="1093235" y="1572498"/>
                  </a:lnTo>
                  <a:lnTo>
                    <a:pt x="1092102" y="1575879"/>
                  </a:lnTo>
                  <a:lnTo>
                    <a:pt x="1090968" y="1579035"/>
                  </a:lnTo>
                  <a:lnTo>
                    <a:pt x="1090287" y="1582415"/>
                  </a:lnTo>
                  <a:lnTo>
                    <a:pt x="1089607" y="1585571"/>
                  </a:lnTo>
                  <a:lnTo>
                    <a:pt x="1089380" y="1589177"/>
                  </a:lnTo>
                  <a:lnTo>
                    <a:pt x="1089154" y="1592558"/>
                  </a:lnTo>
                  <a:lnTo>
                    <a:pt x="1089380" y="1597968"/>
                  </a:lnTo>
                  <a:lnTo>
                    <a:pt x="1090287" y="1603152"/>
                  </a:lnTo>
                  <a:lnTo>
                    <a:pt x="1091648" y="1608111"/>
                  </a:lnTo>
                  <a:lnTo>
                    <a:pt x="1093689" y="1612844"/>
                  </a:lnTo>
                  <a:lnTo>
                    <a:pt x="1095957" y="1617352"/>
                  </a:lnTo>
                  <a:lnTo>
                    <a:pt x="1098678" y="1621634"/>
                  </a:lnTo>
                  <a:lnTo>
                    <a:pt x="1101853" y="1625692"/>
                  </a:lnTo>
                  <a:lnTo>
                    <a:pt x="1105481" y="1629523"/>
                  </a:lnTo>
                  <a:lnTo>
                    <a:pt x="1109563" y="1632679"/>
                  </a:lnTo>
                  <a:lnTo>
                    <a:pt x="1113871" y="1635834"/>
                  </a:lnTo>
                  <a:lnTo>
                    <a:pt x="1118633" y="1638314"/>
                  </a:lnTo>
                  <a:lnTo>
                    <a:pt x="1123395" y="1640568"/>
                  </a:lnTo>
                  <a:lnTo>
                    <a:pt x="1128611" y="1642371"/>
                  </a:lnTo>
                  <a:lnTo>
                    <a:pt x="1134053" y="1643498"/>
                  </a:lnTo>
                  <a:lnTo>
                    <a:pt x="1139496" y="1644174"/>
                  </a:lnTo>
                  <a:lnTo>
                    <a:pt x="1145391" y="1644625"/>
                  </a:lnTo>
                  <a:lnTo>
                    <a:pt x="1364673" y="1644625"/>
                  </a:lnTo>
                  <a:lnTo>
                    <a:pt x="1370343" y="1644174"/>
                  </a:lnTo>
                  <a:lnTo>
                    <a:pt x="1376012" y="1643498"/>
                  </a:lnTo>
                  <a:lnTo>
                    <a:pt x="1381227" y="1642371"/>
                  </a:lnTo>
                  <a:lnTo>
                    <a:pt x="1386443" y="1640568"/>
                  </a:lnTo>
                  <a:lnTo>
                    <a:pt x="1391432" y="1638314"/>
                  </a:lnTo>
                  <a:lnTo>
                    <a:pt x="1396194" y="1635834"/>
                  </a:lnTo>
                  <a:lnTo>
                    <a:pt x="1400502" y="1632679"/>
                  </a:lnTo>
                  <a:lnTo>
                    <a:pt x="1404357" y="1629523"/>
                  </a:lnTo>
                  <a:lnTo>
                    <a:pt x="1407986" y="1625692"/>
                  </a:lnTo>
                  <a:lnTo>
                    <a:pt x="1411160" y="1621634"/>
                  </a:lnTo>
                  <a:lnTo>
                    <a:pt x="1414108" y="1617352"/>
                  </a:lnTo>
                  <a:lnTo>
                    <a:pt x="1416376" y="1612844"/>
                  </a:lnTo>
                  <a:lnTo>
                    <a:pt x="1418417" y="1608111"/>
                  </a:lnTo>
                  <a:lnTo>
                    <a:pt x="1419551" y="1603152"/>
                  </a:lnTo>
                  <a:lnTo>
                    <a:pt x="1420684" y="1597968"/>
                  </a:lnTo>
                  <a:lnTo>
                    <a:pt x="1420911" y="1592558"/>
                  </a:lnTo>
                  <a:lnTo>
                    <a:pt x="1420684" y="1589177"/>
                  </a:lnTo>
                  <a:lnTo>
                    <a:pt x="1420231" y="1585571"/>
                  </a:lnTo>
                  <a:lnTo>
                    <a:pt x="1419551" y="1582415"/>
                  </a:lnTo>
                  <a:lnTo>
                    <a:pt x="1418870" y="1579035"/>
                  </a:lnTo>
                  <a:lnTo>
                    <a:pt x="1417737" y="1575879"/>
                  </a:lnTo>
                  <a:lnTo>
                    <a:pt x="1416603" y="1572498"/>
                  </a:lnTo>
                  <a:lnTo>
                    <a:pt x="1415015" y="1569568"/>
                  </a:lnTo>
                  <a:lnTo>
                    <a:pt x="1413201" y="1566863"/>
                  </a:lnTo>
                  <a:lnTo>
                    <a:pt x="2425481" y="1566863"/>
                  </a:lnTo>
                  <a:lnTo>
                    <a:pt x="2429790" y="1566863"/>
                  </a:lnTo>
                  <a:lnTo>
                    <a:pt x="2434099" y="1567089"/>
                  </a:lnTo>
                  <a:lnTo>
                    <a:pt x="2438407" y="1567539"/>
                  </a:lnTo>
                  <a:lnTo>
                    <a:pt x="2442489" y="1568216"/>
                  </a:lnTo>
                  <a:lnTo>
                    <a:pt x="2446571" y="1569117"/>
                  </a:lnTo>
                  <a:lnTo>
                    <a:pt x="2450426" y="1570244"/>
                  </a:lnTo>
                  <a:lnTo>
                    <a:pt x="2454507" y="1571596"/>
                  </a:lnTo>
                  <a:lnTo>
                    <a:pt x="2458362" y="1572723"/>
                  </a:lnTo>
                  <a:lnTo>
                    <a:pt x="2462217" y="1574301"/>
                  </a:lnTo>
                  <a:lnTo>
                    <a:pt x="2465619" y="1576104"/>
                  </a:lnTo>
                  <a:lnTo>
                    <a:pt x="2469247" y="1578133"/>
                  </a:lnTo>
                  <a:lnTo>
                    <a:pt x="2472422" y="1580162"/>
                  </a:lnTo>
                  <a:lnTo>
                    <a:pt x="2476050" y="1581965"/>
                  </a:lnTo>
                  <a:lnTo>
                    <a:pt x="2478998" y="1584669"/>
                  </a:lnTo>
                  <a:lnTo>
                    <a:pt x="2482173" y="1586923"/>
                  </a:lnTo>
                  <a:lnTo>
                    <a:pt x="2485121" y="1589628"/>
                  </a:lnTo>
                  <a:lnTo>
                    <a:pt x="2487842" y="1592108"/>
                  </a:lnTo>
                  <a:lnTo>
                    <a:pt x="2490336" y="1595038"/>
                  </a:lnTo>
                  <a:lnTo>
                    <a:pt x="2492831" y="1597968"/>
                  </a:lnTo>
                  <a:lnTo>
                    <a:pt x="2495552" y="1601123"/>
                  </a:lnTo>
                  <a:lnTo>
                    <a:pt x="2497366" y="1604054"/>
                  </a:lnTo>
                  <a:lnTo>
                    <a:pt x="2499407" y="1607434"/>
                  </a:lnTo>
                  <a:lnTo>
                    <a:pt x="2501448" y="1610815"/>
                  </a:lnTo>
                  <a:lnTo>
                    <a:pt x="2503035" y="1614196"/>
                  </a:lnTo>
                  <a:lnTo>
                    <a:pt x="2504623" y="1618028"/>
                  </a:lnTo>
                  <a:lnTo>
                    <a:pt x="2505983" y="1621409"/>
                  </a:lnTo>
                  <a:lnTo>
                    <a:pt x="2507117" y="1625241"/>
                  </a:lnTo>
                  <a:lnTo>
                    <a:pt x="2508024" y="1629073"/>
                  </a:lnTo>
                  <a:lnTo>
                    <a:pt x="2508704" y="1632679"/>
                  </a:lnTo>
                  <a:lnTo>
                    <a:pt x="2509385" y="1636736"/>
                  </a:lnTo>
                  <a:lnTo>
                    <a:pt x="2509611" y="1640568"/>
                  </a:lnTo>
                  <a:lnTo>
                    <a:pt x="2509838" y="1644625"/>
                  </a:lnTo>
                  <a:lnTo>
                    <a:pt x="2509838" y="1709764"/>
                  </a:lnTo>
                  <a:lnTo>
                    <a:pt x="2509611" y="1713822"/>
                  </a:lnTo>
                  <a:lnTo>
                    <a:pt x="2509385" y="1717428"/>
                  </a:lnTo>
                  <a:lnTo>
                    <a:pt x="2508704" y="1721485"/>
                  </a:lnTo>
                  <a:lnTo>
                    <a:pt x="2508024" y="1725317"/>
                  </a:lnTo>
                  <a:lnTo>
                    <a:pt x="2507117" y="1729148"/>
                  </a:lnTo>
                  <a:lnTo>
                    <a:pt x="2505983" y="1732755"/>
                  </a:lnTo>
                  <a:lnTo>
                    <a:pt x="2504623" y="1736361"/>
                  </a:lnTo>
                  <a:lnTo>
                    <a:pt x="2503035" y="1740193"/>
                  </a:lnTo>
                  <a:lnTo>
                    <a:pt x="2501448" y="1743348"/>
                  </a:lnTo>
                  <a:lnTo>
                    <a:pt x="2499407" y="1746955"/>
                  </a:lnTo>
                  <a:lnTo>
                    <a:pt x="2497366" y="1750110"/>
                  </a:lnTo>
                  <a:lnTo>
                    <a:pt x="2495552" y="1753040"/>
                  </a:lnTo>
                  <a:lnTo>
                    <a:pt x="2492831" y="1756421"/>
                  </a:lnTo>
                  <a:lnTo>
                    <a:pt x="2490336" y="1759126"/>
                  </a:lnTo>
                  <a:lnTo>
                    <a:pt x="2487842" y="1762282"/>
                  </a:lnTo>
                  <a:lnTo>
                    <a:pt x="2485121" y="1764761"/>
                  </a:lnTo>
                  <a:lnTo>
                    <a:pt x="2482173" y="1767466"/>
                  </a:lnTo>
                  <a:lnTo>
                    <a:pt x="2478998" y="1769720"/>
                  </a:lnTo>
                  <a:lnTo>
                    <a:pt x="2476050" y="1772199"/>
                  </a:lnTo>
                  <a:lnTo>
                    <a:pt x="2472422" y="1774228"/>
                  </a:lnTo>
                  <a:lnTo>
                    <a:pt x="2469247" y="1776256"/>
                  </a:lnTo>
                  <a:lnTo>
                    <a:pt x="2465619" y="1778285"/>
                  </a:lnTo>
                  <a:lnTo>
                    <a:pt x="2462217" y="1780088"/>
                  </a:lnTo>
                  <a:lnTo>
                    <a:pt x="2458362" y="1781440"/>
                  </a:lnTo>
                  <a:lnTo>
                    <a:pt x="2454507" y="1782793"/>
                  </a:lnTo>
                  <a:lnTo>
                    <a:pt x="2450426" y="1783920"/>
                  </a:lnTo>
                  <a:lnTo>
                    <a:pt x="2446571" y="1785272"/>
                  </a:lnTo>
                  <a:lnTo>
                    <a:pt x="2442489" y="1785948"/>
                  </a:lnTo>
                  <a:lnTo>
                    <a:pt x="2438407" y="1786850"/>
                  </a:lnTo>
                  <a:lnTo>
                    <a:pt x="2434099" y="1787301"/>
                  </a:lnTo>
                  <a:lnTo>
                    <a:pt x="2429790" y="1787526"/>
                  </a:lnTo>
                  <a:lnTo>
                    <a:pt x="2425481" y="1787526"/>
                  </a:lnTo>
                  <a:lnTo>
                    <a:pt x="84357" y="1787526"/>
                  </a:lnTo>
                  <a:lnTo>
                    <a:pt x="80048" y="1787526"/>
                  </a:lnTo>
                  <a:lnTo>
                    <a:pt x="75740" y="1787301"/>
                  </a:lnTo>
                  <a:lnTo>
                    <a:pt x="71431" y="1786850"/>
                  </a:lnTo>
                  <a:lnTo>
                    <a:pt x="67349" y="1785948"/>
                  </a:lnTo>
                  <a:lnTo>
                    <a:pt x="63494" y="1785272"/>
                  </a:lnTo>
                  <a:lnTo>
                    <a:pt x="59413" y="1783920"/>
                  </a:lnTo>
                  <a:lnTo>
                    <a:pt x="55558" y="1782793"/>
                  </a:lnTo>
                  <a:lnTo>
                    <a:pt x="51476" y="1781440"/>
                  </a:lnTo>
                  <a:lnTo>
                    <a:pt x="48074" y="1780088"/>
                  </a:lnTo>
                  <a:lnTo>
                    <a:pt x="44219" y="1778285"/>
                  </a:lnTo>
                  <a:lnTo>
                    <a:pt x="40591" y="1776256"/>
                  </a:lnTo>
                  <a:lnTo>
                    <a:pt x="37416" y="1774228"/>
                  </a:lnTo>
                  <a:lnTo>
                    <a:pt x="33788" y="1772199"/>
                  </a:lnTo>
                  <a:lnTo>
                    <a:pt x="30840" y="1769720"/>
                  </a:lnTo>
                  <a:lnTo>
                    <a:pt x="27892" y="1767466"/>
                  </a:lnTo>
                  <a:lnTo>
                    <a:pt x="24717" y="1764761"/>
                  </a:lnTo>
                  <a:lnTo>
                    <a:pt x="21996" y="1762282"/>
                  </a:lnTo>
                  <a:lnTo>
                    <a:pt x="19502" y="1759126"/>
                  </a:lnTo>
                  <a:lnTo>
                    <a:pt x="17007" y="1756421"/>
                  </a:lnTo>
                  <a:lnTo>
                    <a:pt x="14513" y="1753040"/>
                  </a:lnTo>
                  <a:lnTo>
                    <a:pt x="12472" y="1750110"/>
                  </a:lnTo>
                  <a:lnTo>
                    <a:pt x="10431" y="1746955"/>
                  </a:lnTo>
                  <a:lnTo>
                    <a:pt x="8390" y="1743348"/>
                  </a:lnTo>
                  <a:lnTo>
                    <a:pt x="6803" y="1740193"/>
                  </a:lnTo>
                  <a:lnTo>
                    <a:pt x="5442" y="1736361"/>
                  </a:lnTo>
                  <a:lnTo>
                    <a:pt x="3855" y="1732755"/>
                  </a:lnTo>
                  <a:lnTo>
                    <a:pt x="2948" y="1729148"/>
                  </a:lnTo>
                  <a:lnTo>
                    <a:pt x="1814" y="1725317"/>
                  </a:lnTo>
                  <a:lnTo>
                    <a:pt x="1134" y="1721485"/>
                  </a:lnTo>
                  <a:lnTo>
                    <a:pt x="680" y="1717428"/>
                  </a:lnTo>
                  <a:lnTo>
                    <a:pt x="227" y="1713822"/>
                  </a:lnTo>
                  <a:lnTo>
                    <a:pt x="0" y="1709764"/>
                  </a:lnTo>
                  <a:lnTo>
                    <a:pt x="0" y="1644625"/>
                  </a:lnTo>
                  <a:lnTo>
                    <a:pt x="227" y="1640568"/>
                  </a:lnTo>
                  <a:lnTo>
                    <a:pt x="680" y="1636736"/>
                  </a:lnTo>
                  <a:lnTo>
                    <a:pt x="1134" y="1632679"/>
                  </a:lnTo>
                  <a:lnTo>
                    <a:pt x="1814" y="1629073"/>
                  </a:lnTo>
                  <a:lnTo>
                    <a:pt x="2948" y="1625241"/>
                  </a:lnTo>
                  <a:lnTo>
                    <a:pt x="3855" y="1621409"/>
                  </a:lnTo>
                  <a:lnTo>
                    <a:pt x="5442" y="1618028"/>
                  </a:lnTo>
                  <a:lnTo>
                    <a:pt x="6803" y="1614196"/>
                  </a:lnTo>
                  <a:lnTo>
                    <a:pt x="8390" y="1610815"/>
                  </a:lnTo>
                  <a:lnTo>
                    <a:pt x="10431" y="1607434"/>
                  </a:lnTo>
                  <a:lnTo>
                    <a:pt x="12472" y="1604054"/>
                  </a:lnTo>
                  <a:lnTo>
                    <a:pt x="14513" y="1601123"/>
                  </a:lnTo>
                  <a:lnTo>
                    <a:pt x="17007" y="1597968"/>
                  </a:lnTo>
                  <a:lnTo>
                    <a:pt x="19502" y="1595038"/>
                  </a:lnTo>
                  <a:lnTo>
                    <a:pt x="21996" y="1592108"/>
                  </a:lnTo>
                  <a:lnTo>
                    <a:pt x="24717" y="1589628"/>
                  </a:lnTo>
                  <a:lnTo>
                    <a:pt x="27892" y="1586923"/>
                  </a:lnTo>
                  <a:lnTo>
                    <a:pt x="30840" y="1584669"/>
                  </a:lnTo>
                  <a:lnTo>
                    <a:pt x="33788" y="1581965"/>
                  </a:lnTo>
                  <a:lnTo>
                    <a:pt x="37416" y="1580162"/>
                  </a:lnTo>
                  <a:lnTo>
                    <a:pt x="40591" y="1578133"/>
                  </a:lnTo>
                  <a:lnTo>
                    <a:pt x="44219" y="1576104"/>
                  </a:lnTo>
                  <a:lnTo>
                    <a:pt x="48074" y="1574301"/>
                  </a:lnTo>
                  <a:lnTo>
                    <a:pt x="51476" y="1572723"/>
                  </a:lnTo>
                  <a:lnTo>
                    <a:pt x="55558" y="1571596"/>
                  </a:lnTo>
                  <a:lnTo>
                    <a:pt x="59413" y="1570244"/>
                  </a:lnTo>
                  <a:lnTo>
                    <a:pt x="63494" y="1569117"/>
                  </a:lnTo>
                  <a:lnTo>
                    <a:pt x="67349" y="1568216"/>
                  </a:lnTo>
                  <a:lnTo>
                    <a:pt x="71431" y="1567539"/>
                  </a:lnTo>
                  <a:lnTo>
                    <a:pt x="75740" y="1567089"/>
                  </a:lnTo>
                  <a:lnTo>
                    <a:pt x="80048" y="1566863"/>
                  </a:lnTo>
                  <a:close/>
                  <a:moveTo>
                    <a:pt x="837043" y="738188"/>
                  </a:moveTo>
                  <a:lnTo>
                    <a:pt x="839735" y="738188"/>
                  </a:lnTo>
                  <a:lnTo>
                    <a:pt x="912639" y="738188"/>
                  </a:lnTo>
                  <a:lnTo>
                    <a:pt x="915107" y="738188"/>
                  </a:lnTo>
                  <a:lnTo>
                    <a:pt x="917575" y="738870"/>
                  </a:lnTo>
                  <a:lnTo>
                    <a:pt x="920042" y="739324"/>
                  </a:lnTo>
                  <a:lnTo>
                    <a:pt x="922285" y="740232"/>
                  </a:lnTo>
                  <a:lnTo>
                    <a:pt x="924529" y="741368"/>
                  </a:lnTo>
                  <a:lnTo>
                    <a:pt x="926772" y="742504"/>
                  </a:lnTo>
                  <a:lnTo>
                    <a:pt x="928791" y="743867"/>
                  </a:lnTo>
                  <a:lnTo>
                    <a:pt x="930585" y="745684"/>
                  </a:lnTo>
                  <a:lnTo>
                    <a:pt x="932155" y="747047"/>
                  </a:lnTo>
                  <a:lnTo>
                    <a:pt x="933501" y="749091"/>
                  </a:lnTo>
                  <a:lnTo>
                    <a:pt x="934847" y="751135"/>
                  </a:lnTo>
                  <a:lnTo>
                    <a:pt x="936193" y="753407"/>
                  </a:lnTo>
                  <a:lnTo>
                    <a:pt x="936866" y="755678"/>
                  </a:lnTo>
                  <a:lnTo>
                    <a:pt x="937315" y="757950"/>
                  </a:lnTo>
                  <a:lnTo>
                    <a:pt x="937763" y="760448"/>
                  </a:lnTo>
                  <a:lnTo>
                    <a:pt x="938212" y="762947"/>
                  </a:lnTo>
                  <a:lnTo>
                    <a:pt x="938212" y="1145229"/>
                  </a:lnTo>
                  <a:lnTo>
                    <a:pt x="937763" y="1147728"/>
                  </a:lnTo>
                  <a:lnTo>
                    <a:pt x="937315" y="1150227"/>
                  </a:lnTo>
                  <a:lnTo>
                    <a:pt x="936866" y="1152498"/>
                  </a:lnTo>
                  <a:lnTo>
                    <a:pt x="936193" y="1154770"/>
                  </a:lnTo>
                  <a:lnTo>
                    <a:pt x="934847" y="1157041"/>
                  </a:lnTo>
                  <a:lnTo>
                    <a:pt x="933501" y="1159085"/>
                  </a:lnTo>
                  <a:lnTo>
                    <a:pt x="932155" y="1160902"/>
                  </a:lnTo>
                  <a:lnTo>
                    <a:pt x="930585" y="1162720"/>
                  </a:lnTo>
                  <a:lnTo>
                    <a:pt x="928791" y="1164537"/>
                  </a:lnTo>
                  <a:lnTo>
                    <a:pt x="926772" y="1165672"/>
                  </a:lnTo>
                  <a:lnTo>
                    <a:pt x="924529" y="1167035"/>
                  </a:lnTo>
                  <a:lnTo>
                    <a:pt x="922285" y="1167944"/>
                  </a:lnTo>
                  <a:lnTo>
                    <a:pt x="920042" y="1168852"/>
                  </a:lnTo>
                  <a:lnTo>
                    <a:pt x="917575" y="1169534"/>
                  </a:lnTo>
                  <a:lnTo>
                    <a:pt x="915107" y="1169761"/>
                  </a:lnTo>
                  <a:lnTo>
                    <a:pt x="912639" y="1169988"/>
                  </a:lnTo>
                  <a:lnTo>
                    <a:pt x="839735" y="1169988"/>
                  </a:lnTo>
                  <a:lnTo>
                    <a:pt x="837043" y="1169761"/>
                  </a:lnTo>
                  <a:lnTo>
                    <a:pt x="834576" y="1169534"/>
                  </a:lnTo>
                  <a:lnTo>
                    <a:pt x="832108" y="1168852"/>
                  </a:lnTo>
                  <a:lnTo>
                    <a:pt x="829865" y="1167944"/>
                  </a:lnTo>
                  <a:lnTo>
                    <a:pt x="827622" y="1167035"/>
                  </a:lnTo>
                  <a:lnTo>
                    <a:pt x="825603" y="1165672"/>
                  </a:lnTo>
                  <a:lnTo>
                    <a:pt x="823584" y="1164537"/>
                  </a:lnTo>
                  <a:lnTo>
                    <a:pt x="821790" y="1162720"/>
                  </a:lnTo>
                  <a:lnTo>
                    <a:pt x="819995" y="1160902"/>
                  </a:lnTo>
                  <a:lnTo>
                    <a:pt x="818649" y="1159085"/>
                  </a:lnTo>
                  <a:lnTo>
                    <a:pt x="817303" y="1157041"/>
                  </a:lnTo>
                  <a:lnTo>
                    <a:pt x="816406" y="1154770"/>
                  </a:lnTo>
                  <a:lnTo>
                    <a:pt x="815284" y="1152498"/>
                  </a:lnTo>
                  <a:lnTo>
                    <a:pt x="814836" y="1150227"/>
                  </a:lnTo>
                  <a:lnTo>
                    <a:pt x="814387" y="1147728"/>
                  </a:lnTo>
                  <a:lnTo>
                    <a:pt x="814387" y="1145229"/>
                  </a:lnTo>
                  <a:lnTo>
                    <a:pt x="814387" y="762947"/>
                  </a:lnTo>
                  <a:lnTo>
                    <a:pt x="814387" y="760448"/>
                  </a:lnTo>
                  <a:lnTo>
                    <a:pt x="814836" y="757950"/>
                  </a:lnTo>
                  <a:lnTo>
                    <a:pt x="815284" y="755678"/>
                  </a:lnTo>
                  <a:lnTo>
                    <a:pt x="816406" y="753407"/>
                  </a:lnTo>
                  <a:lnTo>
                    <a:pt x="817303" y="751135"/>
                  </a:lnTo>
                  <a:lnTo>
                    <a:pt x="818649" y="749091"/>
                  </a:lnTo>
                  <a:lnTo>
                    <a:pt x="819995" y="747047"/>
                  </a:lnTo>
                  <a:lnTo>
                    <a:pt x="821790" y="745684"/>
                  </a:lnTo>
                  <a:lnTo>
                    <a:pt x="823584" y="743867"/>
                  </a:lnTo>
                  <a:lnTo>
                    <a:pt x="825603" y="742504"/>
                  </a:lnTo>
                  <a:lnTo>
                    <a:pt x="827622" y="741368"/>
                  </a:lnTo>
                  <a:lnTo>
                    <a:pt x="829865" y="740232"/>
                  </a:lnTo>
                  <a:lnTo>
                    <a:pt x="832108" y="739324"/>
                  </a:lnTo>
                  <a:lnTo>
                    <a:pt x="834576" y="738870"/>
                  </a:lnTo>
                  <a:lnTo>
                    <a:pt x="837043" y="738188"/>
                  </a:lnTo>
                  <a:close/>
                  <a:moveTo>
                    <a:pt x="1318322" y="671513"/>
                  </a:moveTo>
                  <a:lnTo>
                    <a:pt x="1320794" y="671513"/>
                  </a:lnTo>
                  <a:lnTo>
                    <a:pt x="1394056" y="671513"/>
                  </a:lnTo>
                  <a:lnTo>
                    <a:pt x="1396528" y="671513"/>
                  </a:lnTo>
                  <a:lnTo>
                    <a:pt x="1399000" y="671966"/>
                  </a:lnTo>
                  <a:lnTo>
                    <a:pt x="1401472" y="672873"/>
                  </a:lnTo>
                  <a:lnTo>
                    <a:pt x="1403719" y="673553"/>
                  </a:lnTo>
                  <a:lnTo>
                    <a:pt x="1405966" y="674913"/>
                  </a:lnTo>
                  <a:lnTo>
                    <a:pt x="1408213" y="676273"/>
                  </a:lnTo>
                  <a:lnTo>
                    <a:pt x="1410011" y="677860"/>
                  </a:lnTo>
                  <a:lnTo>
                    <a:pt x="1412034" y="679900"/>
                  </a:lnTo>
                  <a:lnTo>
                    <a:pt x="1413607" y="681941"/>
                  </a:lnTo>
                  <a:lnTo>
                    <a:pt x="1414955" y="683981"/>
                  </a:lnTo>
                  <a:lnTo>
                    <a:pt x="1416304" y="686474"/>
                  </a:lnTo>
                  <a:lnTo>
                    <a:pt x="1417203" y="688968"/>
                  </a:lnTo>
                  <a:lnTo>
                    <a:pt x="1418326" y="691461"/>
                  </a:lnTo>
                  <a:lnTo>
                    <a:pt x="1418776" y="694181"/>
                  </a:lnTo>
                  <a:lnTo>
                    <a:pt x="1419225" y="696902"/>
                  </a:lnTo>
                  <a:lnTo>
                    <a:pt x="1419225" y="699848"/>
                  </a:lnTo>
                  <a:lnTo>
                    <a:pt x="1419225" y="1141426"/>
                  </a:lnTo>
                  <a:lnTo>
                    <a:pt x="1419225" y="1144373"/>
                  </a:lnTo>
                  <a:lnTo>
                    <a:pt x="1418776" y="1147320"/>
                  </a:lnTo>
                  <a:lnTo>
                    <a:pt x="1418326" y="1149813"/>
                  </a:lnTo>
                  <a:lnTo>
                    <a:pt x="1417203" y="1152534"/>
                  </a:lnTo>
                  <a:lnTo>
                    <a:pt x="1416304" y="1155254"/>
                  </a:lnTo>
                  <a:lnTo>
                    <a:pt x="1414955" y="1157521"/>
                  </a:lnTo>
                  <a:lnTo>
                    <a:pt x="1413607" y="1159787"/>
                  </a:lnTo>
                  <a:lnTo>
                    <a:pt x="1412034" y="1161601"/>
                  </a:lnTo>
                  <a:lnTo>
                    <a:pt x="1410011" y="1163414"/>
                  </a:lnTo>
                  <a:lnTo>
                    <a:pt x="1408213" y="1165228"/>
                  </a:lnTo>
                  <a:lnTo>
                    <a:pt x="1405966" y="1166588"/>
                  </a:lnTo>
                  <a:lnTo>
                    <a:pt x="1403719" y="1167721"/>
                  </a:lnTo>
                  <a:lnTo>
                    <a:pt x="1401472" y="1168855"/>
                  </a:lnTo>
                  <a:lnTo>
                    <a:pt x="1399000" y="1169535"/>
                  </a:lnTo>
                  <a:lnTo>
                    <a:pt x="1396528" y="1169761"/>
                  </a:lnTo>
                  <a:lnTo>
                    <a:pt x="1394056" y="1169988"/>
                  </a:lnTo>
                  <a:lnTo>
                    <a:pt x="1320794" y="1169988"/>
                  </a:lnTo>
                  <a:lnTo>
                    <a:pt x="1318322" y="1169761"/>
                  </a:lnTo>
                  <a:lnTo>
                    <a:pt x="1315850" y="1169535"/>
                  </a:lnTo>
                  <a:lnTo>
                    <a:pt x="1313154" y="1168855"/>
                  </a:lnTo>
                  <a:lnTo>
                    <a:pt x="1310906" y="1167721"/>
                  </a:lnTo>
                  <a:lnTo>
                    <a:pt x="1308659" y="1166588"/>
                  </a:lnTo>
                  <a:lnTo>
                    <a:pt x="1306861" y="1165228"/>
                  </a:lnTo>
                  <a:lnTo>
                    <a:pt x="1304839" y="1163414"/>
                  </a:lnTo>
                  <a:lnTo>
                    <a:pt x="1303041" y="1161601"/>
                  </a:lnTo>
                  <a:lnTo>
                    <a:pt x="1301243" y="1159787"/>
                  </a:lnTo>
                  <a:lnTo>
                    <a:pt x="1299670" y="1157521"/>
                  </a:lnTo>
                  <a:lnTo>
                    <a:pt x="1298546" y="1155254"/>
                  </a:lnTo>
                  <a:lnTo>
                    <a:pt x="1297423" y="1152534"/>
                  </a:lnTo>
                  <a:lnTo>
                    <a:pt x="1296524" y="1149813"/>
                  </a:lnTo>
                  <a:lnTo>
                    <a:pt x="1296074" y="1147320"/>
                  </a:lnTo>
                  <a:lnTo>
                    <a:pt x="1295400" y="1144373"/>
                  </a:lnTo>
                  <a:lnTo>
                    <a:pt x="1295400" y="1141426"/>
                  </a:lnTo>
                  <a:lnTo>
                    <a:pt x="1295400" y="699848"/>
                  </a:lnTo>
                  <a:lnTo>
                    <a:pt x="1295400" y="696902"/>
                  </a:lnTo>
                  <a:lnTo>
                    <a:pt x="1296074" y="694181"/>
                  </a:lnTo>
                  <a:lnTo>
                    <a:pt x="1296524" y="691461"/>
                  </a:lnTo>
                  <a:lnTo>
                    <a:pt x="1297423" y="688968"/>
                  </a:lnTo>
                  <a:lnTo>
                    <a:pt x="1298546" y="686474"/>
                  </a:lnTo>
                  <a:lnTo>
                    <a:pt x="1299670" y="683981"/>
                  </a:lnTo>
                  <a:lnTo>
                    <a:pt x="1301243" y="681941"/>
                  </a:lnTo>
                  <a:lnTo>
                    <a:pt x="1303041" y="679900"/>
                  </a:lnTo>
                  <a:lnTo>
                    <a:pt x="1304839" y="677860"/>
                  </a:lnTo>
                  <a:lnTo>
                    <a:pt x="1306861" y="676273"/>
                  </a:lnTo>
                  <a:lnTo>
                    <a:pt x="1308659" y="674913"/>
                  </a:lnTo>
                  <a:lnTo>
                    <a:pt x="1310906" y="673553"/>
                  </a:lnTo>
                  <a:lnTo>
                    <a:pt x="1313154" y="672873"/>
                  </a:lnTo>
                  <a:lnTo>
                    <a:pt x="1315850" y="671966"/>
                  </a:lnTo>
                  <a:lnTo>
                    <a:pt x="1318322" y="671513"/>
                  </a:lnTo>
                  <a:close/>
                  <a:moveTo>
                    <a:pt x="988416" y="671513"/>
                  </a:moveTo>
                  <a:lnTo>
                    <a:pt x="990920" y="671513"/>
                  </a:lnTo>
                  <a:lnTo>
                    <a:pt x="1065121" y="671513"/>
                  </a:lnTo>
                  <a:lnTo>
                    <a:pt x="1067624" y="671513"/>
                  </a:lnTo>
                  <a:lnTo>
                    <a:pt x="1070128" y="671966"/>
                  </a:lnTo>
                  <a:lnTo>
                    <a:pt x="1072632" y="672873"/>
                  </a:lnTo>
                  <a:lnTo>
                    <a:pt x="1074908" y="673553"/>
                  </a:lnTo>
                  <a:lnTo>
                    <a:pt x="1077184" y="674913"/>
                  </a:lnTo>
                  <a:lnTo>
                    <a:pt x="1079460" y="676273"/>
                  </a:lnTo>
                  <a:lnTo>
                    <a:pt x="1081281" y="677860"/>
                  </a:lnTo>
                  <a:lnTo>
                    <a:pt x="1083330" y="679900"/>
                  </a:lnTo>
                  <a:lnTo>
                    <a:pt x="1084923" y="681941"/>
                  </a:lnTo>
                  <a:lnTo>
                    <a:pt x="1086288" y="683981"/>
                  </a:lnTo>
                  <a:lnTo>
                    <a:pt x="1087654" y="686474"/>
                  </a:lnTo>
                  <a:lnTo>
                    <a:pt x="1088565" y="688968"/>
                  </a:lnTo>
                  <a:lnTo>
                    <a:pt x="1089703" y="691461"/>
                  </a:lnTo>
                  <a:lnTo>
                    <a:pt x="1090158" y="694181"/>
                  </a:lnTo>
                  <a:lnTo>
                    <a:pt x="1090613" y="696902"/>
                  </a:lnTo>
                  <a:lnTo>
                    <a:pt x="1090613" y="699848"/>
                  </a:lnTo>
                  <a:lnTo>
                    <a:pt x="1090613" y="1141426"/>
                  </a:lnTo>
                  <a:lnTo>
                    <a:pt x="1090613" y="1144373"/>
                  </a:lnTo>
                  <a:lnTo>
                    <a:pt x="1090158" y="1147320"/>
                  </a:lnTo>
                  <a:lnTo>
                    <a:pt x="1089703" y="1149813"/>
                  </a:lnTo>
                  <a:lnTo>
                    <a:pt x="1088565" y="1152534"/>
                  </a:lnTo>
                  <a:lnTo>
                    <a:pt x="1087654" y="1155254"/>
                  </a:lnTo>
                  <a:lnTo>
                    <a:pt x="1086288" y="1157521"/>
                  </a:lnTo>
                  <a:lnTo>
                    <a:pt x="1084923" y="1159787"/>
                  </a:lnTo>
                  <a:lnTo>
                    <a:pt x="1083330" y="1161601"/>
                  </a:lnTo>
                  <a:lnTo>
                    <a:pt x="1081281" y="1163414"/>
                  </a:lnTo>
                  <a:lnTo>
                    <a:pt x="1079460" y="1165228"/>
                  </a:lnTo>
                  <a:lnTo>
                    <a:pt x="1077184" y="1166588"/>
                  </a:lnTo>
                  <a:lnTo>
                    <a:pt x="1074908" y="1167721"/>
                  </a:lnTo>
                  <a:lnTo>
                    <a:pt x="1072632" y="1168855"/>
                  </a:lnTo>
                  <a:lnTo>
                    <a:pt x="1070128" y="1169535"/>
                  </a:lnTo>
                  <a:lnTo>
                    <a:pt x="1067624" y="1169761"/>
                  </a:lnTo>
                  <a:lnTo>
                    <a:pt x="1065121" y="1169988"/>
                  </a:lnTo>
                  <a:lnTo>
                    <a:pt x="990920" y="1169988"/>
                  </a:lnTo>
                  <a:lnTo>
                    <a:pt x="988416" y="1169761"/>
                  </a:lnTo>
                  <a:lnTo>
                    <a:pt x="985685" y="1169535"/>
                  </a:lnTo>
                  <a:lnTo>
                    <a:pt x="983181" y="1168855"/>
                  </a:lnTo>
                  <a:lnTo>
                    <a:pt x="980905" y="1167721"/>
                  </a:lnTo>
                  <a:lnTo>
                    <a:pt x="978629" y="1166588"/>
                  </a:lnTo>
                  <a:lnTo>
                    <a:pt x="976581" y="1165228"/>
                  </a:lnTo>
                  <a:lnTo>
                    <a:pt x="974532" y="1163414"/>
                  </a:lnTo>
                  <a:lnTo>
                    <a:pt x="972939" y="1161601"/>
                  </a:lnTo>
                  <a:lnTo>
                    <a:pt x="971118" y="1159787"/>
                  </a:lnTo>
                  <a:lnTo>
                    <a:pt x="969525" y="1157521"/>
                  </a:lnTo>
                  <a:lnTo>
                    <a:pt x="968387" y="1155254"/>
                  </a:lnTo>
                  <a:lnTo>
                    <a:pt x="967249" y="1152534"/>
                  </a:lnTo>
                  <a:lnTo>
                    <a:pt x="966338" y="1149813"/>
                  </a:lnTo>
                  <a:lnTo>
                    <a:pt x="965883" y="1147320"/>
                  </a:lnTo>
                  <a:lnTo>
                    <a:pt x="965200" y="1144373"/>
                  </a:lnTo>
                  <a:lnTo>
                    <a:pt x="965200" y="1141426"/>
                  </a:lnTo>
                  <a:lnTo>
                    <a:pt x="965200" y="699848"/>
                  </a:lnTo>
                  <a:lnTo>
                    <a:pt x="965200" y="696902"/>
                  </a:lnTo>
                  <a:lnTo>
                    <a:pt x="965883" y="694181"/>
                  </a:lnTo>
                  <a:lnTo>
                    <a:pt x="966338" y="691461"/>
                  </a:lnTo>
                  <a:lnTo>
                    <a:pt x="967249" y="688968"/>
                  </a:lnTo>
                  <a:lnTo>
                    <a:pt x="968387" y="686474"/>
                  </a:lnTo>
                  <a:lnTo>
                    <a:pt x="969525" y="683981"/>
                  </a:lnTo>
                  <a:lnTo>
                    <a:pt x="971118" y="681941"/>
                  </a:lnTo>
                  <a:lnTo>
                    <a:pt x="972939" y="679900"/>
                  </a:lnTo>
                  <a:lnTo>
                    <a:pt x="974532" y="677860"/>
                  </a:lnTo>
                  <a:lnTo>
                    <a:pt x="976581" y="676273"/>
                  </a:lnTo>
                  <a:lnTo>
                    <a:pt x="978629" y="674913"/>
                  </a:lnTo>
                  <a:lnTo>
                    <a:pt x="980905" y="673553"/>
                  </a:lnTo>
                  <a:lnTo>
                    <a:pt x="983181" y="672873"/>
                  </a:lnTo>
                  <a:lnTo>
                    <a:pt x="985685" y="671966"/>
                  </a:lnTo>
                  <a:lnTo>
                    <a:pt x="988416" y="671513"/>
                  </a:lnTo>
                  <a:close/>
                  <a:moveTo>
                    <a:pt x="1471932" y="590550"/>
                  </a:moveTo>
                  <a:lnTo>
                    <a:pt x="1546133" y="590550"/>
                  </a:lnTo>
                  <a:lnTo>
                    <a:pt x="1548636" y="590777"/>
                  </a:lnTo>
                  <a:lnTo>
                    <a:pt x="1551140" y="591231"/>
                  </a:lnTo>
                  <a:lnTo>
                    <a:pt x="1553644" y="592139"/>
                  </a:lnTo>
                  <a:lnTo>
                    <a:pt x="1555920" y="593274"/>
                  </a:lnTo>
                  <a:lnTo>
                    <a:pt x="1558196" y="594635"/>
                  </a:lnTo>
                  <a:lnTo>
                    <a:pt x="1560472" y="596451"/>
                  </a:lnTo>
                  <a:lnTo>
                    <a:pt x="1562293" y="598267"/>
                  </a:lnTo>
                  <a:lnTo>
                    <a:pt x="1564342" y="600537"/>
                  </a:lnTo>
                  <a:lnTo>
                    <a:pt x="1565707" y="602806"/>
                  </a:lnTo>
                  <a:lnTo>
                    <a:pt x="1567300" y="605303"/>
                  </a:lnTo>
                  <a:lnTo>
                    <a:pt x="1568666" y="608026"/>
                  </a:lnTo>
                  <a:lnTo>
                    <a:pt x="1569577" y="610750"/>
                  </a:lnTo>
                  <a:lnTo>
                    <a:pt x="1570487" y="613927"/>
                  </a:lnTo>
                  <a:lnTo>
                    <a:pt x="1571170" y="617105"/>
                  </a:lnTo>
                  <a:lnTo>
                    <a:pt x="1571625" y="620282"/>
                  </a:lnTo>
                  <a:lnTo>
                    <a:pt x="1571625" y="623687"/>
                  </a:lnTo>
                  <a:lnTo>
                    <a:pt x="1571625" y="1136851"/>
                  </a:lnTo>
                  <a:lnTo>
                    <a:pt x="1571625" y="1140256"/>
                  </a:lnTo>
                  <a:lnTo>
                    <a:pt x="1571170" y="1143433"/>
                  </a:lnTo>
                  <a:lnTo>
                    <a:pt x="1570487" y="1146838"/>
                  </a:lnTo>
                  <a:lnTo>
                    <a:pt x="1569577" y="1149788"/>
                  </a:lnTo>
                  <a:lnTo>
                    <a:pt x="1568666" y="1152512"/>
                  </a:lnTo>
                  <a:lnTo>
                    <a:pt x="1567300" y="1155462"/>
                  </a:lnTo>
                  <a:lnTo>
                    <a:pt x="1565707" y="1157959"/>
                  </a:lnTo>
                  <a:lnTo>
                    <a:pt x="1564342" y="1160229"/>
                  </a:lnTo>
                  <a:lnTo>
                    <a:pt x="1562293" y="1162498"/>
                  </a:lnTo>
                  <a:lnTo>
                    <a:pt x="1560472" y="1164314"/>
                  </a:lnTo>
                  <a:lnTo>
                    <a:pt x="1558196" y="1165903"/>
                  </a:lnTo>
                  <a:lnTo>
                    <a:pt x="1555920" y="1167492"/>
                  </a:lnTo>
                  <a:lnTo>
                    <a:pt x="1553644" y="1168399"/>
                  </a:lnTo>
                  <a:lnTo>
                    <a:pt x="1551140" y="1169307"/>
                  </a:lnTo>
                  <a:lnTo>
                    <a:pt x="1548636" y="1169761"/>
                  </a:lnTo>
                  <a:lnTo>
                    <a:pt x="1546133" y="1169988"/>
                  </a:lnTo>
                  <a:lnTo>
                    <a:pt x="1471932" y="1169988"/>
                  </a:lnTo>
                  <a:lnTo>
                    <a:pt x="1469201" y="1169761"/>
                  </a:lnTo>
                  <a:lnTo>
                    <a:pt x="1466697" y="1169307"/>
                  </a:lnTo>
                  <a:lnTo>
                    <a:pt x="1464193" y="1168399"/>
                  </a:lnTo>
                  <a:lnTo>
                    <a:pt x="1461917" y="1167492"/>
                  </a:lnTo>
                  <a:lnTo>
                    <a:pt x="1459641" y="1165903"/>
                  </a:lnTo>
                  <a:lnTo>
                    <a:pt x="1457593" y="1164314"/>
                  </a:lnTo>
                  <a:lnTo>
                    <a:pt x="1455544" y="1162498"/>
                  </a:lnTo>
                  <a:lnTo>
                    <a:pt x="1453496" y="1160229"/>
                  </a:lnTo>
                  <a:lnTo>
                    <a:pt x="1452130" y="1157959"/>
                  </a:lnTo>
                  <a:lnTo>
                    <a:pt x="1450537" y="1155462"/>
                  </a:lnTo>
                  <a:lnTo>
                    <a:pt x="1449399" y="1152512"/>
                  </a:lnTo>
                  <a:lnTo>
                    <a:pt x="1448261" y="1149788"/>
                  </a:lnTo>
                  <a:lnTo>
                    <a:pt x="1447350" y="1146838"/>
                  </a:lnTo>
                  <a:lnTo>
                    <a:pt x="1446667" y="1143433"/>
                  </a:lnTo>
                  <a:lnTo>
                    <a:pt x="1446212" y="1140256"/>
                  </a:lnTo>
                  <a:lnTo>
                    <a:pt x="1446212" y="1136851"/>
                  </a:lnTo>
                  <a:lnTo>
                    <a:pt x="1446212" y="623687"/>
                  </a:lnTo>
                  <a:lnTo>
                    <a:pt x="1446212" y="620282"/>
                  </a:lnTo>
                  <a:lnTo>
                    <a:pt x="1446667" y="617105"/>
                  </a:lnTo>
                  <a:lnTo>
                    <a:pt x="1447350" y="613927"/>
                  </a:lnTo>
                  <a:lnTo>
                    <a:pt x="1448261" y="610750"/>
                  </a:lnTo>
                  <a:lnTo>
                    <a:pt x="1449399" y="608026"/>
                  </a:lnTo>
                  <a:lnTo>
                    <a:pt x="1450537" y="605303"/>
                  </a:lnTo>
                  <a:lnTo>
                    <a:pt x="1452130" y="602806"/>
                  </a:lnTo>
                  <a:lnTo>
                    <a:pt x="1453496" y="600537"/>
                  </a:lnTo>
                  <a:lnTo>
                    <a:pt x="1455544" y="598267"/>
                  </a:lnTo>
                  <a:lnTo>
                    <a:pt x="1457593" y="596451"/>
                  </a:lnTo>
                  <a:lnTo>
                    <a:pt x="1459641" y="594635"/>
                  </a:lnTo>
                  <a:lnTo>
                    <a:pt x="1461917" y="593274"/>
                  </a:lnTo>
                  <a:lnTo>
                    <a:pt x="1464193" y="592139"/>
                  </a:lnTo>
                  <a:lnTo>
                    <a:pt x="1466697" y="591231"/>
                  </a:lnTo>
                  <a:lnTo>
                    <a:pt x="1469201" y="590777"/>
                  </a:lnTo>
                  <a:lnTo>
                    <a:pt x="1471932" y="590550"/>
                  </a:lnTo>
                  <a:close/>
                  <a:moveTo>
                    <a:pt x="1152617" y="590550"/>
                  </a:moveTo>
                  <a:lnTo>
                    <a:pt x="1226818" y="590550"/>
                  </a:lnTo>
                  <a:lnTo>
                    <a:pt x="1229322" y="590777"/>
                  </a:lnTo>
                  <a:lnTo>
                    <a:pt x="1232053" y="591231"/>
                  </a:lnTo>
                  <a:lnTo>
                    <a:pt x="1234557" y="592139"/>
                  </a:lnTo>
                  <a:lnTo>
                    <a:pt x="1236833" y="593274"/>
                  </a:lnTo>
                  <a:lnTo>
                    <a:pt x="1239109" y="594635"/>
                  </a:lnTo>
                  <a:lnTo>
                    <a:pt x="1241158" y="596451"/>
                  </a:lnTo>
                  <a:lnTo>
                    <a:pt x="1242978" y="598267"/>
                  </a:lnTo>
                  <a:lnTo>
                    <a:pt x="1244799" y="600537"/>
                  </a:lnTo>
                  <a:lnTo>
                    <a:pt x="1246620" y="602806"/>
                  </a:lnTo>
                  <a:lnTo>
                    <a:pt x="1248213" y="605303"/>
                  </a:lnTo>
                  <a:lnTo>
                    <a:pt x="1249352" y="608026"/>
                  </a:lnTo>
                  <a:lnTo>
                    <a:pt x="1250490" y="610750"/>
                  </a:lnTo>
                  <a:lnTo>
                    <a:pt x="1251400" y="613927"/>
                  </a:lnTo>
                  <a:lnTo>
                    <a:pt x="1251855" y="617105"/>
                  </a:lnTo>
                  <a:lnTo>
                    <a:pt x="1252538" y="620282"/>
                  </a:lnTo>
                  <a:lnTo>
                    <a:pt x="1252538" y="623687"/>
                  </a:lnTo>
                  <a:lnTo>
                    <a:pt x="1252538" y="1136851"/>
                  </a:lnTo>
                  <a:lnTo>
                    <a:pt x="1252538" y="1140256"/>
                  </a:lnTo>
                  <a:lnTo>
                    <a:pt x="1251855" y="1143433"/>
                  </a:lnTo>
                  <a:lnTo>
                    <a:pt x="1251400" y="1146838"/>
                  </a:lnTo>
                  <a:lnTo>
                    <a:pt x="1250490" y="1149788"/>
                  </a:lnTo>
                  <a:lnTo>
                    <a:pt x="1249352" y="1152512"/>
                  </a:lnTo>
                  <a:lnTo>
                    <a:pt x="1248213" y="1155462"/>
                  </a:lnTo>
                  <a:lnTo>
                    <a:pt x="1246620" y="1157959"/>
                  </a:lnTo>
                  <a:lnTo>
                    <a:pt x="1244799" y="1160229"/>
                  </a:lnTo>
                  <a:lnTo>
                    <a:pt x="1242978" y="1162498"/>
                  </a:lnTo>
                  <a:lnTo>
                    <a:pt x="1241158" y="1164314"/>
                  </a:lnTo>
                  <a:lnTo>
                    <a:pt x="1239109" y="1165903"/>
                  </a:lnTo>
                  <a:lnTo>
                    <a:pt x="1236833" y="1167492"/>
                  </a:lnTo>
                  <a:lnTo>
                    <a:pt x="1234557" y="1168399"/>
                  </a:lnTo>
                  <a:lnTo>
                    <a:pt x="1232053" y="1169307"/>
                  </a:lnTo>
                  <a:lnTo>
                    <a:pt x="1229322" y="1169761"/>
                  </a:lnTo>
                  <a:lnTo>
                    <a:pt x="1226818" y="1169988"/>
                  </a:lnTo>
                  <a:lnTo>
                    <a:pt x="1152617" y="1169988"/>
                  </a:lnTo>
                  <a:lnTo>
                    <a:pt x="1150114" y="1169761"/>
                  </a:lnTo>
                  <a:lnTo>
                    <a:pt x="1147610" y="1169307"/>
                  </a:lnTo>
                  <a:lnTo>
                    <a:pt x="1145106" y="1168399"/>
                  </a:lnTo>
                  <a:lnTo>
                    <a:pt x="1142830" y="1167492"/>
                  </a:lnTo>
                  <a:lnTo>
                    <a:pt x="1140554" y="1165903"/>
                  </a:lnTo>
                  <a:lnTo>
                    <a:pt x="1138278" y="1164314"/>
                  </a:lnTo>
                  <a:lnTo>
                    <a:pt x="1136457" y="1162498"/>
                  </a:lnTo>
                  <a:lnTo>
                    <a:pt x="1134409" y="1160229"/>
                  </a:lnTo>
                  <a:lnTo>
                    <a:pt x="1132815" y="1157959"/>
                  </a:lnTo>
                  <a:lnTo>
                    <a:pt x="1131450" y="1155462"/>
                  </a:lnTo>
                  <a:lnTo>
                    <a:pt x="1130084" y="1152512"/>
                  </a:lnTo>
                  <a:lnTo>
                    <a:pt x="1129174" y="1149788"/>
                  </a:lnTo>
                  <a:lnTo>
                    <a:pt x="1128036" y="1146838"/>
                  </a:lnTo>
                  <a:lnTo>
                    <a:pt x="1127580" y="1143433"/>
                  </a:lnTo>
                  <a:lnTo>
                    <a:pt x="1127125" y="1140256"/>
                  </a:lnTo>
                  <a:lnTo>
                    <a:pt x="1127125" y="1136851"/>
                  </a:lnTo>
                  <a:lnTo>
                    <a:pt x="1127125" y="623687"/>
                  </a:lnTo>
                  <a:lnTo>
                    <a:pt x="1127125" y="620282"/>
                  </a:lnTo>
                  <a:lnTo>
                    <a:pt x="1127580" y="617105"/>
                  </a:lnTo>
                  <a:lnTo>
                    <a:pt x="1128036" y="613927"/>
                  </a:lnTo>
                  <a:lnTo>
                    <a:pt x="1129174" y="610750"/>
                  </a:lnTo>
                  <a:lnTo>
                    <a:pt x="1130084" y="608026"/>
                  </a:lnTo>
                  <a:lnTo>
                    <a:pt x="1131450" y="605303"/>
                  </a:lnTo>
                  <a:lnTo>
                    <a:pt x="1132815" y="602806"/>
                  </a:lnTo>
                  <a:lnTo>
                    <a:pt x="1134409" y="600537"/>
                  </a:lnTo>
                  <a:lnTo>
                    <a:pt x="1136457" y="598267"/>
                  </a:lnTo>
                  <a:lnTo>
                    <a:pt x="1138278" y="596451"/>
                  </a:lnTo>
                  <a:lnTo>
                    <a:pt x="1140554" y="594635"/>
                  </a:lnTo>
                  <a:lnTo>
                    <a:pt x="1142830" y="593274"/>
                  </a:lnTo>
                  <a:lnTo>
                    <a:pt x="1145106" y="592139"/>
                  </a:lnTo>
                  <a:lnTo>
                    <a:pt x="1147610" y="591231"/>
                  </a:lnTo>
                  <a:lnTo>
                    <a:pt x="1150114" y="590777"/>
                  </a:lnTo>
                  <a:lnTo>
                    <a:pt x="1152617" y="590550"/>
                  </a:lnTo>
                  <a:close/>
                  <a:moveTo>
                    <a:pt x="1633857" y="508000"/>
                  </a:moveTo>
                  <a:lnTo>
                    <a:pt x="1707830" y="508000"/>
                  </a:lnTo>
                  <a:lnTo>
                    <a:pt x="1710561" y="508227"/>
                  </a:lnTo>
                  <a:lnTo>
                    <a:pt x="1713065" y="508680"/>
                  </a:lnTo>
                  <a:lnTo>
                    <a:pt x="1715797" y="509814"/>
                  </a:lnTo>
                  <a:lnTo>
                    <a:pt x="1718073" y="510947"/>
                  </a:lnTo>
                  <a:lnTo>
                    <a:pt x="1720349" y="512534"/>
                  </a:lnTo>
                  <a:lnTo>
                    <a:pt x="1722170" y="514575"/>
                  </a:lnTo>
                  <a:lnTo>
                    <a:pt x="1724218" y="516842"/>
                  </a:lnTo>
                  <a:lnTo>
                    <a:pt x="1726039" y="519109"/>
                  </a:lnTo>
                  <a:lnTo>
                    <a:pt x="1727860" y="521829"/>
                  </a:lnTo>
                  <a:lnTo>
                    <a:pt x="1729453" y="524550"/>
                  </a:lnTo>
                  <a:lnTo>
                    <a:pt x="1730591" y="527950"/>
                  </a:lnTo>
                  <a:lnTo>
                    <a:pt x="1731729" y="531124"/>
                  </a:lnTo>
                  <a:lnTo>
                    <a:pt x="1732640" y="534752"/>
                  </a:lnTo>
                  <a:lnTo>
                    <a:pt x="1733095" y="538152"/>
                  </a:lnTo>
                  <a:lnTo>
                    <a:pt x="1733550" y="542006"/>
                  </a:lnTo>
                  <a:lnTo>
                    <a:pt x="1733550" y="545860"/>
                  </a:lnTo>
                  <a:lnTo>
                    <a:pt x="1733550" y="1132128"/>
                  </a:lnTo>
                  <a:lnTo>
                    <a:pt x="1733550" y="1135982"/>
                  </a:lnTo>
                  <a:lnTo>
                    <a:pt x="1733095" y="1139836"/>
                  </a:lnTo>
                  <a:lnTo>
                    <a:pt x="1732640" y="1143463"/>
                  </a:lnTo>
                  <a:lnTo>
                    <a:pt x="1731729" y="1146864"/>
                  </a:lnTo>
                  <a:lnTo>
                    <a:pt x="1730591" y="1150038"/>
                  </a:lnTo>
                  <a:lnTo>
                    <a:pt x="1729453" y="1153438"/>
                  </a:lnTo>
                  <a:lnTo>
                    <a:pt x="1727860" y="1156159"/>
                  </a:lnTo>
                  <a:lnTo>
                    <a:pt x="1726039" y="1158879"/>
                  </a:lnTo>
                  <a:lnTo>
                    <a:pt x="1724218" y="1161373"/>
                  </a:lnTo>
                  <a:lnTo>
                    <a:pt x="1722170" y="1163414"/>
                  </a:lnTo>
                  <a:lnTo>
                    <a:pt x="1720349" y="1165454"/>
                  </a:lnTo>
                  <a:lnTo>
                    <a:pt x="1718073" y="1167041"/>
                  </a:lnTo>
                  <a:lnTo>
                    <a:pt x="1715797" y="1168174"/>
                  </a:lnTo>
                  <a:lnTo>
                    <a:pt x="1713065" y="1169308"/>
                  </a:lnTo>
                  <a:lnTo>
                    <a:pt x="1710561" y="1169761"/>
                  </a:lnTo>
                  <a:lnTo>
                    <a:pt x="1707830" y="1169988"/>
                  </a:lnTo>
                  <a:lnTo>
                    <a:pt x="1633857" y="1169988"/>
                  </a:lnTo>
                  <a:lnTo>
                    <a:pt x="1631353" y="1169761"/>
                  </a:lnTo>
                  <a:lnTo>
                    <a:pt x="1628850" y="1169308"/>
                  </a:lnTo>
                  <a:lnTo>
                    <a:pt x="1626346" y="1168174"/>
                  </a:lnTo>
                  <a:lnTo>
                    <a:pt x="1624070" y="1167041"/>
                  </a:lnTo>
                  <a:lnTo>
                    <a:pt x="1621794" y="1165454"/>
                  </a:lnTo>
                  <a:lnTo>
                    <a:pt x="1619518" y="1163414"/>
                  </a:lnTo>
                  <a:lnTo>
                    <a:pt x="1617469" y="1161373"/>
                  </a:lnTo>
                  <a:lnTo>
                    <a:pt x="1615648" y="1158879"/>
                  </a:lnTo>
                  <a:lnTo>
                    <a:pt x="1614055" y="1156159"/>
                  </a:lnTo>
                  <a:lnTo>
                    <a:pt x="1612689" y="1153438"/>
                  </a:lnTo>
                  <a:lnTo>
                    <a:pt x="1611324" y="1150038"/>
                  </a:lnTo>
                  <a:lnTo>
                    <a:pt x="1610186" y="1146864"/>
                  </a:lnTo>
                  <a:lnTo>
                    <a:pt x="1609275" y="1143463"/>
                  </a:lnTo>
                  <a:lnTo>
                    <a:pt x="1608820" y="1139836"/>
                  </a:lnTo>
                  <a:lnTo>
                    <a:pt x="1608365" y="1135982"/>
                  </a:lnTo>
                  <a:lnTo>
                    <a:pt x="1608137" y="1132128"/>
                  </a:lnTo>
                  <a:lnTo>
                    <a:pt x="1608137" y="545860"/>
                  </a:lnTo>
                  <a:lnTo>
                    <a:pt x="1608365" y="542006"/>
                  </a:lnTo>
                  <a:lnTo>
                    <a:pt x="1608820" y="538152"/>
                  </a:lnTo>
                  <a:lnTo>
                    <a:pt x="1609275" y="534752"/>
                  </a:lnTo>
                  <a:lnTo>
                    <a:pt x="1610186" y="531124"/>
                  </a:lnTo>
                  <a:lnTo>
                    <a:pt x="1611324" y="527950"/>
                  </a:lnTo>
                  <a:lnTo>
                    <a:pt x="1612689" y="524550"/>
                  </a:lnTo>
                  <a:lnTo>
                    <a:pt x="1614055" y="521829"/>
                  </a:lnTo>
                  <a:lnTo>
                    <a:pt x="1615648" y="519109"/>
                  </a:lnTo>
                  <a:lnTo>
                    <a:pt x="1617469" y="516842"/>
                  </a:lnTo>
                  <a:lnTo>
                    <a:pt x="1619518" y="514575"/>
                  </a:lnTo>
                  <a:lnTo>
                    <a:pt x="1621794" y="512534"/>
                  </a:lnTo>
                  <a:lnTo>
                    <a:pt x="1624070" y="510947"/>
                  </a:lnTo>
                  <a:lnTo>
                    <a:pt x="1626346" y="509814"/>
                  </a:lnTo>
                  <a:lnTo>
                    <a:pt x="1628850" y="508680"/>
                  </a:lnTo>
                  <a:lnTo>
                    <a:pt x="1631353" y="508227"/>
                  </a:lnTo>
                  <a:lnTo>
                    <a:pt x="1633857" y="508000"/>
                  </a:lnTo>
                  <a:close/>
                  <a:moveTo>
                    <a:pt x="1501548" y="319088"/>
                  </a:moveTo>
                  <a:lnTo>
                    <a:pt x="1733323" y="319088"/>
                  </a:lnTo>
                  <a:lnTo>
                    <a:pt x="1733323" y="319316"/>
                  </a:lnTo>
                  <a:lnTo>
                    <a:pt x="1733550" y="319316"/>
                  </a:lnTo>
                  <a:lnTo>
                    <a:pt x="1733550" y="464215"/>
                  </a:lnTo>
                  <a:lnTo>
                    <a:pt x="1637620" y="464215"/>
                  </a:lnTo>
                  <a:lnTo>
                    <a:pt x="1637620" y="418038"/>
                  </a:lnTo>
                  <a:lnTo>
                    <a:pt x="1318759" y="617303"/>
                  </a:lnTo>
                  <a:lnTo>
                    <a:pt x="1250723" y="574766"/>
                  </a:lnTo>
                  <a:lnTo>
                    <a:pt x="1253444" y="573174"/>
                  </a:lnTo>
                  <a:lnTo>
                    <a:pt x="1146628" y="506525"/>
                  </a:lnTo>
                  <a:lnTo>
                    <a:pt x="844096" y="695326"/>
                  </a:lnTo>
                  <a:lnTo>
                    <a:pt x="776287" y="653016"/>
                  </a:lnTo>
                  <a:lnTo>
                    <a:pt x="1147082" y="421450"/>
                  </a:lnTo>
                  <a:lnTo>
                    <a:pt x="1215118" y="463533"/>
                  </a:lnTo>
                  <a:lnTo>
                    <a:pt x="1214437" y="464215"/>
                  </a:lnTo>
                  <a:lnTo>
                    <a:pt x="1321253" y="530637"/>
                  </a:lnTo>
                  <a:lnTo>
                    <a:pt x="1564368" y="379141"/>
                  </a:lnTo>
                  <a:lnTo>
                    <a:pt x="1501548" y="379141"/>
                  </a:lnTo>
                  <a:lnTo>
                    <a:pt x="1501548" y="319088"/>
                  </a:lnTo>
                  <a:close/>
                  <a:moveTo>
                    <a:pt x="229507" y="91395"/>
                  </a:moveTo>
                  <a:lnTo>
                    <a:pt x="225651" y="91621"/>
                  </a:lnTo>
                  <a:lnTo>
                    <a:pt x="221796" y="91848"/>
                  </a:lnTo>
                  <a:lnTo>
                    <a:pt x="218394" y="92075"/>
                  </a:lnTo>
                  <a:lnTo>
                    <a:pt x="214539" y="92755"/>
                  </a:lnTo>
                  <a:lnTo>
                    <a:pt x="210910" y="93662"/>
                  </a:lnTo>
                  <a:lnTo>
                    <a:pt x="207509" y="94570"/>
                  </a:lnTo>
                  <a:lnTo>
                    <a:pt x="204107" y="95704"/>
                  </a:lnTo>
                  <a:lnTo>
                    <a:pt x="200705" y="96837"/>
                  </a:lnTo>
                  <a:lnTo>
                    <a:pt x="197303" y="98198"/>
                  </a:lnTo>
                  <a:lnTo>
                    <a:pt x="194355" y="99559"/>
                  </a:lnTo>
                  <a:lnTo>
                    <a:pt x="191407" y="101373"/>
                  </a:lnTo>
                  <a:lnTo>
                    <a:pt x="188232" y="103187"/>
                  </a:lnTo>
                  <a:lnTo>
                    <a:pt x="185284" y="105002"/>
                  </a:lnTo>
                  <a:lnTo>
                    <a:pt x="182562" y="107270"/>
                  </a:lnTo>
                  <a:lnTo>
                    <a:pt x="179614" y="109311"/>
                  </a:lnTo>
                  <a:lnTo>
                    <a:pt x="177119" y="111579"/>
                  </a:lnTo>
                  <a:lnTo>
                    <a:pt x="174851" y="114073"/>
                  </a:lnTo>
                  <a:lnTo>
                    <a:pt x="172357" y="116568"/>
                  </a:lnTo>
                  <a:lnTo>
                    <a:pt x="170316" y="119062"/>
                  </a:lnTo>
                  <a:lnTo>
                    <a:pt x="168275" y="121784"/>
                  </a:lnTo>
                  <a:lnTo>
                    <a:pt x="166460" y="124505"/>
                  </a:lnTo>
                  <a:lnTo>
                    <a:pt x="164646" y="127454"/>
                  </a:lnTo>
                  <a:lnTo>
                    <a:pt x="162832" y="130402"/>
                  </a:lnTo>
                  <a:lnTo>
                    <a:pt x="161471" y="133350"/>
                  </a:lnTo>
                  <a:lnTo>
                    <a:pt x="160110" y="136525"/>
                  </a:lnTo>
                  <a:lnTo>
                    <a:pt x="158976" y="139700"/>
                  </a:lnTo>
                  <a:lnTo>
                    <a:pt x="158069" y="143102"/>
                  </a:lnTo>
                  <a:lnTo>
                    <a:pt x="156935" y="146277"/>
                  </a:lnTo>
                  <a:lnTo>
                    <a:pt x="156482" y="149679"/>
                  </a:lnTo>
                  <a:lnTo>
                    <a:pt x="156028" y="153080"/>
                  </a:lnTo>
                  <a:lnTo>
                    <a:pt x="155801" y="156709"/>
                  </a:lnTo>
                  <a:lnTo>
                    <a:pt x="155801" y="160111"/>
                  </a:lnTo>
                  <a:lnTo>
                    <a:pt x="155801" y="1330098"/>
                  </a:lnTo>
                  <a:lnTo>
                    <a:pt x="155801" y="1333500"/>
                  </a:lnTo>
                  <a:lnTo>
                    <a:pt x="156028" y="1337129"/>
                  </a:lnTo>
                  <a:lnTo>
                    <a:pt x="156482" y="1340531"/>
                  </a:lnTo>
                  <a:lnTo>
                    <a:pt x="156935" y="1343932"/>
                  </a:lnTo>
                  <a:lnTo>
                    <a:pt x="158069" y="1347561"/>
                  </a:lnTo>
                  <a:lnTo>
                    <a:pt x="158976" y="1350509"/>
                  </a:lnTo>
                  <a:lnTo>
                    <a:pt x="160110" y="1353684"/>
                  </a:lnTo>
                  <a:lnTo>
                    <a:pt x="161471" y="1357086"/>
                  </a:lnTo>
                  <a:lnTo>
                    <a:pt x="162832" y="1360034"/>
                  </a:lnTo>
                  <a:lnTo>
                    <a:pt x="164646" y="1362756"/>
                  </a:lnTo>
                  <a:lnTo>
                    <a:pt x="166460" y="1365931"/>
                  </a:lnTo>
                  <a:lnTo>
                    <a:pt x="168275" y="1368652"/>
                  </a:lnTo>
                  <a:lnTo>
                    <a:pt x="170316" y="1371373"/>
                  </a:lnTo>
                  <a:lnTo>
                    <a:pt x="172357" y="1373868"/>
                  </a:lnTo>
                  <a:lnTo>
                    <a:pt x="174851" y="1376590"/>
                  </a:lnTo>
                  <a:lnTo>
                    <a:pt x="177119" y="1378857"/>
                  </a:lnTo>
                  <a:lnTo>
                    <a:pt x="179614" y="1381125"/>
                  </a:lnTo>
                  <a:lnTo>
                    <a:pt x="182562" y="1383393"/>
                  </a:lnTo>
                  <a:lnTo>
                    <a:pt x="185284" y="1385207"/>
                  </a:lnTo>
                  <a:lnTo>
                    <a:pt x="188232" y="1387248"/>
                  </a:lnTo>
                  <a:lnTo>
                    <a:pt x="191407" y="1389063"/>
                  </a:lnTo>
                  <a:lnTo>
                    <a:pt x="194355" y="1390650"/>
                  </a:lnTo>
                  <a:lnTo>
                    <a:pt x="197303" y="1392238"/>
                  </a:lnTo>
                  <a:lnTo>
                    <a:pt x="200705" y="1393598"/>
                  </a:lnTo>
                  <a:lnTo>
                    <a:pt x="204107" y="1394959"/>
                  </a:lnTo>
                  <a:lnTo>
                    <a:pt x="207509" y="1395866"/>
                  </a:lnTo>
                  <a:lnTo>
                    <a:pt x="210910" y="1397000"/>
                  </a:lnTo>
                  <a:lnTo>
                    <a:pt x="214539" y="1397681"/>
                  </a:lnTo>
                  <a:lnTo>
                    <a:pt x="218394" y="1398134"/>
                  </a:lnTo>
                  <a:lnTo>
                    <a:pt x="221796" y="1398588"/>
                  </a:lnTo>
                  <a:lnTo>
                    <a:pt x="225651" y="1399041"/>
                  </a:lnTo>
                  <a:lnTo>
                    <a:pt x="229507" y="1399041"/>
                  </a:lnTo>
                  <a:lnTo>
                    <a:pt x="2280330" y="1399041"/>
                  </a:lnTo>
                  <a:lnTo>
                    <a:pt x="2284186" y="1399041"/>
                  </a:lnTo>
                  <a:lnTo>
                    <a:pt x="2288041" y="1398588"/>
                  </a:lnTo>
                  <a:lnTo>
                    <a:pt x="2291670" y="1398134"/>
                  </a:lnTo>
                  <a:lnTo>
                    <a:pt x="2295298" y="1397681"/>
                  </a:lnTo>
                  <a:lnTo>
                    <a:pt x="2299154" y="1397000"/>
                  </a:lnTo>
                  <a:lnTo>
                    <a:pt x="2302555" y="1395866"/>
                  </a:lnTo>
                  <a:lnTo>
                    <a:pt x="2305957" y="1394959"/>
                  </a:lnTo>
                  <a:lnTo>
                    <a:pt x="2309359" y="1393598"/>
                  </a:lnTo>
                  <a:lnTo>
                    <a:pt x="2312534" y="1392238"/>
                  </a:lnTo>
                  <a:lnTo>
                    <a:pt x="2315709" y="1390650"/>
                  </a:lnTo>
                  <a:lnTo>
                    <a:pt x="2318884" y="1389063"/>
                  </a:lnTo>
                  <a:lnTo>
                    <a:pt x="2321832" y="1387248"/>
                  </a:lnTo>
                  <a:lnTo>
                    <a:pt x="2324780" y="1385207"/>
                  </a:lnTo>
                  <a:lnTo>
                    <a:pt x="2327502" y="1383393"/>
                  </a:lnTo>
                  <a:lnTo>
                    <a:pt x="2330223" y="1381125"/>
                  </a:lnTo>
                  <a:lnTo>
                    <a:pt x="2332945" y="1378857"/>
                  </a:lnTo>
                  <a:lnTo>
                    <a:pt x="2335213" y="1376590"/>
                  </a:lnTo>
                  <a:lnTo>
                    <a:pt x="2337707" y="1373868"/>
                  </a:lnTo>
                  <a:lnTo>
                    <a:pt x="2339748" y="1371373"/>
                  </a:lnTo>
                  <a:lnTo>
                    <a:pt x="2341789" y="1368652"/>
                  </a:lnTo>
                  <a:lnTo>
                    <a:pt x="2343830" y="1365931"/>
                  </a:lnTo>
                  <a:lnTo>
                    <a:pt x="2345418" y="1362756"/>
                  </a:lnTo>
                  <a:lnTo>
                    <a:pt x="2347232" y="1360034"/>
                  </a:lnTo>
                  <a:lnTo>
                    <a:pt x="2348593" y="1357086"/>
                  </a:lnTo>
                  <a:lnTo>
                    <a:pt x="2350180" y="1353684"/>
                  </a:lnTo>
                  <a:lnTo>
                    <a:pt x="2351088" y="1350509"/>
                  </a:lnTo>
                  <a:lnTo>
                    <a:pt x="2351995" y="1347561"/>
                  </a:lnTo>
                  <a:lnTo>
                    <a:pt x="2352902" y="1343932"/>
                  </a:lnTo>
                  <a:lnTo>
                    <a:pt x="2353582" y="1340531"/>
                  </a:lnTo>
                  <a:lnTo>
                    <a:pt x="2354036" y="1337129"/>
                  </a:lnTo>
                  <a:lnTo>
                    <a:pt x="2354263" y="1333500"/>
                  </a:lnTo>
                  <a:lnTo>
                    <a:pt x="2354263" y="1330098"/>
                  </a:lnTo>
                  <a:lnTo>
                    <a:pt x="2354263" y="160111"/>
                  </a:lnTo>
                  <a:lnTo>
                    <a:pt x="2354263" y="156709"/>
                  </a:lnTo>
                  <a:lnTo>
                    <a:pt x="2354036" y="153080"/>
                  </a:lnTo>
                  <a:lnTo>
                    <a:pt x="2353582" y="149679"/>
                  </a:lnTo>
                  <a:lnTo>
                    <a:pt x="2352902" y="146277"/>
                  </a:lnTo>
                  <a:lnTo>
                    <a:pt x="2351995" y="143102"/>
                  </a:lnTo>
                  <a:lnTo>
                    <a:pt x="2351088" y="139700"/>
                  </a:lnTo>
                  <a:lnTo>
                    <a:pt x="2350180" y="136525"/>
                  </a:lnTo>
                  <a:lnTo>
                    <a:pt x="2348593" y="133350"/>
                  </a:lnTo>
                  <a:lnTo>
                    <a:pt x="2347232" y="130402"/>
                  </a:lnTo>
                  <a:lnTo>
                    <a:pt x="2345418" y="127454"/>
                  </a:lnTo>
                  <a:lnTo>
                    <a:pt x="2343830" y="124505"/>
                  </a:lnTo>
                  <a:lnTo>
                    <a:pt x="2341789" y="121784"/>
                  </a:lnTo>
                  <a:lnTo>
                    <a:pt x="2339748" y="119062"/>
                  </a:lnTo>
                  <a:lnTo>
                    <a:pt x="2337707" y="116568"/>
                  </a:lnTo>
                  <a:lnTo>
                    <a:pt x="2335213" y="114073"/>
                  </a:lnTo>
                  <a:lnTo>
                    <a:pt x="2332945" y="111579"/>
                  </a:lnTo>
                  <a:lnTo>
                    <a:pt x="2330223" y="109311"/>
                  </a:lnTo>
                  <a:lnTo>
                    <a:pt x="2327502" y="107270"/>
                  </a:lnTo>
                  <a:lnTo>
                    <a:pt x="2324780" y="105002"/>
                  </a:lnTo>
                  <a:lnTo>
                    <a:pt x="2321832" y="103187"/>
                  </a:lnTo>
                  <a:lnTo>
                    <a:pt x="2318884" y="101373"/>
                  </a:lnTo>
                  <a:lnTo>
                    <a:pt x="2315709" y="99559"/>
                  </a:lnTo>
                  <a:lnTo>
                    <a:pt x="2312534" y="98198"/>
                  </a:lnTo>
                  <a:lnTo>
                    <a:pt x="2309359" y="96837"/>
                  </a:lnTo>
                  <a:lnTo>
                    <a:pt x="2305957" y="95704"/>
                  </a:lnTo>
                  <a:lnTo>
                    <a:pt x="2302555" y="94570"/>
                  </a:lnTo>
                  <a:lnTo>
                    <a:pt x="2299154" y="93662"/>
                  </a:lnTo>
                  <a:lnTo>
                    <a:pt x="2295298" y="92755"/>
                  </a:lnTo>
                  <a:lnTo>
                    <a:pt x="2291670" y="92075"/>
                  </a:lnTo>
                  <a:lnTo>
                    <a:pt x="2288041" y="91848"/>
                  </a:lnTo>
                  <a:lnTo>
                    <a:pt x="2284186" y="91621"/>
                  </a:lnTo>
                  <a:lnTo>
                    <a:pt x="2280330" y="91395"/>
                  </a:lnTo>
                  <a:lnTo>
                    <a:pt x="229507" y="91395"/>
                  </a:lnTo>
                  <a:close/>
                  <a:moveTo>
                    <a:pt x="81642" y="0"/>
                  </a:moveTo>
                  <a:lnTo>
                    <a:pt x="86178" y="0"/>
                  </a:lnTo>
                  <a:lnTo>
                    <a:pt x="2424113" y="0"/>
                  </a:lnTo>
                  <a:lnTo>
                    <a:pt x="2428648" y="0"/>
                  </a:lnTo>
                  <a:lnTo>
                    <a:pt x="2432730" y="227"/>
                  </a:lnTo>
                  <a:lnTo>
                    <a:pt x="2436813" y="680"/>
                  </a:lnTo>
                  <a:lnTo>
                    <a:pt x="2441122" y="1361"/>
                  </a:lnTo>
                  <a:lnTo>
                    <a:pt x="2445204" y="2268"/>
                  </a:lnTo>
                  <a:lnTo>
                    <a:pt x="2449286" y="3402"/>
                  </a:lnTo>
                  <a:lnTo>
                    <a:pt x="2452914" y="4536"/>
                  </a:lnTo>
                  <a:lnTo>
                    <a:pt x="2456770" y="5896"/>
                  </a:lnTo>
                  <a:lnTo>
                    <a:pt x="2460625" y="7484"/>
                  </a:lnTo>
                  <a:lnTo>
                    <a:pt x="2464480" y="9298"/>
                  </a:lnTo>
                  <a:lnTo>
                    <a:pt x="2467882" y="11339"/>
                  </a:lnTo>
                  <a:lnTo>
                    <a:pt x="2471284" y="13380"/>
                  </a:lnTo>
                  <a:lnTo>
                    <a:pt x="2474459" y="15421"/>
                  </a:lnTo>
                  <a:lnTo>
                    <a:pt x="2477861" y="17916"/>
                  </a:lnTo>
                  <a:lnTo>
                    <a:pt x="2480809" y="20184"/>
                  </a:lnTo>
                  <a:lnTo>
                    <a:pt x="2483757" y="22905"/>
                  </a:lnTo>
                  <a:lnTo>
                    <a:pt x="2486479" y="25400"/>
                  </a:lnTo>
                  <a:lnTo>
                    <a:pt x="2489200" y="28348"/>
                  </a:lnTo>
                  <a:lnTo>
                    <a:pt x="2491695" y="31296"/>
                  </a:lnTo>
                  <a:lnTo>
                    <a:pt x="2493963" y="34471"/>
                  </a:lnTo>
                  <a:lnTo>
                    <a:pt x="2496230" y="37646"/>
                  </a:lnTo>
                  <a:lnTo>
                    <a:pt x="2498272" y="40821"/>
                  </a:lnTo>
                  <a:lnTo>
                    <a:pt x="2499859" y="44450"/>
                  </a:lnTo>
                  <a:lnTo>
                    <a:pt x="2501673" y="47625"/>
                  </a:lnTo>
                  <a:lnTo>
                    <a:pt x="2503261" y="51480"/>
                  </a:lnTo>
                  <a:lnTo>
                    <a:pt x="2504395" y="54882"/>
                  </a:lnTo>
                  <a:lnTo>
                    <a:pt x="2505755" y="58737"/>
                  </a:lnTo>
                  <a:lnTo>
                    <a:pt x="2506663" y="62593"/>
                  </a:lnTo>
                  <a:lnTo>
                    <a:pt x="2507343" y="66221"/>
                  </a:lnTo>
                  <a:lnTo>
                    <a:pt x="2508023" y="70304"/>
                  </a:lnTo>
                  <a:lnTo>
                    <a:pt x="2508250" y="74159"/>
                  </a:lnTo>
                  <a:lnTo>
                    <a:pt x="2508250" y="78241"/>
                  </a:lnTo>
                  <a:lnTo>
                    <a:pt x="2508250" y="1411968"/>
                  </a:lnTo>
                  <a:lnTo>
                    <a:pt x="2508250" y="1416050"/>
                  </a:lnTo>
                  <a:lnTo>
                    <a:pt x="2508023" y="1420132"/>
                  </a:lnTo>
                  <a:lnTo>
                    <a:pt x="2507343" y="1423988"/>
                  </a:lnTo>
                  <a:lnTo>
                    <a:pt x="2506663" y="1427616"/>
                  </a:lnTo>
                  <a:lnTo>
                    <a:pt x="2505755" y="1431472"/>
                  </a:lnTo>
                  <a:lnTo>
                    <a:pt x="2504395" y="1435327"/>
                  </a:lnTo>
                  <a:lnTo>
                    <a:pt x="2503261" y="1439182"/>
                  </a:lnTo>
                  <a:lnTo>
                    <a:pt x="2501673" y="1442584"/>
                  </a:lnTo>
                  <a:lnTo>
                    <a:pt x="2499859" y="1446213"/>
                  </a:lnTo>
                  <a:lnTo>
                    <a:pt x="2498272" y="1449388"/>
                  </a:lnTo>
                  <a:lnTo>
                    <a:pt x="2496230" y="1452790"/>
                  </a:lnTo>
                  <a:lnTo>
                    <a:pt x="2493963" y="1455965"/>
                  </a:lnTo>
                  <a:lnTo>
                    <a:pt x="2491695" y="1458913"/>
                  </a:lnTo>
                  <a:lnTo>
                    <a:pt x="2489200" y="1462088"/>
                  </a:lnTo>
                  <a:lnTo>
                    <a:pt x="2486479" y="1464809"/>
                  </a:lnTo>
                  <a:lnTo>
                    <a:pt x="2483757" y="1467531"/>
                  </a:lnTo>
                  <a:lnTo>
                    <a:pt x="2480809" y="1470025"/>
                  </a:lnTo>
                  <a:lnTo>
                    <a:pt x="2477861" y="1472747"/>
                  </a:lnTo>
                  <a:lnTo>
                    <a:pt x="2474459" y="1475015"/>
                  </a:lnTo>
                  <a:lnTo>
                    <a:pt x="2471284" y="1477282"/>
                  </a:lnTo>
                  <a:lnTo>
                    <a:pt x="2467882" y="1479097"/>
                  </a:lnTo>
                  <a:lnTo>
                    <a:pt x="2464480" y="1480911"/>
                  </a:lnTo>
                  <a:lnTo>
                    <a:pt x="2460625" y="1482725"/>
                  </a:lnTo>
                  <a:lnTo>
                    <a:pt x="2456770" y="1484313"/>
                  </a:lnTo>
                  <a:lnTo>
                    <a:pt x="2452914" y="1485674"/>
                  </a:lnTo>
                  <a:lnTo>
                    <a:pt x="2449286" y="1487034"/>
                  </a:lnTo>
                  <a:lnTo>
                    <a:pt x="2445204" y="1487941"/>
                  </a:lnTo>
                  <a:lnTo>
                    <a:pt x="2441122" y="1488849"/>
                  </a:lnTo>
                  <a:lnTo>
                    <a:pt x="2436813" y="1489529"/>
                  </a:lnTo>
                  <a:lnTo>
                    <a:pt x="2432730" y="1489982"/>
                  </a:lnTo>
                  <a:lnTo>
                    <a:pt x="2428648" y="1490209"/>
                  </a:lnTo>
                  <a:lnTo>
                    <a:pt x="2424113" y="1490663"/>
                  </a:lnTo>
                  <a:lnTo>
                    <a:pt x="86178" y="1490663"/>
                  </a:lnTo>
                  <a:lnTo>
                    <a:pt x="81642" y="1490209"/>
                  </a:lnTo>
                  <a:lnTo>
                    <a:pt x="77333" y="1489982"/>
                  </a:lnTo>
                  <a:lnTo>
                    <a:pt x="73251" y="1489529"/>
                  </a:lnTo>
                  <a:lnTo>
                    <a:pt x="68942" y="1488849"/>
                  </a:lnTo>
                  <a:lnTo>
                    <a:pt x="64860" y="1487941"/>
                  </a:lnTo>
                  <a:lnTo>
                    <a:pt x="60778" y="1487034"/>
                  </a:lnTo>
                  <a:lnTo>
                    <a:pt x="57150" y="1485674"/>
                  </a:lnTo>
                  <a:lnTo>
                    <a:pt x="53294" y="1484313"/>
                  </a:lnTo>
                  <a:lnTo>
                    <a:pt x="49439" y="1482725"/>
                  </a:lnTo>
                  <a:lnTo>
                    <a:pt x="45810" y="1480911"/>
                  </a:lnTo>
                  <a:lnTo>
                    <a:pt x="42182" y="1479097"/>
                  </a:lnTo>
                  <a:lnTo>
                    <a:pt x="39007" y="1477282"/>
                  </a:lnTo>
                  <a:lnTo>
                    <a:pt x="35605" y="1475015"/>
                  </a:lnTo>
                  <a:lnTo>
                    <a:pt x="32430" y="1472747"/>
                  </a:lnTo>
                  <a:lnTo>
                    <a:pt x="29255" y="1470025"/>
                  </a:lnTo>
                  <a:lnTo>
                    <a:pt x="26307" y="1467531"/>
                  </a:lnTo>
                  <a:lnTo>
                    <a:pt x="23585" y="1464809"/>
                  </a:lnTo>
                  <a:lnTo>
                    <a:pt x="21091" y="1462088"/>
                  </a:lnTo>
                  <a:lnTo>
                    <a:pt x="18596" y="1458913"/>
                  </a:lnTo>
                  <a:lnTo>
                    <a:pt x="16101" y="1455965"/>
                  </a:lnTo>
                  <a:lnTo>
                    <a:pt x="13833" y="1452790"/>
                  </a:lnTo>
                  <a:lnTo>
                    <a:pt x="12019" y="1449388"/>
                  </a:lnTo>
                  <a:lnTo>
                    <a:pt x="9978" y="1446213"/>
                  </a:lnTo>
                  <a:lnTo>
                    <a:pt x="8391" y="1442584"/>
                  </a:lnTo>
                  <a:lnTo>
                    <a:pt x="6803" y="1439182"/>
                  </a:lnTo>
                  <a:lnTo>
                    <a:pt x="5442" y="1435327"/>
                  </a:lnTo>
                  <a:lnTo>
                    <a:pt x="4308" y="1431472"/>
                  </a:lnTo>
                  <a:lnTo>
                    <a:pt x="3401" y="1427616"/>
                  </a:lnTo>
                  <a:lnTo>
                    <a:pt x="2494" y="1423988"/>
                  </a:lnTo>
                  <a:lnTo>
                    <a:pt x="2041" y="1420132"/>
                  </a:lnTo>
                  <a:lnTo>
                    <a:pt x="1814" y="1416050"/>
                  </a:lnTo>
                  <a:lnTo>
                    <a:pt x="1587" y="1411968"/>
                  </a:lnTo>
                  <a:lnTo>
                    <a:pt x="1587" y="78241"/>
                  </a:lnTo>
                  <a:lnTo>
                    <a:pt x="1814" y="74159"/>
                  </a:lnTo>
                  <a:lnTo>
                    <a:pt x="2041" y="70304"/>
                  </a:lnTo>
                  <a:lnTo>
                    <a:pt x="2494" y="66221"/>
                  </a:lnTo>
                  <a:lnTo>
                    <a:pt x="3401" y="62593"/>
                  </a:lnTo>
                  <a:lnTo>
                    <a:pt x="4308" y="58737"/>
                  </a:lnTo>
                  <a:lnTo>
                    <a:pt x="5442" y="54882"/>
                  </a:lnTo>
                  <a:lnTo>
                    <a:pt x="6803" y="51480"/>
                  </a:lnTo>
                  <a:lnTo>
                    <a:pt x="8391" y="47625"/>
                  </a:lnTo>
                  <a:lnTo>
                    <a:pt x="9978" y="44450"/>
                  </a:lnTo>
                  <a:lnTo>
                    <a:pt x="12019" y="40821"/>
                  </a:lnTo>
                  <a:lnTo>
                    <a:pt x="13833" y="37646"/>
                  </a:lnTo>
                  <a:lnTo>
                    <a:pt x="16101" y="34471"/>
                  </a:lnTo>
                  <a:lnTo>
                    <a:pt x="18596" y="31296"/>
                  </a:lnTo>
                  <a:lnTo>
                    <a:pt x="21091" y="28348"/>
                  </a:lnTo>
                  <a:lnTo>
                    <a:pt x="23585" y="25400"/>
                  </a:lnTo>
                  <a:lnTo>
                    <a:pt x="26307" y="22905"/>
                  </a:lnTo>
                  <a:lnTo>
                    <a:pt x="29255" y="20184"/>
                  </a:lnTo>
                  <a:lnTo>
                    <a:pt x="32430" y="17916"/>
                  </a:lnTo>
                  <a:lnTo>
                    <a:pt x="35605" y="15421"/>
                  </a:lnTo>
                  <a:lnTo>
                    <a:pt x="39007" y="13380"/>
                  </a:lnTo>
                  <a:lnTo>
                    <a:pt x="42182" y="11339"/>
                  </a:lnTo>
                  <a:lnTo>
                    <a:pt x="45810" y="9298"/>
                  </a:lnTo>
                  <a:lnTo>
                    <a:pt x="49439" y="7484"/>
                  </a:lnTo>
                  <a:lnTo>
                    <a:pt x="53294" y="5896"/>
                  </a:lnTo>
                  <a:lnTo>
                    <a:pt x="57150" y="4536"/>
                  </a:lnTo>
                  <a:lnTo>
                    <a:pt x="60778" y="3402"/>
                  </a:lnTo>
                  <a:lnTo>
                    <a:pt x="64860" y="2268"/>
                  </a:lnTo>
                  <a:lnTo>
                    <a:pt x="68942" y="1361"/>
                  </a:lnTo>
                  <a:lnTo>
                    <a:pt x="73251" y="680"/>
                  </a:lnTo>
                  <a:lnTo>
                    <a:pt x="77333" y="227"/>
                  </a:lnTo>
                  <a:lnTo>
                    <a:pt x="816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Ins="48215" bIns="96430" anchor="b"/>
            <a:lstStyle/>
            <a:p>
              <a:pPr algn="ctr" defTabSz="963930">
                <a:defRPr/>
              </a:pPr>
              <a:endParaRPr lang="zh-CN" altLang="en-US" sz="2000" spc="-53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Segoe UI" panose="020B0502040204020203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0" name="MH_Others_1"/>
          <p:cNvSpPr txBox="1"/>
          <p:nvPr>
            <p:custDataLst>
              <p:tags r:id="rId17"/>
            </p:custDataLst>
          </p:nvPr>
        </p:nvSpPr>
        <p:spPr>
          <a:xfrm>
            <a:off x="2927480" y="1881583"/>
            <a:ext cx="1769715" cy="3794384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en-US" sz="115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MH_Others_2"/>
          <p:cNvSpPr txBox="1"/>
          <p:nvPr>
            <p:custDataLst>
              <p:tags r:id="rId18"/>
            </p:custDataLst>
          </p:nvPr>
        </p:nvSpPr>
        <p:spPr>
          <a:xfrm rot="5400000">
            <a:off x="1079849" y="3440221"/>
            <a:ext cx="3299115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4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9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6" grpId="0"/>
          <p:bldP spid="7" grpId="0" animBg="1"/>
          <p:bldP spid="11" grpId="0"/>
          <p:bldP spid="12" grpId="0" animBg="1"/>
          <p:bldP spid="16" grpId="0"/>
          <p:bldP spid="17" grpId="0" animBg="1"/>
          <p:bldP spid="19" grpId="0"/>
          <p:bldP spid="20" grpId="0"/>
          <p:bldP spid="2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6" grpId="0"/>
          <p:bldP spid="7" grpId="0" animBg="1"/>
          <p:bldP spid="11" grpId="0"/>
          <p:bldP spid="12" grpId="0" animBg="1"/>
          <p:bldP spid="16" grpId="0"/>
          <p:bldP spid="17" grpId="0" animBg="1"/>
          <p:bldP spid="19" grpId="0"/>
          <p:bldP spid="20" grpId="0"/>
          <p:bldP spid="21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430105" y="2447748"/>
            <a:ext cx="3998543" cy="3850364"/>
            <a:chOff x="4200186" y="2320894"/>
            <a:chExt cx="3791627" cy="3651116"/>
          </a:xfrm>
        </p:grpSpPr>
        <p:sp>
          <p:nvSpPr>
            <p:cNvPr id="7" name="Rounded Rectangle 6"/>
            <p:cNvSpPr/>
            <p:nvPr/>
          </p:nvSpPr>
          <p:spPr>
            <a:xfrm flipH="1">
              <a:off x="4214254" y="4850056"/>
              <a:ext cx="3777559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3492391" flipH="1">
              <a:off x="4991307" y="3689252"/>
              <a:ext cx="3651116" cy="9144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 rot="18107609">
              <a:off x="3556490" y="3689252"/>
              <a:ext cx="3651116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flipH="1">
              <a:off x="4200186" y="4850056"/>
              <a:ext cx="1948760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25181" y="2613073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297730" y="492940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164059" y="493093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950368" y="2791506"/>
              <a:ext cx="305327" cy="398835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4537230" y="5088755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7348218" y="514799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657142" y="4998617"/>
            <a:ext cx="2452753" cy="842529"/>
            <a:chOff x="8512415" y="2327889"/>
            <a:chExt cx="3256083" cy="798929"/>
          </a:xfrm>
        </p:grpSpPr>
        <p:sp>
          <p:nvSpPr>
            <p:cNvPr id="25" name="TextBox 24"/>
            <p:cNvSpPr txBox="1"/>
            <p:nvPr/>
          </p:nvSpPr>
          <p:spPr>
            <a:xfrm>
              <a:off x="8512415" y="2327889"/>
              <a:ext cx="1951008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512415" y="2631890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3160100" y="2356862"/>
            <a:ext cx="2365966" cy="842530"/>
            <a:chOff x="8512415" y="2327889"/>
            <a:chExt cx="3256083" cy="798930"/>
          </a:xfrm>
        </p:grpSpPr>
        <p:sp>
          <p:nvSpPr>
            <p:cNvPr id="28" name="TextBox 27"/>
            <p:cNvSpPr txBox="1"/>
            <p:nvPr/>
          </p:nvSpPr>
          <p:spPr>
            <a:xfrm>
              <a:off x="8519745" y="2327889"/>
              <a:ext cx="2035173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512415" y="2631891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flipH="1">
            <a:off x="1892162" y="5166460"/>
            <a:ext cx="2365966" cy="842530"/>
            <a:chOff x="8512415" y="2327889"/>
            <a:chExt cx="3256083" cy="798930"/>
          </a:xfrm>
        </p:grpSpPr>
        <p:sp>
          <p:nvSpPr>
            <p:cNvPr id="32" name="TextBox 31"/>
            <p:cNvSpPr txBox="1"/>
            <p:nvPr/>
          </p:nvSpPr>
          <p:spPr>
            <a:xfrm>
              <a:off x="8519742" y="2327889"/>
              <a:ext cx="2256792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12415" y="2631891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8"/>
          <p:cNvSpPr txBox="1"/>
          <p:nvPr/>
        </p:nvSpPr>
        <p:spPr>
          <a:xfrm>
            <a:off x="4454798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5025515" y="743616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 24"/>
          <p:cNvSpPr/>
          <p:nvPr/>
        </p:nvSpPr>
        <p:spPr bwMode="auto">
          <a:xfrm rot="5400000">
            <a:off x="2130456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Freeform 24"/>
          <p:cNvSpPr/>
          <p:nvPr/>
        </p:nvSpPr>
        <p:spPr bwMode="auto">
          <a:xfrm rot="5400000">
            <a:off x="4511612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4" name="Freeform 24"/>
          <p:cNvSpPr/>
          <p:nvPr/>
        </p:nvSpPr>
        <p:spPr bwMode="auto">
          <a:xfrm rot="5400000">
            <a:off x="6892769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6" name="Freeform 24"/>
          <p:cNvSpPr/>
          <p:nvPr/>
        </p:nvSpPr>
        <p:spPr bwMode="auto">
          <a:xfrm rot="5400000">
            <a:off x="9273926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2275474" y="2707236"/>
            <a:ext cx="626459" cy="626459"/>
            <a:chOff x="1316879" y="4254550"/>
            <a:chExt cx="684000" cy="684000"/>
          </a:xfrm>
        </p:grpSpPr>
        <p:sp>
          <p:nvSpPr>
            <p:cNvPr id="117" name="Freeform 49"/>
            <p:cNvSpPr>
              <a:spLocks noChangeAspect="1" noEditPoints="1"/>
            </p:cNvSpPr>
            <p:nvPr/>
          </p:nvSpPr>
          <p:spPr bwMode="auto">
            <a:xfrm>
              <a:off x="1467830" y="4412272"/>
              <a:ext cx="407999" cy="347492"/>
            </a:xfrm>
            <a:custGeom>
              <a:avLst/>
              <a:gdLst>
                <a:gd name="T0" fmla="*/ 182 w 400"/>
                <a:gd name="T1" fmla="*/ 180 h 340"/>
                <a:gd name="T2" fmla="*/ 218 w 400"/>
                <a:gd name="T3" fmla="*/ 180 h 340"/>
                <a:gd name="T4" fmla="*/ 218 w 400"/>
                <a:gd name="T5" fmla="*/ 220 h 340"/>
                <a:gd name="T6" fmla="*/ 400 w 400"/>
                <a:gd name="T7" fmla="*/ 220 h 340"/>
                <a:gd name="T8" fmla="*/ 396 w 400"/>
                <a:gd name="T9" fmla="*/ 103 h 340"/>
                <a:gd name="T10" fmla="*/ 356 w 400"/>
                <a:gd name="T11" fmla="*/ 60 h 340"/>
                <a:gd name="T12" fmla="*/ 292 w 400"/>
                <a:gd name="T13" fmla="*/ 60 h 340"/>
                <a:gd name="T14" fmla="*/ 268 w 400"/>
                <a:gd name="T15" fmla="*/ 15 h 340"/>
                <a:gd name="T16" fmla="*/ 244 w 400"/>
                <a:gd name="T17" fmla="*/ 0 h 340"/>
                <a:gd name="T18" fmla="*/ 155 w 400"/>
                <a:gd name="T19" fmla="*/ 0 h 340"/>
                <a:gd name="T20" fmla="*/ 132 w 400"/>
                <a:gd name="T21" fmla="*/ 15 h 340"/>
                <a:gd name="T22" fmla="*/ 108 w 400"/>
                <a:gd name="T23" fmla="*/ 60 h 340"/>
                <a:gd name="T24" fmla="*/ 44 w 400"/>
                <a:gd name="T25" fmla="*/ 60 h 340"/>
                <a:gd name="T26" fmla="*/ 4 w 400"/>
                <a:gd name="T27" fmla="*/ 103 h 340"/>
                <a:gd name="T28" fmla="*/ 0 w 400"/>
                <a:gd name="T29" fmla="*/ 220 h 340"/>
                <a:gd name="T30" fmla="*/ 182 w 400"/>
                <a:gd name="T31" fmla="*/ 220 h 340"/>
                <a:gd name="T32" fmla="*/ 182 w 400"/>
                <a:gd name="T33" fmla="*/ 180 h 340"/>
                <a:gd name="T34" fmla="*/ 153 w 400"/>
                <a:gd name="T35" fmla="*/ 38 h 340"/>
                <a:gd name="T36" fmla="*/ 169 w 400"/>
                <a:gd name="T37" fmla="*/ 28 h 340"/>
                <a:gd name="T38" fmla="*/ 230 w 400"/>
                <a:gd name="T39" fmla="*/ 28 h 340"/>
                <a:gd name="T40" fmla="*/ 247 w 400"/>
                <a:gd name="T41" fmla="*/ 38 h 340"/>
                <a:gd name="T42" fmla="*/ 258 w 400"/>
                <a:gd name="T43" fmla="*/ 60 h 340"/>
                <a:gd name="T44" fmla="*/ 141 w 400"/>
                <a:gd name="T45" fmla="*/ 60 h 340"/>
                <a:gd name="T46" fmla="*/ 153 w 400"/>
                <a:gd name="T47" fmla="*/ 38 h 340"/>
                <a:gd name="T48" fmla="*/ 218 w 400"/>
                <a:gd name="T49" fmla="*/ 280 h 340"/>
                <a:gd name="T50" fmla="*/ 182 w 400"/>
                <a:gd name="T51" fmla="*/ 280 h 340"/>
                <a:gd name="T52" fmla="*/ 182 w 400"/>
                <a:gd name="T53" fmla="*/ 240 h 340"/>
                <a:gd name="T54" fmla="*/ 10 w 400"/>
                <a:gd name="T55" fmla="*/ 240 h 340"/>
                <a:gd name="T56" fmla="*/ 14 w 400"/>
                <a:gd name="T57" fmla="*/ 306 h 340"/>
                <a:gd name="T58" fmla="*/ 50 w 400"/>
                <a:gd name="T59" fmla="*/ 340 h 340"/>
                <a:gd name="T60" fmla="*/ 350 w 400"/>
                <a:gd name="T61" fmla="*/ 340 h 340"/>
                <a:gd name="T62" fmla="*/ 386 w 400"/>
                <a:gd name="T63" fmla="*/ 306 h 340"/>
                <a:gd name="T64" fmla="*/ 390 w 400"/>
                <a:gd name="T65" fmla="*/ 240 h 340"/>
                <a:gd name="T66" fmla="*/ 218 w 400"/>
                <a:gd name="T67" fmla="*/ 240 h 340"/>
                <a:gd name="T68" fmla="*/ 218 w 400"/>
                <a:gd name="T69" fmla="*/ 2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0" h="340">
                  <a:moveTo>
                    <a:pt x="182" y="180"/>
                  </a:moveTo>
                  <a:cubicBezTo>
                    <a:pt x="218" y="180"/>
                    <a:pt x="218" y="180"/>
                    <a:pt x="218" y="180"/>
                  </a:cubicBezTo>
                  <a:cubicBezTo>
                    <a:pt x="218" y="220"/>
                    <a:pt x="218" y="220"/>
                    <a:pt x="218" y="220"/>
                  </a:cubicBezTo>
                  <a:cubicBezTo>
                    <a:pt x="400" y="220"/>
                    <a:pt x="400" y="220"/>
                    <a:pt x="400" y="220"/>
                  </a:cubicBezTo>
                  <a:cubicBezTo>
                    <a:pt x="400" y="220"/>
                    <a:pt x="397" y="131"/>
                    <a:pt x="396" y="103"/>
                  </a:cubicBezTo>
                  <a:cubicBezTo>
                    <a:pt x="395" y="76"/>
                    <a:pt x="385" y="60"/>
                    <a:pt x="356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82" y="41"/>
                    <a:pt x="271" y="21"/>
                    <a:pt x="268" y="15"/>
                  </a:cubicBezTo>
                  <a:cubicBezTo>
                    <a:pt x="261" y="2"/>
                    <a:pt x="259" y="0"/>
                    <a:pt x="244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1" y="0"/>
                    <a:pt x="138" y="2"/>
                    <a:pt x="132" y="15"/>
                  </a:cubicBezTo>
                  <a:cubicBezTo>
                    <a:pt x="129" y="21"/>
                    <a:pt x="118" y="41"/>
                    <a:pt x="108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14" y="60"/>
                    <a:pt x="5" y="76"/>
                    <a:pt x="4" y="103"/>
                  </a:cubicBezTo>
                  <a:cubicBezTo>
                    <a:pt x="3" y="129"/>
                    <a:pt x="0" y="220"/>
                    <a:pt x="0" y="220"/>
                  </a:cubicBezTo>
                  <a:cubicBezTo>
                    <a:pt x="182" y="220"/>
                    <a:pt x="182" y="220"/>
                    <a:pt x="182" y="220"/>
                  </a:cubicBezTo>
                  <a:lnTo>
                    <a:pt x="182" y="180"/>
                  </a:lnTo>
                  <a:close/>
                  <a:moveTo>
                    <a:pt x="153" y="38"/>
                  </a:moveTo>
                  <a:cubicBezTo>
                    <a:pt x="157" y="30"/>
                    <a:pt x="159" y="28"/>
                    <a:pt x="169" y="28"/>
                  </a:cubicBezTo>
                  <a:cubicBezTo>
                    <a:pt x="230" y="28"/>
                    <a:pt x="230" y="28"/>
                    <a:pt x="230" y="28"/>
                  </a:cubicBezTo>
                  <a:cubicBezTo>
                    <a:pt x="241" y="28"/>
                    <a:pt x="242" y="30"/>
                    <a:pt x="247" y="38"/>
                  </a:cubicBezTo>
                  <a:cubicBezTo>
                    <a:pt x="248" y="41"/>
                    <a:pt x="253" y="50"/>
                    <a:pt x="258" y="60"/>
                  </a:cubicBezTo>
                  <a:cubicBezTo>
                    <a:pt x="141" y="60"/>
                    <a:pt x="141" y="60"/>
                    <a:pt x="141" y="60"/>
                  </a:cubicBezTo>
                  <a:cubicBezTo>
                    <a:pt x="146" y="50"/>
                    <a:pt x="151" y="41"/>
                    <a:pt x="153" y="38"/>
                  </a:cubicBezTo>
                  <a:close/>
                  <a:moveTo>
                    <a:pt x="218" y="280"/>
                  </a:moveTo>
                  <a:cubicBezTo>
                    <a:pt x="182" y="280"/>
                    <a:pt x="182" y="280"/>
                    <a:pt x="182" y="28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40"/>
                    <a:pt x="12" y="276"/>
                    <a:pt x="14" y="306"/>
                  </a:cubicBezTo>
                  <a:cubicBezTo>
                    <a:pt x="14" y="319"/>
                    <a:pt x="18" y="340"/>
                    <a:pt x="50" y="340"/>
                  </a:cubicBezTo>
                  <a:cubicBezTo>
                    <a:pt x="350" y="340"/>
                    <a:pt x="350" y="340"/>
                    <a:pt x="350" y="340"/>
                  </a:cubicBezTo>
                  <a:cubicBezTo>
                    <a:pt x="381" y="340"/>
                    <a:pt x="385" y="319"/>
                    <a:pt x="386" y="306"/>
                  </a:cubicBezTo>
                  <a:cubicBezTo>
                    <a:pt x="388" y="275"/>
                    <a:pt x="390" y="240"/>
                    <a:pt x="390" y="240"/>
                  </a:cubicBezTo>
                  <a:cubicBezTo>
                    <a:pt x="218" y="240"/>
                    <a:pt x="218" y="240"/>
                    <a:pt x="218" y="240"/>
                  </a:cubicBezTo>
                  <a:lnTo>
                    <a:pt x="218" y="28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1316879" y="4254550"/>
              <a:ext cx="684000" cy="6840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4658173" y="2707236"/>
            <a:ext cx="626459" cy="626459"/>
            <a:chOff x="3401741" y="4254550"/>
            <a:chExt cx="684000" cy="684000"/>
          </a:xfrm>
        </p:grpSpPr>
        <p:sp>
          <p:nvSpPr>
            <p:cNvPr id="120" name="Freeform 31"/>
            <p:cNvSpPr>
              <a:spLocks noChangeAspect="1" noEditPoints="1"/>
            </p:cNvSpPr>
            <p:nvPr/>
          </p:nvSpPr>
          <p:spPr bwMode="auto">
            <a:xfrm>
              <a:off x="3577110" y="4366532"/>
              <a:ext cx="333262" cy="468000"/>
            </a:xfrm>
            <a:custGeom>
              <a:avLst/>
              <a:gdLst>
                <a:gd name="T0" fmla="*/ 90 w 293"/>
                <a:gd name="T1" fmla="*/ 383 h 400"/>
                <a:gd name="T2" fmla="*/ 147 w 293"/>
                <a:gd name="T3" fmla="*/ 400 h 400"/>
                <a:gd name="T4" fmla="*/ 203 w 293"/>
                <a:gd name="T5" fmla="*/ 383 h 400"/>
                <a:gd name="T6" fmla="*/ 203 w 293"/>
                <a:gd name="T7" fmla="*/ 342 h 400"/>
                <a:gd name="T8" fmla="*/ 90 w 293"/>
                <a:gd name="T9" fmla="*/ 342 h 400"/>
                <a:gd name="T10" fmla="*/ 90 w 293"/>
                <a:gd name="T11" fmla="*/ 383 h 400"/>
                <a:gd name="T12" fmla="*/ 201 w 293"/>
                <a:gd name="T13" fmla="*/ 318 h 400"/>
                <a:gd name="T14" fmla="*/ 286 w 293"/>
                <a:gd name="T15" fmla="*/ 116 h 400"/>
                <a:gd name="T16" fmla="*/ 147 w 293"/>
                <a:gd name="T17" fmla="*/ 0 h 400"/>
                <a:gd name="T18" fmla="*/ 7 w 293"/>
                <a:gd name="T19" fmla="*/ 116 h 400"/>
                <a:gd name="T20" fmla="*/ 93 w 293"/>
                <a:gd name="T21" fmla="*/ 318 h 400"/>
                <a:gd name="T22" fmla="*/ 201 w 293"/>
                <a:gd name="T23" fmla="*/ 318 h 400"/>
                <a:gd name="T24" fmla="*/ 50 w 293"/>
                <a:gd name="T25" fmla="*/ 119 h 400"/>
                <a:gd name="T26" fmla="*/ 147 w 293"/>
                <a:gd name="T27" fmla="*/ 41 h 400"/>
                <a:gd name="T28" fmla="*/ 244 w 293"/>
                <a:gd name="T29" fmla="*/ 119 h 400"/>
                <a:gd name="T30" fmla="*/ 208 w 293"/>
                <a:gd name="T31" fmla="*/ 198 h 400"/>
                <a:gd name="T32" fmla="*/ 163 w 293"/>
                <a:gd name="T33" fmla="*/ 283 h 400"/>
                <a:gd name="T34" fmla="*/ 130 w 293"/>
                <a:gd name="T35" fmla="*/ 283 h 400"/>
                <a:gd name="T36" fmla="*/ 86 w 293"/>
                <a:gd name="T37" fmla="*/ 198 h 400"/>
                <a:gd name="T38" fmla="*/ 50 w 293"/>
                <a:gd name="T39" fmla="*/ 11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3" h="400">
                  <a:moveTo>
                    <a:pt x="90" y="383"/>
                  </a:moveTo>
                  <a:cubicBezTo>
                    <a:pt x="106" y="393"/>
                    <a:pt x="125" y="400"/>
                    <a:pt x="147" y="400"/>
                  </a:cubicBezTo>
                  <a:cubicBezTo>
                    <a:pt x="169" y="400"/>
                    <a:pt x="187" y="393"/>
                    <a:pt x="203" y="383"/>
                  </a:cubicBezTo>
                  <a:cubicBezTo>
                    <a:pt x="203" y="342"/>
                    <a:pt x="203" y="342"/>
                    <a:pt x="203" y="342"/>
                  </a:cubicBezTo>
                  <a:cubicBezTo>
                    <a:pt x="90" y="342"/>
                    <a:pt x="90" y="342"/>
                    <a:pt x="90" y="342"/>
                  </a:cubicBezTo>
                  <a:lnTo>
                    <a:pt x="90" y="383"/>
                  </a:lnTo>
                  <a:close/>
                  <a:moveTo>
                    <a:pt x="201" y="318"/>
                  </a:moveTo>
                  <a:cubicBezTo>
                    <a:pt x="201" y="231"/>
                    <a:pt x="293" y="203"/>
                    <a:pt x="286" y="116"/>
                  </a:cubicBezTo>
                  <a:cubicBezTo>
                    <a:pt x="282" y="61"/>
                    <a:pt x="245" y="0"/>
                    <a:pt x="147" y="0"/>
                  </a:cubicBezTo>
                  <a:cubicBezTo>
                    <a:pt x="49" y="0"/>
                    <a:pt x="12" y="61"/>
                    <a:pt x="7" y="116"/>
                  </a:cubicBezTo>
                  <a:cubicBezTo>
                    <a:pt x="0" y="203"/>
                    <a:pt x="93" y="231"/>
                    <a:pt x="93" y="318"/>
                  </a:cubicBezTo>
                  <a:lnTo>
                    <a:pt x="201" y="318"/>
                  </a:lnTo>
                  <a:close/>
                  <a:moveTo>
                    <a:pt x="50" y="119"/>
                  </a:moveTo>
                  <a:cubicBezTo>
                    <a:pt x="54" y="67"/>
                    <a:pt x="89" y="41"/>
                    <a:pt x="147" y="41"/>
                  </a:cubicBezTo>
                  <a:cubicBezTo>
                    <a:pt x="204" y="41"/>
                    <a:pt x="240" y="67"/>
                    <a:pt x="244" y="119"/>
                  </a:cubicBezTo>
                  <a:cubicBezTo>
                    <a:pt x="246" y="148"/>
                    <a:pt x="230" y="167"/>
                    <a:pt x="208" y="198"/>
                  </a:cubicBezTo>
                  <a:cubicBezTo>
                    <a:pt x="192" y="221"/>
                    <a:pt x="172" y="248"/>
                    <a:pt x="163" y="283"/>
                  </a:cubicBezTo>
                  <a:cubicBezTo>
                    <a:pt x="130" y="283"/>
                    <a:pt x="130" y="283"/>
                    <a:pt x="130" y="283"/>
                  </a:cubicBezTo>
                  <a:cubicBezTo>
                    <a:pt x="121" y="248"/>
                    <a:pt x="102" y="221"/>
                    <a:pt x="86" y="198"/>
                  </a:cubicBezTo>
                  <a:cubicBezTo>
                    <a:pt x="64" y="167"/>
                    <a:pt x="47" y="148"/>
                    <a:pt x="50" y="119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3401741" y="4254550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040872" y="2707236"/>
            <a:ext cx="626459" cy="626459"/>
            <a:chOff x="6006611" y="4240036"/>
            <a:chExt cx="684000" cy="684000"/>
          </a:xfrm>
        </p:grpSpPr>
        <p:sp>
          <p:nvSpPr>
            <p:cNvPr id="119" name="Freeform 44"/>
            <p:cNvSpPr>
              <a:spLocks noChangeAspect="1" noEditPoints="1"/>
            </p:cNvSpPr>
            <p:nvPr/>
          </p:nvSpPr>
          <p:spPr bwMode="auto">
            <a:xfrm>
              <a:off x="6132322" y="4366036"/>
              <a:ext cx="432579" cy="432000"/>
            </a:xfrm>
            <a:custGeom>
              <a:avLst/>
              <a:gdLst>
                <a:gd name="T0" fmla="*/ 287 w 316"/>
                <a:gd name="T1" fmla="*/ 29 h 316"/>
                <a:gd name="T2" fmla="*/ 236 w 316"/>
                <a:gd name="T3" fmla="*/ 4 h 316"/>
                <a:gd name="T4" fmla="*/ 135 w 316"/>
                <a:gd name="T5" fmla="*/ 105 h 316"/>
                <a:gd name="T6" fmla="*/ 20 w 316"/>
                <a:gd name="T7" fmla="*/ 221 h 316"/>
                <a:gd name="T8" fmla="*/ 0 w 316"/>
                <a:gd name="T9" fmla="*/ 316 h 316"/>
                <a:gd name="T10" fmla="*/ 95 w 316"/>
                <a:gd name="T11" fmla="*/ 296 h 316"/>
                <a:gd name="T12" fmla="*/ 210 w 316"/>
                <a:gd name="T13" fmla="*/ 180 h 316"/>
                <a:gd name="T14" fmla="*/ 312 w 316"/>
                <a:gd name="T15" fmla="*/ 79 h 316"/>
                <a:gd name="T16" fmla="*/ 287 w 316"/>
                <a:gd name="T17" fmla="*/ 29 h 316"/>
                <a:gd name="T18" fmla="*/ 89 w 316"/>
                <a:gd name="T19" fmla="*/ 284 h 316"/>
                <a:gd name="T20" fmla="*/ 57 w 316"/>
                <a:gd name="T21" fmla="*/ 291 h 316"/>
                <a:gd name="T22" fmla="*/ 43 w 316"/>
                <a:gd name="T23" fmla="*/ 273 h 316"/>
                <a:gd name="T24" fmla="*/ 24 w 316"/>
                <a:gd name="T25" fmla="*/ 259 h 316"/>
                <a:gd name="T26" fmla="*/ 31 w 316"/>
                <a:gd name="T27" fmla="*/ 226 h 316"/>
                <a:gd name="T28" fmla="*/ 41 w 316"/>
                <a:gd name="T29" fmla="*/ 217 h 316"/>
                <a:gd name="T30" fmla="*/ 78 w 316"/>
                <a:gd name="T31" fmla="*/ 237 h 316"/>
                <a:gd name="T32" fmla="*/ 99 w 316"/>
                <a:gd name="T33" fmla="*/ 275 h 316"/>
                <a:gd name="T34" fmla="*/ 89 w 316"/>
                <a:gd name="T35" fmla="*/ 28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6" h="316">
                  <a:moveTo>
                    <a:pt x="287" y="29"/>
                  </a:moveTo>
                  <a:cubicBezTo>
                    <a:pt x="258" y="0"/>
                    <a:pt x="236" y="4"/>
                    <a:pt x="236" y="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6" y="58"/>
                    <a:pt x="287" y="29"/>
                  </a:cubicBezTo>
                  <a:close/>
                  <a:moveTo>
                    <a:pt x="89" y="284"/>
                  </a:moveTo>
                  <a:cubicBezTo>
                    <a:pt x="57" y="291"/>
                    <a:pt x="57" y="291"/>
                    <a:pt x="57" y="291"/>
                  </a:cubicBezTo>
                  <a:cubicBezTo>
                    <a:pt x="54" y="285"/>
                    <a:pt x="50" y="280"/>
                    <a:pt x="43" y="273"/>
                  </a:cubicBezTo>
                  <a:cubicBezTo>
                    <a:pt x="36" y="266"/>
                    <a:pt x="30" y="262"/>
                    <a:pt x="24" y="259"/>
                  </a:cubicBezTo>
                  <a:cubicBezTo>
                    <a:pt x="31" y="226"/>
                    <a:pt x="31" y="226"/>
                    <a:pt x="31" y="226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58" y="217"/>
                    <a:pt x="78" y="237"/>
                  </a:cubicBezTo>
                  <a:cubicBezTo>
                    <a:pt x="98" y="257"/>
                    <a:pt x="99" y="275"/>
                    <a:pt x="99" y="275"/>
                  </a:cubicBezTo>
                  <a:lnTo>
                    <a:pt x="89" y="284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006611" y="4240036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9416276" y="2707236"/>
            <a:ext cx="626459" cy="626459"/>
            <a:chOff x="8794034" y="4283578"/>
            <a:chExt cx="684000" cy="684000"/>
          </a:xfrm>
        </p:grpSpPr>
        <p:sp>
          <p:nvSpPr>
            <p:cNvPr id="118" name="Freeform 36"/>
            <p:cNvSpPr>
              <a:spLocks noChangeAspect="1" noEditPoints="1"/>
            </p:cNvSpPr>
            <p:nvPr/>
          </p:nvSpPr>
          <p:spPr bwMode="auto">
            <a:xfrm>
              <a:off x="8879066" y="4481578"/>
              <a:ext cx="513936" cy="288000"/>
            </a:xfrm>
            <a:custGeom>
              <a:avLst/>
              <a:gdLst>
                <a:gd name="T0" fmla="*/ 200 w 400"/>
                <a:gd name="T1" fmla="*/ 0 h 224"/>
                <a:gd name="T2" fmla="*/ 0 w 400"/>
                <a:gd name="T3" fmla="*/ 112 h 224"/>
                <a:gd name="T4" fmla="*/ 200 w 400"/>
                <a:gd name="T5" fmla="*/ 224 h 224"/>
                <a:gd name="T6" fmla="*/ 400 w 400"/>
                <a:gd name="T7" fmla="*/ 112 h 224"/>
                <a:gd name="T8" fmla="*/ 200 w 400"/>
                <a:gd name="T9" fmla="*/ 0 h 224"/>
                <a:gd name="T10" fmla="*/ 200 w 400"/>
                <a:gd name="T11" fmla="*/ 198 h 224"/>
                <a:gd name="T12" fmla="*/ 111 w 400"/>
                <a:gd name="T13" fmla="*/ 112 h 224"/>
                <a:gd name="T14" fmla="*/ 200 w 400"/>
                <a:gd name="T15" fmla="*/ 26 h 224"/>
                <a:gd name="T16" fmla="*/ 289 w 400"/>
                <a:gd name="T17" fmla="*/ 112 h 224"/>
                <a:gd name="T18" fmla="*/ 200 w 400"/>
                <a:gd name="T19" fmla="*/ 198 h 224"/>
                <a:gd name="T20" fmla="*/ 200 w 400"/>
                <a:gd name="T21" fmla="*/ 112 h 224"/>
                <a:gd name="T22" fmla="*/ 200 w 400"/>
                <a:gd name="T23" fmla="*/ 69 h 224"/>
                <a:gd name="T24" fmla="*/ 155 w 400"/>
                <a:gd name="T25" fmla="*/ 112 h 224"/>
                <a:gd name="T26" fmla="*/ 200 w 400"/>
                <a:gd name="T27" fmla="*/ 155 h 224"/>
                <a:gd name="T28" fmla="*/ 244 w 400"/>
                <a:gd name="T29" fmla="*/ 112 h 224"/>
                <a:gd name="T30" fmla="*/ 200 w 400"/>
                <a:gd name="T31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0" h="224">
                  <a:moveTo>
                    <a:pt x="200" y="0"/>
                  </a:moveTo>
                  <a:cubicBezTo>
                    <a:pt x="69" y="0"/>
                    <a:pt x="0" y="97"/>
                    <a:pt x="0" y="112"/>
                  </a:cubicBezTo>
                  <a:cubicBezTo>
                    <a:pt x="0" y="127"/>
                    <a:pt x="69" y="224"/>
                    <a:pt x="200" y="224"/>
                  </a:cubicBezTo>
                  <a:cubicBezTo>
                    <a:pt x="331" y="224"/>
                    <a:pt x="400" y="127"/>
                    <a:pt x="400" y="112"/>
                  </a:cubicBezTo>
                  <a:cubicBezTo>
                    <a:pt x="400" y="97"/>
                    <a:pt x="331" y="0"/>
                    <a:pt x="200" y="0"/>
                  </a:cubicBezTo>
                  <a:close/>
                  <a:moveTo>
                    <a:pt x="200" y="198"/>
                  </a:moveTo>
                  <a:cubicBezTo>
                    <a:pt x="151" y="198"/>
                    <a:pt x="111" y="159"/>
                    <a:pt x="111" y="112"/>
                  </a:cubicBezTo>
                  <a:cubicBezTo>
                    <a:pt x="111" y="64"/>
                    <a:pt x="151" y="26"/>
                    <a:pt x="200" y="26"/>
                  </a:cubicBezTo>
                  <a:cubicBezTo>
                    <a:pt x="249" y="26"/>
                    <a:pt x="289" y="64"/>
                    <a:pt x="289" y="112"/>
                  </a:cubicBezTo>
                  <a:cubicBezTo>
                    <a:pt x="289" y="159"/>
                    <a:pt x="249" y="198"/>
                    <a:pt x="200" y="198"/>
                  </a:cubicBezTo>
                  <a:close/>
                  <a:moveTo>
                    <a:pt x="200" y="112"/>
                  </a:moveTo>
                  <a:cubicBezTo>
                    <a:pt x="192" y="103"/>
                    <a:pt x="213" y="69"/>
                    <a:pt x="200" y="69"/>
                  </a:cubicBezTo>
                  <a:cubicBezTo>
                    <a:pt x="175" y="69"/>
                    <a:pt x="155" y="88"/>
                    <a:pt x="155" y="112"/>
                  </a:cubicBezTo>
                  <a:cubicBezTo>
                    <a:pt x="155" y="136"/>
                    <a:pt x="175" y="155"/>
                    <a:pt x="200" y="155"/>
                  </a:cubicBezTo>
                  <a:cubicBezTo>
                    <a:pt x="224" y="155"/>
                    <a:pt x="244" y="136"/>
                    <a:pt x="244" y="112"/>
                  </a:cubicBezTo>
                  <a:cubicBezTo>
                    <a:pt x="244" y="101"/>
                    <a:pt x="207" y="119"/>
                    <a:pt x="200" y="112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8794034" y="4283578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Content Placeholder 2"/>
          <p:cNvSpPr txBox="1"/>
          <p:nvPr/>
        </p:nvSpPr>
        <p:spPr>
          <a:xfrm>
            <a:off x="1801415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Content Placeholder 2"/>
          <p:cNvSpPr txBox="1"/>
          <p:nvPr/>
        </p:nvSpPr>
        <p:spPr>
          <a:xfrm>
            <a:off x="1801416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4246724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4246725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6629010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6629011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9011295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9011296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4454798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5025515" y="743616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  <p:bldP spid="116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7" t="31080" r="24937" b="31080"/>
          <a:stretch>
            <a:fillRect/>
          </a:stretch>
        </p:blipFill>
        <p:spPr>
          <a:xfrm>
            <a:off x="3790950" y="1272107"/>
            <a:ext cx="5276850" cy="2240710"/>
          </a:xfrm>
          <a:prstGeom prst="rect">
            <a:avLst/>
          </a:prstGeom>
        </p:spPr>
      </p:pic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2476500" y="3760424"/>
            <a:ext cx="790575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9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altLang="zh-CN" sz="8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4181486" y="5200501"/>
            <a:ext cx="449577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感谢聆听，批评指导</a:t>
            </a:r>
            <a:endParaRPr lang="zh-CN" altLang="en-US" sz="28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4921250" y="1715354"/>
            <a:ext cx="3016250" cy="135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20XX</a:t>
            </a:r>
            <a:endParaRPr lang="en-US" altLang="zh-CN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49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99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99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8" grpId="0"/>
      <p:bldP spid="8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9078" y="3493265"/>
            <a:ext cx="4380600" cy="9698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12" tIns="36355" rIns="72712" bIns="36355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221" y="2215051"/>
            <a:ext cx="1020311" cy="10203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161612" y="3624127"/>
            <a:ext cx="2535534" cy="7081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508424" y="4646746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38067" y="4646746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08424" y="4916345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8067" y="4916345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7569469" y="1632878"/>
            <a:ext cx="2144681" cy="45505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32170" y="1632878"/>
            <a:ext cx="2144681" cy="2244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endParaRPr lang="id-ID" sz="4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44604" y="1632878"/>
            <a:ext cx="2144681" cy="2244027"/>
          </a:xfrm>
          <a:prstGeom prst="rect">
            <a:avLst/>
          </a:prstGeom>
          <a:blipFill dpi="0"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57038" y="1632878"/>
            <a:ext cx="2144681" cy="22440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81903" y="1632878"/>
            <a:ext cx="2144681" cy="2244027"/>
          </a:xfrm>
          <a:prstGeom prst="rect">
            <a:avLst/>
          </a:prstGeom>
          <a:blipFill dpi="0" rotWithShape="1"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32172" y="3939392"/>
            <a:ext cx="4357113" cy="22440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357038" y="3939391"/>
            <a:ext cx="2144681" cy="2244027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781903" y="3939391"/>
            <a:ext cx="2144681" cy="2244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</a:t>
            </a:r>
            <a:r>
              <a:rPr lang="en-US" altLang="en-AU" sz="4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XX</a:t>
            </a:r>
            <a:endParaRPr lang="en-US" altLang="en-AU" sz="44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33955" y="2233681"/>
            <a:ext cx="1590846" cy="22711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1475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7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32"/>
          <p:cNvSpPr txBox="1"/>
          <p:nvPr/>
        </p:nvSpPr>
        <p:spPr>
          <a:xfrm>
            <a:off x="5633955" y="2562638"/>
            <a:ext cx="1590846" cy="73866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32"/>
          <p:cNvSpPr txBox="1"/>
          <p:nvPr/>
        </p:nvSpPr>
        <p:spPr>
          <a:xfrm>
            <a:off x="1449134" y="4404814"/>
            <a:ext cx="3275291" cy="1313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 Placeholder 32"/>
          <p:cNvSpPr txBox="1"/>
          <p:nvPr/>
        </p:nvSpPr>
        <p:spPr>
          <a:xfrm>
            <a:off x="7807012" y="2754891"/>
            <a:ext cx="1697976" cy="27699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4454798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5025515" y="743616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4" grpId="0" animBg="1"/>
      <p:bldP spid="35" grpId="0" animBg="1"/>
      <p:bldP spid="36" grpId="0" animBg="1"/>
      <p:bldP spid="39" grpId="0" animBg="1"/>
      <p:bldP spid="42" grpId="0" animBg="1"/>
      <p:bldP spid="44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/>
          <p:nvPr/>
        </p:nvGrpSpPr>
        <p:grpSpPr>
          <a:xfrm>
            <a:off x="5082931" y="5776565"/>
            <a:ext cx="2743123" cy="2743123"/>
            <a:chOff x="3614476" y="3221164"/>
            <a:chExt cx="1950772" cy="1950772"/>
          </a:xfrm>
        </p:grpSpPr>
        <p:sp>
          <p:nvSpPr>
            <p:cNvPr id="49" name="Chord 48"/>
            <p:cNvSpPr/>
            <p:nvPr/>
          </p:nvSpPr>
          <p:spPr>
            <a:xfrm rot="6300000">
              <a:off x="3614476" y="3221164"/>
              <a:ext cx="1950772" cy="1950772"/>
            </a:xfrm>
            <a:prstGeom prst="chord">
              <a:avLst>
                <a:gd name="adj1" fmla="val 4234771"/>
                <a:gd name="adj2" fmla="val 1553198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153"/>
            <p:cNvSpPr>
              <a:spLocks noEditPoints="1"/>
            </p:cNvSpPr>
            <p:nvPr/>
          </p:nvSpPr>
          <p:spPr bwMode="auto">
            <a:xfrm>
              <a:off x="4312763" y="3528584"/>
              <a:ext cx="554198" cy="561860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18" y="59"/>
                </a:cxn>
                <a:cxn ang="0">
                  <a:pos x="111" y="57"/>
                </a:cxn>
                <a:cxn ang="0">
                  <a:pos x="83" y="33"/>
                </a:cxn>
                <a:cxn ang="0">
                  <a:pos x="111" y="57"/>
                </a:cxn>
                <a:cxn ang="0">
                  <a:pos x="41" y="91"/>
                </a:cxn>
                <a:cxn ang="0">
                  <a:pos x="57" y="111"/>
                </a:cxn>
                <a:cxn ang="0">
                  <a:pos x="61" y="8"/>
                </a:cxn>
                <a:cxn ang="0">
                  <a:pos x="61" y="34"/>
                </a:cxn>
                <a:cxn ang="0">
                  <a:pos x="61" y="8"/>
                </a:cxn>
                <a:cxn ang="0">
                  <a:pos x="95" y="22"/>
                </a:cxn>
                <a:cxn ang="0">
                  <a:pos x="67" y="8"/>
                </a:cxn>
                <a:cxn ang="0">
                  <a:pos x="57" y="34"/>
                </a:cxn>
                <a:cxn ang="0">
                  <a:pos x="57" y="8"/>
                </a:cxn>
                <a:cxn ang="0">
                  <a:pos x="36" y="30"/>
                </a:cxn>
                <a:cxn ang="0">
                  <a:pos x="50" y="8"/>
                </a:cxn>
                <a:cxn ang="0">
                  <a:pos x="38" y="35"/>
                </a:cxn>
                <a:cxn ang="0">
                  <a:pos x="57" y="57"/>
                </a:cxn>
                <a:cxn ang="0">
                  <a:pos x="38" y="35"/>
                </a:cxn>
                <a:cxn ang="0">
                  <a:pos x="57" y="84"/>
                </a:cxn>
                <a:cxn ang="0">
                  <a:pos x="34" y="61"/>
                </a:cxn>
                <a:cxn ang="0">
                  <a:pos x="50" y="110"/>
                </a:cxn>
                <a:cxn ang="0">
                  <a:pos x="38" y="92"/>
                </a:cxn>
                <a:cxn ang="0">
                  <a:pos x="61" y="111"/>
                </a:cxn>
                <a:cxn ang="0">
                  <a:pos x="77" y="91"/>
                </a:cxn>
                <a:cxn ang="0">
                  <a:pos x="61" y="111"/>
                </a:cxn>
                <a:cxn ang="0">
                  <a:pos x="93" y="99"/>
                </a:cxn>
                <a:cxn ang="0">
                  <a:pos x="80" y="92"/>
                </a:cxn>
                <a:cxn ang="0">
                  <a:pos x="61" y="84"/>
                </a:cxn>
                <a:cxn ang="0">
                  <a:pos x="84" y="61"/>
                </a:cxn>
                <a:cxn ang="0">
                  <a:pos x="61" y="57"/>
                </a:cxn>
                <a:cxn ang="0">
                  <a:pos x="80" y="35"/>
                </a:cxn>
                <a:cxn ang="0">
                  <a:pos x="61" y="57"/>
                </a:cxn>
                <a:cxn ang="0">
                  <a:pos x="35" y="33"/>
                </a:cxn>
                <a:cxn ang="0">
                  <a:pos x="7" y="57"/>
                </a:cxn>
                <a:cxn ang="0">
                  <a:pos x="7" y="61"/>
                </a:cxn>
                <a:cxn ang="0">
                  <a:pos x="36" y="89"/>
                </a:cxn>
                <a:cxn ang="0">
                  <a:pos x="7" y="61"/>
                </a:cxn>
                <a:cxn ang="0">
                  <a:pos x="82" y="89"/>
                </a:cxn>
                <a:cxn ang="0">
                  <a:pos x="111" y="61"/>
                </a:cxn>
                <a:cxn ang="0">
                  <a:pos x="95" y="96"/>
                </a:cxn>
              </a:cxnLst>
              <a:rect l="0" t="0" r="r" b="b"/>
              <a:pathLst>
                <a:path w="118" h="119">
                  <a:moveTo>
                    <a:pt x="59" y="0"/>
                  </a:moveTo>
                  <a:cubicBezTo>
                    <a:pt x="26" y="0"/>
                    <a:pt x="0" y="27"/>
                    <a:pt x="0" y="59"/>
                  </a:cubicBezTo>
                  <a:cubicBezTo>
                    <a:pt x="0" y="92"/>
                    <a:pt x="26" y="119"/>
                    <a:pt x="59" y="119"/>
                  </a:cubicBezTo>
                  <a:cubicBezTo>
                    <a:pt x="92" y="119"/>
                    <a:pt x="118" y="92"/>
                    <a:pt x="118" y="59"/>
                  </a:cubicBezTo>
                  <a:cubicBezTo>
                    <a:pt x="118" y="27"/>
                    <a:pt x="92" y="0"/>
                    <a:pt x="59" y="0"/>
                  </a:cubicBezTo>
                  <a:close/>
                  <a:moveTo>
                    <a:pt x="111" y="57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7" y="49"/>
                    <a:pt x="86" y="41"/>
                    <a:pt x="83" y="33"/>
                  </a:cubicBezTo>
                  <a:cubicBezTo>
                    <a:pt x="88" y="31"/>
                    <a:pt x="93" y="28"/>
                    <a:pt x="98" y="25"/>
                  </a:cubicBezTo>
                  <a:cubicBezTo>
                    <a:pt x="105" y="34"/>
                    <a:pt x="110" y="45"/>
                    <a:pt x="111" y="57"/>
                  </a:cubicBezTo>
                  <a:close/>
                  <a:moveTo>
                    <a:pt x="57" y="111"/>
                  </a:moveTo>
                  <a:cubicBezTo>
                    <a:pt x="50" y="106"/>
                    <a:pt x="45" y="99"/>
                    <a:pt x="41" y="91"/>
                  </a:cubicBezTo>
                  <a:cubicBezTo>
                    <a:pt x="46" y="89"/>
                    <a:pt x="52" y="88"/>
                    <a:pt x="57" y="88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1"/>
                    <a:pt x="57" y="111"/>
                    <a:pt x="57" y="111"/>
                  </a:cubicBezTo>
                  <a:close/>
                  <a:moveTo>
                    <a:pt x="61" y="8"/>
                  </a:moveTo>
                  <a:cubicBezTo>
                    <a:pt x="68" y="14"/>
                    <a:pt x="74" y="22"/>
                    <a:pt x="78" y="31"/>
                  </a:cubicBezTo>
                  <a:cubicBezTo>
                    <a:pt x="73" y="33"/>
                    <a:pt x="67" y="34"/>
                    <a:pt x="61" y="3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lose/>
                  <a:moveTo>
                    <a:pt x="67" y="8"/>
                  </a:moveTo>
                  <a:cubicBezTo>
                    <a:pt x="78" y="10"/>
                    <a:pt x="88" y="15"/>
                    <a:pt x="95" y="22"/>
                  </a:cubicBezTo>
                  <a:cubicBezTo>
                    <a:pt x="91" y="25"/>
                    <a:pt x="87" y="28"/>
                    <a:pt x="82" y="30"/>
                  </a:cubicBezTo>
                  <a:cubicBezTo>
                    <a:pt x="78" y="22"/>
                    <a:pt x="73" y="14"/>
                    <a:pt x="67" y="8"/>
                  </a:cubicBezTo>
                  <a:close/>
                  <a:moveTo>
                    <a:pt x="57" y="8"/>
                  </a:moveTo>
                  <a:cubicBezTo>
                    <a:pt x="57" y="34"/>
                    <a:pt x="57" y="34"/>
                    <a:pt x="57" y="34"/>
                  </a:cubicBezTo>
                  <a:cubicBezTo>
                    <a:pt x="51" y="34"/>
                    <a:pt x="45" y="33"/>
                    <a:pt x="40" y="31"/>
                  </a:cubicBezTo>
                  <a:cubicBezTo>
                    <a:pt x="44" y="22"/>
                    <a:pt x="50" y="14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lose/>
                  <a:moveTo>
                    <a:pt x="36" y="30"/>
                  </a:moveTo>
                  <a:cubicBezTo>
                    <a:pt x="31" y="28"/>
                    <a:pt x="27" y="25"/>
                    <a:pt x="23" y="22"/>
                  </a:cubicBezTo>
                  <a:cubicBezTo>
                    <a:pt x="30" y="15"/>
                    <a:pt x="40" y="10"/>
                    <a:pt x="50" y="8"/>
                  </a:cubicBezTo>
                  <a:cubicBezTo>
                    <a:pt x="45" y="14"/>
                    <a:pt x="40" y="22"/>
                    <a:pt x="36" y="30"/>
                  </a:cubicBezTo>
                  <a:close/>
                  <a:moveTo>
                    <a:pt x="38" y="35"/>
                  </a:moveTo>
                  <a:cubicBezTo>
                    <a:pt x="44" y="37"/>
                    <a:pt x="50" y="38"/>
                    <a:pt x="57" y="38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49"/>
                    <a:pt x="36" y="42"/>
                    <a:pt x="38" y="35"/>
                  </a:cubicBezTo>
                  <a:close/>
                  <a:moveTo>
                    <a:pt x="57" y="61"/>
                  </a:moveTo>
                  <a:cubicBezTo>
                    <a:pt x="57" y="84"/>
                    <a:pt x="57" y="84"/>
                    <a:pt x="57" y="84"/>
                  </a:cubicBezTo>
                  <a:cubicBezTo>
                    <a:pt x="51" y="85"/>
                    <a:pt x="45" y="86"/>
                    <a:pt x="40" y="87"/>
                  </a:cubicBezTo>
                  <a:cubicBezTo>
                    <a:pt x="36" y="79"/>
                    <a:pt x="34" y="71"/>
                    <a:pt x="34" y="61"/>
                  </a:cubicBezTo>
                  <a:lnTo>
                    <a:pt x="57" y="61"/>
                  </a:lnTo>
                  <a:close/>
                  <a:moveTo>
                    <a:pt x="50" y="110"/>
                  </a:moveTo>
                  <a:cubicBezTo>
                    <a:pt x="41" y="109"/>
                    <a:pt x="32" y="105"/>
                    <a:pt x="25" y="99"/>
                  </a:cubicBezTo>
                  <a:cubicBezTo>
                    <a:pt x="29" y="96"/>
                    <a:pt x="33" y="94"/>
                    <a:pt x="38" y="92"/>
                  </a:cubicBezTo>
                  <a:cubicBezTo>
                    <a:pt x="41" y="99"/>
                    <a:pt x="45" y="105"/>
                    <a:pt x="50" y="110"/>
                  </a:cubicBezTo>
                  <a:close/>
                  <a:moveTo>
                    <a:pt x="61" y="111"/>
                  </a:moveTo>
                  <a:cubicBezTo>
                    <a:pt x="61" y="88"/>
                    <a:pt x="61" y="88"/>
                    <a:pt x="61" y="88"/>
                  </a:cubicBezTo>
                  <a:cubicBezTo>
                    <a:pt x="66" y="88"/>
                    <a:pt x="72" y="89"/>
                    <a:pt x="77" y="91"/>
                  </a:cubicBezTo>
                  <a:cubicBezTo>
                    <a:pt x="73" y="99"/>
                    <a:pt x="67" y="106"/>
                    <a:pt x="61" y="111"/>
                  </a:cubicBezTo>
                  <a:cubicBezTo>
                    <a:pt x="61" y="111"/>
                    <a:pt x="61" y="111"/>
                    <a:pt x="61" y="111"/>
                  </a:cubicBezTo>
                  <a:close/>
                  <a:moveTo>
                    <a:pt x="80" y="92"/>
                  </a:moveTo>
                  <a:cubicBezTo>
                    <a:pt x="85" y="94"/>
                    <a:pt x="89" y="96"/>
                    <a:pt x="93" y="99"/>
                  </a:cubicBezTo>
                  <a:cubicBezTo>
                    <a:pt x="86" y="105"/>
                    <a:pt x="77" y="109"/>
                    <a:pt x="67" y="110"/>
                  </a:cubicBezTo>
                  <a:cubicBezTo>
                    <a:pt x="73" y="105"/>
                    <a:pt x="77" y="99"/>
                    <a:pt x="80" y="92"/>
                  </a:cubicBezTo>
                  <a:close/>
                  <a:moveTo>
                    <a:pt x="78" y="87"/>
                  </a:moveTo>
                  <a:cubicBezTo>
                    <a:pt x="73" y="86"/>
                    <a:pt x="67" y="85"/>
                    <a:pt x="61" y="84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71"/>
                    <a:pt x="82" y="79"/>
                    <a:pt x="78" y="87"/>
                  </a:cubicBezTo>
                  <a:close/>
                  <a:moveTo>
                    <a:pt x="61" y="57"/>
                  </a:moveTo>
                  <a:cubicBezTo>
                    <a:pt x="61" y="38"/>
                    <a:pt x="61" y="38"/>
                    <a:pt x="61" y="38"/>
                  </a:cubicBezTo>
                  <a:cubicBezTo>
                    <a:pt x="67" y="38"/>
                    <a:pt x="74" y="37"/>
                    <a:pt x="80" y="35"/>
                  </a:cubicBezTo>
                  <a:cubicBezTo>
                    <a:pt x="82" y="42"/>
                    <a:pt x="84" y="49"/>
                    <a:pt x="84" y="57"/>
                  </a:cubicBezTo>
                  <a:lnTo>
                    <a:pt x="61" y="57"/>
                  </a:lnTo>
                  <a:close/>
                  <a:moveTo>
                    <a:pt x="20" y="25"/>
                  </a:moveTo>
                  <a:cubicBezTo>
                    <a:pt x="25" y="28"/>
                    <a:pt x="30" y="31"/>
                    <a:pt x="35" y="33"/>
                  </a:cubicBezTo>
                  <a:cubicBezTo>
                    <a:pt x="32" y="41"/>
                    <a:pt x="30" y="49"/>
                    <a:pt x="30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45"/>
                    <a:pt x="13" y="34"/>
                    <a:pt x="20" y="25"/>
                  </a:cubicBezTo>
                  <a:close/>
                  <a:moveTo>
                    <a:pt x="7" y="61"/>
                  </a:moveTo>
                  <a:cubicBezTo>
                    <a:pt x="30" y="61"/>
                    <a:pt x="30" y="61"/>
                    <a:pt x="30" y="61"/>
                  </a:cubicBezTo>
                  <a:cubicBezTo>
                    <a:pt x="31" y="71"/>
                    <a:pt x="33" y="80"/>
                    <a:pt x="36" y="89"/>
                  </a:cubicBezTo>
                  <a:cubicBezTo>
                    <a:pt x="31" y="91"/>
                    <a:pt x="27" y="93"/>
                    <a:pt x="22" y="96"/>
                  </a:cubicBezTo>
                  <a:cubicBezTo>
                    <a:pt x="13" y="87"/>
                    <a:pt x="8" y="75"/>
                    <a:pt x="7" y="61"/>
                  </a:cubicBezTo>
                  <a:close/>
                  <a:moveTo>
                    <a:pt x="95" y="96"/>
                  </a:moveTo>
                  <a:cubicBezTo>
                    <a:pt x="91" y="93"/>
                    <a:pt x="87" y="91"/>
                    <a:pt x="82" y="89"/>
                  </a:cubicBezTo>
                  <a:cubicBezTo>
                    <a:pt x="85" y="80"/>
                    <a:pt x="87" y="71"/>
                    <a:pt x="88" y="61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10" y="75"/>
                    <a:pt x="104" y="87"/>
                    <a:pt x="95" y="96"/>
                  </a:cubicBezTo>
                  <a:close/>
                  <a:moveTo>
                    <a:pt x="95" y="96"/>
                  </a:moveTo>
                  <a:cubicBezTo>
                    <a:pt x="95" y="96"/>
                    <a:pt x="95" y="96"/>
                    <a:pt x="95" y="9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Arc 43"/>
          <p:cNvSpPr/>
          <p:nvPr/>
        </p:nvSpPr>
        <p:spPr>
          <a:xfrm>
            <a:off x="3971615" y="4729244"/>
            <a:ext cx="4915523" cy="4915523"/>
          </a:xfrm>
          <a:prstGeom prst="arc">
            <a:avLst>
              <a:gd name="adj1" fmla="val 10769273"/>
              <a:gd name="adj2" fmla="val 0"/>
            </a:avLst>
          </a:prstGeom>
          <a:ln w="57150" cap="rnd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10889" y="6998206"/>
            <a:ext cx="321451" cy="3214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726412" y="6998206"/>
            <a:ext cx="321451" cy="32145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269971" y="4567386"/>
            <a:ext cx="321451" cy="3214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023237" y="5306869"/>
            <a:ext cx="321451" cy="3214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20196" y="5306869"/>
            <a:ext cx="321451" cy="3214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ardrop 12"/>
          <p:cNvSpPr/>
          <p:nvPr/>
        </p:nvSpPr>
        <p:spPr>
          <a:xfrm rot="5400000">
            <a:off x="2665718" y="5853036"/>
            <a:ext cx="1145170" cy="1145170"/>
          </a:xfrm>
          <a:prstGeom prst="teardrop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ardrop 13"/>
          <p:cNvSpPr/>
          <p:nvPr/>
        </p:nvSpPr>
        <p:spPr>
          <a:xfrm rot="5400000">
            <a:off x="3355498" y="4165571"/>
            <a:ext cx="1145170" cy="1145170"/>
          </a:xfrm>
          <a:prstGeom prst="teardrop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ardrop 14"/>
          <p:cNvSpPr/>
          <p:nvPr/>
        </p:nvSpPr>
        <p:spPr>
          <a:xfrm rot="16200000" flipH="1">
            <a:off x="8381521" y="4165572"/>
            <a:ext cx="1145170" cy="1145170"/>
          </a:xfrm>
          <a:prstGeom prst="teardrop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ardrop 15"/>
          <p:cNvSpPr/>
          <p:nvPr/>
        </p:nvSpPr>
        <p:spPr>
          <a:xfrm rot="16200000" flipH="1">
            <a:off x="9141618" y="5853036"/>
            <a:ext cx="1145170" cy="1145170"/>
          </a:xfrm>
          <a:prstGeom prst="teardrop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ardrop 16"/>
          <p:cNvSpPr/>
          <p:nvPr/>
        </p:nvSpPr>
        <p:spPr>
          <a:xfrm rot="13500000" flipH="1">
            <a:off x="5858111" y="3118073"/>
            <a:ext cx="1145170" cy="1145170"/>
          </a:xfrm>
          <a:prstGeom prst="teardrop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127"/>
          <p:cNvSpPr/>
          <p:nvPr/>
        </p:nvSpPr>
        <p:spPr bwMode="auto">
          <a:xfrm>
            <a:off x="6193757" y="3483115"/>
            <a:ext cx="473879" cy="522147"/>
          </a:xfrm>
          <a:custGeom>
            <a:avLst/>
            <a:gdLst/>
            <a:ahLst/>
            <a:cxnLst>
              <a:cxn ang="0">
                <a:pos x="40" y="55"/>
              </a:cxn>
              <a:cxn ang="0">
                <a:pos x="32" y="51"/>
              </a:cxn>
              <a:cxn ang="0">
                <a:pos x="4" y="24"/>
              </a:cxn>
              <a:cxn ang="0">
                <a:pos x="0" y="14"/>
              </a:cxn>
              <a:cxn ang="0">
                <a:pos x="13" y="0"/>
              </a:cxn>
              <a:cxn ang="0">
                <a:pos x="23" y="5"/>
              </a:cxn>
              <a:cxn ang="0">
                <a:pos x="45" y="26"/>
              </a:cxn>
              <a:cxn ang="0">
                <a:pos x="45" y="27"/>
              </a:cxn>
              <a:cxn ang="0">
                <a:pos x="42" y="30"/>
              </a:cxn>
              <a:cxn ang="0">
                <a:pos x="42" y="29"/>
              </a:cxn>
              <a:cxn ang="0">
                <a:pos x="20" y="8"/>
              </a:cxn>
              <a:cxn ang="0">
                <a:pos x="13" y="5"/>
              </a:cxn>
              <a:cxn ang="0">
                <a:pos x="4" y="14"/>
              </a:cxn>
              <a:cxn ang="0">
                <a:pos x="7" y="21"/>
              </a:cxn>
              <a:cxn ang="0">
                <a:pos x="35" y="48"/>
              </a:cxn>
              <a:cxn ang="0">
                <a:pos x="40" y="50"/>
              </a:cxn>
              <a:cxn ang="0">
                <a:pos x="45" y="45"/>
              </a:cxn>
              <a:cxn ang="0">
                <a:pos x="43" y="40"/>
              </a:cxn>
              <a:cxn ang="0">
                <a:pos x="22" y="19"/>
              </a:cxn>
              <a:cxn ang="0">
                <a:pos x="20" y="18"/>
              </a:cxn>
              <a:cxn ang="0">
                <a:pos x="18" y="21"/>
              </a:cxn>
              <a:cxn ang="0">
                <a:pos x="19" y="23"/>
              </a:cxn>
              <a:cxn ang="0">
                <a:pos x="33" y="38"/>
              </a:cxn>
              <a:cxn ang="0">
                <a:pos x="34" y="38"/>
              </a:cxn>
              <a:cxn ang="0">
                <a:pos x="31" y="41"/>
              </a:cxn>
              <a:cxn ang="0">
                <a:pos x="30" y="41"/>
              </a:cxn>
              <a:cxn ang="0">
                <a:pos x="16" y="26"/>
              </a:cxn>
              <a:cxn ang="0">
                <a:pos x="13" y="21"/>
              </a:cxn>
              <a:cxn ang="0">
                <a:pos x="20" y="14"/>
              </a:cxn>
              <a:cxn ang="0">
                <a:pos x="26" y="16"/>
              </a:cxn>
              <a:cxn ang="0">
                <a:pos x="46" y="37"/>
              </a:cxn>
              <a:cxn ang="0">
                <a:pos x="50" y="45"/>
              </a:cxn>
              <a:cxn ang="0">
                <a:pos x="40" y="55"/>
              </a:cxn>
            </a:cxnLst>
            <a:rect l="0" t="0" r="r" b="b"/>
            <a:pathLst>
              <a:path w="50" h="55">
                <a:moveTo>
                  <a:pt x="40" y="55"/>
                </a:moveTo>
                <a:cubicBezTo>
                  <a:pt x="37" y="55"/>
                  <a:pt x="34" y="54"/>
                  <a:pt x="32" y="51"/>
                </a:cubicBezTo>
                <a:cubicBezTo>
                  <a:pt x="4" y="24"/>
                  <a:pt x="4" y="24"/>
                  <a:pt x="4" y="24"/>
                </a:cubicBezTo>
                <a:cubicBezTo>
                  <a:pt x="1" y="21"/>
                  <a:pt x="0" y="18"/>
                  <a:pt x="0" y="14"/>
                </a:cubicBezTo>
                <a:cubicBezTo>
                  <a:pt x="0" y="7"/>
                  <a:pt x="6" y="0"/>
                  <a:pt x="13" y="0"/>
                </a:cubicBezTo>
                <a:cubicBezTo>
                  <a:pt x="17" y="0"/>
                  <a:pt x="21" y="2"/>
                  <a:pt x="23" y="5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7"/>
                  <a:pt x="45" y="27"/>
                </a:cubicBezTo>
                <a:cubicBezTo>
                  <a:pt x="45" y="28"/>
                  <a:pt x="43" y="30"/>
                  <a:pt x="42" y="30"/>
                </a:cubicBezTo>
                <a:cubicBezTo>
                  <a:pt x="42" y="30"/>
                  <a:pt x="42" y="30"/>
                  <a:pt x="42" y="29"/>
                </a:cubicBezTo>
                <a:cubicBezTo>
                  <a:pt x="20" y="8"/>
                  <a:pt x="20" y="8"/>
                  <a:pt x="20" y="8"/>
                </a:cubicBezTo>
                <a:cubicBezTo>
                  <a:pt x="18" y="6"/>
                  <a:pt x="16" y="5"/>
                  <a:pt x="13" y="5"/>
                </a:cubicBezTo>
                <a:cubicBezTo>
                  <a:pt x="8" y="5"/>
                  <a:pt x="4" y="9"/>
                  <a:pt x="4" y="14"/>
                </a:cubicBezTo>
                <a:cubicBezTo>
                  <a:pt x="4" y="16"/>
                  <a:pt x="5" y="19"/>
                  <a:pt x="7" y="21"/>
                </a:cubicBezTo>
                <a:cubicBezTo>
                  <a:pt x="35" y="48"/>
                  <a:pt x="35" y="48"/>
                  <a:pt x="35" y="48"/>
                </a:cubicBezTo>
                <a:cubicBezTo>
                  <a:pt x="36" y="50"/>
                  <a:pt x="38" y="50"/>
                  <a:pt x="40" y="50"/>
                </a:cubicBezTo>
                <a:cubicBezTo>
                  <a:pt x="43" y="50"/>
                  <a:pt x="45" y="48"/>
                  <a:pt x="45" y="45"/>
                </a:cubicBezTo>
                <a:cubicBezTo>
                  <a:pt x="45" y="43"/>
                  <a:pt x="44" y="41"/>
                  <a:pt x="43" y="40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1" y="18"/>
                  <a:pt x="20" y="18"/>
                </a:cubicBezTo>
                <a:cubicBezTo>
                  <a:pt x="19" y="18"/>
                  <a:pt x="18" y="19"/>
                  <a:pt x="18" y="21"/>
                </a:cubicBezTo>
                <a:cubicBezTo>
                  <a:pt x="18" y="22"/>
                  <a:pt x="18" y="22"/>
                  <a:pt x="19" y="23"/>
                </a:cubicBezTo>
                <a:cubicBezTo>
                  <a:pt x="33" y="38"/>
                  <a:pt x="33" y="38"/>
                  <a:pt x="33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9"/>
                  <a:pt x="32" y="41"/>
                  <a:pt x="31" y="41"/>
                </a:cubicBezTo>
                <a:cubicBezTo>
                  <a:pt x="31" y="41"/>
                  <a:pt x="30" y="41"/>
                  <a:pt x="30" y="41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5"/>
                  <a:pt x="13" y="23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2" y="14"/>
                  <a:pt x="24" y="15"/>
                  <a:pt x="26" y="16"/>
                </a:cubicBezTo>
                <a:cubicBezTo>
                  <a:pt x="46" y="37"/>
                  <a:pt x="46" y="37"/>
                  <a:pt x="46" y="37"/>
                </a:cubicBezTo>
                <a:cubicBezTo>
                  <a:pt x="49" y="39"/>
                  <a:pt x="50" y="42"/>
                  <a:pt x="50" y="45"/>
                </a:cubicBezTo>
                <a:cubicBezTo>
                  <a:pt x="50" y="51"/>
                  <a:pt x="46" y="55"/>
                  <a:pt x="40" y="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137"/>
          <p:cNvSpPr>
            <a:spLocks noEditPoints="1"/>
          </p:cNvSpPr>
          <p:nvPr/>
        </p:nvSpPr>
        <p:spPr bwMode="auto">
          <a:xfrm>
            <a:off x="9486510" y="6307663"/>
            <a:ext cx="417633" cy="427655"/>
          </a:xfrm>
          <a:custGeom>
            <a:avLst/>
            <a:gdLst/>
            <a:ahLst/>
            <a:cxnLst>
              <a:cxn ang="0">
                <a:pos x="46" y="30"/>
              </a:cxn>
              <a:cxn ang="0">
                <a:pos x="39" y="36"/>
              </a:cxn>
              <a:cxn ang="0">
                <a:pos x="39" y="50"/>
              </a:cxn>
              <a:cxn ang="0">
                <a:pos x="38" y="50"/>
              </a:cxn>
              <a:cxn ang="0">
                <a:pos x="24" y="58"/>
              </a:cxn>
              <a:cxn ang="0">
                <a:pos x="24" y="59"/>
              </a:cxn>
              <a:cxn ang="0">
                <a:pos x="23" y="58"/>
              </a:cxn>
              <a:cxn ang="0">
                <a:pos x="21" y="56"/>
              </a:cxn>
              <a:cxn ang="0">
                <a:pos x="21" y="55"/>
              </a:cxn>
              <a:cxn ang="0">
                <a:pos x="24" y="45"/>
              </a:cxn>
              <a:cxn ang="0">
                <a:pos x="14" y="35"/>
              </a:cxn>
              <a:cxn ang="0">
                <a:pos x="4" y="38"/>
              </a:cxn>
              <a:cxn ang="0">
                <a:pos x="3" y="38"/>
              </a:cxn>
              <a:cxn ang="0">
                <a:pos x="3" y="38"/>
              </a:cxn>
              <a:cxn ang="0">
                <a:pos x="0" y="35"/>
              </a:cxn>
              <a:cxn ang="0">
                <a:pos x="0" y="34"/>
              </a:cxn>
              <a:cxn ang="0">
                <a:pos x="8" y="20"/>
              </a:cxn>
              <a:cxn ang="0">
                <a:pos x="9" y="20"/>
              </a:cxn>
              <a:cxn ang="0">
                <a:pos x="23" y="19"/>
              </a:cxn>
              <a:cxn ang="0">
                <a:pos x="29" y="12"/>
              </a:cxn>
              <a:cxn ang="0">
                <a:pos x="57" y="0"/>
              </a:cxn>
              <a:cxn ang="0">
                <a:pos x="58" y="1"/>
              </a:cxn>
              <a:cxn ang="0">
                <a:pos x="46" y="30"/>
              </a:cxn>
              <a:cxn ang="0">
                <a:pos x="47" y="8"/>
              </a:cxn>
              <a:cxn ang="0">
                <a:pos x="43" y="12"/>
              </a:cxn>
              <a:cxn ang="0">
                <a:pos x="47" y="15"/>
              </a:cxn>
              <a:cxn ang="0">
                <a:pos x="50" y="12"/>
              </a:cxn>
              <a:cxn ang="0">
                <a:pos x="47" y="8"/>
              </a:cxn>
            </a:cxnLst>
            <a:rect l="0" t="0" r="r" b="b"/>
            <a:pathLst>
              <a:path w="58" h="59">
                <a:moveTo>
                  <a:pt x="46" y="30"/>
                </a:moveTo>
                <a:cubicBezTo>
                  <a:pt x="44" y="32"/>
                  <a:pt x="42" y="34"/>
                  <a:pt x="39" y="36"/>
                </a:cubicBezTo>
                <a:cubicBezTo>
                  <a:pt x="39" y="50"/>
                  <a:pt x="39" y="50"/>
                  <a:pt x="39" y="50"/>
                </a:cubicBezTo>
                <a:cubicBezTo>
                  <a:pt x="39" y="50"/>
                  <a:pt x="39" y="50"/>
                  <a:pt x="38" y="50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59"/>
                  <a:pt x="23" y="58"/>
                  <a:pt x="23" y="58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6"/>
                  <a:pt x="20" y="55"/>
                  <a:pt x="21" y="55"/>
                </a:cubicBezTo>
                <a:cubicBezTo>
                  <a:pt x="24" y="45"/>
                  <a:pt x="24" y="45"/>
                  <a:pt x="24" y="45"/>
                </a:cubicBezTo>
                <a:cubicBezTo>
                  <a:pt x="14" y="35"/>
                  <a:pt x="14" y="35"/>
                  <a:pt x="14" y="35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3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4"/>
                  <a:pt x="0" y="34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9" y="20"/>
                  <a:pt x="9" y="20"/>
                </a:cubicBezTo>
                <a:cubicBezTo>
                  <a:pt x="23" y="19"/>
                  <a:pt x="23" y="19"/>
                  <a:pt x="23" y="19"/>
                </a:cubicBezTo>
                <a:cubicBezTo>
                  <a:pt x="25" y="17"/>
                  <a:pt x="27" y="14"/>
                  <a:pt x="29" y="12"/>
                </a:cubicBezTo>
                <a:cubicBezTo>
                  <a:pt x="38" y="3"/>
                  <a:pt x="45" y="0"/>
                  <a:pt x="57" y="0"/>
                </a:cubicBezTo>
                <a:cubicBezTo>
                  <a:pt x="58" y="0"/>
                  <a:pt x="58" y="1"/>
                  <a:pt x="58" y="1"/>
                </a:cubicBezTo>
                <a:cubicBezTo>
                  <a:pt x="58" y="13"/>
                  <a:pt x="55" y="21"/>
                  <a:pt x="46" y="30"/>
                </a:cubicBezTo>
                <a:close/>
                <a:moveTo>
                  <a:pt x="47" y="8"/>
                </a:moveTo>
                <a:cubicBezTo>
                  <a:pt x="45" y="8"/>
                  <a:pt x="43" y="10"/>
                  <a:pt x="43" y="12"/>
                </a:cubicBezTo>
                <a:cubicBezTo>
                  <a:pt x="43" y="14"/>
                  <a:pt x="45" y="15"/>
                  <a:pt x="47" y="15"/>
                </a:cubicBezTo>
                <a:cubicBezTo>
                  <a:pt x="49" y="15"/>
                  <a:pt x="50" y="14"/>
                  <a:pt x="50" y="12"/>
                </a:cubicBezTo>
                <a:cubicBezTo>
                  <a:pt x="50" y="10"/>
                  <a:pt x="49" y="8"/>
                  <a:pt x="47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145"/>
          <p:cNvSpPr/>
          <p:nvPr/>
        </p:nvSpPr>
        <p:spPr bwMode="auto">
          <a:xfrm>
            <a:off x="3698063" y="4539363"/>
            <a:ext cx="461064" cy="397586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146"/>
          <p:cNvSpPr>
            <a:spLocks noEditPoints="1"/>
          </p:cNvSpPr>
          <p:nvPr/>
        </p:nvSpPr>
        <p:spPr bwMode="auto">
          <a:xfrm>
            <a:off x="3023712" y="6269240"/>
            <a:ext cx="461064" cy="504500"/>
          </a:xfrm>
          <a:custGeom>
            <a:avLst/>
            <a:gdLst/>
            <a:ahLst/>
            <a:cxnLst>
              <a:cxn ang="0">
                <a:pos x="49" y="42"/>
              </a:cxn>
              <a:cxn ang="0">
                <a:pos x="33" y="58"/>
              </a:cxn>
              <a:cxn ang="0">
                <a:pos x="33" y="46"/>
              </a:cxn>
              <a:cxn ang="0">
                <a:pos x="31" y="45"/>
              </a:cxn>
              <a:cxn ang="0">
                <a:pos x="31" y="58"/>
              </a:cxn>
              <a:cxn ang="0">
                <a:pos x="14" y="42"/>
              </a:cxn>
              <a:cxn ang="0">
                <a:pos x="1" y="33"/>
              </a:cxn>
              <a:cxn ang="0">
                <a:pos x="3" y="31"/>
              </a:cxn>
              <a:cxn ang="0">
                <a:pos x="4" y="31"/>
              </a:cxn>
              <a:cxn ang="0">
                <a:pos x="4" y="7"/>
              </a:cxn>
              <a:cxn ang="0">
                <a:pos x="9" y="0"/>
              </a:cxn>
              <a:cxn ang="0">
                <a:pos x="54" y="0"/>
              </a:cxn>
              <a:cxn ang="0">
                <a:pos x="60" y="7"/>
              </a:cxn>
              <a:cxn ang="0">
                <a:pos x="60" y="31"/>
              </a:cxn>
              <a:cxn ang="0">
                <a:pos x="61" y="31"/>
              </a:cxn>
              <a:cxn ang="0">
                <a:pos x="63" y="33"/>
              </a:cxn>
              <a:cxn ang="0">
                <a:pos x="49" y="42"/>
              </a:cxn>
              <a:cxn ang="0">
                <a:pos x="57" y="9"/>
              </a:cxn>
              <a:cxn ang="0">
                <a:pos x="52" y="4"/>
              </a:cxn>
              <a:cxn ang="0">
                <a:pos x="12" y="4"/>
              </a:cxn>
              <a:cxn ang="0">
                <a:pos x="7" y="9"/>
              </a:cxn>
              <a:cxn ang="0">
                <a:pos x="7" y="33"/>
              </a:cxn>
              <a:cxn ang="0">
                <a:pos x="27" y="37"/>
              </a:cxn>
              <a:cxn ang="0">
                <a:pos x="30" y="38"/>
              </a:cxn>
              <a:cxn ang="0">
                <a:pos x="30" y="38"/>
              </a:cxn>
              <a:cxn ang="0">
                <a:pos x="33" y="40"/>
              </a:cxn>
              <a:cxn ang="0">
                <a:pos x="37" y="37"/>
              </a:cxn>
              <a:cxn ang="0">
                <a:pos x="57" y="33"/>
              </a:cxn>
              <a:cxn ang="0">
                <a:pos x="57" y="9"/>
              </a:cxn>
              <a:cxn ang="0">
                <a:pos x="23" y="34"/>
              </a:cxn>
              <a:cxn ang="0">
                <a:pos x="16" y="27"/>
              </a:cxn>
              <a:cxn ang="0">
                <a:pos x="23" y="20"/>
              </a:cxn>
              <a:cxn ang="0">
                <a:pos x="31" y="27"/>
              </a:cxn>
              <a:cxn ang="0">
                <a:pos x="23" y="34"/>
              </a:cxn>
              <a:cxn ang="0">
                <a:pos x="41" y="34"/>
              </a:cxn>
              <a:cxn ang="0">
                <a:pos x="33" y="27"/>
              </a:cxn>
              <a:cxn ang="0">
                <a:pos x="41" y="20"/>
              </a:cxn>
              <a:cxn ang="0">
                <a:pos x="49" y="27"/>
              </a:cxn>
              <a:cxn ang="0">
                <a:pos x="41" y="34"/>
              </a:cxn>
            </a:cxnLst>
            <a:rect l="0" t="0" r="r" b="b"/>
            <a:pathLst>
              <a:path w="64" h="70">
                <a:moveTo>
                  <a:pt x="49" y="42"/>
                </a:moveTo>
                <a:cubicBezTo>
                  <a:pt x="56" y="66"/>
                  <a:pt x="32" y="70"/>
                  <a:pt x="33" y="58"/>
                </a:cubicBezTo>
                <a:cubicBezTo>
                  <a:pt x="33" y="58"/>
                  <a:pt x="33" y="51"/>
                  <a:pt x="33" y="46"/>
                </a:cubicBezTo>
                <a:cubicBezTo>
                  <a:pt x="32" y="46"/>
                  <a:pt x="32" y="46"/>
                  <a:pt x="31" y="45"/>
                </a:cubicBezTo>
                <a:cubicBezTo>
                  <a:pt x="31" y="51"/>
                  <a:pt x="31" y="58"/>
                  <a:pt x="31" y="58"/>
                </a:cubicBezTo>
                <a:cubicBezTo>
                  <a:pt x="31" y="70"/>
                  <a:pt x="7" y="66"/>
                  <a:pt x="14" y="42"/>
                </a:cubicBezTo>
                <a:cubicBezTo>
                  <a:pt x="7" y="39"/>
                  <a:pt x="3" y="36"/>
                  <a:pt x="1" y="33"/>
                </a:cubicBezTo>
                <a:cubicBezTo>
                  <a:pt x="0" y="31"/>
                  <a:pt x="1" y="29"/>
                  <a:pt x="3" y="31"/>
                </a:cubicBezTo>
                <a:cubicBezTo>
                  <a:pt x="3" y="31"/>
                  <a:pt x="3" y="31"/>
                  <a:pt x="4" y="31"/>
                </a:cubicBezTo>
                <a:cubicBezTo>
                  <a:pt x="4" y="7"/>
                  <a:pt x="4" y="7"/>
                  <a:pt x="4" y="7"/>
                </a:cubicBezTo>
                <a:cubicBezTo>
                  <a:pt x="4" y="3"/>
                  <a:pt x="6" y="0"/>
                  <a:pt x="9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7" y="0"/>
                  <a:pt x="60" y="3"/>
                  <a:pt x="60" y="7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1"/>
                  <a:pt x="60" y="31"/>
                  <a:pt x="61" y="31"/>
                </a:cubicBezTo>
                <a:cubicBezTo>
                  <a:pt x="63" y="29"/>
                  <a:pt x="64" y="31"/>
                  <a:pt x="63" y="33"/>
                </a:cubicBezTo>
                <a:cubicBezTo>
                  <a:pt x="60" y="36"/>
                  <a:pt x="56" y="39"/>
                  <a:pt x="49" y="42"/>
                </a:cubicBezTo>
                <a:close/>
                <a:moveTo>
                  <a:pt x="57" y="9"/>
                </a:moveTo>
                <a:cubicBezTo>
                  <a:pt x="57" y="5"/>
                  <a:pt x="56" y="4"/>
                  <a:pt x="5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8" y="4"/>
                  <a:pt x="7" y="5"/>
                  <a:pt x="7" y="9"/>
                </a:cubicBezTo>
                <a:cubicBezTo>
                  <a:pt x="7" y="33"/>
                  <a:pt x="7" y="33"/>
                  <a:pt x="7" y="33"/>
                </a:cubicBezTo>
                <a:cubicBezTo>
                  <a:pt x="15" y="38"/>
                  <a:pt x="23" y="37"/>
                  <a:pt x="27" y="37"/>
                </a:cubicBezTo>
                <a:cubicBezTo>
                  <a:pt x="28" y="37"/>
                  <a:pt x="29" y="37"/>
                  <a:pt x="30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1" y="39"/>
                  <a:pt x="32" y="39"/>
                  <a:pt x="33" y="40"/>
                </a:cubicBezTo>
                <a:cubicBezTo>
                  <a:pt x="33" y="38"/>
                  <a:pt x="34" y="37"/>
                  <a:pt x="37" y="37"/>
                </a:cubicBezTo>
                <a:cubicBezTo>
                  <a:pt x="41" y="37"/>
                  <a:pt x="48" y="38"/>
                  <a:pt x="57" y="33"/>
                </a:cubicBezTo>
                <a:lnTo>
                  <a:pt x="57" y="9"/>
                </a:lnTo>
                <a:close/>
                <a:moveTo>
                  <a:pt x="23" y="34"/>
                </a:moveTo>
                <a:cubicBezTo>
                  <a:pt x="19" y="34"/>
                  <a:pt x="16" y="31"/>
                  <a:pt x="16" y="27"/>
                </a:cubicBezTo>
                <a:cubicBezTo>
                  <a:pt x="16" y="23"/>
                  <a:pt x="19" y="20"/>
                  <a:pt x="23" y="20"/>
                </a:cubicBezTo>
                <a:cubicBezTo>
                  <a:pt x="27" y="20"/>
                  <a:pt x="31" y="23"/>
                  <a:pt x="31" y="27"/>
                </a:cubicBezTo>
                <a:cubicBezTo>
                  <a:pt x="31" y="31"/>
                  <a:pt x="27" y="34"/>
                  <a:pt x="23" y="34"/>
                </a:cubicBezTo>
                <a:close/>
                <a:moveTo>
                  <a:pt x="41" y="34"/>
                </a:moveTo>
                <a:cubicBezTo>
                  <a:pt x="37" y="34"/>
                  <a:pt x="33" y="31"/>
                  <a:pt x="33" y="27"/>
                </a:cubicBezTo>
                <a:cubicBezTo>
                  <a:pt x="33" y="23"/>
                  <a:pt x="37" y="20"/>
                  <a:pt x="41" y="20"/>
                </a:cubicBezTo>
                <a:cubicBezTo>
                  <a:pt x="45" y="20"/>
                  <a:pt x="49" y="23"/>
                  <a:pt x="49" y="27"/>
                </a:cubicBezTo>
                <a:cubicBezTo>
                  <a:pt x="49" y="31"/>
                  <a:pt x="45" y="34"/>
                  <a:pt x="41" y="3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175"/>
          <p:cNvSpPr>
            <a:spLocks noEditPoints="1"/>
          </p:cNvSpPr>
          <p:nvPr/>
        </p:nvSpPr>
        <p:spPr bwMode="auto">
          <a:xfrm>
            <a:off x="8753200" y="4527670"/>
            <a:ext cx="417633" cy="420973"/>
          </a:xfrm>
          <a:custGeom>
            <a:avLst/>
            <a:gdLst/>
            <a:ahLst/>
            <a:cxnLst>
              <a:cxn ang="0">
                <a:pos x="11" y="57"/>
              </a:cxn>
              <a:cxn ang="0">
                <a:pos x="8" y="58"/>
              </a:cxn>
              <a:cxn ang="0">
                <a:pos x="5" y="57"/>
              </a:cxn>
              <a:cxn ang="0">
                <a:pos x="1" y="53"/>
              </a:cxn>
              <a:cxn ang="0">
                <a:pos x="0" y="50"/>
              </a:cxn>
              <a:cxn ang="0">
                <a:pos x="1" y="47"/>
              </a:cxn>
              <a:cxn ang="0">
                <a:pos x="25" y="22"/>
              </a:cxn>
              <a:cxn ang="0">
                <a:pos x="35" y="33"/>
              </a:cxn>
              <a:cxn ang="0">
                <a:pos x="11" y="57"/>
              </a:cxn>
              <a:cxn ang="0">
                <a:pos x="10" y="45"/>
              </a:cxn>
              <a:cxn ang="0">
                <a:pos x="8" y="48"/>
              </a:cxn>
              <a:cxn ang="0">
                <a:pos x="10" y="50"/>
              </a:cxn>
              <a:cxn ang="0">
                <a:pos x="12" y="48"/>
              </a:cxn>
              <a:cxn ang="0">
                <a:pos x="10" y="45"/>
              </a:cxn>
              <a:cxn ang="0">
                <a:pos x="57" y="21"/>
              </a:cxn>
              <a:cxn ang="0">
                <a:pos x="42" y="32"/>
              </a:cxn>
              <a:cxn ang="0">
                <a:pos x="26" y="16"/>
              </a:cxn>
              <a:cxn ang="0">
                <a:pos x="42" y="0"/>
              </a:cxn>
              <a:cxn ang="0">
                <a:pos x="50" y="2"/>
              </a:cxn>
              <a:cxn ang="0">
                <a:pos x="51" y="3"/>
              </a:cxn>
              <a:cxn ang="0">
                <a:pos x="50" y="4"/>
              </a:cxn>
              <a:cxn ang="0">
                <a:pos x="40" y="10"/>
              </a:cxn>
              <a:cxn ang="0">
                <a:pos x="40" y="18"/>
              </a:cxn>
              <a:cxn ang="0">
                <a:pos x="47" y="22"/>
              </a:cxn>
              <a:cxn ang="0">
                <a:pos x="57" y="16"/>
              </a:cxn>
              <a:cxn ang="0">
                <a:pos x="58" y="17"/>
              </a:cxn>
              <a:cxn ang="0">
                <a:pos x="57" y="21"/>
              </a:cxn>
            </a:cxnLst>
            <a:rect l="0" t="0" r="r" b="b"/>
            <a:pathLst>
              <a:path w="58" h="58">
                <a:moveTo>
                  <a:pt x="11" y="57"/>
                </a:moveTo>
                <a:cubicBezTo>
                  <a:pt x="10" y="58"/>
                  <a:pt x="9" y="58"/>
                  <a:pt x="8" y="58"/>
                </a:cubicBezTo>
                <a:cubicBezTo>
                  <a:pt x="7" y="58"/>
                  <a:pt x="6" y="58"/>
                  <a:pt x="5" y="57"/>
                </a:cubicBezTo>
                <a:cubicBezTo>
                  <a:pt x="1" y="53"/>
                  <a:pt x="1" y="53"/>
                  <a:pt x="1" y="53"/>
                </a:cubicBezTo>
                <a:cubicBezTo>
                  <a:pt x="0" y="52"/>
                  <a:pt x="0" y="51"/>
                  <a:pt x="0" y="50"/>
                </a:cubicBezTo>
                <a:cubicBezTo>
                  <a:pt x="0" y="49"/>
                  <a:pt x="0" y="47"/>
                  <a:pt x="1" y="47"/>
                </a:cubicBezTo>
                <a:cubicBezTo>
                  <a:pt x="25" y="22"/>
                  <a:pt x="25" y="22"/>
                  <a:pt x="25" y="22"/>
                </a:cubicBezTo>
                <a:cubicBezTo>
                  <a:pt x="27" y="27"/>
                  <a:pt x="31" y="31"/>
                  <a:pt x="35" y="33"/>
                </a:cubicBezTo>
                <a:lnTo>
                  <a:pt x="11" y="57"/>
                </a:lnTo>
                <a:close/>
                <a:moveTo>
                  <a:pt x="10" y="45"/>
                </a:moveTo>
                <a:cubicBezTo>
                  <a:pt x="9" y="45"/>
                  <a:pt x="8" y="46"/>
                  <a:pt x="8" y="48"/>
                </a:cubicBezTo>
                <a:cubicBezTo>
                  <a:pt x="8" y="49"/>
                  <a:pt x="9" y="50"/>
                  <a:pt x="10" y="50"/>
                </a:cubicBezTo>
                <a:cubicBezTo>
                  <a:pt x="11" y="50"/>
                  <a:pt x="12" y="49"/>
                  <a:pt x="12" y="48"/>
                </a:cubicBezTo>
                <a:cubicBezTo>
                  <a:pt x="12" y="46"/>
                  <a:pt x="11" y="45"/>
                  <a:pt x="10" y="45"/>
                </a:cubicBezTo>
                <a:close/>
                <a:moveTo>
                  <a:pt x="57" y="21"/>
                </a:moveTo>
                <a:cubicBezTo>
                  <a:pt x="55" y="27"/>
                  <a:pt x="49" y="32"/>
                  <a:pt x="42" y="32"/>
                </a:cubicBezTo>
                <a:cubicBezTo>
                  <a:pt x="33" y="32"/>
                  <a:pt x="26" y="24"/>
                  <a:pt x="26" y="16"/>
                </a:cubicBezTo>
                <a:cubicBezTo>
                  <a:pt x="26" y="7"/>
                  <a:pt x="33" y="0"/>
                  <a:pt x="42" y="0"/>
                </a:cubicBezTo>
                <a:cubicBezTo>
                  <a:pt x="45" y="0"/>
                  <a:pt x="48" y="0"/>
                  <a:pt x="50" y="2"/>
                </a:cubicBezTo>
                <a:cubicBezTo>
                  <a:pt x="51" y="2"/>
                  <a:pt x="51" y="2"/>
                  <a:pt x="51" y="3"/>
                </a:cubicBezTo>
                <a:cubicBezTo>
                  <a:pt x="51" y="3"/>
                  <a:pt x="51" y="4"/>
                  <a:pt x="50" y="4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8"/>
                  <a:pt x="40" y="18"/>
                  <a:pt x="40" y="18"/>
                </a:cubicBezTo>
                <a:cubicBezTo>
                  <a:pt x="47" y="22"/>
                  <a:pt x="47" y="22"/>
                  <a:pt x="47" y="22"/>
                </a:cubicBezTo>
                <a:cubicBezTo>
                  <a:pt x="48" y="21"/>
                  <a:pt x="56" y="16"/>
                  <a:pt x="57" y="16"/>
                </a:cubicBezTo>
                <a:cubicBezTo>
                  <a:pt x="58" y="16"/>
                  <a:pt x="58" y="16"/>
                  <a:pt x="58" y="17"/>
                </a:cubicBezTo>
                <a:cubicBezTo>
                  <a:pt x="58" y="18"/>
                  <a:pt x="58" y="20"/>
                  <a:pt x="57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23"/>
          <p:cNvSpPr txBox="1"/>
          <p:nvPr/>
        </p:nvSpPr>
        <p:spPr>
          <a:xfrm>
            <a:off x="1244799" y="5176825"/>
            <a:ext cx="176915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24"/>
          <p:cNvSpPr txBox="1"/>
          <p:nvPr/>
        </p:nvSpPr>
        <p:spPr>
          <a:xfrm>
            <a:off x="1757203" y="4903577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23"/>
          <p:cNvSpPr txBox="1"/>
          <p:nvPr/>
        </p:nvSpPr>
        <p:spPr>
          <a:xfrm>
            <a:off x="1757202" y="3631153"/>
            <a:ext cx="1792645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24"/>
          <p:cNvSpPr txBox="1"/>
          <p:nvPr/>
        </p:nvSpPr>
        <p:spPr>
          <a:xfrm>
            <a:off x="2293094" y="3357905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5496765" y="2206552"/>
            <a:ext cx="1867862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5802319" y="1933304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23"/>
          <p:cNvSpPr txBox="1"/>
          <p:nvPr/>
        </p:nvSpPr>
        <p:spPr>
          <a:xfrm>
            <a:off x="8887138" y="3326010"/>
            <a:ext cx="1862717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8887138" y="3052762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23"/>
          <p:cNvSpPr txBox="1"/>
          <p:nvPr/>
        </p:nvSpPr>
        <p:spPr>
          <a:xfrm>
            <a:off x="9885837" y="5260398"/>
            <a:ext cx="1788343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9885837" y="4987150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4454798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8"/>
          <p:cNvSpPr txBox="1"/>
          <p:nvPr/>
        </p:nvSpPr>
        <p:spPr>
          <a:xfrm>
            <a:off x="5025515" y="743616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5166"/>
          <p:cNvSpPr/>
          <p:nvPr/>
        </p:nvSpPr>
        <p:spPr>
          <a:xfrm>
            <a:off x="3724935" y="2194576"/>
            <a:ext cx="1487369" cy="1317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31" y="0"/>
                </a:moveTo>
                <a:lnTo>
                  <a:pt x="4125" y="12945"/>
                </a:lnTo>
                <a:lnTo>
                  <a:pt x="0" y="21600"/>
                </a:lnTo>
                <a:lnTo>
                  <a:pt x="21600" y="7769"/>
                </a:lnTo>
                <a:lnTo>
                  <a:pt x="17131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5167"/>
          <p:cNvSpPr/>
          <p:nvPr/>
        </p:nvSpPr>
        <p:spPr>
          <a:xfrm>
            <a:off x="3273871" y="2975795"/>
            <a:ext cx="2395107" cy="1371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39" y="0"/>
                </a:moveTo>
                <a:lnTo>
                  <a:pt x="2561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039" y="0"/>
                  <a:pt x="19039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5168"/>
          <p:cNvSpPr/>
          <p:nvPr/>
        </p:nvSpPr>
        <p:spPr>
          <a:xfrm>
            <a:off x="2822811" y="3822873"/>
            <a:ext cx="3302845" cy="1371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43" y="0"/>
                </a:moveTo>
                <a:lnTo>
                  <a:pt x="1857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743" y="0"/>
                  <a:pt x="19743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Shape 5169"/>
          <p:cNvSpPr/>
          <p:nvPr/>
        </p:nvSpPr>
        <p:spPr>
          <a:xfrm>
            <a:off x="2361258" y="4669953"/>
            <a:ext cx="4210573" cy="13717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7" y="13286"/>
                </a:moveTo>
                <a:lnTo>
                  <a:pt x="0" y="21600"/>
                </a:lnTo>
                <a:lnTo>
                  <a:pt x="21600" y="8314"/>
                </a:lnTo>
                <a:lnTo>
                  <a:pt x="20143" y="0"/>
                </a:lnTo>
                <a:cubicBezTo>
                  <a:pt x="20143" y="0"/>
                  <a:pt x="1457" y="13286"/>
                  <a:pt x="1457" y="13286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175998" y="1829529"/>
            <a:ext cx="1047559" cy="898079"/>
            <a:chOff x="2313735" y="1108481"/>
            <a:chExt cx="857881" cy="735467"/>
          </a:xfrm>
        </p:grpSpPr>
        <p:sp>
          <p:nvSpPr>
            <p:cNvPr id="4" name="Shape 5171"/>
            <p:cNvSpPr/>
            <p:nvPr/>
          </p:nvSpPr>
          <p:spPr>
            <a:xfrm>
              <a:off x="2313735" y="1108481"/>
              <a:ext cx="849654" cy="687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Shape 5176"/>
            <p:cNvSpPr/>
            <p:nvPr/>
          </p:nvSpPr>
          <p:spPr>
            <a:xfrm>
              <a:off x="2329102" y="1491630"/>
              <a:ext cx="842514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724935" y="2975797"/>
            <a:ext cx="1941237" cy="528018"/>
            <a:chOff x="1944344" y="2047198"/>
            <a:chExt cx="1589745" cy="432411"/>
          </a:xfrm>
        </p:grpSpPr>
        <p:sp>
          <p:nvSpPr>
            <p:cNvPr id="6" name="Shape 5173"/>
            <p:cNvSpPr/>
            <p:nvPr/>
          </p:nvSpPr>
          <p:spPr>
            <a:xfrm>
              <a:off x="1944344" y="2047198"/>
              <a:ext cx="1589745" cy="432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6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440" y="0"/>
                  </a:lnTo>
                  <a:cubicBezTo>
                    <a:pt x="18440" y="0"/>
                    <a:pt x="3160" y="0"/>
                    <a:pt x="316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Shape 5177"/>
            <p:cNvSpPr/>
            <p:nvPr/>
          </p:nvSpPr>
          <p:spPr>
            <a:xfrm>
              <a:off x="2191740" y="2087244"/>
              <a:ext cx="1099552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点击输入文本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273874" y="3822872"/>
            <a:ext cx="2848974" cy="528019"/>
            <a:chOff x="1574955" y="2740898"/>
            <a:chExt cx="2333121" cy="432412"/>
          </a:xfrm>
        </p:grpSpPr>
        <p:sp>
          <p:nvSpPr>
            <p:cNvPr id="5" name="Shape 5172"/>
            <p:cNvSpPr/>
            <p:nvPr/>
          </p:nvSpPr>
          <p:spPr>
            <a:xfrm>
              <a:off x="1574955" y="2740898"/>
              <a:ext cx="2333121" cy="432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3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447" y="0"/>
                  </a:lnTo>
                  <a:cubicBezTo>
                    <a:pt x="19447" y="0"/>
                    <a:pt x="2153" y="0"/>
                    <a:pt x="21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5178"/>
            <p:cNvSpPr/>
            <p:nvPr/>
          </p:nvSpPr>
          <p:spPr>
            <a:xfrm>
              <a:off x="1815028" y="2780945"/>
              <a:ext cx="1849246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822810" y="4669950"/>
            <a:ext cx="3756702" cy="528012"/>
            <a:chOff x="1205565" y="3434598"/>
            <a:chExt cx="3076490" cy="432407"/>
          </a:xfrm>
        </p:grpSpPr>
        <p:sp>
          <p:nvSpPr>
            <p:cNvPr id="7" name="Shape 5174"/>
            <p:cNvSpPr/>
            <p:nvPr/>
          </p:nvSpPr>
          <p:spPr>
            <a:xfrm>
              <a:off x="1205565" y="3434598"/>
              <a:ext cx="307649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967" y="0"/>
                  </a:lnTo>
                  <a:lnTo>
                    <a:pt x="1633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Shape 5179"/>
            <p:cNvSpPr/>
            <p:nvPr/>
          </p:nvSpPr>
          <p:spPr>
            <a:xfrm>
              <a:off x="1422332" y="3474643"/>
              <a:ext cx="2634639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361260" y="5505266"/>
            <a:ext cx="4664442" cy="528012"/>
            <a:chOff x="827585" y="4118665"/>
            <a:chExt cx="3819870" cy="432407"/>
          </a:xfrm>
          <a:solidFill>
            <a:schemeClr val="accent5"/>
          </a:solidFill>
        </p:grpSpPr>
        <p:sp>
          <p:nvSpPr>
            <p:cNvPr id="8" name="Shape 5175"/>
            <p:cNvSpPr/>
            <p:nvPr/>
          </p:nvSpPr>
          <p:spPr>
            <a:xfrm>
              <a:off x="827585" y="4118665"/>
              <a:ext cx="381987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85" y="0"/>
                  </a:lnTo>
                  <a:cubicBezTo>
                    <a:pt x="20285" y="0"/>
                    <a:pt x="1315" y="0"/>
                    <a:pt x="1315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Shape 5180"/>
            <p:cNvSpPr/>
            <p:nvPr/>
          </p:nvSpPr>
          <p:spPr>
            <a:xfrm>
              <a:off x="1072475" y="4158709"/>
              <a:ext cx="3334354" cy="35231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" name="Round Same Side Corner Rectangle 67"/>
          <p:cNvSpPr/>
          <p:nvPr/>
        </p:nvSpPr>
        <p:spPr>
          <a:xfrm rot="10800000" flipH="1">
            <a:off x="7567575" y="1845937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Round Same Side Corner Rectangle 68"/>
          <p:cNvSpPr/>
          <p:nvPr/>
        </p:nvSpPr>
        <p:spPr>
          <a:xfrm rot="10800000" flipH="1">
            <a:off x="7565573" y="2799971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ound Same Side Corner Rectangle 69"/>
          <p:cNvSpPr/>
          <p:nvPr/>
        </p:nvSpPr>
        <p:spPr>
          <a:xfrm rot="10800000" flipH="1">
            <a:off x="7567575" y="3667113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735229" y="1830491"/>
            <a:ext cx="2700245" cy="518561"/>
            <a:chOff x="5228512" y="1109269"/>
            <a:chExt cx="2871880" cy="424667"/>
          </a:xfrm>
        </p:grpSpPr>
        <p:sp>
          <p:nvSpPr>
            <p:cNvPr id="21" name="TextBox 20"/>
            <p:cNvSpPr txBox="1"/>
            <p:nvPr/>
          </p:nvSpPr>
          <p:spPr>
            <a:xfrm>
              <a:off x="5228512" y="1303102"/>
              <a:ext cx="2871880" cy="2308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71"/>
            <p:cNvSpPr/>
            <p:nvPr/>
          </p:nvSpPr>
          <p:spPr>
            <a:xfrm>
              <a:off x="5228513" y="1109269"/>
              <a:ext cx="1336637" cy="21172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735229" y="2758415"/>
            <a:ext cx="2700245" cy="518564"/>
            <a:chOff x="5228512" y="1869180"/>
            <a:chExt cx="2871880" cy="424670"/>
          </a:xfrm>
        </p:grpSpPr>
        <p:sp>
          <p:nvSpPr>
            <p:cNvPr id="23" name="TextBox 22"/>
            <p:cNvSpPr txBox="1"/>
            <p:nvPr/>
          </p:nvSpPr>
          <p:spPr>
            <a:xfrm>
              <a:off x="5228512" y="2063015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73"/>
            <p:cNvSpPr/>
            <p:nvPr/>
          </p:nvSpPr>
          <p:spPr>
            <a:xfrm>
              <a:off x="5228513" y="1869180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735229" y="3686338"/>
            <a:ext cx="2700245" cy="518564"/>
            <a:chOff x="5228512" y="2629091"/>
            <a:chExt cx="2871880" cy="424670"/>
          </a:xfrm>
        </p:grpSpPr>
        <p:sp>
          <p:nvSpPr>
            <p:cNvPr id="25" name="TextBox 24"/>
            <p:cNvSpPr txBox="1"/>
            <p:nvPr/>
          </p:nvSpPr>
          <p:spPr>
            <a:xfrm>
              <a:off x="5228512" y="2822926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75"/>
            <p:cNvSpPr/>
            <p:nvPr/>
          </p:nvSpPr>
          <p:spPr>
            <a:xfrm>
              <a:off x="5228513" y="2629091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ound Same Side Corner Rectangle 76"/>
          <p:cNvSpPr/>
          <p:nvPr/>
        </p:nvSpPr>
        <p:spPr>
          <a:xfrm rot="10800000" flipH="1">
            <a:off x="7565573" y="4546901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ound Same Side Corner Rectangle 77"/>
          <p:cNvSpPr/>
          <p:nvPr/>
        </p:nvSpPr>
        <p:spPr>
          <a:xfrm rot="10800000" flipH="1">
            <a:off x="7567575" y="5414043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735229" y="4505342"/>
            <a:ext cx="2700245" cy="518564"/>
            <a:chOff x="5228512" y="3299800"/>
            <a:chExt cx="2871880" cy="424670"/>
          </a:xfrm>
        </p:grpSpPr>
        <p:sp>
          <p:nvSpPr>
            <p:cNvPr id="29" name="TextBox 28"/>
            <p:cNvSpPr txBox="1"/>
            <p:nvPr/>
          </p:nvSpPr>
          <p:spPr>
            <a:xfrm>
              <a:off x="5228512" y="3493635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79"/>
            <p:cNvSpPr/>
            <p:nvPr/>
          </p:nvSpPr>
          <p:spPr>
            <a:xfrm>
              <a:off x="5228513" y="3299800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735229" y="5433263"/>
            <a:ext cx="2700245" cy="518565"/>
            <a:chOff x="5228512" y="4059711"/>
            <a:chExt cx="2871880" cy="424671"/>
          </a:xfrm>
        </p:grpSpPr>
        <p:sp>
          <p:nvSpPr>
            <p:cNvPr id="31" name="TextBox 30"/>
            <p:cNvSpPr txBox="1"/>
            <p:nvPr/>
          </p:nvSpPr>
          <p:spPr>
            <a:xfrm>
              <a:off x="5228512" y="4253547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Rectangle 81"/>
            <p:cNvSpPr/>
            <p:nvPr/>
          </p:nvSpPr>
          <p:spPr>
            <a:xfrm>
              <a:off x="5228513" y="4059711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TextBox 8"/>
          <p:cNvSpPr txBox="1"/>
          <p:nvPr/>
        </p:nvSpPr>
        <p:spPr>
          <a:xfrm>
            <a:off x="4454798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5025515" y="743616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/>
          <p:nvPr/>
        </p:nvSpPr>
        <p:spPr bwMode="auto">
          <a:xfrm>
            <a:off x="2815005" y="1735551"/>
            <a:ext cx="1361345" cy="2999495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828312" y="1735551"/>
            <a:ext cx="1361344" cy="2999495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任意多边形 168"/>
          <p:cNvSpPr/>
          <p:nvPr/>
        </p:nvSpPr>
        <p:spPr bwMode="auto">
          <a:xfrm>
            <a:off x="8910649" y="1735551"/>
            <a:ext cx="1170755" cy="2999495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895829" y="1735551"/>
            <a:ext cx="1362857" cy="2999495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910649" y="1935217"/>
            <a:ext cx="568739" cy="1692604"/>
            <a:chOff x="9286715" y="1680422"/>
            <a:chExt cx="654939" cy="1949140"/>
          </a:xfrm>
          <a:solidFill>
            <a:schemeClr val="accent4"/>
          </a:solidFill>
        </p:grpSpPr>
        <p:sp>
          <p:nvSpPr>
            <p:cNvPr id="171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815007" y="1935217"/>
            <a:ext cx="571765" cy="1692604"/>
            <a:chOff x="2267202" y="1680422"/>
            <a:chExt cx="658423" cy="1949140"/>
          </a:xfrm>
          <a:solidFill>
            <a:schemeClr val="accent1"/>
          </a:solidFill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828313" y="1935217"/>
            <a:ext cx="570252" cy="1692604"/>
            <a:chOff x="4585650" y="1680422"/>
            <a:chExt cx="656681" cy="1949140"/>
          </a:xfrm>
          <a:solidFill>
            <a:schemeClr val="accent2"/>
          </a:solidFill>
        </p:grpSpPr>
        <p:sp>
          <p:nvSpPr>
            <p:cNvPr id="189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184715" y="4033200"/>
            <a:ext cx="6547582" cy="570252"/>
            <a:chOff x="2692946" y="4096380"/>
            <a:chExt cx="7539950" cy="656681"/>
          </a:xfrm>
          <a:solidFill>
            <a:schemeClr val="bg1"/>
          </a:solidFill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  <a:grpFill/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  <a:grpFill/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  <a:grpFill/>
          </p:grpSpPr>
          <p:sp>
            <p:nvSpPr>
              <p:cNvPr id="190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  <a:grpFill/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895830" y="1935217"/>
            <a:ext cx="571765" cy="1692604"/>
            <a:chOff x="6966525" y="1680422"/>
            <a:chExt cx="658423" cy="1949140"/>
          </a:xfrm>
          <a:solidFill>
            <a:schemeClr val="accent3"/>
          </a:solidFill>
        </p:grpSpPr>
        <p:sp>
          <p:nvSpPr>
            <p:cNvPr id="200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991506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99150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4233049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423304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6482860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48286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8724402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872440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TextBox 8"/>
          <p:cNvSpPr txBox="1"/>
          <p:nvPr/>
        </p:nvSpPr>
        <p:spPr>
          <a:xfrm>
            <a:off x="4454798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Box 8"/>
          <p:cNvSpPr txBox="1"/>
          <p:nvPr/>
        </p:nvSpPr>
        <p:spPr>
          <a:xfrm>
            <a:off x="5025515" y="743616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65" name="直接连接符 64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8" grpId="0" animBg="1"/>
      <p:bldP spid="169" grpId="0" animBg="1"/>
      <p:bldP spid="199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9078" y="3493265"/>
            <a:ext cx="4380600" cy="9698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12" tIns="36355" rIns="72712" bIns="36355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221" y="2215051"/>
            <a:ext cx="1020311" cy="10203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161612" y="3624127"/>
            <a:ext cx="2535534" cy="7081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508424" y="4646746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38067" y="4646746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08424" y="4916345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8067" y="4916345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5"/>
          <p:cNvSpPr txBox="1"/>
          <p:nvPr/>
        </p:nvSpPr>
        <p:spPr>
          <a:xfrm>
            <a:off x="689805" y="165141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6"/>
          <p:cNvSpPr txBox="1"/>
          <p:nvPr/>
        </p:nvSpPr>
        <p:spPr>
          <a:xfrm>
            <a:off x="697909" y="133068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6466414" y="165141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6"/>
          <p:cNvSpPr txBox="1"/>
          <p:nvPr/>
        </p:nvSpPr>
        <p:spPr>
          <a:xfrm>
            <a:off x="6474518" y="133068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32995" y="2574185"/>
            <a:ext cx="2865432" cy="1448778"/>
          </a:xfrm>
          <a:prstGeom prst="rect">
            <a:avLst/>
          </a:prstGeom>
          <a:blipFill dpi="0"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536812" y="2574185"/>
            <a:ext cx="2865432" cy="14487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440629" y="2574185"/>
            <a:ext cx="2865432" cy="1448778"/>
          </a:xfrm>
          <a:prstGeom prst="rect">
            <a:avLst/>
          </a:prstGeom>
          <a:blipFill dpi="0"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344447" y="2574185"/>
            <a:ext cx="2865432" cy="144877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32995" y="4088660"/>
            <a:ext cx="2865432" cy="14487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536812" y="4088660"/>
            <a:ext cx="2865432" cy="1448778"/>
          </a:xfrm>
          <a:prstGeom prst="rect">
            <a:avLst/>
          </a:prstGeom>
          <a:blipFill dpi="0"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440629" y="4088660"/>
            <a:ext cx="2865432" cy="144877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344447" y="4088660"/>
            <a:ext cx="2865432" cy="1448778"/>
          </a:xfrm>
          <a:prstGeom prst="rect">
            <a:avLst/>
          </a:prstGeom>
          <a:blipFill dpi="0"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5"/>
          <p:cNvSpPr txBox="1"/>
          <p:nvPr/>
        </p:nvSpPr>
        <p:spPr>
          <a:xfrm>
            <a:off x="1028561" y="4761405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6"/>
          <p:cNvSpPr txBox="1"/>
          <p:nvPr/>
        </p:nvSpPr>
        <p:spPr>
          <a:xfrm>
            <a:off x="1022386" y="4440642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5695" y="3333822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89520" y="3013059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6897516" y="4789397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6"/>
          <p:cNvSpPr txBox="1"/>
          <p:nvPr/>
        </p:nvSpPr>
        <p:spPr>
          <a:xfrm>
            <a:off x="6891341" y="4468634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9790006" y="3268507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9783831" y="2947744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3566355" y="593766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6"/>
          <p:cNvSpPr txBox="1"/>
          <p:nvPr/>
        </p:nvSpPr>
        <p:spPr>
          <a:xfrm>
            <a:off x="3574459" y="561693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5"/>
          <p:cNvSpPr txBox="1"/>
          <p:nvPr/>
        </p:nvSpPr>
        <p:spPr>
          <a:xfrm>
            <a:off x="9342964" y="593766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6"/>
          <p:cNvSpPr txBox="1"/>
          <p:nvPr/>
        </p:nvSpPr>
        <p:spPr>
          <a:xfrm>
            <a:off x="9351068" y="561693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4454798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8"/>
          <p:cNvSpPr txBox="1"/>
          <p:nvPr/>
        </p:nvSpPr>
        <p:spPr>
          <a:xfrm>
            <a:off x="5025515" y="743616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5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9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99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149"/>
                            </p:stCondLst>
                            <p:childTnLst>
                              <p:par>
                                <p:cTn id="7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199"/>
                            </p:stCondLst>
                            <p:childTnLst>
                              <p:par>
                                <p:cTn id="8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250"/>
                            </p:stCondLst>
                            <p:childTnLst>
                              <p:par>
                                <p:cTn id="9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300"/>
                            </p:stCondLst>
                            <p:childTnLst>
                              <p:par>
                                <p:cTn id="10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35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850"/>
                            </p:stCondLst>
                            <p:childTnLst>
                              <p:par>
                                <p:cTn id="1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9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animBg="1"/>
      <p:bldP spid="32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/>
      <p:bldP spid="30" grpId="0"/>
    </p:bldLst>
  </p:timing>
</p:sld>
</file>

<file path=ppt/tags/tag1.xml><?xml version="1.0" encoding="utf-8"?>
<p:tagLst xmlns:p="http://schemas.openxmlformats.org/presentationml/2006/main">
  <p:tag name="MH" val="20161022192605"/>
  <p:tag name="MH_LIBRARY" val="GRAPHIC"/>
  <p:tag name="MH_TYPE" val="SubTitle"/>
  <p:tag name="MH_ORDER" val="1"/>
</p:tagLst>
</file>

<file path=ppt/tags/tag10.xml><?xml version="1.0" encoding="utf-8"?>
<p:tagLst xmlns:p="http://schemas.openxmlformats.org/presentationml/2006/main">
  <p:tag name="MH" val="20161022192605"/>
  <p:tag name="MH_LIBRARY" val="GRAPHIC"/>
  <p:tag name="MH_TYPE" val="Text"/>
  <p:tag name="MH_ORDER" val="4"/>
</p:tagLst>
</file>

<file path=ppt/tags/tag11.xml><?xml version="1.0" encoding="utf-8"?>
<p:tagLst xmlns:p="http://schemas.openxmlformats.org/presentationml/2006/main">
  <p:tag name="MH" val="20161022192605"/>
  <p:tag name="MH_LIBRARY" val="GRAPHIC"/>
  <p:tag name="MH_TYPE" val="Other"/>
  <p:tag name="MH_ORDER" val="5"/>
</p:tagLst>
</file>

<file path=ppt/tags/tag12.xml><?xml version="1.0" encoding="utf-8"?>
<p:tagLst xmlns:p="http://schemas.openxmlformats.org/presentationml/2006/main">
  <p:tag name="MH" val="20161022192605"/>
  <p:tag name="MH_LIBRARY" val="GRAPHIC"/>
  <p:tag name="MH_TYPE" val="Other"/>
  <p:tag name="MH_ORDER" val="6"/>
</p:tagLst>
</file>

<file path=ppt/tags/tag13.xml><?xml version="1.0" encoding="utf-8"?>
<p:tagLst xmlns:p="http://schemas.openxmlformats.org/presentationml/2006/main">
  <p:tag name="MH" val="20161022192605"/>
  <p:tag name="MH_LIBRARY" val="GRAPHIC"/>
  <p:tag name="MH_TYPE" val="Other"/>
  <p:tag name="MH_ORDER" val="4"/>
</p:tagLst>
</file>

<file path=ppt/tags/tag14.xml><?xml version="1.0" encoding="utf-8"?>
<p:tagLst xmlns:p="http://schemas.openxmlformats.org/presentationml/2006/main">
  <p:tag name="MH" val="20161022192605"/>
  <p:tag name="MH_LIBRARY" val="GRAPHIC"/>
  <p:tag name="MH_TYPE" val="Other"/>
  <p:tag name="MH_ORDER" val="7"/>
</p:tagLst>
</file>

<file path=ppt/tags/tag15.xml><?xml version="1.0" encoding="utf-8"?>
<p:tagLst xmlns:p="http://schemas.openxmlformats.org/presentationml/2006/main">
  <p:tag name="MH" val="20161022192605"/>
  <p:tag name="MH_LIBRARY" val="GRAPHIC"/>
  <p:tag name="MH_TYPE" val="Other"/>
  <p:tag name="MH_ORDER" val="3"/>
</p:tagLst>
</file>

<file path=ppt/tags/tag16.xml><?xml version="1.0" encoding="utf-8"?>
<p:tagLst xmlns:p="http://schemas.openxmlformats.org/presentationml/2006/main">
  <p:tag name="MH" val="20161022192605"/>
  <p:tag name="MH_LIBRARY" val="GRAPHIC"/>
  <p:tag name="MH_TYPE" val="Other"/>
  <p:tag name="MH_ORDER" val="8"/>
</p:tagLst>
</file>

<file path=ppt/tags/tag17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"/>
  <p:tag name="MH" val="20161022192605"/>
  <p:tag name="MH_LIBRARY" val="GRAPHIC"/>
</p:tagLst>
</file>

<file path=ppt/tags/tag2.xml><?xml version="1.0" encoding="utf-8"?>
<p:tagLst xmlns:p="http://schemas.openxmlformats.org/presentationml/2006/main">
  <p:tag name="MH" val="20161022192605"/>
  <p:tag name="MH_LIBRARY" val="GRAPHIC"/>
  <p:tag name="MH_TYPE" val="Other"/>
  <p:tag name="MH_ORDER" val="1"/>
</p:tagLst>
</file>

<file path=ppt/tags/tag20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1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2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3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p="http://schemas.openxmlformats.org/presentationml/2006/main">
  <p:tag name="MH" val="20161022192605"/>
  <p:tag name="MH_LIBRARY" val="GRAPHIC"/>
  <p:tag name="MH_TYPE" val="Other"/>
  <p:tag name="MH_ORDER" val="2"/>
</p:tagLst>
</file>

<file path=ppt/tags/tag4.xml><?xml version="1.0" encoding="utf-8"?>
<p:tagLst xmlns:p="http://schemas.openxmlformats.org/presentationml/2006/main">
  <p:tag name="MH" val="20161022192605"/>
  <p:tag name="MH_LIBRARY" val="GRAPHIC"/>
  <p:tag name="MH_TYPE" val="Text"/>
  <p:tag name="MH_ORDER" val="1"/>
</p:tagLst>
</file>

<file path=ppt/tags/tag5.xml><?xml version="1.0" encoding="utf-8"?>
<p:tagLst xmlns:p="http://schemas.openxmlformats.org/presentationml/2006/main">
  <p:tag name="MH" val="20161022192605"/>
  <p:tag name="MH_LIBRARY" val="GRAPHIC"/>
  <p:tag name="MH_TYPE" val="SubTitle"/>
  <p:tag name="MH_ORDER" val="2"/>
</p:tagLst>
</file>

<file path=ppt/tags/tag6.xml><?xml version="1.0" encoding="utf-8"?>
<p:tagLst xmlns:p="http://schemas.openxmlformats.org/presentationml/2006/main">
  <p:tag name="MH" val="20161022192605"/>
  <p:tag name="MH_LIBRARY" val="GRAPHIC"/>
  <p:tag name="MH_TYPE" val="Text"/>
  <p:tag name="MH_ORDER" val="2"/>
</p:tagLst>
</file>

<file path=ppt/tags/tag7.xml><?xml version="1.0" encoding="utf-8"?>
<p:tagLst xmlns:p="http://schemas.openxmlformats.org/presentationml/2006/main">
  <p:tag name="MH" val="20161022192605"/>
  <p:tag name="MH_LIBRARY" val="GRAPHIC"/>
  <p:tag name="MH_TYPE" val="SubTitle"/>
  <p:tag name="MH_ORDER" val="3"/>
</p:tagLst>
</file>

<file path=ppt/tags/tag8.xml><?xml version="1.0" encoding="utf-8"?>
<p:tagLst xmlns:p="http://schemas.openxmlformats.org/presentationml/2006/main">
  <p:tag name="MH" val="20161022192605"/>
  <p:tag name="MH_LIBRARY" val="GRAPHIC"/>
  <p:tag name="MH_TYPE" val="Text"/>
  <p:tag name="MH_ORDER" val="3"/>
</p:tagLst>
</file>

<file path=ppt/tags/tag9.xml><?xml version="1.0" encoding="utf-8"?>
<p:tagLst xmlns:p="http://schemas.openxmlformats.org/presentationml/2006/main">
  <p:tag name="MH" val="20161022192605"/>
  <p:tag name="MH_LIBRARY" val="GRAPHIC"/>
  <p:tag name="MH_TYPE" val="SubTitle"/>
  <p:tag name="MH_ORDER" val="4"/>
</p:tagLst>
</file>

<file path=ppt/theme/theme1.xml><?xml version="1.0" encoding="utf-8"?>
<a:theme xmlns:a="http://schemas.openxmlformats.org/drawingml/2006/main" name="office主题">
  <a:themeElements>
    <a:clrScheme name="自定义 1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4B73"/>
      </a:accent1>
      <a:accent2>
        <a:srgbClr val="73A6A3"/>
      </a:accent2>
      <a:accent3>
        <a:srgbClr val="FBB80D"/>
      </a:accent3>
      <a:accent4>
        <a:srgbClr val="ED1C24"/>
      </a:accent4>
      <a:accent5>
        <a:srgbClr val="134B73"/>
      </a:accent5>
      <a:accent6>
        <a:srgbClr val="73A6A3"/>
      </a:accent6>
      <a:hlink>
        <a:srgbClr val="FBB80D"/>
      </a:hlink>
      <a:folHlink>
        <a:srgbClr val="ED1C24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9209</Words>
  <Application>WPS 演示</Application>
  <PresentationFormat>自定义</PresentationFormat>
  <Paragraphs>457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Arial</vt:lpstr>
      <vt:lpstr>宋体</vt:lpstr>
      <vt:lpstr>Wingdings</vt:lpstr>
      <vt:lpstr>Calibri</vt:lpstr>
      <vt:lpstr>微软雅黑</vt:lpstr>
      <vt:lpstr>Impact</vt:lpstr>
      <vt:lpstr>Segoe UI</vt:lpstr>
      <vt:lpstr>Neris Thin</vt:lpstr>
      <vt:lpstr>Segoe Print</vt:lpstr>
      <vt:lpstr>Gill Sans</vt:lpstr>
      <vt:lpstr>Helvetica Neue</vt:lpstr>
      <vt:lpstr>Arial Unicode MS</vt:lpstr>
      <vt:lpstr>Calibri Light</vt:lpstr>
      <vt:lpstr>Arial Black</vt:lpstr>
      <vt:lpstr>Arial</vt:lpstr>
      <vt:lpstr>office主题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bt207</dc:title>
  <dc:creator/>
  <cp:lastModifiedBy>一颗苹果</cp:lastModifiedBy>
  <cp:revision>4</cp:revision>
  <dcterms:created xsi:type="dcterms:W3CDTF">2016-11-28T19:44:00Z</dcterms:created>
  <dcterms:modified xsi:type="dcterms:W3CDTF">2021-09-18T09:51:46Z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8B405171301544A5B608DFF30B98D316</vt:lpwstr>
  </property>
</Properties>
</file>