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56" r:id="rId3"/>
    <p:sldId id="264" r:id="rId4"/>
    <p:sldId id="260" r:id="rId5"/>
    <p:sldId id="279" r:id="rId6"/>
    <p:sldId id="299" r:id="rId7"/>
    <p:sldId id="278" r:id="rId8"/>
    <p:sldId id="273" r:id="rId9"/>
    <p:sldId id="298" r:id="rId10"/>
    <p:sldId id="303" r:id="rId11"/>
    <p:sldId id="313" r:id="rId13"/>
    <p:sldId id="307" r:id="rId14"/>
    <p:sldId id="309" r:id="rId15"/>
    <p:sldId id="280" r:id="rId16"/>
    <p:sldId id="306" r:id="rId17"/>
    <p:sldId id="286" r:id="rId18"/>
    <p:sldId id="304" r:id="rId19"/>
    <p:sldId id="272" r:id="rId20"/>
    <p:sldId id="314" r:id="rId21"/>
    <p:sldId id="282" r:id="rId22"/>
    <p:sldId id="285" r:id="rId23"/>
    <p:sldId id="305" r:id="rId24"/>
    <p:sldId id="308" r:id="rId25"/>
    <p:sldId id="300" r:id="rId26"/>
    <p:sldId id="315" r:id="rId27"/>
    <p:sldId id="302" r:id="rId28"/>
    <p:sldId id="284" r:id="rId29"/>
    <p:sldId id="283" r:id="rId30"/>
    <p:sldId id="281" r:id="rId31"/>
    <p:sldId id="301" r:id="rId32"/>
    <p:sldId id="265" r:id="rId3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C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p:scale>
          <a:sx n="66" d="100"/>
          <a:sy n="66" d="100"/>
        </p:scale>
        <p:origin x="1056" y="480"/>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notesMaster" Target="notesMasters/notesMaster1.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F30038-0195-432D-B756-7590F8936A6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AA4FB1-A804-4E99-811E-0764B7A19B4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33A6578-C171-41A7-84DD-5ABD67A7650C}"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33A6578-C171-41A7-84DD-5ABD67A7650C}"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33A6578-C171-41A7-84DD-5ABD67A7650C}"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33A6578-C171-41A7-84DD-5ABD67A7650C}"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33A6578-C171-41A7-84DD-5ABD67A7650C}"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33A6578-C171-41A7-84DD-5ABD67A7650C}"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1DCEF515-E4AB-44D6-B181-9D3694FE8C8E}"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D29A179-DE38-434F-90AA-B9B887624BC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1DCEF515-E4AB-44D6-B181-9D3694FE8C8E}"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D29A179-DE38-434F-90AA-B9B887624BC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1DCEF515-E4AB-44D6-B181-9D3694FE8C8E}"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D29A179-DE38-434F-90AA-B9B887624BC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Portfolio 3">
    <p:spTree>
      <p:nvGrpSpPr>
        <p:cNvPr id="1" name=""/>
        <p:cNvGrpSpPr/>
        <p:nvPr/>
      </p:nvGrpSpPr>
      <p:grpSpPr>
        <a:xfrm>
          <a:off x="0" y="0"/>
          <a:ext cx="0" cy="0"/>
          <a:chOff x="0" y="0"/>
          <a:chExt cx="0" cy="0"/>
        </a:xfrm>
      </p:grpSpPr>
      <p:sp>
        <p:nvSpPr>
          <p:cNvPr id="2" name="Title 1"/>
          <p:cNvSpPr>
            <a:spLocks noGrp="1"/>
          </p:cNvSpPr>
          <p:nvPr>
            <p:ph type="title"/>
          </p:nvPr>
        </p:nvSpPr>
        <p:spPr>
          <a:xfrm>
            <a:off x="435420" y="290280"/>
            <a:ext cx="10515600" cy="943431"/>
          </a:xfrm>
          <a:prstGeom prst="rect">
            <a:avLst/>
          </a:prstGeom>
        </p:spPr>
        <p:txBody>
          <a:bodyPr/>
          <a:lstStyle/>
          <a:p>
            <a:r>
              <a:rPr lang="en-US" dirty="0" smtClean="0"/>
              <a:t>Click to edit Master title style</a:t>
            </a:r>
            <a:endParaRPr lang="id-ID"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D75E8A73-44E1-4B55-8C0E-BEFA8EBE6AC9}" type="datetimeFigureOut">
              <a:rPr lang="id-ID">
                <a:solidFill>
                  <a:prstClr val="black"/>
                </a:solidFill>
              </a:rPr>
            </a:fld>
            <a:endParaRPr lang="id-ID">
              <a:solidFill>
                <a:prstClr val="black"/>
              </a:solidFill>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solidFill>
                <a:prstClr val="black"/>
              </a:solidFill>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894ECE0B-6A48-4FB3-98FF-149C947D6D9D}" type="slidenum">
              <a:rPr lang="id-ID">
                <a:solidFill>
                  <a:prstClr val="black"/>
                </a:solidFill>
              </a:rPr>
            </a:fld>
            <a:endParaRPr lang="id-ID">
              <a:solidFill>
                <a:prstClr val="black"/>
              </a:solidFill>
            </a:endParaRPr>
          </a:p>
        </p:txBody>
      </p:sp>
      <p:sp>
        <p:nvSpPr>
          <p:cNvPr id="13" name="Picture Placeholder 22"/>
          <p:cNvSpPr>
            <a:spLocks noGrp="1"/>
          </p:cNvSpPr>
          <p:nvPr>
            <p:ph type="pic" sz="quarter" idx="13"/>
          </p:nvPr>
        </p:nvSpPr>
        <p:spPr>
          <a:xfrm>
            <a:off x="1067421" y="1772754"/>
            <a:ext cx="6615774" cy="4260456"/>
          </a:xfrm>
          <a:prstGeom prst="rect">
            <a:avLst/>
          </a:prstGeom>
        </p:spPr>
        <p:txBody>
          <a:bodyPr/>
          <a:lstStyle/>
          <a:p>
            <a:endParaRPr lang="id-ID"/>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1DCEF515-E4AB-44D6-B181-9D3694FE8C8E}"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D29A179-DE38-434F-90AA-B9B887624BC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1DCEF515-E4AB-44D6-B181-9D3694FE8C8E}"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D29A179-DE38-434F-90AA-B9B887624BC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1DCEF515-E4AB-44D6-B181-9D3694FE8C8E}"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CD29A179-DE38-434F-90AA-B9B887624BC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1DCEF515-E4AB-44D6-B181-9D3694FE8C8E}" type="datetimeFigureOut">
              <a:rPr lang="zh-CN" altLang="en-US" smtClean="0"/>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CD29A179-DE38-434F-90AA-B9B887624BC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1DCEF515-E4AB-44D6-B181-9D3694FE8C8E}"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CD29A179-DE38-434F-90AA-B9B887624BC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1DCEF515-E4AB-44D6-B181-9D3694FE8C8E}"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CD29A179-DE38-434F-90AA-B9B887624BC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1DCEF515-E4AB-44D6-B181-9D3694FE8C8E}"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CD29A179-DE38-434F-90AA-B9B887624BC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1DCEF515-E4AB-44D6-B181-9D3694FE8C8E}"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CD29A179-DE38-434F-90AA-B9B887624BC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2.jpeg"/><Relationship Id="rId14" Type="http://schemas.openxmlformats.org/officeDocument/2006/relationships/image" Target="../media/image1.jpe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xml"/><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1.pn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文本框 92"/>
          <p:cNvSpPr txBox="1">
            <a:spLocks noChangeArrowheads="1"/>
          </p:cNvSpPr>
          <p:nvPr/>
        </p:nvSpPr>
        <p:spPr bwMode="auto">
          <a:xfrm>
            <a:off x="1141443" y="1660983"/>
            <a:ext cx="1017003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a:spcBef>
                <a:spcPct val="0"/>
              </a:spcBef>
              <a:buFontTx/>
              <a:buNone/>
            </a:pPr>
            <a:r>
              <a:rPr lang="zh-CN" altLang="en-US" sz="7200" b="1" dirty="0" smtClean="0">
                <a:solidFill>
                  <a:prstClr val="white"/>
                </a:solidFill>
                <a:latin typeface="微软雅黑" panose="020B0503020204020204" pitchFamily="34" charset="-122"/>
                <a:ea typeface="微软雅黑" panose="020B0503020204020204" pitchFamily="34" charset="-122"/>
              </a:rPr>
              <a:t>年终工作总结计划</a:t>
            </a:r>
            <a:r>
              <a:rPr lang="en-US" altLang="zh-CN" sz="7200" b="1" dirty="0" smtClean="0">
                <a:solidFill>
                  <a:prstClr val="white"/>
                </a:solidFill>
                <a:latin typeface="微软雅黑" panose="020B0503020204020204" pitchFamily="34" charset="-122"/>
                <a:ea typeface="微软雅黑" panose="020B0503020204020204" pitchFamily="34" charset="-122"/>
              </a:rPr>
              <a:t>PPT</a:t>
            </a:r>
            <a:endParaRPr lang="zh-CN" altLang="en-US" sz="7200" b="1" dirty="0">
              <a:solidFill>
                <a:prstClr val="white"/>
              </a:solidFill>
              <a:latin typeface="微软雅黑" panose="020B0503020204020204" pitchFamily="34" charset="-122"/>
              <a:ea typeface="微软雅黑" panose="020B0503020204020204" pitchFamily="34" charset="-122"/>
            </a:endParaRPr>
          </a:p>
        </p:txBody>
      </p:sp>
      <p:sp>
        <p:nvSpPr>
          <p:cNvPr id="17" name="文本框 36"/>
          <p:cNvSpPr txBox="1">
            <a:spLocks noChangeArrowheads="1"/>
          </p:cNvSpPr>
          <p:nvPr/>
        </p:nvSpPr>
        <p:spPr bwMode="auto">
          <a:xfrm>
            <a:off x="2526058" y="2940088"/>
            <a:ext cx="720942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dist">
              <a:spcBef>
                <a:spcPct val="0"/>
              </a:spcBef>
              <a:buFontTx/>
              <a:buNone/>
            </a:pPr>
            <a:r>
              <a:rPr lang="en-US" altLang="zh-CN" sz="2000" dirty="0">
                <a:solidFill>
                  <a:prstClr val="white"/>
                </a:solidFill>
                <a:latin typeface="Arial" panose="020B0604020202020204" pitchFamily="34" charset="0"/>
                <a:ea typeface="微软雅黑" panose="020B0503020204020204" pitchFamily="34" charset="-122"/>
                <a:cs typeface="Arial" panose="020B0604020202020204" pitchFamily="34" charset="0"/>
              </a:rPr>
              <a:t>THE PROFESSIONNAL BUSINESS TEMPALTE</a:t>
            </a:r>
            <a:endParaRPr lang="zh-CN" altLang="en-US" sz="2000" dirty="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sp>
        <p:nvSpPr>
          <p:cNvPr id="18" name="文本框 36"/>
          <p:cNvSpPr txBox="1">
            <a:spLocks noChangeArrowheads="1"/>
          </p:cNvSpPr>
          <p:nvPr/>
        </p:nvSpPr>
        <p:spPr bwMode="auto">
          <a:xfrm>
            <a:off x="4877061" y="3398804"/>
            <a:ext cx="2698802"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a:spcBef>
                <a:spcPct val="0"/>
              </a:spcBef>
              <a:buFontTx/>
              <a:buNone/>
            </a:pPr>
            <a:r>
              <a:rPr lang="en-US" altLang="zh-CN" b="1" dirty="0" smtClean="0">
                <a:solidFill>
                  <a:prstClr val="white"/>
                </a:solidFill>
                <a:latin typeface="Arial" panose="020B0604020202020204" pitchFamily="34" charset="0"/>
                <a:ea typeface="微软雅黑" panose="020B0503020204020204" pitchFamily="34" charset="-122"/>
                <a:cs typeface="Arial" panose="020B0604020202020204" pitchFamily="34" charset="0"/>
                <a:sym typeface="+mn-ea"/>
              </a:rPr>
              <a:t>XXX</a:t>
            </a:r>
            <a:endParaRPr lang="en-US" altLang="zh-CN" b="1" dirty="0" smtClean="0">
              <a:solidFill>
                <a:prstClr val="white"/>
              </a:solidFill>
              <a:latin typeface="Arial" panose="020B0604020202020204" pitchFamily="34" charset="0"/>
              <a:ea typeface="微软雅黑" panose="020B0503020204020204" pitchFamily="34" charset="-122"/>
              <a:cs typeface="Arial" panose="020B0604020202020204" pitchFamily="34" charset="0"/>
              <a:sym typeface="+mn-ea"/>
            </a:endParaRPr>
          </a:p>
        </p:txBody>
      </p:sp>
      <p:cxnSp>
        <p:nvCxnSpPr>
          <p:cNvPr id="25" name="直接连接符 24"/>
          <p:cNvCxnSpPr/>
          <p:nvPr/>
        </p:nvCxnSpPr>
        <p:spPr>
          <a:xfrm>
            <a:off x="3308695" y="3691192"/>
            <a:ext cx="103754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7597618" y="3669927"/>
            <a:ext cx="103754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Tm="6000">
        <p:random/>
      </p:transition>
    </mc:Choice>
    <mc:Fallback>
      <p:transition spd="slow"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2700"/>
                                  </p:stCondLst>
                                  <p:iterate type="lt">
                                    <p:tmPct val="10000"/>
                                  </p:iterate>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3200"/>
                                  </p:stCondLst>
                                  <p:iterate type="lt">
                                    <p:tmPct val="7000"/>
                                  </p:iterate>
                                  <p:childTnLst>
                                    <p:set>
                                      <p:cBhvr>
                                        <p:cTn id="11" dur="1" fill="hold">
                                          <p:stCondLst>
                                            <p:cond delay="0"/>
                                          </p:stCondLst>
                                        </p:cTn>
                                        <p:tgtEl>
                                          <p:spTgt spid="17"/>
                                        </p:tgtEl>
                                        <p:attrNameLst>
                                          <p:attrName>style.visibility</p:attrName>
                                        </p:attrNameLst>
                                      </p:cBhvr>
                                      <p:to>
                                        <p:strVal val="visible"/>
                                      </p:to>
                                    </p:set>
                                    <p:animEffect transition="in" filter="fade">
                                      <p:cBhvr>
                                        <p:cTn id="12" dur="400"/>
                                        <p:tgtEl>
                                          <p:spTgt spid="17"/>
                                        </p:tgtEl>
                                      </p:cBhvr>
                                    </p:animEffect>
                                    <p:anim calcmode="lin" valueType="num">
                                      <p:cBhvr>
                                        <p:cTn id="13" dur="400" fill="hold"/>
                                        <p:tgtEl>
                                          <p:spTgt spid="17"/>
                                        </p:tgtEl>
                                        <p:attrNameLst>
                                          <p:attrName>ppt_x</p:attrName>
                                        </p:attrNameLst>
                                      </p:cBhvr>
                                      <p:tavLst>
                                        <p:tav tm="0">
                                          <p:val>
                                            <p:strVal val="#ppt_x"/>
                                          </p:val>
                                        </p:tav>
                                        <p:tav tm="100000">
                                          <p:val>
                                            <p:strVal val="#ppt_x"/>
                                          </p:val>
                                        </p:tav>
                                      </p:tavLst>
                                    </p:anim>
                                    <p:anim calcmode="lin" valueType="num">
                                      <p:cBhvr>
                                        <p:cTn id="14" dur="400" fill="hold"/>
                                        <p:tgtEl>
                                          <p:spTgt spid="17"/>
                                        </p:tgtEl>
                                        <p:attrNameLst>
                                          <p:attrName>ppt_y</p:attrName>
                                        </p:attrNameLst>
                                      </p:cBhvr>
                                      <p:tavLst>
                                        <p:tav tm="0">
                                          <p:val>
                                            <p:strVal val="#ppt_y+.1"/>
                                          </p:val>
                                        </p:tav>
                                        <p:tav tm="100000">
                                          <p:val>
                                            <p:strVal val="#ppt_y"/>
                                          </p:val>
                                        </p:tav>
                                      </p:tavLst>
                                    </p:anim>
                                  </p:childTnLst>
                                </p:cTn>
                              </p:par>
                            </p:childTnLst>
                          </p:cTn>
                        </p:par>
                        <p:par>
                          <p:cTn id="15" fill="hold">
                            <p:stCondLst>
                              <p:cond delay="0"/>
                            </p:stCondLst>
                            <p:childTnLst>
                              <p:par>
                                <p:cTn id="16" presetID="22" presetClass="entr" presetSubtype="8" fill="hold" nodeType="after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left)">
                                      <p:cBhvr>
                                        <p:cTn id="18" dur="500"/>
                                        <p:tgtEl>
                                          <p:spTgt spid="25"/>
                                        </p:tgtEl>
                                      </p:cBhvr>
                                    </p:animEffect>
                                  </p:childTnLst>
                                </p:cTn>
                              </p:par>
                              <p:par>
                                <p:cTn id="19" presetID="22" presetClass="entr" presetSubtype="2"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right)">
                                      <p:cBhvr>
                                        <p:cTn id="21" dur="500"/>
                                        <p:tgtEl>
                                          <p:spTgt spid="27"/>
                                        </p:tgtEl>
                                      </p:cBhvr>
                                    </p:animEffect>
                                  </p:childTnLst>
                                </p:cTn>
                              </p:par>
                              <p:par>
                                <p:cTn id="22" presetID="41" presetClass="entr" presetSubtype="0" fill="hold" grpId="0" nodeType="withEffect">
                                  <p:stCondLst>
                                    <p:cond delay="532"/>
                                  </p:stCondLst>
                                  <p:iterate type="wd">
                                    <p:tmPct val="10000"/>
                                  </p:iterate>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8"/>
                                        </p:tgtEl>
                                        <p:attrNameLst>
                                          <p:attrName>ppt_y</p:attrName>
                                        </p:attrNameLst>
                                      </p:cBhvr>
                                      <p:tavLst>
                                        <p:tav tm="0">
                                          <p:val>
                                            <p:strVal val="#ppt_y"/>
                                          </p:val>
                                        </p:tav>
                                        <p:tav tm="100000">
                                          <p:val>
                                            <p:strVal val="#ppt_y"/>
                                          </p:val>
                                        </p:tav>
                                      </p:tavLst>
                                    </p:anim>
                                    <p:anim calcmode="lin" valueType="num">
                                      <p:cBhvr>
                                        <p:cTn id="26"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矩形 12"/>
          <p:cNvSpPr/>
          <p:nvPr/>
        </p:nvSpPr>
        <p:spPr>
          <a:xfrm>
            <a:off x="3413826" y="3301013"/>
            <a:ext cx="5347063" cy="830997"/>
          </a:xfrm>
          <a:prstGeom prst="rect">
            <a:avLst/>
          </a:prstGeom>
        </p:spPr>
        <p:txBody>
          <a:bodyPr wrap="square">
            <a:spAutoFit/>
          </a:bodyPr>
          <a:lstStyle/>
          <a:p>
            <a:pPr algn="ctr"/>
            <a:r>
              <a:rPr lang="zh-CN" altLang="en-US" sz="4800" b="1" dirty="0">
                <a:solidFill>
                  <a:prstClr val="white"/>
                </a:solidFill>
                <a:latin typeface="微软雅黑" panose="020B0503020204020204" pitchFamily="34" charset="-122"/>
                <a:ea typeface="微软雅黑" panose="020B0503020204020204" pitchFamily="34" charset="-122"/>
              </a:rPr>
              <a:t>单击此处添加标题</a:t>
            </a:r>
            <a:endParaRPr lang="zh-CN" altLang="en-US" sz="4800" b="1" dirty="0">
              <a:solidFill>
                <a:prstClr val="white"/>
              </a:solidFill>
              <a:latin typeface="微软雅黑" panose="020B0503020204020204" pitchFamily="34" charset="-122"/>
              <a:ea typeface="微软雅黑" panose="020B0503020204020204" pitchFamily="34" charset="-122"/>
            </a:endParaRPr>
          </a:p>
        </p:txBody>
      </p:sp>
      <p:sp>
        <p:nvSpPr>
          <p:cNvPr id="14" name="矩形 13"/>
          <p:cNvSpPr/>
          <p:nvPr/>
        </p:nvSpPr>
        <p:spPr>
          <a:xfrm>
            <a:off x="4554716" y="2019157"/>
            <a:ext cx="3009901" cy="1569660"/>
          </a:xfrm>
          <a:prstGeom prst="rect">
            <a:avLst/>
          </a:prstGeom>
        </p:spPr>
        <p:txBody>
          <a:bodyPr wrap="square">
            <a:spAutoFit/>
          </a:bodyPr>
          <a:lstStyle/>
          <a:p>
            <a:pPr algn="ctr"/>
            <a:r>
              <a:rPr lang="en-US" altLang="zh-CN" sz="9600" b="1" dirty="0" smtClean="0">
                <a:solidFill>
                  <a:prstClr val="white"/>
                </a:solidFill>
                <a:latin typeface="Arial" panose="020B0604020202020204" pitchFamily="34" charset="0"/>
                <a:ea typeface="微软雅黑" panose="020B0503020204020204" pitchFamily="34" charset="-122"/>
                <a:cs typeface="Arial" panose="020B0604020202020204" pitchFamily="34" charset="0"/>
              </a:rPr>
              <a:t>2</a:t>
            </a:r>
            <a:endParaRPr lang="zh-CN" altLang="en-US" sz="9600" b="1" dirty="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sp>
        <p:nvSpPr>
          <p:cNvPr id="19" name="矩形 18"/>
          <p:cNvSpPr/>
          <p:nvPr/>
        </p:nvSpPr>
        <p:spPr>
          <a:xfrm>
            <a:off x="4582406" y="4073482"/>
            <a:ext cx="3009901" cy="461665"/>
          </a:xfrm>
          <a:prstGeom prst="rect">
            <a:avLst/>
          </a:prstGeom>
        </p:spPr>
        <p:txBody>
          <a:bodyPr wrap="square">
            <a:spAutoFit/>
          </a:bodyPr>
          <a:lstStyle/>
          <a:p>
            <a:pPr algn="ctr"/>
            <a:r>
              <a:rPr lang="en-US" altLang="zh-CN" sz="2400" b="1" dirty="0">
                <a:solidFill>
                  <a:prstClr val="white"/>
                </a:solidFill>
                <a:latin typeface="Arial" panose="020B0604020202020204" pitchFamily="34" charset="0"/>
                <a:ea typeface="微软雅黑" panose="020B0503020204020204" pitchFamily="34" charset="-122"/>
                <a:cs typeface="Arial" panose="020B0604020202020204" pitchFamily="34" charset="0"/>
              </a:rPr>
              <a:t>ADD YOUR TITLE</a:t>
            </a:r>
            <a:endParaRPr lang="zh-CN" altLang="en-US" sz="2400" b="1" dirty="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AutoShape 28@|1FFC:0|FBC:0|LFC:0|LBC:16777215"/>
          <p:cNvSpPr>
            <a:spLocks noChangeArrowheads="1"/>
          </p:cNvSpPr>
          <p:nvPr/>
        </p:nvSpPr>
        <p:spPr bwMode="auto">
          <a:xfrm rot="17972679">
            <a:off x="2899211" y="2228073"/>
            <a:ext cx="2612936" cy="2917045"/>
          </a:xfrm>
          <a:prstGeom prst="parallelogram">
            <a:avLst>
              <a:gd name="adj" fmla="val 63426"/>
            </a:avLst>
          </a:pr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prstClr val="white"/>
              </a:solidFill>
              <a:sym typeface="Arial" panose="020B0604020202020204" pitchFamily="34" charset="0"/>
            </a:endParaRPr>
          </a:p>
          <a:p>
            <a:pPr algn="ctr"/>
            <a:endParaRPr lang="zh-CN" altLang="zh-CN">
              <a:solidFill>
                <a:prstClr val="white"/>
              </a:solidFill>
              <a:sym typeface="Arial" panose="020B0604020202020204" pitchFamily="34" charset="0"/>
            </a:endParaRPr>
          </a:p>
        </p:txBody>
      </p:sp>
      <p:sp>
        <p:nvSpPr>
          <p:cNvPr id="7" name="KMA1D1FEAF@|1FFC:0|FBC:0|LFC:0|LBC:16777215"/>
          <p:cNvSpPr>
            <a:spLocks noChangeArrowheads="1"/>
          </p:cNvSpPr>
          <p:nvPr/>
        </p:nvSpPr>
        <p:spPr bwMode="auto">
          <a:xfrm rot="3600000">
            <a:off x="3559191" y="3602957"/>
            <a:ext cx="1282459" cy="276999"/>
          </a:xfrm>
          <a:prstGeom prst="rect">
            <a:avLst/>
          </a:prstGeom>
          <a:noFill/>
        </p:spPr>
        <p:txBody>
          <a:bodyPr wrap="square" lIns="0" tIns="0" rIns="0" bIns="0" rtlCol="0" anchor="t" anchorCtr="0">
            <a:spAutoFit/>
          </a:bodyPr>
          <a:lstStyle/>
          <a:p>
            <a:pPr algn="ctr" defTabSz="1216660">
              <a:spcBef>
                <a:spcPct val="20000"/>
              </a:spcBef>
            </a:pPr>
            <a:r>
              <a:rPr lang="zh-CN" altLang="en-US"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关键词</a:t>
            </a:r>
            <a:endParaRPr lang="zh-CN" altLang="en-US"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AutoShape 25@|1FFC:0|FBC:0|LFC:0|LBC:16777215"/>
          <p:cNvSpPr>
            <a:spLocks noChangeArrowheads="1"/>
          </p:cNvSpPr>
          <p:nvPr/>
        </p:nvSpPr>
        <p:spPr bwMode="auto">
          <a:xfrm>
            <a:off x="974521" y="1847936"/>
            <a:ext cx="2634945" cy="2889035"/>
          </a:xfrm>
          <a:prstGeom prst="parallelogram">
            <a:avLst>
              <a:gd name="adj" fmla="val 63426"/>
            </a:avLst>
          </a:pr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prstClr val="white"/>
              </a:solidFill>
              <a:sym typeface="Arial" panose="020B0604020202020204" pitchFamily="34" charset="0"/>
            </a:endParaRPr>
          </a:p>
        </p:txBody>
      </p:sp>
      <p:sp>
        <p:nvSpPr>
          <p:cNvPr id="9" name="KMA1D1FEAF@|1FFC:0|FBC:0|LFC:0|LBC:16777215"/>
          <p:cNvSpPr>
            <a:spLocks noChangeArrowheads="1"/>
          </p:cNvSpPr>
          <p:nvPr/>
        </p:nvSpPr>
        <p:spPr bwMode="auto">
          <a:xfrm rot="18000000">
            <a:off x="1694562" y="3284158"/>
            <a:ext cx="1017927" cy="276999"/>
          </a:xfrm>
          <a:prstGeom prst="rect">
            <a:avLst/>
          </a:prstGeom>
          <a:noFill/>
        </p:spPr>
        <p:txBody>
          <a:bodyPr wrap="square" lIns="0" tIns="0" rIns="0" bIns="0" rtlCol="0" anchor="t" anchorCtr="0">
            <a:spAutoFit/>
          </a:bodyPr>
          <a:lstStyle/>
          <a:p>
            <a:pPr algn="ctr" defTabSz="1216660">
              <a:spcBef>
                <a:spcPct val="20000"/>
              </a:spcBef>
            </a:pPr>
            <a:r>
              <a:rPr lang="zh-CN" altLang="en-US" b="1"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关键词</a:t>
            </a:r>
            <a:endParaRPr lang="zh-CN" altLang="en-US"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AutoShape 26@|1FFC:2381804|FBC:16777215|LFC:0|LBC:16777215"/>
          <p:cNvSpPr>
            <a:spLocks noChangeArrowheads="1"/>
          </p:cNvSpPr>
          <p:nvPr/>
        </p:nvSpPr>
        <p:spPr bwMode="auto">
          <a:xfrm flipH="1">
            <a:off x="974521" y="4732970"/>
            <a:ext cx="3863385" cy="804288"/>
          </a:xfrm>
          <a:prstGeom prst="parallelogram">
            <a:avLst>
              <a:gd name="adj" fmla="val 58865"/>
            </a:avLst>
          </a:pr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prstClr val="white"/>
              </a:solidFill>
              <a:sym typeface="Arial" panose="020B0604020202020204" pitchFamily="34" charset="0"/>
            </a:endParaRPr>
          </a:p>
        </p:txBody>
      </p:sp>
      <p:sp>
        <p:nvSpPr>
          <p:cNvPr id="11" name="KMA1D1FEAF@|1FFC:16777215|FBC:16777215|LFC:0|LBC:16777215"/>
          <p:cNvSpPr>
            <a:spLocks noChangeArrowheads="1"/>
          </p:cNvSpPr>
          <p:nvPr/>
        </p:nvSpPr>
        <p:spPr bwMode="auto">
          <a:xfrm>
            <a:off x="2327006" y="4997379"/>
            <a:ext cx="1282460" cy="276999"/>
          </a:xfrm>
          <a:prstGeom prst="rect">
            <a:avLst/>
          </a:prstGeom>
          <a:noFill/>
        </p:spPr>
        <p:txBody>
          <a:bodyPr wrap="square" lIns="0" tIns="0" rIns="0" bIns="0" rtlCol="0" anchor="t" anchorCtr="0">
            <a:spAutoFit/>
          </a:bodyPr>
          <a:lstStyle/>
          <a:p>
            <a:pPr algn="ctr" defTabSz="1216660">
              <a:spcBef>
                <a:spcPct val="20000"/>
              </a:spcBef>
            </a:pPr>
            <a:r>
              <a:rPr lang="zh-CN" altLang="en-US"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关键词</a:t>
            </a:r>
            <a:endParaRPr lang="zh-CN" altLang="en-US"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矩形 11"/>
          <p:cNvSpPr/>
          <p:nvPr/>
        </p:nvSpPr>
        <p:spPr>
          <a:xfrm>
            <a:off x="6042711" y="2447368"/>
            <a:ext cx="4781754" cy="236219"/>
          </a:xfrm>
          <a:prstGeom prst="rect">
            <a:avLst/>
          </a:prstGeom>
          <a:noFill/>
        </p:spPr>
        <p:txBody>
          <a:bodyPr wrap="square" lIns="0" tIns="0" rIns="0" bIns="0" rtlCol="0" anchor="t" anchorCtr="0">
            <a:spAutoFit/>
          </a:bodyPr>
          <a:lstStyle/>
          <a:p>
            <a:pPr defTabSz="1216660">
              <a:lnSpc>
                <a:spcPct val="120000"/>
              </a:lnSpc>
              <a:spcBef>
                <a:spcPct val="20000"/>
              </a:spcBef>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矩形 12"/>
          <p:cNvSpPr/>
          <p:nvPr/>
        </p:nvSpPr>
        <p:spPr>
          <a:xfrm>
            <a:off x="6042711" y="3574488"/>
            <a:ext cx="4781754" cy="236219"/>
          </a:xfrm>
          <a:prstGeom prst="rect">
            <a:avLst/>
          </a:prstGeom>
          <a:noFill/>
        </p:spPr>
        <p:txBody>
          <a:bodyPr wrap="square" lIns="0" tIns="0" rIns="0" bIns="0" rtlCol="0" anchor="t" anchorCtr="0">
            <a:spAutoFit/>
          </a:bodyPr>
          <a:lstStyle/>
          <a:p>
            <a:pPr defTabSz="1216660">
              <a:lnSpc>
                <a:spcPct val="120000"/>
              </a:lnSpc>
              <a:spcBef>
                <a:spcPct val="20000"/>
              </a:spcBef>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矩形 13"/>
          <p:cNvSpPr/>
          <p:nvPr/>
        </p:nvSpPr>
        <p:spPr>
          <a:xfrm>
            <a:off x="6042711" y="4706120"/>
            <a:ext cx="4781754" cy="236219"/>
          </a:xfrm>
          <a:prstGeom prst="rect">
            <a:avLst/>
          </a:prstGeom>
          <a:noFill/>
        </p:spPr>
        <p:txBody>
          <a:bodyPr wrap="square" lIns="0" tIns="0" rIns="0" bIns="0" rtlCol="0" anchor="t" anchorCtr="0">
            <a:spAutoFit/>
          </a:bodyPr>
          <a:lstStyle/>
          <a:p>
            <a:pPr defTabSz="1216660">
              <a:lnSpc>
                <a:spcPct val="120000"/>
              </a:lnSpc>
              <a:spcBef>
                <a:spcPct val="20000"/>
              </a:spcBef>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Box 13"/>
          <p:cNvSpPr txBox="1"/>
          <p:nvPr/>
        </p:nvSpPr>
        <p:spPr>
          <a:xfrm>
            <a:off x="6042711" y="2201147"/>
            <a:ext cx="1257973" cy="246221"/>
          </a:xfrm>
          <a:prstGeom prst="rect">
            <a:avLst/>
          </a:prstGeom>
          <a:noFill/>
        </p:spPr>
        <p:txBody>
          <a:bodyPr wrap="square" lIns="0" tIns="0" rIns="0" bIns="0" rtlCol="0" anchor="t" anchorCtr="0">
            <a:spAutoFit/>
          </a:bodyPr>
          <a:lstStyle/>
          <a:p>
            <a:pPr defTabSz="1216660">
              <a:spcBef>
                <a:spcPct val="20000"/>
              </a:spcBef>
              <a:defRPr/>
            </a:pPr>
            <a:r>
              <a:rPr lang="zh-CN" altLang="en-US"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单击编辑标题</a:t>
            </a:r>
            <a:endParaRPr lang="en-US"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TextBox 13"/>
          <p:cNvSpPr txBox="1"/>
          <p:nvPr/>
        </p:nvSpPr>
        <p:spPr>
          <a:xfrm>
            <a:off x="6042711" y="3349921"/>
            <a:ext cx="1257973" cy="246221"/>
          </a:xfrm>
          <a:prstGeom prst="rect">
            <a:avLst/>
          </a:prstGeom>
          <a:noFill/>
        </p:spPr>
        <p:txBody>
          <a:bodyPr wrap="square" lIns="0" tIns="0" rIns="0" bIns="0" rtlCol="0" anchor="t" anchorCtr="0">
            <a:spAutoFit/>
          </a:bodyPr>
          <a:lstStyle/>
          <a:p>
            <a:pPr defTabSz="1216660">
              <a:spcBef>
                <a:spcPct val="20000"/>
              </a:spcBef>
              <a:defRPr/>
            </a:pPr>
            <a:r>
              <a:rPr lang="zh-CN" altLang="en-US"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单击编辑标题</a:t>
            </a:r>
            <a:endParaRPr lang="en-US"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TextBox 13"/>
          <p:cNvSpPr txBox="1"/>
          <p:nvPr/>
        </p:nvSpPr>
        <p:spPr>
          <a:xfrm>
            <a:off x="6042711" y="4499569"/>
            <a:ext cx="1257973" cy="246221"/>
          </a:xfrm>
          <a:prstGeom prst="rect">
            <a:avLst/>
          </a:prstGeom>
          <a:noFill/>
        </p:spPr>
        <p:txBody>
          <a:bodyPr wrap="square" lIns="0" tIns="0" rIns="0" bIns="0" rtlCol="0" anchor="t" anchorCtr="0">
            <a:spAutoFit/>
          </a:bodyPr>
          <a:lstStyle/>
          <a:p>
            <a:pPr defTabSz="1216660">
              <a:spcBef>
                <a:spcPct val="20000"/>
              </a:spcBef>
              <a:defRPr/>
            </a:pPr>
            <a:r>
              <a:rPr lang="zh-CN" altLang="en-US"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单击编辑标题</a:t>
            </a:r>
            <a:endParaRPr lang="en-US"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矩形 17"/>
          <p:cNvSpPr/>
          <p:nvPr/>
        </p:nvSpPr>
        <p:spPr>
          <a:xfrm>
            <a:off x="1" y="522514"/>
            <a:ext cx="304799" cy="638882"/>
          </a:xfrm>
          <a:prstGeom prst="rect">
            <a:avLst/>
          </a:prstGeom>
          <a:solidFill>
            <a:srgbClr val="37CBFF">
              <a:alpha val="4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367721" y="522513"/>
            <a:ext cx="152399" cy="638882"/>
          </a:xfrm>
          <a:prstGeom prst="rect">
            <a:avLst/>
          </a:prstGeom>
          <a:solidFill>
            <a:srgbClr val="37CBFF">
              <a:alpha val="4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520120" y="699730"/>
            <a:ext cx="2912507" cy="461665"/>
          </a:xfrm>
          <a:prstGeom prst="rect">
            <a:avLst/>
          </a:prstGeom>
          <a:noFill/>
        </p:spPr>
        <p:txBody>
          <a:bodyPr wrap="squar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单击此处 添加标题</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任意多边形 5"/>
          <p:cNvSpPr/>
          <p:nvPr/>
        </p:nvSpPr>
        <p:spPr>
          <a:xfrm>
            <a:off x="2057261" y="2777553"/>
            <a:ext cx="1302894" cy="1302894"/>
          </a:xfrm>
          <a:custGeom>
            <a:avLst/>
            <a:gdLst>
              <a:gd name="connsiteX0" fmla="*/ 0 w 1302894"/>
              <a:gd name="connsiteY0" fmla="*/ 651447 h 1302894"/>
              <a:gd name="connsiteX1" fmla="*/ 651447 w 1302894"/>
              <a:gd name="connsiteY1" fmla="*/ 0 h 1302894"/>
              <a:gd name="connsiteX2" fmla="*/ 1302894 w 1302894"/>
              <a:gd name="connsiteY2" fmla="*/ 651447 h 1302894"/>
              <a:gd name="connsiteX3" fmla="*/ 651447 w 1302894"/>
              <a:gd name="connsiteY3" fmla="*/ 1302894 h 1302894"/>
              <a:gd name="connsiteX4" fmla="*/ 0 w 1302894"/>
              <a:gd name="connsiteY4" fmla="*/ 651447 h 1302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2894" h="1302894">
                <a:moveTo>
                  <a:pt x="0" y="651447"/>
                </a:moveTo>
                <a:cubicBezTo>
                  <a:pt x="0" y="291663"/>
                  <a:pt x="291663" y="0"/>
                  <a:pt x="651447" y="0"/>
                </a:cubicBezTo>
                <a:cubicBezTo>
                  <a:pt x="1011231" y="0"/>
                  <a:pt x="1302894" y="291663"/>
                  <a:pt x="1302894" y="651447"/>
                </a:cubicBezTo>
                <a:cubicBezTo>
                  <a:pt x="1302894" y="1011231"/>
                  <a:pt x="1011231" y="1302894"/>
                  <a:pt x="651447" y="1302894"/>
                </a:cubicBezTo>
                <a:cubicBezTo>
                  <a:pt x="291663" y="1302894"/>
                  <a:pt x="0" y="1011231"/>
                  <a:pt x="0" y="651447"/>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sym typeface="Arial" panose="020B0604020202020204" pitchFamily="34" charset="0"/>
            </a:endParaRPr>
          </a:p>
          <a:p>
            <a:pPr algn="ctr"/>
            <a:endParaRPr lang="en-US" dirty="0">
              <a:solidFill>
                <a:prstClr val="white"/>
              </a:solidFill>
              <a:sym typeface="Arial" panose="020B0604020202020204" pitchFamily="34" charset="0"/>
            </a:endParaRPr>
          </a:p>
        </p:txBody>
      </p:sp>
      <p:sp>
        <p:nvSpPr>
          <p:cNvPr id="7" name="任意多边形 6"/>
          <p:cNvSpPr/>
          <p:nvPr/>
        </p:nvSpPr>
        <p:spPr>
          <a:xfrm>
            <a:off x="3465951" y="3051160"/>
            <a:ext cx="755679" cy="755679"/>
          </a:xfrm>
          <a:custGeom>
            <a:avLst/>
            <a:gdLst>
              <a:gd name="connsiteX0" fmla="*/ 100165 w 755679"/>
              <a:gd name="connsiteY0" fmla="*/ 288972 h 755679"/>
              <a:gd name="connsiteX1" fmla="*/ 288972 w 755679"/>
              <a:gd name="connsiteY1" fmla="*/ 288972 h 755679"/>
              <a:gd name="connsiteX2" fmla="*/ 288972 w 755679"/>
              <a:gd name="connsiteY2" fmla="*/ 100165 h 755679"/>
              <a:gd name="connsiteX3" fmla="*/ 466707 w 755679"/>
              <a:gd name="connsiteY3" fmla="*/ 100165 h 755679"/>
              <a:gd name="connsiteX4" fmla="*/ 466707 w 755679"/>
              <a:gd name="connsiteY4" fmla="*/ 288972 h 755679"/>
              <a:gd name="connsiteX5" fmla="*/ 655514 w 755679"/>
              <a:gd name="connsiteY5" fmla="*/ 288972 h 755679"/>
              <a:gd name="connsiteX6" fmla="*/ 655514 w 755679"/>
              <a:gd name="connsiteY6" fmla="*/ 466707 h 755679"/>
              <a:gd name="connsiteX7" fmla="*/ 466707 w 755679"/>
              <a:gd name="connsiteY7" fmla="*/ 466707 h 755679"/>
              <a:gd name="connsiteX8" fmla="*/ 466707 w 755679"/>
              <a:gd name="connsiteY8" fmla="*/ 655514 h 755679"/>
              <a:gd name="connsiteX9" fmla="*/ 288972 w 755679"/>
              <a:gd name="connsiteY9" fmla="*/ 655514 h 755679"/>
              <a:gd name="connsiteX10" fmla="*/ 288972 w 755679"/>
              <a:gd name="connsiteY10" fmla="*/ 466707 h 755679"/>
              <a:gd name="connsiteX11" fmla="*/ 100165 w 755679"/>
              <a:gd name="connsiteY11" fmla="*/ 466707 h 755679"/>
              <a:gd name="connsiteX12" fmla="*/ 100165 w 755679"/>
              <a:gd name="connsiteY12" fmla="*/ 288972 h 755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5679" h="755679">
                <a:moveTo>
                  <a:pt x="100165" y="288972"/>
                </a:moveTo>
                <a:lnTo>
                  <a:pt x="288972" y="288972"/>
                </a:lnTo>
                <a:lnTo>
                  <a:pt x="288972" y="100165"/>
                </a:lnTo>
                <a:lnTo>
                  <a:pt x="466707" y="100165"/>
                </a:lnTo>
                <a:lnTo>
                  <a:pt x="466707" y="288972"/>
                </a:lnTo>
                <a:lnTo>
                  <a:pt x="655514" y="288972"/>
                </a:lnTo>
                <a:lnTo>
                  <a:pt x="655514" y="466707"/>
                </a:lnTo>
                <a:lnTo>
                  <a:pt x="466707" y="466707"/>
                </a:lnTo>
                <a:lnTo>
                  <a:pt x="466707" y="655514"/>
                </a:lnTo>
                <a:lnTo>
                  <a:pt x="288972" y="655514"/>
                </a:lnTo>
                <a:lnTo>
                  <a:pt x="288972" y="466707"/>
                </a:lnTo>
                <a:lnTo>
                  <a:pt x="100165" y="466707"/>
                </a:lnTo>
                <a:lnTo>
                  <a:pt x="100165" y="288972"/>
                </a:ln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panose="020B0604020202020204" pitchFamily="34" charset="0"/>
            </a:endParaRPr>
          </a:p>
        </p:txBody>
      </p:sp>
      <p:sp>
        <p:nvSpPr>
          <p:cNvPr id="8" name="任意多边形 7"/>
          <p:cNvSpPr/>
          <p:nvPr/>
        </p:nvSpPr>
        <p:spPr>
          <a:xfrm>
            <a:off x="4327425" y="2777553"/>
            <a:ext cx="1302894" cy="1302894"/>
          </a:xfrm>
          <a:custGeom>
            <a:avLst/>
            <a:gdLst>
              <a:gd name="connsiteX0" fmla="*/ 0 w 1302894"/>
              <a:gd name="connsiteY0" fmla="*/ 651447 h 1302894"/>
              <a:gd name="connsiteX1" fmla="*/ 651447 w 1302894"/>
              <a:gd name="connsiteY1" fmla="*/ 0 h 1302894"/>
              <a:gd name="connsiteX2" fmla="*/ 1302894 w 1302894"/>
              <a:gd name="connsiteY2" fmla="*/ 651447 h 1302894"/>
              <a:gd name="connsiteX3" fmla="*/ 651447 w 1302894"/>
              <a:gd name="connsiteY3" fmla="*/ 1302894 h 1302894"/>
              <a:gd name="connsiteX4" fmla="*/ 0 w 1302894"/>
              <a:gd name="connsiteY4" fmla="*/ 651447 h 1302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2894" h="1302894">
                <a:moveTo>
                  <a:pt x="0" y="651447"/>
                </a:moveTo>
                <a:cubicBezTo>
                  <a:pt x="0" y="291663"/>
                  <a:pt x="291663" y="0"/>
                  <a:pt x="651447" y="0"/>
                </a:cubicBezTo>
                <a:cubicBezTo>
                  <a:pt x="1011231" y="0"/>
                  <a:pt x="1302894" y="291663"/>
                  <a:pt x="1302894" y="651447"/>
                </a:cubicBezTo>
                <a:cubicBezTo>
                  <a:pt x="1302894" y="1011231"/>
                  <a:pt x="1011231" y="1302894"/>
                  <a:pt x="651447" y="1302894"/>
                </a:cubicBezTo>
                <a:cubicBezTo>
                  <a:pt x="291663" y="1302894"/>
                  <a:pt x="0" y="1011231"/>
                  <a:pt x="0" y="651447"/>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sym typeface="Arial" panose="020B0604020202020204" pitchFamily="34" charset="0"/>
            </a:endParaRPr>
          </a:p>
        </p:txBody>
      </p:sp>
      <p:sp>
        <p:nvSpPr>
          <p:cNvPr id="9" name="任意多边形 8"/>
          <p:cNvSpPr/>
          <p:nvPr/>
        </p:nvSpPr>
        <p:spPr>
          <a:xfrm>
            <a:off x="5736115" y="3051160"/>
            <a:ext cx="755679" cy="755679"/>
          </a:xfrm>
          <a:custGeom>
            <a:avLst/>
            <a:gdLst>
              <a:gd name="connsiteX0" fmla="*/ 100165 w 755679"/>
              <a:gd name="connsiteY0" fmla="*/ 288972 h 755679"/>
              <a:gd name="connsiteX1" fmla="*/ 288972 w 755679"/>
              <a:gd name="connsiteY1" fmla="*/ 288972 h 755679"/>
              <a:gd name="connsiteX2" fmla="*/ 288972 w 755679"/>
              <a:gd name="connsiteY2" fmla="*/ 100165 h 755679"/>
              <a:gd name="connsiteX3" fmla="*/ 466707 w 755679"/>
              <a:gd name="connsiteY3" fmla="*/ 100165 h 755679"/>
              <a:gd name="connsiteX4" fmla="*/ 466707 w 755679"/>
              <a:gd name="connsiteY4" fmla="*/ 288972 h 755679"/>
              <a:gd name="connsiteX5" fmla="*/ 655514 w 755679"/>
              <a:gd name="connsiteY5" fmla="*/ 288972 h 755679"/>
              <a:gd name="connsiteX6" fmla="*/ 655514 w 755679"/>
              <a:gd name="connsiteY6" fmla="*/ 466707 h 755679"/>
              <a:gd name="connsiteX7" fmla="*/ 466707 w 755679"/>
              <a:gd name="connsiteY7" fmla="*/ 466707 h 755679"/>
              <a:gd name="connsiteX8" fmla="*/ 466707 w 755679"/>
              <a:gd name="connsiteY8" fmla="*/ 655514 h 755679"/>
              <a:gd name="connsiteX9" fmla="*/ 288972 w 755679"/>
              <a:gd name="connsiteY9" fmla="*/ 655514 h 755679"/>
              <a:gd name="connsiteX10" fmla="*/ 288972 w 755679"/>
              <a:gd name="connsiteY10" fmla="*/ 466707 h 755679"/>
              <a:gd name="connsiteX11" fmla="*/ 100165 w 755679"/>
              <a:gd name="connsiteY11" fmla="*/ 466707 h 755679"/>
              <a:gd name="connsiteX12" fmla="*/ 100165 w 755679"/>
              <a:gd name="connsiteY12" fmla="*/ 288972 h 755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5679" h="755679">
                <a:moveTo>
                  <a:pt x="100165" y="288972"/>
                </a:moveTo>
                <a:lnTo>
                  <a:pt x="288972" y="288972"/>
                </a:lnTo>
                <a:lnTo>
                  <a:pt x="288972" y="100165"/>
                </a:lnTo>
                <a:lnTo>
                  <a:pt x="466707" y="100165"/>
                </a:lnTo>
                <a:lnTo>
                  <a:pt x="466707" y="288972"/>
                </a:lnTo>
                <a:lnTo>
                  <a:pt x="655514" y="288972"/>
                </a:lnTo>
                <a:lnTo>
                  <a:pt x="655514" y="466707"/>
                </a:lnTo>
                <a:lnTo>
                  <a:pt x="466707" y="466707"/>
                </a:lnTo>
                <a:lnTo>
                  <a:pt x="466707" y="655514"/>
                </a:lnTo>
                <a:lnTo>
                  <a:pt x="288972" y="655514"/>
                </a:lnTo>
                <a:lnTo>
                  <a:pt x="288972" y="466707"/>
                </a:lnTo>
                <a:lnTo>
                  <a:pt x="100165" y="466707"/>
                </a:lnTo>
                <a:lnTo>
                  <a:pt x="100165" y="288972"/>
                </a:ln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panose="020B0604020202020204" pitchFamily="34" charset="0"/>
            </a:endParaRPr>
          </a:p>
        </p:txBody>
      </p:sp>
      <p:sp>
        <p:nvSpPr>
          <p:cNvPr id="10" name="任意多边形 9"/>
          <p:cNvSpPr/>
          <p:nvPr/>
        </p:nvSpPr>
        <p:spPr>
          <a:xfrm>
            <a:off x="6597590" y="2777553"/>
            <a:ext cx="1302894" cy="1302894"/>
          </a:xfrm>
          <a:custGeom>
            <a:avLst/>
            <a:gdLst>
              <a:gd name="connsiteX0" fmla="*/ 0 w 1302894"/>
              <a:gd name="connsiteY0" fmla="*/ 651447 h 1302894"/>
              <a:gd name="connsiteX1" fmla="*/ 651447 w 1302894"/>
              <a:gd name="connsiteY1" fmla="*/ 0 h 1302894"/>
              <a:gd name="connsiteX2" fmla="*/ 1302894 w 1302894"/>
              <a:gd name="connsiteY2" fmla="*/ 651447 h 1302894"/>
              <a:gd name="connsiteX3" fmla="*/ 651447 w 1302894"/>
              <a:gd name="connsiteY3" fmla="*/ 1302894 h 1302894"/>
              <a:gd name="connsiteX4" fmla="*/ 0 w 1302894"/>
              <a:gd name="connsiteY4" fmla="*/ 651447 h 1302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2894" h="1302894">
                <a:moveTo>
                  <a:pt x="0" y="651447"/>
                </a:moveTo>
                <a:cubicBezTo>
                  <a:pt x="0" y="291663"/>
                  <a:pt x="291663" y="0"/>
                  <a:pt x="651447" y="0"/>
                </a:cubicBezTo>
                <a:cubicBezTo>
                  <a:pt x="1011231" y="0"/>
                  <a:pt x="1302894" y="291663"/>
                  <a:pt x="1302894" y="651447"/>
                </a:cubicBezTo>
                <a:cubicBezTo>
                  <a:pt x="1302894" y="1011231"/>
                  <a:pt x="1011231" y="1302894"/>
                  <a:pt x="651447" y="1302894"/>
                </a:cubicBezTo>
                <a:cubicBezTo>
                  <a:pt x="291663" y="1302894"/>
                  <a:pt x="0" y="1011231"/>
                  <a:pt x="0" y="651447"/>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sym typeface="Arial" panose="020B0604020202020204" pitchFamily="34" charset="0"/>
            </a:endParaRPr>
          </a:p>
          <a:p>
            <a:pPr algn="ctr"/>
            <a:endParaRPr lang="en-US" dirty="0">
              <a:solidFill>
                <a:prstClr val="white"/>
              </a:solidFill>
              <a:sym typeface="Arial" panose="020B0604020202020204" pitchFamily="34" charset="0"/>
            </a:endParaRPr>
          </a:p>
        </p:txBody>
      </p:sp>
      <p:sp>
        <p:nvSpPr>
          <p:cNvPr id="11" name="任意多边形 10"/>
          <p:cNvSpPr/>
          <p:nvPr/>
        </p:nvSpPr>
        <p:spPr>
          <a:xfrm>
            <a:off x="8006280" y="3051160"/>
            <a:ext cx="755679" cy="755679"/>
          </a:xfrm>
          <a:custGeom>
            <a:avLst/>
            <a:gdLst>
              <a:gd name="connsiteX0" fmla="*/ 100165 w 755679"/>
              <a:gd name="connsiteY0" fmla="*/ 155670 h 755679"/>
              <a:gd name="connsiteX1" fmla="*/ 655514 w 755679"/>
              <a:gd name="connsiteY1" fmla="*/ 155670 h 755679"/>
              <a:gd name="connsiteX2" fmla="*/ 655514 w 755679"/>
              <a:gd name="connsiteY2" fmla="*/ 333406 h 755679"/>
              <a:gd name="connsiteX3" fmla="*/ 100165 w 755679"/>
              <a:gd name="connsiteY3" fmla="*/ 333406 h 755679"/>
              <a:gd name="connsiteX4" fmla="*/ 100165 w 755679"/>
              <a:gd name="connsiteY4" fmla="*/ 155670 h 755679"/>
              <a:gd name="connsiteX5" fmla="*/ 100165 w 755679"/>
              <a:gd name="connsiteY5" fmla="*/ 422273 h 755679"/>
              <a:gd name="connsiteX6" fmla="*/ 655514 w 755679"/>
              <a:gd name="connsiteY6" fmla="*/ 422273 h 755679"/>
              <a:gd name="connsiteX7" fmla="*/ 655514 w 755679"/>
              <a:gd name="connsiteY7" fmla="*/ 600009 h 755679"/>
              <a:gd name="connsiteX8" fmla="*/ 100165 w 755679"/>
              <a:gd name="connsiteY8" fmla="*/ 600009 h 755679"/>
              <a:gd name="connsiteX9" fmla="*/ 100165 w 755679"/>
              <a:gd name="connsiteY9" fmla="*/ 422273 h 755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5679" h="755679">
                <a:moveTo>
                  <a:pt x="100165" y="155670"/>
                </a:moveTo>
                <a:lnTo>
                  <a:pt x="655514" y="155670"/>
                </a:lnTo>
                <a:lnTo>
                  <a:pt x="655514" y="333406"/>
                </a:lnTo>
                <a:lnTo>
                  <a:pt x="100165" y="333406"/>
                </a:lnTo>
                <a:lnTo>
                  <a:pt x="100165" y="155670"/>
                </a:lnTo>
                <a:close/>
                <a:moveTo>
                  <a:pt x="100165" y="422273"/>
                </a:moveTo>
                <a:lnTo>
                  <a:pt x="655514" y="422273"/>
                </a:lnTo>
                <a:lnTo>
                  <a:pt x="655514" y="600009"/>
                </a:lnTo>
                <a:lnTo>
                  <a:pt x="100165" y="600009"/>
                </a:lnTo>
                <a:lnTo>
                  <a:pt x="100165" y="422273"/>
                </a:ln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panose="020B0604020202020204" pitchFamily="34" charset="0"/>
            </a:endParaRPr>
          </a:p>
        </p:txBody>
      </p:sp>
      <p:sp>
        <p:nvSpPr>
          <p:cNvPr id="12" name="任意多边形 11"/>
          <p:cNvSpPr/>
          <p:nvPr/>
        </p:nvSpPr>
        <p:spPr>
          <a:xfrm>
            <a:off x="8867754" y="2777553"/>
            <a:ext cx="1302894" cy="1302894"/>
          </a:xfrm>
          <a:custGeom>
            <a:avLst/>
            <a:gdLst>
              <a:gd name="connsiteX0" fmla="*/ 0 w 1302894"/>
              <a:gd name="connsiteY0" fmla="*/ 651447 h 1302894"/>
              <a:gd name="connsiteX1" fmla="*/ 651447 w 1302894"/>
              <a:gd name="connsiteY1" fmla="*/ 0 h 1302894"/>
              <a:gd name="connsiteX2" fmla="*/ 1302894 w 1302894"/>
              <a:gd name="connsiteY2" fmla="*/ 651447 h 1302894"/>
              <a:gd name="connsiteX3" fmla="*/ 651447 w 1302894"/>
              <a:gd name="connsiteY3" fmla="*/ 1302894 h 1302894"/>
              <a:gd name="connsiteX4" fmla="*/ 0 w 1302894"/>
              <a:gd name="connsiteY4" fmla="*/ 651447 h 1302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2894" h="1302894">
                <a:moveTo>
                  <a:pt x="0" y="651447"/>
                </a:moveTo>
                <a:cubicBezTo>
                  <a:pt x="0" y="291663"/>
                  <a:pt x="291663" y="0"/>
                  <a:pt x="651447" y="0"/>
                </a:cubicBezTo>
                <a:cubicBezTo>
                  <a:pt x="1011231" y="0"/>
                  <a:pt x="1302894" y="291663"/>
                  <a:pt x="1302894" y="651447"/>
                </a:cubicBezTo>
                <a:cubicBezTo>
                  <a:pt x="1302894" y="1011231"/>
                  <a:pt x="1011231" y="1302894"/>
                  <a:pt x="651447" y="1302894"/>
                </a:cubicBezTo>
                <a:cubicBezTo>
                  <a:pt x="291663" y="1302894"/>
                  <a:pt x="0" y="1011231"/>
                  <a:pt x="0" y="651447"/>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sym typeface="Arial" panose="020B0604020202020204" pitchFamily="34" charset="0"/>
            </a:endParaRPr>
          </a:p>
          <a:p>
            <a:pPr algn="ctr"/>
            <a:endParaRPr lang="en-US" dirty="0">
              <a:solidFill>
                <a:prstClr val="white"/>
              </a:solidFill>
              <a:sym typeface="Arial" panose="020B0604020202020204" pitchFamily="34" charset="0"/>
            </a:endParaRPr>
          </a:p>
        </p:txBody>
      </p:sp>
      <p:sp>
        <p:nvSpPr>
          <p:cNvPr id="13" name="Freeform 91"/>
          <p:cNvSpPr/>
          <p:nvPr/>
        </p:nvSpPr>
        <p:spPr bwMode="auto">
          <a:xfrm>
            <a:off x="7128046" y="3189968"/>
            <a:ext cx="241981" cy="481012"/>
          </a:xfrm>
          <a:custGeom>
            <a:avLst/>
            <a:gdLst>
              <a:gd name="T0" fmla="*/ 144 w 144"/>
              <a:gd name="T1" fmla="*/ 72 h 288"/>
              <a:gd name="T2" fmla="*/ 72 w 144"/>
              <a:gd name="T3" fmla="*/ 0 h 288"/>
              <a:gd name="T4" fmla="*/ 0 w 144"/>
              <a:gd name="T5" fmla="*/ 72 h 288"/>
              <a:gd name="T6" fmla="*/ 36 w 144"/>
              <a:gd name="T7" fmla="*/ 134 h 288"/>
              <a:gd name="T8" fmla="*/ 0 w 144"/>
              <a:gd name="T9" fmla="*/ 288 h 288"/>
              <a:gd name="T10" fmla="*/ 144 w 144"/>
              <a:gd name="T11" fmla="*/ 288 h 288"/>
              <a:gd name="T12" fmla="*/ 109 w 144"/>
              <a:gd name="T13" fmla="*/ 134 h 288"/>
              <a:gd name="T14" fmla="*/ 144 w 144"/>
              <a:gd name="T15" fmla="*/ 72 h 2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288">
                <a:moveTo>
                  <a:pt x="144" y="72"/>
                </a:moveTo>
                <a:cubicBezTo>
                  <a:pt x="144" y="32"/>
                  <a:pt x="112" y="0"/>
                  <a:pt x="72" y="0"/>
                </a:cubicBezTo>
                <a:cubicBezTo>
                  <a:pt x="33" y="0"/>
                  <a:pt x="0" y="32"/>
                  <a:pt x="0" y="72"/>
                </a:cubicBezTo>
                <a:cubicBezTo>
                  <a:pt x="0" y="98"/>
                  <a:pt x="14" y="121"/>
                  <a:pt x="36" y="134"/>
                </a:cubicBezTo>
                <a:cubicBezTo>
                  <a:pt x="0" y="288"/>
                  <a:pt x="0" y="288"/>
                  <a:pt x="0" y="288"/>
                </a:cubicBezTo>
                <a:cubicBezTo>
                  <a:pt x="144" y="288"/>
                  <a:pt x="144" y="288"/>
                  <a:pt x="144" y="288"/>
                </a:cubicBezTo>
                <a:cubicBezTo>
                  <a:pt x="109" y="134"/>
                  <a:pt x="109" y="134"/>
                  <a:pt x="109" y="134"/>
                </a:cubicBezTo>
                <a:cubicBezTo>
                  <a:pt x="130" y="121"/>
                  <a:pt x="144" y="98"/>
                  <a:pt x="144" y="72"/>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93"/>
          <p:cNvSpPr>
            <a:spLocks noEditPoints="1"/>
          </p:cNvSpPr>
          <p:nvPr/>
        </p:nvSpPr>
        <p:spPr bwMode="auto">
          <a:xfrm>
            <a:off x="2561500" y="3151018"/>
            <a:ext cx="360021" cy="483963"/>
          </a:xfrm>
          <a:custGeom>
            <a:avLst/>
            <a:gdLst>
              <a:gd name="T0" fmla="*/ 188 w 216"/>
              <a:gd name="T1" fmla="*/ 126 h 288"/>
              <a:gd name="T2" fmla="*/ 188 w 216"/>
              <a:gd name="T3" fmla="*/ 79 h 288"/>
              <a:gd name="T4" fmla="*/ 109 w 216"/>
              <a:gd name="T5" fmla="*/ 0 h 288"/>
              <a:gd name="T6" fmla="*/ 108 w 216"/>
              <a:gd name="T7" fmla="*/ 0 h 288"/>
              <a:gd name="T8" fmla="*/ 106 w 216"/>
              <a:gd name="T9" fmla="*/ 0 h 288"/>
              <a:gd name="T10" fmla="*/ 28 w 216"/>
              <a:gd name="T11" fmla="*/ 79 h 288"/>
              <a:gd name="T12" fmla="*/ 28 w 216"/>
              <a:gd name="T13" fmla="*/ 126 h 288"/>
              <a:gd name="T14" fmla="*/ 0 w 216"/>
              <a:gd name="T15" fmla="*/ 126 h 288"/>
              <a:gd name="T16" fmla="*/ 0 w 216"/>
              <a:gd name="T17" fmla="*/ 288 h 288"/>
              <a:gd name="T18" fmla="*/ 216 w 216"/>
              <a:gd name="T19" fmla="*/ 288 h 288"/>
              <a:gd name="T20" fmla="*/ 216 w 216"/>
              <a:gd name="T21" fmla="*/ 126 h 288"/>
              <a:gd name="T22" fmla="*/ 188 w 216"/>
              <a:gd name="T23" fmla="*/ 126 h 288"/>
              <a:gd name="T24" fmla="*/ 133 w 216"/>
              <a:gd name="T25" fmla="*/ 259 h 288"/>
              <a:gd name="T26" fmla="*/ 84 w 216"/>
              <a:gd name="T27" fmla="*/ 259 h 288"/>
              <a:gd name="T28" fmla="*/ 96 w 216"/>
              <a:gd name="T29" fmla="*/ 206 h 288"/>
              <a:gd name="T30" fmla="*/ 84 w 216"/>
              <a:gd name="T31" fmla="*/ 185 h 288"/>
              <a:gd name="T32" fmla="*/ 108 w 216"/>
              <a:gd name="T33" fmla="*/ 161 h 288"/>
              <a:gd name="T34" fmla="*/ 133 w 216"/>
              <a:gd name="T35" fmla="*/ 185 h 288"/>
              <a:gd name="T36" fmla="*/ 120 w 216"/>
              <a:gd name="T37" fmla="*/ 206 h 288"/>
              <a:gd name="T38" fmla="*/ 133 w 216"/>
              <a:gd name="T39" fmla="*/ 259 h 288"/>
              <a:gd name="T40" fmla="*/ 148 w 216"/>
              <a:gd name="T41" fmla="*/ 126 h 288"/>
              <a:gd name="T42" fmla="*/ 67 w 216"/>
              <a:gd name="T43" fmla="*/ 126 h 288"/>
              <a:gd name="T44" fmla="*/ 67 w 216"/>
              <a:gd name="T45" fmla="*/ 79 h 288"/>
              <a:gd name="T46" fmla="*/ 106 w 216"/>
              <a:gd name="T47" fmla="*/ 40 h 288"/>
              <a:gd name="T48" fmla="*/ 108 w 216"/>
              <a:gd name="T49" fmla="*/ 40 h 288"/>
              <a:gd name="T50" fmla="*/ 109 w 216"/>
              <a:gd name="T51" fmla="*/ 40 h 288"/>
              <a:gd name="T52" fmla="*/ 148 w 216"/>
              <a:gd name="T53" fmla="*/ 79 h 288"/>
              <a:gd name="T54" fmla="*/ 148 w 216"/>
              <a:gd name="T55" fmla="*/ 126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6" h="288">
                <a:moveTo>
                  <a:pt x="188" y="126"/>
                </a:moveTo>
                <a:cubicBezTo>
                  <a:pt x="188" y="79"/>
                  <a:pt x="188" y="79"/>
                  <a:pt x="188" y="79"/>
                </a:cubicBezTo>
                <a:cubicBezTo>
                  <a:pt x="188" y="36"/>
                  <a:pt x="152" y="0"/>
                  <a:pt x="109" y="0"/>
                </a:cubicBezTo>
                <a:cubicBezTo>
                  <a:pt x="109" y="0"/>
                  <a:pt x="108" y="0"/>
                  <a:pt x="108" y="0"/>
                </a:cubicBezTo>
                <a:cubicBezTo>
                  <a:pt x="107" y="0"/>
                  <a:pt x="107" y="0"/>
                  <a:pt x="106" y="0"/>
                </a:cubicBezTo>
                <a:cubicBezTo>
                  <a:pt x="63" y="0"/>
                  <a:pt x="28" y="36"/>
                  <a:pt x="28" y="79"/>
                </a:cubicBezTo>
                <a:cubicBezTo>
                  <a:pt x="28" y="126"/>
                  <a:pt x="28" y="126"/>
                  <a:pt x="28" y="126"/>
                </a:cubicBezTo>
                <a:cubicBezTo>
                  <a:pt x="0" y="126"/>
                  <a:pt x="0" y="126"/>
                  <a:pt x="0" y="126"/>
                </a:cubicBezTo>
                <a:cubicBezTo>
                  <a:pt x="0" y="288"/>
                  <a:pt x="0" y="288"/>
                  <a:pt x="0" y="288"/>
                </a:cubicBezTo>
                <a:cubicBezTo>
                  <a:pt x="216" y="288"/>
                  <a:pt x="216" y="288"/>
                  <a:pt x="216" y="288"/>
                </a:cubicBezTo>
                <a:cubicBezTo>
                  <a:pt x="216" y="126"/>
                  <a:pt x="216" y="126"/>
                  <a:pt x="216" y="126"/>
                </a:cubicBezTo>
                <a:lnTo>
                  <a:pt x="188" y="126"/>
                </a:lnTo>
                <a:close/>
                <a:moveTo>
                  <a:pt x="133" y="259"/>
                </a:moveTo>
                <a:cubicBezTo>
                  <a:pt x="84" y="259"/>
                  <a:pt x="84" y="259"/>
                  <a:pt x="84" y="259"/>
                </a:cubicBezTo>
                <a:cubicBezTo>
                  <a:pt x="96" y="206"/>
                  <a:pt x="96" y="206"/>
                  <a:pt x="96" y="206"/>
                </a:cubicBezTo>
                <a:cubicBezTo>
                  <a:pt x="88" y="202"/>
                  <a:pt x="84" y="194"/>
                  <a:pt x="84" y="185"/>
                </a:cubicBezTo>
                <a:cubicBezTo>
                  <a:pt x="84" y="172"/>
                  <a:pt x="95" y="161"/>
                  <a:pt x="108" y="161"/>
                </a:cubicBezTo>
                <a:cubicBezTo>
                  <a:pt x="122" y="161"/>
                  <a:pt x="133" y="172"/>
                  <a:pt x="133" y="185"/>
                </a:cubicBezTo>
                <a:cubicBezTo>
                  <a:pt x="133" y="194"/>
                  <a:pt x="128" y="202"/>
                  <a:pt x="120" y="206"/>
                </a:cubicBezTo>
                <a:lnTo>
                  <a:pt x="133" y="259"/>
                </a:lnTo>
                <a:close/>
                <a:moveTo>
                  <a:pt x="148" y="126"/>
                </a:moveTo>
                <a:cubicBezTo>
                  <a:pt x="67" y="126"/>
                  <a:pt x="67" y="126"/>
                  <a:pt x="67" y="126"/>
                </a:cubicBezTo>
                <a:cubicBezTo>
                  <a:pt x="67" y="79"/>
                  <a:pt x="67" y="79"/>
                  <a:pt x="67" y="79"/>
                </a:cubicBezTo>
                <a:cubicBezTo>
                  <a:pt x="67" y="57"/>
                  <a:pt x="85" y="40"/>
                  <a:pt x="106" y="40"/>
                </a:cubicBezTo>
                <a:cubicBezTo>
                  <a:pt x="107" y="40"/>
                  <a:pt x="108" y="40"/>
                  <a:pt x="108" y="40"/>
                </a:cubicBezTo>
                <a:cubicBezTo>
                  <a:pt x="108" y="40"/>
                  <a:pt x="109" y="40"/>
                  <a:pt x="109" y="40"/>
                </a:cubicBezTo>
                <a:cubicBezTo>
                  <a:pt x="131" y="40"/>
                  <a:pt x="148" y="57"/>
                  <a:pt x="148" y="79"/>
                </a:cubicBezTo>
                <a:lnTo>
                  <a:pt x="148" y="126"/>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94"/>
          <p:cNvSpPr>
            <a:spLocks noEditPoints="1"/>
          </p:cNvSpPr>
          <p:nvPr/>
        </p:nvSpPr>
        <p:spPr bwMode="auto">
          <a:xfrm>
            <a:off x="4788566" y="3204724"/>
            <a:ext cx="481012" cy="448550"/>
          </a:xfrm>
          <a:custGeom>
            <a:avLst/>
            <a:gdLst>
              <a:gd name="T0" fmla="*/ 215 w 288"/>
              <a:gd name="T1" fmla="*/ 0 h 269"/>
              <a:gd name="T2" fmla="*/ 213 w 288"/>
              <a:gd name="T3" fmla="*/ 0 h 269"/>
              <a:gd name="T4" fmla="*/ 212 w 288"/>
              <a:gd name="T5" fmla="*/ 0 h 269"/>
              <a:gd name="T6" fmla="*/ 139 w 288"/>
              <a:gd name="T7" fmla="*/ 73 h 269"/>
              <a:gd name="T8" fmla="*/ 139 w 288"/>
              <a:gd name="T9" fmla="*/ 117 h 269"/>
              <a:gd name="T10" fmla="*/ 0 w 288"/>
              <a:gd name="T11" fmla="*/ 117 h 269"/>
              <a:gd name="T12" fmla="*/ 0 w 288"/>
              <a:gd name="T13" fmla="*/ 269 h 269"/>
              <a:gd name="T14" fmla="*/ 202 w 288"/>
              <a:gd name="T15" fmla="*/ 269 h 269"/>
              <a:gd name="T16" fmla="*/ 202 w 288"/>
              <a:gd name="T17" fmla="*/ 117 h 269"/>
              <a:gd name="T18" fmla="*/ 175 w 288"/>
              <a:gd name="T19" fmla="*/ 117 h 269"/>
              <a:gd name="T20" fmla="*/ 175 w 288"/>
              <a:gd name="T21" fmla="*/ 73 h 269"/>
              <a:gd name="T22" fmla="*/ 212 w 288"/>
              <a:gd name="T23" fmla="*/ 36 h 269"/>
              <a:gd name="T24" fmla="*/ 214 w 288"/>
              <a:gd name="T25" fmla="*/ 36 h 269"/>
              <a:gd name="T26" fmla="*/ 215 w 288"/>
              <a:gd name="T27" fmla="*/ 36 h 269"/>
              <a:gd name="T28" fmla="*/ 251 w 288"/>
              <a:gd name="T29" fmla="*/ 73 h 269"/>
              <a:gd name="T30" fmla="*/ 251 w 288"/>
              <a:gd name="T31" fmla="*/ 91 h 269"/>
              <a:gd name="T32" fmla="*/ 264 w 288"/>
              <a:gd name="T33" fmla="*/ 91 h 269"/>
              <a:gd name="T34" fmla="*/ 264 w 288"/>
              <a:gd name="T35" fmla="*/ 95 h 269"/>
              <a:gd name="T36" fmla="*/ 251 w 288"/>
              <a:gd name="T37" fmla="*/ 107 h 269"/>
              <a:gd name="T38" fmla="*/ 251 w 288"/>
              <a:gd name="T39" fmla="*/ 117 h 269"/>
              <a:gd name="T40" fmla="*/ 288 w 288"/>
              <a:gd name="T41" fmla="*/ 117 h 269"/>
              <a:gd name="T42" fmla="*/ 288 w 288"/>
              <a:gd name="T43" fmla="*/ 73 h 269"/>
              <a:gd name="T44" fmla="*/ 215 w 288"/>
              <a:gd name="T45" fmla="*/ 0 h 269"/>
              <a:gd name="T46" fmla="*/ 124 w 288"/>
              <a:gd name="T47" fmla="*/ 241 h 269"/>
              <a:gd name="T48" fmla="*/ 78 w 288"/>
              <a:gd name="T49" fmla="*/ 241 h 269"/>
              <a:gd name="T50" fmla="*/ 89 w 288"/>
              <a:gd name="T51" fmla="*/ 192 h 269"/>
              <a:gd name="T52" fmla="*/ 78 w 288"/>
              <a:gd name="T53" fmla="*/ 172 h 269"/>
              <a:gd name="T54" fmla="*/ 101 w 288"/>
              <a:gd name="T55" fmla="*/ 149 h 269"/>
              <a:gd name="T56" fmla="*/ 124 w 288"/>
              <a:gd name="T57" fmla="*/ 172 h 269"/>
              <a:gd name="T58" fmla="*/ 112 w 288"/>
              <a:gd name="T59" fmla="*/ 192 h 269"/>
              <a:gd name="T60" fmla="*/ 124 w 288"/>
              <a:gd name="T61" fmla="*/ 241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8" h="269">
                <a:moveTo>
                  <a:pt x="215" y="0"/>
                </a:moveTo>
                <a:cubicBezTo>
                  <a:pt x="214" y="0"/>
                  <a:pt x="214" y="0"/>
                  <a:pt x="213" y="0"/>
                </a:cubicBezTo>
                <a:cubicBezTo>
                  <a:pt x="213" y="0"/>
                  <a:pt x="212" y="0"/>
                  <a:pt x="212" y="0"/>
                </a:cubicBezTo>
                <a:cubicBezTo>
                  <a:pt x="172" y="0"/>
                  <a:pt x="139" y="33"/>
                  <a:pt x="139" y="73"/>
                </a:cubicBezTo>
                <a:cubicBezTo>
                  <a:pt x="139" y="73"/>
                  <a:pt x="139" y="99"/>
                  <a:pt x="139" y="117"/>
                </a:cubicBezTo>
                <a:cubicBezTo>
                  <a:pt x="0" y="117"/>
                  <a:pt x="0" y="117"/>
                  <a:pt x="0" y="117"/>
                </a:cubicBezTo>
                <a:cubicBezTo>
                  <a:pt x="0" y="269"/>
                  <a:pt x="0" y="269"/>
                  <a:pt x="0" y="269"/>
                </a:cubicBezTo>
                <a:cubicBezTo>
                  <a:pt x="202" y="269"/>
                  <a:pt x="202" y="269"/>
                  <a:pt x="202" y="269"/>
                </a:cubicBezTo>
                <a:cubicBezTo>
                  <a:pt x="202" y="117"/>
                  <a:pt x="202" y="117"/>
                  <a:pt x="202" y="117"/>
                </a:cubicBezTo>
                <a:cubicBezTo>
                  <a:pt x="175" y="117"/>
                  <a:pt x="175" y="117"/>
                  <a:pt x="175" y="117"/>
                </a:cubicBezTo>
                <a:cubicBezTo>
                  <a:pt x="175" y="99"/>
                  <a:pt x="175" y="73"/>
                  <a:pt x="175" y="73"/>
                </a:cubicBezTo>
                <a:cubicBezTo>
                  <a:pt x="175" y="53"/>
                  <a:pt x="192" y="36"/>
                  <a:pt x="212" y="36"/>
                </a:cubicBezTo>
                <a:cubicBezTo>
                  <a:pt x="213" y="36"/>
                  <a:pt x="214" y="36"/>
                  <a:pt x="214" y="36"/>
                </a:cubicBezTo>
                <a:cubicBezTo>
                  <a:pt x="214" y="36"/>
                  <a:pt x="214" y="36"/>
                  <a:pt x="215" y="36"/>
                </a:cubicBezTo>
                <a:cubicBezTo>
                  <a:pt x="235" y="36"/>
                  <a:pt x="251" y="53"/>
                  <a:pt x="251" y="73"/>
                </a:cubicBezTo>
                <a:cubicBezTo>
                  <a:pt x="251" y="73"/>
                  <a:pt x="251" y="81"/>
                  <a:pt x="251" y="91"/>
                </a:cubicBezTo>
                <a:cubicBezTo>
                  <a:pt x="264" y="91"/>
                  <a:pt x="264" y="91"/>
                  <a:pt x="264" y="91"/>
                </a:cubicBezTo>
                <a:cubicBezTo>
                  <a:pt x="264" y="95"/>
                  <a:pt x="264" y="95"/>
                  <a:pt x="264" y="95"/>
                </a:cubicBezTo>
                <a:cubicBezTo>
                  <a:pt x="251" y="107"/>
                  <a:pt x="251" y="107"/>
                  <a:pt x="251" y="107"/>
                </a:cubicBezTo>
                <a:cubicBezTo>
                  <a:pt x="251" y="111"/>
                  <a:pt x="251" y="114"/>
                  <a:pt x="251" y="117"/>
                </a:cubicBezTo>
                <a:cubicBezTo>
                  <a:pt x="288" y="117"/>
                  <a:pt x="288" y="117"/>
                  <a:pt x="288" y="117"/>
                </a:cubicBezTo>
                <a:cubicBezTo>
                  <a:pt x="288" y="99"/>
                  <a:pt x="288" y="73"/>
                  <a:pt x="288" y="73"/>
                </a:cubicBezTo>
                <a:cubicBezTo>
                  <a:pt x="288" y="33"/>
                  <a:pt x="255" y="0"/>
                  <a:pt x="215" y="0"/>
                </a:cubicBezTo>
                <a:close/>
                <a:moveTo>
                  <a:pt x="124" y="241"/>
                </a:moveTo>
                <a:cubicBezTo>
                  <a:pt x="78" y="241"/>
                  <a:pt x="78" y="241"/>
                  <a:pt x="78" y="241"/>
                </a:cubicBezTo>
                <a:cubicBezTo>
                  <a:pt x="89" y="192"/>
                  <a:pt x="89" y="192"/>
                  <a:pt x="89" y="192"/>
                </a:cubicBezTo>
                <a:cubicBezTo>
                  <a:pt x="82" y="188"/>
                  <a:pt x="78" y="181"/>
                  <a:pt x="78" y="172"/>
                </a:cubicBezTo>
                <a:cubicBezTo>
                  <a:pt x="78" y="160"/>
                  <a:pt x="88" y="149"/>
                  <a:pt x="101" y="149"/>
                </a:cubicBezTo>
                <a:cubicBezTo>
                  <a:pt x="113" y="149"/>
                  <a:pt x="124" y="160"/>
                  <a:pt x="124" y="172"/>
                </a:cubicBezTo>
                <a:cubicBezTo>
                  <a:pt x="124" y="181"/>
                  <a:pt x="119" y="188"/>
                  <a:pt x="112" y="192"/>
                </a:cubicBezTo>
                <a:lnTo>
                  <a:pt x="124" y="241"/>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12"/>
          <p:cNvSpPr>
            <a:spLocks noEditPoints="1"/>
          </p:cNvSpPr>
          <p:nvPr/>
        </p:nvSpPr>
        <p:spPr bwMode="auto">
          <a:xfrm>
            <a:off x="9278695" y="3187018"/>
            <a:ext cx="481012" cy="483962"/>
          </a:xfrm>
          <a:custGeom>
            <a:avLst/>
            <a:gdLst>
              <a:gd name="T0" fmla="*/ 179 w 288"/>
              <a:gd name="T1" fmla="*/ 120 h 288"/>
              <a:gd name="T2" fmla="*/ 183 w 288"/>
              <a:gd name="T3" fmla="*/ 92 h 288"/>
              <a:gd name="T4" fmla="*/ 92 w 288"/>
              <a:gd name="T5" fmla="*/ 0 h 288"/>
              <a:gd name="T6" fmla="*/ 0 w 288"/>
              <a:gd name="T7" fmla="*/ 92 h 288"/>
              <a:gd name="T8" fmla="*/ 92 w 288"/>
              <a:gd name="T9" fmla="*/ 183 h 288"/>
              <a:gd name="T10" fmla="*/ 121 w 288"/>
              <a:gd name="T11" fmla="*/ 178 h 288"/>
              <a:gd name="T12" fmla="*/ 142 w 288"/>
              <a:gd name="T13" fmla="*/ 199 h 288"/>
              <a:gd name="T14" fmla="*/ 186 w 288"/>
              <a:gd name="T15" fmla="*/ 199 h 288"/>
              <a:gd name="T16" fmla="*/ 186 w 288"/>
              <a:gd name="T17" fmla="*/ 244 h 288"/>
              <a:gd name="T18" fmla="*/ 186 w 288"/>
              <a:gd name="T19" fmla="*/ 244 h 288"/>
              <a:gd name="T20" fmla="*/ 230 w 288"/>
              <a:gd name="T21" fmla="*/ 244 h 288"/>
              <a:gd name="T22" fmla="*/ 230 w 288"/>
              <a:gd name="T23" fmla="*/ 288 h 288"/>
              <a:gd name="T24" fmla="*/ 230 w 288"/>
              <a:gd name="T25" fmla="*/ 288 h 288"/>
              <a:gd name="T26" fmla="*/ 288 w 288"/>
              <a:gd name="T27" fmla="*/ 288 h 288"/>
              <a:gd name="T28" fmla="*/ 288 w 288"/>
              <a:gd name="T29" fmla="*/ 288 h 288"/>
              <a:gd name="T30" fmla="*/ 288 w 288"/>
              <a:gd name="T31" fmla="*/ 288 h 288"/>
              <a:gd name="T32" fmla="*/ 288 w 288"/>
              <a:gd name="T33" fmla="*/ 230 h 288"/>
              <a:gd name="T34" fmla="*/ 179 w 288"/>
              <a:gd name="T35" fmla="*/ 120 h 288"/>
              <a:gd name="T36" fmla="*/ 73 w 288"/>
              <a:gd name="T37" fmla="*/ 103 h 288"/>
              <a:gd name="T38" fmla="*/ 42 w 288"/>
              <a:gd name="T39" fmla="*/ 72 h 288"/>
              <a:gd name="T40" fmla="*/ 73 w 288"/>
              <a:gd name="T41" fmla="*/ 41 h 288"/>
              <a:gd name="T42" fmla="*/ 104 w 288"/>
              <a:gd name="T43" fmla="*/ 72 h 288"/>
              <a:gd name="T44" fmla="*/ 73 w 288"/>
              <a:gd name="T45" fmla="*/ 10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288">
                <a:moveTo>
                  <a:pt x="179" y="120"/>
                </a:moveTo>
                <a:cubicBezTo>
                  <a:pt x="182" y="111"/>
                  <a:pt x="183" y="102"/>
                  <a:pt x="183" y="92"/>
                </a:cubicBezTo>
                <a:cubicBezTo>
                  <a:pt x="183" y="41"/>
                  <a:pt x="142" y="0"/>
                  <a:pt x="92" y="0"/>
                </a:cubicBezTo>
                <a:cubicBezTo>
                  <a:pt x="41" y="0"/>
                  <a:pt x="0" y="41"/>
                  <a:pt x="0" y="92"/>
                </a:cubicBezTo>
                <a:cubicBezTo>
                  <a:pt x="0" y="142"/>
                  <a:pt x="41" y="183"/>
                  <a:pt x="92" y="183"/>
                </a:cubicBezTo>
                <a:cubicBezTo>
                  <a:pt x="102" y="183"/>
                  <a:pt x="112" y="181"/>
                  <a:pt x="121" y="178"/>
                </a:cubicBezTo>
                <a:cubicBezTo>
                  <a:pt x="142" y="199"/>
                  <a:pt x="142" y="199"/>
                  <a:pt x="142" y="199"/>
                </a:cubicBezTo>
                <a:cubicBezTo>
                  <a:pt x="186" y="199"/>
                  <a:pt x="186" y="199"/>
                  <a:pt x="186" y="199"/>
                </a:cubicBezTo>
                <a:cubicBezTo>
                  <a:pt x="186" y="244"/>
                  <a:pt x="186" y="244"/>
                  <a:pt x="186" y="244"/>
                </a:cubicBezTo>
                <a:cubicBezTo>
                  <a:pt x="186" y="244"/>
                  <a:pt x="186" y="244"/>
                  <a:pt x="186" y="244"/>
                </a:cubicBezTo>
                <a:cubicBezTo>
                  <a:pt x="230" y="244"/>
                  <a:pt x="230" y="244"/>
                  <a:pt x="230" y="244"/>
                </a:cubicBezTo>
                <a:cubicBezTo>
                  <a:pt x="230" y="288"/>
                  <a:pt x="230" y="288"/>
                  <a:pt x="230" y="288"/>
                </a:cubicBezTo>
                <a:cubicBezTo>
                  <a:pt x="230" y="288"/>
                  <a:pt x="230" y="288"/>
                  <a:pt x="230" y="288"/>
                </a:cubicBezTo>
                <a:cubicBezTo>
                  <a:pt x="288" y="288"/>
                  <a:pt x="288" y="288"/>
                  <a:pt x="288" y="288"/>
                </a:cubicBezTo>
                <a:cubicBezTo>
                  <a:pt x="288" y="288"/>
                  <a:pt x="288" y="288"/>
                  <a:pt x="288" y="288"/>
                </a:cubicBezTo>
                <a:cubicBezTo>
                  <a:pt x="288" y="288"/>
                  <a:pt x="288" y="288"/>
                  <a:pt x="288" y="288"/>
                </a:cubicBezTo>
                <a:cubicBezTo>
                  <a:pt x="288" y="230"/>
                  <a:pt x="288" y="230"/>
                  <a:pt x="288" y="230"/>
                </a:cubicBezTo>
                <a:lnTo>
                  <a:pt x="179" y="120"/>
                </a:lnTo>
                <a:close/>
                <a:moveTo>
                  <a:pt x="73" y="103"/>
                </a:moveTo>
                <a:cubicBezTo>
                  <a:pt x="56" y="103"/>
                  <a:pt x="42" y="89"/>
                  <a:pt x="42" y="72"/>
                </a:cubicBezTo>
                <a:cubicBezTo>
                  <a:pt x="42" y="55"/>
                  <a:pt x="56" y="41"/>
                  <a:pt x="73" y="41"/>
                </a:cubicBezTo>
                <a:cubicBezTo>
                  <a:pt x="90" y="41"/>
                  <a:pt x="104" y="55"/>
                  <a:pt x="104" y="72"/>
                </a:cubicBezTo>
                <a:cubicBezTo>
                  <a:pt x="104" y="89"/>
                  <a:pt x="90" y="103"/>
                  <a:pt x="73" y="103"/>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TextBox 13"/>
          <p:cNvSpPr txBox="1"/>
          <p:nvPr/>
        </p:nvSpPr>
        <p:spPr>
          <a:xfrm>
            <a:off x="1498291" y="4489912"/>
            <a:ext cx="2338080"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单击编辑标题</a:t>
            </a:r>
            <a:endParaRPr lang="en-US"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TextBox 13"/>
          <p:cNvSpPr txBox="1"/>
          <p:nvPr/>
        </p:nvSpPr>
        <p:spPr>
          <a:xfrm>
            <a:off x="1741715" y="4908931"/>
            <a:ext cx="1800940" cy="553998"/>
          </a:xfrm>
          <a:prstGeom prst="rect">
            <a:avLst/>
          </a:prstGeom>
          <a:noFill/>
        </p:spPr>
        <p:txBody>
          <a:bodyPr wrap="square" lIns="0" tIns="0" rIns="0" bIns="0" rtlCol="0" anchor="t" anchorCtr="0">
            <a:spAutoFit/>
          </a:bodyPr>
          <a:lstStyle/>
          <a:p>
            <a:pPr algn="ctr" defTabSz="1216660">
              <a:spcBef>
                <a:spcPct val="20000"/>
              </a:spcBef>
              <a:defRPr/>
            </a:pPr>
            <a:r>
              <a:rPr lang="zh-CN" altLang="en-US" sz="12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TextBox 13"/>
          <p:cNvSpPr txBox="1"/>
          <p:nvPr/>
        </p:nvSpPr>
        <p:spPr>
          <a:xfrm>
            <a:off x="3865384" y="4480790"/>
            <a:ext cx="2338080"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单击编辑标题</a:t>
            </a:r>
            <a:endParaRPr lang="en-US"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TextBox 13"/>
          <p:cNvSpPr txBox="1"/>
          <p:nvPr/>
        </p:nvSpPr>
        <p:spPr>
          <a:xfrm>
            <a:off x="4143830" y="4879691"/>
            <a:ext cx="1781187" cy="553998"/>
          </a:xfrm>
          <a:prstGeom prst="rect">
            <a:avLst/>
          </a:prstGeom>
          <a:noFill/>
        </p:spPr>
        <p:txBody>
          <a:bodyPr wrap="square" lIns="0" tIns="0" rIns="0" bIns="0" rtlCol="0" anchor="t" anchorCtr="0">
            <a:spAutoFit/>
          </a:bodyPr>
          <a:lstStyle/>
          <a:p>
            <a:pPr algn="ctr" defTabSz="1216660">
              <a:spcBef>
                <a:spcPct val="20000"/>
              </a:spcBef>
              <a:defRPr/>
            </a:pPr>
            <a:r>
              <a:rPr lang="zh-CN" altLang="en-US" sz="12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TextBox 13"/>
          <p:cNvSpPr txBox="1"/>
          <p:nvPr/>
        </p:nvSpPr>
        <p:spPr>
          <a:xfrm>
            <a:off x="6146932" y="4489912"/>
            <a:ext cx="2338080"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单击编辑标题</a:t>
            </a:r>
            <a:endParaRPr lang="en-US"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TextBox 13"/>
          <p:cNvSpPr txBox="1"/>
          <p:nvPr/>
        </p:nvSpPr>
        <p:spPr>
          <a:xfrm>
            <a:off x="6413531" y="4921338"/>
            <a:ext cx="1795702" cy="553998"/>
          </a:xfrm>
          <a:prstGeom prst="rect">
            <a:avLst/>
          </a:prstGeom>
          <a:noFill/>
        </p:spPr>
        <p:txBody>
          <a:bodyPr wrap="square" lIns="0" tIns="0" rIns="0" bIns="0" rtlCol="0" anchor="t" anchorCtr="0">
            <a:spAutoFit/>
          </a:bodyPr>
          <a:lstStyle/>
          <a:p>
            <a:pPr algn="ctr" defTabSz="1216660">
              <a:spcBef>
                <a:spcPct val="20000"/>
              </a:spcBef>
              <a:defRPr/>
            </a:pPr>
            <a:r>
              <a:rPr lang="zh-CN" altLang="en-US" sz="12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TextBox 13"/>
          <p:cNvSpPr txBox="1"/>
          <p:nvPr/>
        </p:nvSpPr>
        <p:spPr>
          <a:xfrm>
            <a:off x="8353103" y="4428357"/>
            <a:ext cx="2338080"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单击编辑标题</a:t>
            </a:r>
            <a:endParaRPr lang="en-US"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TextBox 13"/>
          <p:cNvSpPr txBox="1"/>
          <p:nvPr/>
        </p:nvSpPr>
        <p:spPr>
          <a:xfrm>
            <a:off x="8657394" y="4878154"/>
            <a:ext cx="1729497" cy="553998"/>
          </a:xfrm>
          <a:prstGeom prst="rect">
            <a:avLst/>
          </a:prstGeom>
          <a:noFill/>
        </p:spPr>
        <p:txBody>
          <a:bodyPr wrap="square" lIns="0" tIns="0" rIns="0" bIns="0" rtlCol="0" anchor="t" anchorCtr="0">
            <a:spAutoFit/>
          </a:bodyPr>
          <a:lstStyle/>
          <a:p>
            <a:pPr algn="ctr" defTabSz="1216660">
              <a:spcBef>
                <a:spcPct val="20000"/>
              </a:spcBef>
              <a:defRPr/>
            </a:pPr>
            <a:r>
              <a:rPr lang="zh-CN" altLang="en-US" sz="12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矩形 28"/>
          <p:cNvSpPr/>
          <p:nvPr/>
        </p:nvSpPr>
        <p:spPr>
          <a:xfrm>
            <a:off x="1" y="522514"/>
            <a:ext cx="304799" cy="638882"/>
          </a:xfrm>
          <a:prstGeom prst="rect">
            <a:avLst/>
          </a:prstGeom>
          <a:solidFill>
            <a:srgbClr val="37CBFF">
              <a:alpha val="4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367721" y="522513"/>
            <a:ext cx="152399" cy="638882"/>
          </a:xfrm>
          <a:prstGeom prst="rect">
            <a:avLst/>
          </a:prstGeom>
          <a:solidFill>
            <a:srgbClr val="37CBFF">
              <a:alpha val="4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p:cNvSpPr txBox="1"/>
          <p:nvPr/>
        </p:nvSpPr>
        <p:spPr>
          <a:xfrm>
            <a:off x="520120" y="699730"/>
            <a:ext cx="2912507" cy="461665"/>
          </a:xfrm>
          <a:prstGeom prst="rect">
            <a:avLst/>
          </a:prstGeom>
          <a:noFill/>
        </p:spPr>
        <p:txBody>
          <a:bodyPr wrap="squar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单击此处 添加标题</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ounded Rectangle 4"/>
          <p:cNvSpPr/>
          <p:nvPr/>
        </p:nvSpPr>
        <p:spPr>
          <a:xfrm>
            <a:off x="925290" y="1857059"/>
            <a:ext cx="2813892" cy="1163813"/>
          </a:xfrm>
          <a:prstGeom prst="roundRect">
            <a:avLst>
              <a:gd name="adj" fmla="val 10132"/>
            </a:avLst>
          </a:prstGeom>
          <a:solidFill>
            <a:srgbClr val="FCFCFC">
              <a:alpha val="3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3200" b="1" dirty="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Rounded Rectangle 91"/>
          <p:cNvSpPr/>
          <p:nvPr/>
        </p:nvSpPr>
        <p:spPr>
          <a:xfrm>
            <a:off x="925290" y="3290735"/>
            <a:ext cx="2813892" cy="1163813"/>
          </a:xfrm>
          <a:prstGeom prst="roundRect">
            <a:avLst>
              <a:gd name="adj" fmla="val 10132"/>
            </a:avLst>
          </a:prstGeom>
          <a:solidFill>
            <a:srgbClr val="FCFCFC">
              <a:alpha val="3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3200" b="1" dirty="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Rounded Rectangle 94"/>
          <p:cNvSpPr/>
          <p:nvPr/>
        </p:nvSpPr>
        <p:spPr>
          <a:xfrm>
            <a:off x="925290" y="4724411"/>
            <a:ext cx="2813892" cy="1163813"/>
          </a:xfrm>
          <a:prstGeom prst="roundRect">
            <a:avLst>
              <a:gd name="adj" fmla="val 10132"/>
            </a:avLst>
          </a:prstGeom>
          <a:solidFill>
            <a:srgbClr val="FCFCFC">
              <a:alpha val="3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3200" b="1" dirty="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7" name="Elbow Connector 106"/>
          <p:cNvCxnSpPr/>
          <p:nvPr/>
        </p:nvCxnSpPr>
        <p:spPr>
          <a:xfrm>
            <a:off x="3865935" y="2439634"/>
            <a:ext cx="1204144" cy="926919"/>
          </a:xfrm>
          <a:prstGeom prst="bentConnector3">
            <a:avLst>
              <a:gd name="adj1" fmla="val 50000"/>
            </a:avLst>
          </a:prstGeom>
          <a:noFill/>
          <a:ln w="12700" cap="flat" cmpd="sng" algn="ctr">
            <a:solidFill>
              <a:srgbClr val="FEFEFE"/>
            </a:solidFill>
            <a:prstDash val="solid"/>
            <a:headEnd type="oval" w="med" len="med"/>
            <a:tailEnd type="triangle" w="med" len="med"/>
          </a:ln>
          <a:effectLst/>
        </p:spPr>
      </p:cxnSp>
      <p:cxnSp>
        <p:nvCxnSpPr>
          <p:cNvPr id="8" name="Elbow Connector 107"/>
          <p:cNvCxnSpPr/>
          <p:nvPr/>
        </p:nvCxnSpPr>
        <p:spPr>
          <a:xfrm flipV="1">
            <a:off x="3865935" y="4454548"/>
            <a:ext cx="1204144" cy="926919"/>
          </a:xfrm>
          <a:prstGeom prst="bentConnector3">
            <a:avLst>
              <a:gd name="adj1" fmla="val 50000"/>
            </a:avLst>
          </a:prstGeom>
          <a:noFill/>
          <a:ln w="12700" cap="flat" cmpd="sng" algn="ctr">
            <a:solidFill>
              <a:srgbClr val="FEFEFE"/>
            </a:solidFill>
            <a:prstDash val="solid"/>
            <a:headEnd type="oval" w="med" len="med"/>
            <a:tailEnd type="triangle" w="med" len="med"/>
          </a:ln>
          <a:effectLst/>
        </p:spPr>
      </p:cxnSp>
      <p:cxnSp>
        <p:nvCxnSpPr>
          <p:cNvPr id="9" name="Straight Connector 109"/>
          <p:cNvCxnSpPr/>
          <p:nvPr/>
        </p:nvCxnSpPr>
        <p:spPr>
          <a:xfrm>
            <a:off x="3865935" y="3920096"/>
            <a:ext cx="1204144" cy="2113"/>
          </a:xfrm>
          <a:prstGeom prst="line">
            <a:avLst/>
          </a:prstGeom>
          <a:noFill/>
          <a:ln w="12700" cap="flat" cmpd="sng" algn="ctr">
            <a:solidFill>
              <a:srgbClr val="FEFEFE"/>
            </a:solidFill>
            <a:prstDash val="solid"/>
            <a:headEnd type="oval" w="med" len="med"/>
            <a:tailEnd type="triangle" w="med" len="med"/>
          </a:ln>
          <a:effectLst/>
        </p:spPr>
      </p:cxnSp>
      <p:sp>
        <p:nvSpPr>
          <p:cNvPr id="10" name="Freeform 228"/>
          <p:cNvSpPr/>
          <p:nvPr/>
        </p:nvSpPr>
        <p:spPr bwMode="auto">
          <a:xfrm>
            <a:off x="1098096" y="2164199"/>
            <a:ext cx="547147" cy="550867"/>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rgbClr val="FFFFFF"/>
          </a:solidFill>
          <a:ln w="9525">
            <a:noFill/>
            <a:round/>
          </a:ln>
        </p:spPr>
        <p:txBody>
          <a:bodyPr vert="horz" wrap="square" lIns="121682" tIns="60841" rIns="121682" bIns="60841" numCol="1" anchor="t" anchorCtr="0" compatLnSpc="1"/>
          <a:lstStyle/>
          <a:p>
            <a:pPr marL="0" marR="0" lvl="0" indent="0" defTabSz="1373505" eaLnBrk="1" fontAlgn="auto" latinLnBrk="0" hangingPunct="1">
              <a:lnSpc>
                <a:spcPct val="100000"/>
              </a:lnSpc>
              <a:spcBef>
                <a:spcPts val="0"/>
              </a:spcBef>
              <a:spcAft>
                <a:spcPts val="0"/>
              </a:spcAft>
              <a:buClrTx/>
              <a:buSzTx/>
              <a:buFontTx/>
              <a:buNone/>
              <a:defRPr/>
            </a:pPr>
            <a:endParaRPr kumimoji="0" lang="en-US" sz="3545" b="0" i="0" u="none" strike="noStrike" kern="0" cap="none" spc="0" normalizeH="0" baseline="0" noProof="0" smtClean="0">
              <a:ln>
                <a:noFill/>
              </a:ln>
              <a:solidFill>
                <a:srgbClr val="262626"/>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1" name="Freeform 135"/>
          <p:cNvSpPr>
            <a:spLocks noEditPoints="1"/>
          </p:cNvSpPr>
          <p:nvPr/>
        </p:nvSpPr>
        <p:spPr bwMode="auto">
          <a:xfrm>
            <a:off x="1098096" y="3668445"/>
            <a:ext cx="537313" cy="50330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w="9525">
            <a:noFill/>
            <a:round/>
          </a:ln>
        </p:spPr>
        <p:txBody>
          <a:bodyPr vert="horz" wrap="square" lIns="121682" tIns="60841" rIns="121682" bIns="60841" numCol="1" anchor="t" anchorCtr="0" compatLnSpc="1"/>
          <a:lstStyle/>
          <a:p>
            <a:pPr marL="0" marR="0" lvl="0" indent="0" defTabSz="1373505" eaLnBrk="1" fontAlgn="auto" latinLnBrk="0" hangingPunct="1">
              <a:lnSpc>
                <a:spcPct val="100000"/>
              </a:lnSpc>
              <a:spcBef>
                <a:spcPts val="0"/>
              </a:spcBef>
              <a:spcAft>
                <a:spcPts val="0"/>
              </a:spcAft>
              <a:buClrTx/>
              <a:buSzTx/>
              <a:buFontTx/>
              <a:buNone/>
              <a:defRPr/>
            </a:pPr>
            <a:endParaRPr kumimoji="0" lang="en-US" sz="3545" b="0" i="0" u="none" strike="noStrike" kern="0" cap="none" spc="0" normalizeH="0" baseline="0" noProof="0" dirty="0" smtClean="0">
              <a:ln>
                <a:noFill/>
              </a:ln>
              <a:solidFill>
                <a:srgbClr val="262626"/>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2" name="Freeform 103"/>
          <p:cNvSpPr>
            <a:spLocks noEditPoints="1"/>
          </p:cNvSpPr>
          <p:nvPr/>
        </p:nvSpPr>
        <p:spPr bwMode="auto">
          <a:xfrm>
            <a:off x="1169077" y="4997488"/>
            <a:ext cx="409063" cy="602355"/>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rgbClr val="FFFFFF"/>
          </a:solidFill>
          <a:ln w="9525">
            <a:noFill/>
            <a:round/>
          </a:ln>
        </p:spPr>
        <p:txBody>
          <a:bodyPr vert="horz" wrap="square" lIns="121682" tIns="60841" rIns="121682" bIns="60841" numCol="1" anchor="t" anchorCtr="0" compatLnSpc="1"/>
          <a:lstStyle/>
          <a:p>
            <a:pPr marL="0" marR="0" lvl="0" indent="0" defTabSz="1373505" eaLnBrk="1" fontAlgn="auto" latinLnBrk="0" hangingPunct="1">
              <a:lnSpc>
                <a:spcPct val="100000"/>
              </a:lnSpc>
              <a:spcBef>
                <a:spcPts val="0"/>
              </a:spcBef>
              <a:spcAft>
                <a:spcPts val="0"/>
              </a:spcAft>
              <a:buClrTx/>
              <a:buSzTx/>
              <a:buFontTx/>
              <a:buNone/>
              <a:defRPr/>
            </a:pPr>
            <a:endParaRPr kumimoji="0" lang="en-US" sz="3545" b="0" i="0" u="none" strike="noStrike" kern="0" cap="none" spc="0" normalizeH="0" baseline="0" noProof="0" dirty="0" smtClean="0">
              <a:ln>
                <a:noFill/>
              </a:ln>
              <a:solidFill>
                <a:srgbClr val="262626"/>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3" name="Rounded Rectangle 29"/>
          <p:cNvSpPr/>
          <p:nvPr/>
        </p:nvSpPr>
        <p:spPr>
          <a:xfrm>
            <a:off x="8429006" y="1857059"/>
            <a:ext cx="2813892" cy="1163813"/>
          </a:xfrm>
          <a:prstGeom prst="roundRect">
            <a:avLst>
              <a:gd name="adj" fmla="val 10132"/>
            </a:avLst>
          </a:prstGeom>
          <a:solidFill>
            <a:srgbClr val="FCFCFC">
              <a:alpha val="3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3200" b="1" dirty="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Rounded Rectangle 32"/>
          <p:cNvSpPr/>
          <p:nvPr/>
        </p:nvSpPr>
        <p:spPr>
          <a:xfrm>
            <a:off x="8429006" y="3290735"/>
            <a:ext cx="2813892" cy="1163813"/>
          </a:xfrm>
          <a:prstGeom prst="roundRect">
            <a:avLst>
              <a:gd name="adj" fmla="val 10132"/>
            </a:avLst>
          </a:prstGeom>
          <a:solidFill>
            <a:srgbClr val="FCFCFC">
              <a:alpha val="3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3200" b="1" dirty="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Rounded Rectangle 35"/>
          <p:cNvSpPr/>
          <p:nvPr/>
        </p:nvSpPr>
        <p:spPr>
          <a:xfrm>
            <a:off x="8429006" y="4724411"/>
            <a:ext cx="2813892" cy="1163813"/>
          </a:xfrm>
          <a:prstGeom prst="roundRect">
            <a:avLst>
              <a:gd name="adj" fmla="val 10132"/>
            </a:avLst>
          </a:prstGeom>
          <a:solidFill>
            <a:srgbClr val="FCFCFC">
              <a:alpha val="3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3200" b="1" dirty="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6" name="Elbow Connector 45"/>
          <p:cNvCxnSpPr/>
          <p:nvPr/>
        </p:nvCxnSpPr>
        <p:spPr>
          <a:xfrm flipH="1">
            <a:off x="7085438" y="2439634"/>
            <a:ext cx="1229491" cy="926919"/>
          </a:xfrm>
          <a:prstGeom prst="bentConnector3">
            <a:avLst>
              <a:gd name="adj1" fmla="val 50000"/>
            </a:avLst>
          </a:prstGeom>
          <a:noFill/>
          <a:ln w="12700" cap="flat" cmpd="sng" algn="ctr">
            <a:solidFill>
              <a:srgbClr val="FEFEFE"/>
            </a:solidFill>
            <a:prstDash val="solid"/>
            <a:headEnd type="oval" w="med" len="med"/>
            <a:tailEnd type="triangle" w="med" len="med"/>
          </a:ln>
          <a:effectLst/>
        </p:spPr>
      </p:cxnSp>
      <p:cxnSp>
        <p:nvCxnSpPr>
          <p:cNvPr id="17" name="Elbow Connector 46"/>
          <p:cNvCxnSpPr/>
          <p:nvPr/>
        </p:nvCxnSpPr>
        <p:spPr>
          <a:xfrm flipH="1" flipV="1">
            <a:off x="7085438" y="4454548"/>
            <a:ext cx="1229491" cy="926919"/>
          </a:xfrm>
          <a:prstGeom prst="bentConnector3">
            <a:avLst>
              <a:gd name="adj1" fmla="val 50000"/>
            </a:avLst>
          </a:prstGeom>
          <a:noFill/>
          <a:ln w="12700" cap="flat" cmpd="sng" algn="ctr">
            <a:solidFill>
              <a:srgbClr val="FEFEFE"/>
            </a:solidFill>
            <a:prstDash val="solid"/>
            <a:headEnd type="oval" w="med" len="med"/>
            <a:tailEnd type="triangle" w="med" len="med"/>
          </a:ln>
          <a:effectLst/>
        </p:spPr>
      </p:cxnSp>
      <p:cxnSp>
        <p:nvCxnSpPr>
          <p:cNvPr id="18" name="Straight Connector 47"/>
          <p:cNvCxnSpPr/>
          <p:nvPr/>
        </p:nvCxnSpPr>
        <p:spPr>
          <a:xfrm flipH="1">
            <a:off x="7085438" y="3920096"/>
            <a:ext cx="1229491" cy="2113"/>
          </a:xfrm>
          <a:prstGeom prst="line">
            <a:avLst/>
          </a:prstGeom>
          <a:noFill/>
          <a:ln w="12700" cap="flat" cmpd="sng" algn="ctr">
            <a:solidFill>
              <a:srgbClr val="FEFEFE"/>
            </a:solidFill>
            <a:prstDash val="solid"/>
            <a:headEnd type="oval" w="med" len="med"/>
            <a:tailEnd type="triangle" w="med" len="med"/>
          </a:ln>
          <a:effectLst/>
        </p:spPr>
      </p:cxnSp>
      <p:sp>
        <p:nvSpPr>
          <p:cNvPr id="19" name="Freeform 105"/>
          <p:cNvSpPr>
            <a:spLocks noEditPoints="1"/>
          </p:cNvSpPr>
          <p:nvPr/>
        </p:nvSpPr>
        <p:spPr bwMode="auto">
          <a:xfrm>
            <a:off x="10523718" y="2198322"/>
            <a:ext cx="497178" cy="500426"/>
          </a:xfrm>
          <a:custGeom>
            <a:avLst/>
            <a:gdLst/>
            <a:ahLst/>
            <a:cxnLst>
              <a:cxn ang="0">
                <a:pos x="0" y="46"/>
              </a:cxn>
              <a:cxn ang="0">
                <a:pos x="9" y="31"/>
              </a:cxn>
              <a:cxn ang="0">
                <a:pos x="4" y="32"/>
              </a:cxn>
              <a:cxn ang="0">
                <a:pos x="7" y="25"/>
              </a:cxn>
              <a:cxn ang="0">
                <a:pos x="6" y="42"/>
              </a:cxn>
              <a:cxn ang="0">
                <a:pos x="11" y="39"/>
              </a:cxn>
              <a:cxn ang="0">
                <a:pos x="15" y="46"/>
              </a:cxn>
              <a:cxn ang="0">
                <a:pos x="0" y="69"/>
              </a:cxn>
              <a:cxn ang="0">
                <a:pos x="7" y="67"/>
              </a:cxn>
              <a:cxn ang="0">
                <a:pos x="5" y="62"/>
              </a:cxn>
              <a:cxn ang="0">
                <a:pos x="9" y="55"/>
              </a:cxn>
              <a:cxn ang="0">
                <a:pos x="5" y="55"/>
              </a:cxn>
              <a:cxn ang="0">
                <a:pos x="1" y="57"/>
              </a:cxn>
              <a:cxn ang="0">
                <a:pos x="14" y="51"/>
              </a:cxn>
              <a:cxn ang="0">
                <a:pos x="10" y="59"/>
              </a:cxn>
              <a:cxn ang="0">
                <a:pos x="7" y="71"/>
              </a:cxn>
              <a:cxn ang="0">
                <a:pos x="1" y="20"/>
              </a:cxn>
              <a:cxn ang="0">
                <a:pos x="6" y="16"/>
              </a:cxn>
              <a:cxn ang="0">
                <a:pos x="6" y="6"/>
              </a:cxn>
              <a:cxn ang="0">
                <a:pos x="4" y="8"/>
              </a:cxn>
              <a:cxn ang="0">
                <a:pos x="6" y="0"/>
              </a:cxn>
              <a:cxn ang="0">
                <a:pos x="11" y="16"/>
              </a:cxn>
              <a:cxn ang="0">
                <a:pos x="15" y="20"/>
              </a:cxn>
              <a:cxn ang="0">
                <a:pos x="70" y="20"/>
              </a:cxn>
              <a:cxn ang="0">
                <a:pos x="20" y="19"/>
              </a:cxn>
              <a:cxn ang="0">
                <a:pos x="21" y="10"/>
              </a:cxn>
              <a:cxn ang="0">
                <a:pos x="71" y="11"/>
              </a:cxn>
              <a:cxn ang="0">
                <a:pos x="71" y="39"/>
              </a:cxn>
              <a:cxn ang="0">
                <a:pos x="21" y="40"/>
              </a:cxn>
              <a:cxn ang="0">
                <a:pos x="20" y="31"/>
              </a:cxn>
              <a:cxn ang="0">
                <a:pos x="70" y="30"/>
              </a:cxn>
              <a:cxn ang="0">
                <a:pos x="71" y="39"/>
              </a:cxn>
              <a:cxn ang="0">
                <a:pos x="70" y="61"/>
              </a:cxn>
              <a:cxn ang="0">
                <a:pos x="20" y="60"/>
              </a:cxn>
              <a:cxn ang="0">
                <a:pos x="21" y="51"/>
              </a:cxn>
              <a:cxn ang="0">
                <a:pos x="71" y="52"/>
              </a:cxn>
            </a:cxnLst>
            <a:rect l="0" t="0" r="r" b="b"/>
            <a:pathLst>
              <a:path w="71" h="71">
                <a:moveTo>
                  <a:pt x="15" y="46"/>
                </a:moveTo>
                <a:cubicBezTo>
                  <a:pt x="0" y="46"/>
                  <a:pt x="0" y="46"/>
                  <a:pt x="0" y="46"/>
                </a:cubicBezTo>
                <a:cubicBezTo>
                  <a:pt x="0" y="45"/>
                  <a:pt x="0" y="44"/>
                  <a:pt x="0" y="43"/>
                </a:cubicBezTo>
                <a:cubicBezTo>
                  <a:pt x="0" y="36"/>
                  <a:pt x="9" y="35"/>
                  <a:pt x="9" y="31"/>
                </a:cubicBezTo>
                <a:cubicBezTo>
                  <a:pt x="9" y="30"/>
                  <a:pt x="8" y="29"/>
                  <a:pt x="7" y="29"/>
                </a:cubicBezTo>
                <a:cubicBezTo>
                  <a:pt x="6" y="29"/>
                  <a:pt x="4" y="31"/>
                  <a:pt x="4" y="32"/>
                </a:cubicBezTo>
                <a:cubicBezTo>
                  <a:pt x="0" y="29"/>
                  <a:pt x="0" y="29"/>
                  <a:pt x="0" y="29"/>
                </a:cubicBezTo>
                <a:cubicBezTo>
                  <a:pt x="2" y="27"/>
                  <a:pt x="4" y="25"/>
                  <a:pt x="7" y="25"/>
                </a:cubicBezTo>
                <a:cubicBezTo>
                  <a:pt x="11" y="25"/>
                  <a:pt x="14" y="27"/>
                  <a:pt x="14" y="31"/>
                </a:cubicBezTo>
                <a:cubicBezTo>
                  <a:pt x="14" y="37"/>
                  <a:pt x="6" y="38"/>
                  <a:pt x="6" y="42"/>
                </a:cubicBezTo>
                <a:cubicBezTo>
                  <a:pt x="11" y="42"/>
                  <a:pt x="11" y="42"/>
                  <a:pt x="11" y="42"/>
                </a:cubicBezTo>
                <a:cubicBezTo>
                  <a:pt x="11" y="39"/>
                  <a:pt x="11" y="39"/>
                  <a:pt x="11" y="39"/>
                </a:cubicBezTo>
                <a:cubicBezTo>
                  <a:pt x="15" y="39"/>
                  <a:pt x="15" y="39"/>
                  <a:pt x="15" y="39"/>
                </a:cubicBezTo>
                <a:lnTo>
                  <a:pt x="15" y="46"/>
                </a:lnTo>
                <a:close/>
                <a:moveTo>
                  <a:pt x="7" y="71"/>
                </a:moveTo>
                <a:cubicBezTo>
                  <a:pt x="5" y="71"/>
                  <a:pt x="2" y="70"/>
                  <a:pt x="0" y="69"/>
                </a:cubicBezTo>
                <a:cubicBezTo>
                  <a:pt x="3" y="65"/>
                  <a:pt x="3" y="65"/>
                  <a:pt x="3" y="65"/>
                </a:cubicBezTo>
                <a:cubicBezTo>
                  <a:pt x="4" y="66"/>
                  <a:pt x="5" y="67"/>
                  <a:pt x="7" y="67"/>
                </a:cubicBezTo>
                <a:cubicBezTo>
                  <a:pt x="8" y="67"/>
                  <a:pt x="10" y="66"/>
                  <a:pt x="10" y="65"/>
                </a:cubicBezTo>
                <a:cubicBezTo>
                  <a:pt x="10" y="62"/>
                  <a:pt x="7" y="62"/>
                  <a:pt x="5" y="62"/>
                </a:cubicBezTo>
                <a:cubicBezTo>
                  <a:pt x="4" y="60"/>
                  <a:pt x="4" y="60"/>
                  <a:pt x="4" y="60"/>
                </a:cubicBezTo>
                <a:cubicBezTo>
                  <a:pt x="6" y="58"/>
                  <a:pt x="7" y="56"/>
                  <a:pt x="9" y="55"/>
                </a:cubicBezTo>
                <a:cubicBezTo>
                  <a:pt x="9" y="55"/>
                  <a:pt x="9" y="55"/>
                  <a:pt x="9" y="55"/>
                </a:cubicBezTo>
                <a:cubicBezTo>
                  <a:pt x="8" y="55"/>
                  <a:pt x="6" y="55"/>
                  <a:pt x="5" y="55"/>
                </a:cubicBezTo>
                <a:cubicBezTo>
                  <a:pt x="5" y="57"/>
                  <a:pt x="5" y="57"/>
                  <a:pt x="5" y="57"/>
                </a:cubicBezTo>
                <a:cubicBezTo>
                  <a:pt x="1" y="57"/>
                  <a:pt x="1" y="57"/>
                  <a:pt x="1" y="57"/>
                </a:cubicBezTo>
                <a:cubicBezTo>
                  <a:pt x="1" y="51"/>
                  <a:pt x="1" y="51"/>
                  <a:pt x="1" y="51"/>
                </a:cubicBezTo>
                <a:cubicBezTo>
                  <a:pt x="14" y="51"/>
                  <a:pt x="14" y="51"/>
                  <a:pt x="14" y="51"/>
                </a:cubicBezTo>
                <a:cubicBezTo>
                  <a:pt x="14" y="54"/>
                  <a:pt x="14" y="54"/>
                  <a:pt x="14" y="54"/>
                </a:cubicBezTo>
                <a:cubicBezTo>
                  <a:pt x="10" y="59"/>
                  <a:pt x="10" y="59"/>
                  <a:pt x="10" y="59"/>
                </a:cubicBezTo>
                <a:cubicBezTo>
                  <a:pt x="13" y="60"/>
                  <a:pt x="15" y="62"/>
                  <a:pt x="15" y="64"/>
                </a:cubicBezTo>
                <a:cubicBezTo>
                  <a:pt x="15" y="69"/>
                  <a:pt x="11" y="71"/>
                  <a:pt x="7" y="71"/>
                </a:cubicBezTo>
                <a:close/>
                <a:moveTo>
                  <a:pt x="15" y="20"/>
                </a:moveTo>
                <a:cubicBezTo>
                  <a:pt x="1" y="20"/>
                  <a:pt x="1" y="20"/>
                  <a:pt x="1" y="20"/>
                </a:cubicBezTo>
                <a:cubicBezTo>
                  <a:pt x="1" y="16"/>
                  <a:pt x="1" y="16"/>
                  <a:pt x="1" y="16"/>
                </a:cubicBezTo>
                <a:cubicBezTo>
                  <a:pt x="6" y="16"/>
                  <a:pt x="6" y="16"/>
                  <a:pt x="6" y="16"/>
                </a:cubicBezTo>
                <a:cubicBezTo>
                  <a:pt x="6" y="13"/>
                  <a:pt x="6" y="9"/>
                  <a:pt x="6" y="6"/>
                </a:cubicBezTo>
                <a:cubicBezTo>
                  <a:pt x="6" y="6"/>
                  <a:pt x="6" y="6"/>
                  <a:pt x="6" y="6"/>
                </a:cubicBezTo>
                <a:cubicBezTo>
                  <a:pt x="6" y="6"/>
                  <a:pt x="6" y="6"/>
                  <a:pt x="6" y="6"/>
                </a:cubicBezTo>
                <a:cubicBezTo>
                  <a:pt x="5" y="7"/>
                  <a:pt x="4" y="7"/>
                  <a:pt x="4" y="8"/>
                </a:cubicBezTo>
                <a:cubicBezTo>
                  <a:pt x="1" y="5"/>
                  <a:pt x="1" y="5"/>
                  <a:pt x="1" y="5"/>
                </a:cubicBezTo>
                <a:cubicBezTo>
                  <a:pt x="6" y="0"/>
                  <a:pt x="6" y="0"/>
                  <a:pt x="6" y="0"/>
                </a:cubicBezTo>
                <a:cubicBezTo>
                  <a:pt x="11" y="0"/>
                  <a:pt x="11" y="0"/>
                  <a:pt x="11" y="0"/>
                </a:cubicBezTo>
                <a:cubicBezTo>
                  <a:pt x="11" y="16"/>
                  <a:pt x="11" y="16"/>
                  <a:pt x="11" y="16"/>
                </a:cubicBezTo>
                <a:cubicBezTo>
                  <a:pt x="15" y="16"/>
                  <a:pt x="15" y="16"/>
                  <a:pt x="15" y="16"/>
                </a:cubicBezTo>
                <a:lnTo>
                  <a:pt x="15" y="20"/>
                </a:lnTo>
                <a:close/>
                <a:moveTo>
                  <a:pt x="71" y="19"/>
                </a:moveTo>
                <a:cubicBezTo>
                  <a:pt x="71" y="19"/>
                  <a:pt x="71" y="20"/>
                  <a:pt x="70" y="20"/>
                </a:cubicBezTo>
                <a:cubicBezTo>
                  <a:pt x="21" y="20"/>
                  <a:pt x="21" y="20"/>
                  <a:pt x="21" y="20"/>
                </a:cubicBezTo>
                <a:cubicBezTo>
                  <a:pt x="21" y="20"/>
                  <a:pt x="20" y="19"/>
                  <a:pt x="20" y="19"/>
                </a:cubicBezTo>
                <a:cubicBezTo>
                  <a:pt x="20" y="11"/>
                  <a:pt x="20" y="11"/>
                  <a:pt x="20" y="11"/>
                </a:cubicBezTo>
                <a:cubicBezTo>
                  <a:pt x="20" y="10"/>
                  <a:pt x="21" y="10"/>
                  <a:pt x="21" y="10"/>
                </a:cubicBezTo>
                <a:cubicBezTo>
                  <a:pt x="70" y="10"/>
                  <a:pt x="70" y="10"/>
                  <a:pt x="70" y="10"/>
                </a:cubicBezTo>
                <a:cubicBezTo>
                  <a:pt x="71" y="10"/>
                  <a:pt x="71" y="10"/>
                  <a:pt x="71" y="11"/>
                </a:cubicBezTo>
                <a:lnTo>
                  <a:pt x="71" y="19"/>
                </a:lnTo>
                <a:close/>
                <a:moveTo>
                  <a:pt x="71" y="39"/>
                </a:moveTo>
                <a:cubicBezTo>
                  <a:pt x="71" y="40"/>
                  <a:pt x="71" y="40"/>
                  <a:pt x="70" y="40"/>
                </a:cubicBezTo>
                <a:cubicBezTo>
                  <a:pt x="21" y="40"/>
                  <a:pt x="21" y="40"/>
                  <a:pt x="21" y="40"/>
                </a:cubicBezTo>
                <a:cubicBezTo>
                  <a:pt x="21" y="40"/>
                  <a:pt x="20" y="40"/>
                  <a:pt x="20" y="39"/>
                </a:cubicBezTo>
                <a:cubicBezTo>
                  <a:pt x="20" y="31"/>
                  <a:pt x="20" y="31"/>
                  <a:pt x="20" y="31"/>
                </a:cubicBezTo>
                <a:cubicBezTo>
                  <a:pt x="20" y="31"/>
                  <a:pt x="21" y="30"/>
                  <a:pt x="21" y="30"/>
                </a:cubicBezTo>
                <a:cubicBezTo>
                  <a:pt x="70" y="30"/>
                  <a:pt x="70" y="30"/>
                  <a:pt x="70" y="30"/>
                </a:cubicBezTo>
                <a:cubicBezTo>
                  <a:pt x="71" y="30"/>
                  <a:pt x="71" y="31"/>
                  <a:pt x="71" y="31"/>
                </a:cubicBezTo>
                <a:lnTo>
                  <a:pt x="71" y="39"/>
                </a:lnTo>
                <a:close/>
                <a:moveTo>
                  <a:pt x="71" y="60"/>
                </a:moveTo>
                <a:cubicBezTo>
                  <a:pt x="71" y="60"/>
                  <a:pt x="71" y="61"/>
                  <a:pt x="70" y="61"/>
                </a:cubicBezTo>
                <a:cubicBezTo>
                  <a:pt x="21" y="61"/>
                  <a:pt x="21" y="61"/>
                  <a:pt x="21" y="61"/>
                </a:cubicBezTo>
                <a:cubicBezTo>
                  <a:pt x="21" y="61"/>
                  <a:pt x="20" y="60"/>
                  <a:pt x="20" y="60"/>
                </a:cubicBezTo>
                <a:cubicBezTo>
                  <a:pt x="20" y="52"/>
                  <a:pt x="20" y="52"/>
                  <a:pt x="20" y="52"/>
                </a:cubicBezTo>
                <a:cubicBezTo>
                  <a:pt x="20" y="51"/>
                  <a:pt x="21" y="51"/>
                  <a:pt x="21" y="51"/>
                </a:cubicBezTo>
                <a:cubicBezTo>
                  <a:pt x="70" y="51"/>
                  <a:pt x="70" y="51"/>
                  <a:pt x="70" y="51"/>
                </a:cubicBezTo>
                <a:cubicBezTo>
                  <a:pt x="71" y="51"/>
                  <a:pt x="71" y="51"/>
                  <a:pt x="71" y="52"/>
                </a:cubicBezTo>
                <a:lnTo>
                  <a:pt x="71" y="60"/>
                </a:lnTo>
                <a:close/>
              </a:path>
            </a:pathLst>
          </a:custGeom>
          <a:solidFill>
            <a:srgbClr val="FFFFFF"/>
          </a:solidFill>
          <a:ln w="9525">
            <a:noFill/>
            <a:round/>
          </a:ln>
        </p:spPr>
        <p:txBody>
          <a:bodyPr vert="horz" wrap="square" lIns="121682" tIns="60841" rIns="121682" bIns="60841" numCol="1" anchor="t" anchorCtr="0" compatLnSpc="1"/>
          <a:lstStyle/>
          <a:p>
            <a:pPr marL="0" marR="0" lvl="0" indent="0" defTabSz="1373505" eaLnBrk="1" fontAlgn="auto" latinLnBrk="0" hangingPunct="1">
              <a:lnSpc>
                <a:spcPct val="100000"/>
              </a:lnSpc>
              <a:spcBef>
                <a:spcPts val="0"/>
              </a:spcBef>
              <a:spcAft>
                <a:spcPts val="0"/>
              </a:spcAft>
              <a:buClrTx/>
              <a:buSzTx/>
              <a:buFontTx/>
              <a:buNone/>
              <a:defRPr/>
            </a:pPr>
            <a:endParaRPr kumimoji="0" lang="en-US" sz="3545" b="0" i="0" u="none" strike="noStrike" kern="0" cap="none" spc="0" normalizeH="0" baseline="0" noProof="0" dirty="0" smtClean="0">
              <a:ln>
                <a:noFill/>
              </a:ln>
              <a:solidFill>
                <a:srgbClr val="262626"/>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0" name="Freeform 66"/>
          <p:cNvSpPr>
            <a:spLocks noEditPoints="1"/>
          </p:cNvSpPr>
          <p:nvPr/>
        </p:nvSpPr>
        <p:spPr bwMode="auto">
          <a:xfrm>
            <a:off x="10523718" y="3668445"/>
            <a:ext cx="521968" cy="404861"/>
          </a:xfrm>
          <a:custGeom>
            <a:avLst/>
            <a:gdLst/>
            <a:ahLst/>
            <a:cxnLst>
              <a:cxn ang="0">
                <a:pos x="29" y="41"/>
              </a:cxn>
              <a:cxn ang="0">
                <a:pos x="22" y="40"/>
              </a:cxn>
              <a:cxn ang="0">
                <a:pos x="11" y="45"/>
              </a:cxn>
              <a:cxn ang="0">
                <a:pos x="7" y="46"/>
              </a:cxn>
              <a:cxn ang="0">
                <a:pos x="7" y="46"/>
              </a:cxn>
              <a:cxn ang="0">
                <a:pos x="6" y="45"/>
              </a:cxn>
              <a:cxn ang="0">
                <a:pos x="6" y="43"/>
              </a:cxn>
              <a:cxn ang="0">
                <a:pos x="11" y="36"/>
              </a:cxn>
              <a:cxn ang="0">
                <a:pos x="0" y="20"/>
              </a:cxn>
              <a:cxn ang="0">
                <a:pos x="29" y="0"/>
              </a:cxn>
              <a:cxn ang="0">
                <a:pos x="57" y="20"/>
              </a:cxn>
              <a:cxn ang="0">
                <a:pos x="29" y="41"/>
              </a:cxn>
              <a:cxn ang="0">
                <a:pos x="62" y="47"/>
              </a:cxn>
              <a:cxn ang="0">
                <a:pos x="66" y="53"/>
              </a:cxn>
              <a:cxn ang="0">
                <a:pos x="67" y="55"/>
              </a:cxn>
              <a:cxn ang="0">
                <a:pos x="66" y="56"/>
              </a:cxn>
              <a:cxn ang="0">
                <a:pos x="62" y="55"/>
              </a:cxn>
              <a:cxn ang="0">
                <a:pos x="51" y="50"/>
              </a:cxn>
              <a:cxn ang="0">
                <a:pos x="44" y="51"/>
              </a:cxn>
              <a:cxn ang="0">
                <a:pos x="25" y="46"/>
              </a:cxn>
              <a:cxn ang="0">
                <a:pos x="29" y="46"/>
              </a:cxn>
              <a:cxn ang="0">
                <a:pos x="52" y="39"/>
              </a:cxn>
              <a:cxn ang="0">
                <a:pos x="62" y="20"/>
              </a:cxn>
              <a:cxn ang="0">
                <a:pos x="61" y="14"/>
              </a:cxn>
              <a:cxn ang="0">
                <a:pos x="72" y="30"/>
              </a:cxn>
              <a:cxn ang="0">
                <a:pos x="62" y="47"/>
              </a:cxn>
            </a:cxnLst>
            <a:rect l="0" t="0" r="r" b="b"/>
            <a:pathLst>
              <a:path w="72" h="56">
                <a:moveTo>
                  <a:pt x="29" y="41"/>
                </a:moveTo>
                <a:cubicBezTo>
                  <a:pt x="26" y="41"/>
                  <a:pt x="24" y="40"/>
                  <a:pt x="22" y="40"/>
                </a:cubicBezTo>
                <a:cubicBezTo>
                  <a:pt x="18" y="42"/>
                  <a:pt x="15" y="44"/>
                  <a:pt x="11" y="45"/>
                </a:cubicBezTo>
                <a:cubicBezTo>
                  <a:pt x="9" y="45"/>
                  <a:pt x="8" y="46"/>
                  <a:pt x="7" y="46"/>
                </a:cubicBezTo>
                <a:cubicBezTo>
                  <a:pt x="7" y="46"/>
                  <a:pt x="7" y="46"/>
                  <a:pt x="7" y="46"/>
                </a:cubicBezTo>
                <a:cubicBezTo>
                  <a:pt x="6" y="46"/>
                  <a:pt x="6" y="45"/>
                  <a:pt x="6" y="45"/>
                </a:cubicBezTo>
                <a:cubicBezTo>
                  <a:pt x="5" y="44"/>
                  <a:pt x="6" y="43"/>
                  <a:pt x="6" y="43"/>
                </a:cubicBezTo>
                <a:cubicBezTo>
                  <a:pt x="8" y="41"/>
                  <a:pt x="10" y="40"/>
                  <a:pt x="11" y="36"/>
                </a:cubicBezTo>
                <a:cubicBezTo>
                  <a:pt x="5" y="32"/>
                  <a:pt x="0" y="27"/>
                  <a:pt x="0" y="20"/>
                </a:cubicBezTo>
                <a:cubicBezTo>
                  <a:pt x="0" y="9"/>
                  <a:pt x="13" y="0"/>
                  <a:pt x="29" y="0"/>
                </a:cubicBezTo>
                <a:cubicBezTo>
                  <a:pt x="44" y="0"/>
                  <a:pt x="57" y="9"/>
                  <a:pt x="57" y="20"/>
                </a:cubicBezTo>
                <a:cubicBezTo>
                  <a:pt x="57" y="32"/>
                  <a:pt x="44" y="41"/>
                  <a:pt x="29" y="41"/>
                </a:cubicBezTo>
                <a:close/>
                <a:moveTo>
                  <a:pt x="62" y="47"/>
                </a:moveTo>
                <a:cubicBezTo>
                  <a:pt x="63" y="50"/>
                  <a:pt x="65" y="51"/>
                  <a:pt x="66" y="53"/>
                </a:cubicBezTo>
                <a:cubicBezTo>
                  <a:pt x="67" y="54"/>
                  <a:pt x="67" y="54"/>
                  <a:pt x="67" y="55"/>
                </a:cubicBezTo>
                <a:cubicBezTo>
                  <a:pt x="67" y="56"/>
                  <a:pt x="67" y="56"/>
                  <a:pt x="66" y="56"/>
                </a:cubicBezTo>
                <a:cubicBezTo>
                  <a:pt x="65" y="56"/>
                  <a:pt x="63" y="56"/>
                  <a:pt x="62" y="55"/>
                </a:cubicBezTo>
                <a:cubicBezTo>
                  <a:pt x="58" y="54"/>
                  <a:pt x="55" y="53"/>
                  <a:pt x="51" y="50"/>
                </a:cubicBezTo>
                <a:cubicBezTo>
                  <a:pt x="49" y="51"/>
                  <a:pt x="47" y="51"/>
                  <a:pt x="44" y="51"/>
                </a:cubicBezTo>
                <a:cubicBezTo>
                  <a:pt x="37" y="51"/>
                  <a:pt x="30" y="49"/>
                  <a:pt x="25" y="46"/>
                </a:cubicBezTo>
                <a:cubicBezTo>
                  <a:pt x="26" y="46"/>
                  <a:pt x="28" y="46"/>
                  <a:pt x="29" y="46"/>
                </a:cubicBezTo>
                <a:cubicBezTo>
                  <a:pt x="37" y="46"/>
                  <a:pt x="46" y="43"/>
                  <a:pt x="52" y="39"/>
                </a:cubicBezTo>
                <a:cubicBezTo>
                  <a:pt x="58" y="34"/>
                  <a:pt x="62" y="27"/>
                  <a:pt x="62" y="20"/>
                </a:cubicBezTo>
                <a:cubicBezTo>
                  <a:pt x="62" y="18"/>
                  <a:pt x="62" y="16"/>
                  <a:pt x="61" y="14"/>
                </a:cubicBezTo>
                <a:cubicBezTo>
                  <a:pt x="68" y="18"/>
                  <a:pt x="72" y="24"/>
                  <a:pt x="72" y="30"/>
                </a:cubicBezTo>
                <a:cubicBezTo>
                  <a:pt x="72" y="37"/>
                  <a:pt x="68" y="43"/>
                  <a:pt x="62" y="47"/>
                </a:cubicBezTo>
                <a:close/>
              </a:path>
            </a:pathLst>
          </a:custGeom>
          <a:solidFill>
            <a:srgbClr val="FFFFFF"/>
          </a:solidFill>
          <a:ln w="9525">
            <a:noFill/>
            <a:round/>
          </a:ln>
        </p:spPr>
        <p:txBody>
          <a:bodyPr vert="horz" wrap="square" lIns="121682" tIns="60841" rIns="121682" bIns="60841" numCol="1" anchor="t" anchorCtr="0" compatLnSpc="1"/>
          <a:lstStyle/>
          <a:p>
            <a:pPr marL="0" marR="0" lvl="0" indent="0" defTabSz="1373505" eaLnBrk="1" fontAlgn="auto" latinLnBrk="0" hangingPunct="1">
              <a:lnSpc>
                <a:spcPct val="100000"/>
              </a:lnSpc>
              <a:spcBef>
                <a:spcPts val="0"/>
              </a:spcBef>
              <a:spcAft>
                <a:spcPts val="0"/>
              </a:spcAft>
              <a:buClrTx/>
              <a:buSzTx/>
              <a:buFontTx/>
              <a:buNone/>
              <a:defRPr/>
            </a:pPr>
            <a:endParaRPr kumimoji="0" lang="en-US" sz="3545" b="0" i="0" u="none" strike="noStrike" kern="0" cap="none" spc="0" normalizeH="0" baseline="0" noProof="0" dirty="0" smtClean="0">
              <a:ln>
                <a:noFill/>
              </a:ln>
              <a:solidFill>
                <a:srgbClr val="262626"/>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1" name="Freeform 15"/>
          <p:cNvSpPr>
            <a:spLocks noEditPoints="1"/>
          </p:cNvSpPr>
          <p:nvPr/>
        </p:nvSpPr>
        <p:spPr bwMode="auto">
          <a:xfrm>
            <a:off x="10497265" y="5110282"/>
            <a:ext cx="652747" cy="489561"/>
          </a:xfrm>
          <a:custGeom>
            <a:avLst/>
            <a:gdLst/>
            <a:ahLst/>
            <a:cxnLst>
              <a:cxn ang="0">
                <a:pos x="168" y="126"/>
              </a:cxn>
              <a:cxn ang="0">
                <a:pos x="0" y="126"/>
              </a:cxn>
              <a:cxn ang="0">
                <a:pos x="0" y="0"/>
              </a:cxn>
              <a:cxn ang="0">
                <a:pos x="10" y="0"/>
              </a:cxn>
              <a:cxn ang="0">
                <a:pos x="10" y="115"/>
              </a:cxn>
              <a:cxn ang="0">
                <a:pos x="168" y="115"/>
              </a:cxn>
              <a:cxn ang="0">
                <a:pos x="168" y="126"/>
              </a:cxn>
              <a:cxn ang="0">
                <a:pos x="54" y="104"/>
              </a:cxn>
              <a:cxn ang="0">
                <a:pos x="32" y="104"/>
              </a:cxn>
              <a:cxn ang="0">
                <a:pos x="32" y="63"/>
              </a:cxn>
              <a:cxn ang="0">
                <a:pos x="54" y="63"/>
              </a:cxn>
              <a:cxn ang="0">
                <a:pos x="54" y="104"/>
              </a:cxn>
              <a:cxn ang="0">
                <a:pos x="84" y="104"/>
              </a:cxn>
              <a:cxn ang="0">
                <a:pos x="64" y="104"/>
              </a:cxn>
              <a:cxn ang="0">
                <a:pos x="64" y="19"/>
              </a:cxn>
              <a:cxn ang="0">
                <a:pos x="84" y="19"/>
              </a:cxn>
              <a:cxn ang="0">
                <a:pos x="84" y="104"/>
              </a:cxn>
              <a:cxn ang="0">
                <a:pos x="116" y="104"/>
              </a:cxn>
              <a:cxn ang="0">
                <a:pos x="95" y="104"/>
              </a:cxn>
              <a:cxn ang="0">
                <a:pos x="95" y="41"/>
              </a:cxn>
              <a:cxn ang="0">
                <a:pos x="116" y="41"/>
              </a:cxn>
              <a:cxn ang="0">
                <a:pos x="116" y="104"/>
              </a:cxn>
              <a:cxn ang="0">
                <a:pos x="147" y="104"/>
              </a:cxn>
              <a:cxn ang="0">
                <a:pos x="127" y="104"/>
              </a:cxn>
              <a:cxn ang="0">
                <a:pos x="127" y="9"/>
              </a:cxn>
              <a:cxn ang="0">
                <a:pos x="147" y="9"/>
              </a:cxn>
              <a:cxn ang="0">
                <a:pos x="147" y="104"/>
              </a:cxn>
            </a:cxnLst>
            <a:rect l="0" t="0" r="r" b="b"/>
            <a:pathLst>
              <a:path w="168" h="126">
                <a:moveTo>
                  <a:pt x="168" y="126"/>
                </a:moveTo>
                <a:lnTo>
                  <a:pt x="0" y="126"/>
                </a:lnTo>
                <a:lnTo>
                  <a:pt x="0" y="0"/>
                </a:lnTo>
                <a:lnTo>
                  <a:pt x="10" y="0"/>
                </a:lnTo>
                <a:lnTo>
                  <a:pt x="10" y="115"/>
                </a:lnTo>
                <a:lnTo>
                  <a:pt x="168" y="115"/>
                </a:lnTo>
                <a:lnTo>
                  <a:pt x="168" y="126"/>
                </a:lnTo>
                <a:close/>
                <a:moveTo>
                  <a:pt x="54" y="104"/>
                </a:moveTo>
                <a:lnTo>
                  <a:pt x="32" y="104"/>
                </a:lnTo>
                <a:lnTo>
                  <a:pt x="32" y="63"/>
                </a:lnTo>
                <a:lnTo>
                  <a:pt x="54" y="63"/>
                </a:lnTo>
                <a:lnTo>
                  <a:pt x="54" y="104"/>
                </a:lnTo>
                <a:close/>
                <a:moveTo>
                  <a:pt x="84" y="104"/>
                </a:moveTo>
                <a:lnTo>
                  <a:pt x="64" y="104"/>
                </a:lnTo>
                <a:lnTo>
                  <a:pt x="64" y="19"/>
                </a:lnTo>
                <a:lnTo>
                  <a:pt x="84" y="19"/>
                </a:lnTo>
                <a:lnTo>
                  <a:pt x="84" y="104"/>
                </a:lnTo>
                <a:close/>
                <a:moveTo>
                  <a:pt x="116" y="104"/>
                </a:moveTo>
                <a:lnTo>
                  <a:pt x="95" y="104"/>
                </a:lnTo>
                <a:lnTo>
                  <a:pt x="95" y="41"/>
                </a:lnTo>
                <a:lnTo>
                  <a:pt x="116" y="41"/>
                </a:lnTo>
                <a:lnTo>
                  <a:pt x="116" y="104"/>
                </a:lnTo>
                <a:close/>
                <a:moveTo>
                  <a:pt x="147" y="104"/>
                </a:moveTo>
                <a:lnTo>
                  <a:pt x="127" y="104"/>
                </a:lnTo>
                <a:lnTo>
                  <a:pt x="127" y="9"/>
                </a:lnTo>
                <a:lnTo>
                  <a:pt x="147" y="9"/>
                </a:lnTo>
                <a:lnTo>
                  <a:pt x="147" y="104"/>
                </a:lnTo>
                <a:close/>
              </a:path>
            </a:pathLst>
          </a:custGeom>
          <a:solidFill>
            <a:srgbClr val="FFFFFF"/>
          </a:solidFill>
          <a:ln w="9525">
            <a:noFill/>
            <a:round/>
          </a:ln>
        </p:spPr>
        <p:txBody>
          <a:bodyPr vert="horz" wrap="square" lIns="121682" tIns="60841" rIns="121682" bIns="60841" numCol="1" anchor="t" anchorCtr="0" compatLnSpc="1"/>
          <a:lstStyle/>
          <a:p>
            <a:pPr marL="0" marR="0" lvl="0" indent="0" defTabSz="1373505" eaLnBrk="1" fontAlgn="auto" latinLnBrk="0" hangingPunct="1">
              <a:lnSpc>
                <a:spcPct val="100000"/>
              </a:lnSpc>
              <a:spcBef>
                <a:spcPts val="0"/>
              </a:spcBef>
              <a:spcAft>
                <a:spcPts val="0"/>
              </a:spcAft>
              <a:buClrTx/>
              <a:buSzTx/>
              <a:buFontTx/>
              <a:buNone/>
              <a:defRPr/>
            </a:pPr>
            <a:endParaRPr kumimoji="0" lang="en-US" sz="3545" b="0" i="0" u="none" strike="noStrike" kern="0" cap="none" spc="0" normalizeH="0" baseline="0" noProof="0" dirty="0" smtClean="0">
              <a:ln>
                <a:noFill/>
              </a:ln>
              <a:solidFill>
                <a:srgbClr val="262626"/>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nvGrpSpPr>
          <p:cNvPr id="22" name="Group 37"/>
          <p:cNvGrpSpPr/>
          <p:nvPr/>
        </p:nvGrpSpPr>
        <p:grpSpPr>
          <a:xfrm>
            <a:off x="5211809" y="3077879"/>
            <a:ext cx="1744570" cy="1744565"/>
            <a:chOff x="7147213" y="2364759"/>
            <a:chExt cx="1310988" cy="1310984"/>
          </a:xfrm>
        </p:grpSpPr>
        <p:sp>
          <p:nvSpPr>
            <p:cNvPr id="23" name="Freeform 54@|5FFC:14657585|FBC:16777215|LFC:11765543|LBC:16777215"/>
            <p:cNvSpPr/>
            <p:nvPr/>
          </p:nvSpPr>
          <p:spPr>
            <a:xfrm>
              <a:off x="7147213" y="2364759"/>
              <a:ext cx="1310988" cy="1310984"/>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rgbClr val="FCFCFC">
                <a:alpha val="3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3200" b="1" dirty="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4" name="Group 34"/>
            <p:cNvGrpSpPr/>
            <p:nvPr/>
          </p:nvGrpSpPr>
          <p:grpSpPr>
            <a:xfrm>
              <a:off x="7530095" y="2623561"/>
              <a:ext cx="545225" cy="793380"/>
              <a:chOff x="4075113" y="1909763"/>
              <a:chExt cx="247650" cy="360363"/>
            </a:xfrm>
            <a:solidFill>
              <a:srgbClr val="FFFFFF"/>
            </a:solidFill>
          </p:grpSpPr>
          <p:sp>
            <p:nvSpPr>
              <p:cNvPr id="25" name="Freeform 78@|5FFC:0|FBC:0|LFC:16777215|LBC:16777215"/>
              <p:cNvSpPr>
                <a:spLocks noEditPoints="1"/>
              </p:cNvSpPr>
              <p:nvPr/>
            </p:nvSpPr>
            <p:spPr bwMode="auto">
              <a:xfrm>
                <a:off x="4075113" y="1909763"/>
                <a:ext cx="247650" cy="360363"/>
              </a:xfrm>
              <a:custGeom>
                <a:avLst/>
                <a:gdLst/>
                <a:ahLst/>
                <a:cxnLst>
                  <a:cxn ang="0">
                    <a:pos x="42" y="0"/>
                  </a:cxn>
                  <a:cxn ang="0">
                    <a:pos x="0" y="42"/>
                  </a:cxn>
                  <a:cxn ang="0">
                    <a:pos x="19" y="88"/>
                  </a:cxn>
                  <a:cxn ang="0">
                    <a:pos x="42" y="123"/>
                  </a:cxn>
                  <a:cxn ang="0">
                    <a:pos x="65" y="88"/>
                  </a:cxn>
                  <a:cxn ang="0">
                    <a:pos x="85" y="42"/>
                  </a:cxn>
                  <a:cxn ang="0">
                    <a:pos x="42" y="0"/>
                  </a:cxn>
                  <a:cxn ang="0">
                    <a:pos x="52" y="104"/>
                  </a:cxn>
                  <a:cxn ang="0">
                    <a:pos x="33" y="106"/>
                  </a:cxn>
                  <a:cxn ang="0">
                    <a:pos x="31" y="99"/>
                  </a:cxn>
                  <a:cxn ang="0">
                    <a:pos x="31" y="99"/>
                  </a:cxn>
                  <a:cxn ang="0">
                    <a:pos x="55" y="96"/>
                  </a:cxn>
                  <a:cxn ang="0">
                    <a:pos x="54" y="99"/>
                  </a:cxn>
                  <a:cxn ang="0">
                    <a:pos x="52" y="104"/>
                  </a:cxn>
                  <a:cxn ang="0">
                    <a:pos x="30" y="95"/>
                  </a:cxn>
                  <a:cxn ang="0">
                    <a:pos x="27" y="88"/>
                  </a:cxn>
                  <a:cxn ang="0">
                    <a:pos x="57" y="88"/>
                  </a:cxn>
                  <a:cxn ang="0">
                    <a:pos x="56" y="92"/>
                  </a:cxn>
                  <a:cxn ang="0">
                    <a:pos x="30" y="95"/>
                  </a:cxn>
                  <a:cxn ang="0">
                    <a:pos x="42" y="115"/>
                  </a:cxn>
                  <a:cxn ang="0">
                    <a:pos x="35" y="110"/>
                  </a:cxn>
                  <a:cxn ang="0">
                    <a:pos x="51" y="108"/>
                  </a:cxn>
                  <a:cxn ang="0">
                    <a:pos x="42" y="115"/>
                  </a:cxn>
                  <a:cxn ang="0">
                    <a:pos x="60" y="80"/>
                  </a:cxn>
                  <a:cxn ang="0">
                    <a:pos x="24" y="80"/>
                  </a:cxn>
                  <a:cxn ang="0">
                    <a:pos x="18" y="68"/>
                  </a:cxn>
                  <a:cxn ang="0">
                    <a:pos x="8" y="42"/>
                  </a:cxn>
                  <a:cxn ang="0">
                    <a:pos x="42" y="8"/>
                  </a:cxn>
                  <a:cxn ang="0">
                    <a:pos x="77" y="42"/>
                  </a:cxn>
                  <a:cxn ang="0">
                    <a:pos x="67" y="68"/>
                  </a:cxn>
                  <a:cxn ang="0">
                    <a:pos x="60" y="80"/>
                  </a:cxn>
                  <a:cxn ang="0">
                    <a:pos x="60" y="80"/>
                  </a:cxn>
                  <a:cxn ang="0">
                    <a:pos x="60" y="80"/>
                  </a:cxn>
                </a:cxnLst>
                <a:rect l="0" t="0" r="r" b="b"/>
                <a:pathLst>
                  <a:path w="85" h="123">
                    <a:moveTo>
                      <a:pt x="42" y="0"/>
                    </a:moveTo>
                    <a:cubicBezTo>
                      <a:pt x="19" y="0"/>
                      <a:pt x="0" y="19"/>
                      <a:pt x="0" y="42"/>
                    </a:cubicBezTo>
                    <a:cubicBezTo>
                      <a:pt x="0" y="57"/>
                      <a:pt x="14" y="74"/>
                      <a:pt x="19" y="88"/>
                    </a:cubicBezTo>
                    <a:cubicBezTo>
                      <a:pt x="27" y="110"/>
                      <a:pt x="26" y="123"/>
                      <a:pt x="42" y="123"/>
                    </a:cubicBezTo>
                    <a:cubicBezTo>
                      <a:pt x="59" y="123"/>
                      <a:pt x="58" y="110"/>
                      <a:pt x="65" y="88"/>
                    </a:cubicBezTo>
                    <a:cubicBezTo>
                      <a:pt x="70" y="74"/>
                      <a:pt x="85" y="57"/>
                      <a:pt x="85" y="42"/>
                    </a:cubicBezTo>
                    <a:cubicBezTo>
                      <a:pt x="85" y="19"/>
                      <a:pt x="66" y="0"/>
                      <a:pt x="42" y="0"/>
                    </a:cubicBezTo>
                    <a:close/>
                    <a:moveTo>
                      <a:pt x="52" y="104"/>
                    </a:moveTo>
                    <a:cubicBezTo>
                      <a:pt x="33" y="106"/>
                      <a:pt x="33" y="106"/>
                      <a:pt x="33" y="106"/>
                    </a:cubicBezTo>
                    <a:cubicBezTo>
                      <a:pt x="33" y="104"/>
                      <a:pt x="32" y="102"/>
                      <a:pt x="31" y="99"/>
                    </a:cubicBezTo>
                    <a:cubicBezTo>
                      <a:pt x="31" y="99"/>
                      <a:pt x="31" y="99"/>
                      <a:pt x="31" y="99"/>
                    </a:cubicBezTo>
                    <a:cubicBezTo>
                      <a:pt x="55" y="96"/>
                      <a:pt x="55" y="96"/>
                      <a:pt x="55" y="96"/>
                    </a:cubicBezTo>
                    <a:cubicBezTo>
                      <a:pt x="54" y="97"/>
                      <a:pt x="54" y="98"/>
                      <a:pt x="54" y="99"/>
                    </a:cubicBezTo>
                    <a:cubicBezTo>
                      <a:pt x="53" y="101"/>
                      <a:pt x="53" y="103"/>
                      <a:pt x="52" y="104"/>
                    </a:cubicBezTo>
                    <a:close/>
                    <a:moveTo>
                      <a:pt x="30" y="95"/>
                    </a:moveTo>
                    <a:cubicBezTo>
                      <a:pt x="29" y="93"/>
                      <a:pt x="28" y="91"/>
                      <a:pt x="27" y="88"/>
                    </a:cubicBezTo>
                    <a:cubicBezTo>
                      <a:pt x="57" y="88"/>
                      <a:pt x="57" y="88"/>
                      <a:pt x="57" y="88"/>
                    </a:cubicBezTo>
                    <a:cubicBezTo>
                      <a:pt x="57" y="89"/>
                      <a:pt x="56" y="91"/>
                      <a:pt x="56" y="92"/>
                    </a:cubicBezTo>
                    <a:lnTo>
                      <a:pt x="30" y="95"/>
                    </a:lnTo>
                    <a:close/>
                    <a:moveTo>
                      <a:pt x="42" y="115"/>
                    </a:moveTo>
                    <a:cubicBezTo>
                      <a:pt x="38" y="115"/>
                      <a:pt x="37" y="114"/>
                      <a:pt x="35" y="110"/>
                    </a:cubicBezTo>
                    <a:cubicBezTo>
                      <a:pt x="51" y="108"/>
                      <a:pt x="51" y="108"/>
                      <a:pt x="51" y="108"/>
                    </a:cubicBezTo>
                    <a:cubicBezTo>
                      <a:pt x="49" y="114"/>
                      <a:pt x="47" y="115"/>
                      <a:pt x="42" y="115"/>
                    </a:cubicBezTo>
                    <a:close/>
                    <a:moveTo>
                      <a:pt x="60" y="80"/>
                    </a:moveTo>
                    <a:cubicBezTo>
                      <a:pt x="24" y="80"/>
                      <a:pt x="24" y="80"/>
                      <a:pt x="24" y="80"/>
                    </a:cubicBezTo>
                    <a:cubicBezTo>
                      <a:pt x="23" y="76"/>
                      <a:pt x="20" y="72"/>
                      <a:pt x="18" y="68"/>
                    </a:cubicBezTo>
                    <a:cubicBezTo>
                      <a:pt x="13" y="59"/>
                      <a:pt x="8" y="50"/>
                      <a:pt x="8" y="42"/>
                    </a:cubicBezTo>
                    <a:cubicBezTo>
                      <a:pt x="8" y="23"/>
                      <a:pt x="23" y="8"/>
                      <a:pt x="42" y="8"/>
                    </a:cubicBezTo>
                    <a:cubicBezTo>
                      <a:pt x="61" y="8"/>
                      <a:pt x="77" y="23"/>
                      <a:pt x="77" y="42"/>
                    </a:cubicBezTo>
                    <a:cubicBezTo>
                      <a:pt x="77" y="50"/>
                      <a:pt x="72" y="59"/>
                      <a:pt x="67" y="68"/>
                    </a:cubicBezTo>
                    <a:cubicBezTo>
                      <a:pt x="64" y="72"/>
                      <a:pt x="62" y="76"/>
                      <a:pt x="60" y="80"/>
                    </a:cubicBezTo>
                    <a:close/>
                    <a:moveTo>
                      <a:pt x="60" y="80"/>
                    </a:moveTo>
                    <a:cubicBezTo>
                      <a:pt x="60" y="80"/>
                      <a:pt x="60" y="80"/>
                      <a:pt x="60" y="80"/>
                    </a:cubicBezTo>
                  </a:path>
                </a:pathLst>
              </a:custGeom>
              <a:solidFill>
                <a:srgbClr val="FDFDF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3200" b="1">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Freeform 79@|5FFC:0|FBC:0|LFC:16777215|LBC:16777215"/>
              <p:cNvSpPr>
                <a:spLocks noEditPoints="1"/>
              </p:cNvSpPr>
              <p:nvPr/>
            </p:nvSpPr>
            <p:spPr bwMode="auto">
              <a:xfrm>
                <a:off x="4130675" y="1965326"/>
                <a:ext cx="73025" cy="73025"/>
              </a:xfrm>
              <a:custGeom>
                <a:avLst/>
                <a:gdLst/>
                <a:ahLst/>
                <a:cxnLst>
                  <a:cxn ang="0">
                    <a:pos x="23" y="0"/>
                  </a:cxn>
                  <a:cxn ang="0">
                    <a:pos x="0" y="23"/>
                  </a:cxn>
                  <a:cxn ang="0">
                    <a:pos x="2" y="25"/>
                  </a:cxn>
                  <a:cxn ang="0">
                    <a:pos x="4" y="23"/>
                  </a:cxn>
                  <a:cxn ang="0">
                    <a:pos x="23" y="4"/>
                  </a:cxn>
                  <a:cxn ang="0">
                    <a:pos x="25" y="2"/>
                  </a:cxn>
                  <a:cxn ang="0">
                    <a:pos x="23" y="0"/>
                  </a:cxn>
                  <a:cxn ang="0">
                    <a:pos x="23" y="0"/>
                  </a:cxn>
                  <a:cxn ang="0">
                    <a:pos x="23" y="0"/>
                  </a:cxn>
                </a:cxnLst>
                <a:rect l="0" t="0" r="r" b="b"/>
                <a:pathLst>
                  <a:path w="25" h="25">
                    <a:moveTo>
                      <a:pt x="23" y="0"/>
                    </a:moveTo>
                    <a:cubicBezTo>
                      <a:pt x="11" y="0"/>
                      <a:pt x="0" y="10"/>
                      <a:pt x="0" y="23"/>
                    </a:cubicBezTo>
                    <a:cubicBezTo>
                      <a:pt x="0" y="24"/>
                      <a:pt x="1" y="25"/>
                      <a:pt x="2" y="25"/>
                    </a:cubicBezTo>
                    <a:cubicBezTo>
                      <a:pt x="3" y="25"/>
                      <a:pt x="4" y="24"/>
                      <a:pt x="4" y="23"/>
                    </a:cubicBezTo>
                    <a:cubicBezTo>
                      <a:pt x="4" y="12"/>
                      <a:pt x="13" y="4"/>
                      <a:pt x="23" y="4"/>
                    </a:cubicBezTo>
                    <a:cubicBezTo>
                      <a:pt x="24" y="4"/>
                      <a:pt x="25" y="3"/>
                      <a:pt x="25" y="2"/>
                    </a:cubicBezTo>
                    <a:cubicBezTo>
                      <a:pt x="25" y="1"/>
                      <a:pt x="24" y="0"/>
                      <a:pt x="23" y="0"/>
                    </a:cubicBezTo>
                    <a:close/>
                    <a:moveTo>
                      <a:pt x="23" y="0"/>
                    </a:moveTo>
                    <a:cubicBezTo>
                      <a:pt x="23" y="0"/>
                      <a:pt x="23" y="0"/>
                      <a:pt x="23" y="0"/>
                    </a:cubicBezTo>
                  </a:path>
                </a:pathLst>
              </a:custGeom>
              <a:solidFill>
                <a:srgbClr val="FCFCFC">
                  <a:alpha val="3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3200" b="1">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27" name="TextBox 13"/>
          <p:cNvSpPr txBox="1"/>
          <p:nvPr/>
        </p:nvSpPr>
        <p:spPr>
          <a:xfrm>
            <a:off x="1877188" y="2041088"/>
            <a:ext cx="1561590" cy="246221"/>
          </a:xfrm>
          <a:prstGeom prst="rect">
            <a:avLst/>
          </a:prstGeom>
          <a:noFill/>
        </p:spPr>
        <p:txBody>
          <a:bodyPr wrap="square" lIns="0" tIns="0" rIns="0" bIns="0" rtlCol="0" anchor="t" anchorCtr="0">
            <a:spAutoFit/>
          </a:bodyPr>
          <a:lstStyle/>
          <a:p>
            <a:pPr defTabSz="1216660">
              <a:spcBef>
                <a:spcPct val="20000"/>
              </a:spcBef>
              <a:defRPr/>
            </a:pPr>
            <a:r>
              <a:rPr lang="zh-CN" altLang="en-US" sz="16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TextBox 13"/>
          <p:cNvSpPr txBox="1"/>
          <p:nvPr/>
        </p:nvSpPr>
        <p:spPr>
          <a:xfrm>
            <a:off x="1881270" y="2326993"/>
            <a:ext cx="1558864" cy="553998"/>
          </a:xfrm>
          <a:prstGeom prst="rect">
            <a:avLst/>
          </a:prstGeom>
          <a:noFill/>
        </p:spPr>
        <p:txBody>
          <a:bodyPr wrap="square" lIns="0" tIns="0" rIns="0" bIns="0" rtlCol="0" anchor="t" anchorCtr="0">
            <a:spAutoFit/>
          </a:bodyPr>
          <a:lstStyle/>
          <a:p>
            <a:pPr defTabSz="1216660">
              <a:spcBef>
                <a:spcPct val="20000"/>
              </a:spcBef>
              <a:defRPr/>
            </a:pPr>
            <a:r>
              <a:rPr lang="zh-CN" altLang="en-US" sz="12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TextBox 13"/>
          <p:cNvSpPr txBox="1"/>
          <p:nvPr/>
        </p:nvSpPr>
        <p:spPr>
          <a:xfrm>
            <a:off x="1877188" y="3459901"/>
            <a:ext cx="1561590" cy="246221"/>
          </a:xfrm>
          <a:prstGeom prst="rect">
            <a:avLst/>
          </a:prstGeom>
          <a:noFill/>
        </p:spPr>
        <p:txBody>
          <a:bodyPr wrap="square" lIns="0" tIns="0" rIns="0" bIns="0" rtlCol="0" anchor="t" anchorCtr="0">
            <a:spAutoFit/>
          </a:bodyPr>
          <a:lstStyle/>
          <a:p>
            <a:pPr defTabSz="1216660">
              <a:spcBef>
                <a:spcPct val="20000"/>
              </a:spcBef>
              <a:defRPr/>
            </a:pPr>
            <a:r>
              <a:rPr lang="zh-CN" altLang="en-US" sz="1600" b="1" smtClean="0">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13"/>
          <p:cNvSpPr txBox="1"/>
          <p:nvPr/>
        </p:nvSpPr>
        <p:spPr>
          <a:xfrm>
            <a:off x="1881270" y="3745806"/>
            <a:ext cx="1558864" cy="553998"/>
          </a:xfrm>
          <a:prstGeom prst="rect">
            <a:avLst/>
          </a:prstGeom>
          <a:noFill/>
        </p:spPr>
        <p:txBody>
          <a:bodyPr wrap="square" lIns="0" tIns="0" rIns="0" bIns="0" rtlCol="0" anchor="t" anchorCtr="0">
            <a:spAutoFit/>
          </a:bodyPr>
          <a:lstStyle/>
          <a:p>
            <a:pPr defTabSz="1216660">
              <a:spcBef>
                <a:spcPct val="20000"/>
              </a:spcBef>
              <a:defRPr/>
            </a:pPr>
            <a:r>
              <a:rPr lang="zh-CN" altLang="en-US" sz="12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Box 13"/>
          <p:cNvSpPr txBox="1"/>
          <p:nvPr/>
        </p:nvSpPr>
        <p:spPr>
          <a:xfrm>
            <a:off x="1877188" y="4878713"/>
            <a:ext cx="1561590" cy="246221"/>
          </a:xfrm>
          <a:prstGeom prst="rect">
            <a:avLst/>
          </a:prstGeom>
          <a:noFill/>
        </p:spPr>
        <p:txBody>
          <a:bodyPr wrap="square" lIns="0" tIns="0" rIns="0" bIns="0" rtlCol="0" anchor="t" anchorCtr="0">
            <a:spAutoFit/>
          </a:bodyPr>
          <a:lstStyle/>
          <a:p>
            <a:pPr defTabSz="1216660">
              <a:spcBef>
                <a:spcPct val="20000"/>
              </a:spcBef>
              <a:defRPr/>
            </a:pPr>
            <a:r>
              <a:rPr lang="zh-CN" altLang="en-US" sz="1600" b="1" smtClean="0">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Box 13"/>
          <p:cNvSpPr txBox="1"/>
          <p:nvPr/>
        </p:nvSpPr>
        <p:spPr>
          <a:xfrm>
            <a:off x="1881270" y="5164618"/>
            <a:ext cx="1558864" cy="553998"/>
          </a:xfrm>
          <a:prstGeom prst="rect">
            <a:avLst/>
          </a:prstGeom>
          <a:noFill/>
        </p:spPr>
        <p:txBody>
          <a:bodyPr wrap="square" lIns="0" tIns="0" rIns="0" bIns="0" rtlCol="0" anchor="t" anchorCtr="0">
            <a:spAutoFit/>
          </a:bodyPr>
          <a:lstStyle/>
          <a:p>
            <a:pPr defTabSz="1216660">
              <a:spcBef>
                <a:spcPct val="20000"/>
              </a:spcBef>
              <a:defRPr/>
            </a:pPr>
            <a:r>
              <a:rPr lang="zh-CN" altLang="en-US" sz="12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TextBox 13"/>
          <p:cNvSpPr txBox="1"/>
          <p:nvPr/>
        </p:nvSpPr>
        <p:spPr>
          <a:xfrm>
            <a:off x="8812396" y="2051386"/>
            <a:ext cx="1561590" cy="246221"/>
          </a:xfrm>
          <a:prstGeom prst="rect">
            <a:avLst/>
          </a:prstGeom>
          <a:noFill/>
        </p:spPr>
        <p:txBody>
          <a:bodyPr wrap="square" lIns="0" tIns="0" rIns="0" bIns="0" rtlCol="0" anchor="t" anchorCtr="0">
            <a:spAutoFit/>
          </a:bodyPr>
          <a:lstStyle/>
          <a:p>
            <a:pPr algn="r" defTabSz="1216660">
              <a:spcBef>
                <a:spcPct val="20000"/>
              </a:spcBef>
              <a:defRPr/>
            </a:pPr>
            <a:r>
              <a:rPr lang="zh-CN" altLang="en-US" sz="1600" b="1" smtClean="0">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TextBox 13"/>
          <p:cNvSpPr txBox="1"/>
          <p:nvPr/>
        </p:nvSpPr>
        <p:spPr>
          <a:xfrm>
            <a:off x="8816478" y="2337291"/>
            <a:ext cx="1558864" cy="553998"/>
          </a:xfrm>
          <a:prstGeom prst="rect">
            <a:avLst/>
          </a:prstGeom>
          <a:noFill/>
        </p:spPr>
        <p:txBody>
          <a:bodyPr wrap="square" lIns="0" tIns="0" rIns="0" bIns="0" rtlCol="0" anchor="t" anchorCtr="0">
            <a:spAutoFit/>
          </a:bodyPr>
          <a:lstStyle/>
          <a:p>
            <a:pPr algn="r" defTabSz="1216660">
              <a:spcBef>
                <a:spcPct val="20000"/>
              </a:spcBef>
              <a:defRPr/>
            </a:pPr>
            <a:r>
              <a:rPr lang="zh-CN" altLang="en-US" sz="12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TextBox 13"/>
          <p:cNvSpPr txBox="1"/>
          <p:nvPr/>
        </p:nvSpPr>
        <p:spPr>
          <a:xfrm>
            <a:off x="8812396" y="3470199"/>
            <a:ext cx="1561590" cy="246221"/>
          </a:xfrm>
          <a:prstGeom prst="rect">
            <a:avLst/>
          </a:prstGeom>
          <a:noFill/>
        </p:spPr>
        <p:txBody>
          <a:bodyPr wrap="square" lIns="0" tIns="0" rIns="0" bIns="0" rtlCol="0" anchor="t" anchorCtr="0">
            <a:spAutoFit/>
          </a:bodyPr>
          <a:lstStyle/>
          <a:p>
            <a:pPr algn="r" defTabSz="1216660">
              <a:spcBef>
                <a:spcPct val="20000"/>
              </a:spcBef>
              <a:defRPr/>
            </a:pPr>
            <a:r>
              <a:rPr lang="zh-CN" altLang="en-US" sz="1600" b="1" smtClean="0">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Box 13"/>
          <p:cNvSpPr txBox="1"/>
          <p:nvPr/>
        </p:nvSpPr>
        <p:spPr>
          <a:xfrm>
            <a:off x="8816478" y="3756104"/>
            <a:ext cx="1558864" cy="553998"/>
          </a:xfrm>
          <a:prstGeom prst="rect">
            <a:avLst/>
          </a:prstGeom>
          <a:noFill/>
        </p:spPr>
        <p:txBody>
          <a:bodyPr wrap="square" lIns="0" tIns="0" rIns="0" bIns="0" rtlCol="0" anchor="t" anchorCtr="0">
            <a:spAutoFit/>
          </a:bodyPr>
          <a:lstStyle/>
          <a:p>
            <a:pPr algn="r" defTabSz="1216660">
              <a:spcBef>
                <a:spcPct val="20000"/>
              </a:spcBef>
              <a:defRPr/>
            </a:pPr>
            <a:r>
              <a:rPr lang="zh-CN" altLang="en-US" sz="12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TextBox 13"/>
          <p:cNvSpPr txBox="1"/>
          <p:nvPr/>
        </p:nvSpPr>
        <p:spPr>
          <a:xfrm>
            <a:off x="8812396" y="4889011"/>
            <a:ext cx="1561590" cy="246221"/>
          </a:xfrm>
          <a:prstGeom prst="rect">
            <a:avLst/>
          </a:prstGeom>
          <a:noFill/>
        </p:spPr>
        <p:txBody>
          <a:bodyPr wrap="square" lIns="0" tIns="0" rIns="0" bIns="0" rtlCol="0" anchor="t" anchorCtr="0">
            <a:spAutoFit/>
          </a:bodyPr>
          <a:lstStyle/>
          <a:p>
            <a:pPr algn="r" defTabSz="1216660">
              <a:spcBef>
                <a:spcPct val="20000"/>
              </a:spcBef>
              <a:defRPr/>
            </a:pPr>
            <a:r>
              <a:rPr lang="zh-CN" altLang="en-US" sz="1600" b="1" smtClean="0">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TextBox 13"/>
          <p:cNvSpPr txBox="1"/>
          <p:nvPr/>
        </p:nvSpPr>
        <p:spPr>
          <a:xfrm>
            <a:off x="8816478" y="5174916"/>
            <a:ext cx="1558864" cy="553998"/>
          </a:xfrm>
          <a:prstGeom prst="rect">
            <a:avLst/>
          </a:prstGeom>
          <a:noFill/>
        </p:spPr>
        <p:txBody>
          <a:bodyPr wrap="square" lIns="0" tIns="0" rIns="0" bIns="0" rtlCol="0" anchor="t" anchorCtr="0">
            <a:spAutoFit/>
          </a:bodyPr>
          <a:lstStyle/>
          <a:p>
            <a:pPr algn="r" defTabSz="1216660">
              <a:spcBef>
                <a:spcPct val="20000"/>
              </a:spcBef>
              <a:defRPr/>
            </a:pPr>
            <a:r>
              <a:rPr lang="zh-CN" altLang="en-US" sz="12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矩形 38"/>
          <p:cNvSpPr/>
          <p:nvPr/>
        </p:nvSpPr>
        <p:spPr>
          <a:xfrm>
            <a:off x="1" y="522514"/>
            <a:ext cx="304799" cy="638882"/>
          </a:xfrm>
          <a:prstGeom prst="rect">
            <a:avLst/>
          </a:prstGeom>
          <a:solidFill>
            <a:srgbClr val="00B0F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367721" y="522513"/>
            <a:ext cx="152399" cy="638882"/>
          </a:xfrm>
          <a:prstGeom prst="rect">
            <a:avLst/>
          </a:prstGeom>
          <a:solidFill>
            <a:srgbClr val="00B0F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520120" y="699730"/>
            <a:ext cx="2912507" cy="461665"/>
          </a:xfrm>
          <a:prstGeom prst="rect">
            <a:avLst/>
          </a:prstGeom>
          <a:noFill/>
        </p:spPr>
        <p:txBody>
          <a:bodyPr wrap="squar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单击此处 添加标题</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6" name="Block Arc 85"/>
          <p:cNvSpPr/>
          <p:nvPr/>
        </p:nvSpPr>
        <p:spPr>
          <a:xfrm>
            <a:off x="3946009" y="2696677"/>
            <a:ext cx="4276170" cy="4276168"/>
          </a:xfrm>
          <a:prstGeom prst="blockArc">
            <a:avLst>
              <a:gd name="adj1" fmla="val 10774914"/>
              <a:gd name="adj2" fmla="val 16220732"/>
              <a:gd name="adj3" fmla="val 828"/>
            </a:avLst>
          </a:prstGeom>
          <a:solidFill>
            <a:sysClr val="window" lastClr="FFFFFF">
              <a:lumMod val="65000"/>
            </a:sysClr>
          </a:solidFill>
          <a:ln>
            <a:noFill/>
          </a:ln>
          <a:effectLst/>
        </p:spPr>
        <p:txBody>
          <a:bodyPr/>
          <a:lstStyle/>
          <a:p>
            <a:endParaRPr lang="zh-CN" altLang="en-US">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7" name="Block Arc 88"/>
          <p:cNvSpPr/>
          <p:nvPr/>
        </p:nvSpPr>
        <p:spPr>
          <a:xfrm>
            <a:off x="3946009" y="2696677"/>
            <a:ext cx="4276170" cy="4276168"/>
          </a:xfrm>
          <a:prstGeom prst="blockArc">
            <a:avLst>
              <a:gd name="adj1" fmla="val 16200000"/>
              <a:gd name="adj2" fmla="val 21589641"/>
              <a:gd name="adj3" fmla="val 799"/>
            </a:avLst>
          </a:prstGeom>
          <a:solidFill>
            <a:sysClr val="window" lastClr="FFFFFF">
              <a:lumMod val="65000"/>
            </a:sysClr>
          </a:solidFill>
          <a:ln>
            <a:noFill/>
          </a:ln>
          <a:effectLst/>
        </p:spPr>
        <p:txBody>
          <a:bodyPr/>
          <a:lstStyle/>
          <a:p>
            <a:endParaRPr lang="zh-CN" altLang="en-US">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8" name="Freeform 45"/>
          <p:cNvSpPr/>
          <p:nvPr/>
        </p:nvSpPr>
        <p:spPr bwMode="auto">
          <a:xfrm>
            <a:off x="4772211" y="5709800"/>
            <a:ext cx="845013" cy="853463"/>
          </a:xfrm>
          <a:custGeom>
            <a:avLst/>
            <a:gdLst/>
            <a:ahLst/>
            <a:cxnLst>
              <a:cxn ang="0">
                <a:pos x="380" y="353"/>
              </a:cxn>
              <a:cxn ang="0">
                <a:pos x="95" y="90"/>
              </a:cxn>
              <a:cxn ang="0">
                <a:pos x="380" y="353"/>
              </a:cxn>
            </a:cxnLst>
            <a:rect l="0" t="0" r="r" b="b"/>
            <a:pathLst>
              <a:path w="467" h="472">
                <a:moveTo>
                  <a:pt x="380" y="353"/>
                </a:moveTo>
                <a:cubicBezTo>
                  <a:pt x="467" y="241"/>
                  <a:pt x="165" y="0"/>
                  <a:pt x="95" y="90"/>
                </a:cubicBezTo>
                <a:cubicBezTo>
                  <a:pt x="0" y="212"/>
                  <a:pt x="286" y="472"/>
                  <a:pt x="380" y="353"/>
                </a:cubicBezTo>
                <a:close/>
              </a:path>
            </a:pathLst>
          </a:custGeom>
          <a:solidFill>
            <a:sysClr val="windowText" lastClr="000000">
              <a:lumMod val="75000"/>
              <a:lumOff val="25000"/>
            </a:sysClr>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smtClean="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9" name="Freeform 46"/>
          <p:cNvSpPr/>
          <p:nvPr/>
        </p:nvSpPr>
        <p:spPr bwMode="auto">
          <a:xfrm>
            <a:off x="4867275" y="5650649"/>
            <a:ext cx="783750" cy="792200"/>
          </a:xfrm>
          <a:custGeom>
            <a:avLst/>
            <a:gdLst/>
            <a:ahLst/>
            <a:cxnLst>
              <a:cxn ang="0">
                <a:pos x="353" y="327"/>
              </a:cxn>
              <a:cxn ang="0">
                <a:pos x="88" y="83"/>
              </a:cxn>
              <a:cxn ang="0">
                <a:pos x="353" y="327"/>
              </a:cxn>
            </a:cxnLst>
            <a:rect l="0" t="0" r="r" b="b"/>
            <a:pathLst>
              <a:path w="433" h="438">
                <a:moveTo>
                  <a:pt x="353" y="327"/>
                </a:moveTo>
                <a:cubicBezTo>
                  <a:pt x="433" y="224"/>
                  <a:pt x="153" y="0"/>
                  <a:pt x="88" y="83"/>
                </a:cubicBezTo>
                <a:cubicBezTo>
                  <a:pt x="0" y="197"/>
                  <a:pt x="266" y="438"/>
                  <a:pt x="353" y="327"/>
                </a:cubicBezTo>
                <a:close/>
              </a:path>
            </a:pathLst>
          </a:custGeom>
          <a:solidFill>
            <a:sysClr val="window" lastClr="FFFFFF">
              <a:lumMod val="75000"/>
            </a:sysClr>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smtClean="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0" name="Freeform 47"/>
          <p:cNvSpPr/>
          <p:nvPr/>
        </p:nvSpPr>
        <p:spPr bwMode="auto">
          <a:xfrm>
            <a:off x="4694048" y="5663324"/>
            <a:ext cx="916839" cy="1068942"/>
          </a:xfrm>
          <a:custGeom>
            <a:avLst/>
            <a:gdLst/>
            <a:ahLst/>
            <a:cxnLst>
              <a:cxn ang="0">
                <a:pos x="238" y="0"/>
              </a:cxn>
              <a:cxn ang="0">
                <a:pos x="0" y="304"/>
              </a:cxn>
              <a:cxn ang="0">
                <a:pos x="23" y="506"/>
              </a:cxn>
              <a:cxn ang="0">
                <a:pos x="194" y="488"/>
              </a:cxn>
              <a:cxn ang="0">
                <a:pos x="434" y="180"/>
              </a:cxn>
              <a:cxn ang="0">
                <a:pos x="238" y="0"/>
              </a:cxn>
            </a:cxnLst>
            <a:rect l="0" t="0" r="r" b="b"/>
            <a:pathLst>
              <a:path w="434" h="506">
                <a:moveTo>
                  <a:pt x="238" y="0"/>
                </a:moveTo>
                <a:lnTo>
                  <a:pt x="0" y="304"/>
                </a:lnTo>
                <a:lnTo>
                  <a:pt x="23" y="506"/>
                </a:lnTo>
                <a:lnTo>
                  <a:pt x="194" y="488"/>
                </a:lnTo>
                <a:lnTo>
                  <a:pt x="434" y="180"/>
                </a:lnTo>
                <a:lnTo>
                  <a:pt x="238" y="0"/>
                </a:lnTo>
                <a:close/>
              </a:path>
            </a:pathLst>
          </a:custGeom>
          <a:solidFill>
            <a:srgbClr val="E7D1A7"/>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smtClean="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1" name="Freeform 48"/>
          <p:cNvSpPr/>
          <p:nvPr/>
        </p:nvSpPr>
        <p:spPr bwMode="auto">
          <a:xfrm>
            <a:off x="4694048" y="5663324"/>
            <a:ext cx="927403" cy="752062"/>
          </a:xfrm>
          <a:custGeom>
            <a:avLst/>
            <a:gdLst/>
            <a:ahLst/>
            <a:cxnLst>
              <a:cxn ang="0">
                <a:pos x="221" y="72"/>
              </a:cxn>
              <a:cxn ang="0">
                <a:pos x="0" y="355"/>
              </a:cxn>
              <a:cxn ang="0">
                <a:pos x="7" y="416"/>
              </a:cxn>
              <a:cxn ang="0">
                <a:pos x="176" y="199"/>
              </a:cxn>
              <a:cxn ang="0">
                <a:pos x="395" y="353"/>
              </a:cxn>
              <a:cxn ang="0">
                <a:pos x="429" y="311"/>
              </a:cxn>
              <a:cxn ang="0">
                <a:pos x="246" y="173"/>
              </a:cxn>
              <a:cxn ang="0">
                <a:pos x="278" y="144"/>
              </a:cxn>
              <a:cxn ang="0">
                <a:pos x="492" y="229"/>
              </a:cxn>
              <a:cxn ang="0">
                <a:pos x="512" y="204"/>
              </a:cxn>
              <a:cxn ang="0">
                <a:pos x="277" y="0"/>
              </a:cxn>
              <a:cxn ang="0">
                <a:pos x="221" y="72"/>
              </a:cxn>
            </a:cxnLst>
            <a:rect l="0" t="0" r="r" b="b"/>
            <a:pathLst>
              <a:path w="512" h="416">
                <a:moveTo>
                  <a:pt x="221" y="72"/>
                </a:moveTo>
                <a:cubicBezTo>
                  <a:pt x="0" y="355"/>
                  <a:pt x="0" y="355"/>
                  <a:pt x="0" y="355"/>
                </a:cubicBezTo>
                <a:cubicBezTo>
                  <a:pt x="7" y="416"/>
                  <a:pt x="7" y="416"/>
                  <a:pt x="7" y="416"/>
                </a:cubicBezTo>
                <a:cubicBezTo>
                  <a:pt x="176" y="199"/>
                  <a:pt x="176" y="199"/>
                  <a:pt x="176" y="199"/>
                </a:cubicBezTo>
                <a:cubicBezTo>
                  <a:pt x="395" y="353"/>
                  <a:pt x="395" y="353"/>
                  <a:pt x="395" y="353"/>
                </a:cubicBezTo>
                <a:cubicBezTo>
                  <a:pt x="429" y="311"/>
                  <a:pt x="429" y="311"/>
                  <a:pt x="429" y="311"/>
                </a:cubicBezTo>
                <a:cubicBezTo>
                  <a:pt x="353" y="290"/>
                  <a:pt x="273" y="229"/>
                  <a:pt x="246" y="173"/>
                </a:cubicBezTo>
                <a:cubicBezTo>
                  <a:pt x="227" y="135"/>
                  <a:pt x="248" y="117"/>
                  <a:pt x="278" y="144"/>
                </a:cubicBezTo>
                <a:cubicBezTo>
                  <a:pt x="343" y="205"/>
                  <a:pt x="400" y="231"/>
                  <a:pt x="492" y="229"/>
                </a:cubicBezTo>
                <a:cubicBezTo>
                  <a:pt x="512" y="204"/>
                  <a:pt x="512" y="204"/>
                  <a:pt x="512" y="204"/>
                </a:cubicBezTo>
                <a:cubicBezTo>
                  <a:pt x="277" y="0"/>
                  <a:pt x="277" y="0"/>
                  <a:pt x="277" y="0"/>
                </a:cubicBezTo>
                <a:lnTo>
                  <a:pt x="221" y="72"/>
                </a:lnTo>
                <a:close/>
              </a:path>
            </a:pathLst>
          </a:custGeom>
          <a:solidFill>
            <a:srgbClr val="D5B275"/>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smtClean="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2" name="Freeform 49"/>
          <p:cNvSpPr/>
          <p:nvPr/>
        </p:nvSpPr>
        <p:spPr bwMode="auto">
          <a:xfrm>
            <a:off x="4687709" y="5800638"/>
            <a:ext cx="817551" cy="931628"/>
          </a:xfrm>
          <a:custGeom>
            <a:avLst/>
            <a:gdLst/>
            <a:ahLst/>
            <a:cxnLst>
              <a:cxn ang="0">
                <a:pos x="187" y="0"/>
              </a:cxn>
              <a:cxn ang="0">
                <a:pos x="0" y="240"/>
              </a:cxn>
              <a:cxn ang="0">
                <a:pos x="30" y="515"/>
              </a:cxn>
              <a:cxn ang="0">
                <a:pos x="259" y="490"/>
              </a:cxn>
              <a:cxn ang="0">
                <a:pos x="452" y="244"/>
              </a:cxn>
              <a:cxn ang="0">
                <a:pos x="276" y="157"/>
              </a:cxn>
              <a:cxn ang="0">
                <a:pos x="187" y="0"/>
              </a:cxn>
            </a:cxnLst>
            <a:rect l="0" t="0" r="r" b="b"/>
            <a:pathLst>
              <a:path w="452" h="515">
                <a:moveTo>
                  <a:pt x="187" y="0"/>
                </a:moveTo>
                <a:cubicBezTo>
                  <a:pt x="0" y="240"/>
                  <a:pt x="0" y="240"/>
                  <a:pt x="0" y="240"/>
                </a:cubicBezTo>
                <a:cubicBezTo>
                  <a:pt x="30" y="515"/>
                  <a:pt x="30" y="515"/>
                  <a:pt x="30" y="515"/>
                </a:cubicBezTo>
                <a:cubicBezTo>
                  <a:pt x="259" y="490"/>
                  <a:pt x="259" y="490"/>
                  <a:pt x="259" y="490"/>
                </a:cubicBezTo>
                <a:cubicBezTo>
                  <a:pt x="452" y="244"/>
                  <a:pt x="452" y="244"/>
                  <a:pt x="452" y="244"/>
                </a:cubicBezTo>
                <a:cubicBezTo>
                  <a:pt x="378" y="228"/>
                  <a:pt x="320" y="199"/>
                  <a:pt x="276" y="157"/>
                </a:cubicBezTo>
                <a:cubicBezTo>
                  <a:pt x="233" y="117"/>
                  <a:pt x="204" y="64"/>
                  <a:pt x="187" y="0"/>
                </a:cubicBezTo>
                <a:close/>
              </a:path>
            </a:pathLst>
          </a:custGeom>
          <a:solidFill>
            <a:sysClr val="window" lastClr="FFFFFF">
              <a:lumMod val="85000"/>
            </a:sysClr>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smtClean="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3" name="Freeform 50"/>
          <p:cNvSpPr/>
          <p:nvPr/>
        </p:nvSpPr>
        <p:spPr bwMode="auto">
          <a:xfrm>
            <a:off x="5101766" y="5124628"/>
            <a:ext cx="929514" cy="929514"/>
          </a:xfrm>
          <a:custGeom>
            <a:avLst/>
            <a:gdLst/>
            <a:ahLst/>
            <a:cxnLst>
              <a:cxn ang="0">
                <a:pos x="231" y="15"/>
              </a:cxn>
              <a:cxn ang="0">
                <a:pos x="15" y="284"/>
              </a:cxn>
              <a:cxn ang="0">
                <a:pos x="284" y="500"/>
              </a:cxn>
              <a:cxn ang="0">
                <a:pos x="500" y="231"/>
              </a:cxn>
              <a:cxn ang="0">
                <a:pos x="231" y="15"/>
              </a:cxn>
            </a:cxnLst>
            <a:rect l="0" t="0" r="r" b="b"/>
            <a:pathLst>
              <a:path w="514" h="514">
                <a:moveTo>
                  <a:pt x="231" y="15"/>
                </a:moveTo>
                <a:cubicBezTo>
                  <a:pt x="97" y="29"/>
                  <a:pt x="0" y="150"/>
                  <a:pt x="15" y="284"/>
                </a:cubicBezTo>
                <a:cubicBezTo>
                  <a:pt x="29" y="418"/>
                  <a:pt x="150" y="514"/>
                  <a:pt x="284" y="500"/>
                </a:cubicBezTo>
                <a:cubicBezTo>
                  <a:pt x="417" y="485"/>
                  <a:pt x="514" y="365"/>
                  <a:pt x="500" y="231"/>
                </a:cubicBezTo>
                <a:cubicBezTo>
                  <a:pt x="485" y="97"/>
                  <a:pt x="365" y="0"/>
                  <a:pt x="231" y="15"/>
                </a:cubicBezTo>
                <a:close/>
              </a:path>
            </a:pathLst>
          </a:custGeom>
          <a:solidFill>
            <a:srgbClr val="E7D1A7"/>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smtClean="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4" name="Freeform 51"/>
          <p:cNvSpPr/>
          <p:nvPr/>
        </p:nvSpPr>
        <p:spPr bwMode="auto">
          <a:xfrm>
            <a:off x="5205280" y="5384470"/>
            <a:ext cx="492221" cy="498558"/>
          </a:xfrm>
          <a:custGeom>
            <a:avLst/>
            <a:gdLst/>
            <a:ahLst/>
            <a:cxnLst>
              <a:cxn ang="0">
                <a:pos x="74" y="26"/>
              </a:cxn>
              <a:cxn ang="0">
                <a:pos x="34" y="184"/>
              </a:cxn>
              <a:cxn ang="0">
                <a:pos x="198" y="250"/>
              </a:cxn>
              <a:cxn ang="0">
                <a:pos x="238" y="92"/>
              </a:cxn>
              <a:cxn ang="0">
                <a:pos x="74" y="26"/>
              </a:cxn>
            </a:cxnLst>
            <a:rect l="0" t="0" r="r" b="b"/>
            <a:pathLst>
              <a:path w="272" h="275">
                <a:moveTo>
                  <a:pt x="74" y="26"/>
                </a:moveTo>
                <a:cubicBezTo>
                  <a:pt x="18" y="51"/>
                  <a:pt x="0" y="122"/>
                  <a:pt x="34" y="184"/>
                </a:cubicBezTo>
                <a:cubicBezTo>
                  <a:pt x="68" y="246"/>
                  <a:pt x="142" y="275"/>
                  <a:pt x="198" y="250"/>
                </a:cubicBezTo>
                <a:cubicBezTo>
                  <a:pt x="254" y="225"/>
                  <a:pt x="272" y="154"/>
                  <a:pt x="238" y="92"/>
                </a:cubicBezTo>
                <a:cubicBezTo>
                  <a:pt x="204" y="30"/>
                  <a:pt x="130" y="0"/>
                  <a:pt x="74" y="26"/>
                </a:cubicBezTo>
                <a:close/>
              </a:path>
            </a:pathLst>
          </a:custGeom>
          <a:solidFill>
            <a:srgbClr val="D5B275"/>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smtClean="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5" name="Freeform 52"/>
          <p:cNvSpPr/>
          <p:nvPr/>
        </p:nvSpPr>
        <p:spPr bwMode="auto">
          <a:xfrm>
            <a:off x="5165142" y="4942950"/>
            <a:ext cx="540808" cy="669674"/>
          </a:xfrm>
          <a:custGeom>
            <a:avLst/>
            <a:gdLst/>
            <a:ahLst/>
            <a:cxnLst>
              <a:cxn ang="0">
                <a:pos x="254" y="14"/>
              </a:cxn>
              <a:cxn ang="0">
                <a:pos x="198" y="20"/>
              </a:cxn>
              <a:cxn ang="0">
                <a:pos x="34" y="230"/>
              </a:cxn>
              <a:cxn ang="0">
                <a:pos x="30" y="347"/>
              </a:cxn>
              <a:cxn ang="0">
                <a:pos x="30" y="347"/>
              </a:cxn>
              <a:cxn ang="0">
                <a:pos x="126" y="335"/>
              </a:cxn>
              <a:cxn ang="0">
                <a:pos x="261" y="163"/>
              </a:cxn>
              <a:cxn ang="0">
                <a:pos x="254" y="14"/>
              </a:cxn>
            </a:cxnLst>
            <a:rect l="0" t="0" r="r" b="b"/>
            <a:pathLst>
              <a:path w="299" h="370">
                <a:moveTo>
                  <a:pt x="254" y="14"/>
                </a:moveTo>
                <a:cubicBezTo>
                  <a:pt x="236" y="0"/>
                  <a:pt x="211" y="3"/>
                  <a:pt x="198" y="20"/>
                </a:cubicBezTo>
                <a:cubicBezTo>
                  <a:pt x="34" y="230"/>
                  <a:pt x="34" y="230"/>
                  <a:pt x="34" y="230"/>
                </a:cubicBezTo>
                <a:cubicBezTo>
                  <a:pt x="10" y="260"/>
                  <a:pt x="0" y="323"/>
                  <a:pt x="30" y="347"/>
                </a:cubicBezTo>
                <a:cubicBezTo>
                  <a:pt x="30" y="347"/>
                  <a:pt x="30" y="347"/>
                  <a:pt x="30" y="347"/>
                </a:cubicBezTo>
                <a:cubicBezTo>
                  <a:pt x="59" y="370"/>
                  <a:pt x="103" y="365"/>
                  <a:pt x="126" y="335"/>
                </a:cubicBezTo>
                <a:cubicBezTo>
                  <a:pt x="261" y="163"/>
                  <a:pt x="261" y="163"/>
                  <a:pt x="261" y="163"/>
                </a:cubicBezTo>
                <a:cubicBezTo>
                  <a:pt x="299" y="114"/>
                  <a:pt x="290" y="42"/>
                  <a:pt x="254" y="14"/>
                </a:cubicBezTo>
                <a:close/>
              </a:path>
            </a:pathLst>
          </a:custGeom>
          <a:solidFill>
            <a:srgbClr val="D5B275"/>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smtClean="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6" name="Freeform 53"/>
          <p:cNvSpPr/>
          <p:nvPr/>
        </p:nvSpPr>
        <p:spPr bwMode="auto">
          <a:xfrm>
            <a:off x="5585536" y="4150751"/>
            <a:ext cx="1218932" cy="1738615"/>
          </a:xfrm>
          <a:custGeom>
            <a:avLst/>
            <a:gdLst/>
            <a:ahLst/>
            <a:cxnLst>
              <a:cxn ang="0">
                <a:pos x="535" y="0"/>
              </a:cxn>
              <a:cxn ang="0">
                <a:pos x="139" y="0"/>
              </a:cxn>
              <a:cxn ang="0">
                <a:pos x="0" y="139"/>
              </a:cxn>
              <a:cxn ang="0">
                <a:pos x="0" y="822"/>
              </a:cxn>
              <a:cxn ang="0">
                <a:pos x="139" y="961"/>
              </a:cxn>
              <a:cxn ang="0">
                <a:pos x="535" y="961"/>
              </a:cxn>
              <a:cxn ang="0">
                <a:pos x="674" y="822"/>
              </a:cxn>
              <a:cxn ang="0">
                <a:pos x="674" y="139"/>
              </a:cxn>
              <a:cxn ang="0">
                <a:pos x="535" y="0"/>
              </a:cxn>
            </a:cxnLst>
            <a:rect l="0" t="0" r="r" b="b"/>
            <a:pathLst>
              <a:path w="674" h="961">
                <a:moveTo>
                  <a:pt x="535" y="0"/>
                </a:moveTo>
                <a:cubicBezTo>
                  <a:pt x="139" y="0"/>
                  <a:pt x="139" y="0"/>
                  <a:pt x="139" y="0"/>
                </a:cubicBezTo>
                <a:cubicBezTo>
                  <a:pt x="63" y="0"/>
                  <a:pt x="0" y="63"/>
                  <a:pt x="0" y="139"/>
                </a:cubicBezTo>
                <a:cubicBezTo>
                  <a:pt x="0" y="822"/>
                  <a:pt x="0" y="822"/>
                  <a:pt x="0" y="822"/>
                </a:cubicBezTo>
                <a:cubicBezTo>
                  <a:pt x="0" y="899"/>
                  <a:pt x="63" y="961"/>
                  <a:pt x="139" y="961"/>
                </a:cubicBezTo>
                <a:cubicBezTo>
                  <a:pt x="535" y="961"/>
                  <a:pt x="535" y="961"/>
                  <a:pt x="535" y="961"/>
                </a:cubicBezTo>
                <a:cubicBezTo>
                  <a:pt x="611" y="961"/>
                  <a:pt x="674" y="899"/>
                  <a:pt x="674" y="822"/>
                </a:cubicBezTo>
                <a:cubicBezTo>
                  <a:pt x="674" y="139"/>
                  <a:pt x="674" y="139"/>
                  <a:pt x="674" y="139"/>
                </a:cubicBezTo>
                <a:cubicBezTo>
                  <a:pt x="674" y="63"/>
                  <a:pt x="611" y="0"/>
                  <a:pt x="535" y="0"/>
                </a:cubicBezTo>
                <a:close/>
              </a:path>
            </a:pathLst>
          </a:custGeom>
          <a:solidFill>
            <a:sysClr val="windowText" lastClr="000000">
              <a:lumMod val="65000"/>
              <a:lumOff val="35000"/>
            </a:sysClr>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smtClean="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7" name="Freeform 54"/>
          <p:cNvSpPr/>
          <p:nvPr/>
        </p:nvSpPr>
        <p:spPr bwMode="auto">
          <a:xfrm>
            <a:off x="5585536" y="4150751"/>
            <a:ext cx="823888" cy="1485111"/>
          </a:xfrm>
          <a:custGeom>
            <a:avLst/>
            <a:gdLst/>
            <a:ahLst/>
            <a:cxnLst>
              <a:cxn ang="0">
                <a:pos x="456" y="0"/>
              </a:cxn>
              <a:cxn ang="0">
                <a:pos x="0" y="820"/>
              </a:cxn>
              <a:cxn ang="0">
                <a:pos x="0" y="139"/>
              </a:cxn>
              <a:cxn ang="0">
                <a:pos x="139" y="0"/>
              </a:cxn>
              <a:cxn ang="0">
                <a:pos x="456" y="0"/>
              </a:cxn>
            </a:cxnLst>
            <a:rect l="0" t="0" r="r" b="b"/>
            <a:pathLst>
              <a:path w="456" h="820">
                <a:moveTo>
                  <a:pt x="456" y="0"/>
                </a:moveTo>
                <a:cubicBezTo>
                  <a:pt x="0" y="820"/>
                  <a:pt x="0" y="820"/>
                  <a:pt x="0" y="820"/>
                </a:cubicBezTo>
                <a:cubicBezTo>
                  <a:pt x="0" y="139"/>
                  <a:pt x="0" y="139"/>
                  <a:pt x="0" y="139"/>
                </a:cubicBezTo>
                <a:cubicBezTo>
                  <a:pt x="0" y="63"/>
                  <a:pt x="63" y="0"/>
                  <a:pt x="139" y="0"/>
                </a:cubicBezTo>
                <a:lnTo>
                  <a:pt x="456" y="0"/>
                </a:lnTo>
                <a:close/>
              </a:path>
            </a:pathLst>
          </a:custGeom>
          <a:solidFill>
            <a:sysClr val="windowText" lastClr="000000">
              <a:lumMod val="50000"/>
              <a:lumOff val="50000"/>
            </a:sysClr>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smtClean="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8" name="Freeform 55"/>
          <p:cNvSpPr/>
          <p:nvPr/>
        </p:nvSpPr>
        <p:spPr bwMode="auto">
          <a:xfrm>
            <a:off x="5672149" y="4296515"/>
            <a:ext cx="1045704" cy="1434410"/>
          </a:xfrm>
          <a:custGeom>
            <a:avLst/>
            <a:gdLst/>
            <a:ahLst/>
            <a:cxnLst>
              <a:cxn ang="0">
                <a:pos x="576" y="0"/>
              </a:cxn>
              <a:cxn ang="0">
                <a:pos x="2" y="0"/>
              </a:cxn>
              <a:cxn ang="0">
                <a:pos x="0" y="2"/>
              </a:cxn>
              <a:cxn ang="0">
                <a:pos x="0" y="790"/>
              </a:cxn>
              <a:cxn ang="0">
                <a:pos x="2" y="792"/>
              </a:cxn>
              <a:cxn ang="0">
                <a:pos x="576" y="792"/>
              </a:cxn>
              <a:cxn ang="0">
                <a:pos x="578" y="790"/>
              </a:cxn>
              <a:cxn ang="0">
                <a:pos x="578" y="2"/>
              </a:cxn>
              <a:cxn ang="0">
                <a:pos x="576" y="0"/>
              </a:cxn>
            </a:cxnLst>
            <a:rect l="0" t="0" r="r" b="b"/>
            <a:pathLst>
              <a:path w="578" h="792">
                <a:moveTo>
                  <a:pt x="576" y="0"/>
                </a:moveTo>
                <a:cubicBezTo>
                  <a:pt x="2" y="0"/>
                  <a:pt x="2" y="0"/>
                  <a:pt x="2" y="0"/>
                </a:cubicBezTo>
                <a:cubicBezTo>
                  <a:pt x="1" y="0"/>
                  <a:pt x="0" y="1"/>
                  <a:pt x="0" y="2"/>
                </a:cubicBezTo>
                <a:cubicBezTo>
                  <a:pt x="0" y="790"/>
                  <a:pt x="0" y="790"/>
                  <a:pt x="0" y="790"/>
                </a:cubicBezTo>
                <a:cubicBezTo>
                  <a:pt x="0" y="791"/>
                  <a:pt x="1" y="792"/>
                  <a:pt x="2" y="792"/>
                </a:cubicBezTo>
                <a:cubicBezTo>
                  <a:pt x="576" y="792"/>
                  <a:pt x="576" y="792"/>
                  <a:pt x="576" y="792"/>
                </a:cubicBezTo>
                <a:cubicBezTo>
                  <a:pt x="577" y="792"/>
                  <a:pt x="578" y="791"/>
                  <a:pt x="578" y="790"/>
                </a:cubicBezTo>
                <a:cubicBezTo>
                  <a:pt x="578" y="2"/>
                  <a:pt x="578" y="2"/>
                  <a:pt x="578" y="2"/>
                </a:cubicBezTo>
                <a:cubicBezTo>
                  <a:pt x="578" y="1"/>
                  <a:pt x="577" y="0"/>
                  <a:pt x="576" y="0"/>
                </a:cubicBezTo>
                <a:close/>
              </a:path>
            </a:pathLst>
          </a:custGeom>
          <a:solidFill>
            <a:sysClr val="window" lastClr="FFFFFF">
              <a:lumMod val="95000"/>
            </a:sysClr>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smtClean="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9" name="Freeform 56"/>
          <p:cNvSpPr>
            <a:spLocks noEditPoints="1"/>
          </p:cNvSpPr>
          <p:nvPr/>
        </p:nvSpPr>
        <p:spPr bwMode="auto">
          <a:xfrm>
            <a:off x="6267884" y="5361232"/>
            <a:ext cx="287304" cy="289418"/>
          </a:xfrm>
          <a:custGeom>
            <a:avLst/>
            <a:gdLst/>
            <a:ahLst/>
            <a:cxnLst>
              <a:cxn ang="0">
                <a:pos x="80" y="159"/>
              </a:cxn>
              <a:cxn ang="0">
                <a:pos x="92" y="159"/>
              </a:cxn>
              <a:cxn ang="0">
                <a:pos x="92" y="147"/>
              </a:cxn>
              <a:cxn ang="0">
                <a:pos x="119" y="136"/>
              </a:cxn>
              <a:cxn ang="0">
                <a:pos x="127" y="145"/>
              </a:cxn>
              <a:cxn ang="0">
                <a:pos x="145" y="127"/>
              </a:cxn>
              <a:cxn ang="0">
                <a:pos x="136" y="118"/>
              </a:cxn>
              <a:cxn ang="0">
                <a:pos x="147" y="92"/>
              </a:cxn>
              <a:cxn ang="0">
                <a:pos x="159" y="92"/>
              </a:cxn>
              <a:cxn ang="0">
                <a:pos x="159" y="67"/>
              </a:cxn>
              <a:cxn ang="0">
                <a:pos x="147" y="67"/>
              </a:cxn>
              <a:cxn ang="0">
                <a:pos x="136" y="40"/>
              </a:cxn>
              <a:cxn ang="0">
                <a:pos x="145" y="32"/>
              </a:cxn>
              <a:cxn ang="0">
                <a:pos x="127" y="14"/>
              </a:cxn>
              <a:cxn ang="0">
                <a:pos x="119" y="23"/>
              </a:cxn>
              <a:cxn ang="0">
                <a:pos x="92" y="12"/>
              </a:cxn>
              <a:cxn ang="0">
                <a:pos x="92" y="0"/>
              </a:cxn>
              <a:cxn ang="0">
                <a:pos x="80" y="0"/>
              </a:cxn>
              <a:cxn ang="0">
                <a:pos x="80" y="29"/>
              </a:cxn>
              <a:cxn ang="0">
                <a:pos x="131" y="79"/>
              </a:cxn>
              <a:cxn ang="0">
                <a:pos x="80" y="130"/>
              </a:cxn>
              <a:cxn ang="0">
                <a:pos x="80" y="159"/>
              </a:cxn>
              <a:cxn ang="0">
                <a:pos x="23" y="118"/>
              </a:cxn>
              <a:cxn ang="0">
                <a:pos x="14" y="127"/>
              </a:cxn>
              <a:cxn ang="0">
                <a:pos x="32" y="145"/>
              </a:cxn>
              <a:cxn ang="0">
                <a:pos x="41" y="136"/>
              </a:cxn>
              <a:cxn ang="0">
                <a:pos x="67" y="147"/>
              </a:cxn>
              <a:cxn ang="0">
                <a:pos x="67" y="159"/>
              </a:cxn>
              <a:cxn ang="0">
                <a:pos x="80" y="159"/>
              </a:cxn>
              <a:cxn ang="0">
                <a:pos x="80" y="130"/>
              </a:cxn>
              <a:cxn ang="0">
                <a:pos x="80" y="130"/>
              </a:cxn>
              <a:cxn ang="0">
                <a:pos x="29" y="79"/>
              </a:cxn>
              <a:cxn ang="0">
                <a:pos x="80" y="29"/>
              </a:cxn>
              <a:cxn ang="0">
                <a:pos x="80" y="29"/>
              </a:cxn>
              <a:cxn ang="0">
                <a:pos x="80" y="29"/>
              </a:cxn>
              <a:cxn ang="0">
                <a:pos x="80" y="0"/>
              </a:cxn>
              <a:cxn ang="0">
                <a:pos x="67" y="0"/>
              </a:cxn>
              <a:cxn ang="0">
                <a:pos x="67" y="12"/>
              </a:cxn>
              <a:cxn ang="0">
                <a:pos x="41" y="23"/>
              </a:cxn>
              <a:cxn ang="0">
                <a:pos x="32" y="14"/>
              </a:cxn>
              <a:cxn ang="0">
                <a:pos x="14" y="32"/>
              </a:cxn>
              <a:cxn ang="0">
                <a:pos x="23" y="40"/>
              </a:cxn>
              <a:cxn ang="0">
                <a:pos x="12" y="67"/>
              </a:cxn>
              <a:cxn ang="0">
                <a:pos x="0" y="67"/>
              </a:cxn>
              <a:cxn ang="0">
                <a:pos x="0" y="92"/>
              </a:cxn>
              <a:cxn ang="0">
                <a:pos x="12" y="92"/>
              </a:cxn>
              <a:cxn ang="0">
                <a:pos x="23" y="118"/>
              </a:cxn>
            </a:cxnLst>
            <a:rect l="0" t="0" r="r" b="b"/>
            <a:pathLst>
              <a:path w="159" h="159">
                <a:moveTo>
                  <a:pt x="80" y="159"/>
                </a:moveTo>
                <a:cubicBezTo>
                  <a:pt x="92" y="159"/>
                  <a:pt x="92" y="159"/>
                  <a:pt x="92" y="159"/>
                </a:cubicBezTo>
                <a:cubicBezTo>
                  <a:pt x="92" y="147"/>
                  <a:pt x="92" y="147"/>
                  <a:pt x="92" y="147"/>
                </a:cubicBezTo>
                <a:cubicBezTo>
                  <a:pt x="102" y="145"/>
                  <a:pt x="111" y="142"/>
                  <a:pt x="119" y="136"/>
                </a:cubicBezTo>
                <a:cubicBezTo>
                  <a:pt x="127" y="145"/>
                  <a:pt x="127" y="145"/>
                  <a:pt x="127" y="145"/>
                </a:cubicBezTo>
                <a:cubicBezTo>
                  <a:pt x="145" y="127"/>
                  <a:pt x="145" y="127"/>
                  <a:pt x="145" y="127"/>
                </a:cubicBezTo>
                <a:cubicBezTo>
                  <a:pt x="136" y="118"/>
                  <a:pt x="136" y="118"/>
                  <a:pt x="136" y="118"/>
                </a:cubicBezTo>
                <a:cubicBezTo>
                  <a:pt x="142" y="111"/>
                  <a:pt x="146" y="102"/>
                  <a:pt x="147" y="92"/>
                </a:cubicBezTo>
                <a:cubicBezTo>
                  <a:pt x="159" y="92"/>
                  <a:pt x="159" y="92"/>
                  <a:pt x="159" y="92"/>
                </a:cubicBezTo>
                <a:cubicBezTo>
                  <a:pt x="159" y="67"/>
                  <a:pt x="159" y="67"/>
                  <a:pt x="159" y="67"/>
                </a:cubicBezTo>
                <a:cubicBezTo>
                  <a:pt x="147" y="67"/>
                  <a:pt x="147" y="67"/>
                  <a:pt x="147" y="67"/>
                </a:cubicBezTo>
                <a:cubicBezTo>
                  <a:pt x="146" y="57"/>
                  <a:pt x="142" y="48"/>
                  <a:pt x="136" y="40"/>
                </a:cubicBezTo>
                <a:cubicBezTo>
                  <a:pt x="145" y="32"/>
                  <a:pt x="145" y="32"/>
                  <a:pt x="145" y="32"/>
                </a:cubicBezTo>
                <a:cubicBezTo>
                  <a:pt x="127" y="14"/>
                  <a:pt x="127" y="14"/>
                  <a:pt x="127" y="14"/>
                </a:cubicBezTo>
                <a:cubicBezTo>
                  <a:pt x="119" y="23"/>
                  <a:pt x="119" y="23"/>
                  <a:pt x="119" y="23"/>
                </a:cubicBezTo>
                <a:cubicBezTo>
                  <a:pt x="111" y="17"/>
                  <a:pt x="102" y="13"/>
                  <a:pt x="92" y="12"/>
                </a:cubicBezTo>
                <a:cubicBezTo>
                  <a:pt x="92" y="0"/>
                  <a:pt x="92" y="0"/>
                  <a:pt x="92" y="0"/>
                </a:cubicBezTo>
                <a:cubicBezTo>
                  <a:pt x="80" y="0"/>
                  <a:pt x="80" y="0"/>
                  <a:pt x="80" y="0"/>
                </a:cubicBezTo>
                <a:cubicBezTo>
                  <a:pt x="80" y="29"/>
                  <a:pt x="80" y="29"/>
                  <a:pt x="80" y="29"/>
                </a:cubicBezTo>
                <a:cubicBezTo>
                  <a:pt x="108" y="29"/>
                  <a:pt x="131" y="51"/>
                  <a:pt x="131" y="79"/>
                </a:cubicBezTo>
                <a:cubicBezTo>
                  <a:pt x="131" y="107"/>
                  <a:pt x="108" y="130"/>
                  <a:pt x="80" y="130"/>
                </a:cubicBezTo>
                <a:lnTo>
                  <a:pt x="80" y="159"/>
                </a:lnTo>
                <a:close/>
                <a:moveTo>
                  <a:pt x="23" y="118"/>
                </a:moveTo>
                <a:cubicBezTo>
                  <a:pt x="14" y="127"/>
                  <a:pt x="14" y="127"/>
                  <a:pt x="14" y="127"/>
                </a:cubicBezTo>
                <a:cubicBezTo>
                  <a:pt x="32" y="145"/>
                  <a:pt x="32" y="145"/>
                  <a:pt x="32" y="145"/>
                </a:cubicBezTo>
                <a:cubicBezTo>
                  <a:pt x="41" y="136"/>
                  <a:pt x="41" y="136"/>
                  <a:pt x="41" y="136"/>
                </a:cubicBezTo>
                <a:cubicBezTo>
                  <a:pt x="48" y="142"/>
                  <a:pt x="57" y="145"/>
                  <a:pt x="67" y="147"/>
                </a:cubicBezTo>
                <a:cubicBezTo>
                  <a:pt x="67" y="159"/>
                  <a:pt x="67" y="159"/>
                  <a:pt x="67" y="159"/>
                </a:cubicBezTo>
                <a:cubicBezTo>
                  <a:pt x="80" y="159"/>
                  <a:pt x="80" y="159"/>
                  <a:pt x="80" y="159"/>
                </a:cubicBezTo>
                <a:cubicBezTo>
                  <a:pt x="80" y="130"/>
                  <a:pt x="80" y="130"/>
                  <a:pt x="80" y="130"/>
                </a:cubicBezTo>
                <a:cubicBezTo>
                  <a:pt x="80" y="130"/>
                  <a:pt x="80" y="130"/>
                  <a:pt x="80" y="130"/>
                </a:cubicBezTo>
                <a:cubicBezTo>
                  <a:pt x="52" y="130"/>
                  <a:pt x="29" y="107"/>
                  <a:pt x="29" y="79"/>
                </a:cubicBezTo>
                <a:cubicBezTo>
                  <a:pt x="29" y="51"/>
                  <a:pt x="52" y="29"/>
                  <a:pt x="80" y="29"/>
                </a:cubicBezTo>
                <a:cubicBezTo>
                  <a:pt x="80" y="29"/>
                  <a:pt x="80" y="29"/>
                  <a:pt x="80" y="29"/>
                </a:cubicBezTo>
                <a:cubicBezTo>
                  <a:pt x="80" y="29"/>
                  <a:pt x="80" y="29"/>
                  <a:pt x="80" y="29"/>
                </a:cubicBezTo>
                <a:cubicBezTo>
                  <a:pt x="80" y="0"/>
                  <a:pt x="80" y="0"/>
                  <a:pt x="80" y="0"/>
                </a:cubicBezTo>
                <a:cubicBezTo>
                  <a:pt x="67" y="0"/>
                  <a:pt x="67" y="0"/>
                  <a:pt x="67" y="0"/>
                </a:cubicBezTo>
                <a:cubicBezTo>
                  <a:pt x="67" y="12"/>
                  <a:pt x="67" y="12"/>
                  <a:pt x="67" y="12"/>
                </a:cubicBezTo>
                <a:cubicBezTo>
                  <a:pt x="57" y="13"/>
                  <a:pt x="48" y="17"/>
                  <a:pt x="41" y="23"/>
                </a:cubicBezTo>
                <a:cubicBezTo>
                  <a:pt x="32" y="14"/>
                  <a:pt x="32" y="14"/>
                  <a:pt x="32" y="14"/>
                </a:cubicBezTo>
                <a:cubicBezTo>
                  <a:pt x="14" y="32"/>
                  <a:pt x="14" y="32"/>
                  <a:pt x="14" y="32"/>
                </a:cubicBezTo>
                <a:cubicBezTo>
                  <a:pt x="23" y="40"/>
                  <a:pt x="23" y="40"/>
                  <a:pt x="23" y="40"/>
                </a:cubicBezTo>
                <a:cubicBezTo>
                  <a:pt x="17" y="48"/>
                  <a:pt x="14" y="57"/>
                  <a:pt x="12" y="67"/>
                </a:cubicBezTo>
                <a:cubicBezTo>
                  <a:pt x="0" y="67"/>
                  <a:pt x="0" y="67"/>
                  <a:pt x="0" y="67"/>
                </a:cubicBezTo>
                <a:cubicBezTo>
                  <a:pt x="0" y="92"/>
                  <a:pt x="0" y="92"/>
                  <a:pt x="0" y="92"/>
                </a:cubicBezTo>
                <a:cubicBezTo>
                  <a:pt x="12" y="92"/>
                  <a:pt x="12" y="92"/>
                  <a:pt x="12" y="92"/>
                </a:cubicBezTo>
                <a:cubicBezTo>
                  <a:pt x="14" y="102"/>
                  <a:pt x="17" y="111"/>
                  <a:pt x="23" y="118"/>
                </a:cubicBezTo>
                <a:close/>
              </a:path>
            </a:pathLst>
          </a:custGeom>
          <a:solidFill>
            <a:srgbClr val="31A8DF"/>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smtClean="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0" name="Freeform 57"/>
          <p:cNvSpPr>
            <a:spLocks noEditPoints="1"/>
          </p:cNvSpPr>
          <p:nvPr/>
        </p:nvSpPr>
        <p:spPr bwMode="auto">
          <a:xfrm>
            <a:off x="6107331" y="4560582"/>
            <a:ext cx="270404" cy="266179"/>
          </a:xfrm>
          <a:custGeom>
            <a:avLst/>
            <a:gdLst/>
            <a:ahLst/>
            <a:cxnLst>
              <a:cxn ang="0">
                <a:pos x="105" y="106"/>
              </a:cxn>
              <a:cxn ang="0">
                <a:pos x="113" y="139"/>
              </a:cxn>
              <a:cxn ang="0">
                <a:pos x="129" y="110"/>
              </a:cxn>
              <a:cxn ang="0">
                <a:pos x="148" y="93"/>
              </a:cxn>
              <a:cxn ang="0">
                <a:pos x="138" y="61"/>
              </a:cxn>
              <a:cxn ang="0">
                <a:pos x="140" y="35"/>
              </a:cxn>
              <a:cxn ang="0">
                <a:pos x="111" y="20"/>
              </a:cxn>
              <a:cxn ang="0">
                <a:pos x="105" y="5"/>
              </a:cxn>
              <a:cxn ang="0">
                <a:pos x="105" y="50"/>
              </a:cxn>
              <a:cxn ang="0">
                <a:pos x="113" y="70"/>
              </a:cxn>
              <a:cxn ang="0">
                <a:pos x="105" y="106"/>
              </a:cxn>
              <a:cxn ang="0">
                <a:pos x="88" y="80"/>
              </a:cxn>
              <a:cxn ang="0">
                <a:pos x="105" y="50"/>
              </a:cxn>
              <a:cxn ang="0">
                <a:pos x="81" y="60"/>
              </a:cxn>
              <a:cxn ang="0">
                <a:pos x="95" y="27"/>
              </a:cxn>
              <a:cxn ang="0">
                <a:pos x="105" y="5"/>
              </a:cxn>
              <a:cxn ang="0">
                <a:pos x="89" y="11"/>
              </a:cxn>
              <a:cxn ang="0">
                <a:pos x="58" y="0"/>
              </a:cxn>
              <a:cxn ang="0">
                <a:pos x="44" y="42"/>
              </a:cxn>
              <a:cxn ang="0">
                <a:pos x="61" y="68"/>
              </a:cxn>
              <a:cxn ang="0">
                <a:pos x="44" y="98"/>
              </a:cxn>
              <a:cxn ang="0">
                <a:pos x="69" y="88"/>
              </a:cxn>
              <a:cxn ang="0">
                <a:pos x="54" y="121"/>
              </a:cxn>
              <a:cxn ang="0">
                <a:pos x="44" y="143"/>
              </a:cxn>
              <a:cxn ang="0">
                <a:pos x="60" y="137"/>
              </a:cxn>
              <a:cxn ang="0">
                <a:pos x="91" y="148"/>
              </a:cxn>
              <a:cxn ang="0">
                <a:pos x="105" y="106"/>
              </a:cxn>
              <a:cxn ang="0">
                <a:pos x="44" y="42"/>
              </a:cxn>
              <a:cxn ang="0">
                <a:pos x="37" y="78"/>
              </a:cxn>
              <a:cxn ang="0">
                <a:pos x="44" y="98"/>
              </a:cxn>
              <a:cxn ang="0">
                <a:pos x="44" y="143"/>
              </a:cxn>
              <a:cxn ang="0">
                <a:pos x="39" y="128"/>
              </a:cxn>
              <a:cxn ang="0">
                <a:pos x="9" y="113"/>
              </a:cxn>
              <a:cxn ang="0">
                <a:pos x="11" y="87"/>
              </a:cxn>
              <a:cxn ang="0">
                <a:pos x="1" y="55"/>
              </a:cxn>
              <a:cxn ang="0">
                <a:pos x="21" y="38"/>
              </a:cxn>
              <a:cxn ang="0">
                <a:pos x="36" y="9"/>
              </a:cxn>
            </a:cxnLst>
            <a:rect l="0" t="0" r="r" b="b"/>
            <a:pathLst>
              <a:path w="149" h="148">
                <a:moveTo>
                  <a:pt x="122" y="94"/>
                </a:moveTo>
                <a:cubicBezTo>
                  <a:pt x="119" y="101"/>
                  <a:pt x="112" y="106"/>
                  <a:pt x="105" y="106"/>
                </a:cubicBezTo>
                <a:cubicBezTo>
                  <a:pt x="105" y="143"/>
                  <a:pt x="105" y="143"/>
                  <a:pt x="105" y="143"/>
                </a:cubicBezTo>
                <a:cubicBezTo>
                  <a:pt x="113" y="139"/>
                  <a:pt x="113" y="139"/>
                  <a:pt x="113" y="139"/>
                </a:cubicBezTo>
                <a:cubicBezTo>
                  <a:pt x="109" y="129"/>
                  <a:pt x="109" y="129"/>
                  <a:pt x="109" y="129"/>
                </a:cubicBezTo>
                <a:cubicBezTo>
                  <a:pt x="117" y="124"/>
                  <a:pt x="124" y="118"/>
                  <a:pt x="129" y="110"/>
                </a:cubicBezTo>
                <a:cubicBezTo>
                  <a:pt x="139" y="115"/>
                  <a:pt x="139" y="115"/>
                  <a:pt x="139" y="115"/>
                </a:cubicBezTo>
                <a:cubicBezTo>
                  <a:pt x="148" y="93"/>
                  <a:pt x="148" y="93"/>
                  <a:pt x="148" y="93"/>
                </a:cubicBezTo>
                <a:cubicBezTo>
                  <a:pt x="138" y="88"/>
                  <a:pt x="138" y="88"/>
                  <a:pt x="138" y="88"/>
                </a:cubicBezTo>
                <a:cubicBezTo>
                  <a:pt x="140" y="79"/>
                  <a:pt x="140" y="70"/>
                  <a:pt x="138" y="61"/>
                </a:cubicBezTo>
                <a:cubicBezTo>
                  <a:pt x="149" y="57"/>
                  <a:pt x="149" y="57"/>
                  <a:pt x="149" y="57"/>
                </a:cubicBezTo>
                <a:cubicBezTo>
                  <a:pt x="140" y="35"/>
                  <a:pt x="140" y="35"/>
                  <a:pt x="140" y="35"/>
                </a:cubicBezTo>
                <a:cubicBezTo>
                  <a:pt x="130" y="39"/>
                  <a:pt x="130" y="39"/>
                  <a:pt x="130" y="39"/>
                </a:cubicBezTo>
                <a:cubicBezTo>
                  <a:pt x="125" y="32"/>
                  <a:pt x="119" y="25"/>
                  <a:pt x="111" y="20"/>
                </a:cubicBezTo>
                <a:cubicBezTo>
                  <a:pt x="115" y="10"/>
                  <a:pt x="115" y="10"/>
                  <a:pt x="115" y="10"/>
                </a:cubicBezTo>
                <a:cubicBezTo>
                  <a:pt x="105" y="5"/>
                  <a:pt x="105" y="5"/>
                  <a:pt x="105" y="5"/>
                </a:cubicBezTo>
                <a:cubicBezTo>
                  <a:pt x="105" y="37"/>
                  <a:pt x="105" y="37"/>
                  <a:pt x="105" y="37"/>
                </a:cubicBezTo>
                <a:cubicBezTo>
                  <a:pt x="107" y="41"/>
                  <a:pt x="107" y="45"/>
                  <a:pt x="105" y="50"/>
                </a:cubicBezTo>
                <a:cubicBezTo>
                  <a:pt x="105" y="69"/>
                  <a:pt x="105" y="69"/>
                  <a:pt x="105" y="69"/>
                </a:cubicBezTo>
                <a:cubicBezTo>
                  <a:pt x="108" y="69"/>
                  <a:pt x="110" y="69"/>
                  <a:pt x="113" y="70"/>
                </a:cubicBezTo>
                <a:cubicBezTo>
                  <a:pt x="122" y="74"/>
                  <a:pt x="126" y="85"/>
                  <a:pt x="122" y="94"/>
                </a:cubicBezTo>
                <a:close/>
                <a:moveTo>
                  <a:pt x="105" y="106"/>
                </a:moveTo>
                <a:cubicBezTo>
                  <a:pt x="103" y="106"/>
                  <a:pt x="100" y="105"/>
                  <a:pt x="98" y="104"/>
                </a:cubicBezTo>
                <a:cubicBezTo>
                  <a:pt x="89" y="100"/>
                  <a:pt x="84" y="89"/>
                  <a:pt x="88" y="80"/>
                </a:cubicBezTo>
                <a:cubicBezTo>
                  <a:pt x="91" y="73"/>
                  <a:pt x="98" y="69"/>
                  <a:pt x="105" y="69"/>
                </a:cubicBezTo>
                <a:cubicBezTo>
                  <a:pt x="105" y="50"/>
                  <a:pt x="105" y="50"/>
                  <a:pt x="105" y="50"/>
                </a:cubicBezTo>
                <a:cubicBezTo>
                  <a:pt x="105" y="50"/>
                  <a:pt x="105" y="50"/>
                  <a:pt x="105" y="51"/>
                </a:cubicBezTo>
                <a:cubicBezTo>
                  <a:pt x="101" y="60"/>
                  <a:pt x="90" y="64"/>
                  <a:pt x="81" y="60"/>
                </a:cubicBezTo>
                <a:cubicBezTo>
                  <a:pt x="71" y="56"/>
                  <a:pt x="67" y="46"/>
                  <a:pt x="71" y="36"/>
                </a:cubicBezTo>
                <a:cubicBezTo>
                  <a:pt x="75" y="27"/>
                  <a:pt x="86" y="22"/>
                  <a:pt x="95" y="27"/>
                </a:cubicBezTo>
                <a:cubicBezTo>
                  <a:pt x="100" y="29"/>
                  <a:pt x="104" y="33"/>
                  <a:pt x="105" y="37"/>
                </a:cubicBezTo>
                <a:cubicBezTo>
                  <a:pt x="105" y="5"/>
                  <a:pt x="105" y="5"/>
                  <a:pt x="105" y="5"/>
                </a:cubicBezTo>
                <a:cubicBezTo>
                  <a:pt x="94" y="0"/>
                  <a:pt x="94" y="0"/>
                  <a:pt x="94" y="0"/>
                </a:cubicBezTo>
                <a:cubicBezTo>
                  <a:pt x="89" y="11"/>
                  <a:pt x="89" y="11"/>
                  <a:pt x="89" y="11"/>
                </a:cubicBezTo>
                <a:cubicBezTo>
                  <a:pt x="80" y="9"/>
                  <a:pt x="71" y="9"/>
                  <a:pt x="62" y="10"/>
                </a:cubicBezTo>
                <a:cubicBezTo>
                  <a:pt x="58" y="0"/>
                  <a:pt x="58" y="0"/>
                  <a:pt x="58" y="0"/>
                </a:cubicBezTo>
                <a:cubicBezTo>
                  <a:pt x="44" y="5"/>
                  <a:pt x="44" y="5"/>
                  <a:pt x="44" y="5"/>
                </a:cubicBezTo>
                <a:cubicBezTo>
                  <a:pt x="44" y="42"/>
                  <a:pt x="44" y="42"/>
                  <a:pt x="44" y="42"/>
                </a:cubicBezTo>
                <a:cubicBezTo>
                  <a:pt x="47" y="42"/>
                  <a:pt x="49" y="43"/>
                  <a:pt x="51" y="44"/>
                </a:cubicBezTo>
                <a:cubicBezTo>
                  <a:pt x="61" y="48"/>
                  <a:pt x="65" y="59"/>
                  <a:pt x="61" y="68"/>
                </a:cubicBezTo>
                <a:cubicBezTo>
                  <a:pt x="58" y="75"/>
                  <a:pt x="51" y="79"/>
                  <a:pt x="44" y="79"/>
                </a:cubicBezTo>
                <a:cubicBezTo>
                  <a:pt x="44" y="98"/>
                  <a:pt x="44" y="98"/>
                  <a:pt x="44" y="98"/>
                </a:cubicBezTo>
                <a:cubicBezTo>
                  <a:pt x="44" y="98"/>
                  <a:pt x="44" y="98"/>
                  <a:pt x="45" y="97"/>
                </a:cubicBezTo>
                <a:cubicBezTo>
                  <a:pt x="49" y="88"/>
                  <a:pt x="59" y="84"/>
                  <a:pt x="69" y="88"/>
                </a:cubicBezTo>
                <a:cubicBezTo>
                  <a:pt x="78" y="92"/>
                  <a:pt x="82" y="103"/>
                  <a:pt x="78" y="112"/>
                </a:cubicBezTo>
                <a:cubicBezTo>
                  <a:pt x="74" y="121"/>
                  <a:pt x="64" y="126"/>
                  <a:pt x="54" y="121"/>
                </a:cubicBezTo>
                <a:cubicBezTo>
                  <a:pt x="49" y="119"/>
                  <a:pt x="46" y="115"/>
                  <a:pt x="44" y="111"/>
                </a:cubicBezTo>
                <a:cubicBezTo>
                  <a:pt x="44" y="143"/>
                  <a:pt x="44" y="143"/>
                  <a:pt x="44" y="143"/>
                </a:cubicBezTo>
                <a:cubicBezTo>
                  <a:pt x="56" y="148"/>
                  <a:pt x="56" y="148"/>
                  <a:pt x="56" y="148"/>
                </a:cubicBezTo>
                <a:cubicBezTo>
                  <a:pt x="60" y="137"/>
                  <a:pt x="60" y="137"/>
                  <a:pt x="60" y="137"/>
                </a:cubicBezTo>
                <a:cubicBezTo>
                  <a:pt x="69" y="139"/>
                  <a:pt x="79" y="140"/>
                  <a:pt x="87" y="138"/>
                </a:cubicBezTo>
                <a:cubicBezTo>
                  <a:pt x="91" y="148"/>
                  <a:pt x="91" y="148"/>
                  <a:pt x="91" y="148"/>
                </a:cubicBezTo>
                <a:cubicBezTo>
                  <a:pt x="105" y="143"/>
                  <a:pt x="105" y="143"/>
                  <a:pt x="105" y="143"/>
                </a:cubicBezTo>
                <a:lnTo>
                  <a:pt x="105" y="106"/>
                </a:lnTo>
                <a:close/>
                <a:moveTo>
                  <a:pt x="44" y="5"/>
                </a:moveTo>
                <a:cubicBezTo>
                  <a:pt x="44" y="42"/>
                  <a:pt x="44" y="42"/>
                  <a:pt x="44" y="42"/>
                </a:cubicBezTo>
                <a:cubicBezTo>
                  <a:pt x="37" y="42"/>
                  <a:pt x="30" y="47"/>
                  <a:pt x="27" y="54"/>
                </a:cubicBezTo>
                <a:cubicBezTo>
                  <a:pt x="23" y="63"/>
                  <a:pt x="27" y="74"/>
                  <a:pt x="37" y="78"/>
                </a:cubicBezTo>
                <a:cubicBezTo>
                  <a:pt x="39" y="79"/>
                  <a:pt x="42" y="79"/>
                  <a:pt x="44" y="79"/>
                </a:cubicBezTo>
                <a:cubicBezTo>
                  <a:pt x="44" y="98"/>
                  <a:pt x="44" y="98"/>
                  <a:pt x="44" y="98"/>
                </a:cubicBezTo>
                <a:cubicBezTo>
                  <a:pt x="43" y="103"/>
                  <a:pt x="43" y="107"/>
                  <a:pt x="44" y="111"/>
                </a:cubicBezTo>
                <a:cubicBezTo>
                  <a:pt x="44" y="143"/>
                  <a:pt x="44" y="143"/>
                  <a:pt x="44" y="143"/>
                </a:cubicBezTo>
                <a:cubicBezTo>
                  <a:pt x="34" y="138"/>
                  <a:pt x="34" y="138"/>
                  <a:pt x="34" y="138"/>
                </a:cubicBezTo>
                <a:cubicBezTo>
                  <a:pt x="39" y="128"/>
                  <a:pt x="39" y="128"/>
                  <a:pt x="39" y="128"/>
                </a:cubicBezTo>
                <a:cubicBezTo>
                  <a:pt x="31" y="123"/>
                  <a:pt x="24" y="116"/>
                  <a:pt x="20" y="109"/>
                </a:cubicBezTo>
                <a:cubicBezTo>
                  <a:pt x="9" y="113"/>
                  <a:pt x="9" y="113"/>
                  <a:pt x="9" y="113"/>
                </a:cubicBezTo>
                <a:cubicBezTo>
                  <a:pt x="0" y="91"/>
                  <a:pt x="0" y="91"/>
                  <a:pt x="0" y="91"/>
                </a:cubicBezTo>
                <a:cubicBezTo>
                  <a:pt x="11" y="87"/>
                  <a:pt x="11" y="87"/>
                  <a:pt x="11" y="87"/>
                </a:cubicBezTo>
                <a:cubicBezTo>
                  <a:pt x="9" y="78"/>
                  <a:pt x="9" y="69"/>
                  <a:pt x="11" y="60"/>
                </a:cubicBezTo>
                <a:cubicBezTo>
                  <a:pt x="1" y="55"/>
                  <a:pt x="1" y="55"/>
                  <a:pt x="1" y="55"/>
                </a:cubicBezTo>
                <a:cubicBezTo>
                  <a:pt x="10" y="33"/>
                  <a:pt x="10" y="33"/>
                  <a:pt x="10" y="33"/>
                </a:cubicBezTo>
                <a:cubicBezTo>
                  <a:pt x="21" y="38"/>
                  <a:pt x="21" y="38"/>
                  <a:pt x="21" y="38"/>
                </a:cubicBezTo>
                <a:cubicBezTo>
                  <a:pt x="26" y="30"/>
                  <a:pt x="32" y="24"/>
                  <a:pt x="40" y="19"/>
                </a:cubicBezTo>
                <a:cubicBezTo>
                  <a:pt x="36" y="9"/>
                  <a:pt x="36" y="9"/>
                  <a:pt x="36" y="9"/>
                </a:cubicBezTo>
                <a:lnTo>
                  <a:pt x="44" y="5"/>
                </a:lnTo>
                <a:close/>
              </a:path>
            </a:pathLst>
          </a:custGeom>
          <a:solidFill>
            <a:srgbClr val="7FBC41"/>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smtClean="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1" name="Freeform 58"/>
          <p:cNvSpPr>
            <a:spLocks noEditPoints="1"/>
          </p:cNvSpPr>
          <p:nvPr/>
        </p:nvSpPr>
        <p:spPr bwMode="auto">
          <a:xfrm>
            <a:off x="5891853" y="4854224"/>
            <a:ext cx="570384" cy="570384"/>
          </a:xfrm>
          <a:custGeom>
            <a:avLst/>
            <a:gdLst/>
            <a:ahLst/>
            <a:cxnLst>
              <a:cxn ang="0">
                <a:pos x="158" y="315"/>
              </a:cxn>
              <a:cxn ang="0">
                <a:pos x="183" y="315"/>
              </a:cxn>
              <a:cxn ang="0">
                <a:pos x="183" y="291"/>
              </a:cxn>
              <a:cxn ang="0">
                <a:pos x="235" y="270"/>
              </a:cxn>
              <a:cxn ang="0">
                <a:pos x="252" y="286"/>
              </a:cxn>
              <a:cxn ang="0">
                <a:pos x="287" y="251"/>
              </a:cxn>
              <a:cxn ang="0">
                <a:pos x="270" y="234"/>
              </a:cxn>
              <a:cxn ang="0">
                <a:pos x="292" y="182"/>
              </a:cxn>
              <a:cxn ang="0">
                <a:pos x="316" y="182"/>
              </a:cxn>
              <a:cxn ang="0">
                <a:pos x="316" y="132"/>
              </a:cxn>
              <a:cxn ang="0">
                <a:pos x="292" y="132"/>
              </a:cxn>
              <a:cxn ang="0">
                <a:pos x="270" y="80"/>
              </a:cxn>
              <a:cxn ang="0">
                <a:pos x="287" y="63"/>
              </a:cxn>
              <a:cxn ang="0">
                <a:pos x="252" y="28"/>
              </a:cxn>
              <a:cxn ang="0">
                <a:pos x="235" y="45"/>
              </a:cxn>
              <a:cxn ang="0">
                <a:pos x="183" y="23"/>
              </a:cxn>
              <a:cxn ang="0">
                <a:pos x="183" y="0"/>
              </a:cxn>
              <a:cxn ang="0">
                <a:pos x="158" y="0"/>
              </a:cxn>
              <a:cxn ang="0">
                <a:pos x="158" y="57"/>
              </a:cxn>
              <a:cxn ang="0">
                <a:pos x="259" y="157"/>
              </a:cxn>
              <a:cxn ang="0">
                <a:pos x="158" y="258"/>
              </a:cxn>
              <a:cxn ang="0">
                <a:pos x="158" y="315"/>
              </a:cxn>
              <a:cxn ang="0">
                <a:pos x="45" y="234"/>
              </a:cxn>
              <a:cxn ang="0">
                <a:pos x="29" y="251"/>
              </a:cxn>
              <a:cxn ang="0">
                <a:pos x="64" y="286"/>
              </a:cxn>
              <a:cxn ang="0">
                <a:pos x="81" y="270"/>
              </a:cxn>
              <a:cxn ang="0">
                <a:pos x="133" y="291"/>
              </a:cxn>
              <a:cxn ang="0">
                <a:pos x="133" y="315"/>
              </a:cxn>
              <a:cxn ang="0">
                <a:pos x="158" y="315"/>
              </a:cxn>
              <a:cxn ang="0">
                <a:pos x="158" y="258"/>
              </a:cxn>
              <a:cxn ang="0">
                <a:pos x="158" y="258"/>
              </a:cxn>
              <a:cxn ang="0">
                <a:pos x="57" y="157"/>
              </a:cxn>
              <a:cxn ang="0">
                <a:pos x="158" y="57"/>
              </a:cxn>
              <a:cxn ang="0">
                <a:pos x="158" y="57"/>
              </a:cxn>
              <a:cxn ang="0">
                <a:pos x="158" y="57"/>
              </a:cxn>
              <a:cxn ang="0">
                <a:pos x="158" y="0"/>
              </a:cxn>
              <a:cxn ang="0">
                <a:pos x="133" y="0"/>
              </a:cxn>
              <a:cxn ang="0">
                <a:pos x="133" y="23"/>
              </a:cxn>
              <a:cxn ang="0">
                <a:pos x="81" y="45"/>
              </a:cxn>
              <a:cxn ang="0">
                <a:pos x="64" y="28"/>
              </a:cxn>
              <a:cxn ang="0">
                <a:pos x="29" y="63"/>
              </a:cxn>
              <a:cxn ang="0">
                <a:pos x="45" y="80"/>
              </a:cxn>
              <a:cxn ang="0">
                <a:pos x="24" y="132"/>
              </a:cxn>
              <a:cxn ang="0">
                <a:pos x="0" y="132"/>
              </a:cxn>
              <a:cxn ang="0">
                <a:pos x="0" y="182"/>
              </a:cxn>
              <a:cxn ang="0">
                <a:pos x="24" y="182"/>
              </a:cxn>
              <a:cxn ang="0">
                <a:pos x="45" y="234"/>
              </a:cxn>
            </a:cxnLst>
            <a:rect l="0" t="0" r="r" b="b"/>
            <a:pathLst>
              <a:path w="316" h="315">
                <a:moveTo>
                  <a:pt x="158" y="315"/>
                </a:moveTo>
                <a:cubicBezTo>
                  <a:pt x="183" y="315"/>
                  <a:pt x="183" y="315"/>
                  <a:pt x="183" y="315"/>
                </a:cubicBezTo>
                <a:cubicBezTo>
                  <a:pt x="183" y="291"/>
                  <a:pt x="183" y="291"/>
                  <a:pt x="183" y="291"/>
                </a:cubicBezTo>
                <a:cubicBezTo>
                  <a:pt x="202" y="288"/>
                  <a:pt x="220" y="280"/>
                  <a:pt x="235" y="270"/>
                </a:cubicBezTo>
                <a:cubicBezTo>
                  <a:pt x="252" y="286"/>
                  <a:pt x="252" y="286"/>
                  <a:pt x="252" y="286"/>
                </a:cubicBezTo>
                <a:cubicBezTo>
                  <a:pt x="287" y="251"/>
                  <a:pt x="287" y="251"/>
                  <a:pt x="287" y="251"/>
                </a:cubicBezTo>
                <a:cubicBezTo>
                  <a:pt x="270" y="234"/>
                  <a:pt x="270" y="234"/>
                  <a:pt x="270" y="234"/>
                </a:cubicBezTo>
                <a:cubicBezTo>
                  <a:pt x="281" y="219"/>
                  <a:pt x="288" y="201"/>
                  <a:pt x="292" y="182"/>
                </a:cubicBezTo>
                <a:cubicBezTo>
                  <a:pt x="316" y="182"/>
                  <a:pt x="316" y="182"/>
                  <a:pt x="316" y="182"/>
                </a:cubicBezTo>
                <a:cubicBezTo>
                  <a:pt x="316" y="132"/>
                  <a:pt x="316" y="132"/>
                  <a:pt x="316" y="132"/>
                </a:cubicBezTo>
                <a:cubicBezTo>
                  <a:pt x="292" y="132"/>
                  <a:pt x="292" y="132"/>
                  <a:pt x="292" y="132"/>
                </a:cubicBezTo>
                <a:cubicBezTo>
                  <a:pt x="288" y="113"/>
                  <a:pt x="281" y="96"/>
                  <a:pt x="270" y="80"/>
                </a:cubicBezTo>
                <a:cubicBezTo>
                  <a:pt x="287" y="63"/>
                  <a:pt x="287" y="63"/>
                  <a:pt x="287" y="63"/>
                </a:cubicBezTo>
                <a:cubicBezTo>
                  <a:pt x="252" y="28"/>
                  <a:pt x="252" y="28"/>
                  <a:pt x="252" y="28"/>
                </a:cubicBezTo>
                <a:cubicBezTo>
                  <a:pt x="235" y="45"/>
                  <a:pt x="235" y="45"/>
                  <a:pt x="235" y="45"/>
                </a:cubicBezTo>
                <a:cubicBezTo>
                  <a:pt x="220" y="34"/>
                  <a:pt x="202" y="27"/>
                  <a:pt x="183" y="23"/>
                </a:cubicBezTo>
                <a:cubicBezTo>
                  <a:pt x="183" y="0"/>
                  <a:pt x="183" y="0"/>
                  <a:pt x="183" y="0"/>
                </a:cubicBezTo>
                <a:cubicBezTo>
                  <a:pt x="158" y="0"/>
                  <a:pt x="158" y="0"/>
                  <a:pt x="158" y="0"/>
                </a:cubicBezTo>
                <a:cubicBezTo>
                  <a:pt x="158" y="57"/>
                  <a:pt x="158" y="57"/>
                  <a:pt x="158" y="57"/>
                </a:cubicBezTo>
                <a:cubicBezTo>
                  <a:pt x="213" y="57"/>
                  <a:pt x="259" y="102"/>
                  <a:pt x="259" y="157"/>
                </a:cubicBezTo>
                <a:cubicBezTo>
                  <a:pt x="259" y="213"/>
                  <a:pt x="213" y="258"/>
                  <a:pt x="158" y="258"/>
                </a:cubicBezTo>
                <a:lnTo>
                  <a:pt x="158" y="315"/>
                </a:lnTo>
                <a:close/>
                <a:moveTo>
                  <a:pt x="45" y="234"/>
                </a:moveTo>
                <a:cubicBezTo>
                  <a:pt x="29" y="251"/>
                  <a:pt x="29" y="251"/>
                  <a:pt x="29" y="251"/>
                </a:cubicBezTo>
                <a:cubicBezTo>
                  <a:pt x="64" y="286"/>
                  <a:pt x="64" y="286"/>
                  <a:pt x="64" y="286"/>
                </a:cubicBezTo>
                <a:cubicBezTo>
                  <a:pt x="81" y="270"/>
                  <a:pt x="81" y="270"/>
                  <a:pt x="81" y="270"/>
                </a:cubicBezTo>
                <a:cubicBezTo>
                  <a:pt x="96" y="280"/>
                  <a:pt x="114" y="288"/>
                  <a:pt x="133" y="291"/>
                </a:cubicBezTo>
                <a:cubicBezTo>
                  <a:pt x="133" y="315"/>
                  <a:pt x="133" y="315"/>
                  <a:pt x="133" y="315"/>
                </a:cubicBezTo>
                <a:cubicBezTo>
                  <a:pt x="158" y="315"/>
                  <a:pt x="158" y="315"/>
                  <a:pt x="158" y="315"/>
                </a:cubicBezTo>
                <a:cubicBezTo>
                  <a:pt x="158" y="258"/>
                  <a:pt x="158" y="258"/>
                  <a:pt x="158" y="258"/>
                </a:cubicBezTo>
                <a:cubicBezTo>
                  <a:pt x="158" y="258"/>
                  <a:pt x="158" y="258"/>
                  <a:pt x="158" y="258"/>
                </a:cubicBezTo>
                <a:cubicBezTo>
                  <a:pt x="102" y="258"/>
                  <a:pt x="57" y="213"/>
                  <a:pt x="57" y="157"/>
                </a:cubicBezTo>
                <a:cubicBezTo>
                  <a:pt x="57" y="102"/>
                  <a:pt x="102" y="57"/>
                  <a:pt x="158" y="57"/>
                </a:cubicBezTo>
                <a:cubicBezTo>
                  <a:pt x="158" y="57"/>
                  <a:pt x="158" y="57"/>
                  <a:pt x="158" y="57"/>
                </a:cubicBezTo>
                <a:cubicBezTo>
                  <a:pt x="158" y="57"/>
                  <a:pt x="158" y="57"/>
                  <a:pt x="158" y="57"/>
                </a:cubicBezTo>
                <a:cubicBezTo>
                  <a:pt x="158" y="0"/>
                  <a:pt x="158" y="0"/>
                  <a:pt x="158" y="0"/>
                </a:cubicBezTo>
                <a:cubicBezTo>
                  <a:pt x="133" y="0"/>
                  <a:pt x="133" y="0"/>
                  <a:pt x="133" y="0"/>
                </a:cubicBezTo>
                <a:cubicBezTo>
                  <a:pt x="133" y="23"/>
                  <a:pt x="133" y="23"/>
                  <a:pt x="133" y="23"/>
                </a:cubicBezTo>
                <a:cubicBezTo>
                  <a:pt x="114" y="27"/>
                  <a:pt x="96" y="34"/>
                  <a:pt x="81" y="45"/>
                </a:cubicBezTo>
                <a:cubicBezTo>
                  <a:pt x="64" y="28"/>
                  <a:pt x="64" y="28"/>
                  <a:pt x="64" y="28"/>
                </a:cubicBezTo>
                <a:cubicBezTo>
                  <a:pt x="29" y="63"/>
                  <a:pt x="29" y="63"/>
                  <a:pt x="29" y="63"/>
                </a:cubicBezTo>
                <a:cubicBezTo>
                  <a:pt x="45" y="80"/>
                  <a:pt x="45" y="80"/>
                  <a:pt x="45" y="80"/>
                </a:cubicBezTo>
                <a:cubicBezTo>
                  <a:pt x="35" y="96"/>
                  <a:pt x="27" y="113"/>
                  <a:pt x="24" y="132"/>
                </a:cubicBezTo>
                <a:cubicBezTo>
                  <a:pt x="0" y="132"/>
                  <a:pt x="0" y="132"/>
                  <a:pt x="0" y="132"/>
                </a:cubicBezTo>
                <a:cubicBezTo>
                  <a:pt x="0" y="182"/>
                  <a:pt x="0" y="182"/>
                  <a:pt x="0" y="182"/>
                </a:cubicBezTo>
                <a:cubicBezTo>
                  <a:pt x="24" y="182"/>
                  <a:pt x="24" y="182"/>
                  <a:pt x="24" y="182"/>
                </a:cubicBezTo>
                <a:cubicBezTo>
                  <a:pt x="27" y="201"/>
                  <a:pt x="35" y="219"/>
                  <a:pt x="45" y="234"/>
                </a:cubicBezTo>
                <a:close/>
              </a:path>
            </a:pathLst>
          </a:custGeom>
          <a:solidFill>
            <a:srgbClr val="EC5724"/>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smtClean="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2" name="Oval 59"/>
          <p:cNvSpPr>
            <a:spLocks noChangeArrowheads="1"/>
          </p:cNvSpPr>
          <p:nvPr/>
        </p:nvSpPr>
        <p:spPr bwMode="auto">
          <a:xfrm>
            <a:off x="6088319" y="5052802"/>
            <a:ext cx="175341" cy="175341"/>
          </a:xfrm>
          <a:prstGeom prst="ellipse">
            <a:avLst/>
          </a:prstGeom>
          <a:solidFill>
            <a:srgbClr val="EC5724"/>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smtClean="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3" name="Freeform 60"/>
          <p:cNvSpPr>
            <a:spLocks noEditPoints="1"/>
          </p:cNvSpPr>
          <p:nvPr/>
        </p:nvSpPr>
        <p:spPr bwMode="auto">
          <a:xfrm>
            <a:off x="5672149" y="4374679"/>
            <a:ext cx="420395" cy="549259"/>
          </a:xfrm>
          <a:custGeom>
            <a:avLst/>
            <a:gdLst/>
            <a:ahLst/>
            <a:cxnLst>
              <a:cxn ang="0">
                <a:pos x="108" y="47"/>
              </a:cxn>
              <a:cxn ang="0">
                <a:pos x="119" y="3"/>
              </a:cxn>
              <a:cxn ang="0">
                <a:pos x="179" y="35"/>
              </a:cxn>
              <a:cxn ang="0">
                <a:pos x="150" y="69"/>
              </a:cxn>
              <a:cxn ang="0">
                <a:pos x="178" y="107"/>
              </a:cxn>
              <a:cxn ang="0">
                <a:pos x="220" y="89"/>
              </a:cxn>
              <a:cxn ang="0">
                <a:pos x="229" y="122"/>
              </a:cxn>
              <a:cxn ang="0">
                <a:pos x="232" y="156"/>
              </a:cxn>
              <a:cxn ang="0">
                <a:pos x="186" y="154"/>
              </a:cxn>
              <a:cxn ang="0">
                <a:pos x="174" y="200"/>
              </a:cxn>
              <a:cxn ang="0">
                <a:pos x="214" y="222"/>
              </a:cxn>
              <a:cxn ang="0">
                <a:pos x="170" y="273"/>
              </a:cxn>
              <a:cxn ang="0">
                <a:pos x="143" y="236"/>
              </a:cxn>
              <a:cxn ang="0">
                <a:pos x="99" y="255"/>
              </a:cxn>
              <a:cxn ang="0">
                <a:pos x="99" y="255"/>
              </a:cxn>
              <a:cxn ang="0">
                <a:pos x="107" y="300"/>
              </a:cxn>
              <a:cxn ang="0">
                <a:pos x="81" y="302"/>
              </a:cxn>
              <a:cxn ang="0">
                <a:pos x="81" y="239"/>
              </a:cxn>
              <a:cxn ang="0">
                <a:pos x="96" y="237"/>
              </a:cxn>
              <a:cxn ang="0">
                <a:pos x="167" y="134"/>
              </a:cxn>
              <a:cxn ang="0">
                <a:pos x="81" y="61"/>
              </a:cxn>
              <a:cxn ang="0">
                <a:pos x="81" y="43"/>
              </a:cxn>
              <a:cxn ang="0">
                <a:pos x="108" y="47"/>
              </a:cxn>
              <a:cxn ang="0">
                <a:pos x="81" y="189"/>
              </a:cxn>
              <a:cxn ang="0">
                <a:pos x="89" y="188"/>
              </a:cxn>
              <a:cxn ang="0">
                <a:pos x="120" y="142"/>
              </a:cxn>
              <a:cxn ang="0">
                <a:pos x="81" y="110"/>
              </a:cxn>
              <a:cxn ang="0">
                <a:pos x="81" y="189"/>
              </a:cxn>
              <a:cxn ang="0">
                <a:pos x="81" y="302"/>
              </a:cxn>
              <a:cxn ang="0">
                <a:pos x="40" y="297"/>
              </a:cxn>
              <a:cxn ang="0">
                <a:pos x="52" y="253"/>
              </a:cxn>
              <a:cxn ang="0">
                <a:pos x="10" y="231"/>
              </a:cxn>
              <a:cxn ang="0">
                <a:pos x="0" y="242"/>
              </a:cxn>
              <a:cxn ang="0">
                <a:pos x="0" y="189"/>
              </a:cxn>
              <a:cxn ang="0">
                <a:pos x="81" y="239"/>
              </a:cxn>
              <a:cxn ang="0">
                <a:pos x="81" y="302"/>
              </a:cxn>
              <a:cxn ang="0">
                <a:pos x="81" y="61"/>
              </a:cxn>
              <a:cxn ang="0">
                <a:pos x="63" y="62"/>
              </a:cxn>
              <a:cxn ang="0">
                <a:pos x="0" y="111"/>
              </a:cxn>
              <a:cxn ang="0">
                <a:pos x="0" y="79"/>
              </a:cxn>
              <a:cxn ang="0">
                <a:pos x="16" y="64"/>
              </a:cxn>
              <a:cxn ang="0">
                <a:pos x="0" y="41"/>
              </a:cxn>
              <a:cxn ang="0">
                <a:pos x="0" y="20"/>
              </a:cxn>
              <a:cxn ang="0">
                <a:pos x="52" y="0"/>
              </a:cxn>
              <a:cxn ang="0">
                <a:pos x="60" y="45"/>
              </a:cxn>
              <a:cxn ang="0">
                <a:pos x="81" y="43"/>
              </a:cxn>
              <a:cxn ang="0">
                <a:pos x="81" y="61"/>
              </a:cxn>
              <a:cxn ang="0">
                <a:pos x="81" y="110"/>
              </a:cxn>
              <a:cxn ang="0">
                <a:pos x="74" y="111"/>
              </a:cxn>
              <a:cxn ang="0">
                <a:pos x="43" y="157"/>
              </a:cxn>
              <a:cxn ang="0">
                <a:pos x="81" y="189"/>
              </a:cxn>
              <a:cxn ang="0">
                <a:pos x="81" y="110"/>
              </a:cxn>
            </a:cxnLst>
            <a:rect l="0" t="0" r="r" b="b"/>
            <a:pathLst>
              <a:path w="232" h="303">
                <a:moveTo>
                  <a:pt x="108" y="47"/>
                </a:moveTo>
                <a:cubicBezTo>
                  <a:pt x="119" y="3"/>
                  <a:pt x="119" y="3"/>
                  <a:pt x="119" y="3"/>
                </a:cubicBezTo>
                <a:cubicBezTo>
                  <a:pt x="142" y="9"/>
                  <a:pt x="162" y="20"/>
                  <a:pt x="179" y="35"/>
                </a:cubicBezTo>
                <a:cubicBezTo>
                  <a:pt x="150" y="69"/>
                  <a:pt x="150" y="69"/>
                  <a:pt x="150" y="69"/>
                </a:cubicBezTo>
                <a:cubicBezTo>
                  <a:pt x="161" y="79"/>
                  <a:pt x="171" y="92"/>
                  <a:pt x="178" y="107"/>
                </a:cubicBezTo>
                <a:cubicBezTo>
                  <a:pt x="220" y="89"/>
                  <a:pt x="220" y="89"/>
                  <a:pt x="220" y="89"/>
                </a:cubicBezTo>
                <a:cubicBezTo>
                  <a:pt x="224" y="100"/>
                  <a:pt x="227" y="110"/>
                  <a:pt x="229" y="122"/>
                </a:cubicBezTo>
                <a:cubicBezTo>
                  <a:pt x="232" y="133"/>
                  <a:pt x="232" y="145"/>
                  <a:pt x="232" y="156"/>
                </a:cubicBezTo>
                <a:cubicBezTo>
                  <a:pt x="186" y="154"/>
                  <a:pt x="186" y="154"/>
                  <a:pt x="186" y="154"/>
                </a:cubicBezTo>
                <a:cubicBezTo>
                  <a:pt x="186" y="170"/>
                  <a:pt x="181" y="186"/>
                  <a:pt x="174" y="200"/>
                </a:cubicBezTo>
                <a:cubicBezTo>
                  <a:pt x="214" y="222"/>
                  <a:pt x="214" y="222"/>
                  <a:pt x="214" y="222"/>
                </a:cubicBezTo>
                <a:cubicBezTo>
                  <a:pt x="203" y="242"/>
                  <a:pt x="188" y="259"/>
                  <a:pt x="170" y="273"/>
                </a:cubicBezTo>
                <a:cubicBezTo>
                  <a:pt x="143" y="236"/>
                  <a:pt x="143" y="236"/>
                  <a:pt x="143" y="236"/>
                </a:cubicBezTo>
                <a:cubicBezTo>
                  <a:pt x="130" y="245"/>
                  <a:pt x="115" y="252"/>
                  <a:pt x="99" y="255"/>
                </a:cubicBezTo>
                <a:cubicBezTo>
                  <a:pt x="99" y="255"/>
                  <a:pt x="99" y="255"/>
                  <a:pt x="99" y="255"/>
                </a:cubicBezTo>
                <a:cubicBezTo>
                  <a:pt x="107" y="300"/>
                  <a:pt x="107" y="300"/>
                  <a:pt x="107" y="300"/>
                </a:cubicBezTo>
                <a:cubicBezTo>
                  <a:pt x="99" y="301"/>
                  <a:pt x="90" y="302"/>
                  <a:pt x="81" y="302"/>
                </a:cubicBezTo>
                <a:cubicBezTo>
                  <a:pt x="81" y="239"/>
                  <a:pt x="81" y="239"/>
                  <a:pt x="81" y="239"/>
                </a:cubicBezTo>
                <a:cubicBezTo>
                  <a:pt x="86" y="239"/>
                  <a:pt x="91" y="238"/>
                  <a:pt x="96" y="237"/>
                </a:cubicBezTo>
                <a:cubicBezTo>
                  <a:pt x="144" y="228"/>
                  <a:pt x="176" y="182"/>
                  <a:pt x="167" y="134"/>
                </a:cubicBezTo>
                <a:cubicBezTo>
                  <a:pt x="159" y="91"/>
                  <a:pt x="123" y="62"/>
                  <a:pt x="81" y="61"/>
                </a:cubicBezTo>
                <a:cubicBezTo>
                  <a:pt x="81" y="43"/>
                  <a:pt x="81" y="43"/>
                  <a:pt x="81" y="43"/>
                </a:cubicBezTo>
                <a:cubicBezTo>
                  <a:pt x="90" y="43"/>
                  <a:pt x="99" y="44"/>
                  <a:pt x="108" y="47"/>
                </a:cubicBezTo>
                <a:close/>
                <a:moveTo>
                  <a:pt x="81" y="189"/>
                </a:moveTo>
                <a:cubicBezTo>
                  <a:pt x="84" y="189"/>
                  <a:pt x="86" y="189"/>
                  <a:pt x="89" y="188"/>
                </a:cubicBezTo>
                <a:cubicBezTo>
                  <a:pt x="110" y="184"/>
                  <a:pt x="124" y="164"/>
                  <a:pt x="120" y="142"/>
                </a:cubicBezTo>
                <a:cubicBezTo>
                  <a:pt x="117" y="123"/>
                  <a:pt x="100" y="110"/>
                  <a:pt x="81" y="110"/>
                </a:cubicBezTo>
                <a:lnTo>
                  <a:pt x="81" y="189"/>
                </a:lnTo>
                <a:close/>
                <a:moveTo>
                  <a:pt x="81" y="302"/>
                </a:moveTo>
                <a:cubicBezTo>
                  <a:pt x="67" y="303"/>
                  <a:pt x="53" y="301"/>
                  <a:pt x="40" y="297"/>
                </a:cubicBezTo>
                <a:cubicBezTo>
                  <a:pt x="52" y="253"/>
                  <a:pt x="52" y="253"/>
                  <a:pt x="52" y="253"/>
                </a:cubicBezTo>
                <a:cubicBezTo>
                  <a:pt x="36" y="249"/>
                  <a:pt x="22" y="241"/>
                  <a:pt x="10" y="231"/>
                </a:cubicBezTo>
                <a:cubicBezTo>
                  <a:pt x="0" y="242"/>
                  <a:pt x="0" y="242"/>
                  <a:pt x="0" y="242"/>
                </a:cubicBezTo>
                <a:cubicBezTo>
                  <a:pt x="0" y="189"/>
                  <a:pt x="0" y="189"/>
                  <a:pt x="0" y="189"/>
                </a:cubicBezTo>
                <a:cubicBezTo>
                  <a:pt x="15" y="220"/>
                  <a:pt x="47" y="239"/>
                  <a:pt x="81" y="239"/>
                </a:cubicBezTo>
                <a:cubicBezTo>
                  <a:pt x="81" y="302"/>
                  <a:pt x="81" y="302"/>
                  <a:pt x="81" y="302"/>
                </a:cubicBezTo>
                <a:close/>
                <a:moveTo>
                  <a:pt x="81" y="61"/>
                </a:moveTo>
                <a:cubicBezTo>
                  <a:pt x="75" y="61"/>
                  <a:pt x="69" y="61"/>
                  <a:pt x="63" y="62"/>
                </a:cubicBezTo>
                <a:cubicBezTo>
                  <a:pt x="35" y="68"/>
                  <a:pt x="12" y="86"/>
                  <a:pt x="0" y="111"/>
                </a:cubicBezTo>
                <a:cubicBezTo>
                  <a:pt x="0" y="79"/>
                  <a:pt x="0" y="79"/>
                  <a:pt x="0" y="79"/>
                </a:cubicBezTo>
                <a:cubicBezTo>
                  <a:pt x="5" y="73"/>
                  <a:pt x="10" y="68"/>
                  <a:pt x="16" y="64"/>
                </a:cubicBezTo>
                <a:cubicBezTo>
                  <a:pt x="0" y="41"/>
                  <a:pt x="0" y="41"/>
                  <a:pt x="0" y="41"/>
                </a:cubicBezTo>
                <a:cubicBezTo>
                  <a:pt x="0" y="20"/>
                  <a:pt x="0" y="20"/>
                  <a:pt x="0" y="20"/>
                </a:cubicBezTo>
                <a:cubicBezTo>
                  <a:pt x="15" y="10"/>
                  <a:pt x="33" y="3"/>
                  <a:pt x="52" y="0"/>
                </a:cubicBezTo>
                <a:cubicBezTo>
                  <a:pt x="60" y="45"/>
                  <a:pt x="60" y="45"/>
                  <a:pt x="60" y="45"/>
                </a:cubicBezTo>
                <a:cubicBezTo>
                  <a:pt x="67" y="43"/>
                  <a:pt x="74" y="43"/>
                  <a:pt x="81" y="43"/>
                </a:cubicBezTo>
                <a:cubicBezTo>
                  <a:pt x="81" y="61"/>
                  <a:pt x="81" y="61"/>
                  <a:pt x="81" y="61"/>
                </a:cubicBezTo>
                <a:close/>
                <a:moveTo>
                  <a:pt x="81" y="110"/>
                </a:moveTo>
                <a:cubicBezTo>
                  <a:pt x="79" y="110"/>
                  <a:pt x="77" y="110"/>
                  <a:pt x="74" y="111"/>
                </a:cubicBezTo>
                <a:cubicBezTo>
                  <a:pt x="53" y="115"/>
                  <a:pt x="39" y="135"/>
                  <a:pt x="43" y="157"/>
                </a:cubicBezTo>
                <a:cubicBezTo>
                  <a:pt x="46" y="176"/>
                  <a:pt x="63" y="189"/>
                  <a:pt x="81" y="189"/>
                </a:cubicBezTo>
                <a:lnTo>
                  <a:pt x="81" y="110"/>
                </a:lnTo>
                <a:close/>
              </a:path>
            </a:pathLst>
          </a:custGeom>
          <a:solidFill>
            <a:srgbClr val="31A8DF"/>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smtClean="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4" name="Freeform 61"/>
          <p:cNvSpPr>
            <a:spLocks noEditPoints="1"/>
          </p:cNvSpPr>
          <p:nvPr/>
        </p:nvSpPr>
        <p:spPr bwMode="auto">
          <a:xfrm>
            <a:off x="6434774" y="4805636"/>
            <a:ext cx="283079" cy="325330"/>
          </a:xfrm>
          <a:custGeom>
            <a:avLst/>
            <a:gdLst/>
            <a:ahLst/>
            <a:cxnLst>
              <a:cxn ang="0">
                <a:pos x="90" y="0"/>
              </a:cxn>
              <a:cxn ang="0">
                <a:pos x="121" y="5"/>
              </a:cxn>
              <a:cxn ang="0">
                <a:pos x="116" y="19"/>
              </a:cxn>
              <a:cxn ang="0">
                <a:pos x="141" y="34"/>
              </a:cxn>
              <a:cxn ang="0">
                <a:pos x="151" y="24"/>
              </a:cxn>
              <a:cxn ang="0">
                <a:pos x="156" y="29"/>
              </a:cxn>
              <a:cxn ang="0">
                <a:pos x="156" y="125"/>
              </a:cxn>
              <a:cxn ang="0">
                <a:pos x="145" y="141"/>
              </a:cxn>
              <a:cxn ang="0">
                <a:pos x="155" y="150"/>
              </a:cxn>
              <a:cxn ang="0">
                <a:pos x="127" y="171"/>
              </a:cxn>
              <a:cxn ang="0">
                <a:pos x="121" y="158"/>
              </a:cxn>
              <a:cxn ang="0">
                <a:pos x="92" y="165"/>
              </a:cxn>
              <a:cxn ang="0">
                <a:pos x="93" y="179"/>
              </a:cxn>
              <a:cxn ang="0">
                <a:pos x="90" y="179"/>
              </a:cxn>
              <a:cxn ang="0">
                <a:pos x="90" y="148"/>
              </a:cxn>
              <a:cxn ang="0">
                <a:pos x="92" y="148"/>
              </a:cxn>
              <a:cxn ang="0">
                <a:pos x="148" y="87"/>
              </a:cxn>
              <a:cxn ang="0">
                <a:pos x="90" y="31"/>
              </a:cxn>
              <a:cxn ang="0">
                <a:pos x="90" y="0"/>
              </a:cxn>
              <a:cxn ang="0">
                <a:pos x="90" y="124"/>
              </a:cxn>
              <a:cxn ang="0">
                <a:pos x="90" y="124"/>
              </a:cxn>
              <a:cxn ang="0">
                <a:pos x="124" y="89"/>
              </a:cxn>
              <a:cxn ang="0">
                <a:pos x="90" y="55"/>
              </a:cxn>
              <a:cxn ang="0">
                <a:pos x="90" y="55"/>
              </a:cxn>
              <a:cxn ang="0">
                <a:pos x="90" y="124"/>
              </a:cxn>
              <a:cxn ang="0">
                <a:pos x="38" y="145"/>
              </a:cxn>
              <a:cxn ang="0">
                <a:pos x="29" y="155"/>
              </a:cxn>
              <a:cxn ang="0">
                <a:pos x="8" y="127"/>
              </a:cxn>
              <a:cxn ang="0">
                <a:pos x="21" y="121"/>
              </a:cxn>
              <a:cxn ang="0">
                <a:pos x="14" y="92"/>
              </a:cxn>
              <a:cxn ang="0">
                <a:pos x="0" y="93"/>
              </a:cxn>
              <a:cxn ang="0">
                <a:pos x="6" y="58"/>
              </a:cxn>
              <a:cxn ang="0">
                <a:pos x="19" y="63"/>
              </a:cxn>
              <a:cxn ang="0">
                <a:pos x="34" y="38"/>
              </a:cxn>
              <a:cxn ang="0">
                <a:pos x="24" y="28"/>
              </a:cxn>
              <a:cxn ang="0">
                <a:pos x="52" y="8"/>
              </a:cxn>
              <a:cxn ang="0">
                <a:pos x="58" y="21"/>
              </a:cxn>
              <a:cxn ang="0">
                <a:pos x="87" y="14"/>
              </a:cxn>
              <a:cxn ang="0">
                <a:pos x="86" y="0"/>
              </a:cxn>
              <a:cxn ang="0">
                <a:pos x="90" y="0"/>
              </a:cxn>
              <a:cxn ang="0">
                <a:pos x="90" y="31"/>
              </a:cxn>
              <a:cxn ang="0">
                <a:pos x="88" y="31"/>
              </a:cxn>
              <a:cxn ang="0">
                <a:pos x="31" y="92"/>
              </a:cxn>
              <a:cxn ang="0">
                <a:pos x="90" y="148"/>
              </a:cxn>
              <a:cxn ang="0">
                <a:pos x="90" y="179"/>
              </a:cxn>
              <a:cxn ang="0">
                <a:pos x="58" y="174"/>
              </a:cxn>
              <a:cxn ang="0">
                <a:pos x="63" y="160"/>
              </a:cxn>
              <a:cxn ang="0">
                <a:pos x="38" y="145"/>
              </a:cxn>
              <a:cxn ang="0">
                <a:pos x="90" y="55"/>
              </a:cxn>
              <a:cxn ang="0">
                <a:pos x="56" y="89"/>
              </a:cxn>
              <a:cxn ang="0">
                <a:pos x="90" y="124"/>
              </a:cxn>
              <a:cxn ang="0">
                <a:pos x="90" y="55"/>
              </a:cxn>
            </a:cxnLst>
            <a:rect l="0" t="0" r="r" b="b"/>
            <a:pathLst>
              <a:path w="156" h="179">
                <a:moveTo>
                  <a:pt x="90" y="0"/>
                </a:moveTo>
                <a:cubicBezTo>
                  <a:pt x="101" y="0"/>
                  <a:pt x="111" y="2"/>
                  <a:pt x="121" y="5"/>
                </a:cubicBezTo>
                <a:cubicBezTo>
                  <a:pt x="116" y="19"/>
                  <a:pt x="116" y="19"/>
                  <a:pt x="116" y="19"/>
                </a:cubicBezTo>
                <a:cubicBezTo>
                  <a:pt x="125" y="22"/>
                  <a:pt x="134" y="27"/>
                  <a:pt x="141" y="34"/>
                </a:cubicBezTo>
                <a:cubicBezTo>
                  <a:pt x="151" y="24"/>
                  <a:pt x="151" y="24"/>
                  <a:pt x="151" y="24"/>
                </a:cubicBezTo>
                <a:cubicBezTo>
                  <a:pt x="153" y="25"/>
                  <a:pt x="154" y="27"/>
                  <a:pt x="156" y="29"/>
                </a:cubicBezTo>
                <a:cubicBezTo>
                  <a:pt x="156" y="125"/>
                  <a:pt x="156" y="125"/>
                  <a:pt x="156" y="125"/>
                </a:cubicBezTo>
                <a:cubicBezTo>
                  <a:pt x="153" y="131"/>
                  <a:pt x="149" y="136"/>
                  <a:pt x="145" y="141"/>
                </a:cubicBezTo>
                <a:cubicBezTo>
                  <a:pt x="155" y="150"/>
                  <a:pt x="155" y="150"/>
                  <a:pt x="155" y="150"/>
                </a:cubicBezTo>
                <a:cubicBezTo>
                  <a:pt x="147" y="159"/>
                  <a:pt x="138" y="166"/>
                  <a:pt x="127" y="171"/>
                </a:cubicBezTo>
                <a:cubicBezTo>
                  <a:pt x="121" y="158"/>
                  <a:pt x="121" y="158"/>
                  <a:pt x="121" y="158"/>
                </a:cubicBezTo>
                <a:cubicBezTo>
                  <a:pt x="112" y="162"/>
                  <a:pt x="103" y="164"/>
                  <a:pt x="92" y="165"/>
                </a:cubicBezTo>
                <a:cubicBezTo>
                  <a:pt x="93" y="179"/>
                  <a:pt x="93" y="179"/>
                  <a:pt x="93" y="179"/>
                </a:cubicBezTo>
                <a:cubicBezTo>
                  <a:pt x="92" y="179"/>
                  <a:pt x="91" y="179"/>
                  <a:pt x="90" y="179"/>
                </a:cubicBezTo>
                <a:cubicBezTo>
                  <a:pt x="90" y="148"/>
                  <a:pt x="90" y="148"/>
                  <a:pt x="90" y="148"/>
                </a:cubicBezTo>
                <a:cubicBezTo>
                  <a:pt x="90" y="148"/>
                  <a:pt x="91" y="148"/>
                  <a:pt x="92" y="148"/>
                </a:cubicBezTo>
                <a:cubicBezTo>
                  <a:pt x="124" y="147"/>
                  <a:pt x="150" y="120"/>
                  <a:pt x="148" y="87"/>
                </a:cubicBezTo>
                <a:cubicBezTo>
                  <a:pt x="147" y="56"/>
                  <a:pt x="121" y="31"/>
                  <a:pt x="90" y="31"/>
                </a:cubicBezTo>
                <a:cubicBezTo>
                  <a:pt x="90" y="0"/>
                  <a:pt x="90" y="0"/>
                  <a:pt x="90" y="0"/>
                </a:cubicBezTo>
                <a:close/>
                <a:moveTo>
                  <a:pt x="90" y="124"/>
                </a:moveTo>
                <a:cubicBezTo>
                  <a:pt x="90" y="124"/>
                  <a:pt x="90" y="124"/>
                  <a:pt x="90" y="124"/>
                </a:cubicBezTo>
                <a:cubicBezTo>
                  <a:pt x="109" y="124"/>
                  <a:pt x="124" y="108"/>
                  <a:pt x="124" y="89"/>
                </a:cubicBezTo>
                <a:cubicBezTo>
                  <a:pt x="124" y="71"/>
                  <a:pt x="109" y="55"/>
                  <a:pt x="90" y="55"/>
                </a:cubicBezTo>
                <a:cubicBezTo>
                  <a:pt x="90" y="55"/>
                  <a:pt x="90" y="55"/>
                  <a:pt x="90" y="55"/>
                </a:cubicBezTo>
                <a:lnTo>
                  <a:pt x="90" y="124"/>
                </a:lnTo>
                <a:close/>
                <a:moveTo>
                  <a:pt x="38" y="145"/>
                </a:moveTo>
                <a:cubicBezTo>
                  <a:pt x="29" y="155"/>
                  <a:pt x="29" y="155"/>
                  <a:pt x="29" y="155"/>
                </a:cubicBezTo>
                <a:cubicBezTo>
                  <a:pt x="20" y="147"/>
                  <a:pt x="13" y="138"/>
                  <a:pt x="8" y="127"/>
                </a:cubicBezTo>
                <a:cubicBezTo>
                  <a:pt x="21" y="121"/>
                  <a:pt x="21" y="121"/>
                  <a:pt x="21" y="121"/>
                </a:cubicBezTo>
                <a:cubicBezTo>
                  <a:pt x="17" y="112"/>
                  <a:pt x="15" y="102"/>
                  <a:pt x="14" y="92"/>
                </a:cubicBezTo>
                <a:cubicBezTo>
                  <a:pt x="0" y="93"/>
                  <a:pt x="0" y="93"/>
                  <a:pt x="0" y="93"/>
                </a:cubicBezTo>
                <a:cubicBezTo>
                  <a:pt x="0" y="81"/>
                  <a:pt x="2" y="69"/>
                  <a:pt x="6" y="58"/>
                </a:cubicBezTo>
                <a:cubicBezTo>
                  <a:pt x="19" y="63"/>
                  <a:pt x="19" y="63"/>
                  <a:pt x="19" y="63"/>
                </a:cubicBezTo>
                <a:cubicBezTo>
                  <a:pt x="22" y="54"/>
                  <a:pt x="28" y="45"/>
                  <a:pt x="34" y="38"/>
                </a:cubicBezTo>
                <a:cubicBezTo>
                  <a:pt x="24" y="28"/>
                  <a:pt x="24" y="28"/>
                  <a:pt x="24" y="28"/>
                </a:cubicBezTo>
                <a:cubicBezTo>
                  <a:pt x="32" y="20"/>
                  <a:pt x="42" y="13"/>
                  <a:pt x="52" y="8"/>
                </a:cubicBezTo>
                <a:cubicBezTo>
                  <a:pt x="58" y="21"/>
                  <a:pt x="58" y="21"/>
                  <a:pt x="58" y="21"/>
                </a:cubicBezTo>
                <a:cubicBezTo>
                  <a:pt x="67" y="17"/>
                  <a:pt x="77" y="14"/>
                  <a:pt x="87" y="14"/>
                </a:cubicBezTo>
                <a:cubicBezTo>
                  <a:pt x="86" y="0"/>
                  <a:pt x="86" y="0"/>
                  <a:pt x="86" y="0"/>
                </a:cubicBezTo>
                <a:cubicBezTo>
                  <a:pt x="87" y="0"/>
                  <a:pt x="89" y="0"/>
                  <a:pt x="90" y="0"/>
                </a:cubicBezTo>
                <a:cubicBezTo>
                  <a:pt x="90" y="31"/>
                  <a:pt x="90" y="31"/>
                  <a:pt x="90" y="31"/>
                </a:cubicBezTo>
                <a:cubicBezTo>
                  <a:pt x="89" y="31"/>
                  <a:pt x="88" y="31"/>
                  <a:pt x="88" y="31"/>
                </a:cubicBezTo>
                <a:cubicBezTo>
                  <a:pt x="55" y="32"/>
                  <a:pt x="30" y="59"/>
                  <a:pt x="31" y="92"/>
                </a:cubicBezTo>
                <a:cubicBezTo>
                  <a:pt x="32" y="123"/>
                  <a:pt x="58" y="148"/>
                  <a:pt x="90" y="148"/>
                </a:cubicBezTo>
                <a:cubicBezTo>
                  <a:pt x="90" y="179"/>
                  <a:pt x="90" y="179"/>
                  <a:pt x="90" y="179"/>
                </a:cubicBezTo>
                <a:cubicBezTo>
                  <a:pt x="79" y="179"/>
                  <a:pt x="68" y="177"/>
                  <a:pt x="58" y="174"/>
                </a:cubicBezTo>
                <a:cubicBezTo>
                  <a:pt x="63" y="160"/>
                  <a:pt x="63" y="160"/>
                  <a:pt x="63" y="160"/>
                </a:cubicBezTo>
                <a:cubicBezTo>
                  <a:pt x="54" y="157"/>
                  <a:pt x="46" y="151"/>
                  <a:pt x="38" y="145"/>
                </a:cubicBezTo>
                <a:close/>
                <a:moveTo>
                  <a:pt x="90" y="55"/>
                </a:moveTo>
                <a:cubicBezTo>
                  <a:pt x="71" y="55"/>
                  <a:pt x="56" y="71"/>
                  <a:pt x="56" y="89"/>
                </a:cubicBezTo>
                <a:cubicBezTo>
                  <a:pt x="56" y="108"/>
                  <a:pt x="71" y="124"/>
                  <a:pt x="90" y="124"/>
                </a:cubicBezTo>
                <a:lnTo>
                  <a:pt x="90" y="55"/>
                </a:lnTo>
                <a:close/>
              </a:path>
            </a:pathLst>
          </a:custGeom>
          <a:solidFill>
            <a:srgbClr val="FDB817"/>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smtClean="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5" name="Freeform 62"/>
          <p:cNvSpPr>
            <a:spLocks noEditPoints="1"/>
          </p:cNvSpPr>
          <p:nvPr/>
        </p:nvSpPr>
        <p:spPr bwMode="auto">
          <a:xfrm>
            <a:off x="5705950" y="4964075"/>
            <a:ext cx="177453" cy="177453"/>
          </a:xfrm>
          <a:custGeom>
            <a:avLst/>
            <a:gdLst/>
            <a:ahLst/>
            <a:cxnLst>
              <a:cxn ang="0">
                <a:pos x="49" y="8"/>
              </a:cxn>
              <a:cxn ang="0">
                <a:pos x="62" y="10"/>
              </a:cxn>
              <a:cxn ang="0">
                <a:pos x="65" y="2"/>
              </a:cxn>
              <a:cxn ang="0">
                <a:pos x="81" y="12"/>
              </a:cxn>
              <a:cxn ang="0">
                <a:pos x="76" y="18"/>
              </a:cxn>
              <a:cxn ang="0">
                <a:pos x="86" y="31"/>
              </a:cxn>
              <a:cxn ang="0">
                <a:pos x="93" y="27"/>
              </a:cxn>
              <a:cxn ang="0">
                <a:pos x="98" y="46"/>
              </a:cxn>
              <a:cxn ang="0">
                <a:pos x="90" y="46"/>
              </a:cxn>
              <a:cxn ang="0">
                <a:pos x="88" y="62"/>
              </a:cxn>
              <a:cxn ang="0">
                <a:pos x="96" y="65"/>
              </a:cxn>
              <a:cxn ang="0">
                <a:pos x="86" y="82"/>
              </a:cxn>
              <a:cxn ang="0">
                <a:pos x="80" y="76"/>
              </a:cxn>
              <a:cxn ang="0">
                <a:pos x="68" y="86"/>
              </a:cxn>
              <a:cxn ang="0">
                <a:pos x="71" y="93"/>
              </a:cxn>
              <a:cxn ang="0">
                <a:pos x="52" y="98"/>
              </a:cxn>
              <a:cxn ang="0">
                <a:pos x="52" y="91"/>
              </a:cxn>
              <a:cxn ang="0">
                <a:pos x="49" y="91"/>
              </a:cxn>
              <a:cxn ang="0">
                <a:pos x="49" y="69"/>
              </a:cxn>
              <a:cxn ang="0">
                <a:pos x="68" y="55"/>
              </a:cxn>
              <a:cxn ang="0">
                <a:pos x="55" y="30"/>
              </a:cxn>
              <a:cxn ang="0">
                <a:pos x="49" y="29"/>
              </a:cxn>
              <a:cxn ang="0">
                <a:pos x="49" y="8"/>
              </a:cxn>
              <a:cxn ang="0">
                <a:pos x="12" y="68"/>
              </a:cxn>
              <a:cxn ang="0">
                <a:pos x="5" y="71"/>
              </a:cxn>
              <a:cxn ang="0">
                <a:pos x="0" y="53"/>
              </a:cxn>
              <a:cxn ang="0">
                <a:pos x="8" y="52"/>
              </a:cxn>
              <a:cxn ang="0">
                <a:pos x="10" y="36"/>
              </a:cxn>
              <a:cxn ang="0">
                <a:pos x="2" y="33"/>
              </a:cxn>
              <a:cxn ang="0">
                <a:pos x="12" y="17"/>
              </a:cxn>
              <a:cxn ang="0">
                <a:pos x="18" y="22"/>
              </a:cxn>
              <a:cxn ang="0">
                <a:pos x="30" y="12"/>
              </a:cxn>
              <a:cxn ang="0">
                <a:pos x="27" y="5"/>
              </a:cxn>
              <a:cxn ang="0">
                <a:pos x="46" y="0"/>
              </a:cxn>
              <a:cxn ang="0">
                <a:pos x="46" y="8"/>
              </a:cxn>
              <a:cxn ang="0">
                <a:pos x="49" y="8"/>
              </a:cxn>
              <a:cxn ang="0">
                <a:pos x="49" y="29"/>
              </a:cxn>
              <a:cxn ang="0">
                <a:pos x="30" y="43"/>
              </a:cxn>
              <a:cxn ang="0">
                <a:pos x="43" y="68"/>
              </a:cxn>
              <a:cxn ang="0">
                <a:pos x="49" y="69"/>
              </a:cxn>
              <a:cxn ang="0">
                <a:pos x="49" y="91"/>
              </a:cxn>
              <a:cxn ang="0">
                <a:pos x="36" y="89"/>
              </a:cxn>
              <a:cxn ang="0">
                <a:pos x="33" y="96"/>
              </a:cxn>
              <a:cxn ang="0">
                <a:pos x="17" y="86"/>
              </a:cxn>
              <a:cxn ang="0">
                <a:pos x="22" y="81"/>
              </a:cxn>
              <a:cxn ang="0">
                <a:pos x="12" y="68"/>
              </a:cxn>
            </a:cxnLst>
            <a:rect l="0" t="0" r="r" b="b"/>
            <a:pathLst>
              <a:path w="98" h="98">
                <a:moveTo>
                  <a:pt x="49" y="8"/>
                </a:moveTo>
                <a:cubicBezTo>
                  <a:pt x="53" y="8"/>
                  <a:pt x="58" y="8"/>
                  <a:pt x="62" y="10"/>
                </a:cubicBezTo>
                <a:cubicBezTo>
                  <a:pt x="65" y="2"/>
                  <a:pt x="65" y="2"/>
                  <a:pt x="65" y="2"/>
                </a:cubicBezTo>
                <a:cubicBezTo>
                  <a:pt x="71" y="4"/>
                  <a:pt x="77" y="8"/>
                  <a:pt x="81" y="12"/>
                </a:cubicBezTo>
                <a:cubicBezTo>
                  <a:pt x="76" y="18"/>
                  <a:pt x="76" y="18"/>
                  <a:pt x="76" y="18"/>
                </a:cubicBezTo>
                <a:cubicBezTo>
                  <a:pt x="80" y="21"/>
                  <a:pt x="84" y="26"/>
                  <a:pt x="86" y="31"/>
                </a:cubicBezTo>
                <a:cubicBezTo>
                  <a:pt x="93" y="27"/>
                  <a:pt x="93" y="27"/>
                  <a:pt x="93" y="27"/>
                </a:cubicBezTo>
                <a:cubicBezTo>
                  <a:pt x="96" y="33"/>
                  <a:pt x="98" y="39"/>
                  <a:pt x="98" y="46"/>
                </a:cubicBezTo>
                <a:cubicBezTo>
                  <a:pt x="90" y="46"/>
                  <a:pt x="90" y="46"/>
                  <a:pt x="90" y="46"/>
                </a:cubicBezTo>
                <a:cubicBezTo>
                  <a:pt x="91" y="51"/>
                  <a:pt x="90" y="57"/>
                  <a:pt x="88" y="62"/>
                </a:cubicBezTo>
                <a:cubicBezTo>
                  <a:pt x="96" y="65"/>
                  <a:pt x="96" y="65"/>
                  <a:pt x="96" y="65"/>
                </a:cubicBezTo>
                <a:cubicBezTo>
                  <a:pt x="94" y="71"/>
                  <a:pt x="90" y="77"/>
                  <a:pt x="86" y="82"/>
                </a:cubicBezTo>
                <a:cubicBezTo>
                  <a:pt x="80" y="76"/>
                  <a:pt x="80" y="76"/>
                  <a:pt x="80" y="76"/>
                </a:cubicBezTo>
                <a:cubicBezTo>
                  <a:pt x="77" y="81"/>
                  <a:pt x="72" y="84"/>
                  <a:pt x="68" y="86"/>
                </a:cubicBezTo>
                <a:cubicBezTo>
                  <a:pt x="71" y="93"/>
                  <a:pt x="71" y="93"/>
                  <a:pt x="71" y="93"/>
                </a:cubicBezTo>
                <a:cubicBezTo>
                  <a:pt x="65" y="96"/>
                  <a:pt x="59" y="98"/>
                  <a:pt x="52" y="98"/>
                </a:cubicBezTo>
                <a:cubicBezTo>
                  <a:pt x="52" y="91"/>
                  <a:pt x="52" y="91"/>
                  <a:pt x="52" y="91"/>
                </a:cubicBezTo>
                <a:cubicBezTo>
                  <a:pt x="51" y="91"/>
                  <a:pt x="50" y="91"/>
                  <a:pt x="49" y="91"/>
                </a:cubicBezTo>
                <a:cubicBezTo>
                  <a:pt x="49" y="69"/>
                  <a:pt x="49" y="69"/>
                  <a:pt x="49" y="69"/>
                </a:cubicBezTo>
                <a:cubicBezTo>
                  <a:pt x="57" y="69"/>
                  <a:pt x="65" y="64"/>
                  <a:pt x="68" y="55"/>
                </a:cubicBezTo>
                <a:cubicBezTo>
                  <a:pt x="72" y="45"/>
                  <a:pt x="66" y="34"/>
                  <a:pt x="55" y="30"/>
                </a:cubicBezTo>
                <a:cubicBezTo>
                  <a:pt x="53" y="29"/>
                  <a:pt x="51" y="29"/>
                  <a:pt x="49" y="29"/>
                </a:cubicBezTo>
                <a:lnTo>
                  <a:pt x="49" y="8"/>
                </a:lnTo>
                <a:close/>
                <a:moveTo>
                  <a:pt x="12" y="68"/>
                </a:moveTo>
                <a:cubicBezTo>
                  <a:pt x="5" y="71"/>
                  <a:pt x="5" y="71"/>
                  <a:pt x="5" y="71"/>
                </a:cubicBezTo>
                <a:cubicBezTo>
                  <a:pt x="2" y="65"/>
                  <a:pt x="0" y="59"/>
                  <a:pt x="0" y="53"/>
                </a:cubicBezTo>
                <a:cubicBezTo>
                  <a:pt x="8" y="52"/>
                  <a:pt x="8" y="52"/>
                  <a:pt x="8" y="52"/>
                </a:cubicBezTo>
                <a:cubicBezTo>
                  <a:pt x="7" y="47"/>
                  <a:pt x="8" y="41"/>
                  <a:pt x="10" y="36"/>
                </a:cubicBezTo>
                <a:cubicBezTo>
                  <a:pt x="2" y="33"/>
                  <a:pt x="2" y="33"/>
                  <a:pt x="2" y="33"/>
                </a:cubicBezTo>
                <a:cubicBezTo>
                  <a:pt x="4" y="27"/>
                  <a:pt x="8" y="21"/>
                  <a:pt x="12" y="17"/>
                </a:cubicBezTo>
                <a:cubicBezTo>
                  <a:pt x="18" y="22"/>
                  <a:pt x="18" y="22"/>
                  <a:pt x="18" y="22"/>
                </a:cubicBezTo>
                <a:cubicBezTo>
                  <a:pt x="21" y="18"/>
                  <a:pt x="26" y="14"/>
                  <a:pt x="30" y="12"/>
                </a:cubicBezTo>
                <a:cubicBezTo>
                  <a:pt x="27" y="5"/>
                  <a:pt x="27" y="5"/>
                  <a:pt x="27" y="5"/>
                </a:cubicBezTo>
                <a:cubicBezTo>
                  <a:pt x="33" y="2"/>
                  <a:pt x="39" y="0"/>
                  <a:pt x="46" y="0"/>
                </a:cubicBezTo>
                <a:cubicBezTo>
                  <a:pt x="46" y="8"/>
                  <a:pt x="46" y="8"/>
                  <a:pt x="46" y="8"/>
                </a:cubicBezTo>
                <a:cubicBezTo>
                  <a:pt x="47" y="8"/>
                  <a:pt x="48" y="8"/>
                  <a:pt x="49" y="8"/>
                </a:cubicBezTo>
                <a:cubicBezTo>
                  <a:pt x="49" y="29"/>
                  <a:pt x="49" y="29"/>
                  <a:pt x="49" y="29"/>
                </a:cubicBezTo>
                <a:cubicBezTo>
                  <a:pt x="41" y="29"/>
                  <a:pt x="33" y="34"/>
                  <a:pt x="30" y="43"/>
                </a:cubicBezTo>
                <a:cubicBezTo>
                  <a:pt x="26" y="53"/>
                  <a:pt x="32" y="65"/>
                  <a:pt x="43" y="68"/>
                </a:cubicBezTo>
                <a:cubicBezTo>
                  <a:pt x="45" y="69"/>
                  <a:pt x="47" y="69"/>
                  <a:pt x="49" y="69"/>
                </a:cubicBezTo>
                <a:cubicBezTo>
                  <a:pt x="49" y="91"/>
                  <a:pt x="49" y="91"/>
                  <a:pt x="49" y="91"/>
                </a:cubicBezTo>
                <a:cubicBezTo>
                  <a:pt x="45" y="91"/>
                  <a:pt x="40" y="90"/>
                  <a:pt x="36" y="89"/>
                </a:cubicBezTo>
                <a:cubicBezTo>
                  <a:pt x="33" y="96"/>
                  <a:pt x="33" y="96"/>
                  <a:pt x="33" y="96"/>
                </a:cubicBezTo>
                <a:cubicBezTo>
                  <a:pt x="27" y="94"/>
                  <a:pt x="21" y="91"/>
                  <a:pt x="17" y="86"/>
                </a:cubicBezTo>
                <a:cubicBezTo>
                  <a:pt x="22" y="81"/>
                  <a:pt x="22" y="81"/>
                  <a:pt x="22" y="81"/>
                </a:cubicBezTo>
                <a:cubicBezTo>
                  <a:pt x="18" y="77"/>
                  <a:pt x="14" y="73"/>
                  <a:pt x="12" y="68"/>
                </a:cubicBezTo>
                <a:close/>
              </a:path>
            </a:pathLst>
          </a:custGeom>
          <a:solidFill>
            <a:srgbClr val="7FBC41"/>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smtClean="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6" name="Freeform 63"/>
          <p:cNvSpPr>
            <a:spLocks noEditPoints="1"/>
          </p:cNvSpPr>
          <p:nvPr/>
        </p:nvSpPr>
        <p:spPr bwMode="auto">
          <a:xfrm>
            <a:off x="6388299" y="5361232"/>
            <a:ext cx="166891" cy="261954"/>
          </a:xfrm>
          <a:custGeom>
            <a:avLst/>
            <a:gdLst/>
            <a:ahLst/>
            <a:cxnLst>
              <a:cxn ang="0">
                <a:pos x="61" y="144"/>
              </a:cxn>
              <a:cxn ang="0">
                <a:pos x="78" y="127"/>
              </a:cxn>
              <a:cxn ang="0">
                <a:pos x="69" y="118"/>
              </a:cxn>
              <a:cxn ang="0">
                <a:pos x="80" y="94"/>
              </a:cxn>
              <a:cxn ang="0">
                <a:pos x="61" y="112"/>
              </a:cxn>
              <a:cxn ang="0">
                <a:pos x="61" y="144"/>
              </a:cxn>
              <a:cxn ang="0">
                <a:pos x="83" y="92"/>
              </a:cxn>
              <a:cxn ang="0">
                <a:pos x="92" y="92"/>
              </a:cxn>
              <a:cxn ang="0">
                <a:pos x="92" y="88"/>
              </a:cxn>
              <a:cxn ang="0">
                <a:pos x="83" y="92"/>
              </a:cxn>
              <a:cxn ang="0">
                <a:pos x="92" y="74"/>
              </a:cxn>
              <a:cxn ang="0">
                <a:pos x="92" y="67"/>
              </a:cxn>
              <a:cxn ang="0">
                <a:pos x="83" y="67"/>
              </a:cxn>
              <a:cxn ang="0">
                <a:pos x="92" y="74"/>
              </a:cxn>
              <a:cxn ang="0">
                <a:pos x="80" y="64"/>
              </a:cxn>
              <a:cxn ang="0">
                <a:pos x="69" y="40"/>
              </a:cxn>
              <a:cxn ang="0">
                <a:pos x="78" y="32"/>
              </a:cxn>
              <a:cxn ang="0">
                <a:pos x="60" y="14"/>
              </a:cxn>
              <a:cxn ang="0">
                <a:pos x="52" y="23"/>
              </a:cxn>
              <a:cxn ang="0">
                <a:pos x="25" y="12"/>
              </a:cxn>
              <a:cxn ang="0">
                <a:pos x="25" y="0"/>
              </a:cxn>
              <a:cxn ang="0">
                <a:pos x="0" y="0"/>
              </a:cxn>
              <a:cxn ang="0">
                <a:pos x="0" y="2"/>
              </a:cxn>
              <a:cxn ang="0">
                <a:pos x="80" y="64"/>
              </a:cxn>
            </a:cxnLst>
            <a:rect l="0" t="0" r="r" b="b"/>
            <a:pathLst>
              <a:path w="92" h="144">
                <a:moveTo>
                  <a:pt x="61" y="144"/>
                </a:moveTo>
                <a:cubicBezTo>
                  <a:pt x="78" y="127"/>
                  <a:pt x="78" y="127"/>
                  <a:pt x="78" y="127"/>
                </a:cubicBezTo>
                <a:cubicBezTo>
                  <a:pt x="69" y="118"/>
                  <a:pt x="69" y="118"/>
                  <a:pt x="69" y="118"/>
                </a:cubicBezTo>
                <a:cubicBezTo>
                  <a:pt x="74" y="111"/>
                  <a:pt x="78" y="103"/>
                  <a:pt x="80" y="94"/>
                </a:cubicBezTo>
                <a:cubicBezTo>
                  <a:pt x="72" y="98"/>
                  <a:pt x="66" y="104"/>
                  <a:pt x="61" y="112"/>
                </a:cubicBezTo>
                <a:cubicBezTo>
                  <a:pt x="55" y="122"/>
                  <a:pt x="55" y="135"/>
                  <a:pt x="61" y="144"/>
                </a:cubicBezTo>
                <a:close/>
                <a:moveTo>
                  <a:pt x="83" y="92"/>
                </a:moveTo>
                <a:cubicBezTo>
                  <a:pt x="92" y="92"/>
                  <a:pt x="92" y="92"/>
                  <a:pt x="92" y="92"/>
                </a:cubicBezTo>
                <a:cubicBezTo>
                  <a:pt x="92" y="88"/>
                  <a:pt x="92" y="88"/>
                  <a:pt x="92" y="88"/>
                </a:cubicBezTo>
                <a:cubicBezTo>
                  <a:pt x="89" y="89"/>
                  <a:pt x="86" y="90"/>
                  <a:pt x="83" y="92"/>
                </a:cubicBezTo>
                <a:close/>
                <a:moveTo>
                  <a:pt x="92" y="74"/>
                </a:moveTo>
                <a:cubicBezTo>
                  <a:pt x="92" y="67"/>
                  <a:pt x="92" y="67"/>
                  <a:pt x="92" y="67"/>
                </a:cubicBezTo>
                <a:cubicBezTo>
                  <a:pt x="83" y="67"/>
                  <a:pt x="83" y="67"/>
                  <a:pt x="83" y="67"/>
                </a:cubicBezTo>
                <a:cubicBezTo>
                  <a:pt x="92" y="74"/>
                  <a:pt x="92" y="74"/>
                  <a:pt x="92" y="74"/>
                </a:cubicBezTo>
                <a:close/>
                <a:moveTo>
                  <a:pt x="80" y="64"/>
                </a:moveTo>
                <a:cubicBezTo>
                  <a:pt x="78" y="55"/>
                  <a:pt x="74" y="47"/>
                  <a:pt x="69" y="40"/>
                </a:cubicBezTo>
                <a:cubicBezTo>
                  <a:pt x="78" y="32"/>
                  <a:pt x="78" y="32"/>
                  <a:pt x="78" y="32"/>
                </a:cubicBezTo>
                <a:cubicBezTo>
                  <a:pt x="60" y="14"/>
                  <a:pt x="60" y="14"/>
                  <a:pt x="60" y="14"/>
                </a:cubicBezTo>
                <a:cubicBezTo>
                  <a:pt x="52" y="23"/>
                  <a:pt x="52" y="23"/>
                  <a:pt x="52" y="23"/>
                </a:cubicBezTo>
                <a:cubicBezTo>
                  <a:pt x="44" y="17"/>
                  <a:pt x="35" y="13"/>
                  <a:pt x="25" y="12"/>
                </a:cubicBezTo>
                <a:cubicBezTo>
                  <a:pt x="25" y="0"/>
                  <a:pt x="25" y="0"/>
                  <a:pt x="25" y="0"/>
                </a:cubicBezTo>
                <a:cubicBezTo>
                  <a:pt x="0" y="0"/>
                  <a:pt x="0" y="0"/>
                  <a:pt x="0" y="0"/>
                </a:cubicBezTo>
                <a:cubicBezTo>
                  <a:pt x="0" y="2"/>
                  <a:pt x="0" y="2"/>
                  <a:pt x="0" y="2"/>
                </a:cubicBezTo>
                <a:lnTo>
                  <a:pt x="80" y="64"/>
                </a:lnTo>
                <a:close/>
              </a:path>
            </a:pathLst>
          </a:custGeom>
          <a:solidFill>
            <a:srgbClr val="8BC1C4"/>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smtClean="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7" name="Freeform 64"/>
          <p:cNvSpPr/>
          <p:nvPr/>
        </p:nvSpPr>
        <p:spPr bwMode="auto">
          <a:xfrm>
            <a:off x="6048180" y="4193002"/>
            <a:ext cx="293643" cy="27464"/>
          </a:xfrm>
          <a:custGeom>
            <a:avLst/>
            <a:gdLst/>
            <a:ahLst/>
            <a:cxnLst>
              <a:cxn ang="0">
                <a:pos x="155" y="0"/>
              </a:cxn>
              <a:cxn ang="0">
                <a:pos x="7" y="0"/>
              </a:cxn>
              <a:cxn ang="0">
                <a:pos x="0" y="7"/>
              </a:cxn>
              <a:cxn ang="0">
                <a:pos x="0" y="7"/>
              </a:cxn>
              <a:cxn ang="0">
                <a:pos x="7" y="15"/>
              </a:cxn>
              <a:cxn ang="0">
                <a:pos x="155" y="15"/>
              </a:cxn>
              <a:cxn ang="0">
                <a:pos x="162" y="7"/>
              </a:cxn>
              <a:cxn ang="0">
                <a:pos x="162" y="7"/>
              </a:cxn>
              <a:cxn ang="0">
                <a:pos x="155" y="0"/>
              </a:cxn>
            </a:cxnLst>
            <a:rect l="0" t="0" r="r" b="b"/>
            <a:pathLst>
              <a:path w="162" h="15">
                <a:moveTo>
                  <a:pt x="155" y="0"/>
                </a:moveTo>
                <a:cubicBezTo>
                  <a:pt x="7" y="0"/>
                  <a:pt x="7" y="0"/>
                  <a:pt x="7" y="0"/>
                </a:cubicBezTo>
                <a:cubicBezTo>
                  <a:pt x="3" y="0"/>
                  <a:pt x="0" y="3"/>
                  <a:pt x="0" y="7"/>
                </a:cubicBezTo>
                <a:cubicBezTo>
                  <a:pt x="0" y="7"/>
                  <a:pt x="0" y="7"/>
                  <a:pt x="0" y="7"/>
                </a:cubicBezTo>
                <a:cubicBezTo>
                  <a:pt x="0" y="11"/>
                  <a:pt x="3" y="15"/>
                  <a:pt x="7" y="15"/>
                </a:cubicBezTo>
                <a:cubicBezTo>
                  <a:pt x="155" y="15"/>
                  <a:pt x="155" y="15"/>
                  <a:pt x="155" y="15"/>
                </a:cubicBezTo>
                <a:cubicBezTo>
                  <a:pt x="159" y="15"/>
                  <a:pt x="162" y="11"/>
                  <a:pt x="162" y="7"/>
                </a:cubicBezTo>
                <a:cubicBezTo>
                  <a:pt x="162" y="7"/>
                  <a:pt x="162" y="7"/>
                  <a:pt x="162" y="7"/>
                </a:cubicBezTo>
                <a:cubicBezTo>
                  <a:pt x="162" y="3"/>
                  <a:pt x="159" y="0"/>
                  <a:pt x="155" y="0"/>
                </a:cubicBezTo>
                <a:close/>
              </a:path>
            </a:pathLst>
          </a:custGeom>
          <a:solidFill>
            <a:sysClr val="windowText" lastClr="000000">
              <a:lumMod val="65000"/>
              <a:lumOff val="35000"/>
            </a:sysClr>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smtClean="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8" name="Freeform 65"/>
          <p:cNvSpPr/>
          <p:nvPr/>
        </p:nvSpPr>
        <p:spPr bwMode="auto">
          <a:xfrm>
            <a:off x="6145357" y="5760501"/>
            <a:ext cx="99290" cy="97177"/>
          </a:xfrm>
          <a:custGeom>
            <a:avLst/>
            <a:gdLst/>
            <a:ahLst/>
            <a:cxnLst>
              <a:cxn ang="0">
                <a:pos x="22" y="3"/>
              </a:cxn>
              <a:cxn ang="0">
                <a:pos x="3" y="32"/>
              </a:cxn>
              <a:cxn ang="0">
                <a:pos x="31" y="51"/>
              </a:cxn>
              <a:cxn ang="0">
                <a:pos x="51" y="22"/>
              </a:cxn>
              <a:cxn ang="0">
                <a:pos x="22" y="3"/>
              </a:cxn>
            </a:cxnLst>
            <a:rect l="0" t="0" r="r" b="b"/>
            <a:pathLst>
              <a:path w="54" h="54">
                <a:moveTo>
                  <a:pt x="22" y="3"/>
                </a:moveTo>
                <a:cubicBezTo>
                  <a:pt x="9" y="5"/>
                  <a:pt x="0" y="18"/>
                  <a:pt x="3" y="32"/>
                </a:cubicBezTo>
                <a:cubicBezTo>
                  <a:pt x="5" y="45"/>
                  <a:pt x="18" y="54"/>
                  <a:pt x="31" y="51"/>
                </a:cubicBezTo>
                <a:cubicBezTo>
                  <a:pt x="45" y="49"/>
                  <a:pt x="54" y="36"/>
                  <a:pt x="51" y="22"/>
                </a:cubicBezTo>
                <a:cubicBezTo>
                  <a:pt x="48" y="9"/>
                  <a:pt x="36" y="0"/>
                  <a:pt x="22" y="3"/>
                </a:cubicBezTo>
                <a:close/>
              </a:path>
            </a:pathLst>
          </a:custGeom>
          <a:solidFill>
            <a:srgbClr val="5E5D5D"/>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smtClean="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9" name="Freeform 66"/>
          <p:cNvSpPr/>
          <p:nvPr/>
        </p:nvSpPr>
        <p:spPr bwMode="auto">
          <a:xfrm>
            <a:off x="5144016" y="4923938"/>
            <a:ext cx="540808" cy="669674"/>
          </a:xfrm>
          <a:custGeom>
            <a:avLst/>
            <a:gdLst/>
            <a:ahLst/>
            <a:cxnLst>
              <a:cxn ang="0">
                <a:pos x="253" y="13"/>
              </a:cxn>
              <a:cxn ang="0">
                <a:pos x="197" y="20"/>
              </a:cxn>
              <a:cxn ang="0">
                <a:pos x="33" y="229"/>
              </a:cxn>
              <a:cxn ang="0">
                <a:pos x="29" y="346"/>
              </a:cxn>
              <a:cxn ang="0">
                <a:pos x="29" y="346"/>
              </a:cxn>
              <a:cxn ang="0">
                <a:pos x="126" y="335"/>
              </a:cxn>
              <a:cxn ang="0">
                <a:pos x="261" y="162"/>
              </a:cxn>
              <a:cxn ang="0">
                <a:pos x="253" y="13"/>
              </a:cxn>
            </a:cxnLst>
            <a:rect l="0" t="0" r="r" b="b"/>
            <a:pathLst>
              <a:path w="299" h="370">
                <a:moveTo>
                  <a:pt x="253" y="13"/>
                </a:moveTo>
                <a:cubicBezTo>
                  <a:pt x="236" y="0"/>
                  <a:pt x="211" y="3"/>
                  <a:pt x="197" y="20"/>
                </a:cubicBezTo>
                <a:cubicBezTo>
                  <a:pt x="33" y="229"/>
                  <a:pt x="33" y="229"/>
                  <a:pt x="33" y="229"/>
                </a:cubicBezTo>
                <a:cubicBezTo>
                  <a:pt x="10" y="259"/>
                  <a:pt x="0" y="323"/>
                  <a:pt x="29" y="346"/>
                </a:cubicBezTo>
                <a:cubicBezTo>
                  <a:pt x="29" y="346"/>
                  <a:pt x="29" y="346"/>
                  <a:pt x="29" y="346"/>
                </a:cubicBezTo>
                <a:cubicBezTo>
                  <a:pt x="59" y="370"/>
                  <a:pt x="103" y="365"/>
                  <a:pt x="126" y="335"/>
                </a:cubicBezTo>
                <a:cubicBezTo>
                  <a:pt x="261" y="162"/>
                  <a:pt x="261" y="162"/>
                  <a:pt x="261" y="162"/>
                </a:cubicBezTo>
                <a:cubicBezTo>
                  <a:pt x="299" y="114"/>
                  <a:pt x="290" y="42"/>
                  <a:pt x="253" y="13"/>
                </a:cubicBezTo>
                <a:close/>
              </a:path>
            </a:pathLst>
          </a:custGeom>
          <a:solidFill>
            <a:srgbClr val="E7D1A7"/>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smtClean="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0" name="Freeform 67"/>
          <p:cNvSpPr/>
          <p:nvPr/>
        </p:nvSpPr>
        <p:spPr bwMode="auto">
          <a:xfrm>
            <a:off x="5152466" y="5378132"/>
            <a:ext cx="456307" cy="485883"/>
          </a:xfrm>
          <a:custGeom>
            <a:avLst/>
            <a:gdLst/>
            <a:ahLst/>
            <a:cxnLst>
              <a:cxn ang="0">
                <a:pos x="62" y="24"/>
              </a:cxn>
              <a:cxn ang="0">
                <a:pos x="36" y="179"/>
              </a:cxn>
              <a:cxn ang="0">
                <a:pos x="190" y="244"/>
              </a:cxn>
              <a:cxn ang="0">
                <a:pos x="217" y="90"/>
              </a:cxn>
              <a:cxn ang="0">
                <a:pos x="62" y="24"/>
              </a:cxn>
            </a:cxnLst>
            <a:rect l="0" t="0" r="r" b="b"/>
            <a:pathLst>
              <a:path w="252" h="269">
                <a:moveTo>
                  <a:pt x="62" y="24"/>
                </a:moveTo>
                <a:cubicBezTo>
                  <a:pt x="12" y="49"/>
                  <a:pt x="0" y="118"/>
                  <a:pt x="36" y="179"/>
                </a:cubicBezTo>
                <a:cubicBezTo>
                  <a:pt x="71" y="240"/>
                  <a:pt x="140" y="269"/>
                  <a:pt x="190" y="244"/>
                </a:cubicBezTo>
                <a:cubicBezTo>
                  <a:pt x="240" y="219"/>
                  <a:pt x="252" y="150"/>
                  <a:pt x="217" y="90"/>
                </a:cubicBezTo>
                <a:cubicBezTo>
                  <a:pt x="181" y="29"/>
                  <a:pt x="112" y="0"/>
                  <a:pt x="62" y="24"/>
                </a:cubicBezTo>
                <a:close/>
              </a:path>
            </a:pathLst>
          </a:custGeom>
          <a:solidFill>
            <a:srgbClr val="E7D1A7"/>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smtClean="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1" name="Freeform 68"/>
          <p:cNvSpPr/>
          <p:nvPr/>
        </p:nvSpPr>
        <p:spPr bwMode="auto">
          <a:xfrm>
            <a:off x="5416534" y="4951400"/>
            <a:ext cx="154216" cy="152102"/>
          </a:xfrm>
          <a:custGeom>
            <a:avLst/>
            <a:gdLst/>
            <a:ahLst/>
            <a:cxnLst>
              <a:cxn ang="0">
                <a:pos x="0" y="65"/>
              </a:cxn>
              <a:cxn ang="0">
                <a:pos x="63" y="84"/>
              </a:cxn>
              <a:cxn ang="0">
                <a:pos x="52" y="0"/>
              </a:cxn>
              <a:cxn ang="0">
                <a:pos x="0" y="65"/>
              </a:cxn>
            </a:cxnLst>
            <a:rect l="0" t="0" r="r" b="b"/>
            <a:pathLst>
              <a:path w="85" h="84">
                <a:moveTo>
                  <a:pt x="0" y="65"/>
                </a:moveTo>
                <a:cubicBezTo>
                  <a:pt x="27" y="77"/>
                  <a:pt x="40" y="82"/>
                  <a:pt x="63" y="84"/>
                </a:cubicBezTo>
                <a:cubicBezTo>
                  <a:pt x="85" y="56"/>
                  <a:pt x="76" y="9"/>
                  <a:pt x="52" y="0"/>
                </a:cubicBezTo>
                <a:cubicBezTo>
                  <a:pt x="38" y="7"/>
                  <a:pt x="10" y="51"/>
                  <a:pt x="0" y="65"/>
                </a:cubicBezTo>
                <a:close/>
              </a:path>
            </a:pathLst>
          </a:custGeom>
          <a:solidFill>
            <a:srgbClr val="F7ECD9"/>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smtClean="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2" name="Freeform 69"/>
          <p:cNvSpPr/>
          <p:nvPr/>
        </p:nvSpPr>
        <p:spPr bwMode="auto">
          <a:xfrm>
            <a:off x="6838267" y="5720362"/>
            <a:ext cx="809101" cy="918952"/>
          </a:xfrm>
          <a:custGeom>
            <a:avLst/>
            <a:gdLst/>
            <a:ahLst/>
            <a:cxnLst>
              <a:cxn ang="0">
                <a:pos x="0" y="71"/>
              </a:cxn>
              <a:cxn ang="0">
                <a:pos x="108" y="356"/>
              </a:cxn>
              <a:cxn ang="0">
                <a:pos x="346" y="435"/>
              </a:cxn>
              <a:cxn ang="0">
                <a:pos x="383" y="355"/>
              </a:cxn>
              <a:cxn ang="0">
                <a:pos x="251" y="0"/>
              </a:cxn>
              <a:cxn ang="0">
                <a:pos x="0" y="71"/>
              </a:cxn>
            </a:cxnLst>
            <a:rect l="0" t="0" r="r" b="b"/>
            <a:pathLst>
              <a:path w="383" h="435">
                <a:moveTo>
                  <a:pt x="0" y="71"/>
                </a:moveTo>
                <a:lnTo>
                  <a:pt x="108" y="356"/>
                </a:lnTo>
                <a:lnTo>
                  <a:pt x="346" y="435"/>
                </a:lnTo>
                <a:lnTo>
                  <a:pt x="383" y="355"/>
                </a:lnTo>
                <a:lnTo>
                  <a:pt x="251" y="0"/>
                </a:lnTo>
                <a:lnTo>
                  <a:pt x="0" y="71"/>
                </a:lnTo>
                <a:close/>
              </a:path>
            </a:pathLst>
          </a:custGeom>
          <a:solidFill>
            <a:srgbClr val="E7D1A7"/>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smtClean="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3" name="Freeform 70"/>
          <p:cNvSpPr/>
          <p:nvPr/>
        </p:nvSpPr>
        <p:spPr bwMode="auto">
          <a:xfrm>
            <a:off x="6861506" y="5830214"/>
            <a:ext cx="815438" cy="764737"/>
          </a:xfrm>
          <a:custGeom>
            <a:avLst/>
            <a:gdLst/>
            <a:ahLst/>
            <a:cxnLst>
              <a:cxn ang="0">
                <a:pos x="58" y="287"/>
              </a:cxn>
              <a:cxn ang="0">
                <a:pos x="388" y="102"/>
              </a:cxn>
              <a:cxn ang="0">
                <a:pos x="58" y="287"/>
              </a:cxn>
            </a:cxnLst>
            <a:rect l="0" t="0" r="r" b="b"/>
            <a:pathLst>
              <a:path w="451" h="422">
                <a:moveTo>
                  <a:pt x="58" y="287"/>
                </a:moveTo>
                <a:cubicBezTo>
                  <a:pt x="0" y="162"/>
                  <a:pt x="342" y="0"/>
                  <a:pt x="388" y="102"/>
                </a:cubicBezTo>
                <a:cubicBezTo>
                  <a:pt x="451" y="239"/>
                  <a:pt x="120" y="422"/>
                  <a:pt x="58" y="287"/>
                </a:cubicBezTo>
                <a:close/>
              </a:path>
            </a:pathLst>
          </a:custGeom>
          <a:solidFill>
            <a:sysClr val="windowText" lastClr="000000">
              <a:lumMod val="75000"/>
              <a:lumOff val="25000"/>
            </a:sysClr>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smtClean="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4" name="Freeform 71"/>
          <p:cNvSpPr/>
          <p:nvPr/>
        </p:nvSpPr>
        <p:spPr bwMode="auto">
          <a:xfrm>
            <a:off x="6850943" y="5758388"/>
            <a:ext cx="758400" cy="707699"/>
          </a:xfrm>
          <a:custGeom>
            <a:avLst/>
            <a:gdLst/>
            <a:ahLst/>
            <a:cxnLst>
              <a:cxn ang="0">
                <a:pos x="54" y="266"/>
              </a:cxn>
              <a:cxn ang="0">
                <a:pos x="360" y="94"/>
              </a:cxn>
              <a:cxn ang="0">
                <a:pos x="54" y="266"/>
              </a:cxn>
            </a:cxnLst>
            <a:rect l="0" t="0" r="r" b="b"/>
            <a:pathLst>
              <a:path w="419" h="391">
                <a:moveTo>
                  <a:pt x="54" y="266"/>
                </a:moveTo>
                <a:cubicBezTo>
                  <a:pt x="0" y="150"/>
                  <a:pt x="317" y="0"/>
                  <a:pt x="360" y="94"/>
                </a:cubicBezTo>
                <a:cubicBezTo>
                  <a:pt x="419" y="221"/>
                  <a:pt x="111" y="391"/>
                  <a:pt x="54" y="266"/>
                </a:cubicBezTo>
                <a:close/>
              </a:path>
            </a:pathLst>
          </a:custGeom>
          <a:solidFill>
            <a:sysClr val="window" lastClr="FFFFFF">
              <a:lumMod val="75000"/>
            </a:sysClr>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smtClean="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5" name="Freeform 72"/>
          <p:cNvSpPr/>
          <p:nvPr/>
        </p:nvSpPr>
        <p:spPr bwMode="auto">
          <a:xfrm>
            <a:off x="6899532" y="5787963"/>
            <a:ext cx="811213" cy="880927"/>
          </a:xfrm>
          <a:custGeom>
            <a:avLst/>
            <a:gdLst/>
            <a:ahLst/>
            <a:cxnLst>
              <a:cxn ang="0">
                <a:pos x="227" y="0"/>
              </a:cxn>
              <a:cxn ang="0">
                <a:pos x="384" y="342"/>
              </a:cxn>
              <a:cxn ang="0">
                <a:pos x="358" y="417"/>
              </a:cxn>
              <a:cxn ang="0">
                <a:pos x="91" y="328"/>
              </a:cxn>
              <a:cxn ang="0">
                <a:pos x="0" y="128"/>
              </a:cxn>
              <a:cxn ang="0">
                <a:pos x="227" y="0"/>
              </a:cxn>
            </a:cxnLst>
            <a:rect l="0" t="0" r="r" b="b"/>
            <a:pathLst>
              <a:path w="384" h="417">
                <a:moveTo>
                  <a:pt x="227" y="0"/>
                </a:moveTo>
                <a:lnTo>
                  <a:pt x="384" y="342"/>
                </a:lnTo>
                <a:lnTo>
                  <a:pt x="358" y="417"/>
                </a:lnTo>
                <a:lnTo>
                  <a:pt x="91" y="328"/>
                </a:lnTo>
                <a:lnTo>
                  <a:pt x="0" y="128"/>
                </a:lnTo>
                <a:lnTo>
                  <a:pt x="227" y="0"/>
                </a:lnTo>
                <a:close/>
              </a:path>
            </a:pathLst>
          </a:custGeom>
          <a:solidFill>
            <a:srgbClr val="E7D1A7"/>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smtClean="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6" name="Freeform 73"/>
          <p:cNvSpPr/>
          <p:nvPr/>
        </p:nvSpPr>
        <p:spPr bwMode="auto">
          <a:xfrm>
            <a:off x="6962908" y="5864014"/>
            <a:ext cx="741500" cy="722486"/>
          </a:xfrm>
          <a:custGeom>
            <a:avLst/>
            <a:gdLst/>
            <a:ahLst/>
            <a:cxnLst>
              <a:cxn ang="0">
                <a:pos x="254" y="0"/>
              </a:cxn>
              <a:cxn ang="0">
                <a:pos x="410" y="341"/>
              </a:cxn>
              <a:cxn ang="0">
                <a:pos x="389" y="398"/>
              </a:cxn>
              <a:cxn ang="0">
                <a:pos x="277" y="153"/>
              </a:cxn>
              <a:cxn ang="0">
                <a:pos x="34" y="250"/>
              </a:cxn>
              <a:cxn ang="0">
                <a:pos x="0" y="183"/>
              </a:cxn>
              <a:cxn ang="0">
                <a:pos x="220" y="97"/>
              </a:cxn>
              <a:cxn ang="0">
                <a:pos x="254" y="0"/>
              </a:cxn>
            </a:cxnLst>
            <a:rect l="0" t="0" r="r" b="b"/>
            <a:pathLst>
              <a:path w="410" h="398">
                <a:moveTo>
                  <a:pt x="254" y="0"/>
                </a:moveTo>
                <a:cubicBezTo>
                  <a:pt x="410" y="341"/>
                  <a:pt x="410" y="341"/>
                  <a:pt x="410" y="341"/>
                </a:cubicBezTo>
                <a:cubicBezTo>
                  <a:pt x="389" y="398"/>
                  <a:pt x="389" y="398"/>
                  <a:pt x="389" y="398"/>
                </a:cubicBezTo>
                <a:cubicBezTo>
                  <a:pt x="277" y="153"/>
                  <a:pt x="277" y="153"/>
                  <a:pt x="277" y="153"/>
                </a:cubicBezTo>
                <a:cubicBezTo>
                  <a:pt x="34" y="250"/>
                  <a:pt x="34" y="250"/>
                  <a:pt x="34" y="250"/>
                </a:cubicBezTo>
                <a:cubicBezTo>
                  <a:pt x="0" y="183"/>
                  <a:pt x="0" y="183"/>
                  <a:pt x="0" y="183"/>
                </a:cubicBezTo>
                <a:cubicBezTo>
                  <a:pt x="81" y="188"/>
                  <a:pt x="156" y="175"/>
                  <a:pt x="220" y="97"/>
                </a:cubicBezTo>
                <a:cubicBezTo>
                  <a:pt x="245" y="66"/>
                  <a:pt x="252" y="34"/>
                  <a:pt x="254" y="0"/>
                </a:cubicBezTo>
                <a:close/>
              </a:path>
            </a:pathLst>
          </a:custGeom>
          <a:solidFill>
            <a:srgbClr val="D5B275"/>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smtClean="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7" name="Freeform 74"/>
          <p:cNvSpPr/>
          <p:nvPr/>
        </p:nvSpPr>
        <p:spPr bwMode="auto">
          <a:xfrm>
            <a:off x="6948119" y="5927390"/>
            <a:ext cx="777412" cy="735161"/>
          </a:xfrm>
          <a:custGeom>
            <a:avLst/>
            <a:gdLst/>
            <a:ahLst/>
            <a:cxnLst>
              <a:cxn ang="0">
                <a:pos x="306" y="0"/>
              </a:cxn>
              <a:cxn ang="0">
                <a:pos x="430" y="270"/>
              </a:cxn>
              <a:cxn ang="0">
                <a:pos x="382" y="406"/>
              </a:cxn>
              <a:cxn ang="0">
                <a:pos x="57" y="297"/>
              </a:cxn>
              <a:cxn ang="0">
                <a:pos x="0" y="172"/>
              </a:cxn>
              <a:cxn ang="0">
                <a:pos x="186" y="129"/>
              </a:cxn>
              <a:cxn ang="0">
                <a:pos x="306" y="0"/>
              </a:cxn>
            </a:cxnLst>
            <a:rect l="0" t="0" r="r" b="b"/>
            <a:pathLst>
              <a:path w="430" h="406">
                <a:moveTo>
                  <a:pt x="306" y="0"/>
                </a:moveTo>
                <a:cubicBezTo>
                  <a:pt x="430" y="270"/>
                  <a:pt x="430" y="270"/>
                  <a:pt x="430" y="270"/>
                </a:cubicBezTo>
                <a:cubicBezTo>
                  <a:pt x="382" y="406"/>
                  <a:pt x="382" y="406"/>
                  <a:pt x="382" y="406"/>
                </a:cubicBezTo>
                <a:cubicBezTo>
                  <a:pt x="57" y="297"/>
                  <a:pt x="57" y="297"/>
                  <a:pt x="57" y="297"/>
                </a:cubicBezTo>
                <a:cubicBezTo>
                  <a:pt x="0" y="172"/>
                  <a:pt x="0" y="172"/>
                  <a:pt x="0" y="172"/>
                </a:cubicBezTo>
                <a:cubicBezTo>
                  <a:pt x="73" y="173"/>
                  <a:pt x="135" y="159"/>
                  <a:pt x="186" y="129"/>
                </a:cubicBezTo>
                <a:cubicBezTo>
                  <a:pt x="236" y="100"/>
                  <a:pt x="276" y="57"/>
                  <a:pt x="306" y="0"/>
                </a:cubicBezTo>
                <a:close/>
              </a:path>
            </a:pathLst>
          </a:custGeom>
          <a:solidFill>
            <a:sysClr val="window" lastClr="FFFFFF">
              <a:lumMod val="85000"/>
            </a:sysClr>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smtClean="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8" name="Freeform 75"/>
          <p:cNvSpPr/>
          <p:nvPr/>
        </p:nvSpPr>
        <p:spPr bwMode="auto">
          <a:xfrm>
            <a:off x="6965019" y="6016117"/>
            <a:ext cx="995004" cy="842901"/>
          </a:xfrm>
          <a:custGeom>
            <a:avLst/>
            <a:gdLst/>
            <a:ahLst/>
            <a:cxnLst>
              <a:cxn ang="0">
                <a:pos x="330" y="0"/>
              </a:cxn>
              <a:cxn ang="0">
                <a:pos x="549" y="466"/>
              </a:cxn>
              <a:cxn ang="0">
                <a:pos x="459" y="466"/>
              </a:cxn>
              <a:cxn ang="0">
                <a:pos x="111" y="466"/>
              </a:cxn>
              <a:cxn ang="0">
                <a:pos x="0" y="185"/>
              </a:cxn>
              <a:cxn ang="0">
                <a:pos x="201" y="139"/>
              </a:cxn>
              <a:cxn ang="0">
                <a:pos x="330" y="0"/>
              </a:cxn>
            </a:cxnLst>
            <a:rect l="0" t="0" r="r" b="b"/>
            <a:pathLst>
              <a:path w="549" h="466">
                <a:moveTo>
                  <a:pt x="330" y="0"/>
                </a:moveTo>
                <a:cubicBezTo>
                  <a:pt x="549" y="466"/>
                  <a:pt x="549" y="466"/>
                  <a:pt x="549" y="466"/>
                </a:cubicBezTo>
                <a:cubicBezTo>
                  <a:pt x="459" y="466"/>
                  <a:pt x="459" y="466"/>
                  <a:pt x="459" y="466"/>
                </a:cubicBezTo>
                <a:cubicBezTo>
                  <a:pt x="111" y="466"/>
                  <a:pt x="111" y="466"/>
                  <a:pt x="111" y="466"/>
                </a:cubicBezTo>
                <a:cubicBezTo>
                  <a:pt x="0" y="185"/>
                  <a:pt x="0" y="185"/>
                  <a:pt x="0" y="185"/>
                </a:cubicBezTo>
                <a:cubicBezTo>
                  <a:pt x="79" y="187"/>
                  <a:pt x="146" y="171"/>
                  <a:pt x="201" y="139"/>
                </a:cubicBezTo>
                <a:cubicBezTo>
                  <a:pt x="255" y="108"/>
                  <a:pt x="298" y="61"/>
                  <a:pt x="330" y="0"/>
                </a:cubicBezTo>
                <a:close/>
              </a:path>
            </a:pathLst>
          </a:custGeom>
          <a:solidFill>
            <a:sysClr val="windowText" lastClr="000000">
              <a:lumMod val="65000"/>
              <a:lumOff val="35000"/>
            </a:sysClr>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smtClean="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9" name="Freeform 76"/>
          <p:cNvSpPr/>
          <p:nvPr/>
        </p:nvSpPr>
        <p:spPr bwMode="auto">
          <a:xfrm>
            <a:off x="6386186" y="5399257"/>
            <a:ext cx="523908" cy="627423"/>
          </a:xfrm>
          <a:custGeom>
            <a:avLst/>
            <a:gdLst/>
            <a:ahLst/>
            <a:cxnLst>
              <a:cxn ang="0">
                <a:pos x="24" y="19"/>
              </a:cxn>
              <a:cxn ang="0">
                <a:pos x="10" y="65"/>
              </a:cxn>
              <a:cxn ang="0">
                <a:pos x="120" y="233"/>
              </a:cxn>
              <a:cxn ang="0">
                <a:pos x="261" y="331"/>
              </a:cxn>
              <a:cxn ang="0">
                <a:pos x="235" y="196"/>
              </a:cxn>
              <a:cxn ang="0">
                <a:pos x="144" y="64"/>
              </a:cxn>
              <a:cxn ang="0">
                <a:pos x="24" y="19"/>
              </a:cxn>
            </a:cxnLst>
            <a:rect l="0" t="0" r="r" b="b"/>
            <a:pathLst>
              <a:path w="289" h="346">
                <a:moveTo>
                  <a:pt x="24" y="19"/>
                </a:moveTo>
                <a:cubicBezTo>
                  <a:pt x="8" y="28"/>
                  <a:pt x="0" y="49"/>
                  <a:pt x="10" y="65"/>
                </a:cubicBezTo>
                <a:cubicBezTo>
                  <a:pt x="120" y="233"/>
                  <a:pt x="120" y="233"/>
                  <a:pt x="120" y="233"/>
                </a:cubicBezTo>
                <a:cubicBezTo>
                  <a:pt x="138" y="260"/>
                  <a:pt x="232" y="346"/>
                  <a:pt x="261" y="331"/>
                </a:cubicBezTo>
                <a:cubicBezTo>
                  <a:pt x="289" y="315"/>
                  <a:pt x="253" y="223"/>
                  <a:pt x="235" y="196"/>
                </a:cubicBezTo>
                <a:cubicBezTo>
                  <a:pt x="144" y="64"/>
                  <a:pt x="144" y="64"/>
                  <a:pt x="144" y="64"/>
                </a:cubicBezTo>
                <a:cubicBezTo>
                  <a:pt x="114" y="20"/>
                  <a:pt x="59" y="0"/>
                  <a:pt x="24" y="19"/>
                </a:cubicBezTo>
                <a:close/>
              </a:path>
            </a:pathLst>
          </a:custGeom>
          <a:solidFill>
            <a:srgbClr val="D5B275"/>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smtClean="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0" name="Freeform 77"/>
          <p:cNvSpPr/>
          <p:nvPr/>
        </p:nvSpPr>
        <p:spPr bwMode="auto">
          <a:xfrm>
            <a:off x="6400974" y="5477422"/>
            <a:ext cx="128865" cy="139427"/>
          </a:xfrm>
          <a:custGeom>
            <a:avLst/>
            <a:gdLst/>
            <a:ahLst/>
            <a:cxnLst>
              <a:cxn ang="0">
                <a:pos x="38" y="77"/>
              </a:cxn>
              <a:cxn ang="0">
                <a:pos x="71" y="36"/>
              </a:cxn>
              <a:cxn ang="0">
                <a:pos x="0" y="16"/>
              </a:cxn>
              <a:cxn ang="0">
                <a:pos x="38" y="77"/>
              </a:cxn>
            </a:cxnLst>
            <a:rect l="0" t="0" r="r" b="b"/>
            <a:pathLst>
              <a:path w="71" h="77">
                <a:moveTo>
                  <a:pt x="38" y="77"/>
                </a:moveTo>
                <a:cubicBezTo>
                  <a:pt x="58" y="59"/>
                  <a:pt x="61" y="54"/>
                  <a:pt x="71" y="36"/>
                </a:cubicBezTo>
                <a:cubicBezTo>
                  <a:pt x="56" y="9"/>
                  <a:pt x="15" y="0"/>
                  <a:pt x="0" y="16"/>
                </a:cubicBezTo>
                <a:cubicBezTo>
                  <a:pt x="2" y="30"/>
                  <a:pt x="30" y="68"/>
                  <a:pt x="38" y="77"/>
                </a:cubicBezTo>
                <a:close/>
              </a:path>
            </a:pathLst>
          </a:custGeom>
          <a:solidFill>
            <a:srgbClr val="E0BF86"/>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smtClean="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1" name="Freeform 78"/>
          <p:cNvSpPr/>
          <p:nvPr/>
        </p:nvSpPr>
        <p:spPr bwMode="auto">
          <a:xfrm>
            <a:off x="6295347" y="4795073"/>
            <a:ext cx="1164006" cy="1375259"/>
          </a:xfrm>
          <a:custGeom>
            <a:avLst/>
            <a:gdLst/>
            <a:ahLst/>
            <a:cxnLst>
              <a:cxn ang="0">
                <a:pos x="142" y="67"/>
              </a:cxn>
              <a:cxn ang="0">
                <a:pos x="200" y="217"/>
              </a:cxn>
              <a:cxn ang="0">
                <a:pos x="311" y="211"/>
              </a:cxn>
              <a:cxn ang="0">
                <a:pos x="416" y="188"/>
              </a:cxn>
              <a:cxn ang="0">
                <a:pos x="523" y="190"/>
              </a:cxn>
              <a:cxn ang="0">
                <a:pos x="615" y="422"/>
              </a:cxn>
              <a:cxn ang="0">
                <a:pos x="598" y="672"/>
              </a:cxn>
              <a:cxn ang="0">
                <a:pos x="489" y="685"/>
              </a:cxn>
              <a:cxn ang="0">
                <a:pos x="346" y="714"/>
              </a:cxn>
              <a:cxn ang="0">
                <a:pos x="247" y="627"/>
              </a:cxn>
              <a:cxn ang="0">
                <a:pos x="33" y="109"/>
              </a:cxn>
              <a:cxn ang="0">
                <a:pos x="142" y="67"/>
              </a:cxn>
            </a:cxnLst>
            <a:rect l="0" t="0" r="r" b="b"/>
            <a:pathLst>
              <a:path w="643" h="760">
                <a:moveTo>
                  <a:pt x="142" y="67"/>
                </a:moveTo>
                <a:cubicBezTo>
                  <a:pt x="200" y="217"/>
                  <a:pt x="200" y="217"/>
                  <a:pt x="200" y="217"/>
                </a:cubicBezTo>
                <a:cubicBezTo>
                  <a:pt x="211" y="169"/>
                  <a:pt x="285" y="164"/>
                  <a:pt x="311" y="211"/>
                </a:cubicBezTo>
                <a:cubicBezTo>
                  <a:pt x="315" y="160"/>
                  <a:pt x="385" y="150"/>
                  <a:pt x="416" y="188"/>
                </a:cubicBezTo>
                <a:cubicBezTo>
                  <a:pt x="428" y="142"/>
                  <a:pt x="503" y="140"/>
                  <a:pt x="523" y="190"/>
                </a:cubicBezTo>
                <a:cubicBezTo>
                  <a:pt x="615" y="422"/>
                  <a:pt x="615" y="422"/>
                  <a:pt x="615" y="422"/>
                </a:cubicBezTo>
                <a:cubicBezTo>
                  <a:pt x="643" y="493"/>
                  <a:pt x="620" y="627"/>
                  <a:pt x="598" y="672"/>
                </a:cubicBezTo>
                <a:cubicBezTo>
                  <a:pt x="577" y="715"/>
                  <a:pt x="519" y="667"/>
                  <a:pt x="489" y="685"/>
                </a:cubicBezTo>
                <a:cubicBezTo>
                  <a:pt x="438" y="716"/>
                  <a:pt x="410" y="760"/>
                  <a:pt x="346" y="714"/>
                </a:cubicBezTo>
                <a:cubicBezTo>
                  <a:pt x="299" y="681"/>
                  <a:pt x="262" y="662"/>
                  <a:pt x="247" y="627"/>
                </a:cubicBezTo>
                <a:cubicBezTo>
                  <a:pt x="33" y="109"/>
                  <a:pt x="33" y="109"/>
                  <a:pt x="33" y="109"/>
                </a:cubicBezTo>
                <a:cubicBezTo>
                  <a:pt x="0" y="28"/>
                  <a:pt x="117" y="0"/>
                  <a:pt x="142" y="67"/>
                </a:cubicBezTo>
                <a:close/>
              </a:path>
            </a:pathLst>
          </a:custGeom>
          <a:solidFill>
            <a:srgbClr val="E7D1A7"/>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smtClean="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2" name="Freeform 79"/>
          <p:cNvSpPr/>
          <p:nvPr/>
        </p:nvSpPr>
        <p:spPr bwMode="auto">
          <a:xfrm>
            <a:off x="6331260" y="4820423"/>
            <a:ext cx="211253" cy="196466"/>
          </a:xfrm>
          <a:custGeom>
            <a:avLst/>
            <a:gdLst/>
            <a:ahLst/>
            <a:cxnLst>
              <a:cxn ang="0">
                <a:pos x="107" y="50"/>
              </a:cxn>
              <a:cxn ang="0">
                <a:pos x="117" y="76"/>
              </a:cxn>
              <a:cxn ang="0">
                <a:pos x="33" y="108"/>
              </a:cxn>
              <a:cxn ang="0">
                <a:pos x="24" y="84"/>
              </a:cxn>
              <a:cxn ang="0">
                <a:pos x="107" y="50"/>
              </a:cxn>
            </a:cxnLst>
            <a:rect l="0" t="0" r="r" b="b"/>
            <a:pathLst>
              <a:path w="117" h="108">
                <a:moveTo>
                  <a:pt x="107" y="50"/>
                </a:moveTo>
                <a:cubicBezTo>
                  <a:pt x="117" y="76"/>
                  <a:pt x="117" y="76"/>
                  <a:pt x="117" y="76"/>
                </a:cubicBezTo>
                <a:cubicBezTo>
                  <a:pt x="97" y="93"/>
                  <a:pt x="66" y="106"/>
                  <a:pt x="33" y="108"/>
                </a:cubicBezTo>
                <a:cubicBezTo>
                  <a:pt x="24" y="84"/>
                  <a:pt x="24" y="84"/>
                  <a:pt x="24" y="84"/>
                </a:cubicBezTo>
                <a:cubicBezTo>
                  <a:pt x="0" y="24"/>
                  <a:pt x="87" y="0"/>
                  <a:pt x="107" y="50"/>
                </a:cubicBezTo>
                <a:close/>
              </a:path>
            </a:pathLst>
          </a:custGeom>
          <a:solidFill>
            <a:srgbClr val="F7ECD9"/>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smtClean="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3" name="Freeform 80"/>
          <p:cNvSpPr>
            <a:spLocks noEditPoints="1"/>
          </p:cNvSpPr>
          <p:nvPr/>
        </p:nvSpPr>
        <p:spPr bwMode="auto">
          <a:xfrm>
            <a:off x="6658703" y="5118291"/>
            <a:ext cx="456307" cy="272517"/>
          </a:xfrm>
          <a:custGeom>
            <a:avLst/>
            <a:gdLst/>
            <a:ahLst/>
            <a:cxnLst>
              <a:cxn ang="0">
                <a:pos x="252" y="89"/>
              </a:cxn>
              <a:cxn ang="0">
                <a:pos x="219" y="1"/>
              </a:cxn>
              <a:cxn ang="0">
                <a:pos x="216" y="9"/>
              </a:cxn>
              <a:cxn ang="0">
                <a:pos x="207" y="0"/>
              </a:cxn>
              <a:cxn ang="0">
                <a:pos x="252" y="89"/>
              </a:cxn>
              <a:cxn ang="0">
                <a:pos x="43" y="136"/>
              </a:cxn>
              <a:cxn ang="0">
                <a:pos x="44" y="134"/>
              </a:cxn>
              <a:cxn ang="0">
                <a:pos x="50" y="150"/>
              </a:cxn>
              <a:cxn ang="0">
                <a:pos x="43" y="136"/>
              </a:cxn>
              <a:cxn ang="0">
                <a:pos x="104" y="29"/>
              </a:cxn>
              <a:cxn ang="0">
                <a:pos x="106" y="25"/>
              </a:cxn>
              <a:cxn ang="0">
                <a:pos x="111" y="32"/>
              </a:cxn>
              <a:cxn ang="0">
                <a:pos x="112" y="22"/>
              </a:cxn>
              <a:cxn ang="0">
                <a:pos x="152" y="124"/>
              </a:cxn>
              <a:cxn ang="0">
                <a:pos x="104" y="29"/>
              </a:cxn>
              <a:cxn ang="0">
                <a:pos x="106" y="25"/>
              </a:cxn>
              <a:cxn ang="0">
                <a:pos x="104" y="29"/>
              </a:cxn>
              <a:cxn ang="0">
                <a:pos x="97" y="15"/>
              </a:cxn>
              <a:cxn ang="0">
                <a:pos x="106" y="25"/>
              </a:cxn>
              <a:cxn ang="0">
                <a:pos x="44" y="134"/>
              </a:cxn>
              <a:cxn ang="0">
                <a:pos x="43" y="136"/>
              </a:cxn>
              <a:cxn ang="0">
                <a:pos x="0" y="38"/>
              </a:cxn>
              <a:cxn ang="0">
                <a:pos x="0" y="37"/>
              </a:cxn>
              <a:cxn ang="0">
                <a:pos x="5" y="25"/>
              </a:cxn>
              <a:cxn ang="0">
                <a:pos x="44" y="134"/>
              </a:cxn>
            </a:cxnLst>
            <a:rect l="0" t="0" r="r" b="b"/>
            <a:pathLst>
              <a:path w="252" h="150">
                <a:moveTo>
                  <a:pt x="252" y="89"/>
                </a:moveTo>
                <a:cubicBezTo>
                  <a:pt x="252" y="89"/>
                  <a:pt x="234" y="42"/>
                  <a:pt x="219" y="1"/>
                </a:cubicBezTo>
                <a:cubicBezTo>
                  <a:pt x="218" y="4"/>
                  <a:pt x="217" y="6"/>
                  <a:pt x="216" y="9"/>
                </a:cubicBezTo>
                <a:cubicBezTo>
                  <a:pt x="213" y="6"/>
                  <a:pt x="210" y="3"/>
                  <a:pt x="207" y="0"/>
                </a:cubicBezTo>
                <a:cubicBezTo>
                  <a:pt x="227" y="40"/>
                  <a:pt x="252" y="89"/>
                  <a:pt x="252" y="89"/>
                </a:cubicBezTo>
                <a:close/>
                <a:moveTo>
                  <a:pt x="43" y="136"/>
                </a:moveTo>
                <a:cubicBezTo>
                  <a:pt x="44" y="134"/>
                  <a:pt x="44" y="134"/>
                  <a:pt x="44" y="134"/>
                </a:cubicBezTo>
                <a:cubicBezTo>
                  <a:pt x="48" y="144"/>
                  <a:pt x="50" y="150"/>
                  <a:pt x="50" y="150"/>
                </a:cubicBezTo>
                <a:cubicBezTo>
                  <a:pt x="50" y="150"/>
                  <a:pt x="47" y="145"/>
                  <a:pt x="43" y="136"/>
                </a:cubicBezTo>
                <a:close/>
                <a:moveTo>
                  <a:pt x="104" y="29"/>
                </a:moveTo>
                <a:cubicBezTo>
                  <a:pt x="106" y="25"/>
                  <a:pt x="106" y="25"/>
                  <a:pt x="106" y="25"/>
                </a:cubicBezTo>
                <a:cubicBezTo>
                  <a:pt x="108" y="27"/>
                  <a:pt x="109" y="30"/>
                  <a:pt x="111" y="32"/>
                </a:cubicBezTo>
                <a:cubicBezTo>
                  <a:pt x="111" y="29"/>
                  <a:pt x="111" y="25"/>
                  <a:pt x="112" y="22"/>
                </a:cubicBezTo>
                <a:cubicBezTo>
                  <a:pt x="130" y="68"/>
                  <a:pt x="152" y="124"/>
                  <a:pt x="152" y="124"/>
                </a:cubicBezTo>
                <a:cubicBezTo>
                  <a:pt x="152" y="124"/>
                  <a:pt x="124" y="70"/>
                  <a:pt x="104" y="29"/>
                </a:cubicBezTo>
                <a:close/>
                <a:moveTo>
                  <a:pt x="106" y="25"/>
                </a:moveTo>
                <a:cubicBezTo>
                  <a:pt x="104" y="29"/>
                  <a:pt x="104" y="29"/>
                  <a:pt x="104" y="29"/>
                </a:cubicBezTo>
                <a:cubicBezTo>
                  <a:pt x="101" y="24"/>
                  <a:pt x="99" y="19"/>
                  <a:pt x="97" y="15"/>
                </a:cubicBezTo>
                <a:cubicBezTo>
                  <a:pt x="100" y="18"/>
                  <a:pt x="103" y="21"/>
                  <a:pt x="106" y="25"/>
                </a:cubicBezTo>
                <a:close/>
                <a:moveTo>
                  <a:pt x="44" y="134"/>
                </a:moveTo>
                <a:cubicBezTo>
                  <a:pt x="43" y="136"/>
                  <a:pt x="43" y="136"/>
                  <a:pt x="43" y="136"/>
                </a:cubicBezTo>
                <a:cubicBezTo>
                  <a:pt x="32" y="112"/>
                  <a:pt x="10" y="63"/>
                  <a:pt x="0" y="38"/>
                </a:cubicBezTo>
                <a:cubicBezTo>
                  <a:pt x="0" y="39"/>
                  <a:pt x="0" y="38"/>
                  <a:pt x="0" y="37"/>
                </a:cubicBezTo>
                <a:cubicBezTo>
                  <a:pt x="1" y="32"/>
                  <a:pt x="3" y="29"/>
                  <a:pt x="5" y="25"/>
                </a:cubicBezTo>
                <a:cubicBezTo>
                  <a:pt x="17" y="58"/>
                  <a:pt x="35" y="109"/>
                  <a:pt x="44" y="134"/>
                </a:cubicBezTo>
                <a:close/>
              </a:path>
            </a:pathLst>
          </a:custGeom>
          <a:solidFill>
            <a:srgbClr val="D5B275"/>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smtClean="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4" name="Freeform 81"/>
          <p:cNvSpPr/>
          <p:nvPr/>
        </p:nvSpPr>
        <p:spPr bwMode="auto">
          <a:xfrm>
            <a:off x="4208165" y="5872465"/>
            <a:ext cx="1252733" cy="986553"/>
          </a:xfrm>
          <a:custGeom>
            <a:avLst/>
            <a:gdLst/>
            <a:ahLst/>
            <a:cxnLst>
              <a:cxn ang="0">
                <a:pos x="407" y="0"/>
              </a:cxn>
              <a:cxn ang="0">
                <a:pos x="0" y="545"/>
              </a:cxn>
              <a:cxn ang="0">
                <a:pos x="229" y="544"/>
              </a:cxn>
              <a:cxn ang="0">
                <a:pos x="474" y="545"/>
              </a:cxn>
              <a:cxn ang="0">
                <a:pos x="692" y="263"/>
              </a:cxn>
              <a:cxn ang="0">
                <a:pos x="503" y="169"/>
              </a:cxn>
              <a:cxn ang="0">
                <a:pos x="407" y="0"/>
              </a:cxn>
            </a:cxnLst>
            <a:rect l="0" t="0" r="r" b="b"/>
            <a:pathLst>
              <a:path w="692" h="545">
                <a:moveTo>
                  <a:pt x="407" y="0"/>
                </a:moveTo>
                <a:cubicBezTo>
                  <a:pt x="0" y="545"/>
                  <a:pt x="0" y="545"/>
                  <a:pt x="0" y="545"/>
                </a:cubicBezTo>
                <a:cubicBezTo>
                  <a:pt x="229" y="544"/>
                  <a:pt x="229" y="544"/>
                  <a:pt x="229" y="544"/>
                </a:cubicBezTo>
                <a:cubicBezTo>
                  <a:pt x="474" y="545"/>
                  <a:pt x="474" y="545"/>
                  <a:pt x="474" y="545"/>
                </a:cubicBezTo>
                <a:cubicBezTo>
                  <a:pt x="692" y="263"/>
                  <a:pt x="692" y="263"/>
                  <a:pt x="692" y="263"/>
                </a:cubicBezTo>
                <a:cubicBezTo>
                  <a:pt x="613" y="245"/>
                  <a:pt x="550" y="214"/>
                  <a:pt x="503" y="169"/>
                </a:cubicBezTo>
                <a:cubicBezTo>
                  <a:pt x="457" y="125"/>
                  <a:pt x="425" y="68"/>
                  <a:pt x="407" y="0"/>
                </a:cubicBezTo>
                <a:close/>
              </a:path>
            </a:pathLst>
          </a:custGeom>
          <a:solidFill>
            <a:sysClr val="windowText" lastClr="000000">
              <a:lumMod val="65000"/>
              <a:lumOff val="35000"/>
            </a:sysClr>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smtClean="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5" name="Freeform 53"/>
          <p:cNvSpPr/>
          <p:nvPr/>
        </p:nvSpPr>
        <p:spPr bwMode="auto">
          <a:xfrm>
            <a:off x="5554904" y="3240726"/>
            <a:ext cx="1282458" cy="784784"/>
          </a:xfrm>
          <a:custGeom>
            <a:avLst/>
            <a:gdLst/>
            <a:ahLst/>
            <a:cxnLst>
              <a:cxn ang="0">
                <a:pos x="55" y="50"/>
              </a:cxn>
              <a:cxn ang="0">
                <a:pos x="16" y="50"/>
              </a:cxn>
              <a:cxn ang="0">
                <a:pos x="0" y="34"/>
              </a:cxn>
              <a:cxn ang="0">
                <a:pos x="9" y="20"/>
              </a:cxn>
              <a:cxn ang="0">
                <a:pos x="9" y="18"/>
              </a:cxn>
              <a:cxn ang="0">
                <a:pos x="27" y="0"/>
              </a:cxn>
              <a:cxn ang="0">
                <a:pos x="44" y="11"/>
              </a:cxn>
              <a:cxn ang="0">
                <a:pos x="50" y="9"/>
              </a:cxn>
              <a:cxn ang="0">
                <a:pos x="59" y="18"/>
              </a:cxn>
              <a:cxn ang="0">
                <a:pos x="58" y="23"/>
              </a:cxn>
              <a:cxn ang="0">
                <a:pos x="68" y="36"/>
              </a:cxn>
              <a:cxn ang="0">
                <a:pos x="55" y="50"/>
              </a:cxn>
            </a:cxnLst>
            <a:rect l="0" t="0" r="r" b="b"/>
            <a:pathLst>
              <a:path w="68" h="50">
                <a:moveTo>
                  <a:pt x="55" y="50"/>
                </a:moveTo>
                <a:cubicBezTo>
                  <a:pt x="16" y="50"/>
                  <a:pt x="16" y="50"/>
                  <a:pt x="16" y="50"/>
                </a:cubicBezTo>
                <a:cubicBezTo>
                  <a:pt x="7" y="50"/>
                  <a:pt x="0" y="43"/>
                  <a:pt x="0" y="34"/>
                </a:cubicBezTo>
                <a:cubicBezTo>
                  <a:pt x="0" y="28"/>
                  <a:pt x="4" y="22"/>
                  <a:pt x="9" y="20"/>
                </a:cubicBezTo>
                <a:cubicBezTo>
                  <a:pt x="9" y="19"/>
                  <a:pt x="9" y="19"/>
                  <a:pt x="9" y="18"/>
                </a:cubicBezTo>
                <a:cubicBezTo>
                  <a:pt x="9" y="8"/>
                  <a:pt x="17" y="0"/>
                  <a:pt x="27" y="0"/>
                </a:cubicBezTo>
                <a:cubicBezTo>
                  <a:pt x="35" y="0"/>
                  <a:pt x="41" y="5"/>
                  <a:pt x="44" y="11"/>
                </a:cubicBezTo>
                <a:cubicBezTo>
                  <a:pt x="46" y="10"/>
                  <a:pt x="48" y="9"/>
                  <a:pt x="50" y="9"/>
                </a:cubicBezTo>
                <a:cubicBezTo>
                  <a:pt x="55" y="9"/>
                  <a:pt x="59" y="13"/>
                  <a:pt x="59" y="18"/>
                </a:cubicBezTo>
                <a:cubicBezTo>
                  <a:pt x="59" y="20"/>
                  <a:pt x="59" y="22"/>
                  <a:pt x="58" y="23"/>
                </a:cubicBezTo>
                <a:cubicBezTo>
                  <a:pt x="64" y="25"/>
                  <a:pt x="68" y="30"/>
                  <a:pt x="68" y="36"/>
                </a:cubicBezTo>
                <a:cubicBezTo>
                  <a:pt x="68" y="44"/>
                  <a:pt x="62" y="50"/>
                  <a:pt x="55" y="50"/>
                </a:cubicBezTo>
                <a:close/>
              </a:path>
            </a:pathLst>
          </a:custGeom>
          <a:solidFill>
            <a:srgbClr val="A6A6A6"/>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smtClean="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6" name="Freeform 211"/>
          <p:cNvSpPr>
            <a:spLocks noEditPoints="1"/>
          </p:cNvSpPr>
          <p:nvPr/>
        </p:nvSpPr>
        <p:spPr bwMode="auto">
          <a:xfrm>
            <a:off x="6112179" y="3655730"/>
            <a:ext cx="145421" cy="143456"/>
          </a:xfrm>
          <a:custGeom>
            <a:avLst/>
            <a:gdLst/>
            <a:ahLst/>
            <a:cxnLst>
              <a:cxn ang="0">
                <a:pos x="28" y="38"/>
              </a:cxn>
              <a:cxn ang="0">
                <a:pos x="27" y="38"/>
              </a:cxn>
              <a:cxn ang="0">
                <a:pos x="27" y="41"/>
              </a:cxn>
              <a:cxn ang="0">
                <a:pos x="26" y="42"/>
              </a:cxn>
              <a:cxn ang="0">
                <a:pos x="25" y="42"/>
              </a:cxn>
              <a:cxn ang="0">
                <a:pos x="23" y="41"/>
              </a:cxn>
              <a:cxn ang="0">
                <a:pos x="23" y="38"/>
              </a:cxn>
              <a:cxn ang="0">
                <a:pos x="23" y="38"/>
              </a:cxn>
              <a:cxn ang="0">
                <a:pos x="18" y="36"/>
              </a:cxn>
              <a:cxn ang="0">
                <a:pos x="17" y="35"/>
              </a:cxn>
              <a:cxn ang="0">
                <a:pos x="18" y="33"/>
              </a:cxn>
              <a:cxn ang="0">
                <a:pos x="19" y="32"/>
              </a:cxn>
              <a:cxn ang="0">
                <a:pos x="19" y="32"/>
              </a:cxn>
              <a:cxn ang="0">
                <a:pos x="25" y="34"/>
              </a:cxn>
              <a:cxn ang="0">
                <a:pos x="29" y="31"/>
              </a:cxn>
              <a:cxn ang="0">
                <a:pos x="25" y="26"/>
              </a:cxn>
              <a:cxn ang="0">
                <a:pos x="17" y="19"/>
              </a:cxn>
              <a:cxn ang="0">
                <a:pos x="23" y="12"/>
              </a:cxn>
              <a:cxn ang="0">
                <a:pos x="24" y="11"/>
              </a:cxn>
              <a:cxn ang="0">
                <a:pos x="24" y="9"/>
              </a:cxn>
              <a:cxn ang="0">
                <a:pos x="25" y="7"/>
              </a:cxn>
              <a:cxn ang="0">
                <a:pos x="26" y="7"/>
              </a:cxn>
              <a:cxn ang="0">
                <a:pos x="28" y="9"/>
              </a:cxn>
              <a:cxn ang="0">
                <a:pos x="28" y="11"/>
              </a:cxn>
              <a:cxn ang="0">
                <a:pos x="28" y="11"/>
              </a:cxn>
              <a:cxn ang="0">
                <a:pos x="32" y="13"/>
              </a:cxn>
              <a:cxn ang="0">
                <a:pos x="33" y="14"/>
              </a:cxn>
              <a:cxn ang="0">
                <a:pos x="32" y="16"/>
              </a:cxn>
              <a:cxn ang="0">
                <a:pos x="31" y="17"/>
              </a:cxn>
              <a:cxn ang="0">
                <a:pos x="30" y="16"/>
              </a:cxn>
              <a:cxn ang="0">
                <a:pos x="26" y="15"/>
              </a:cxn>
              <a:cxn ang="0">
                <a:pos x="22" y="18"/>
              </a:cxn>
              <a:cxn ang="0">
                <a:pos x="27" y="22"/>
              </a:cxn>
              <a:cxn ang="0">
                <a:pos x="34" y="30"/>
              </a:cxn>
              <a:cxn ang="0">
                <a:pos x="28" y="38"/>
              </a:cxn>
              <a:cxn ang="0">
                <a:pos x="25" y="0"/>
              </a:cxn>
              <a:cxn ang="0">
                <a:pos x="0" y="25"/>
              </a:cxn>
              <a:cxn ang="0">
                <a:pos x="25" y="50"/>
              </a:cxn>
              <a:cxn ang="0">
                <a:pos x="51" y="25"/>
              </a:cxn>
              <a:cxn ang="0">
                <a:pos x="25" y="0"/>
              </a:cxn>
            </a:cxnLst>
            <a:rect l="0" t="0" r="r" b="b"/>
            <a:pathLst>
              <a:path w="51" h="50">
                <a:moveTo>
                  <a:pt x="28" y="38"/>
                </a:moveTo>
                <a:cubicBezTo>
                  <a:pt x="28" y="38"/>
                  <a:pt x="27" y="38"/>
                  <a:pt x="27" y="38"/>
                </a:cubicBezTo>
                <a:cubicBezTo>
                  <a:pt x="27" y="41"/>
                  <a:pt x="27" y="41"/>
                  <a:pt x="27" y="41"/>
                </a:cubicBezTo>
                <a:cubicBezTo>
                  <a:pt x="27" y="41"/>
                  <a:pt x="27" y="42"/>
                  <a:pt x="26" y="42"/>
                </a:cubicBezTo>
                <a:cubicBezTo>
                  <a:pt x="25" y="42"/>
                  <a:pt x="25" y="42"/>
                  <a:pt x="25" y="42"/>
                </a:cubicBezTo>
                <a:cubicBezTo>
                  <a:pt x="24" y="42"/>
                  <a:pt x="23" y="41"/>
                  <a:pt x="23" y="41"/>
                </a:cubicBezTo>
                <a:cubicBezTo>
                  <a:pt x="23" y="38"/>
                  <a:pt x="23" y="38"/>
                  <a:pt x="23" y="38"/>
                </a:cubicBezTo>
                <a:cubicBezTo>
                  <a:pt x="23" y="38"/>
                  <a:pt x="23" y="38"/>
                  <a:pt x="23" y="38"/>
                </a:cubicBezTo>
                <a:cubicBezTo>
                  <a:pt x="23" y="38"/>
                  <a:pt x="19" y="37"/>
                  <a:pt x="18" y="36"/>
                </a:cubicBezTo>
                <a:cubicBezTo>
                  <a:pt x="17" y="36"/>
                  <a:pt x="17" y="36"/>
                  <a:pt x="17" y="35"/>
                </a:cubicBezTo>
                <a:cubicBezTo>
                  <a:pt x="18" y="33"/>
                  <a:pt x="18" y="33"/>
                  <a:pt x="18" y="33"/>
                </a:cubicBezTo>
                <a:cubicBezTo>
                  <a:pt x="18" y="33"/>
                  <a:pt x="18" y="32"/>
                  <a:pt x="19" y="32"/>
                </a:cubicBezTo>
                <a:cubicBezTo>
                  <a:pt x="19" y="32"/>
                  <a:pt x="19" y="32"/>
                  <a:pt x="19" y="32"/>
                </a:cubicBezTo>
                <a:cubicBezTo>
                  <a:pt x="20" y="32"/>
                  <a:pt x="22" y="34"/>
                  <a:pt x="25" y="34"/>
                </a:cubicBezTo>
                <a:cubicBezTo>
                  <a:pt x="27" y="34"/>
                  <a:pt x="29" y="33"/>
                  <a:pt x="29" y="31"/>
                </a:cubicBezTo>
                <a:cubicBezTo>
                  <a:pt x="29" y="29"/>
                  <a:pt x="28" y="28"/>
                  <a:pt x="25" y="26"/>
                </a:cubicBezTo>
                <a:cubicBezTo>
                  <a:pt x="21" y="25"/>
                  <a:pt x="17" y="23"/>
                  <a:pt x="17" y="19"/>
                </a:cubicBezTo>
                <a:cubicBezTo>
                  <a:pt x="17" y="15"/>
                  <a:pt x="20" y="13"/>
                  <a:pt x="23" y="12"/>
                </a:cubicBezTo>
                <a:cubicBezTo>
                  <a:pt x="23" y="12"/>
                  <a:pt x="24" y="12"/>
                  <a:pt x="24" y="11"/>
                </a:cubicBezTo>
                <a:cubicBezTo>
                  <a:pt x="24" y="9"/>
                  <a:pt x="24" y="9"/>
                  <a:pt x="24" y="9"/>
                </a:cubicBezTo>
                <a:cubicBezTo>
                  <a:pt x="24" y="8"/>
                  <a:pt x="24" y="7"/>
                  <a:pt x="25" y="7"/>
                </a:cubicBezTo>
                <a:cubicBezTo>
                  <a:pt x="26" y="7"/>
                  <a:pt x="26" y="7"/>
                  <a:pt x="26" y="7"/>
                </a:cubicBezTo>
                <a:cubicBezTo>
                  <a:pt x="27" y="7"/>
                  <a:pt x="28" y="8"/>
                  <a:pt x="28" y="9"/>
                </a:cubicBezTo>
                <a:cubicBezTo>
                  <a:pt x="28" y="11"/>
                  <a:pt x="28" y="11"/>
                  <a:pt x="28" y="11"/>
                </a:cubicBezTo>
                <a:cubicBezTo>
                  <a:pt x="28" y="11"/>
                  <a:pt x="28" y="11"/>
                  <a:pt x="28" y="11"/>
                </a:cubicBezTo>
                <a:cubicBezTo>
                  <a:pt x="28" y="11"/>
                  <a:pt x="31" y="12"/>
                  <a:pt x="32" y="13"/>
                </a:cubicBezTo>
                <a:cubicBezTo>
                  <a:pt x="33" y="13"/>
                  <a:pt x="33" y="13"/>
                  <a:pt x="33" y="14"/>
                </a:cubicBezTo>
                <a:cubicBezTo>
                  <a:pt x="32" y="16"/>
                  <a:pt x="32" y="16"/>
                  <a:pt x="32" y="16"/>
                </a:cubicBezTo>
                <a:cubicBezTo>
                  <a:pt x="32" y="16"/>
                  <a:pt x="32" y="17"/>
                  <a:pt x="31" y="17"/>
                </a:cubicBezTo>
                <a:cubicBezTo>
                  <a:pt x="31" y="17"/>
                  <a:pt x="31" y="16"/>
                  <a:pt x="30" y="16"/>
                </a:cubicBezTo>
                <a:cubicBezTo>
                  <a:pt x="30" y="16"/>
                  <a:pt x="28" y="15"/>
                  <a:pt x="26" y="15"/>
                </a:cubicBezTo>
                <a:cubicBezTo>
                  <a:pt x="23" y="15"/>
                  <a:pt x="22" y="17"/>
                  <a:pt x="22" y="18"/>
                </a:cubicBezTo>
                <a:cubicBezTo>
                  <a:pt x="22" y="20"/>
                  <a:pt x="23" y="21"/>
                  <a:pt x="27" y="22"/>
                </a:cubicBezTo>
                <a:cubicBezTo>
                  <a:pt x="32" y="24"/>
                  <a:pt x="34" y="27"/>
                  <a:pt x="34" y="30"/>
                </a:cubicBezTo>
                <a:cubicBezTo>
                  <a:pt x="34" y="34"/>
                  <a:pt x="32" y="37"/>
                  <a:pt x="28" y="38"/>
                </a:cubicBezTo>
                <a:moveTo>
                  <a:pt x="25" y="0"/>
                </a:moveTo>
                <a:cubicBezTo>
                  <a:pt x="12" y="0"/>
                  <a:pt x="0" y="11"/>
                  <a:pt x="0" y="25"/>
                </a:cubicBezTo>
                <a:cubicBezTo>
                  <a:pt x="0" y="39"/>
                  <a:pt x="12" y="50"/>
                  <a:pt x="25" y="50"/>
                </a:cubicBezTo>
                <a:cubicBezTo>
                  <a:pt x="39" y="50"/>
                  <a:pt x="51" y="39"/>
                  <a:pt x="51" y="25"/>
                </a:cubicBezTo>
                <a:cubicBezTo>
                  <a:pt x="51" y="11"/>
                  <a:pt x="39" y="0"/>
                  <a:pt x="25" y="0"/>
                </a:cubicBezTo>
              </a:path>
            </a:pathLst>
          </a:custGeom>
          <a:solidFill>
            <a:schemeClr val="bg1"/>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smtClean="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7" name="Freeform 212"/>
          <p:cNvSpPr>
            <a:spLocks noEditPoints="1"/>
          </p:cNvSpPr>
          <p:nvPr/>
        </p:nvSpPr>
        <p:spPr bwMode="auto">
          <a:xfrm>
            <a:off x="6015887" y="3482798"/>
            <a:ext cx="338005" cy="420540"/>
          </a:xfrm>
          <a:custGeom>
            <a:avLst/>
            <a:gdLst/>
            <a:ahLst/>
            <a:cxnLst>
              <a:cxn ang="0">
                <a:pos x="59" y="118"/>
              </a:cxn>
              <a:cxn ang="0">
                <a:pos x="27" y="86"/>
              </a:cxn>
              <a:cxn ang="0">
                <a:pos x="59" y="53"/>
              </a:cxn>
              <a:cxn ang="0">
                <a:pos x="92" y="86"/>
              </a:cxn>
              <a:cxn ang="0">
                <a:pos x="59" y="118"/>
              </a:cxn>
              <a:cxn ang="0">
                <a:pos x="76" y="27"/>
              </a:cxn>
              <a:cxn ang="0">
                <a:pos x="76" y="25"/>
              </a:cxn>
              <a:cxn ang="0">
                <a:pos x="90" y="8"/>
              </a:cxn>
              <a:cxn ang="0">
                <a:pos x="87" y="0"/>
              </a:cxn>
              <a:cxn ang="0">
                <a:pos x="32" y="0"/>
              </a:cxn>
              <a:cxn ang="0">
                <a:pos x="29" y="8"/>
              </a:cxn>
              <a:cxn ang="0">
                <a:pos x="43" y="25"/>
              </a:cxn>
              <a:cxn ang="0">
                <a:pos x="42" y="27"/>
              </a:cxn>
              <a:cxn ang="0">
                <a:pos x="0" y="104"/>
              </a:cxn>
              <a:cxn ang="0">
                <a:pos x="59" y="148"/>
              </a:cxn>
              <a:cxn ang="0">
                <a:pos x="119" y="104"/>
              </a:cxn>
              <a:cxn ang="0">
                <a:pos x="76" y="27"/>
              </a:cxn>
            </a:cxnLst>
            <a:rect l="0" t="0" r="r" b="b"/>
            <a:pathLst>
              <a:path w="119" h="148">
                <a:moveTo>
                  <a:pt x="59" y="118"/>
                </a:moveTo>
                <a:cubicBezTo>
                  <a:pt x="41" y="118"/>
                  <a:pt x="27" y="104"/>
                  <a:pt x="27" y="86"/>
                </a:cubicBezTo>
                <a:cubicBezTo>
                  <a:pt x="27" y="68"/>
                  <a:pt x="41" y="53"/>
                  <a:pt x="59" y="53"/>
                </a:cubicBezTo>
                <a:cubicBezTo>
                  <a:pt x="78" y="53"/>
                  <a:pt x="92" y="68"/>
                  <a:pt x="92" y="86"/>
                </a:cubicBezTo>
                <a:cubicBezTo>
                  <a:pt x="92" y="104"/>
                  <a:pt x="78" y="118"/>
                  <a:pt x="59" y="118"/>
                </a:cubicBezTo>
                <a:moveTo>
                  <a:pt x="76" y="27"/>
                </a:moveTo>
                <a:cubicBezTo>
                  <a:pt x="76" y="26"/>
                  <a:pt x="75" y="26"/>
                  <a:pt x="76" y="25"/>
                </a:cubicBezTo>
                <a:cubicBezTo>
                  <a:pt x="90" y="8"/>
                  <a:pt x="90" y="8"/>
                  <a:pt x="90" y="8"/>
                </a:cubicBezTo>
                <a:cubicBezTo>
                  <a:pt x="94" y="4"/>
                  <a:pt x="92" y="0"/>
                  <a:pt x="87" y="0"/>
                </a:cubicBezTo>
                <a:cubicBezTo>
                  <a:pt x="32" y="0"/>
                  <a:pt x="32" y="0"/>
                  <a:pt x="32" y="0"/>
                </a:cubicBezTo>
                <a:cubicBezTo>
                  <a:pt x="27" y="0"/>
                  <a:pt x="25" y="4"/>
                  <a:pt x="29" y="8"/>
                </a:cubicBezTo>
                <a:cubicBezTo>
                  <a:pt x="43" y="25"/>
                  <a:pt x="43" y="25"/>
                  <a:pt x="43" y="25"/>
                </a:cubicBezTo>
                <a:cubicBezTo>
                  <a:pt x="44" y="26"/>
                  <a:pt x="43" y="27"/>
                  <a:pt x="42" y="27"/>
                </a:cubicBezTo>
                <a:cubicBezTo>
                  <a:pt x="18" y="40"/>
                  <a:pt x="0" y="78"/>
                  <a:pt x="0" y="104"/>
                </a:cubicBezTo>
                <a:cubicBezTo>
                  <a:pt x="0" y="137"/>
                  <a:pt x="27" y="148"/>
                  <a:pt x="59" y="148"/>
                </a:cubicBezTo>
                <a:cubicBezTo>
                  <a:pt x="92" y="148"/>
                  <a:pt x="119" y="137"/>
                  <a:pt x="119" y="104"/>
                </a:cubicBezTo>
                <a:cubicBezTo>
                  <a:pt x="119" y="77"/>
                  <a:pt x="101" y="40"/>
                  <a:pt x="76" y="27"/>
                </a:cubicBezTo>
              </a:path>
            </a:pathLst>
          </a:custGeom>
          <a:solidFill>
            <a:schemeClr val="bg1"/>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smtClean="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8" name="Oval 62"/>
          <p:cNvSpPr>
            <a:spLocks noChangeAspect="1"/>
          </p:cNvSpPr>
          <p:nvPr/>
        </p:nvSpPr>
        <p:spPr>
          <a:xfrm>
            <a:off x="5677381" y="2340199"/>
            <a:ext cx="813429" cy="813429"/>
          </a:xfrm>
          <a:prstGeom prst="ellipse">
            <a:avLst/>
          </a:pr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sym typeface="Arial" panose="020B0604020202020204" pitchFamily="34" charset="0"/>
            </a:endParaRPr>
          </a:p>
        </p:txBody>
      </p:sp>
      <p:sp>
        <p:nvSpPr>
          <p:cNvPr id="439" name="Freeform 70"/>
          <p:cNvSpPr>
            <a:spLocks noEditPoints="1"/>
          </p:cNvSpPr>
          <p:nvPr/>
        </p:nvSpPr>
        <p:spPr bwMode="auto">
          <a:xfrm>
            <a:off x="5881292" y="2531536"/>
            <a:ext cx="405606" cy="380055"/>
          </a:xfrm>
          <a:custGeom>
            <a:avLst/>
            <a:gdLst/>
            <a:ahLst/>
            <a:cxnLst>
              <a:cxn ang="0">
                <a:pos x="59" y="51"/>
              </a:cxn>
              <a:cxn ang="0">
                <a:pos x="56" y="55"/>
              </a:cxn>
              <a:cxn ang="0">
                <a:pos x="3" y="55"/>
              </a:cxn>
              <a:cxn ang="0">
                <a:pos x="0" y="51"/>
              </a:cxn>
              <a:cxn ang="0">
                <a:pos x="0" y="40"/>
              </a:cxn>
              <a:cxn ang="0">
                <a:pos x="3" y="37"/>
              </a:cxn>
              <a:cxn ang="0">
                <a:pos x="20" y="37"/>
              </a:cxn>
              <a:cxn ang="0">
                <a:pos x="25" y="41"/>
              </a:cxn>
              <a:cxn ang="0">
                <a:pos x="29" y="43"/>
              </a:cxn>
              <a:cxn ang="0">
                <a:pos x="34" y="41"/>
              </a:cxn>
              <a:cxn ang="0">
                <a:pos x="39" y="37"/>
              </a:cxn>
              <a:cxn ang="0">
                <a:pos x="56" y="37"/>
              </a:cxn>
              <a:cxn ang="0">
                <a:pos x="59" y="40"/>
              </a:cxn>
              <a:cxn ang="0">
                <a:pos x="59" y="51"/>
              </a:cxn>
              <a:cxn ang="0">
                <a:pos x="47" y="22"/>
              </a:cxn>
              <a:cxn ang="0">
                <a:pos x="31" y="38"/>
              </a:cxn>
              <a:cxn ang="0">
                <a:pos x="29" y="39"/>
              </a:cxn>
              <a:cxn ang="0">
                <a:pos x="28" y="38"/>
              </a:cxn>
              <a:cxn ang="0">
                <a:pos x="12" y="22"/>
              </a:cxn>
              <a:cxn ang="0">
                <a:pos x="11" y="20"/>
              </a:cxn>
              <a:cxn ang="0">
                <a:pos x="13" y="18"/>
              </a:cxn>
              <a:cxn ang="0">
                <a:pos x="23" y="18"/>
              </a:cxn>
              <a:cxn ang="0">
                <a:pos x="23" y="2"/>
              </a:cxn>
              <a:cxn ang="0">
                <a:pos x="25" y="0"/>
              </a:cxn>
              <a:cxn ang="0">
                <a:pos x="34" y="0"/>
              </a:cxn>
              <a:cxn ang="0">
                <a:pos x="36" y="2"/>
              </a:cxn>
              <a:cxn ang="0">
                <a:pos x="36" y="18"/>
              </a:cxn>
              <a:cxn ang="0">
                <a:pos x="45" y="18"/>
              </a:cxn>
              <a:cxn ang="0">
                <a:pos x="48" y="20"/>
              </a:cxn>
              <a:cxn ang="0">
                <a:pos x="47" y="22"/>
              </a:cxn>
              <a:cxn ang="0">
                <a:pos x="43" y="46"/>
              </a:cxn>
              <a:cxn ang="0">
                <a:pos x="41" y="48"/>
              </a:cxn>
              <a:cxn ang="0">
                <a:pos x="43" y="50"/>
              </a:cxn>
              <a:cxn ang="0">
                <a:pos x="45" y="48"/>
              </a:cxn>
              <a:cxn ang="0">
                <a:pos x="43" y="46"/>
              </a:cxn>
              <a:cxn ang="0">
                <a:pos x="52" y="46"/>
              </a:cxn>
              <a:cxn ang="0">
                <a:pos x="50" y="48"/>
              </a:cxn>
              <a:cxn ang="0">
                <a:pos x="52" y="50"/>
              </a:cxn>
              <a:cxn ang="0">
                <a:pos x="55" y="48"/>
              </a:cxn>
              <a:cxn ang="0">
                <a:pos x="52" y="46"/>
              </a:cxn>
            </a:cxnLst>
            <a:rect l="0" t="0" r="r" b="b"/>
            <a:pathLst>
              <a:path w="59" h="55">
                <a:moveTo>
                  <a:pt x="59" y="51"/>
                </a:moveTo>
                <a:cubicBezTo>
                  <a:pt x="59" y="53"/>
                  <a:pt x="58" y="55"/>
                  <a:pt x="56" y="55"/>
                </a:cubicBezTo>
                <a:cubicBezTo>
                  <a:pt x="3" y="55"/>
                  <a:pt x="3" y="55"/>
                  <a:pt x="3" y="55"/>
                </a:cubicBezTo>
                <a:cubicBezTo>
                  <a:pt x="1" y="55"/>
                  <a:pt x="0" y="53"/>
                  <a:pt x="0" y="51"/>
                </a:cubicBezTo>
                <a:cubicBezTo>
                  <a:pt x="0" y="40"/>
                  <a:pt x="0" y="40"/>
                  <a:pt x="0" y="40"/>
                </a:cubicBezTo>
                <a:cubicBezTo>
                  <a:pt x="0" y="38"/>
                  <a:pt x="1" y="37"/>
                  <a:pt x="3" y="37"/>
                </a:cubicBezTo>
                <a:cubicBezTo>
                  <a:pt x="20" y="37"/>
                  <a:pt x="20" y="37"/>
                  <a:pt x="20" y="37"/>
                </a:cubicBezTo>
                <a:cubicBezTo>
                  <a:pt x="25" y="41"/>
                  <a:pt x="25" y="41"/>
                  <a:pt x="25" y="41"/>
                </a:cubicBezTo>
                <a:cubicBezTo>
                  <a:pt x="26" y="43"/>
                  <a:pt x="28" y="43"/>
                  <a:pt x="29" y="43"/>
                </a:cubicBezTo>
                <a:cubicBezTo>
                  <a:pt x="31" y="43"/>
                  <a:pt x="33" y="43"/>
                  <a:pt x="34" y="41"/>
                </a:cubicBezTo>
                <a:cubicBezTo>
                  <a:pt x="39" y="37"/>
                  <a:pt x="39" y="37"/>
                  <a:pt x="39" y="37"/>
                </a:cubicBezTo>
                <a:cubicBezTo>
                  <a:pt x="56" y="37"/>
                  <a:pt x="56" y="37"/>
                  <a:pt x="56" y="37"/>
                </a:cubicBezTo>
                <a:cubicBezTo>
                  <a:pt x="58" y="37"/>
                  <a:pt x="59" y="38"/>
                  <a:pt x="59" y="40"/>
                </a:cubicBezTo>
                <a:lnTo>
                  <a:pt x="59" y="51"/>
                </a:lnTo>
                <a:close/>
                <a:moveTo>
                  <a:pt x="47" y="22"/>
                </a:moveTo>
                <a:cubicBezTo>
                  <a:pt x="31" y="38"/>
                  <a:pt x="31" y="38"/>
                  <a:pt x="31" y="38"/>
                </a:cubicBezTo>
                <a:cubicBezTo>
                  <a:pt x="31" y="39"/>
                  <a:pt x="30" y="39"/>
                  <a:pt x="29" y="39"/>
                </a:cubicBezTo>
                <a:cubicBezTo>
                  <a:pt x="29" y="39"/>
                  <a:pt x="28" y="39"/>
                  <a:pt x="28" y="38"/>
                </a:cubicBezTo>
                <a:cubicBezTo>
                  <a:pt x="12" y="22"/>
                  <a:pt x="12" y="22"/>
                  <a:pt x="12" y="22"/>
                </a:cubicBezTo>
                <a:cubicBezTo>
                  <a:pt x="11" y="21"/>
                  <a:pt x="11" y="20"/>
                  <a:pt x="11" y="20"/>
                </a:cubicBezTo>
                <a:cubicBezTo>
                  <a:pt x="12" y="19"/>
                  <a:pt x="13" y="18"/>
                  <a:pt x="13" y="18"/>
                </a:cubicBezTo>
                <a:cubicBezTo>
                  <a:pt x="23" y="18"/>
                  <a:pt x="23" y="18"/>
                  <a:pt x="23" y="18"/>
                </a:cubicBezTo>
                <a:cubicBezTo>
                  <a:pt x="23" y="2"/>
                  <a:pt x="23" y="2"/>
                  <a:pt x="23" y="2"/>
                </a:cubicBezTo>
                <a:cubicBezTo>
                  <a:pt x="23" y="1"/>
                  <a:pt x="24" y="0"/>
                  <a:pt x="25" y="0"/>
                </a:cubicBezTo>
                <a:cubicBezTo>
                  <a:pt x="34" y="0"/>
                  <a:pt x="34" y="0"/>
                  <a:pt x="34" y="0"/>
                </a:cubicBezTo>
                <a:cubicBezTo>
                  <a:pt x="35" y="0"/>
                  <a:pt x="36" y="1"/>
                  <a:pt x="36" y="2"/>
                </a:cubicBezTo>
                <a:cubicBezTo>
                  <a:pt x="36" y="18"/>
                  <a:pt x="36" y="18"/>
                  <a:pt x="36" y="18"/>
                </a:cubicBezTo>
                <a:cubicBezTo>
                  <a:pt x="45" y="18"/>
                  <a:pt x="45" y="18"/>
                  <a:pt x="45" y="18"/>
                </a:cubicBezTo>
                <a:cubicBezTo>
                  <a:pt x="46" y="18"/>
                  <a:pt x="47" y="19"/>
                  <a:pt x="48" y="20"/>
                </a:cubicBezTo>
                <a:cubicBezTo>
                  <a:pt x="48" y="20"/>
                  <a:pt x="48" y="21"/>
                  <a:pt x="47" y="22"/>
                </a:cubicBezTo>
                <a:close/>
                <a:moveTo>
                  <a:pt x="43" y="46"/>
                </a:moveTo>
                <a:cubicBezTo>
                  <a:pt x="42" y="46"/>
                  <a:pt x="41" y="47"/>
                  <a:pt x="41" y="48"/>
                </a:cubicBezTo>
                <a:cubicBezTo>
                  <a:pt x="41" y="49"/>
                  <a:pt x="42" y="50"/>
                  <a:pt x="43" y="50"/>
                </a:cubicBezTo>
                <a:cubicBezTo>
                  <a:pt x="44" y="50"/>
                  <a:pt x="45" y="49"/>
                  <a:pt x="45" y="48"/>
                </a:cubicBezTo>
                <a:cubicBezTo>
                  <a:pt x="45" y="47"/>
                  <a:pt x="44" y="46"/>
                  <a:pt x="43" y="46"/>
                </a:cubicBezTo>
                <a:close/>
                <a:moveTo>
                  <a:pt x="52" y="46"/>
                </a:moveTo>
                <a:cubicBezTo>
                  <a:pt x="51" y="46"/>
                  <a:pt x="50" y="47"/>
                  <a:pt x="50" y="48"/>
                </a:cubicBezTo>
                <a:cubicBezTo>
                  <a:pt x="50" y="49"/>
                  <a:pt x="51" y="50"/>
                  <a:pt x="52" y="50"/>
                </a:cubicBezTo>
                <a:cubicBezTo>
                  <a:pt x="54" y="50"/>
                  <a:pt x="55" y="49"/>
                  <a:pt x="55" y="48"/>
                </a:cubicBezTo>
                <a:cubicBezTo>
                  <a:pt x="55" y="47"/>
                  <a:pt x="54" y="46"/>
                  <a:pt x="52" y="46"/>
                </a:cubicBezTo>
                <a:close/>
              </a:path>
            </a:pathLst>
          </a:custGeom>
          <a:solidFill>
            <a:sysClr val="window" lastClr="FFFFFF"/>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smtClean="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0" name="Oval 64"/>
          <p:cNvSpPr>
            <a:spLocks noChangeAspect="1"/>
          </p:cNvSpPr>
          <p:nvPr/>
        </p:nvSpPr>
        <p:spPr>
          <a:xfrm>
            <a:off x="7761207" y="4276021"/>
            <a:ext cx="813429" cy="813429"/>
          </a:xfrm>
          <a:prstGeom prst="ellipse">
            <a:avLst/>
          </a:pr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sym typeface="Arial" panose="020B0604020202020204" pitchFamily="34" charset="0"/>
            </a:endParaRPr>
          </a:p>
        </p:txBody>
      </p:sp>
      <p:sp>
        <p:nvSpPr>
          <p:cNvPr id="441" name="Freeform 103"/>
          <p:cNvSpPr>
            <a:spLocks noEditPoints="1"/>
          </p:cNvSpPr>
          <p:nvPr/>
        </p:nvSpPr>
        <p:spPr bwMode="auto">
          <a:xfrm>
            <a:off x="8009482" y="4449428"/>
            <a:ext cx="316880" cy="466616"/>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ysClr val="window" lastClr="FFFFFF"/>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dirty="0" smtClean="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2" name="Oval 65"/>
          <p:cNvSpPr>
            <a:spLocks noChangeAspect="1"/>
          </p:cNvSpPr>
          <p:nvPr/>
        </p:nvSpPr>
        <p:spPr>
          <a:xfrm>
            <a:off x="3593552" y="4290535"/>
            <a:ext cx="813429" cy="813429"/>
          </a:xfrm>
          <a:prstGeom prst="ellipse">
            <a:avLst/>
          </a:pr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sym typeface="Arial" panose="020B0604020202020204" pitchFamily="34" charset="0"/>
            </a:endParaRPr>
          </a:p>
        </p:txBody>
      </p:sp>
      <p:sp>
        <p:nvSpPr>
          <p:cNvPr id="443" name="Freeform 152"/>
          <p:cNvSpPr>
            <a:spLocks noChangeAspect="1" noEditPoints="1"/>
          </p:cNvSpPr>
          <p:nvPr/>
        </p:nvSpPr>
        <p:spPr bwMode="auto">
          <a:xfrm>
            <a:off x="3792688" y="4490904"/>
            <a:ext cx="415159" cy="383662"/>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ysClr val="window" lastClr="FFFFFF"/>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dirty="0" smtClean="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4" name="Oval 63"/>
          <p:cNvSpPr>
            <a:spLocks noChangeAspect="1"/>
          </p:cNvSpPr>
          <p:nvPr/>
        </p:nvSpPr>
        <p:spPr>
          <a:xfrm>
            <a:off x="7100236" y="2876813"/>
            <a:ext cx="813429" cy="813429"/>
          </a:xfrm>
          <a:prstGeom prst="ellipse">
            <a:avLst/>
          </a:pr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sym typeface="Arial" panose="020B0604020202020204" pitchFamily="34" charset="0"/>
            </a:endParaRPr>
          </a:p>
        </p:txBody>
      </p:sp>
      <p:sp>
        <p:nvSpPr>
          <p:cNvPr id="445" name="Freeform 52"/>
          <p:cNvSpPr>
            <a:spLocks noChangeAspect="1" noEditPoints="1"/>
          </p:cNvSpPr>
          <p:nvPr/>
        </p:nvSpPr>
        <p:spPr bwMode="auto">
          <a:xfrm>
            <a:off x="7329498" y="3092613"/>
            <a:ext cx="354905" cy="38183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ysClr val="window" lastClr="FFFFFF"/>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dirty="0" smtClean="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6" name="Oval 66"/>
          <p:cNvSpPr>
            <a:spLocks noChangeAspect="1"/>
          </p:cNvSpPr>
          <p:nvPr/>
        </p:nvSpPr>
        <p:spPr>
          <a:xfrm>
            <a:off x="4255752" y="2862712"/>
            <a:ext cx="813429" cy="813429"/>
          </a:xfrm>
          <a:prstGeom prst="ellipse">
            <a:avLst/>
          </a:pr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sym typeface="Arial" panose="020B0604020202020204" pitchFamily="34" charset="0"/>
            </a:endParaRPr>
          </a:p>
        </p:txBody>
      </p:sp>
      <p:sp>
        <p:nvSpPr>
          <p:cNvPr id="447" name="Freeform 193"/>
          <p:cNvSpPr>
            <a:spLocks noEditPoints="1"/>
          </p:cNvSpPr>
          <p:nvPr/>
        </p:nvSpPr>
        <p:spPr bwMode="auto">
          <a:xfrm>
            <a:off x="4439423" y="3061712"/>
            <a:ext cx="443632" cy="443632"/>
          </a:xfrm>
          <a:custGeom>
            <a:avLst/>
            <a:gdLst/>
            <a:ahLst/>
            <a:cxnLst>
              <a:cxn ang="0">
                <a:pos x="81" y="37"/>
              </a:cxn>
              <a:cxn ang="0">
                <a:pos x="38" y="80"/>
              </a:cxn>
              <a:cxn ang="0">
                <a:pos x="21" y="77"/>
              </a:cxn>
              <a:cxn ang="0">
                <a:pos x="0" y="124"/>
              </a:cxn>
              <a:cxn ang="0">
                <a:pos x="38" y="167"/>
              </a:cxn>
              <a:cxn ang="0">
                <a:pos x="1" y="210"/>
              </a:cxn>
              <a:cxn ang="0">
                <a:pos x="21" y="257"/>
              </a:cxn>
              <a:cxn ang="0">
                <a:pos x="38" y="253"/>
              </a:cxn>
              <a:cxn ang="0">
                <a:pos x="81" y="297"/>
              </a:cxn>
              <a:cxn ang="0">
                <a:pos x="78" y="314"/>
              </a:cxn>
              <a:cxn ang="0">
                <a:pos x="125" y="334"/>
              </a:cxn>
              <a:cxn ang="0">
                <a:pos x="168" y="297"/>
              </a:cxn>
              <a:cxn ang="0">
                <a:pos x="210" y="334"/>
              </a:cxn>
              <a:cxn ang="0">
                <a:pos x="258" y="314"/>
              </a:cxn>
              <a:cxn ang="0">
                <a:pos x="254" y="297"/>
              </a:cxn>
              <a:cxn ang="0">
                <a:pos x="297" y="253"/>
              </a:cxn>
              <a:cxn ang="0">
                <a:pos x="315" y="257"/>
              </a:cxn>
              <a:cxn ang="0">
                <a:pos x="335" y="210"/>
              </a:cxn>
              <a:cxn ang="0">
                <a:pos x="297" y="167"/>
              </a:cxn>
              <a:cxn ang="0">
                <a:pos x="335" y="124"/>
              </a:cxn>
              <a:cxn ang="0">
                <a:pos x="315" y="77"/>
              </a:cxn>
              <a:cxn ang="0">
                <a:pos x="297" y="80"/>
              </a:cxn>
              <a:cxn ang="0">
                <a:pos x="254" y="37"/>
              </a:cxn>
              <a:cxn ang="0">
                <a:pos x="258" y="20"/>
              </a:cxn>
              <a:cxn ang="0">
                <a:pos x="210" y="0"/>
              </a:cxn>
              <a:cxn ang="0">
                <a:pos x="168" y="37"/>
              </a:cxn>
              <a:cxn ang="0">
                <a:pos x="125" y="0"/>
              </a:cxn>
              <a:cxn ang="0">
                <a:pos x="78" y="20"/>
              </a:cxn>
              <a:cxn ang="0">
                <a:pos x="81" y="37"/>
              </a:cxn>
              <a:cxn ang="0">
                <a:pos x="168" y="60"/>
              </a:cxn>
              <a:cxn ang="0">
                <a:pos x="274" y="167"/>
              </a:cxn>
              <a:cxn ang="0">
                <a:pos x="168" y="274"/>
              </a:cxn>
              <a:cxn ang="0">
                <a:pos x="61" y="167"/>
              </a:cxn>
              <a:cxn ang="0">
                <a:pos x="168" y="60"/>
              </a:cxn>
            </a:cxnLst>
            <a:rect l="0" t="0" r="r" b="b"/>
            <a:pathLst>
              <a:path w="335" h="334">
                <a:moveTo>
                  <a:pt x="81" y="37"/>
                </a:moveTo>
                <a:cubicBezTo>
                  <a:pt x="81" y="61"/>
                  <a:pt x="62" y="80"/>
                  <a:pt x="38" y="80"/>
                </a:cubicBezTo>
                <a:cubicBezTo>
                  <a:pt x="32" y="80"/>
                  <a:pt x="26" y="79"/>
                  <a:pt x="21" y="77"/>
                </a:cubicBezTo>
                <a:cubicBezTo>
                  <a:pt x="12" y="91"/>
                  <a:pt x="5" y="107"/>
                  <a:pt x="0" y="124"/>
                </a:cubicBezTo>
                <a:cubicBezTo>
                  <a:pt x="22" y="127"/>
                  <a:pt x="38" y="145"/>
                  <a:pt x="38" y="167"/>
                </a:cubicBezTo>
                <a:cubicBezTo>
                  <a:pt x="38" y="189"/>
                  <a:pt x="22" y="207"/>
                  <a:pt x="1" y="210"/>
                </a:cubicBezTo>
                <a:cubicBezTo>
                  <a:pt x="5" y="227"/>
                  <a:pt x="12" y="243"/>
                  <a:pt x="21" y="257"/>
                </a:cubicBezTo>
                <a:cubicBezTo>
                  <a:pt x="26" y="255"/>
                  <a:pt x="32" y="253"/>
                  <a:pt x="38" y="253"/>
                </a:cubicBezTo>
                <a:cubicBezTo>
                  <a:pt x="62" y="253"/>
                  <a:pt x="81" y="273"/>
                  <a:pt x="81" y="297"/>
                </a:cubicBezTo>
                <a:cubicBezTo>
                  <a:pt x="81" y="303"/>
                  <a:pt x="80" y="309"/>
                  <a:pt x="78" y="314"/>
                </a:cubicBezTo>
                <a:cubicBezTo>
                  <a:pt x="92" y="323"/>
                  <a:pt x="108" y="330"/>
                  <a:pt x="125" y="334"/>
                </a:cubicBezTo>
                <a:cubicBezTo>
                  <a:pt x="128" y="313"/>
                  <a:pt x="146" y="297"/>
                  <a:pt x="168" y="297"/>
                </a:cubicBezTo>
                <a:cubicBezTo>
                  <a:pt x="190" y="297"/>
                  <a:pt x="208" y="313"/>
                  <a:pt x="210" y="334"/>
                </a:cubicBezTo>
                <a:cubicBezTo>
                  <a:pt x="227" y="330"/>
                  <a:pt x="243" y="323"/>
                  <a:pt x="258" y="314"/>
                </a:cubicBezTo>
                <a:cubicBezTo>
                  <a:pt x="255" y="309"/>
                  <a:pt x="254" y="303"/>
                  <a:pt x="254" y="297"/>
                </a:cubicBezTo>
                <a:cubicBezTo>
                  <a:pt x="254" y="273"/>
                  <a:pt x="273" y="253"/>
                  <a:pt x="297" y="253"/>
                </a:cubicBezTo>
                <a:cubicBezTo>
                  <a:pt x="304" y="253"/>
                  <a:pt x="309" y="255"/>
                  <a:pt x="315" y="257"/>
                </a:cubicBezTo>
                <a:cubicBezTo>
                  <a:pt x="324" y="243"/>
                  <a:pt x="331" y="227"/>
                  <a:pt x="335" y="210"/>
                </a:cubicBezTo>
                <a:cubicBezTo>
                  <a:pt x="314" y="207"/>
                  <a:pt x="297" y="189"/>
                  <a:pt x="297" y="167"/>
                </a:cubicBezTo>
                <a:cubicBezTo>
                  <a:pt x="297" y="145"/>
                  <a:pt x="314" y="127"/>
                  <a:pt x="335" y="124"/>
                </a:cubicBezTo>
                <a:cubicBezTo>
                  <a:pt x="331" y="107"/>
                  <a:pt x="324" y="91"/>
                  <a:pt x="315" y="77"/>
                </a:cubicBezTo>
                <a:cubicBezTo>
                  <a:pt x="309" y="79"/>
                  <a:pt x="304" y="80"/>
                  <a:pt x="297" y="80"/>
                </a:cubicBezTo>
                <a:cubicBezTo>
                  <a:pt x="273" y="80"/>
                  <a:pt x="254" y="61"/>
                  <a:pt x="254" y="37"/>
                </a:cubicBezTo>
                <a:cubicBezTo>
                  <a:pt x="254" y="31"/>
                  <a:pt x="255" y="25"/>
                  <a:pt x="258" y="20"/>
                </a:cubicBezTo>
                <a:cubicBezTo>
                  <a:pt x="243" y="11"/>
                  <a:pt x="227" y="4"/>
                  <a:pt x="210" y="0"/>
                </a:cubicBezTo>
                <a:cubicBezTo>
                  <a:pt x="208" y="21"/>
                  <a:pt x="190" y="37"/>
                  <a:pt x="168" y="37"/>
                </a:cubicBezTo>
                <a:cubicBezTo>
                  <a:pt x="146" y="37"/>
                  <a:pt x="128" y="21"/>
                  <a:pt x="125" y="0"/>
                </a:cubicBezTo>
                <a:cubicBezTo>
                  <a:pt x="108" y="4"/>
                  <a:pt x="92" y="11"/>
                  <a:pt x="78" y="20"/>
                </a:cubicBezTo>
                <a:cubicBezTo>
                  <a:pt x="80" y="25"/>
                  <a:pt x="81" y="31"/>
                  <a:pt x="81" y="37"/>
                </a:cubicBezTo>
                <a:close/>
                <a:moveTo>
                  <a:pt x="168" y="60"/>
                </a:moveTo>
                <a:cubicBezTo>
                  <a:pt x="227" y="60"/>
                  <a:pt x="274" y="108"/>
                  <a:pt x="274" y="167"/>
                </a:cubicBezTo>
                <a:cubicBezTo>
                  <a:pt x="274" y="226"/>
                  <a:pt x="227" y="274"/>
                  <a:pt x="168" y="274"/>
                </a:cubicBezTo>
                <a:cubicBezTo>
                  <a:pt x="109" y="274"/>
                  <a:pt x="61" y="226"/>
                  <a:pt x="61" y="167"/>
                </a:cubicBezTo>
                <a:cubicBezTo>
                  <a:pt x="61" y="108"/>
                  <a:pt x="109" y="60"/>
                  <a:pt x="168" y="60"/>
                </a:cubicBezTo>
                <a:close/>
              </a:path>
            </a:pathLst>
          </a:custGeom>
          <a:solidFill>
            <a:sysClr val="window" lastClr="FFFFFF"/>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dirty="0" smtClean="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8" name="TextBox 13"/>
          <p:cNvSpPr txBox="1"/>
          <p:nvPr/>
        </p:nvSpPr>
        <p:spPr>
          <a:xfrm>
            <a:off x="8037868" y="2862712"/>
            <a:ext cx="1952995" cy="246221"/>
          </a:xfrm>
          <a:prstGeom prst="rect">
            <a:avLst/>
          </a:prstGeom>
          <a:noFill/>
        </p:spPr>
        <p:txBody>
          <a:bodyPr wrap="square" lIns="0" tIns="0" rIns="0" bIns="0" rtlCol="0" anchor="t" anchorCtr="0">
            <a:spAutoFit/>
          </a:bodyPr>
          <a:lstStyle/>
          <a:p>
            <a:pPr defTabSz="1216660">
              <a:spcBef>
                <a:spcPct val="20000"/>
              </a:spcBef>
              <a:defRPr/>
            </a:pPr>
            <a:r>
              <a:rPr lang="zh-CN" altLang="en-US" sz="16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49" name="TextBox 13"/>
          <p:cNvSpPr txBox="1"/>
          <p:nvPr/>
        </p:nvSpPr>
        <p:spPr>
          <a:xfrm>
            <a:off x="8041949" y="3148617"/>
            <a:ext cx="2333999" cy="369332"/>
          </a:xfrm>
          <a:prstGeom prst="rect">
            <a:avLst/>
          </a:prstGeom>
          <a:noFill/>
        </p:spPr>
        <p:txBody>
          <a:bodyPr wrap="square" lIns="0" tIns="0" rIns="0" bIns="0" rtlCol="0" anchor="t" anchorCtr="0">
            <a:spAutoFit/>
          </a:bodyPr>
          <a:lstStyle/>
          <a:p>
            <a:pPr defTabSz="1216660">
              <a:spcBef>
                <a:spcPct val="20000"/>
              </a:spcBef>
              <a:defRPr/>
            </a:pPr>
            <a:r>
              <a:rPr lang="zh-CN" altLang="en-US" sz="12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50" name="TextBox 13"/>
          <p:cNvSpPr txBox="1"/>
          <p:nvPr/>
        </p:nvSpPr>
        <p:spPr>
          <a:xfrm>
            <a:off x="1489571" y="4377356"/>
            <a:ext cx="1952995" cy="246221"/>
          </a:xfrm>
          <a:prstGeom prst="rect">
            <a:avLst/>
          </a:prstGeom>
          <a:noFill/>
        </p:spPr>
        <p:txBody>
          <a:bodyPr wrap="square" lIns="0" tIns="0" rIns="0" bIns="0" rtlCol="0" anchor="t" anchorCtr="0">
            <a:spAutoFit/>
          </a:bodyPr>
          <a:lstStyle/>
          <a:p>
            <a:pPr algn="r" defTabSz="1216660">
              <a:spcBef>
                <a:spcPct val="20000"/>
              </a:spcBef>
              <a:defRPr/>
            </a:pPr>
            <a:r>
              <a:rPr lang="zh-CN" altLang="en-US" sz="16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51" name="TextBox 13"/>
          <p:cNvSpPr txBox="1"/>
          <p:nvPr/>
        </p:nvSpPr>
        <p:spPr>
          <a:xfrm>
            <a:off x="1118380" y="4663261"/>
            <a:ext cx="2333999" cy="369332"/>
          </a:xfrm>
          <a:prstGeom prst="rect">
            <a:avLst/>
          </a:prstGeom>
          <a:noFill/>
        </p:spPr>
        <p:txBody>
          <a:bodyPr wrap="square" lIns="0" tIns="0" rIns="0" bIns="0" rtlCol="0" anchor="t" anchorCtr="0">
            <a:spAutoFit/>
          </a:bodyPr>
          <a:lstStyle/>
          <a:p>
            <a:pPr algn="r" defTabSz="1216660">
              <a:spcBef>
                <a:spcPct val="20000"/>
              </a:spcBef>
              <a:defRPr/>
            </a:pPr>
            <a:r>
              <a:rPr lang="zh-CN" altLang="en-US" sz="12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52" name="TextBox 13"/>
          <p:cNvSpPr txBox="1"/>
          <p:nvPr/>
        </p:nvSpPr>
        <p:spPr>
          <a:xfrm>
            <a:off x="2182583" y="2911591"/>
            <a:ext cx="1952995" cy="246221"/>
          </a:xfrm>
          <a:prstGeom prst="rect">
            <a:avLst/>
          </a:prstGeom>
          <a:noFill/>
        </p:spPr>
        <p:txBody>
          <a:bodyPr wrap="square" lIns="0" tIns="0" rIns="0" bIns="0" rtlCol="0" anchor="t" anchorCtr="0">
            <a:spAutoFit/>
          </a:bodyPr>
          <a:lstStyle/>
          <a:p>
            <a:pPr algn="r" defTabSz="1216660">
              <a:spcBef>
                <a:spcPct val="20000"/>
              </a:spcBef>
              <a:defRPr/>
            </a:pPr>
            <a:r>
              <a:rPr lang="zh-CN" altLang="en-US" sz="16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53" name="TextBox 13"/>
          <p:cNvSpPr txBox="1"/>
          <p:nvPr/>
        </p:nvSpPr>
        <p:spPr>
          <a:xfrm>
            <a:off x="1811392" y="3197496"/>
            <a:ext cx="2333999" cy="369332"/>
          </a:xfrm>
          <a:prstGeom prst="rect">
            <a:avLst/>
          </a:prstGeom>
          <a:noFill/>
        </p:spPr>
        <p:txBody>
          <a:bodyPr wrap="square" lIns="0" tIns="0" rIns="0" bIns="0" rtlCol="0" anchor="t" anchorCtr="0">
            <a:spAutoFit/>
          </a:bodyPr>
          <a:lstStyle/>
          <a:p>
            <a:pPr algn="r" defTabSz="1216660">
              <a:spcBef>
                <a:spcPct val="20000"/>
              </a:spcBef>
              <a:defRPr/>
            </a:pPr>
            <a:r>
              <a:rPr lang="zh-CN" altLang="en-US" sz="12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54" name="TextBox 13"/>
          <p:cNvSpPr txBox="1"/>
          <p:nvPr/>
        </p:nvSpPr>
        <p:spPr>
          <a:xfrm>
            <a:off x="5144016" y="1492637"/>
            <a:ext cx="1952995"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55" name="TextBox 13"/>
          <p:cNvSpPr txBox="1"/>
          <p:nvPr/>
        </p:nvSpPr>
        <p:spPr>
          <a:xfrm>
            <a:off x="4989552" y="1856249"/>
            <a:ext cx="2311609" cy="369332"/>
          </a:xfrm>
          <a:prstGeom prst="rect">
            <a:avLst/>
          </a:prstGeom>
          <a:noFill/>
        </p:spPr>
        <p:txBody>
          <a:bodyPr wrap="square" lIns="0" tIns="0" rIns="0" bIns="0" rtlCol="0" anchor="t" anchorCtr="0">
            <a:spAutoFit/>
          </a:bodyPr>
          <a:lstStyle/>
          <a:p>
            <a:pPr algn="ctr" defTabSz="1216660">
              <a:spcBef>
                <a:spcPct val="20000"/>
              </a:spcBef>
              <a:defRPr/>
            </a:pPr>
            <a:r>
              <a:rPr lang="zh-CN" altLang="en-US" sz="12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56" name="TextBox 13"/>
          <p:cNvSpPr txBox="1"/>
          <p:nvPr/>
        </p:nvSpPr>
        <p:spPr>
          <a:xfrm>
            <a:off x="8663699" y="4377356"/>
            <a:ext cx="1952995" cy="246221"/>
          </a:xfrm>
          <a:prstGeom prst="rect">
            <a:avLst/>
          </a:prstGeom>
          <a:noFill/>
        </p:spPr>
        <p:txBody>
          <a:bodyPr wrap="square" lIns="0" tIns="0" rIns="0" bIns="0" rtlCol="0" anchor="t" anchorCtr="0">
            <a:spAutoFit/>
          </a:bodyPr>
          <a:lstStyle/>
          <a:p>
            <a:pPr defTabSz="1216660">
              <a:spcBef>
                <a:spcPct val="20000"/>
              </a:spcBef>
              <a:defRPr/>
            </a:pPr>
            <a:r>
              <a:rPr lang="zh-CN" altLang="en-US" sz="16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57" name="TextBox 13"/>
          <p:cNvSpPr txBox="1"/>
          <p:nvPr/>
        </p:nvSpPr>
        <p:spPr>
          <a:xfrm>
            <a:off x="8667780" y="4663261"/>
            <a:ext cx="2333999" cy="369332"/>
          </a:xfrm>
          <a:prstGeom prst="rect">
            <a:avLst/>
          </a:prstGeom>
          <a:noFill/>
        </p:spPr>
        <p:txBody>
          <a:bodyPr wrap="square" lIns="0" tIns="0" rIns="0" bIns="0" rtlCol="0" anchor="t" anchorCtr="0">
            <a:spAutoFit/>
          </a:bodyPr>
          <a:lstStyle/>
          <a:p>
            <a:pPr defTabSz="1216660">
              <a:spcBef>
                <a:spcPct val="20000"/>
              </a:spcBef>
              <a:defRPr/>
            </a:pPr>
            <a:r>
              <a:rPr lang="zh-CN" altLang="en-US" sz="12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矩形 67"/>
          <p:cNvSpPr/>
          <p:nvPr/>
        </p:nvSpPr>
        <p:spPr>
          <a:xfrm>
            <a:off x="1" y="522514"/>
            <a:ext cx="304799" cy="638882"/>
          </a:xfrm>
          <a:prstGeom prst="rect">
            <a:avLst/>
          </a:prstGeom>
          <a:solidFill>
            <a:srgbClr val="37CBFF">
              <a:alpha val="4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矩形 68"/>
          <p:cNvSpPr/>
          <p:nvPr/>
        </p:nvSpPr>
        <p:spPr>
          <a:xfrm>
            <a:off x="367721" y="522513"/>
            <a:ext cx="152399" cy="638882"/>
          </a:xfrm>
          <a:prstGeom prst="rect">
            <a:avLst/>
          </a:prstGeom>
          <a:solidFill>
            <a:srgbClr val="37CBFF">
              <a:alpha val="4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文本框 69"/>
          <p:cNvSpPr txBox="1"/>
          <p:nvPr/>
        </p:nvSpPr>
        <p:spPr>
          <a:xfrm>
            <a:off x="520120" y="699730"/>
            <a:ext cx="2912507" cy="461665"/>
          </a:xfrm>
          <a:prstGeom prst="rect">
            <a:avLst/>
          </a:prstGeom>
          <a:noFill/>
        </p:spPr>
        <p:txBody>
          <a:bodyPr wrap="squar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单击此处 添加标题</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Diamond 4"/>
          <p:cNvSpPr/>
          <p:nvPr/>
        </p:nvSpPr>
        <p:spPr>
          <a:xfrm>
            <a:off x="3751861" y="1647231"/>
            <a:ext cx="4664469" cy="4664469"/>
          </a:xfrm>
          <a:prstGeom prst="diamond">
            <a:avLst/>
          </a:prstGeom>
          <a:solidFill>
            <a:schemeClr val="bg1">
              <a:alpha val="3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600" b="1">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Rounded Rectangle 15"/>
          <p:cNvSpPr/>
          <p:nvPr/>
        </p:nvSpPr>
        <p:spPr>
          <a:xfrm>
            <a:off x="4194984" y="2090353"/>
            <a:ext cx="1819144" cy="1819144"/>
          </a:xfrm>
          <a:prstGeom prst="roundRect">
            <a:avLst/>
          </a:prstGeom>
          <a:solidFill>
            <a:schemeClr val="bg1">
              <a:alpha val="3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3600" b="1" dirty="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Rounded Rectangle 13"/>
          <p:cNvSpPr/>
          <p:nvPr/>
        </p:nvSpPr>
        <p:spPr>
          <a:xfrm>
            <a:off x="6154061" y="2090353"/>
            <a:ext cx="1819144" cy="1819144"/>
          </a:xfrm>
          <a:prstGeom prst="roundRect">
            <a:avLst/>
          </a:prstGeom>
          <a:solidFill>
            <a:schemeClr val="bg1">
              <a:alpha val="3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3600" b="1" dirty="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Rounded Rectangle 11"/>
          <p:cNvSpPr/>
          <p:nvPr/>
        </p:nvSpPr>
        <p:spPr>
          <a:xfrm>
            <a:off x="4194984" y="4049431"/>
            <a:ext cx="1819144" cy="1819144"/>
          </a:xfrm>
          <a:prstGeom prst="roundRect">
            <a:avLst/>
          </a:prstGeom>
          <a:solidFill>
            <a:schemeClr val="bg1">
              <a:alpha val="3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3600" b="1" dirty="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Rounded Rectangle 9"/>
          <p:cNvSpPr/>
          <p:nvPr/>
        </p:nvSpPr>
        <p:spPr>
          <a:xfrm>
            <a:off x="6154061" y="4049431"/>
            <a:ext cx="1819144" cy="1819144"/>
          </a:xfrm>
          <a:prstGeom prst="roundRect">
            <a:avLst/>
          </a:prstGeom>
          <a:solidFill>
            <a:schemeClr val="bg1">
              <a:alpha val="3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3600" b="1" dirty="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TextBox 13"/>
          <p:cNvSpPr txBox="1"/>
          <p:nvPr/>
        </p:nvSpPr>
        <p:spPr>
          <a:xfrm>
            <a:off x="1829925" y="2598588"/>
            <a:ext cx="1952995" cy="246221"/>
          </a:xfrm>
          <a:prstGeom prst="rect">
            <a:avLst/>
          </a:prstGeom>
          <a:noFill/>
        </p:spPr>
        <p:txBody>
          <a:bodyPr wrap="square" lIns="0" tIns="0" rIns="0" bIns="0" rtlCol="0" anchor="t" anchorCtr="0">
            <a:spAutoFit/>
          </a:bodyPr>
          <a:lstStyle/>
          <a:p>
            <a:pPr algn="r" defTabSz="1216660">
              <a:spcBef>
                <a:spcPct val="20000"/>
              </a:spcBef>
              <a:defRPr/>
            </a:pPr>
            <a:r>
              <a:rPr lang="zh-CN" altLang="en-US" sz="1600" b="1" dirty="0" smtClean="0">
                <a:solidFill>
                  <a:srgbClr val="FDFDFD"/>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FDFDFD"/>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TextBox 13"/>
          <p:cNvSpPr txBox="1"/>
          <p:nvPr/>
        </p:nvSpPr>
        <p:spPr>
          <a:xfrm>
            <a:off x="1448921" y="2884493"/>
            <a:ext cx="2333999" cy="369332"/>
          </a:xfrm>
          <a:prstGeom prst="rect">
            <a:avLst/>
          </a:prstGeom>
          <a:noFill/>
        </p:spPr>
        <p:txBody>
          <a:bodyPr wrap="square" lIns="0" tIns="0" rIns="0" bIns="0" rtlCol="0" anchor="t" anchorCtr="0">
            <a:spAutoFit/>
          </a:bodyPr>
          <a:lstStyle/>
          <a:p>
            <a:pPr algn="r" defTabSz="1216660">
              <a:spcBef>
                <a:spcPct val="20000"/>
              </a:spcBef>
              <a:defRPr/>
            </a:pPr>
            <a:r>
              <a:rPr lang="zh-CN" altLang="en-US" sz="1200" smtClean="0">
                <a:solidFill>
                  <a:srgbClr val="FDFDFD"/>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a:solidFill>
                <a:srgbClr val="FDFDFD"/>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TextBox 13"/>
          <p:cNvSpPr txBox="1"/>
          <p:nvPr/>
        </p:nvSpPr>
        <p:spPr>
          <a:xfrm>
            <a:off x="1829925" y="4553312"/>
            <a:ext cx="1952995" cy="246221"/>
          </a:xfrm>
          <a:prstGeom prst="rect">
            <a:avLst/>
          </a:prstGeom>
          <a:noFill/>
        </p:spPr>
        <p:txBody>
          <a:bodyPr wrap="square" lIns="0" tIns="0" rIns="0" bIns="0" rtlCol="0" anchor="t" anchorCtr="0">
            <a:spAutoFit/>
          </a:bodyPr>
          <a:lstStyle/>
          <a:p>
            <a:pPr algn="r" defTabSz="1216660">
              <a:spcBef>
                <a:spcPct val="20000"/>
              </a:spcBef>
              <a:defRPr/>
            </a:pPr>
            <a:r>
              <a:rPr lang="zh-CN" altLang="en-US" sz="1600" b="1" smtClean="0">
                <a:solidFill>
                  <a:srgbClr val="FDFDFD"/>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FDFDFD"/>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TextBox 13"/>
          <p:cNvSpPr txBox="1"/>
          <p:nvPr/>
        </p:nvSpPr>
        <p:spPr>
          <a:xfrm>
            <a:off x="1448921" y="4839217"/>
            <a:ext cx="2333999" cy="369332"/>
          </a:xfrm>
          <a:prstGeom prst="rect">
            <a:avLst/>
          </a:prstGeom>
          <a:noFill/>
        </p:spPr>
        <p:txBody>
          <a:bodyPr wrap="square" lIns="0" tIns="0" rIns="0" bIns="0" rtlCol="0" anchor="t" anchorCtr="0">
            <a:spAutoFit/>
          </a:bodyPr>
          <a:lstStyle/>
          <a:p>
            <a:pPr algn="r" defTabSz="1216660">
              <a:spcBef>
                <a:spcPct val="20000"/>
              </a:spcBef>
              <a:defRPr/>
            </a:pPr>
            <a:r>
              <a:rPr lang="zh-CN" altLang="en-US" sz="1200" smtClean="0">
                <a:solidFill>
                  <a:srgbClr val="FDFDFD"/>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a:solidFill>
                <a:srgbClr val="FDFDFD"/>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TextBox 13"/>
          <p:cNvSpPr txBox="1"/>
          <p:nvPr/>
        </p:nvSpPr>
        <p:spPr>
          <a:xfrm>
            <a:off x="8385271" y="2598588"/>
            <a:ext cx="1952995" cy="246221"/>
          </a:xfrm>
          <a:prstGeom prst="rect">
            <a:avLst/>
          </a:prstGeom>
          <a:noFill/>
        </p:spPr>
        <p:txBody>
          <a:bodyPr wrap="square" lIns="0" tIns="0" rIns="0" bIns="0" rtlCol="0" anchor="t" anchorCtr="0">
            <a:spAutoFit/>
          </a:bodyPr>
          <a:lstStyle/>
          <a:p>
            <a:pPr defTabSz="1216660">
              <a:spcBef>
                <a:spcPct val="20000"/>
              </a:spcBef>
              <a:defRPr/>
            </a:pPr>
            <a:r>
              <a:rPr lang="zh-CN" altLang="en-US" sz="1600" b="1" smtClean="0">
                <a:solidFill>
                  <a:srgbClr val="FDFDFD"/>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FDFDFD"/>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TextBox 13"/>
          <p:cNvSpPr txBox="1"/>
          <p:nvPr/>
        </p:nvSpPr>
        <p:spPr>
          <a:xfrm>
            <a:off x="8385271" y="2884493"/>
            <a:ext cx="2333999" cy="369332"/>
          </a:xfrm>
          <a:prstGeom prst="rect">
            <a:avLst/>
          </a:prstGeom>
          <a:noFill/>
        </p:spPr>
        <p:txBody>
          <a:bodyPr wrap="square" lIns="0" tIns="0" rIns="0" bIns="0" rtlCol="0" anchor="t" anchorCtr="0">
            <a:spAutoFit/>
          </a:bodyPr>
          <a:lstStyle/>
          <a:p>
            <a:pPr defTabSz="1216660">
              <a:spcBef>
                <a:spcPct val="20000"/>
              </a:spcBef>
              <a:defRPr/>
            </a:pPr>
            <a:r>
              <a:rPr lang="zh-CN" altLang="en-US" sz="1200" dirty="0" smtClean="0">
                <a:solidFill>
                  <a:srgbClr val="FDFDFD"/>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FDFDFD"/>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TextBox 13"/>
          <p:cNvSpPr txBox="1"/>
          <p:nvPr/>
        </p:nvSpPr>
        <p:spPr>
          <a:xfrm>
            <a:off x="8385271" y="4553312"/>
            <a:ext cx="1952995" cy="246221"/>
          </a:xfrm>
          <a:prstGeom prst="rect">
            <a:avLst/>
          </a:prstGeom>
          <a:noFill/>
        </p:spPr>
        <p:txBody>
          <a:bodyPr wrap="square" lIns="0" tIns="0" rIns="0" bIns="0" rtlCol="0" anchor="t" anchorCtr="0">
            <a:spAutoFit/>
          </a:bodyPr>
          <a:lstStyle/>
          <a:p>
            <a:pPr defTabSz="1216660">
              <a:spcBef>
                <a:spcPct val="20000"/>
              </a:spcBef>
              <a:defRPr/>
            </a:pPr>
            <a:r>
              <a:rPr lang="zh-CN" altLang="en-US" sz="1600" b="1" smtClean="0">
                <a:solidFill>
                  <a:srgbClr val="FDFDFD"/>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FDFDFD"/>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TextBox 13"/>
          <p:cNvSpPr txBox="1"/>
          <p:nvPr/>
        </p:nvSpPr>
        <p:spPr>
          <a:xfrm>
            <a:off x="8385271" y="4839217"/>
            <a:ext cx="2333999" cy="369332"/>
          </a:xfrm>
          <a:prstGeom prst="rect">
            <a:avLst/>
          </a:prstGeom>
          <a:noFill/>
        </p:spPr>
        <p:txBody>
          <a:bodyPr wrap="square" lIns="0" tIns="0" rIns="0" bIns="0" rtlCol="0" anchor="t" anchorCtr="0">
            <a:spAutoFit/>
          </a:bodyPr>
          <a:lstStyle/>
          <a:p>
            <a:pPr defTabSz="1216660">
              <a:spcBef>
                <a:spcPct val="20000"/>
              </a:spcBef>
              <a:defRPr/>
            </a:pPr>
            <a:r>
              <a:rPr lang="zh-CN" altLang="en-US" sz="1200" smtClean="0">
                <a:solidFill>
                  <a:srgbClr val="FDFDFD"/>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a:solidFill>
                <a:srgbClr val="FDFDFD"/>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TextBox 13"/>
          <p:cNvSpPr txBox="1"/>
          <p:nvPr/>
        </p:nvSpPr>
        <p:spPr>
          <a:xfrm>
            <a:off x="4489690" y="3317813"/>
            <a:ext cx="1221246" cy="276999"/>
          </a:xfrm>
          <a:prstGeom prst="rect">
            <a:avLst/>
          </a:prstGeom>
          <a:noFill/>
        </p:spPr>
        <p:txBody>
          <a:bodyPr wrap="square" lIns="0" tIns="0" rIns="0" bIns="0" rtlCol="0" anchor="t" anchorCtr="0">
            <a:spAutoFit/>
          </a:bodyPr>
          <a:lstStyle/>
          <a:p>
            <a:pPr algn="ctr" defTabSz="1216660">
              <a:spcBef>
                <a:spcPct val="20000"/>
              </a:spcBef>
              <a:defRPr/>
            </a:pPr>
            <a:r>
              <a:rPr lang="zh-CN" altLang="en-US"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关键词</a:t>
            </a:r>
            <a:endParaRPr lang="en-US"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TextBox 13"/>
          <p:cNvSpPr txBox="1"/>
          <p:nvPr/>
        </p:nvSpPr>
        <p:spPr>
          <a:xfrm>
            <a:off x="6429086" y="3317813"/>
            <a:ext cx="1221246" cy="276999"/>
          </a:xfrm>
          <a:prstGeom prst="rect">
            <a:avLst/>
          </a:prstGeom>
          <a:noFill/>
        </p:spPr>
        <p:txBody>
          <a:bodyPr wrap="square" lIns="0" tIns="0" rIns="0" bIns="0" rtlCol="0" anchor="t" anchorCtr="0">
            <a:spAutoFit/>
          </a:bodyPr>
          <a:lstStyle/>
          <a:p>
            <a:pPr algn="ctr" defTabSz="1216660">
              <a:spcBef>
                <a:spcPct val="20000"/>
              </a:spcBef>
              <a:defRPr/>
            </a:pPr>
            <a:r>
              <a:rPr lang="zh-CN" altLang="en-US" b="1" smtClean="0">
                <a:solidFill>
                  <a:schemeClr val="bg1"/>
                </a:solidFill>
                <a:latin typeface="Arial" panose="020B0604020202020204" pitchFamily="34" charset="0"/>
                <a:ea typeface="微软雅黑" panose="020B0503020204020204" pitchFamily="34" charset="-122"/>
                <a:sym typeface="Arial" panose="020B0604020202020204" pitchFamily="34" charset="0"/>
              </a:rPr>
              <a:t>关键词</a:t>
            </a:r>
            <a:endParaRPr lang="en-US"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TextBox 13"/>
          <p:cNvSpPr txBox="1"/>
          <p:nvPr/>
        </p:nvSpPr>
        <p:spPr>
          <a:xfrm>
            <a:off x="4489690" y="5273312"/>
            <a:ext cx="1221246" cy="276999"/>
          </a:xfrm>
          <a:prstGeom prst="rect">
            <a:avLst/>
          </a:prstGeom>
          <a:noFill/>
        </p:spPr>
        <p:txBody>
          <a:bodyPr wrap="square" lIns="0" tIns="0" rIns="0" bIns="0" rtlCol="0" anchor="t" anchorCtr="0">
            <a:spAutoFit/>
          </a:bodyPr>
          <a:lstStyle/>
          <a:p>
            <a:pPr algn="ctr" defTabSz="1216660">
              <a:spcBef>
                <a:spcPct val="20000"/>
              </a:spcBef>
              <a:defRPr/>
            </a:pPr>
            <a:r>
              <a:rPr lang="zh-CN" altLang="en-US"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关键词</a:t>
            </a:r>
            <a:endParaRPr lang="en-US"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TextBox 13"/>
          <p:cNvSpPr txBox="1"/>
          <p:nvPr/>
        </p:nvSpPr>
        <p:spPr>
          <a:xfrm>
            <a:off x="6433262" y="5236761"/>
            <a:ext cx="1221246" cy="276999"/>
          </a:xfrm>
          <a:prstGeom prst="rect">
            <a:avLst/>
          </a:prstGeom>
          <a:noFill/>
        </p:spPr>
        <p:txBody>
          <a:bodyPr wrap="square" lIns="0" tIns="0" rIns="0" bIns="0" rtlCol="0" anchor="t" anchorCtr="0">
            <a:spAutoFit/>
          </a:bodyPr>
          <a:lstStyle/>
          <a:p>
            <a:pPr algn="ctr" defTabSz="1216660">
              <a:spcBef>
                <a:spcPct val="20000"/>
              </a:spcBef>
              <a:defRPr/>
            </a:pPr>
            <a:r>
              <a:rPr lang="zh-CN" altLang="en-US"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关键词</a:t>
            </a:r>
            <a:endParaRPr lang="en-US"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9" name="Group 49"/>
          <p:cNvGrpSpPr/>
          <p:nvPr/>
        </p:nvGrpSpPr>
        <p:grpSpPr>
          <a:xfrm>
            <a:off x="6724072" y="4506224"/>
            <a:ext cx="677205" cy="496447"/>
            <a:chOff x="7158038" y="1657350"/>
            <a:chExt cx="398463" cy="292100"/>
          </a:xfrm>
          <a:solidFill>
            <a:schemeClr val="bg1"/>
          </a:solidFill>
        </p:grpSpPr>
        <p:sp>
          <p:nvSpPr>
            <p:cNvPr id="10" name="Freeform 17@|5FFC:0|FBC:0|LFC:16777215|LBC:16777215"/>
            <p:cNvSpPr>
              <a:spLocks noEditPoints="1"/>
            </p:cNvSpPr>
            <p:nvPr/>
          </p:nvSpPr>
          <p:spPr bwMode="auto">
            <a:xfrm>
              <a:off x="7383463" y="1754188"/>
              <a:ext cx="33338" cy="63500"/>
            </a:xfrm>
            <a:custGeom>
              <a:avLst/>
              <a:gdLst/>
              <a:ahLst/>
              <a:cxnLst>
                <a:cxn ang="0">
                  <a:pos x="2" y="0"/>
                </a:cxn>
                <a:cxn ang="0">
                  <a:pos x="0" y="6"/>
                </a:cxn>
                <a:cxn ang="0">
                  <a:pos x="3" y="9"/>
                </a:cxn>
                <a:cxn ang="0">
                  <a:pos x="2" y="12"/>
                </a:cxn>
                <a:cxn ang="0">
                  <a:pos x="7" y="16"/>
                </a:cxn>
                <a:cxn ang="0">
                  <a:pos x="9" y="9"/>
                </a:cxn>
                <a:cxn ang="0">
                  <a:pos x="2" y="0"/>
                </a:cxn>
                <a:cxn ang="0">
                  <a:pos x="2" y="0"/>
                </a:cxn>
                <a:cxn ang="0">
                  <a:pos x="2" y="0"/>
                </a:cxn>
              </a:cxnLst>
              <a:rect l="0" t="0" r="r" b="b"/>
              <a:pathLst>
                <a:path w="9" h="16">
                  <a:moveTo>
                    <a:pt x="2" y="0"/>
                  </a:moveTo>
                  <a:cubicBezTo>
                    <a:pt x="0" y="6"/>
                    <a:pt x="0" y="6"/>
                    <a:pt x="0" y="6"/>
                  </a:cubicBezTo>
                  <a:cubicBezTo>
                    <a:pt x="2" y="6"/>
                    <a:pt x="3" y="8"/>
                    <a:pt x="3" y="9"/>
                  </a:cubicBezTo>
                  <a:cubicBezTo>
                    <a:pt x="3" y="10"/>
                    <a:pt x="3" y="11"/>
                    <a:pt x="2" y="12"/>
                  </a:cubicBezTo>
                  <a:cubicBezTo>
                    <a:pt x="7" y="16"/>
                    <a:pt x="7" y="16"/>
                    <a:pt x="7" y="16"/>
                  </a:cubicBezTo>
                  <a:cubicBezTo>
                    <a:pt x="8" y="14"/>
                    <a:pt x="9" y="12"/>
                    <a:pt x="9" y="9"/>
                  </a:cubicBezTo>
                  <a:cubicBezTo>
                    <a:pt x="9" y="5"/>
                    <a:pt x="6" y="1"/>
                    <a:pt x="2" y="0"/>
                  </a:cubicBezTo>
                  <a:close/>
                  <a:moveTo>
                    <a:pt x="2" y="0"/>
                  </a:moveTo>
                  <a:cubicBezTo>
                    <a:pt x="2" y="0"/>
                    <a:pt x="2" y="0"/>
                    <a:pt x="2" y="0"/>
                  </a:cubicBezTo>
                </a:path>
              </a:pathLst>
            </a:custGeom>
            <a:grpFill/>
            <a:ln w="9525">
              <a:noFill/>
              <a:round/>
            </a:ln>
          </p:spPr>
          <p:txBody>
            <a:bodyPr vert="horz" wrap="square" lIns="121682" tIns="60841" rIns="121682" bIns="60841" numCol="1" anchor="t" anchorCtr="0" compatLnSpc="1"/>
            <a:lstStyle/>
            <a:p>
              <a:pPr defTabSz="1217295">
                <a:defRPr/>
              </a:pPr>
              <a:endParaRPr lang="en-US" sz="319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18@|5FFC:0|FBC:0|LFC:16777215|LBC:16777215"/>
            <p:cNvSpPr>
              <a:spLocks noEditPoints="1"/>
            </p:cNvSpPr>
            <p:nvPr/>
          </p:nvSpPr>
          <p:spPr bwMode="auto">
            <a:xfrm>
              <a:off x="7340600" y="1754188"/>
              <a:ext cx="65088" cy="77788"/>
            </a:xfrm>
            <a:custGeom>
              <a:avLst/>
              <a:gdLst/>
              <a:ahLst/>
              <a:cxnLst>
                <a:cxn ang="0">
                  <a:pos x="9" y="14"/>
                </a:cxn>
                <a:cxn ang="0">
                  <a:pos x="6" y="10"/>
                </a:cxn>
                <a:cxn ang="0">
                  <a:pos x="9" y="6"/>
                </a:cxn>
                <a:cxn ang="0">
                  <a:pos x="11" y="6"/>
                </a:cxn>
                <a:cxn ang="0">
                  <a:pos x="12" y="0"/>
                </a:cxn>
                <a:cxn ang="0">
                  <a:pos x="9" y="0"/>
                </a:cxn>
                <a:cxn ang="0">
                  <a:pos x="0" y="10"/>
                </a:cxn>
                <a:cxn ang="0">
                  <a:pos x="9" y="20"/>
                </a:cxn>
                <a:cxn ang="0">
                  <a:pos x="17" y="16"/>
                </a:cxn>
                <a:cxn ang="0">
                  <a:pos x="12" y="12"/>
                </a:cxn>
                <a:cxn ang="0">
                  <a:pos x="9" y="14"/>
                </a:cxn>
                <a:cxn ang="0">
                  <a:pos x="9" y="14"/>
                </a:cxn>
                <a:cxn ang="0">
                  <a:pos x="9" y="14"/>
                </a:cxn>
              </a:cxnLst>
              <a:rect l="0" t="0" r="r" b="b"/>
              <a:pathLst>
                <a:path w="17" h="20">
                  <a:moveTo>
                    <a:pt x="9" y="14"/>
                  </a:moveTo>
                  <a:cubicBezTo>
                    <a:pt x="7" y="14"/>
                    <a:pt x="6" y="12"/>
                    <a:pt x="6" y="10"/>
                  </a:cubicBezTo>
                  <a:cubicBezTo>
                    <a:pt x="6" y="8"/>
                    <a:pt x="7" y="6"/>
                    <a:pt x="9" y="6"/>
                  </a:cubicBezTo>
                  <a:cubicBezTo>
                    <a:pt x="10" y="6"/>
                    <a:pt x="10" y="6"/>
                    <a:pt x="11" y="6"/>
                  </a:cubicBezTo>
                  <a:cubicBezTo>
                    <a:pt x="12" y="0"/>
                    <a:pt x="12" y="0"/>
                    <a:pt x="12" y="0"/>
                  </a:cubicBezTo>
                  <a:cubicBezTo>
                    <a:pt x="11" y="0"/>
                    <a:pt x="10" y="0"/>
                    <a:pt x="9" y="0"/>
                  </a:cubicBezTo>
                  <a:cubicBezTo>
                    <a:pt x="4" y="0"/>
                    <a:pt x="0" y="4"/>
                    <a:pt x="0" y="10"/>
                  </a:cubicBezTo>
                  <a:cubicBezTo>
                    <a:pt x="0" y="15"/>
                    <a:pt x="4" y="20"/>
                    <a:pt x="9" y="20"/>
                  </a:cubicBezTo>
                  <a:cubicBezTo>
                    <a:pt x="12" y="20"/>
                    <a:pt x="15" y="18"/>
                    <a:pt x="17" y="16"/>
                  </a:cubicBezTo>
                  <a:cubicBezTo>
                    <a:pt x="12" y="12"/>
                    <a:pt x="12" y="12"/>
                    <a:pt x="12" y="12"/>
                  </a:cubicBezTo>
                  <a:cubicBezTo>
                    <a:pt x="12" y="13"/>
                    <a:pt x="11" y="14"/>
                    <a:pt x="9" y="14"/>
                  </a:cubicBezTo>
                  <a:close/>
                  <a:moveTo>
                    <a:pt x="9" y="14"/>
                  </a:moveTo>
                  <a:cubicBezTo>
                    <a:pt x="9" y="14"/>
                    <a:pt x="9" y="14"/>
                    <a:pt x="9" y="14"/>
                  </a:cubicBezTo>
                </a:path>
              </a:pathLst>
            </a:custGeom>
            <a:grpFill/>
            <a:ln w="9525">
              <a:noFill/>
              <a:round/>
            </a:ln>
          </p:spPr>
          <p:txBody>
            <a:bodyPr vert="horz" wrap="square" lIns="121682" tIns="60841" rIns="121682" bIns="60841" numCol="1" anchor="t" anchorCtr="0" compatLnSpc="1"/>
            <a:lstStyle/>
            <a:p>
              <a:pPr defTabSz="1217295">
                <a:defRPr/>
              </a:pPr>
              <a:endParaRPr lang="en-US" sz="319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19@|5FFC:0|FBC:0|LFC:16777215|LBC:16777215"/>
            <p:cNvSpPr>
              <a:spLocks noEditPoints="1"/>
            </p:cNvSpPr>
            <p:nvPr/>
          </p:nvSpPr>
          <p:spPr bwMode="auto">
            <a:xfrm>
              <a:off x="7158038" y="1657350"/>
              <a:ext cx="398463" cy="292100"/>
            </a:xfrm>
            <a:custGeom>
              <a:avLst/>
              <a:gdLst/>
              <a:ahLst/>
              <a:cxnLst>
                <a:cxn ang="0">
                  <a:pos x="103" y="25"/>
                </a:cxn>
                <a:cxn ang="0">
                  <a:pos x="97" y="17"/>
                </a:cxn>
                <a:cxn ang="0">
                  <a:pos x="95" y="15"/>
                </a:cxn>
                <a:cxn ang="0">
                  <a:pos x="97" y="8"/>
                </a:cxn>
                <a:cxn ang="0">
                  <a:pos x="93" y="5"/>
                </a:cxn>
                <a:cxn ang="0">
                  <a:pos x="87" y="7"/>
                </a:cxn>
                <a:cxn ang="0">
                  <a:pos x="85" y="6"/>
                </a:cxn>
                <a:cxn ang="0">
                  <a:pos x="77" y="0"/>
                </a:cxn>
                <a:cxn ang="0">
                  <a:pos x="74" y="6"/>
                </a:cxn>
                <a:cxn ang="0">
                  <a:pos x="72" y="7"/>
                </a:cxn>
                <a:cxn ang="0">
                  <a:pos x="65" y="5"/>
                </a:cxn>
                <a:cxn ang="0">
                  <a:pos x="64" y="15"/>
                </a:cxn>
                <a:cxn ang="0">
                  <a:pos x="63" y="17"/>
                </a:cxn>
                <a:cxn ang="0">
                  <a:pos x="61" y="18"/>
                </a:cxn>
                <a:cxn ang="0">
                  <a:pos x="43" y="18"/>
                </a:cxn>
                <a:cxn ang="0">
                  <a:pos x="38" y="44"/>
                </a:cxn>
                <a:cxn ang="0">
                  <a:pos x="29" y="41"/>
                </a:cxn>
                <a:cxn ang="0">
                  <a:pos x="10" y="41"/>
                </a:cxn>
                <a:cxn ang="0">
                  <a:pos x="0" y="49"/>
                </a:cxn>
                <a:cxn ang="0">
                  <a:pos x="2" y="75"/>
                </a:cxn>
                <a:cxn ang="0">
                  <a:pos x="39" y="70"/>
                </a:cxn>
                <a:cxn ang="0">
                  <a:pos x="102" y="68"/>
                </a:cxn>
                <a:cxn ang="0">
                  <a:pos x="39" y="63"/>
                </a:cxn>
                <a:cxn ang="0">
                  <a:pos x="45" y="62"/>
                </a:cxn>
                <a:cxn ang="0">
                  <a:pos x="78" y="45"/>
                </a:cxn>
                <a:cxn ang="0">
                  <a:pos x="85" y="39"/>
                </a:cxn>
                <a:cxn ang="0">
                  <a:pos x="87" y="38"/>
                </a:cxn>
                <a:cxn ang="0">
                  <a:pos x="94" y="40"/>
                </a:cxn>
                <a:cxn ang="0">
                  <a:pos x="98" y="36"/>
                </a:cxn>
                <a:cxn ang="0">
                  <a:pos x="95" y="30"/>
                </a:cxn>
                <a:cxn ang="0">
                  <a:pos x="97" y="28"/>
                </a:cxn>
                <a:cxn ang="0">
                  <a:pos x="76" y="23"/>
                </a:cxn>
                <a:cxn ang="0">
                  <a:pos x="40" y="43"/>
                </a:cxn>
                <a:cxn ang="0">
                  <a:pos x="39" y="49"/>
                </a:cxn>
                <a:cxn ang="0">
                  <a:pos x="39" y="46"/>
                </a:cxn>
                <a:cxn ang="0">
                  <a:pos x="52" y="55"/>
                </a:cxn>
                <a:cxn ang="0">
                  <a:pos x="39" y="49"/>
                </a:cxn>
                <a:cxn ang="0">
                  <a:pos x="42" y="53"/>
                </a:cxn>
                <a:cxn ang="0">
                  <a:pos x="39" y="52"/>
                </a:cxn>
                <a:cxn ang="0">
                  <a:pos x="83" y="22"/>
                </a:cxn>
                <a:cxn ang="0">
                  <a:pos x="73" y="56"/>
                </a:cxn>
                <a:cxn ang="0">
                  <a:pos x="45" y="60"/>
                </a:cxn>
                <a:cxn ang="0">
                  <a:pos x="39" y="56"/>
                </a:cxn>
                <a:cxn ang="0">
                  <a:pos x="72" y="55"/>
                </a:cxn>
                <a:cxn ang="0">
                  <a:pos x="72" y="20"/>
                </a:cxn>
                <a:cxn ang="0">
                  <a:pos x="80" y="15"/>
                </a:cxn>
                <a:cxn ang="0">
                  <a:pos x="81" y="30"/>
                </a:cxn>
                <a:cxn ang="0">
                  <a:pos x="81" y="30"/>
                </a:cxn>
              </a:cxnLst>
              <a:rect l="0" t="0" r="r" b="b"/>
              <a:pathLst>
                <a:path w="103" h="75">
                  <a:moveTo>
                    <a:pt x="97" y="28"/>
                  </a:moveTo>
                  <a:cubicBezTo>
                    <a:pt x="103" y="25"/>
                    <a:pt x="103" y="25"/>
                    <a:pt x="103" y="25"/>
                  </a:cubicBezTo>
                  <a:cubicBezTo>
                    <a:pt x="103" y="20"/>
                    <a:pt x="103" y="20"/>
                    <a:pt x="103" y="20"/>
                  </a:cubicBezTo>
                  <a:cubicBezTo>
                    <a:pt x="103" y="19"/>
                    <a:pt x="103" y="19"/>
                    <a:pt x="97" y="17"/>
                  </a:cubicBezTo>
                  <a:cubicBezTo>
                    <a:pt x="96" y="17"/>
                    <a:pt x="96" y="17"/>
                    <a:pt x="96" y="17"/>
                  </a:cubicBezTo>
                  <a:cubicBezTo>
                    <a:pt x="95" y="15"/>
                    <a:pt x="95" y="15"/>
                    <a:pt x="95" y="15"/>
                  </a:cubicBezTo>
                  <a:cubicBezTo>
                    <a:pt x="96" y="15"/>
                    <a:pt x="96" y="15"/>
                    <a:pt x="96" y="15"/>
                  </a:cubicBezTo>
                  <a:cubicBezTo>
                    <a:pt x="98" y="9"/>
                    <a:pt x="98" y="9"/>
                    <a:pt x="97" y="8"/>
                  </a:cubicBezTo>
                  <a:cubicBezTo>
                    <a:pt x="94" y="5"/>
                    <a:pt x="94" y="5"/>
                    <a:pt x="94" y="5"/>
                  </a:cubicBezTo>
                  <a:cubicBezTo>
                    <a:pt x="94" y="5"/>
                    <a:pt x="94" y="5"/>
                    <a:pt x="93" y="5"/>
                  </a:cubicBezTo>
                  <a:cubicBezTo>
                    <a:pt x="93" y="5"/>
                    <a:pt x="93" y="5"/>
                    <a:pt x="88" y="7"/>
                  </a:cubicBezTo>
                  <a:cubicBezTo>
                    <a:pt x="87" y="7"/>
                    <a:pt x="87" y="7"/>
                    <a:pt x="87" y="7"/>
                  </a:cubicBezTo>
                  <a:cubicBezTo>
                    <a:pt x="85" y="6"/>
                    <a:pt x="85" y="6"/>
                    <a:pt x="85" y="6"/>
                  </a:cubicBezTo>
                  <a:cubicBezTo>
                    <a:pt x="85" y="6"/>
                    <a:pt x="85" y="6"/>
                    <a:pt x="85" y="6"/>
                  </a:cubicBezTo>
                  <a:cubicBezTo>
                    <a:pt x="83" y="0"/>
                    <a:pt x="83" y="0"/>
                    <a:pt x="82" y="0"/>
                  </a:cubicBezTo>
                  <a:cubicBezTo>
                    <a:pt x="77" y="0"/>
                    <a:pt x="77" y="0"/>
                    <a:pt x="77" y="0"/>
                  </a:cubicBezTo>
                  <a:cubicBezTo>
                    <a:pt x="77" y="0"/>
                    <a:pt x="76" y="0"/>
                    <a:pt x="74" y="6"/>
                  </a:cubicBezTo>
                  <a:cubicBezTo>
                    <a:pt x="74" y="6"/>
                    <a:pt x="74" y="6"/>
                    <a:pt x="74" y="6"/>
                  </a:cubicBezTo>
                  <a:cubicBezTo>
                    <a:pt x="72" y="7"/>
                    <a:pt x="72" y="7"/>
                    <a:pt x="72" y="7"/>
                  </a:cubicBezTo>
                  <a:cubicBezTo>
                    <a:pt x="72" y="7"/>
                    <a:pt x="72" y="7"/>
                    <a:pt x="72" y="7"/>
                  </a:cubicBezTo>
                  <a:cubicBezTo>
                    <a:pt x="68" y="5"/>
                    <a:pt x="66" y="5"/>
                    <a:pt x="66" y="5"/>
                  </a:cubicBezTo>
                  <a:cubicBezTo>
                    <a:pt x="66" y="5"/>
                    <a:pt x="65" y="5"/>
                    <a:pt x="65" y="5"/>
                  </a:cubicBezTo>
                  <a:cubicBezTo>
                    <a:pt x="62" y="8"/>
                    <a:pt x="62" y="8"/>
                    <a:pt x="62" y="8"/>
                  </a:cubicBezTo>
                  <a:cubicBezTo>
                    <a:pt x="61" y="9"/>
                    <a:pt x="61" y="9"/>
                    <a:pt x="64" y="15"/>
                  </a:cubicBezTo>
                  <a:cubicBezTo>
                    <a:pt x="64" y="15"/>
                    <a:pt x="64" y="15"/>
                    <a:pt x="64" y="15"/>
                  </a:cubicBezTo>
                  <a:cubicBezTo>
                    <a:pt x="63" y="17"/>
                    <a:pt x="63" y="17"/>
                    <a:pt x="63" y="17"/>
                  </a:cubicBezTo>
                  <a:cubicBezTo>
                    <a:pt x="63" y="17"/>
                    <a:pt x="63" y="17"/>
                    <a:pt x="63" y="17"/>
                  </a:cubicBezTo>
                  <a:cubicBezTo>
                    <a:pt x="62" y="17"/>
                    <a:pt x="62" y="17"/>
                    <a:pt x="61" y="18"/>
                  </a:cubicBezTo>
                  <a:cubicBezTo>
                    <a:pt x="61" y="18"/>
                    <a:pt x="60" y="19"/>
                    <a:pt x="59" y="19"/>
                  </a:cubicBezTo>
                  <a:cubicBezTo>
                    <a:pt x="43" y="18"/>
                    <a:pt x="43" y="18"/>
                    <a:pt x="43" y="18"/>
                  </a:cubicBezTo>
                  <a:cubicBezTo>
                    <a:pt x="38" y="44"/>
                    <a:pt x="38" y="44"/>
                    <a:pt x="38" y="44"/>
                  </a:cubicBezTo>
                  <a:cubicBezTo>
                    <a:pt x="38" y="44"/>
                    <a:pt x="38" y="44"/>
                    <a:pt x="38" y="44"/>
                  </a:cubicBezTo>
                  <a:cubicBezTo>
                    <a:pt x="36" y="42"/>
                    <a:pt x="34" y="41"/>
                    <a:pt x="30" y="41"/>
                  </a:cubicBezTo>
                  <a:cubicBezTo>
                    <a:pt x="29" y="41"/>
                    <a:pt x="29" y="41"/>
                    <a:pt x="29" y="41"/>
                  </a:cubicBezTo>
                  <a:cubicBezTo>
                    <a:pt x="27" y="43"/>
                    <a:pt x="23" y="44"/>
                    <a:pt x="19" y="44"/>
                  </a:cubicBezTo>
                  <a:cubicBezTo>
                    <a:pt x="15" y="44"/>
                    <a:pt x="12" y="43"/>
                    <a:pt x="10" y="41"/>
                  </a:cubicBezTo>
                  <a:cubicBezTo>
                    <a:pt x="8" y="41"/>
                    <a:pt x="8" y="41"/>
                    <a:pt x="8" y="41"/>
                  </a:cubicBezTo>
                  <a:cubicBezTo>
                    <a:pt x="3" y="41"/>
                    <a:pt x="0" y="44"/>
                    <a:pt x="0" y="49"/>
                  </a:cubicBezTo>
                  <a:cubicBezTo>
                    <a:pt x="0" y="54"/>
                    <a:pt x="0" y="67"/>
                    <a:pt x="0" y="70"/>
                  </a:cubicBezTo>
                  <a:cubicBezTo>
                    <a:pt x="0" y="72"/>
                    <a:pt x="0" y="75"/>
                    <a:pt x="2" y="75"/>
                  </a:cubicBezTo>
                  <a:cubicBezTo>
                    <a:pt x="37" y="75"/>
                    <a:pt x="37" y="75"/>
                    <a:pt x="37" y="75"/>
                  </a:cubicBezTo>
                  <a:cubicBezTo>
                    <a:pt x="39" y="75"/>
                    <a:pt x="39" y="72"/>
                    <a:pt x="39" y="70"/>
                  </a:cubicBezTo>
                  <a:cubicBezTo>
                    <a:pt x="39" y="69"/>
                    <a:pt x="39" y="69"/>
                    <a:pt x="39" y="68"/>
                  </a:cubicBezTo>
                  <a:cubicBezTo>
                    <a:pt x="102" y="68"/>
                    <a:pt x="102" y="68"/>
                    <a:pt x="102" y="68"/>
                  </a:cubicBezTo>
                  <a:cubicBezTo>
                    <a:pt x="102" y="63"/>
                    <a:pt x="102" y="63"/>
                    <a:pt x="102" y="63"/>
                  </a:cubicBezTo>
                  <a:cubicBezTo>
                    <a:pt x="39" y="63"/>
                    <a:pt x="39" y="63"/>
                    <a:pt x="39" y="63"/>
                  </a:cubicBezTo>
                  <a:cubicBezTo>
                    <a:pt x="39" y="62"/>
                    <a:pt x="39" y="61"/>
                    <a:pt x="39" y="60"/>
                  </a:cubicBezTo>
                  <a:cubicBezTo>
                    <a:pt x="45" y="62"/>
                    <a:pt x="45" y="62"/>
                    <a:pt x="45" y="62"/>
                  </a:cubicBezTo>
                  <a:cubicBezTo>
                    <a:pt x="75" y="57"/>
                    <a:pt x="75" y="57"/>
                    <a:pt x="75" y="57"/>
                  </a:cubicBezTo>
                  <a:cubicBezTo>
                    <a:pt x="78" y="45"/>
                    <a:pt x="78" y="45"/>
                    <a:pt x="78" y="45"/>
                  </a:cubicBezTo>
                  <a:cubicBezTo>
                    <a:pt x="82" y="45"/>
                    <a:pt x="82" y="45"/>
                    <a:pt x="82" y="45"/>
                  </a:cubicBezTo>
                  <a:cubicBezTo>
                    <a:pt x="83" y="45"/>
                    <a:pt x="83" y="45"/>
                    <a:pt x="85" y="39"/>
                  </a:cubicBezTo>
                  <a:cubicBezTo>
                    <a:pt x="85" y="39"/>
                    <a:pt x="85" y="39"/>
                    <a:pt x="85" y="39"/>
                  </a:cubicBezTo>
                  <a:cubicBezTo>
                    <a:pt x="87" y="38"/>
                    <a:pt x="87" y="38"/>
                    <a:pt x="87" y="38"/>
                  </a:cubicBezTo>
                  <a:cubicBezTo>
                    <a:pt x="88" y="38"/>
                    <a:pt x="88" y="38"/>
                    <a:pt x="88" y="38"/>
                  </a:cubicBezTo>
                  <a:cubicBezTo>
                    <a:pt x="91" y="39"/>
                    <a:pt x="93" y="40"/>
                    <a:pt x="94" y="40"/>
                  </a:cubicBezTo>
                  <a:cubicBezTo>
                    <a:pt x="94" y="40"/>
                    <a:pt x="94" y="40"/>
                    <a:pt x="94" y="40"/>
                  </a:cubicBezTo>
                  <a:cubicBezTo>
                    <a:pt x="98" y="36"/>
                    <a:pt x="98" y="36"/>
                    <a:pt x="98" y="36"/>
                  </a:cubicBezTo>
                  <a:cubicBezTo>
                    <a:pt x="98" y="36"/>
                    <a:pt x="98" y="36"/>
                    <a:pt x="96" y="30"/>
                  </a:cubicBezTo>
                  <a:cubicBezTo>
                    <a:pt x="95" y="30"/>
                    <a:pt x="95" y="30"/>
                    <a:pt x="95" y="30"/>
                  </a:cubicBezTo>
                  <a:cubicBezTo>
                    <a:pt x="96" y="28"/>
                    <a:pt x="96" y="28"/>
                    <a:pt x="96" y="28"/>
                  </a:cubicBezTo>
                  <a:lnTo>
                    <a:pt x="97" y="28"/>
                  </a:lnTo>
                  <a:close/>
                  <a:moveTo>
                    <a:pt x="45" y="21"/>
                  </a:moveTo>
                  <a:cubicBezTo>
                    <a:pt x="76" y="23"/>
                    <a:pt x="76" y="23"/>
                    <a:pt x="76" y="23"/>
                  </a:cubicBezTo>
                  <a:cubicBezTo>
                    <a:pt x="69" y="52"/>
                    <a:pt x="69" y="52"/>
                    <a:pt x="69" y="52"/>
                  </a:cubicBezTo>
                  <a:cubicBezTo>
                    <a:pt x="40" y="43"/>
                    <a:pt x="40" y="43"/>
                    <a:pt x="40" y="43"/>
                  </a:cubicBezTo>
                  <a:lnTo>
                    <a:pt x="45" y="21"/>
                  </a:lnTo>
                  <a:close/>
                  <a:moveTo>
                    <a:pt x="39" y="49"/>
                  </a:moveTo>
                  <a:cubicBezTo>
                    <a:pt x="39" y="48"/>
                    <a:pt x="39" y="47"/>
                    <a:pt x="38" y="46"/>
                  </a:cubicBezTo>
                  <a:cubicBezTo>
                    <a:pt x="39" y="46"/>
                    <a:pt x="39" y="46"/>
                    <a:pt x="39" y="46"/>
                  </a:cubicBezTo>
                  <a:cubicBezTo>
                    <a:pt x="63" y="53"/>
                    <a:pt x="63" y="53"/>
                    <a:pt x="63" y="53"/>
                  </a:cubicBezTo>
                  <a:cubicBezTo>
                    <a:pt x="52" y="55"/>
                    <a:pt x="52" y="55"/>
                    <a:pt x="52" y="55"/>
                  </a:cubicBezTo>
                  <a:cubicBezTo>
                    <a:pt x="39" y="50"/>
                    <a:pt x="39" y="50"/>
                    <a:pt x="39" y="50"/>
                  </a:cubicBezTo>
                  <a:cubicBezTo>
                    <a:pt x="39" y="50"/>
                    <a:pt x="39" y="49"/>
                    <a:pt x="39" y="49"/>
                  </a:cubicBezTo>
                  <a:close/>
                  <a:moveTo>
                    <a:pt x="39" y="52"/>
                  </a:moveTo>
                  <a:cubicBezTo>
                    <a:pt x="42" y="53"/>
                    <a:pt x="42" y="53"/>
                    <a:pt x="42" y="53"/>
                  </a:cubicBezTo>
                  <a:cubicBezTo>
                    <a:pt x="39" y="54"/>
                    <a:pt x="39" y="54"/>
                    <a:pt x="39" y="54"/>
                  </a:cubicBezTo>
                  <a:cubicBezTo>
                    <a:pt x="39" y="53"/>
                    <a:pt x="39" y="53"/>
                    <a:pt x="39" y="52"/>
                  </a:cubicBezTo>
                  <a:close/>
                  <a:moveTo>
                    <a:pt x="81" y="30"/>
                  </a:moveTo>
                  <a:cubicBezTo>
                    <a:pt x="83" y="22"/>
                    <a:pt x="83" y="22"/>
                    <a:pt x="83" y="22"/>
                  </a:cubicBezTo>
                  <a:cubicBezTo>
                    <a:pt x="81" y="21"/>
                    <a:pt x="81" y="21"/>
                    <a:pt x="81" y="21"/>
                  </a:cubicBezTo>
                  <a:cubicBezTo>
                    <a:pt x="73" y="56"/>
                    <a:pt x="73" y="56"/>
                    <a:pt x="73" y="56"/>
                  </a:cubicBezTo>
                  <a:cubicBezTo>
                    <a:pt x="45" y="60"/>
                    <a:pt x="45" y="60"/>
                    <a:pt x="45" y="60"/>
                  </a:cubicBezTo>
                  <a:cubicBezTo>
                    <a:pt x="45" y="60"/>
                    <a:pt x="45" y="60"/>
                    <a:pt x="45" y="60"/>
                  </a:cubicBezTo>
                  <a:cubicBezTo>
                    <a:pt x="39" y="58"/>
                    <a:pt x="39" y="58"/>
                    <a:pt x="39" y="58"/>
                  </a:cubicBezTo>
                  <a:cubicBezTo>
                    <a:pt x="39" y="57"/>
                    <a:pt x="39" y="56"/>
                    <a:pt x="39" y="56"/>
                  </a:cubicBezTo>
                  <a:cubicBezTo>
                    <a:pt x="45" y="58"/>
                    <a:pt x="45" y="58"/>
                    <a:pt x="45" y="58"/>
                  </a:cubicBezTo>
                  <a:cubicBezTo>
                    <a:pt x="72" y="55"/>
                    <a:pt x="72" y="55"/>
                    <a:pt x="72" y="55"/>
                  </a:cubicBezTo>
                  <a:cubicBezTo>
                    <a:pt x="80" y="20"/>
                    <a:pt x="80" y="20"/>
                    <a:pt x="80" y="20"/>
                  </a:cubicBezTo>
                  <a:cubicBezTo>
                    <a:pt x="72" y="20"/>
                    <a:pt x="72" y="20"/>
                    <a:pt x="72" y="20"/>
                  </a:cubicBezTo>
                  <a:cubicBezTo>
                    <a:pt x="73" y="19"/>
                    <a:pt x="73" y="19"/>
                    <a:pt x="73" y="19"/>
                  </a:cubicBezTo>
                  <a:cubicBezTo>
                    <a:pt x="74" y="16"/>
                    <a:pt x="77" y="15"/>
                    <a:pt x="80" y="15"/>
                  </a:cubicBezTo>
                  <a:cubicBezTo>
                    <a:pt x="84" y="15"/>
                    <a:pt x="88" y="18"/>
                    <a:pt x="88" y="22"/>
                  </a:cubicBezTo>
                  <a:cubicBezTo>
                    <a:pt x="88" y="26"/>
                    <a:pt x="85" y="29"/>
                    <a:pt x="81" y="30"/>
                  </a:cubicBezTo>
                  <a:close/>
                  <a:moveTo>
                    <a:pt x="81" y="30"/>
                  </a:moveTo>
                  <a:cubicBezTo>
                    <a:pt x="81" y="30"/>
                    <a:pt x="81" y="30"/>
                    <a:pt x="81" y="30"/>
                  </a:cubicBezTo>
                </a:path>
              </a:pathLst>
            </a:custGeom>
            <a:grpFill/>
            <a:ln w="9525">
              <a:noFill/>
              <a:round/>
            </a:ln>
          </p:spPr>
          <p:txBody>
            <a:bodyPr vert="horz" wrap="square" lIns="121682" tIns="60841" rIns="121682" bIns="60841" numCol="1" anchor="t" anchorCtr="0" compatLnSpc="1"/>
            <a:lstStyle/>
            <a:p>
              <a:pPr defTabSz="1217295">
                <a:defRPr/>
              </a:pPr>
              <a:endParaRPr lang="en-US" sz="319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20@|5FFC:0|FBC:0|LFC:16777215|LBC:16777215"/>
            <p:cNvSpPr>
              <a:spLocks noEditPoints="1"/>
            </p:cNvSpPr>
            <p:nvPr/>
          </p:nvSpPr>
          <p:spPr bwMode="auto">
            <a:xfrm>
              <a:off x="7170738" y="1673225"/>
              <a:ext cx="130175" cy="147638"/>
            </a:xfrm>
            <a:custGeom>
              <a:avLst/>
              <a:gdLst/>
              <a:ahLst/>
              <a:cxnLst>
                <a:cxn ang="0">
                  <a:pos x="2" y="20"/>
                </a:cxn>
                <a:cxn ang="0">
                  <a:pos x="2" y="21"/>
                </a:cxn>
                <a:cxn ang="0">
                  <a:pos x="15" y="37"/>
                </a:cxn>
                <a:cxn ang="0">
                  <a:pos x="31" y="24"/>
                </a:cxn>
                <a:cxn ang="0">
                  <a:pos x="31" y="20"/>
                </a:cxn>
                <a:cxn ang="0">
                  <a:pos x="33" y="20"/>
                </a:cxn>
                <a:cxn ang="0">
                  <a:pos x="34" y="19"/>
                </a:cxn>
                <a:cxn ang="0">
                  <a:pos x="34" y="18"/>
                </a:cxn>
                <a:cxn ang="0">
                  <a:pos x="33" y="16"/>
                </a:cxn>
                <a:cxn ang="0">
                  <a:pos x="31" y="16"/>
                </a:cxn>
                <a:cxn ang="0">
                  <a:pos x="14" y="3"/>
                </a:cxn>
                <a:cxn ang="0">
                  <a:pos x="4" y="8"/>
                </a:cxn>
                <a:cxn ang="0">
                  <a:pos x="16" y="6"/>
                </a:cxn>
                <a:cxn ang="0">
                  <a:pos x="25" y="11"/>
                </a:cxn>
                <a:cxn ang="0">
                  <a:pos x="21" y="8"/>
                </a:cxn>
                <a:cxn ang="0">
                  <a:pos x="16" y="7"/>
                </a:cxn>
                <a:cxn ang="0">
                  <a:pos x="2" y="10"/>
                </a:cxn>
                <a:cxn ang="0">
                  <a:pos x="1" y="20"/>
                </a:cxn>
                <a:cxn ang="0">
                  <a:pos x="2" y="20"/>
                </a:cxn>
                <a:cxn ang="0">
                  <a:pos x="5" y="21"/>
                </a:cxn>
                <a:cxn ang="0">
                  <a:pos x="5" y="20"/>
                </a:cxn>
                <a:cxn ang="0">
                  <a:pos x="28" y="20"/>
                </a:cxn>
                <a:cxn ang="0">
                  <a:pos x="28" y="24"/>
                </a:cxn>
                <a:cxn ang="0">
                  <a:pos x="15" y="35"/>
                </a:cxn>
                <a:cxn ang="0">
                  <a:pos x="5" y="21"/>
                </a:cxn>
                <a:cxn ang="0">
                  <a:pos x="5" y="21"/>
                </a:cxn>
                <a:cxn ang="0">
                  <a:pos x="5" y="21"/>
                </a:cxn>
              </a:cxnLst>
              <a:rect l="0" t="0" r="r" b="b"/>
              <a:pathLst>
                <a:path w="34" h="38">
                  <a:moveTo>
                    <a:pt x="2" y="20"/>
                  </a:moveTo>
                  <a:cubicBezTo>
                    <a:pt x="2" y="21"/>
                    <a:pt x="2" y="21"/>
                    <a:pt x="2" y="21"/>
                  </a:cubicBezTo>
                  <a:cubicBezTo>
                    <a:pt x="1" y="29"/>
                    <a:pt x="7" y="37"/>
                    <a:pt x="15" y="37"/>
                  </a:cubicBezTo>
                  <a:cubicBezTo>
                    <a:pt x="23" y="38"/>
                    <a:pt x="30" y="32"/>
                    <a:pt x="31" y="24"/>
                  </a:cubicBezTo>
                  <a:cubicBezTo>
                    <a:pt x="31" y="23"/>
                    <a:pt x="31" y="22"/>
                    <a:pt x="31" y="20"/>
                  </a:cubicBezTo>
                  <a:cubicBezTo>
                    <a:pt x="32" y="20"/>
                    <a:pt x="32" y="20"/>
                    <a:pt x="33" y="20"/>
                  </a:cubicBezTo>
                  <a:cubicBezTo>
                    <a:pt x="34" y="20"/>
                    <a:pt x="34" y="20"/>
                    <a:pt x="34" y="19"/>
                  </a:cubicBezTo>
                  <a:cubicBezTo>
                    <a:pt x="34" y="18"/>
                    <a:pt x="34" y="18"/>
                    <a:pt x="34" y="18"/>
                  </a:cubicBezTo>
                  <a:cubicBezTo>
                    <a:pt x="34" y="16"/>
                    <a:pt x="34" y="16"/>
                    <a:pt x="33" y="16"/>
                  </a:cubicBezTo>
                  <a:cubicBezTo>
                    <a:pt x="32" y="16"/>
                    <a:pt x="31" y="16"/>
                    <a:pt x="31" y="16"/>
                  </a:cubicBezTo>
                  <a:cubicBezTo>
                    <a:pt x="31" y="16"/>
                    <a:pt x="29" y="0"/>
                    <a:pt x="14" y="3"/>
                  </a:cubicBezTo>
                  <a:cubicBezTo>
                    <a:pt x="9" y="4"/>
                    <a:pt x="6" y="6"/>
                    <a:pt x="4" y="8"/>
                  </a:cubicBezTo>
                  <a:cubicBezTo>
                    <a:pt x="8" y="6"/>
                    <a:pt x="13" y="5"/>
                    <a:pt x="16" y="6"/>
                  </a:cubicBezTo>
                  <a:cubicBezTo>
                    <a:pt x="20" y="6"/>
                    <a:pt x="23" y="8"/>
                    <a:pt x="25" y="11"/>
                  </a:cubicBezTo>
                  <a:cubicBezTo>
                    <a:pt x="24" y="10"/>
                    <a:pt x="22" y="9"/>
                    <a:pt x="21" y="8"/>
                  </a:cubicBezTo>
                  <a:cubicBezTo>
                    <a:pt x="19" y="7"/>
                    <a:pt x="18" y="7"/>
                    <a:pt x="16" y="7"/>
                  </a:cubicBezTo>
                  <a:cubicBezTo>
                    <a:pt x="12" y="6"/>
                    <a:pt x="6" y="8"/>
                    <a:pt x="2" y="10"/>
                  </a:cubicBezTo>
                  <a:cubicBezTo>
                    <a:pt x="0" y="15"/>
                    <a:pt x="1" y="20"/>
                    <a:pt x="1" y="20"/>
                  </a:cubicBezTo>
                  <a:cubicBezTo>
                    <a:pt x="1" y="20"/>
                    <a:pt x="1" y="20"/>
                    <a:pt x="2" y="20"/>
                  </a:cubicBezTo>
                  <a:close/>
                  <a:moveTo>
                    <a:pt x="5" y="21"/>
                  </a:moveTo>
                  <a:cubicBezTo>
                    <a:pt x="5" y="21"/>
                    <a:pt x="5" y="21"/>
                    <a:pt x="5" y="20"/>
                  </a:cubicBezTo>
                  <a:cubicBezTo>
                    <a:pt x="11" y="20"/>
                    <a:pt x="22" y="21"/>
                    <a:pt x="28" y="20"/>
                  </a:cubicBezTo>
                  <a:cubicBezTo>
                    <a:pt x="28" y="22"/>
                    <a:pt x="28" y="23"/>
                    <a:pt x="28" y="24"/>
                  </a:cubicBezTo>
                  <a:cubicBezTo>
                    <a:pt x="28" y="31"/>
                    <a:pt x="22" y="35"/>
                    <a:pt x="15" y="35"/>
                  </a:cubicBezTo>
                  <a:cubicBezTo>
                    <a:pt x="9" y="34"/>
                    <a:pt x="4" y="28"/>
                    <a:pt x="5" y="21"/>
                  </a:cubicBezTo>
                  <a:close/>
                  <a:moveTo>
                    <a:pt x="5" y="21"/>
                  </a:moveTo>
                  <a:cubicBezTo>
                    <a:pt x="5" y="21"/>
                    <a:pt x="5" y="21"/>
                    <a:pt x="5" y="21"/>
                  </a:cubicBezTo>
                </a:path>
              </a:pathLst>
            </a:custGeom>
            <a:grpFill/>
            <a:ln w="9525">
              <a:noFill/>
              <a:round/>
            </a:ln>
          </p:spPr>
          <p:txBody>
            <a:bodyPr vert="horz" wrap="square" lIns="121682" tIns="60841" rIns="121682" bIns="60841" numCol="1" anchor="t" anchorCtr="0" compatLnSpc="1"/>
            <a:lstStyle/>
            <a:p>
              <a:pPr defTabSz="1217295">
                <a:defRPr/>
              </a:pPr>
              <a:endParaRPr lang="en-US" sz="319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4" name="Freeform 24"/>
          <p:cNvSpPr>
            <a:spLocks noEditPoints="1"/>
          </p:cNvSpPr>
          <p:nvPr/>
        </p:nvSpPr>
        <p:spPr bwMode="auto">
          <a:xfrm>
            <a:off x="4804645" y="2495043"/>
            <a:ext cx="628807" cy="618566"/>
          </a:xfrm>
          <a:custGeom>
            <a:avLst/>
            <a:gdLst/>
            <a:ahLst/>
            <a:cxnLst>
              <a:cxn ang="0">
                <a:pos x="54" y="69"/>
              </a:cxn>
              <a:cxn ang="0">
                <a:pos x="47" y="76"/>
              </a:cxn>
              <a:cxn ang="0">
                <a:pos x="41" y="69"/>
              </a:cxn>
              <a:cxn ang="0">
                <a:pos x="47" y="63"/>
              </a:cxn>
              <a:cxn ang="0">
                <a:pos x="54" y="69"/>
              </a:cxn>
              <a:cxn ang="0">
                <a:pos x="80" y="63"/>
              </a:cxn>
              <a:cxn ang="0">
                <a:pos x="74" y="69"/>
              </a:cxn>
              <a:cxn ang="0">
                <a:pos x="80" y="76"/>
              </a:cxn>
              <a:cxn ang="0">
                <a:pos x="87" y="69"/>
              </a:cxn>
              <a:cxn ang="0">
                <a:pos x="80" y="63"/>
              </a:cxn>
              <a:cxn ang="0">
                <a:pos x="127" y="66"/>
              </a:cxn>
              <a:cxn ang="0">
                <a:pos x="127" y="78"/>
              </a:cxn>
              <a:cxn ang="0">
                <a:pos x="116" y="89"/>
              </a:cxn>
              <a:cxn ang="0">
                <a:pos x="108" y="89"/>
              </a:cxn>
              <a:cxn ang="0">
                <a:pos x="64" y="125"/>
              </a:cxn>
              <a:cxn ang="0">
                <a:pos x="19" y="89"/>
              </a:cxn>
              <a:cxn ang="0">
                <a:pos x="11" y="89"/>
              </a:cxn>
              <a:cxn ang="0">
                <a:pos x="0" y="78"/>
              </a:cxn>
              <a:cxn ang="0">
                <a:pos x="0" y="66"/>
              </a:cxn>
              <a:cxn ang="0">
                <a:pos x="6" y="56"/>
              </a:cxn>
              <a:cxn ang="0">
                <a:pos x="21" y="15"/>
              </a:cxn>
              <a:cxn ang="0">
                <a:pos x="64" y="0"/>
              </a:cxn>
              <a:cxn ang="0">
                <a:pos x="106" y="15"/>
              </a:cxn>
              <a:cxn ang="0">
                <a:pos x="121" y="56"/>
              </a:cxn>
              <a:cxn ang="0">
                <a:pos x="127" y="66"/>
              </a:cxn>
              <a:cxn ang="0">
                <a:pos x="103" y="69"/>
              </a:cxn>
              <a:cxn ang="0">
                <a:pos x="103" y="61"/>
              </a:cxn>
              <a:cxn ang="0">
                <a:pos x="77" y="52"/>
              </a:cxn>
              <a:cxn ang="0">
                <a:pos x="81" y="58"/>
              </a:cxn>
              <a:cxn ang="0">
                <a:pos x="50" y="42"/>
              </a:cxn>
              <a:cxn ang="0">
                <a:pos x="48" y="40"/>
              </a:cxn>
              <a:cxn ang="0">
                <a:pos x="48" y="40"/>
              </a:cxn>
              <a:cxn ang="0">
                <a:pos x="48" y="40"/>
              </a:cxn>
              <a:cxn ang="0">
                <a:pos x="46" y="37"/>
              </a:cxn>
              <a:cxn ang="0">
                <a:pos x="24" y="64"/>
              </a:cxn>
              <a:cxn ang="0">
                <a:pos x="24" y="69"/>
              </a:cxn>
              <a:cxn ang="0">
                <a:pos x="27" y="86"/>
              </a:cxn>
              <a:cxn ang="0">
                <a:pos x="52" y="96"/>
              </a:cxn>
              <a:cxn ang="0">
                <a:pos x="63" y="91"/>
              </a:cxn>
              <a:cxn ang="0">
                <a:pos x="73" y="99"/>
              </a:cxn>
              <a:cxn ang="0">
                <a:pos x="63" y="107"/>
              </a:cxn>
              <a:cxn ang="0">
                <a:pos x="52" y="102"/>
              </a:cxn>
              <a:cxn ang="0">
                <a:pos x="32" y="98"/>
              </a:cxn>
              <a:cxn ang="0">
                <a:pos x="64" y="118"/>
              </a:cxn>
              <a:cxn ang="0">
                <a:pos x="103" y="69"/>
              </a:cxn>
              <a:cxn ang="0">
                <a:pos x="115" y="54"/>
              </a:cxn>
              <a:cxn ang="0">
                <a:pos x="64" y="7"/>
              </a:cxn>
              <a:cxn ang="0">
                <a:pos x="13" y="54"/>
              </a:cxn>
              <a:cxn ang="0">
                <a:pos x="17" y="54"/>
              </a:cxn>
              <a:cxn ang="0">
                <a:pos x="27" y="29"/>
              </a:cxn>
              <a:cxn ang="0">
                <a:pos x="64" y="13"/>
              </a:cxn>
              <a:cxn ang="0">
                <a:pos x="100" y="29"/>
              </a:cxn>
              <a:cxn ang="0">
                <a:pos x="110" y="54"/>
              </a:cxn>
              <a:cxn ang="0">
                <a:pos x="115" y="54"/>
              </a:cxn>
              <a:cxn ang="0">
                <a:pos x="115" y="54"/>
              </a:cxn>
              <a:cxn ang="0">
                <a:pos x="115" y="54"/>
              </a:cxn>
            </a:cxnLst>
            <a:rect l="0" t="0" r="r" b="b"/>
            <a:pathLst>
              <a:path w="127" h="125">
                <a:moveTo>
                  <a:pt x="54" y="69"/>
                </a:moveTo>
                <a:cubicBezTo>
                  <a:pt x="54" y="73"/>
                  <a:pt x="51" y="76"/>
                  <a:pt x="47" y="76"/>
                </a:cubicBezTo>
                <a:cubicBezTo>
                  <a:pt x="44" y="76"/>
                  <a:pt x="41" y="73"/>
                  <a:pt x="41" y="69"/>
                </a:cubicBezTo>
                <a:cubicBezTo>
                  <a:pt x="41" y="66"/>
                  <a:pt x="44" y="63"/>
                  <a:pt x="47" y="63"/>
                </a:cubicBezTo>
                <a:cubicBezTo>
                  <a:pt x="51" y="63"/>
                  <a:pt x="54" y="66"/>
                  <a:pt x="54" y="69"/>
                </a:cubicBezTo>
                <a:close/>
                <a:moveTo>
                  <a:pt x="80" y="63"/>
                </a:moveTo>
                <a:cubicBezTo>
                  <a:pt x="77" y="63"/>
                  <a:pt x="74" y="66"/>
                  <a:pt x="74" y="69"/>
                </a:cubicBezTo>
                <a:cubicBezTo>
                  <a:pt x="74" y="73"/>
                  <a:pt x="77" y="76"/>
                  <a:pt x="80" y="76"/>
                </a:cubicBezTo>
                <a:cubicBezTo>
                  <a:pt x="84" y="76"/>
                  <a:pt x="87" y="73"/>
                  <a:pt x="87" y="69"/>
                </a:cubicBezTo>
                <a:cubicBezTo>
                  <a:pt x="87" y="66"/>
                  <a:pt x="84" y="63"/>
                  <a:pt x="80" y="63"/>
                </a:cubicBezTo>
                <a:close/>
                <a:moveTo>
                  <a:pt x="127" y="66"/>
                </a:moveTo>
                <a:cubicBezTo>
                  <a:pt x="127" y="78"/>
                  <a:pt x="127" y="78"/>
                  <a:pt x="127" y="78"/>
                </a:cubicBezTo>
                <a:cubicBezTo>
                  <a:pt x="127" y="84"/>
                  <a:pt x="122" y="89"/>
                  <a:pt x="116" y="89"/>
                </a:cubicBezTo>
                <a:cubicBezTo>
                  <a:pt x="108" y="89"/>
                  <a:pt x="108" y="89"/>
                  <a:pt x="108" y="89"/>
                </a:cubicBezTo>
                <a:cubicBezTo>
                  <a:pt x="100" y="112"/>
                  <a:pt x="79" y="125"/>
                  <a:pt x="64" y="125"/>
                </a:cubicBezTo>
                <a:cubicBezTo>
                  <a:pt x="48" y="125"/>
                  <a:pt x="28" y="112"/>
                  <a:pt x="19" y="89"/>
                </a:cubicBezTo>
                <a:cubicBezTo>
                  <a:pt x="11" y="89"/>
                  <a:pt x="11" y="89"/>
                  <a:pt x="11" y="89"/>
                </a:cubicBezTo>
                <a:cubicBezTo>
                  <a:pt x="5" y="89"/>
                  <a:pt x="0" y="84"/>
                  <a:pt x="0" y="78"/>
                </a:cubicBezTo>
                <a:cubicBezTo>
                  <a:pt x="0" y="66"/>
                  <a:pt x="0" y="66"/>
                  <a:pt x="0" y="66"/>
                </a:cubicBezTo>
                <a:cubicBezTo>
                  <a:pt x="0" y="61"/>
                  <a:pt x="2" y="58"/>
                  <a:pt x="6" y="56"/>
                </a:cubicBezTo>
                <a:cubicBezTo>
                  <a:pt x="6" y="38"/>
                  <a:pt x="11" y="24"/>
                  <a:pt x="21" y="15"/>
                </a:cubicBezTo>
                <a:cubicBezTo>
                  <a:pt x="31" y="5"/>
                  <a:pt x="45" y="0"/>
                  <a:pt x="64" y="0"/>
                </a:cubicBezTo>
                <a:cubicBezTo>
                  <a:pt x="82" y="0"/>
                  <a:pt x="96" y="5"/>
                  <a:pt x="106" y="15"/>
                </a:cubicBezTo>
                <a:cubicBezTo>
                  <a:pt x="116" y="24"/>
                  <a:pt x="121" y="38"/>
                  <a:pt x="121" y="56"/>
                </a:cubicBezTo>
                <a:cubicBezTo>
                  <a:pt x="125" y="58"/>
                  <a:pt x="127" y="61"/>
                  <a:pt x="127" y="66"/>
                </a:cubicBezTo>
                <a:close/>
                <a:moveTo>
                  <a:pt x="103" y="69"/>
                </a:moveTo>
                <a:cubicBezTo>
                  <a:pt x="103" y="66"/>
                  <a:pt x="103" y="64"/>
                  <a:pt x="103" y="61"/>
                </a:cubicBezTo>
                <a:cubicBezTo>
                  <a:pt x="98" y="56"/>
                  <a:pt x="89" y="53"/>
                  <a:pt x="77" y="52"/>
                </a:cubicBezTo>
                <a:cubicBezTo>
                  <a:pt x="79" y="53"/>
                  <a:pt x="80" y="56"/>
                  <a:pt x="81" y="58"/>
                </a:cubicBezTo>
                <a:cubicBezTo>
                  <a:pt x="74" y="53"/>
                  <a:pt x="60" y="54"/>
                  <a:pt x="50" y="42"/>
                </a:cubicBezTo>
                <a:cubicBezTo>
                  <a:pt x="49" y="41"/>
                  <a:pt x="49" y="40"/>
                  <a:pt x="48" y="40"/>
                </a:cubicBezTo>
                <a:cubicBezTo>
                  <a:pt x="48" y="40"/>
                  <a:pt x="48" y="40"/>
                  <a:pt x="48" y="40"/>
                </a:cubicBezTo>
                <a:cubicBezTo>
                  <a:pt x="48" y="40"/>
                  <a:pt x="48" y="40"/>
                  <a:pt x="48" y="40"/>
                </a:cubicBezTo>
                <a:cubicBezTo>
                  <a:pt x="46" y="37"/>
                  <a:pt x="46" y="36"/>
                  <a:pt x="46" y="37"/>
                </a:cubicBezTo>
                <a:cubicBezTo>
                  <a:pt x="45" y="52"/>
                  <a:pt x="35" y="63"/>
                  <a:pt x="24" y="64"/>
                </a:cubicBezTo>
                <a:cubicBezTo>
                  <a:pt x="24" y="66"/>
                  <a:pt x="24" y="68"/>
                  <a:pt x="24" y="69"/>
                </a:cubicBezTo>
                <a:cubicBezTo>
                  <a:pt x="24" y="75"/>
                  <a:pt x="25" y="81"/>
                  <a:pt x="27" y="86"/>
                </a:cubicBezTo>
                <a:cubicBezTo>
                  <a:pt x="33" y="93"/>
                  <a:pt x="43" y="95"/>
                  <a:pt x="52" y="96"/>
                </a:cubicBezTo>
                <a:cubicBezTo>
                  <a:pt x="54" y="93"/>
                  <a:pt x="58" y="91"/>
                  <a:pt x="63" y="91"/>
                </a:cubicBezTo>
                <a:cubicBezTo>
                  <a:pt x="69" y="91"/>
                  <a:pt x="73" y="95"/>
                  <a:pt x="73" y="99"/>
                </a:cubicBezTo>
                <a:cubicBezTo>
                  <a:pt x="73" y="104"/>
                  <a:pt x="69" y="107"/>
                  <a:pt x="63" y="107"/>
                </a:cubicBezTo>
                <a:cubicBezTo>
                  <a:pt x="58" y="107"/>
                  <a:pt x="54" y="105"/>
                  <a:pt x="52" y="102"/>
                </a:cubicBezTo>
                <a:cubicBezTo>
                  <a:pt x="46" y="102"/>
                  <a:pt x="39" y="101"/>
                  <a:pt x="32" y="98"/>
                </a:cubicBezTo>
                <a:cubicBezTo>
                  <a:pt x="41" y="111"/>
                  <a:pt x="55" y="118"/>
                  <a:pt x="64" y="118"/>
                </a:cubicBezTo>
                <a:cubicBezTo>
                  <a:pt x="77" y="118"/>
                  <a:pt x="103" y="101"/>
                  <a:pt x="103" y="69"/>
                </a:cubicBezTo>
                <a:close/>
                <a:moveTo>
                  <a:pt x="115" y="54"/>
                </a:moveTo>
                <a:cubicBezTo>
                  <a:pt x="114" y="23"/>
                  <a:pt x="96" y="7"/>
                  <a:pt x="64" y="7"/>
                </a:cubicBezTo>
                <a:cubicBezTo>
                  <a:pt x="31" y="7"/>
                  <a:pt x="13" y="23"/>
                  <a:pt x="13" y="54"/>
                </a:cubicBezTo>
                <a:cubicBezTo>
                  <a:pt x="17" y="54"/>
                  <a:pt x="17" y="54"/>
                  <a:pt x="17" y="54"/>
                </a:cubicBezTo>
                <a:cubicBezTo>
                  <a:pt x="19" y="44"/>
                  <a:pt x="22" y="35"/>
                  <a:pt x="27" y="29"/>
                </a:cubicBezTo>
                <a:cubicBezTo>
                  <a:pt x="35" y="18"/>
                  <a:pt x="48" y="13"/>
                  <a:pt x="64" y="13"/>
                </a:cubicBezTo>
                <a:cubicBezTo>
                  <a:pt x="80" y="13"/>
                  <a:pt x="92" y="18"/>
                  <a:pt x="100" y="29"/>
                </a:cubicBezTo>
                <a:cubicBezTo>
                  <a:pt x="105" y="35"/>
                  <a:pt x="109" y="44"/>
                  <a:pt x="110" y="54"/>
                </a:cubicBezTo>
                <a:lnTo>
                  <a:pt x="115" y="54"/>
                </a:lnTo>
                <a:close/>
                <a:moveTo>
                  <a:pt x="115" y="54"/>
                </a:moveTo>
                <a:cubicBezTo>
                  <a:pt x="115" y="54"/>
                  <a:pt x="115" y="54"/>
                  <a:pt x="115" y="54"/>
                </a:cubicBezTo>
              </a:path>
            </a:pathLst>
          </a:custGeom>
          <a:solidFill>
            <a:schemeClr val="bg1"/>
          </a:solidFill>
          <a:ln w="9525">
            <a:noFill/>
            <a:round/>
          </a:ln>
        </p:spPr>
        <p:txBody>
          <a:bodyPr vert="horz" wrap="square" lIns="121682" tIns="60841" rIns="121682" bIns="60841" numCol="1" anchor="t" anchorCtr="0" compatLnSpc="1"/>
          <a:lstStyle/>
          <a:p>
            <a:pPr defTabSz="1217295">
              <a:defRPr/>
            </a:pPr>
            <a:endParaRPr lang="en-US" sz="319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5" name="Group 70"/>
          <p:cNvGrpSpPr/>
          <p:nvPr/>
        </p:nvGrpSpPr>
        <p:grpSpPr>
          <a:xfrm>
            <a:off x="4828363" y="4519361"/>
            <a:ext cx="570005" cy="560343"/>
            <a:chOff x="1749425" y="1958975"/>
            <a:chExt cx="280988" cy="276226"/>
          </a:xfrm>
          <a:solidFill>
            <a:schemeClr val="bg1"/>
          </a:solidFill>
        </p:grpSpPr>
        <p:sp>
          <p:nvSpPr>
            <p:cNvPr id="16" name="Freeform 28@|5FFC:0|FBC:0|LFC:16777215|LBC:16777215"/>
            <p:cNvSpPr>
              <a:spLocks noEditPoints="1"/>
            </p:cNvSpPr>
            <p:nvPr/>
          </p:nvSpPr>
          <p:spPr bwMode="auto">
            <a:xfrm>
              <a:off x="1779588" y="1958975"/>
              <a:ext cx="71438" cy="60325"/>
            </a:xfrm>
            <a:custGeom>
              <a:avLst/>
              <a:gdLst/>
              <a:ahLst/>
              <a:cxnLst>
                <a:cxn ang="0">
                  <a:pos x="11" y="19"/>
                </a:cxn>
                <a:cxn ang="0">
                  <a:pos x="8" y="19"/>
                </a:cxn>
                <a:cxn ang="0">
                  <a:pos x="6" y="22"/>
                </a:cxn>
                <a:cxn ang="0">
                  <a:pos x="20" y="22"/>
                </a:cxn>
                <a:cxn ang="0">
                  <a:pos x="18" y="19"/>
                </a:cxn>
                <a:cxn ang="0">
                  <a:pos x="15" y="19"/>
                </a:cxn>
                <a:cxn ang="0">
                  <a:pos x="15" y="17"/>
                </a:cxn>
                <a:cxn ang="0">
                  <a:pos x="22" y="17"/>
                </a:cxn>
                <a:cxn ang="0">
                  <a:pos x="26" y="14"/>
                </a:cxn>
                <a:cxn ang="0">
                  <a:pos x="26" y="3"/>
                </a:cxn>
                <a:cxn ang="0">
                  <a:pos x="22" y="0"/>
                </a:cxn>
                <a:cxn ang="0">
                  <a:pos x="3" y="0"/>
                </a:cxn>
                <a:cxn ang="0">
                  <a:pos x="0" y="3"/>
                </a:cxn>
                <a:cxn ang="0">
                  <a:pos x="0" y="14"/>
                </a:cxn>
                <a:cxn ang="0">
                  <a:pos x="3" y="17"/>
                </a:cxn>
                <a:cxn ang="0">
                  <a:pos x="11" y="17"/>
                </a:cxn>
                <a:cxn ang="0">
                  <a:pos x="11" y="19"/>
                </a:cxn>
                <a:cxn ang="0">
                  <a:pos x="11" y="19"/>
                </a:cxn>
                <a:cxn ang="0">
                  <a:pos x="11" y="19"/>
                </a:cxn>
              </a:cxnLst>
              <a:rect l="0" t="0" r="r" b="b"/>
              <a:pathLst>
                <a:path w="26" h="22">
                  <a:moveTo>
                    <a:pt x="11" y="19"/>
                  </a:moveTo>
                  <a:cubicBezTo>
                    <a:pt x="8" y="19"/>
                    <a:pt x="8" y="19"/>
                    <a:pt x="8" y="19"/>
                  </a:cubicBezTo>
                  <a:cubicBezTo>
                    <a:pt x="7" y="19"/>
                    <a:pt x="6" y="20"/>
                    <a:pt x="6" y="22"/>
                  </a:cubicBezTo>
                  <a:cubicBezTo>
                    <a:pt x="20" y="22"/>
                    <a:pt x="20" y="22"/>
                    <a:pt x="20" y="22"/>
                  </a:cubicBezTo>
                  <a:cubicBezTo>
                    <a:pt x="20" y="20"/>
                    <a:pt x="19" y="19"/>
                    <a:pt x="18" y="19"/>
                  </a:cubicBezTo>
                  <a:cubicBezTo>
                    <a:pt x="15" y="19"/>
                    <a:pt x="15" y="19"/>
                    <a:pt x="15" y="19"/>
                  </a:cubicBezTo>
                  <a:cubicBezTo>
                    <a:pt x="15" y="17"/>
                    <a:pt x="15" y="17"/>
                    <a:pt x="15" y="17"/>
                  </a:cubicBezTo>
                  <a:cubicBezTo>
                    <a:pt x="22" y="17"/>
                    <a:pt x="22" y="17"/>
                    <a:pt x="22" y="17"/>
                  </a:cubicBezTo>
                  <a:cubicBezTo>
                    <a:pt x="24" y="17"/>
                    <a:pt x="26" y="16"/>
                    <a:pt x="26" y="14"/>
                  </a:cubicBezTo>
                  <a:cubicBezTo>
                    <a:pt x="26" y="3"/>
                    <a:pt x="26" y="3"/>
                    <a:pt x="26" y="3"/>
                  </a:cubicBezTo>
                  <a:cubicBezTo>
                    <a:pt x="26" y="1"/>
                    <a:pt x="24" y="0"/>
                    <a:pt x="22" y="0"/>
                  </a:cubicBezTo>
                  <a:cubicBezTo>
                    <a:pt x="3" y="0"/>
                    <a:pt x="3" y="0"/>
                    <a:pt x="3" y="0"/>
                  </a:cubicBezTo>
                  <a:cubicBezTo>
                    <a:pt x="1" y="0"/>
                    <a:pt x="0" y="1"/>
                    <a:pt x="0" y="3"/>
                  </a:cubicBezTo>
                  <a:cubicBezTo>
                    <a:pt x="0" y="14"/>
                    <a:pt x="0" y="14"/>
                    <a:pt x="0" y="14"/>
                  </a:cubicBezTo>
                  <a:cubicBezTo>
                    <a:pt x="0" y="16"/>
                    <a:pt x="1" y="17"/>
                    <a:pt x="3" y="17"/>
                  </a:cubicBezTo>
                  <a:cubicBezTo>
                    <a:pt x="11" y="17"/>
                    <a:pt x="11" y="17"/>
                    <a:pt x="11" y="17"/>
                  </a:cubicBezTo>
                  <a:lnTo>
                    <a:pt x="11" y="19"/>
                  </a:lnTo>
                  <a:close/>
                  <a:moveTo>
                    <a:pt x="11" y="19"/>
                  </a:moveTo>
                  <a:cubicBezTo>
                    <a:pt x="11" y="19"/>
                    <a:pt x="11" y="19"/>
                    <a:pt x="11" y="19"/>
                  </a:cubicBezTo>
                </a:path>
              </a:pathLst>
            </a:custGeom>
            <a:grpFill/>
            <a:ln w="9525">
              <a:noFill/>
              <a:round/>
            </a:ln>
          </p:spPr>
          <p:txBody>
            <a:bodyPr vert="horz" wrap="square" lIns="121682" tIns="60841" rIns="121682" bIns="60841" numCol="1" anchor="t" anchorCtr="0" compatLnSpc="1"/>
            <a:lstStyle/>
            <a:p>
              <a:pPr defTabSz="1217295">
                <a:defRPr/>
              </a:pPr>
              <a:endParaRPr lang="en-US" sz="319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29@|5FFC:0|FBC:0|LFC:16777215|LBC:16777215"/>
            <p:cNvSpPr>
              <a:spLocks noEditPoints="1"/>
            </p:cNvSpPr>
            <p:nvPr/>
          </p:nvSpPr>
          <p:spPr bwMode="auto">
            <a:xfrm>
              <a:off x="1868488" y="1958975"/>
              <a:ext cx="74613" cy="60325"/>
            </a:xfrm>
            <a:custGeom>
              <a:avLst/>
              <a:gdLst/>
              <a:ahLst/>
              <a:cxnLst>
                <a:cxn ang="0">
                  <a:pos x="11" y="19"/>
                </a:cxn>
                <a:cxn ang="0">
                  <a:pos x="9" y="19"/>
                </a:cxn>
                <a:cxn ang="0">
                  <a:pos x="6" y="22"/>
                </a:cxn>
                <a:cxn ang="0">
                  <a:pos x="21" y="22"/>
                </a:cxn>
                <a:cxn ang="0">
                  <a:pos x="18" y="19"/>
                </a:cxn>
                <a:cxn ang="0">
                  <a:pos x="16" y="19"/>
                </a:cxn>
                <a:cxn ang="0">
                  <a:pos x="16" y="17"/>
                </a:cxn>
                <a:cxn ang="0">
                  <a:pos x="23" y="17"/>
                </a:cxn>
                <a:cxn ang="0">
                  <a:pos x="27" y="14"/>
                </a:cxn>
                <a:cxn ang="0">
                  <a:pos x="27" y="3"/>
                </a:cxn>
                <a:cxn ang="0">
                  <a:pos x="23" y="0"/>
                </a:cxn>
                <a:cxn ang="0">
                  <a:pos x="4" y="0"/>
                </a:cxn>
                <a:cxn ang="0">
                  <a:pos x="0" y="3"/>
                </a:cxn>
                <a:cxn ang="0">
                  <a:pos x="0" y="14"/>
                </a:cxn>
                <a:cxn ang="0">
                  <a:pos x="4" y="17"/>
                </a:cxn>
                <a:cxn ang="0">
                  <a:pos x="11" y="17"/>
                </a:cxn>
                <a:cxn ang="0">
                  <a:pos x="11" y="19"/>
                </a:cxn>
                <a:cxn ang="0">
                  <a:pos x="11" y="19"/>
                </a:cxn>
                <a:cxn ang="0">
                  <a:pos x="11" y="19"/>
                </a:cxn>
              </a:cxnLst>
              <a:rect l="0" t="0" r="r" b="b"/>
              <a:pathLst>
                <a:path w="27" h="22">
                  <a:moveTo>
                    <a:pt x="11" y="19"/>
                  </a:moveTo>
                  <a:cubicBezTo>
                    <a:pt x="9" y="19"/>
                    <a:pt x="9" y="19"/>
                    <a:pt x="9" y="19"/>
                  </a:cubicBezTo>
                  <a:cubicBezTo>
                    <a:pt x="8" y="19"/>
                    <a:pt x="6" y="20"/>
                    <a:pt x="6" y="22"/>
                  </a:cubicBezTo>
                  <a:cubicBezTo>
                    <a:pt x="21" y="22"/>
                    <a:pt x="21" y="22"/>
                    <a:pt x="21" y="22"/>
                  </a:cubicBezTo>
                  <a:cubicBezTo>
                    <a:pt x="21" y="20"/>
                    <a:pt x="20" y="19"/>
                    <a:pt x="18" y="19"/>
                  </a:cubicBezTo>
                  <a:cubicBezTo>
                    <a:pt x="16" y="19"/>
                    <a:pt x="16" y="19"/>
                    <a:pt x="16" y="19"/>
                  </a:cubicBezTo>
                  <a:cubicBezTo>
                    <a:pt x="16" y="17"/>
                    <a:pt x="16" y="17"/>
                    <a:pt x="16" y="17"/>
                  </a:cubicBezTo>
                  <a:cubicBezTo>
                    <a:pt x="23" y="17"/>
                    <a:pt x="23" y="17"/>
                    <a:pt x="23" y="17"/>
                  </a:cubicBezTo>
                  <a:cubicBezTo>
                    <a:pt x="25" y="17"/>
                    <a:pt x="27" y="16"/>
                    <a:pt x="27" y="14"/>
                  </a:cubicBezTo>
                  <a:cubicBezTo>
                    <a:pt x="27" y="3"/>
                    <a:pt x="27" y="3"/>
                    <a:pt x="27" y="3"/>
                  </a:cubicBezTo>
                  <a:cubicBezTo>
                    <a:pt x="27" y="1"/>
                    <a:pt x="25" y="0"/>
                    <a:pt x="23" y="0"/>
                  </a:cubicBezTo>
                  <a:cubicBezTo>
                    <a:pt x="4" y="0"/>
                    <a:pt x="4" y="0"/>
                    <a:pt x="4" y="0"/>
                  </a:cubicBezTo>
                  <a:cubicBezTo>
                    <a:pt x="2" y="0"/>
                    <a:pt x="0" y="1"/>
                    <a:pt x="0" y="3"/>
                  </a:cubicBezTo>
                  <a:cubicBezTo>
                    <a:pt x="0" y="14"/>
                    <a:pt x="0" y="14"/>
                    <a:pt x="0" y="14"/>
                  </a:cubicBezTo>
                  <a:cubicBezTo>
                    <a:pt x="0" y="16"/>
                    <a:pt x="2" y="17"/>
                    <a:pt x="4" y="17"/>
                  </a:cubicBezTo>
                  <a:cubicBezTo>
                    <a:pt x="11" y="17"/>
                    <a:pt x="11" y="17"/>
                    <a:pt x="11" y="17"/>
                  </a:cubicBezTo>
                  <a:lnTo>
                    <a:pt x="11" y="19"/>
                  </a:lnTo>
                  <a:close/>
                  <a:moveTo>
                    <a:pt x="11" y="19"/>
                  </a:moveTo>
                  <a:cubicBezTo>
                    <a:pt x="11" y="19"/>
                    <a:pt x="11" y="19"/>
                    <a:pt x="11" y="19"/>
                  </a:cubicBezTo>
                </a:path>
              </a:pathLst>
            </a:custGeom>
            <a:grpFill/>
            <a:ln w="9525">
              <a:noFill/>
              <a:round/>
            </a:ln>
          </p:spPr>
          <p:txBody>
            <a:bodyPr vert="horz" wrap="square" lIns="121682" tIns="60841" rIns="121682" bIns="60841" numCol="1" anchor="t" anchorCtr="0" compatLnSpc="1"/>
            <a:lstStyle/>
            <a:p>
              <a:pPr defTabSz="1217295">
                <a:defRPr/>
              </a:pPr>
              <a:endParaRPr lang="en-US" sz="319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30@|5FFC:0|FBC:0|LFC:16777215|LBC:16777215"/>
            <p:cNvSpPr>
              <a:spLocks noEditPoints="1"/>
            </p:cNvSpPr>
            <p:nvPr/>
          </p:nvSpPr>
          <p:spPr bwMode="auto">
            <a:xfrm>
              <a:off x="1958975" y="1958975"/>
              <a:ext cx="71438" cy="60325"/>
            </a:xfrm>
            <a:custGeom>
              <a:avLst/>
              <a:gdLst/>
              <a:ahLst/>
              <a:cxnLst>
                <a:cxn ang="0">
                  <a:pos x="11" y="19"/>
                </a:cxn>
                <a:cxn ang="0">
                  <a:pos x="9" y="19"/>
                </a:cxn>
                <a:cxn ang="0">
                  <a:pos x="6" y="22"/>
                </a:cxn>
                <a:cxn ang="0">
                  <a:pos x="20" y="22"/>
                </a:cxn>
                <a:cxn ang="0">
                  <a:pos x="18" y="19"/>
                </a:cxn>
                <a:cxn ang="0">
                  <a:pos x="15" y="19"/>
                </a:cxn>
                <a:cxn ang="0">
                  <a:pos x="15" y="17"/>
                </a:cxn>
                <a:cxn ang="0">
                  <a:pos x="23" y="17"/>
                </a:cxn>
                <a:cxn ang="0">
                  <a:pos x="26" y="14"/>
                </a:cxn>
                <a:cxn ang="0">
                  <a:pos x="26" y="3"/>
                </a:cxn>
                <a:cxn ang="0">
                  <a:pos x="23" y="0"/>
                </a:cxn>
                <a:cxn ang="0">
                  <a:pos x="3" y="0"/>
                </a:cxn>
                <a:cxn ang="0">
                  <a:pos x="0" y="3"/>
                </a:cxn>
                <a:cxn ang="0">
                  <a:pos x="0" y="14"/>
                </a:cxn>
                <a:cxn ang="0">
                  <a:pos x="3" y="17"/>
                </a:cxn>
                <a:cxn ang="0">
                  <a:pos x="11" y="17"/>
                </a:cxn>
                <a:cxn ang="0">
                  <a:pos x="11" y="19"/>
                </a:cxn>
                <a:cxn ang="0">
                  <a:pos x="11" y="19"/>
                </a:cxn>
                <a:cxn ang="0">
                  <a:pos x="11" y="19"/>
                </a:cxn>
              </a:cxnLst>
              <a:rect l="0" t="0" r="r" b="b"/>
              <a:pathLst>
                <a:path w="26" h="22">
                  <a:moveTo>
                    <a:pt x="11" y="19"/>
                  </a:moveTo>
                  <a:cubicBezTo>
                    <a:pt x="9" y="19"/>
                    <a:pt x="9" y="19"/>
                    <a:pt x="9" y="19"/>
                  </a:cubicBezTo>
                  <a:cubicBezTo>
                    <a:pt x="7" y="19"/>
                    <a:pt x="6" y="20"/>
                    <a:pt x="6" y="22"/>
                  </a:cubicBezTo>
                  <a:cubicBezTo>
                    <a:pt x="20" y="22"/>
                    <a:pt x="20" y="22"/>
                    <a:pt x="20" y="22"/>
                  </a:cubicBezTo>
                  <a:cubicBezTo>
                    <a:pt x="20" y="20"/>
                    <a:pt x="19" y="19"/>
                    <a:pt x="18" y="19"/>
                  </a:cubicBezTo>
                  <a:cubicBezTo>
                    <a:pt x="15" y="19"/>
                    <a:pt x="15" y="19"/>
                    <a:pt x="15" y="19"/>
                  </a:cubicBezTo>
                  <a:cubicBezTo>
                    <a:pt x="15" y="17"/>
                    <a:pt x="15" y="17"/>
                    <a:pt x="15" y="17"/>
                  </a:cubicBezTo>
                  <a:cubicBezTo>
                    <a:pt x="23" y="17"/>
                    <a:pt x="23" y="17"/>
                    <a:pt x="23" y="17"/>
                  </a:cubicBezTo>
                  <a:cubicBezTo>
                    <a:pt x="25" y="17"/>
                    <a:pt x="26" y="16"/>
                    <a:pt x="26" y="14"/>
                  </a:cubicBezTo>
                  <a:cubicBezTo>
                    <a:pt x="26" y="3"/>
                    <a:pt x="26" y="3"/>
                    <a:pt x="26" y="3"/>
                  </a:cubicBezTo>
                  <a:cubicBezTo>
                    <a:pt x="26" y="1"/>
                    <a:pt x="25" y="0"/>
                    <a:pt x="23" y="0"/>
                  </a:cubicBezTo>
                  <a:cubicBezTo>
                    <a:pt x="3" y="0"/>
                    <a:pt x="3" y="0"/>
                    <a:pt x="3" y="0"/>
                  </a:cubicBezTo>
                  <a:cubicBezTo>
                    <a:pt x="2" y="0"/>
                    <a:pt x="0" y="1"/>
                    <a:pt x="0" y="3"/>
                  </a:cubicBezTo>
                  <a:cubicBezTo>
                    <a:pt x="0" y="14"/>
                    <a:pt x="0" y="14"/>
                    <a:pt x="0" y="14"/>
                  </a:cubicBezTo>
                  <a:cubicBezTo>
                    <a:pt x="0" y="16"/>
                    <a:pt x="2" y="17"/>
                    <a:pt x="3" y="17"/>
                  </a:cubicBezTo>
                  <a:cubicBezTo>
                    <a:pt x="11" y="17"/>
                    <a:pt x="11" y="17"/>
                    <a:pt x="11" y="17"/>
                  </a:cubicBezTo>
                  <a:lnTo>
                    <a:pt x="11" y="19"/>
                  </a:lnTo>
                  <a:close/>
                  <a:moveTo>
                    <a:pt x="11" y="19"/>
                  </a:moveTo>
                  <a:cubicBezTo>
                    <a:pt x="11" y="19"/>
                    <a:pt x="11" y="19"/>
                    <a:pt x="11" y="19"/>
                  </a:cubicBezTo>
                </a:path>
              </a:pathLst>
            </a:custGeom>
            <a:grpFill/>
            <a:ln w="9525">
              <a:noFill/>
              <a:round/>
            </a:ln>
          </p:spPr>
          <p:txBody>
            <a:bodyPr vert="horz" wrap="square" lIns="121682" tIns="60841" rIns="121682" bIns="60841" numCol="1" anchor="t" anchorCtr="0" compatLnSpc="1"/>
            <a:lstStyle/>
            <a:p>
              <a:pPr defTabSz="1217295">
                <a:defRPr/>
              </a:pPr>
              <a:endParaRPr lang="en-US" sz="319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31@|5FFC:0|FBC:0|LFC:16777215|LBC:16777215"/>
            <p:cNvSpPr>
              <a:spLocks noEditPoints="1"/>
            </p:cNvSpPr>
            <p:nvPr/>
          </p:nvSpPr>
          <p:spPr bwMode="auto">
            <a:xfrm>
              <a:off x="1843088" y="2028825"/>
              <a:ext cx="133350" cy="41275"/>
            </a:xfrm>
            <a:custGeom>
              <a:avLst/>
              <a:gdLst/>
              <a:ahLst/>
              <a:cxnLst>
                <a:cxn ang="0">
                  <a:pos x="0" y="1"/>
                </a:cxn>
                <a:cxn ang="0">
                  <a:pos x="1" y="3"/>
                </a:cxn>
                <a:cxn ang="0">
                  <a:pos x="37" y="15"/>
                </a:cxn>
                <a:cxn ang="0">
                  <a:pos x="37" y="15"/>
                </a:cxn>
                <a:cxn ang="0">
                  <a:pos x="38" y="15"/>
                </a:cxn>
                <a:cxn ang="0">
                  <a:pos x="38" y="15"/>
                </a:cxn>
                <a:cxn ang="0">
                  <a:pos x="38" y="15"/>
                </a:cxn>
                <a:cxn ang="0">
                  <a:pos x="38" y="15"/>
                </a:cxn>
                <a:cxn ang="0">
                  <a:pos x="38" y="15"/>
                </a:cxn>
                <a:cxn ang="0">
                  <a:pos x="38" y="15"/>
                </a:cxn>
                <a:cxn ang="0">
                  <a:pos x="38" y="15"/>
                </a:cxn>
                <a:cxn ang="0">
                  <a:pos x="38" y="15"/>
                </a:cxn>
                <a:cxn ang="0">
                  <a:pos x="39" y="15"/>
                </a:cxn>
                <a:cxn ang="0">
                  <a:pos x="39" y="15"/>
                </a:cxn>
                <a:cxn ang="0">
                  <a:pos x="39" y="15"/>
                </a:cxn>
                <a:cxn ang="0">
                  <a:pos x="39" y="15"/>
                </a:cxn>
                <a:cxn ang="0">
                  <a:pos x="39" y="15"/>
                </a:cxn>
                <a:cxn ang="0">
                  <a:pos x="39" y="15"/>
                </a:cxn>
                <a:cxn ang="0">
                  <a:pos x="39" y="15"/>
                </a:cxn>
                <a:cxn ang="0">
                  <a:pos x="39" y="15"/>
                </a:cxn>
                <a:cxn ang="0">
                  <a:pos x="39" y="15"/>
                </a:cxn>
                <a:cxn ang="0">
                  <a:pos x="48" y="3"/>
                </a:cxn>
                <a:cxn ang="0">
                  <a:pos x="47" y="1"/>
                </a:cxn>
                <a:cxn ang="0">
                  <a:pos x="45" y="1"/>
                </a:cxn>
                <a:cxn ang="0">
                  <a:pos x="38" y="11"/>
                </a:cxn>
                <a:cxn ang="0">
                  <a:pos x="29" y="1"/>
                </a:cxn>
                <a:cxn ang="0">
                  <a:pos x="27" y="1"/>
                </a:cxn>
                <a:cxn ang="0">
                  <a:pos x="26" y="3"/>
                </a:cxn>
                <a:cxn ang="0">
                  <a:pos x="33" y="10"/>
                </a:cxn>
                <a:cxn ang="0">
                  <a:pos x="2" y="0"/>
                </a:cxn>
                <a:cxn ang="0">
                  <a:pos x="0" y="1"/>
                </a:cxn>
                <a:cxn ang="0">
                  <a:pos x="0" y="1"/>
                </a:cxn>
                <a:cxn ang="0">
                  <a:pos x="0" y="1"/>
                </a:cxn>
              </a:cxnLst>
              <a:rect l="0" t="0" r="r" b="b"/>
              <a:pathLst>
                <a:path w="48" h="15">
                  <a:moveTo>
                    <a:pt x="0" y="1"/>
                  </a:moveTo>
                  <a:cubicBezTo>
                    <a:pt x="0" y="2"/>
                    <a:pt x="0" y="3"/>
                    <a:pt x="1" y="3"/>
                  </a:cubicBezTo>
                  <a:cubicBezTo>
                    <a:pt x="37" y="15"/>
                    <a:pt x="37" y="15"/>
                    <a:pt x="37" y="15"/>
                  </a:cubicBezTo>
                  <a:cubicBezTo>
                    <a:pt x="37" y="15"/>
                    <a:pt x="37" y="15"/>
                    <a:pt x="37" y="15"/>
                  </a:cubicBezTo>
                  <a:cubicBezTo>
                    <a:pt x="37" y="15"/>
                    <a:pt x="37" y="15"/>
                    <a:pt x="38" y="15"/>
                  </a:cubicBezTo>
                  <a:cubicBezTo>
                    <a:pt x="38" y="15"/>
                    <a:pt x="38" y="15"/>
                    <a:pt x="38" y="15"/>
                  </a:cubicBezTo>
                  <a:cubicBezTo>
                    <a:pt x="38" y="15"/>
                    <a:pt x="38" y="15"/>
                    <a:pt x="38" y="15"/>
                  </a:cubicBezTo>
                  <a:cubicBezTo>
                    <a:pt x="38" y="15"/>
                    <a:pt x="38" y="15"/>
                    <a:pt x="38" y="15"/>
                  </a:cubicBezTo>
                  <a:cubicBezTo>
                    <a:pt x="38" y="15"/>
                    <a:pt x="38" y="15"/>
                    <a:pt x="38" y="15"/>
                  </a:cubicBezTo>
                  <a:cubicBezTo>
                    <a:pt x="38" y="15"/>
                    <a:pt x="38" y="15"/>
                    <a:pt x="38" y="15"/>
                  </a:cubicBezTo>
                  <a:cubicBezTo>
                    <a:pt x="38" y="15"/>
                    <a:pt x="38" y="15"/>
                    <a:pt x="38" y="15"/>
                  </a:cubicBezTo>
                  <a:cubicBezTo>
                    <a:pt x="38" y="15"/>
                    <a:pt x="38" y="15"/>
                    <a:pt x="38" y="15"/>
                  </a:cubicBezTo>
                  <a:cubicBezTo>
                    <a:pt x="38" y="15"/>
                    <a:pt x="38" y="15"/>
                    <a:pt x="39" y="15"/>
                  </a:cubicBezTo>
                  <a:cubicBezTo>
                    <a:pt x="39" y="15"/>
                    <a:pt x="39" y="15"/>
                    <a:pt x="39" y="15"/>
                  </a:cubicBezTo>
                  <a:cubicBezTo>
                    <a:pt x="39" y="15"/>
                    <a:pt x="39" y="15"/>
                    <a:pt x="39" y="15"/>
                  </a:cubicBezTo>
                  <a:cubicBezTo>
                    <a:pt x="39" y="15"/>
                    <a:pt x="39" y="15"/>
                    <a:pt x="39" y="15"/>
                  </a:cubicBezTo>
                  <a:cubicBezTo>
                    <a:pt x="39" y="15"/>
                    <a:pt x="39" y="15"/>
                    <a:pt x="39" y="15"/>
                  </a:cubicBezTo>
                  <a:cubicBezTo>
                    <a:pt x="39" y="15"/>
                    <a:pt x="39" y="15"/>
                    <a:pt x="39" y="15"/>
                  </a:cubicBezTo>
                  <a:cubicBezTo>
                    <a:pt x="39" y="15"/>
                    <a:pt x="39" y="15"/>
                    <a:pt x="39" y="15"/>
                  </a:cubicBezTo>
                  <a:cubicBezTo>
                    <a:pt x="39" y="15"/>
                    <a:pt x="39" y="15"/>
                    <a:pt x="39" y="15"/>
                  </a:cubicBezTo>
                  <a:cubicBezTo>
                    <a:pt x="39" y="15"/>
                    <a:pt x="39" y="15"/>
                    <a:pt x="39" y="15"/>
                  </a:cubicBezTo>
                  <a:cubicBezTo>
                    <a:pt x="48" y="3"/>
                    <a:pt x="48" y="3"/>
                    <a:pt x="48" y="3"/>
                  </a:cubicBezTo>
                  <a:cubicBezTo>
                    <a:pt x="48" y="2"/>
                    <a:pt x="48" y="1"/>
                    <a:pt x="47" y="1"/>
                  </a:cubicBezTo>
                  <a:cubicBezTo>
                    <a:pt x="47" y="0"/>
                    <a:pt x="45" y="0"/>
                    <a:pt x="45" y="1"/>
                  </a:cubicBezTo>
                  <a:cubicBezTo>
                    <a:pt x="38" y="11"/>
                    <a:pt x="38" y="11"/>
                    <a:pt x="38" y="11"/>
                  </a:cubicBezTo>
                  <a:cubicBezTo>
                    <a:pt x="29" y="1"/>
                    <a:pt x="29" y="1"/>
                    <a:pt x="29" y="1"/>
                  </a:cubicBezTo>
                  <a:cubicBezTo>
                    <a:pt x="28" y="0"/>
                    <a:pt x="27" y="0"/>
                    <a:pt x="27" y="1"/>
                  </a:cubicBezTo>
                  <a:cubicBezTo>
                    <a:pt x="26" y="1"/>
                    <a:pt x="26" y="2"/>
                    <a:pt x="26" y="3"/>
                  </a:cubicBezTo>
                  <a:cubicBezTo>
                    <a:pt x="33" y="10"/>
                    <a:pt x="33" y="10"/>
                    <a:pt x="33" y="10"/>
                  </a:cubicBezTo>
                  <a:cubicBezTo>
                    <a:pt x="2" y="0"/>
                    <a:pt x="2" y="0"/>
                    <a:pt x="2" y="0"/>
                  </a:cubicBezTo>
                  <a:cubicBezTo>
                    <a:pt x="1" y="0"/>
                    <a:pt x="0" y="1"/>
                    <a:pt x="0" y="1"/>
                  </a:cubicBezTo>
                  <a:close/>
                  <a:moveTo>
                    <a:pt x="0" y="1"/>
                  </a:moveTo>
                  <a:cubicBezTo>
                    <a:pt x="0" y="1"/>
                    <a:pt x="0" y="1"/>
                    <a:pt x="0" y="1"/>
                  </a:cubicBezTo>
                </a:path>
              </a:pathLst>
            </a:custGeom>
            <a:grpFill/>
            <a:ln w="9525">
              <a:noFill/>
              <a:round/>
            </a:ln>
          </p:spPr>
          <p:txBody>
            <a:bodyPr vert="horz" wrap="square" lIns="121682" tIns="60841" rIns="121682" bIns="60841" numCol="1" anchor="t" anchorCtr="0" compatLnSpc="1"/>
            <a:lstStyle/>
            <a:p>
              <a:pPr defTabSz="1217295">
                <a:defRPr/>
              </a:pPr>
              <a:endParaRPr lang="en-US" sz="319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32@|5FFC:0|FBC:0|LFC:16777215|LBC:16777215"/>
            <p:cNvSpPr>
              <a:spLocks noEditPoints="1"/>
            </p:cNvSpPr>
            <p:nvPr/>
          </p:nvSpPr>
          <p:spPr bwMode="auto">
            <a:xfrm>
              <a:off x="1785938" y="2047875"/>
              <a:ext cx="76200" cy="79375"/>
            </a:xfrm>
            <a:custGeom>
              <a:avLst/>
              <a:gdLst/>
              <a:ahLst/>
              <a:cxnLst>
                <a:cxn ang="0">
                  <a:pos x="28" y="15"/>
                </a:cxn>
                <a:cxn ang="0">
                  <a:pos x="14" y="29"/>
                </a:cxn>
                <a:cxn ang="0">
                  <a:pos x="0" y="15"/>
                </a:cxn>
                <a:cxn ang="0">
                  <a:pos x="14" y="0"/>
                </a:cxn>
                <a:cxn ang="0">
                  <a:pos x="28" y="15"/>
                </a:cxn>
                <a:cxn ang="0">
                  <a:pos x="28" y="15"/>
                </a:cxn>
                <a:cxn ang="0">
                  <a:pos x="28" y="15"/>
                </a:cxn>
              </a:cxnLst>
              <a:rect l="0" t="0" r="r" b="b"/>
              <a:pathLst>
                <a:path w="28" h="29">
                  <a:moveTo>
                    <a:pt x="28" y="15"/>
                  </a:moveTo>
                  <a:cubicBezTo>
                    <a:pt x="28" y="22"/>
                    <a:pt x="22" y="29"/>
                    <a:pt x="14" y="29"/>
                  </a:cubicBezTo>
                  <a:cubicBezTo>
                    <a:pt x="7" y="29"/>
                    <a:pt x="0" y="22"/>
                    <a:pt x="0" y="15"/>
                  </a:cubicBezTo>
                  <a:cubicBezTo>
                    <a:pt x="0" y="7"/>
                    <a:pt x="7" y="0"/>
                    <a:pt x="14" y="0"/>
                  </a:cubicBezTo>
                  <a:cubicBezTo>
                    <a:pt x="22" y="0"/>
                    <a:pt x="28" y="7"/>
                    <a:pt x="28" y="15"/>
                  </a:cubicBezTo>
                  <a:close/>
                  <a:moveTo>
                    <a:pt x="28" y="15"/>
                  </a:moveTo>
                  <a:cubicBezTo>
                    <a:pt x="28" y="15"/>
                    <a:pt x="28" y="15"/>
                    <a:pt x="28" y="15"/>
                  </a:cubicBezTo>
                </a:path>
              </a:pathLst>
            </a:custGeom>
            <a:grpFill/>
            <a:ln w="9525">
              <a:noFill/>
              <a:round/>
            </a:ln>
          </p:spPr>
          <p:txBody>
            <a:bodyPr vert="horz" wrap="square" lIns="121682" tIns="60841" rIns="121682" bIns="60841" numCol="1" anchor="t" anchorCtr="0" compatLnSpc="1"/>
            <a:lstStyle/>
            <a:p>
              <a:pPr defTabSz="1217295">
                <a:defRPr/>
              </a:pPr>
              <a:endParaRPr lang="en-US" sz="319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33@|5FFC:0|FBC:0|LFC:16777215|LBC:16777215"/>
            <p:cNvSpPr>
              <a:spLocks noEditPoints="1"/>
            </p:cNvSpPr>
            <p:nvPr/>
          </p:nvSpPr>
          <p:spPr bwMode="auto">
            <a:xfrm>
              <a:off x="1749425" y="2141538"/>
              <a:ext cx="204788" cy="93663"/>
            </a:xfrm>
            <a:custGeom>
              <a:avLst/>
              <a:gdLst/>
              <a:ahLst/>
              <a:cxnLst>
                <a:cxn ang="0">
                  <a:pos x="72" y="9"/>
                </a:cxn>
                <a:cxn ang="0">
                  <a:pos x="64" y="8"/>
                </a:cxn>
                <a:cxn ang="0">
                  <a:pos x="53" y="18"/>
                </a:cxn>
                <a:cxn ang="0">
                  <a:pos x="39" y="1"/>
                </a:cxn>
                <a:cxn ang="0">
                  <a:pos x="27" y="16"/>
                </a:cxn>
                <a:cxn ang="0">
                  <a:pos x="15" y="0"/>
                </a:cxn>
                <a:cxn ang="0">
                  <a:pos x="0" y="34"/>
                </a:cxn>
                <a:cxn ang="0">
                  <a:pos x="11" y="34"/>
                </a:cxn>
                <a:cxn ang="0">
                  <a:pos x="13" y="25"/>
                </a:cxn>
                <a:cxn ang="0">
                  <a:pos x="13" y="34"/>
                </a:cxn>
                <a:cxn ang="0">
                  <a:pos x="42" y="34"/>
                </a:cxn>
                <a:cxn ang="0">
                  <a:pos x="42" y="23"/>
                </a:cxn>
                <a:cxn ang="0">
                  <a:pos x="48" y="30"/>
                </a:cxn>
                <a:cxn ang="0">
                  <a:pos x="52" y="32"/>
                </a:cxn>
                <a:cxn ang="0">
                  <a:pos x="52" y="32"/>
                </a:cxn>
                <a:cxn ang="0">
                  <a:pos x="56" y="31"/>
                </a:cxn>
                <a:cxn ang="0">
                  <a:pos x="72" y="17"/>
                </a:cxn>
                <a:cxn ang="0">
                  <a:pos x="72" y="9"/>
                </a:cxn>
                <a:cxn ang="0">
                  <a:pos x="72" y="9"/>
                </a:cxn>
                <a:cxn ang="0">
                  <a:pos x="72" y="9"/>
                </a:cxn>
              </a:cxnLst>
              <a:rect l="0" t="0" r="r" b="b"/>
              <a:pathLst>
                <a:path w="74" h="34">
                  <a:moveTo>
                    <a:pt x="72" y="9"/>
                  </a:moveTo>
                  <a:cubicBezTo>
                    <a:pt x="70" y="7"/>
                    <a:pt x="67" y="6"/>
                    <a:pt x="64" y="8"/>
                  </a:cubicBezTo>
                  <a:cubicBezTo>
                    <a:pt x="53" y="18"/>
                    <a:pt x="53" y="18"/>
                    <a:pt x="53" y="18"/>
                  </a:cubicBezTo>
                  <a:cubicBezTo>
                    <a:pt x="39" y="1"/>
                    <a:pt x="39" y="1"/>
                    <a:pt x="39" y="1"/>
                  </a:cubicBezTo>
                  <a:cubicBezTo>
                    <a:pt x="27" y="16"/>
                    <a:pt x="27" y="16"/>
                    <a:pt x="27" y="16"/>
                  </a:cubicBezTo>
                  <a:cubicBezTo>
                    <a:pt x="15" y="0"/>
                    <a:pt x="15" y="0"/>
                    <a:pt x="15" y="0"/>
                  </a:cubicBezTo>
                  <a:cubicBezTo>
                    <a:pt x="10" y="4"/>
                    <a:pt x="2" y="13"/>
                    <a:pt x="0" y="34"/>
                  </a:cubicBezTo>
                  <a:cubicBezTo>
                    <a:pt x="11" y="34"/>
                    <a:pt x="11" y="34"/>
                    <a:pt x="11" y="34"/>
                  </a:cubicBezTo>
                  <a:cubicBezTo>
                    <a:pt x="12" y="31"/>
                    <a:pt x="12" y="28"/>
                    <a:pt x="13" y="25"/>
                  </a:cubicBezTo>
                  <a:cubicBezTo>
                    <a:pt x="13" y="34"/>
                    <a:pt x="13" y="34"/>
                    <a:pt x="13" y="34"/>
                  </a:cubicBezTo>
                  <a:cubicBezTo>
                    <a:pt x="42" y="34"/>
                    <a:pt x="42" y="34"/>
                    <a:pt x="42" y="34"/>
                  </a:cubicBezTo>
                  <a:cubicBezTo>
                    <a:pt x="42" y="23"/>
                    <a:pt x="42" y="23"/>
                    <a:pt x="42" y="23"/>
                  </a:cubicBezTo>
                  <a:cubicBezTo>
                    <a:pt x="48" y="30"/>
                    <a:pt x="48" y="30"/>
                    <a:pt x="48" y="30"/>
                  </a:cubicBezTo>
                  <a:cubicBezTo>
                    <a:pt x="49" y="31"/>
                    <a:pt x="50" y="32"/>
                    <a:pt x="52" y="32"/>
                  </a:cubicBezTo>
                  <a:cubicBezTo>
                    <a:pt x="52" y="32"/>
                    <a:pt x="52" y="32"/>
                    <a:pt x="52" y="32"/>
                  </a:cubicBezTo>
                  <a:cubicBezTo>
                    <a:pt x="54" y="32"/>
                    <a:pt x="55" y="32"/>
                    <a:pt x="56" y="31"/>
                  </a:cubicBezTo>
                  <a:cubicBezTo>
                    <a:pt x="72" y="17"/>
                    <a:pt x="72" y="17"/>
                    <a:pt x="72" y="17"/>
                  </a:cubicBezTo>
                  <a:cubicBezTo>
                    <a:pt x="74" y="15"/>
                    <a:pt x="74" y="11"/>
                    <a:pt x="72" y="9"/>
                  </a:cubicBezTo>
                  <a:close/>
                  <a:moveTo>
                    <a:pt x="72" y="9"/>
                  </a:moveTo>
                  <a:cubicBezTo>
                    <a:pt x="72" y="9"/>
                    <a:pt x="72" y="9"/>
                    <a:pt x="72" y="9"/>
                  </a:cubicBezTo>
                </a:path>
              </a:pathLst>
            </a:custGeom>
            <a:grpFill/>
            <a:ln w="9525">
              <a:noFill/>
              <a:round/>
            </a:ln>
          </p:spPr>
          <p:txBody>
            <a:bodyPr vert="horz" wrap="square" lIns="121682" tIns="60841" rIns="121682" bIns="60841" numCol="1" anchor="t" anchorCtr="0" compatLnSpc="1"/>
            <a:lstStyle/>
            <a:p>
              <a:pPr defTabSz="1217295">
                <a:defRPr/>
              </a:pPr>
              <a:endParaRPr lang="en-US" sz="319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34@|5FFC:0|FBC:0|LFC:16777215|LBC:16777215"/>
            <p:cNvSpPr>
              <a:spLocks noEditPoints="1"/>
            </p:cNvSpPr>
            <p:nvPr/>
          </p:nvSpPr>
          <p:spPr bwMode="auto">
            <a:xfrm>
              <a:off x="1798638" y="2130425"/>
              <a:ext cx="50800" cy="22225"/>
            </a:xfrm>
            <a:custGeom>
              <a:avLst/>
              <a:gdLst/>
              <a:ahLst/>
              <a:cxnLst>
                <a:cxn ang="0">
                  <a:pos x="16" y="0"/>
                </a:cxn>
                <a:cxn ang="0">
                  <a:pos x="13" y="2"/>
                </a:cxn>
                <a:cxn ang="0">
                  <a:pos x="9" y="0"/>
                </a:cxn>
                <a:cxn ang="0">
                  <a:pos x="6" y="2"/>
                </a:cxn>
                <a:cxn ang="0">
                  <a:pos x="3" y="0"/>
                </a:cxn>
                <a:cxn ang="0">
                  <a:pos x="1" y="0"/>
                </a:cxn>
                <a:cxn ang="0">
                  <a:pos x="0" y="2"/>
                </a:cxn>
                <a:cxn ang="0">
                  <a:pos x="0" y="6"/>
                </a:cxn>
                <a:cxn ang="0">
                  <a:pos x="1" y="7"/>
                </a:cxn>
                <a:cxn ang="0">
                  <a:pos x="3" y="7"/>
                </a:cxn>
                <a:cxn ang="0">
                  <a:pos x="6" y="6"/>
                </a:cxn>
                <a:cxn ang="0">
                  <a:pos x="9" y="8"/>
                </a:cxn>
                <a:cxn ang="0">
                  <a:pos x="12" y="6"/>
                </a:cxn>
                <a:cxn ang="0">
                  <a:pos x="16" y="7"/>
                </a:cxn>
                <a:cxn ang="0">
                  <a:pos x="18" y="7"/>
                </a:cxn>
                <a:cxn ang="0">
                  <a:pos x="18" y="6"/>
                </a:cxn>
                <a:cxn ang="0">
                  <a:pos x="18" y="2"/>
                </a:cxn>
                <a:cxn ang="0">
                  <a:pos x="18" y="0"/>
                </a:cxn>
                <a:cxn ang="0">
                  <a:pos x="16" y="0"/>
                </a:cxn>
                <a:cxn ang="0">
                  <a:pos x="16" y="0"/>
                </a:cxn>
                <a:cxn ang="0">
                  <a:pos x="16" y="0"/>
                </a:cxn>
              </a:cxnLst>
              <a:rect l="0" t="0" r="r" b="b"/>
              <a:pathLst>
                <a:path w="18" h="8">
                  <a:moveTo>
                    <a:pt x="16" y="0"/>
                  </a:moveTo>
                  <a:cubicBezTo>
                    <a:pt x="13" y="2"/>
                    <a:pt x="13" y="2"/>
                    <a:pt x="13" y="2"/>
                  </a:cubicBezTo>
                  <a:cubicBezTo>
                    <a:pt x="12" y="0"/>
                    <a:pt x="11" y="0"/>
                    <a:pt x="9" y="0"/>
                  </a:cubicBezTo>
                  <a:cubicBezTo>
                    <a:pt x="8" y="0"/>
                    <a:pt x="7" y="0"/>
                    <a:pt x="6" y="2"/>
                  </a:cubicBezTo>
                  <a:cubicBezTo>
                    <a:pt x="3" y="0"/>
                    <a:pt x="3" y="0"/>
                    <a:pt x="3" y="0"/>
                  </a:cubicBezTo>
                  <a:cubicBezTo>
                    <a:pt x="2" y="0"/>
                    <a:pt x="2" y="0"/>
                    <a:pt x="1" y="0"/>
                  </a:cubicBezTo>
                  <a:cubicBezTo>
                    <a:pt x="1" y="1"/>
                    <a:pt x="0" y="1"/>
                    <a:pt x="0" y="2"/>
                  </a:cubicBezTo>
                  <a:cubicBezTo>
                    <a:pt x="0" y="6"/>
                    <a:pt x="0" y="6"/>
                    <a:pt x="0" y="6"/>
                  </a:cubicBezTo>
                  <a:cubicBezTo>
                    <a:pt x="0" y="6"/>
                    <a:pt x="1" y="7"/>
                    <a:pt x="1" y="7"/>
                  </a:cubicBezTo>
                  <a:cubicBezTo>
                    <a:pt x="2" y="7"/>
                    <a:pt x="2" y="7"/>
                    <a:pt x="3" y="7"/>
                  </a:cubicBezTo>
                  <a:cubicBezTo>
                    <a:pt x="4" y="7"/>
                    <a:pt x="5" y="6"/>
                    <a:pt x="6" y="6"/>
                  </a:cubicBezTo>
                  <a:cubicBezTo>
                    <a:pt x="7" y="7"/>
                    <a:pt x="8" y="8"/>
                    <a:pt x="9" y="8"/>
                  </a:cubicBezTo>
                  <a:cubicBezTo>
                    <a:pt x="11" y="8"/>
                    <a:pt x="12" y="7"/>
                    <a:pt x="12" y="6"/>
                  </a:cubicBezTo>
                  <a:cubicBezTo>
                    <a:pt x="13" y="6"/>
                    <a:pt x="15" y="7"/>
                    <a:pt x="16" y="7"/>
                  </a:cubicBezTo>
                  <a:cubicBezTo>
                    <a:pt x="17" y="8"/>
                    <a:pt x="17" y="7"/>
                    <a:pt x="18" y="7"/>
                  </a:cubicBezTo>
                  <a:cubicBezTo>
                    <a:pt x="18" y="7"/>
                    <a:pt x="18" y="6"/>
                    <a:pt x="18" y="6"/>
                  </a:cubicBezTo>
                  <a:cubicBezTo>
                    <a:pt x="18" y="2"/>
                    <a:pt x="18" y="2"/>
                    <a:pt x="18" y="2"/>
                  </a:cubicBezTo>
                  <a:cubicBezTo>
                    <a:pt x="18" y="1"/>
                    <a:pt x="18" y="1"/>
                    <a:pt x="18" y="0"/>
                  </a:cubicBezTo>
                  <a:cubicBezTo>
                    <a:pt x="17" y="0"/>
                    <a:pt x="17" y="0"/>
                    <a:pt x="16" y="0"/>
                  </a:cubicBezTo>
                  <a:close/>
                  <a:moveTo>
                    <a:pt x="16" y="0"/>
                  </a:moveTo>
                  <a:cubicBezTo>
                    <a:pt x="16" y="0"/>
                    <a:pt x="16" y="0"/>
                    <a:pt x="16" y="0"/>
                  </a:cubicBezTo>
                </a:path>
              </a:pathLst>
            </a:custGeom>
            <a:grpFill/>
            <a:ln w="9525">
              <a:noFill/>
              <a:round/>
            </a:ln>
          </p:spPr>
          <p:txBody>
            <a:bodyPr vert="horz" wrap="square" lIns="121682" tIns="60841" rIns="121682" bIns="60841" numCol="1" anchor="t" anchorCtr="0" compatLnSpc="1"/>
            <a:lstStyle/>
            <a:p>
              <a:pPr defTabSz="1217295">
                <a:defRPr/>
              </a:pPr>
              <a:endParaRPr lang="en-US" sz="319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35@|5FFC:0|FBC:0|LFC:16777215|LBC:16777215"/>
            <p:cNvSpPr>
              <a:spLocks noEditPoints="1"/>
            </p:cNvSpPr>
            <p:nvPr/>
          </p:nvSpPr>
          <p:spPr bwMode="auto">
            <a:xfrm>
              <a:off x="1890713" y="2171700"/>
              <a:ext cx="12700" cy="4763"/>
            </a:xfrm>
            <a:custGeom>
              <a:avLst/>
              <a:gdLst/>
              <a:ahLst/>
              <a:cxnLst>
                <a:cxn ang="0">
                  <a:pos x="8" y="0"/>
                </a:cxn>
                <a:cxn ang="0">
                  <a:pos x="0" y="0"/>
                </a:cxn>
                <a:cxn ang="0">
                  <a:pos x="3" y="3"/>
                </a:cxn>
                <a:cxn ang="0">
                  <a:pos x="8" y="0"/>
                </a:cxn>
                <a:cxn ang="0">
                  <a:pos x="8" y="0"/>
                </a:cxn>
                <a:cxn ang="0">
                  <a:pos x="8" y="0"/>
                </a:cxn>
              </a:cxnLst>
              <a:rect l="0" t="0" r="r" b="b"/>
              <a:pathLst>
                <a:path w="8" h="3">
                  <a:moveTo>
                    <a:pt x="8" y="0"/>
                  </a:moveTo>
                  <a:lnTo>
                    <a:pt x="0" y="0"/>
                  </a:lnTo>
                  <a:lnTo>
                    <a:pt x="3" y="3"/>
                  </a:lnTo>
                  <a:lnTo>
                    <a:pt x="8" y="0"/>
                  </a:lnTo>
                  <a:close/>
                  <a:moveTo>
                    <a:pt x="8" y="0"/>
                  </a:moveTo>
                  <a:lnTo>
                    <a:pt x="8" y="0"/>
                  </a:lnTo>
                  <a:close/>
                </a:path>
              </a:pathLst>
            </a:custGeom>
            <a:grpFill/>
            <a:ln w="9525">
              <a:noFill/>
              <a:round/>
            </a:ln>
          </p:spPr>
          <p:txBody>
            <a:bodyPr vert="horz" wrap="square" lIns="121682" tIns="60841" rIns="121682" bIns="60841" numCol="1" anchor="t" anchorCtr="0" compatLnSpc="1"/>
            <a:lstStyle/>
            <a:p>
              <a:pPr defTabSz="1217295">
                <a:defRPr/>
              </a:pPr>
              <a:endParaRPr lang="en-US" sz="319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36@|5FFC:0|FBC:0|LFC:16777215|LBC:16777215"/>
            <p:cNvSpPr>
              <a:spLocks noEditPoints="1"/>
            </p:cNvSpPr>
            <p:nvPr/>
          </p:nvSpPr>
          <p:spPr bwMode="auto">
            <a:xfrm>
              <a:off x="1890713" y="2171700"/>
              <a:ext cx="12700" cy="4763"/>
            </a:xfrm>
            <a:custGeom>
              <a:avLst/>
              <a:gdLst/>
              <a:ahLst/>
              <a:cxnLst>
                <a:cxn ang="0">
                  <a:pos x="8" y="0"/>
                </a:cxn>
                <a:cxn ang="0">
                  <a:pos x="0" y="0"/>
                </a:cxn>
                <a:cxn ang="0">
                  <a:pos x="3" y="3"/>
                </a:cxn>
                <a:cxn ang="0">
                  <a:pos x="8" y="0"/>
                </a:cxn>
                <a:cxn ang="0">
                  <a:pos x="8" y="0"/>
                </a:cxn>
                <a:cxn ang="0">
                  <a:pos x="8" y="0"/>
                </a:cxn>
              </a:cxnLst>
              <a:rect l="0" t="0" r="r" b="b"/>
              <a:pathLst>
                <a:path w="8" h="3">
                  <a:moveTo>
                    <a:pt x="8" y="0"/>
                  </a:moveTo>
                  <a:lnTo>
                    <a:pt x="0" y="0"/>
                  </a:lnTo>
                  <a:lnTo>
                    <a:pt x="3" y="3"/>
                  </a:lnTo>
                  <a:lnTo>
                    <a:pt x="8" y="0"/>
                  </a:lnTo>
                  <a:moveTo>
                    <a:pt x="8" y="0"/>
                  </a:moveTo>
                  <a:lnTo>
                    <a:pt x="8" y="0"/>
                  </a:lnTo>
                </a:path>
              </a:pathLst>
            </a:custGeom>
            <a:grpFill/>
            <a:ln w="9525">
              <a:noFill/>
              <a:round/>
            </a:ln>
          </p:spPr>
          <p:txBody>
            <a:bodyPr vert="horz" wrap="square" lIns="121682" tIns="60841" rIns="121682" bIns="60841" numCol="1" anchor="t" anchorCtr="0" compatLnSpc="1"/>
            <a:lstStyle/>
            <a:p>
              <a:pPr defTabSz="1217295">
                <a:defRPr/>
              </a:pPr>
              <a:endParaRPr lang="en-US" sz="319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37@|5FFC:0|FBC:0|LFC:16777215|LBC:16777215"/>
            <p:cNvSpPr>
              <a:spLocks noEditPoints="1"/>
            </p:cNvSpPr>
            <p:nvPr/>
          </p:nvSpPr>
          <p:spPr bwMode="auto">
            <a:xfrm>
              <a:off x="1865313" y="2074863"/>
              <a:ext cx="165100" cy="138113"/>
            </a:xfrm>
            <a:custGeom>
              <a:avLst/>
              <a:gdLst/>
              <a:ahLst/>
              <a:cxnLst>
                <a:cxn ang="0">
                  <a:pos x="57" y="40"/>
                </a:cxn>
                <a:cxn ang="0">
                  <a:pos x="60" y="36"/>
                </a:cxn>
                <a:cxn ang="0">
                  <a:pos x="60" y="4"/>
                </a:cxn>
                <a:cxn ang="0">
                  <a:pos x="57" y="0"/>
                </a:cxn>
                <a:cxn ang="0">
                  <a:pos x="2" y="0"/>
                </a:cxn>
                <a:cxn ang="0">
                  <a:pos x="3" y="5"/>
                </a:cxn>
                <a:cxn ang="0">
                  <a:pos x="0" y="14"/>
                </a:cxn>
                <a:cxn ang="0">
                  <a:pos x="0" y="23"/>
                </a:cxn>
                <a:cxn ang="0">
                  <a:pos x="5" y="29"/>
                </a:cxn>
                <a:cxn ang="0">
                  <a:pos x="5" y="5"/>
                </a:cxn>
                <a:cxn ang="0">
                  <a:pos x="55" y="5"/>
                </a:cxn>
                <a:cxn ang="0">
                  <a:pos x="55" y="35"/>
                </a:cxn>
                <a:cxn ang="0">
                  <a:pos x="35" y="35"/>
                </a:cxn>
                <a:cxn ang="0">
                  <a:pos x="32" y="44"/>
                </a:cxn>
                <a:cxn ang="0">
                  <a:pos x="25" y="50"/>
                </a:cxn>
                <a:cxn ang="0">
                  <a:pos x="47" y="50"/>
                </a:cxn>
                <a:cxn ang="0">
                  <a:pos x="47" y="48"/>
                </a:cxn>
                <a:cxn ang="0">
                  <a:pos x="43" y="45"/>
                </a:cxn>
                <a:cxn ang="0">
                  <a:pos x="35" y="45"/>
                </a:cxn>
                <a:cxn ang="0">
                  <a:pos x="35" y="43"/>
                </a:cxn>
                <a:cxn ang="0">
                  <a:pos x="38" y="40"/>
                </a:cxn>
                <a:cxn ang="0">
                  <a:pos x="57" y="40"/>
                </a:cxn>
                <a:cxn ang="0">
                  <a:pos x="57" y="40"/>
                </a:cxn>
                <a:cxn ang="0">
                  <a:pos x="57" y="40"/>
                </a:cxn>
              </a:cxnLst>
              <a:rect l="0" t="0" r="r" b="b"/>
              <a:pathLst>
                <a:path w="60" h="50">
                  <a:moveTo>
                    <a:pt x="57" y="40"/>
                  </a:moveTo>
                  <a:cubicBezTo>
                    <a:pt x="59" y="40"/>
                    <a:pt x="60" y="38"/>
                    <a:pt x="60" y="36"/>
                  </a:cubicBezTo>
                  <a:cubicBezTo>
                    <a:pt x="60" y="4"/>
                    <a:pt x="60" y="4"/>
                    <a:pt x="60" y="4"/>
                  </a:cubicBezTo>
                  <a:cubicBezTo>
                    <a:pt x="60" y="2"/>
                    <a:pt x="59" y="0"/>
                    <a:pt x="57" y="0"/>
                  </a:cubicBezTo>
                  <a:cubicBezTo>
                    <a:pt x="2" y="0"/>
                    <a:pt x="2" y="0"/>
                    <a:pt x="2" y="0"/>
                  </a:cubicBezTo>
                  <a:cubicBezTo>
                    <a:pt x="3" y="1"/>
                    <a:pt x="3" y="3"/>
                    <a:pt x="3" y="5"/>
                  </a:cubicBezTo>
                  <a:cubicBezTo>
                    <a:pt x="3" y="8"/>
                    <a:pt x="2" y="12"/>
                    <a:pt x="0" y="14"/>
                  </a:cubicBezTo>
                  <a:cubicBezTo>
                    <a:pt x="0" y="23"/>
                    <a:pt x="0" y="23"/>
                    <a:pt x="0" y="23"/>
                  </a:cubicBezTo>
                  <a:cubicBezTo>
                    <a:pt x="5" y="29"/>
                    <a:pt x="5" y="29"/>
                    <a:pt x="5" y="29"/>
                  </a:cubicBezTo>
                  <a:cubicBezTo>
                    <a:pt x="5" y="5"/>
                    <a:pt x="5" y="5"/>
                    <a:pt x="5" y="5"/>
                  </a:cubicBezTo>
                  <a:cubicBezTo>
                    <a:pt x="55" y="5"/>
                    <a:pt x="55" y="5"/>
                    <a:pt x="55" y="5"/>
                  </a:cubicBezTo>
                  <a:cubicBezTo>
                    <a:pt x="55" y="35"/>
                    <a:pt x="55" y="35"/>
                    <a:pt x="55" y="35"/>
                  </a:cubicBezTo>
                  <a:cubicBezTo>
                    <a:pt x="35" y="35"/>
                    <a:pt x="35" y="35"/>
                    <a:pt x="35" y="35"/>
                  </a:cubicBezTo>
                  <a:cubicBezTo>
                    <a:pt x="36" y="38"/>
                    <a:pt x="35" y="41"/>
                    <a:pt x="32" y="44"/>
                  </a:cubicBezTo>
                  <a:cubicBezTo>
                    <a:pt x="25" y="50"/>
                    <a:pt x="25" y="50"/>
                    <a:pt x="25" y="50"/>
                  </a:cubicBezTo>
                  <a:cubicBezTo>
                    <a:pt x="47" y="50"/>
                    <a:pt x="47" y="50"/>
                    <a:pt x="47" y="50"/>
                  </a:cubicBezTo>
                  <a:cubicBezTo>
                    <a:pt x="47" y="48"/>
                    <a:pt x="47" y="48"/>
                    <a:pt x="47" y="48"/>
                  </a:cubicBezTo>
                  <a:cubicBezTo>
                    <a:pt x="47" y="46"/>
                    <a:pt x="45" y="45"/>
                    <a:pt x="43" y="45"/>
                  </a:cubicBezTo>
                  <a:cubicBezTo>
                    <a:pt x="35" y="45"/>
                    <a:pt x="35" y="45"/>
                    <a:pt x="35" y="45"/>
                  </a:cubicBezTo>
                  <a:cubicBezTo>
                    <a:pt x="35" y="43"/>
                    <a:pt x="35" y="43"/>
                    <a:pt x="35" y="43"/>
                  </a:cubicBezTo>
                  <a:cubicBezTo>
                    <a:pt x="35" y="41"/>
                    <a:pt x="37" y="40"/>
                    <a:pt x="38" y="40"/>
                  </a:cubicBezTo>
                  <a:cubicBezTo>
                    <a:pt x="57" y="40"/>
                    <a:pt x="57" y="40"/>
                    <a:pt x="57" y="40"/>
                  </a:cubicBezTo>
                  <a:close/>
                  <a:moveTo>
                    <a:pt x="57" y="40"/>
                  </a:moveTo>
                  <a:cubicBezTo>
                    <a:pt x="57" y="40"/>
                    <a:pt x="57" y="40"/>
                    <a:pt x="57" y="40"/>
                  </a:cubicBezTo>
                </a:path>
              </a:pathLst>
            </a:custGeom>
            <a:grpFill/>
            <a:ln w="9525">
              <a:noFill/>
              <a:round/>
            </a:ln>
          </p:spPr>
          <p:txBody>
            <a:bodyPr vert="horz" wrap="square" lIns="121682" tIns="60841" rIns="121682" bIns="60841" numCol="1" anchor="t" anchorCtr="0" compatLnSpc="1"/>
            <a:lstStyle/>
            <a:p>
              <a:pPr defTabSz="1217295">
                <a:defRPr/>
              </a:pPr>
              <a:endParaRPr lang="en-US" sz="319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6" name="Group 91"/>
          <p:cNvGrpSpPr/>
          <p:nvPr/>
        </p:nvGrpSpPr>
        <p:grpSpPr>
          <a:xfrm>
            <a:off x="6763119" y="2520438"/>
            <a:ext cx="607057" cy="629914"/>
            <a:chOff x="1524000" y="1577975"/>
            <a:chExt cx="379413" cy="393701"/>
          </a:xfrm>
          <a:solidFill>
            <a:schemeClr val="bg1"/>
          </a:solidFill>
        </p:grpSpPr>
        <p:sp>
          <p:nvSpPr>
            <p:cNvPr id="27" name="Freeform 41@|5FFC:0|FBC:0|LFC:16777215|LBC:16777215"/>
            <p:cNvSpPr>
              <a:spLocks noEditPoints="1"/>
            </p:cNvSpPr>
            <p:nvPr/>
          </p:nvSpPr>
          <p:spPr bwMode="auto">
            <a:xfrm>
              <a:off x="1612900" y="1577975"/>
              <a:ext cx="204788" cy="100013"/>
            </a:xfrm>
            <a:custGeom>
              <a:avLst/>
              <a:gdLst/>
              <a:ahLst/>
              <a:cxnLst>
                <a:cxn ang="0">
                  <a:pos x="6" y="26"/>
                </a:cxn>
                <a:cxn ang="0">
                  <a:pos x="7" y="26"/>
                </a:cxn>
                <a:cxn ang="0">
                  <a:pos x="45" y="26"/>
                </a:cxn>
                <a:cxn ang="0">
                  <a:pos x="45" y="26"/>
                </a:cxn>
                <a:cxn ang="0">
                  <a:pos x="53" y="17"/>
                </a:cxn>
                <a:cxn ang="0">
                  <a:pos x="45" y="9"/>
                </a:cxn>
                <a:cxn ang="0">
                  <a:pos x="33" y="4"/>
                </a:cxn>
                <a:cxn ang="0">
                  <a:pos x="23" y="0"/>
                </a:cxn>
                <a:cxn ang="0">
                  <a:pos x="12" y="8"/>
                </a:cxn>
                <a:cxn ang="0">
                  <a:pos x="0" y="17"/>
                </a:cxn>
                <a:cxn ang="0">
                  <a:pos x="6" y="26"/>
                </a:cxn>
                <a:cxn ang="0">
                  <a:pos x="12" y="13"/>
                </a:cxn>
                <a:cxn ang="0">
                  <a:pos x="14" y="13"/>
                </a:cxn>
                <a:cxn ang="0">
                  <a:pos x="16" y="11"/>
                </a:cxn>
                <a:cxn ang="0">
                  <a:pos x="23" y="5"/>
                </a:cxn>
                <a:cxn ang="0">
                  <a:pos x="30" y="9"/>
                </a:cxn>
                <a:cxn ang="0">
                  <a:pos x="33" y="9"/>
                </a:cxn>
                <a:cxn ang="0">
                  <a:pos x="41" y="12"/>
                </a:cxn>
                <a:cxn ang="0">
                  <a:pos x="44" y="14"/>
                </a:cxn>
                <a:cxn ang="0">
                  <a:pos x="45" y="14"/>
                </a:cxn>
                <a:cxn ang="0">
                  <a:pos x="48" y="17"/>
                </a:cxn>
                <a:cxn ang="0">
                  <a:pos x="44" y="21"/>
                </a:cxn>
                <a:cxn ang="0">
                  <a:pos x="8" y="21"/>
                </a:cxn>
                <a:cxn ang="0">
                  <a:pos x="5" y="17"/>
                </a:cxn>
                <a:cxn ang="0">
                  <a:pos x="12" y="13"/>
                </a:cxn>
                <a:cxn ang="0">
                  <a:pos x="12" y="13"/>
                </a:cxn>
                <a:cxn ang="0">
                  <a:pos x="12" y="13"/>
                </a:cxn>
              </a:cxnLst>
              <a:rect l="0" t="0" r="r" b="b"/>
              <a:pathLst>
                <a:path w="53" h="26">
                  <a:moveTo>
                    <a:pt x="6" y="26"/>
                  </a:moveTo>
                  <a:cubicBezTo>
                    <a:pt x="7" y="26"/>
                    <a:pt x="7" y="26"/>
                    <a:pt x="7" y="26"/>
                  </a:cubicBezTo>
                  <a:cubicBezTo>
                    <a:pt x="45" y="26"/>
                    <a:pt x="45" y="26"/>
                    <a:pt x="45" y="26"/>
                  </a:cubicBezTo>
                  <a:cubicBezTo>
                    <a:pt x="45" y="26"/>
                    <a:pt x="45" y="26"/>
                    <a:pt x="45" y="26"/>
                  </a:cubicBezTo>
                  <a:cubicBezTo>
                    <a:pt x="52" y="24"/>
                    <a:pt x="53" y="18"/>
                    <a:pt x="53" y="17"/>
                  </a:cubicBezTo>
                  <a:cubicBezTo>
                    <a:pt x="53" y="12"/>
                    <a:pt x="49" y="9"/>
                    <a:pt x="45" y="9"/>
                  </a:cubicBezTo>
                  <a:cubicBezTo>
                    <a:pt x="42" y="5"/>
                    <a:pt x="37" y="3"/>
                    <a:pt x="33" y="4"/>
                  </a:cubicBezTo>
                  <a:cubicBezTo>
                    <a:pt x="30" y="2"/>
                    <a:pt x="27" y="0"/>
                    <a:pt x="23" y="0"/>
                  </a:cubicBezTo>
                  <a:cubicBezTo>
                    <a:pt x="18" y="0"/>
                    <a:pt x="14" y="3"/>
                    <a:pt x="12" y="8"/>
                  </a:cubicBezTo>
                  <a:cubicBezTo>
                    <a:pt x="6" y="7"/>
                    <a:pt x="0" y="11"/>
                    <a:pt x="0" y="17"/>
                  </a:cubicBezTo>
                  <a:cubicBezTo>
                    <a:pt x="0" y="19"/>
                    <a:pt x="1" y="24"/>
                    <a:pt x="6" y="26"/>
                  </a:cubicBezTo>
                  <a:close/>
                  <a:moveTo>
                    <a:pt x="12" y="13"/>
                  </a:moveTo>
                  <a:cubicBezTo>
                    <a:pt x="13" y="13"/>
                    <a:pt x="14" y="13"/>
                    <a:pt x="14" y="13"/>
                  </a:cubicBezTo>
                  <a:cubicBezTo>
                    <a:pt x="15" y="13"/>
                    <a:pt x="16" y="12"/>
                    <a:pt x="16" y="11"/>
                  </a:cubicBezTo>
                  <a:cubicBezTo>
                    <a:pt x="16" y="8"/>
                    <a:pt x="20" y="5"/>
                    <a:pt x="23" y="5"/>
                  </a:cubicBezTo>
                  <a:cubicBezTo>
                    <a:pt x="26" y="5"/>
                    <a:pt x="28" y="6"/>
                    <a:pt x="30" y="9"/>
                  </a:cubicBezTo>
                  <a:cubicBezTo>
                    <a:pt x="31" y="10"/>
                    <a:pt x="32" y="10"/>
                    <a:pt x="33" y="9"/>
                  </a:cubicBezTo>
                  <a:cubicBezTo>
                    <a:pt x="36" y="8"/>
                    <a:pt x="40" y="9"/>
                    <a:pt x="41" y="12"/>
                  </a:cubicBezTo>
                  <a:cubicBezTo>
                    <a:pt x="42" y="13"/>
                    <a:pt x="43" y="14"/>
                    <a:pt x="44" y="14"/>
                  </a:cubicBezTo>
                  <a:cubicBezTo>
                    <a:pt x="44" y="14"/>
                    <a:pt x="44" y="14"/>
                    <a:pt x="45" y="14"/>
                  </a:cubicBezTo>
                  <a:cubicBezTo>
                    <a:pt x="46" y="14"/>
                    <a:pt x="48" y="15"/>
                    <a:pt x="48" y="17"/>
                  </a:cubicBezTo>
                  <a:cubicBezTo>
                    <a:pt x="48" y="18"/>
                    <a:pt x="47" y="20"/>
                    <a:pt x="44" y="21"/>
                  </a:cubicBezTo>
                  <a:cubicBezTo>
                    <a:pt x="8" y="21"/>
                    <a:pt x="8" y="21"/>
                    <a:pt x="8" y="21"/>
                  </a:cubicBezTo>
                  <a:cubicBezTo>
                    <a:pt x="5" y="20"/>
                    <a:pt x="5" y="18"/>
                    <a:pt x="5" y="17"/>
                  </a:cubicBezTo>
                  <a:cubicBezTo>
                    <a:pt x="5" y="14"/>
                    <a:pt x="9" y="11"/>
                    <a:pt x="12" y="13"/>
                  </a:cubicBezTo>
                  <a:close/>
                  <a:moveTo>
                    <a:pt x="12" y="13"/>
                  </a:moveTo>
                  <a:cubicBezTo>
                    <a:pt x="12" y="13"/>
                    <a:pt x="12" y="13"/>
                    <a:pt x="12" y="13"/>
                  </a:cubicBezTo>
                </a:path>
              </a:pathLst>
            </a:custGeom>
            <a:grpFill/>
            <a:ln w="9525">
              <a:noFill/>
              <a:round/>
            </a:ln>
          </p:spPr>
          <p:txBody>
            <a:bodyPr vert="horz" wrap="square" lIns="121682" tIns="60841" rIns="121682" bIns="60841" numCol="1" anchor="t" anchorCtr="0" compatLnSpc="1"/>
            <a:lstStyle/>
            <a:p>
              <a:pPr defTabSz="1217295">
                <a:defRPr/>
              </a:pPr>
              <a:endParaRPr lang="en-US" sz="319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42@|5FFC:0|FBC:0|LFC:16777215|LBC:16777215"/>
            <p:cNvSpPr>
              <a:spLocks noEditPoints="1"/>
            </p:cNvSpPr>
            <p:nvPr/>
          </p:nvSpPr>
          <p:spPr bwMode="auto">
            <a:xfrm>
              <a:off x="1620838" y="1692275"/>
              <a:ext cx="46038" cy="61913"/>
            </a:xfrm>
            <a:custGeom>
              <a:avLst/>
              <a:gdLst/>
              <a:ahLst/>
              <a:cxnLst>
                <a:cxn ang="0">
                  <a:pos x="10" y="0"/>
                </a:cxn>
                <a:cxn ang="0">
                  <a:pos x="10" y="0"/>
                </a:cxn>
                <a:cxn ang="0">
                  <a:pos x="9" y="1"/>
                </a:cxn>
                <a:cxn ang="0">
                  <a:pos x="6" y="11"/>
                </a:cxn>
                <a:cxn ang="0">
                  <a:pos x="2" y="12"/>
                </a:cxn>
                <a:cxn ang="0">
                  <a:pos x="0" y="14"/>
                </a:cxn>
                <a:cxn ang="0">
                  <a:pos x="2" y="16"/>
                </a:cxn>
                <a:cxn ang="0">
                  <a:pos x="8" y="13"/>
                </a:cxn>
                <a:cxn ang="0">
                  <a:pos x="12" y="1"/>
                </a:cxn>
                <a:cxn ang="0">
                  <a:pos x="10" y="0"/>
                </a:cxn>
                <a:cxn ang="0">
                  <a:pos x="10" y="0"/>
                </a:cxn>
                <a:cxn ang="0">
                  <a:pos x="10" y="0"/>
                </a:cxn>
              </a:cxnLst>
              <a:rect l="0" t="0" r="r" b="b"/>
              <a:pathLst>
                <a:path w="12" h="16">
                  <a:moveTo>
                    <a:pt x="10" y="0"/>
                  </a:moveTo>
                  <a:cubicBezTo>
                    <a:pt x="10" y="0"/>
                    <a:pt x="10" y="0"/>
                    <a:pt x="10" y="0"/>
                  </a:cubicBezTo>
                  <a:cubicBezTo>
                    <a:pt x="10" y="0"/>
                    <a:pt x="9" y="1"/>
                    <a:pt x="9" y="1"/>
                  </a:cubicBezTo>
                  <a:cubicBezTo>
                    <a:pt x="9" y="3"/>
                    <a:pt x="8" y="8"/>
                    <a:pt x="6" y="11"/>
                  </a:cubicBezTo>
                  <a:cubicBezTo>
                    <a:pt x="5" y="12"/>
                    <a:pt x="3" y="12"/>
                    <a:pt x="2" y="12"/>
                  </a:cubicBezTo>
                  <a:cubicBezTo>
                    <a:pt x="1" y="12"/>
                    <a:pt x="0" y="13"/>
                    <a:pt x="0" y="14"/>
                  </a:cubicBezTo>
                  <a:cubicBezTo>
                    <a:pt x="0" y="15"/>
                    <a:pt x="1" y="16"/>
                    <a:pt x="2" y="16"/>
                  </a:cubicBezTo>
                  <a:cubicBezTo>
                    <a:pt x="4" y="16"/>
                    <a:pt x="6" y="15"/>
                    <a:pt x="8" y="13"/>
                  </a:cubicBezTo>
                  <a:cubicBezTo>
                    <a:pt x="12" y="9"/>
                    <a:pt x="12" y="2"/>
                    <a:pt x="12" y="1"/>
                  </a:cubicBezTo>
                  <a:cubicBezTo>
                    <a:pt x="12" y="1"/>
                    <a:pt x="11" y="0"/>
                    <a:pt x="10" y="0"/>
                  </a:cubicBezTo>
                  <a:close/>
                  <a:moveTo>
                    <a:pt x="10" y="0"/>
                  </a:moveTo>
                  <a:cubicBezTo>
                    <a:pt x="10" y="0"/>
                    <a:pt x="10" y="0"/>
                    <a:pt x="10" y="0"/>
                  </a:cubicBezTo>
                </a:path>
              </a:pathLst>
            </a:custGeom>
            <a:grpFill/>
            <a:ln w="9525">
              <a:noFill/>
              <a:round/>
            </a:ln>
          </p:spPr>
          <p:txBody>
            <a:bodyPr vert="horz" wrap="square" lIns="121682" tIns="60841" rIns="121682" bIns="60841" numCol="1" anchor="t" anchorCtr="0" compatLnSpc="1"/>
            <a:lstStyle/>
            <a:p>
              <a:pPr defTabSz="1217295">
                <a:defRPr/>
              </a:pPr>
              <a:endParaRPr lang="en-US" sz="319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43@|5FFC:0|FBC:0|LFC:16777215|LBC:16777215"/>
            <p:cNvSpPr>
              <a:spLocks noEditPoints="1"/>
            </p:cNvSpPr>
            <p:nvPr/>
          </p:nvSpPr>
          <p:spPr bwMode="auto">
            <a:xfrm>
              <a:off x="1760538" y="1692275"/>
              <a:ext cx="46038" cy="61913"/>
            </a:xfrm>
            <a:custGeom>
              <a:avLst/>
              <a:gdLst/>
              <a:ahLst/>
              <a:cxnLst>
                <a:cxn ang="0">
                  <a:pos x="10" y="12"/>
                </a:cxn>
                <a:cxn ang="0">
                  <a:pos x="6" y="11"/>
                </a:cxn>
                <a:cxn ang="0">
                  <a:pos x="3" y="1"/>
                </a:cxn>
                <a:cxn ang="0">
                  <a:pos x="2" y="0"/>
                </a:cxn>
                <a:cxn ang="0">
                  <a:pos x="1" y="0"/>
                </a:cxn>
                <a:cxn ang="0">
                  <a:pos x="0" y="1"/>
                </a:cxn>
                <a:cxn ang="0">
                  <a:pos x="4" y="13"/>
                </a:cxn>
                <a:cxn ang="0">
                  <a:pos x="10" y="16"/>
                </a:cxn>
                <a:cxn ang="0">
                  <a:pos x="12" y="14"/>
                </a:cxn>
                <a:cxn ang="0">
                  <a:pos x="10" y="12"/>
                </a:cxn>
                <a:cxn ang="0">
                  <a:pos x="10" y="12"/>
                </a:cxn>
                <a:cxn ang="0">
                  <a:pos x="10" y="12"/>
                </a:cxn>
              </a:cxnLst>
              <a:rect l="0" t="0" r="r" b="b"/>
              <a:pathLst>
                <a:path w="12" h="16">
                  <a:moveTo>
                    <a:pt x="10" y="12"/>
                  </a:moveTo>
                  <a:cubicBezTo>
                    <a:pt x="9" y="12"/>
                    <a:pt x="7" y="12"/>
                    <a:pt x="6" y="11"/>
                  </a:cubicBezTo>
                  <a:cubicBezTo>
                    <a:pt x="3" y="8"/>
                    <a:pt x="3" y="2"/>
                    <a:pt x="3" y="1"/>
                  </a:cubicBezTo>
                  <a:cubicBezTo>
                    <a:pt x="3" y="1"/>
                    <a:pt x="2" y="0"/>
                    <a:pt x="2" y="0"/>
                  </a:cubicBezTo>
                  <a:cubicBezTo>
                    <a:pt x="1" y="0"/>
                    <a:pt x="1" y="0"/>
                    <a:pt x="1" y="0"/>
                  </a:cubicBezTo>
                  <a:cubicBezTo>
                    <a:pt x="1" y="0"/>
                    <a:pt x="0" y="1"/>
                    <a:pt x="0" y="1"/>
                  </a:cubicBezTo>
                  <a:cubicBezTo>
                    <a:pt x="0" y="2"/>
                    <a:pt x="0" y="9"/>
                    <a:pt x="4" y="13"/>
                  </a:cubicBezTo>
                  <a:cubicBezTo>
                    <a:pt x="6" y="15"/>
                    <a:pt x="8" y="16"/>
                    <a:pt x="10" y="16"/>
                  </a:cubicBezTo>
                  <a:cubicBezTo>
                    <a:pt x="11" y="16"/>
                    <a:pt x="12" y="15"/>
                    <a:pt x="12" y="14"/>
                  </a:cubicBezTo>
                  <a:cubicBezTo>
                    <a:pt x="12" y="13"/>
                    <a:pt x="11" y="12"/>
                    <a:pt x="10" y="12"/>
                  </a:cubicBezTo>
                  <a:close/>
                  <a:moveTo>
                    <a:pt x="10" y="12"/>
                  </a:moveTo>
                  <a:cubicBezTo>
                    <a:pt x="10" y="12"/>
                    <a:pt x="10" y="12"/>
                    <a:pt x="10" y="12"/>
                  </a:cubicBezTo>
                </a:path>
              </a:pathLst>
            </a:custGeom>
            <a:grpFill/>
            <a:ln w="9525">
              <a:noFill/>
              <a:round/>
            </a:ln>
          </p:spPr>
          <p:txBody>
            <a:bodyPr vert="horz" wrap="square" lIns="121682" tIns="60841" rIns="121682" bIns="60841" numCol="1" anchor="t" anchorCtr="0" compatLnSpc="1"/>
            <a:lstStyle/>
            <a:p>
              <a:pPr defTabSz="1217295">
                <a:defRPr/>
              </a:pPr>
              <a:endParaRPr lang="en-US" sz="319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44@|5FFC:0|FBC:0|LFC:16777215|LBC:16777215"/>
            <p:cNvSpPr>
              <a:spLocks noEditPoints="1"/>
            </p:cNvSpPr>
            <p:nvPr/>
          </p:nvSpPr>
          <p:spPr bwMode="auto">
            <a:xfrm>
              <a:off x="1612900" y="1905000"/>
              <a:ext cx="65088" cy="12700"/>
            </a:xfrm>
            <a:custGeom>
              <a:avLst/>
              <a:gdLst/>
              <a:ahLst/>
              <a:cxnLst>
                <a:cxn ang="0">
                  <a:pos x="15" y="0"/>
                </a:cxn>
                <a:cxn ang="0">
                  <a:pos x="2" y="0"/>
                </a:cxn>
                <a:cxn ang="0">
                  <a:pos x="0" y="2"/>
                </a:cxn>
                <a:cxn ang="0">
                  <a:pos x="2" y="3"/>
                </a:cxn>
                <a:cxn ang="0">
                  <a:pos x="15" y="3"/>
                </a:cxn>
                <a:cxn ang="0">
                  <a:pos x="17" y="2"/>
                </a:cxn>
                <a:cxn ang="0">
                  <a:pos x="15" y="0"/>
                </a:cxn>
                <a:cxn ang="0">
                  <a:pos x="15" y="0"/>
                </a:cxn>
                <a:cxn ang="0">
                  <a:pos x="15" y="0"/>
                </a:cxn>
              </a:cxnLst>
              <a:rect l="0" t="0" r="r" b="b"/>
              <a:pathLst>
                <a:path w="17" h="3">
                  <a:moveTo>
                    <a:pt x="15" y="0"/>
                  </a:moveTo>
                  <a:cubicBezTo>
                    <a:pt x="2" y="0"/>
                    <a:pt x="2" y="0"/>
                    <a:pt x="2" y="0"/>
                  </a:cubicBezTo>
                  <a:cubicBezTo>
                    <a:pt x="1" y="0"/>
                    <a:pt x="0" y="1"/>
                    <a:pt x="0" y="2"/>
                  </a:cubicBezTo>
                  <a:cubicBezTo>
                    <a:pt x="0" y="3"/>
                    <a:pt x="1" y="3"/>
                    <a:pt x="2" y="3"/>
                  </a:cubicBezTo>
                  <a:cubicBezTo>
                    <a:pt x="15" y="3"/>
                    <a:pt x="15" y="3"/>
                    <a:pt x="15" y="3"/>
                  </a:cubicBezTo>
                  <a:cubicBezTo>
                    <a:pt x="16" y="3"/>
                    <a:pt x="17" y="3"/>
                    <a:pt x="17" y="2"/>
                  </a:cubicBezTo>
                  <a:cubicBezTo>
                    <a:pt x="17" y="1"/>
                    <a:pt x="16" y="0"/>
                    <a:pt x="15" y="0"/>
                  </a:cubicBezTo>
                  <a:close/>
                  <a:moveTo>
                    <a:pt x="15" y="0"/>
                  </a:moveTo>
                  <a:cubicBezTo>
                    <a:pt x="15" y="0"/>
                    <a:pt x="15" y="0"/>
                    <a:pt x="15" y="0"/>
                  </a:cubicBezTo>
                </a:path>
              </a:pathLst>
            </a:custGeom>
            <a:grpFill/>
            <a:ln w="9525">
              <a:noFill/>
              <a:round/>
            </a:ln>
          </p:spPr>
          <p:txBody>
            <a:bodyPr vert="horz" wrap="square" lIns="121682" tIns="60841" rIns="121682" bIns="60841" numCol="1" anchor="t" anchorCtr="0" compatLnSpc="1"/>
            <a:lstStyle/>
            <a:p>
              <a:pPr defTabSz="1217295">
                <a:defRPr/>
              </a:pPr>
              <a:endParaRPr lang="en-US" sz="319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45@|5FFC:0|FBC:0|LFC:16777215|LBC:16777215"/>
            <p:cNvSpPr>
              <a:spLocks noEditPoints="1"/>
            </p:cNvSpPr>
            <p:nvPr/>
          </p:nvSpPr>
          <p:spPr bwMode="auto">
            <a:xfrm>
              <a:off x="1747838" y="1905000"/>
              <a:ext cx="66675" cy="12700"/>
            </a:xfrm>
            <a:custGeom>
              <a:avLst/>
              <a:gdLst/>
              <a:ahLst/>
              <a:cxnLst>
                <a:cxn ang="0">
                  <a:pos x="15" y="0"/>
                </a:cxn>
                <a:cxn ang="0">
                  <a:pos x="2" y="0"/>
                </a:cxn>
                <a:cxn ang="0">
                  <a:pos x="0" y="2"/>
                </a:cxn>
                <a:cxn ang="0">
                  <a:pos x="2" y="3"/>
                </a:cxn>
                <a:cxn ang="0">
                  <a:pos x="15" y="3"/>
                </a:cxn>
                <a:cxn ang="0">
                  <a:pos x="17" y="2"/>
                </a:cxn>
                <a:cxn ang="0">
                  <a:pos x="15" y="0"/>
                </a:cxn>
                <a:cxn ang="0">
                  <a:pos x="15" y="0"/>
                </a:cxn>
                <a:cxn ang="0">
                  <a:pos x="15" y="0"/>
                </a:cxn>
              </a:cxnLst>
              <a:rect l="0" t="0" r="r" b="b"/>
              <a:pathLst>
                <a:path w="17" h="3">
                  <a:moveTo>
                    <a:pt x="15" y="0"/>
                  </a:moveTo>
                  <a:cubicBezTo>
                    <a:pt x="2" y="0"/>
                    <a:pt x="2" y="0"/>
                    <a:pt x="2" y="0"/>
                  </a:cubicBezTo>
                  <a:cubicBezTo>
                    <a:pt x="1" y="0"/>
                    <a:pt x="0" y="1"/>
                    <a:pt x="0" y="2"/>
                  </a:cubicBezTo>
                  <a:cubicBezTo>
                    <a:pt x="0" y="3"/>
                    <a:pt x="1" y="3"/>
                    <a:pt x="2" y="3"/>
                  </a:cubicBezTo>
                  <a:cubicBezTo>
                    <a:pt x="15" y="3"/>
                    <a:pt x="15" y="3"/>
                    <a:pt x="15" y="3"/>
                  </a:cubicBezTo>
                  <a:cubicBezTo>
                    <a:pt x="16" y="3"/>
                    <a:pt x="17" y="3"/>
                    <a:pt x="17" y="2"/>
                  </a:cubicBezTo>
                  <a:cubicBezTo>
                    <a:pt x="17" y="1"/>
                    <a:pt x="16" y="0"/>
                    <a:pt x="15" y="0"/>
                  </a:cubicBezTo>
                  <a:close/>
                  <a:moveTo>
                    <a:pt x="15" y="0"/>
                  </a:moveTo>
                  <a:cubicBezTo>
                    <a:pt x="15" y="0"/>
                    <a:pt x="15" y="0"/>
                    <a:pt x="15" y="0"/>
                  </a:cubicBezTo>
                </a:path>
              </a:pathLst>
            </a:custGeom>
            <a:grpFill/>
            <a:ln w="9525">
              <a:noFill/>
              <a:round/>
            </a:ln>
          </p:spPr>
          <p:txBody>
            <a:bodyPr vert="horz" wrap="square" lIns="121682" tIns="60841" rIns="121682" bIns="60841" numCol="1" anchor="t" anchorCtr="0" compatLnSpc="1"/>
            <a:lstStyle/>
            <a:p>
              <a:pPr defTabSz="1217295">
                <a:defRPr/>
              </a:pPr>
              <a:endParaRPr lang="en-US" sz="319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46@|5FFC:0|FBC:0|LFC:16777215|LBC:16777215"/>
            <p:cNvSpPr>
              <a:spLocks noEditPoints="1"/>
            </p:cNvSpPr>
            <p:nvPr/>
          </p:nvSpPr>
          <p:spPr bwMode="auto">
            <a:xfrm>
              <a:off x="1550988" y="1700213"/>
              <a:ext cx="53975" cy="53975"/>
            </a:xfrm>
            <a:custGeom>
              <a:avLst/>
              <a:gdLst/>
              <a:ahLst/>
              <a:cxnLst>
                <a:cxn ang="0">
                  <a:pos x="14" y="7"/>
                </a:cxn>
                <a:cxn ang="0">
                  <a:pos x="7" y="14"/>
                </a:cxn>
                <a:cxn ang="0">
                  <a:pos x="0" y="7"/>
                </a:cxn>
                <a:cxn ang="0">
                  <a:pos x="7" y="0"/>
                </a:cxn>
                <a:cxn ang="0">
                  <a:pos x="14" y="7"/>
                </a:cxn>
                <a:cxn ang="0">
                  <a:pos x="14" y="7"/>
                </a:cxn>
                <a:cxn ang="0">
                  <a:pos x="14" y="7"/>
                </a:cxn>
              </a:cxnLst>
              <a:rect l="0" t="0" r="r" b="b"/>
              <a:pathLst>
                <a:path w="14" h="14">
                  <a:moveTo>
                    <a:pt x="14" y="7"/>
                  </a:moveTo>
                  <a:cubicBezTo>
                    <a:pt x="14" y="11"/>
                    <a:pt x="11" y="14"/>
                    <a:pt x="7" y="14"/>
                  </a:cubicBezTo>
                  <a:cubicBezTo>
                    <a:pt x="3" y="14"/>
                    <a:pt x="0" y="11"/>
                    <a:pt x="0" y="7"/>
                  </a:cubicBezTo>
                  <a:cubicBezTo>
                    <a:pt x="0" y="3"/>
                    <a:pt x="3" y="0"/>
                    <a:pt x="7" y="0"/>
                  </a:cubicBezTo>
                  <a:cubicBezTo>
                    <a:pt x="11" y="0"/>
                    <a:pt x="14" y="3"/>
                    <a:pt x="14" y="7"/>
                  </a:cubicBezTo>
                  <a:close/>
                  <a:moveTo>
                    <a:pt x="14" y="7"/>
                  </a:moveTo>
                  <a:cubicBezTo>
                    <a:pt x="14" y="7"/>
                    <a:pt x="14" y="7"/>
                    <a:pt x="14" y="7"/>
                  </a:cubicBezTo>
                </a:path>
              </a:pathLst>
            </a:custGeom>
            <a:grpFill/>
            <a:ln w="9525">
              <a:noFill/>
              <a:round/>
            </a:ln>
          </p:spPr>
          <p:txBody>
            <a:bodyPr vert="horz" wrap="square" lIns="121682" tIns="60841" rIns="121682" bIns="60841" numCol="1" anchor="t" anchorCtr="0" compatLnSpc="1"/>
            <a:lstStyle/>
            <a:p>
              <a:pPr defTabSz="1217295">
                <a:defRPr/>
              </a:pPr>
              <a:endParaRPr lang="en-US" sz="319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Freeform 47@|5FFC:0|FBC:0|LFC:16777215|LBC:16777215"/>
            <p:cNvSpPr>
              <a:spLocks noEditPoints="1"/>
            </p:cNvSpPr>
            <p:nvPr/>
          </p:nvSpPr>
          <p:spPr bwMode="auto">
            <a:xfrm>
              <a:off x="1524000" y="1770063"/>
              <a:ext cx="107950" cy="201613"/>
            </a:xfrm>
            <a:custGeom>
              <a:avLst/>
              <a:gdLst/>
              <a:ahLst/>
              <a:cxnLst>
                <a:cxn ang="0">
                  <a:pos x="25" y="26"/>
                </a:cxn>
                <a:cxn ang="0">
                  <a:pos x="28" y="23"/>
                </a:cxn>
                <a:cxn ang="0">
                  <a:pos x="20" y="0"/>
                </a:cxn>
                <a:cxn ang="0">
                  <a:pos x="14" y="8"/>
                </a:cxn>
                <a:cxn ang="0">
                  <a:pos x="8" y="0"/>
                </a:cxn>
                <a:cxn ang="0">
                  <a:pos x="0" y="23"/>
                </a:cxn>
                <a:cxn ang="0">
                  <a:pos x="3" y="26"/>
                </a:cxn>
                <a:cxn ang="0">
                  <a:pos x="3" y="26"/>
                </a:cxn>
                <a:cxn ang="0">
                  <a:pos x="6" y="23"/>
                </a:cxn>
                <a:cxn ang="0">
                  <a:pos x="7" y="13"/>
                </a:cxn>
                <a:cxn ang="0">
                  <a:pos x="7" y="22"/>
                </a:cxn>
                <a:cxn ang="0">
                  <a:pos x="8" y="26"/>
                </a:cxn>
                <a:cxn ang="0">
                  <a:pos x="8" y="49"/>
                </a:cxn>
                <a:cxn ang="0">
                  <a:pos x="11" y="52"/>
                </a:cxn>
                <a:cxn ang="0">
                  <a:pos x="14" y="49"/>
                </a:cxn>
                <a:cxn ang="0">
                  <a:pos x="14" y="49"/>
                </a:cxn>
                <a:cxn ang="0">
                  <a:pos x="17" y="52"/>
                </a:cxn>
                <a:cxn ang="0">
                  <a:pos x="20" y="49"/>
                </a:cxn>
                <a:cxn ang="0">
                  <a:pos x="20" y="25"/>
                </a:cxn>
                <a:cxn ang="0">
                  <a:pos x="21" y="22"/>
                </a:cxn>
                <a:cxn ang="0">
                  <a:pos x="21" y="12"/>
                </a:cxn>
                <a:cxn ang="0">
                  <a:pos x="22" y="23"/>
                </a:cxn>
                <a:cxn ang="0">
                  <a:pos x="25" y="26"/>
                </a:cxn>
                <a:cxn ang="0">
                  <a:pos x="25" y="26"/>
                </a:cxn>
                <a:cxn ang="0">
                  <a:pos x="25" y="26"/>
                </a:cxn>
              </a:cxnLst>
              <a:rect l="0" t="0" r="r" b="b"/>
              <a:pathLst>
                <a:path w="28" h="52">
                  <a:moveTo>
                    <a:pt x="25" y="26"/>
                  </a:moveTo>
                  <a:cubicBezTo>
                    <a:pt x="26" y="26"/>
                    <a:pt x="28" y="24"/>
                    <a:pt x="28" y="23"/>
                  </a:cubicBezTo>
                  <a:cubicBezTo>
                    <a:pt x="28" y="8"/>
                    <a:pt x="23" y="2"/>
                    <a:pt x="20" y="0"/>
                  </a:cubicBezTo>
                  <a:cubicBezTo>
                    <a:pt x="14" y="8"/>
                    <a:pt x="14" y="8"/>
                    <a:pt x="14" y="8"/>
                  </a:cubicBezTo>
                  <a:cubicBezTo>
                    <a:pt x="8" y="0"/>
                    <a:pt x="8" y="0"/>
                    <a:pt x="8" y="0"/>
                  </a:cubicBezTo>
                  <a:cubicBezTo>
                    <a:pt x="5" y="2"/>
                    <a:pt x="0" y="8"/>
                    <a:pt x="0" y="23"/>
                  </a:cubicBezTo>
                  <a:cubicBezTo>
                    <a:pt x="0" y="25"/>
                    <a:pt x="1" y="26"/>
                    <a:pt x="3" y="26"/>
                  </a:cubicBezTo>
                  <a:cubicBezTo>
                    <a:pt x="3" y="26"/>
                    <a:pt x="3" y="26"/>
                    <a:pt x="3" y="26"/>
                  </a:cubicBezTo>
                  <a:cubicBezTo>
                    <a:pt x="4" y="26"/>
                    <a:pt x="6" y="25"/>
                    <a:pt x="6" y="23"/>
                  </a:cubicBezTo>
                  <a:cubicBezTo>
                    <a:pt x="6" y="19"/>
                    <a:pt x="6" y="15"/>
                    <a:pt x="7" y="13"/>
                  </a:cubicBezTo>
                  <a:cubicBezTo>
                    <a:pt x="7" y="22"/>
                    <a:pt x="7" y="22"/>
                    <a:pt x="7" y="22"/>
                  </a:cubicBezTo>
                  <a:cubicBezTo>
                    <a:pt x="7" y="23"/>
                    <a:pt x="7" y="25"/>
                    <a:pt x="8" y="26"/>
                  </a:cubicBezTo>
                  <a:cubicBezTo>
                    <a:pt x="8" y="49"/>
                    <a:pt x="8" y="49"/>
                    <a:pt x="8" y="49"/>
                  </a:cubicBezTo>
                  <a:cubicBezTo>
                    <a:pt x="8" y="51"/>
                    <a:pt x="9" y="52"/>
                    <a:pt x="11" y="52"/>
                  </a:cubicBezTo>
                  <a:cubicBezTo>
                    <a:pt x="12" y="52"/>
                    <a:pt x="14" y="51"/>
                    <a:pt x="14" y="49"/>
                  </a:cubicBezTo>
                  <a:cubicBezTo>
                    <a:pt x="14" y="49"/>
                    <a:pt x="14" y="49"/>
                    <a:pt x="14" y="49"/>
                  </a:cubicBezTo>
                  <a:cubicBezTo>
                    <a:pt x="14" y="51"/>
                    <a:pt x="15" y="52"/>
                    <a:pt x="17" y="52"/>
                  </a:cubicBezTo>
                  <a:cubicBezTo>
                    <a:pt x="18" y="52"/>
                    <a:pt x="20" y="51"/>
                    <a:pt x="20" y="49"/>
                  </a:cubicBezTo>
                  <a:cubicBezTo>
                    <a:pt x="20" y="25"/>
                    <a:pt x="20" y="25"/>
                    <a:pt x="20" y="25"/>
                  </a:cubicBezTo>
                  <a:cubicBezTo>
                    <a:pt x="20" y="24"/>
                    <a:pt x="21" y="23"/>
                    <a:pt x="21" y="22"/>
                  </a:cubicBezTo>
                  <a:cubicBezTo>
                    <a:pt x="21" y="12"/>
                    <a:pt x="21" y="12"/>
                    <a:pt x="21" y="12"/>
                  </a:cubicBezTo>
                  <a:cubicBezTo>
                    <a:pt x="22" y="15"/>
                    <a:pt x="22" y="18"/>
                    <a:pt x="22" y="23"/>
                  </a:cubicBezTo>
                  <a:cubicBezTo>
                    <a:pt x="22" y="24"/>
                    <a:pt x="23" y="26"/>
                    <a:pt x="25" y="26"/>
                  </a:cubicBezTo>
                  <a:close/>
                  <a:moveTo>
                    <a:pt x="25" y="26"/>
                  </a:moveTo>
                  <a:cubicBezTo>
                    <a:pt x="25" y="26"/>
                    <a:pt x="25" y="26"/>
                    <a:pt x="25" y="26"/>
                  </a:cubicBezTo>
                </a:path>
              </a:pathLst>
            </a:custGeom>
            <a:grpFill/>
            <a:ln w="9525">
              <a:noFill/>
              <a:round/>
            </a:ln>
          </p:spPr>
          <p:txBody>
            <a:bodyPr vert="horz" wrap="square" lIns="121682" tIns="60841" rIns="121682" bIns="60841" numCol="1" anchor="t" anchorCtr="0" compatLnSpc="1"/>
            <a:lstStyle/>
            <a:p>
              <a:pPr defTabSz="1217295">
                <a:defRPr/>
              </a:pPr>
              <a:endParaRPr lang="en-US" sz="319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Freeform 48@|5FFC:0|FBC:0|LFC:16777215|LBC:16777215"/>
            <p:cNvSpPr>
              <a:spLocks noEditPoints="1"/>
            </p:cNvSpPr>
            <p:nvPr/>
          </p:nvSpPr>
          <p:spPr bwMode="auto">
            <a:xfrm>
              <a:off x="1558925" y="1758950"/>
              <a:ext cx="34925" cy="15875"/>
            </a:xfrm>
            <a:custGeom>
              <a:avLst/>
              <a:gdLst/>
              <a:ahLst/>
              <a:cxnLst>
                <a:cxn ang="0">
                  <a:pos x="8" y="0"/>
                </a:cxn>
                <a:cxn ang="0">
                  <a:pos x="7" y="1"/>
                </a:cxn>
                <a:cxn ang="0">
                  <a:pos x="5" y="0"/>
                </a:cxn>
                <a:cxn ang="0">
                  <a:pos x="3" y="1"/>
                </a:cxn>
                <a:cxn ang="0">
                  <a:pos x="1" y="0"/>
                </a:cxn>
                <a:cxn ang="0">
                  <a:pos x="1" y="0"/>
                </a:cxn>
                <a:cxn ang="0">
                  <a:pos x="0" y="1"/>
                </a:cxn>
                <a:cxn ang="0">
                  <a:pos x="0" y="3"/>
                </a:cxn>
                <a:cxn ang="0">
                  <a:pos x="1" y="4"/>
                </a:cxn>
                <a:cxn ang="0">
                  <a:pos x="1" y="4"/>
                </a:cxn>
                <a:cxn ang="0">
                  <a:pos x="3" y="3"/>
                </a:cxn>
                <a:cxn ang="0">
                  <a:pos x="5" y="4"/>
                </a:cxn>
                <a:cxn ang="0">
                  <a:pos x="6" y="3"/>
                </a:cxn>
                <a:cxn ang="0">
                  <a:pos x="8" y="4"/>
                </a:cxn>
                <a:cxn ang="0">
                  <a:pos x="9" y="4"/>
                </a:cxn>
                <a:cxn ang="0">
                  <a:pos x="9" y="3"/>
                </a:cxn>
                <a:cxn ang="0">
                  <a:pos x="9" y="1"/>
                </a:cxn>
                <a:cxn ang="0">
                  <a:pos x="9" y="0"/>
                </a:cxn>
                <a:cxn ang="0">
                  <a:pos x="8" y="0"/>
                </a:cxn>
                <a:cxn ang="0">
                  <a:pos x="8" y="0"/>
                </a:cxn>
                <a:cxn ang="0">
                  <a:pos x="8" y="0"/>
                </a:cxn>
              </a:cxnLst>
              <a:rect l="0" t="0" r="r" b="b"/>
              <a:pathLst>
                <a:path w="9" h="4">
                  <a:moveTo>
                    <a:pt x="8" y="0"/>
                  </a:moveTo>
                  <a:cubicBezTo>
                    <a:pt x="7" y="1"/>
                    <a:pt x="7" y="1"/>
                    <a:pt x="7" y="1"/>
                  </a:cubicBezTo>
                  <a:cubicBezTo>
                    <a:pt x="6" y="0"/>
                    <a:pt x="6" y="0"/>
                    <a:pt x="5" y="0"/>
                  </a:cubicBezTo>
                  <a:cubicBezTo>
                    <a:pt x="4" y="0"/>
                    <a:pt x="4" y="0"/>
                    <a:pt x="3" y="1"/>
                  </a:cubicBezTo>
                  <a:cubicBezTo>
                    <a:pt x="1" y="0"/>
                    <a:pt x="1" y="0"/>
                    <a:pt x="1" y="0"/>
                  </a:cubicBezTo>
                  <a:cubicBezTo>
                    <a:pt x="1" y="0"/>
                    <a:pt x="1" y="0"/>
                    <a:pt x="1" y="0"/>
                  </a:cubicBezTo>
                  <a:cubicBezTo>
                    <a:pt x="0" y="0"/>
                    <a:pt x="0" y="1"/>
                    <a:pt x="0" y="1"/>
                  </a:cubicBezTo>
                  <a:cubicBezTo>
                    <a:pt x="0" y="3"/>
                    <a:pt x="0" y="3"/>
                    <a:pt x="0" y="3"/>
                  </a:cubicBezTo>
                  <a:cubicBezTo>
                    <a:pt x="0" y="3"/>
                    <a:pt x="0" y="4"/>
                    <a:pt x="1" y="4"/>
                  </a:cubicBezTo>
                  <a:cubicBezTo>
                    <a:pt x="1" y="4"/>
                    <a:pt x="1" y="4"/>
                    <a:pt x="1" y="4"/>
                  </a:cubicBezTo>
                  <a:cubicBezTo>
                    <a:pt x="2" y="4"/>
                    <a:pt x="3" y="3"/>
                    <a:pt x="3" y="3"/>
                  </a:cubicBezTo>
                  <a:cubicBezTo>
                    <a:pt x="4" y="4"/>
                    <a:pt x="4" y="4"/>
                    <a:pt x="5" y="4"/>
                  </a:cubicBezTo>
                  <a:cubicBezTo>
                    <a:pt x="5" y="4"/>
                    <a:pt x="6" y="4"/>
                    <a:pt x="6" y="3"/>
                  </a:cubicBezTo>
                  <a:cubicBezTo>
                    <a:pt x="7" y="3"/>
                    <a:pt x="8" y="4"/>
                    <a:pt x="8" y="4"/>
                  </a:cubicBezTo>
                  <a:cubicBezTo>
                    <a:pt x="9" y="4"/>
                    <a:pt x="9" y="4"/>
                    <a:pt x="9" y="4"/>
                  </a:cubicBezTo>
                  <a:cubicBezTo>
                    <a:pt x="9" y="4"/>
                    <a:pt x="9" y="3"/>
                    <a:pt x="9" y="3"/>
                  </a:cubicBezTo>
                  <a:cubicBezTo>
                    <a:pt x="9" y="1"/>
                    <a:pt x="9" y="1"/>
                    <a:pt x="9" y="1"/>
                  </a:cubicBezTo>
                  <a:cubicBezTo>
                    <a:pt x="9" y="1"/>
                    <a:pt x="9" y="0"/>
                    <a:pt x="9" y="0"/>
                  </a:cubicBezTo>
                  <a:cubicBezTo>
                    <a:pt x="9" y="0"/>
                    <a:pt x="9" y="0"/>
                    <a:pt x="8" y="0"/>
                  </a:cubicBezTo>
                  <a:close/>
                  <a:moveTo>
                    <a:pt x="8" y="0"/>
                  </a:moveTo>
                  <a:cubicBezTo>
                    <a:pt x="8" y="0"/>
                    <a:pt x="8" y="0"/>
                    <a:pt x="8" y="0"/>
                  </a:cubicBezTo>
                </a:path>
              </a:pathLst>
            </a:custGeom>
            <a:grpFill/>
            <a:ln w="9525">
              <a:noFill/>
              <a:round/>
            </a:ln>
          </p:spPr>
          <p:txBody>
            <a:bodyPr vert="horz" wrap="square" lIns="121682" tIns="60841" rIns="121682" bIns="60841" numCol="1" anchor="t" anchorCtr="0" compatLnSpc="1"/>
            <a:lstStyle/>
            <a:p>
              <a:pPr defTabSz="1217295">
                <a:defRPr/>
              </a:pPr>
              <a:endParaRPr lang="en-US" sz="319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Freeform 49@|5FFC:0|FBC:0|LFC:16777215|LBC:16777215"/>
            <p:cNvSpPr>
              <a:spLocks noEditPoints="1"/>
            </p:cNvSpPr>
            <p:nvPr/>
          </p:nvSpPr>
          <p:spPr bwMode="auto">
            <a:xfrm>
              <a:off x="1685925" y="1700213"/>
              <a:ext cx="53975" cy="53975"/>
            </a:xfrm>
            <a:custGeom>
              <a:avLst/>
              <a:gdLst/>
              <a:ahLst/>
              <a:cxnLst>
                <a:cxn ang="0">
                  <a:pos x="14" y="7"/>
                </a:cxn>
                <a:cxn ang="0">
                  <a:pos x="7" y="14"/>
                </a:cxn>
                <a:cxn ang="0">
                  <a:pos x="0" y="7"/>
                </a:cxn>
                <a:cxn ang="0">
                  <a:pos x="7" y="0"/>
                </a:cxn>
                <a:cxn ang="0">
                  <a:pos x="14" y="7"/>
                </a:cxn>
                <a:cxn ang="0">
                  <a:pos x="14" y="7"/>
                </a:cxn>
                <a:cxn ang="0">
                  <a:pos x="14" y="7"/>
                </a:cxn>
              </a:cxnLst>
              <a:rect l="0" t="0" r="r" b="b"/>
              <a:pathLst>
                <a:path w="14" h="14">
                  <a:moveTo>
                    <a:pt x="14" y="7"/>
                  </a:moveTo>
                  <a:cubicBezTo>
                    <a:pt x="14" y="11"/>
                    <a:pt x="11" y="14"/>
                    <a:pt x="7" y="14"/>
                  </a:cubicBezTo>
                  <a:cubicBezTo>
                    <a:pt x="3" y="14"/>
                    <a:pt x="0" y="11"/>
                    <a:pt x="0" y="7"/>
                  </a:cubicBezTo>
                  <a:cubicBezTo>
                    <a:pt x="0" y="3"/>
                    <a:pt x="3" y="0"/>
                    <a:pt x="7" y="0"/>
                  </a:cubicBezTo>
                  <a:cubicBezTo>
                    <a:pt x="11" y="0"/>
                    <a:pt x="14" y="3"/>
                    <a:pt x="14" y="7"/>
                  </a:cubicBezTo>
                  <a:close/>
                  <a:moveTo>
                    <a:pt x="14" y="7"/>
                  </a:moveTo>
                  <a:cubicBezTo>
                    <a:pt x="14" y="7"/>
                    <a:pt x="14" y="7"/>
                    <a:pt x="14" y="7"/>
                  </a:cubicBezTo>
                </a:path>
              </a:pathLst>
            </a:custGeom>
            <a:grpFill/>
            <a:ln w="9525">
              <a:noFill/>
              <a:round/>
            </a:ln>
          </p:spPr>
          <p:txBody>
            <a:bodyPr vert="horz" wrap="square" lIns="121682" tIns="60841" rIns="121682" bIns="60841" numCol="1" anchor="t" anchorCtr="0" compatLnSpc="1"/>
            <a:lstStyle/>
            <a:p>
              <a:pPr defTabSz="1217295">
                <a:defRPr/>
              </a:pPr>
              <a:endParaRPr lang="en-US" sz="319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Freeform 50@|5FFC:0|FBC:0|LFC:16777215|LBC:16777215"/>
            <p:cNvSpPr>
              <a:spLocks noEditPoints="1"/>
            </p:cNvSpPr>
            <p:nvPr/>
          </p:nvSpPr>
          <p:spPr bwMode="auto">
            <a:xfrm>
              <a:off x="1658938" y="1770063"/>
              <a:ext cx="107950" cy="201613"/>
            </a:xfrm>
            <a:custGeom>
              <a:avLst/>
              <a:gdLst/>
              <a:ahLst/>
              <a:cxnLst>
                <a:cxn ang="0">
                  <a:pos x="25" y="26"/>
                </a:cxn>
                <a:cxn ang="0">
                  <a:pos x="28" y="23"/>
                </a:cxn>
                <a:cxn ang="0">
                  <a:pos x="20" y="0"/>
                </a:cxn>
                <a:cxn ang="0">
                  <a:pos x="14" y="8"/>
                </a:cxn>
                <a:cxn ang="0">
                  <a:pos x="8" y="0"/>
                </a:cxn>
                <a:cxn ang="0">
                  <a:pos x="0" y="23"/>
                </a:cxn>
                <a:cxn ang="0">
                  <a:pos x="3" y="26"/>
                </a:cxn>
                <a:cxn ang="0">
                  <a:pos x="6" y="23"/>
                </a:cxn>
                <a:cxn ang="0">
                  <a:pos x="7" y="13"/>
                </a:cxn>
                <a:cxn ang="0">
                  <a:pos x="7" y="22"/>
                </a:cxn>
                <a:cxn ang="0">
                  <a:pos x="8" y="26"/>
                </a:cxn>
                <a:cxn ang="0">
                  <a:pos x="8" y="49"/>
                </a:cxn>
                <a:cxn ang="0">
                  <a:pos x="11" y="52"/>
                </a:cxn>
                <a:cxn ang="0">
                  <a:pos x="14" y="49"/>
                </a:cxn>
                <a:cxn ang="0">
                  <a:pos x="14" y="49"/>
                </a:cxn>
                <a:cxn ang="0">
                  <a:pos x="17" y="52"/>
                </a:cxn>
                <a:cxn ang="0">
                  <a:pos x="20" y="49"/>
                </a:cxn>
                <a:cxn ang="0">
                  <a:pos x="20" y="25"/>
                </a:cxn>
                <a:cxn ang="0">
                  <a:pos x="21" y="22"/>
                </a:cxn>
                <a:cxn ang="0">
                  <a:pos x="21" y="12"/>
                </a:cxn>
                <a:cxn ang="0">
                  <a:pos x="22" y="23"/>
                </a:cxn>
                <a:cxn ang="0">
                  <a:pos x="25" y="26"/>
                </a:cxn>
                <a:cxn ang="0">
                  <a:pos x="25" y="26"/>
                </a:cxn>
                <a:cxn ang="0">
                  <a:pos x="25" y="26"/>
                </a:cxn>
              </a:cxnLst>
              <a:rect l="0" t="0" r="r" b="b"/>
              <a:pathLst>
                <a:path w="28" h="52">
                  <a:moveTo>
                    <a:pt x="25" y="26"/>
                  </a:moveTo>
                  <a:cubicBezTo>
                    <a:pt x="26" y="26"/>
                    <a:pt x="28" y="24"/>
                    <a:pt x="28" y="23"/>
                  </a:cubicBezTo>
                  <a:cubicBezTo>
                    <a:pt x="28" y="8"/>
                    <a:pt x="23" y="2"/>
                    <a:pt x="20" y="0"/>
                  </a:cubicBezTo>
                  <a:cubicBezTo>
                    <a:pt x="14" y="8"/>
                    <a:pt x="14" y="8"/>
                    <a:pt x="14" y="8"/>
                  </a:cubicBezTo>
                  <a:cubicBezTo>
                    <a:pt x="8" y="0"/>
                    <a:pt x="8" y="0"/>
                    <a:pt x="8" y="0"/>
                  </a:cubicBezTo>
                  <a:cubicBezTo>
                    <a:pt x="5" y="2"/>
                    <a:pt x="0" y="8"/>
                    <a:pt x="0" y="23"/>
                  </a:cubicBezTo>
                  <a:cubicBezTo>
                    <a:pt x="0" y="25"/>
                    <a:pt x="1" y="26"/>
                    <a:pt x="3" y="26"/>
                  </a:cubicBezTo>
                  <a:cubicBezTo>
                    <a:pt x="5" y="26"/>
                    <a:pt x="6" y="25"/>
                    <a:pt x="6" y="23"/>
                  </a:cubicBezTo>
                  <a:cubicBezTo>
                    <a:pt x="6" y="19"/>
                    <a:pt x="6" y="15"/>
                    <a:pt x="7" y="13"/>
                  </a:cubicBezTo>
                  <a:cubicBezTo>
                    <a:pt x="7" y="22"/>
                    <a:pt x="7" y="22"/>
                    <a:pt x="7" y="22"/>
                  </a:cubicBezTo>
                  <a:cubicBezTo>
                    <a:pt x="7" y="23"/>
                    <a:pt x="7" y="25"/>
                    <a:pt x="8" y="26"/>
                  </a:cubicBezTo>
                  <a:cubicBezTo>
                    <a:pt x="8" y="49"/>
                    <a:pt x="8" y="49"/>
                    <a:pt x="8" y="49"/>
                  </a:cubicBezTo>
                  <a:cubicBezTo>
                    <a:pt x="8" y="51"/>
                    <a:pt x="9" y="52"/>
                    <a:pt x="11" y="52"/>
                  </a:cubicBezTo>
                  <a:cubicBezTo>
                    <a:pt x="12" y="52"/>
                    <a:pt x="14" y="51"/>
                    <a:pt x="14" y="49"/>
                  </a:cubicBezTo>
                  <a:cubicBezTo>
                    <a:pt x="14" y="49"/>
                    <a:pt x="14" y="49"/>
                    <a:pt x="14" y="49"/>
                  </a:cubicBezTo>
                  <a:cubicBezTo>
                    <a:pt x="14" y="51"/>
                    <a:pt x="15" y="52"/>
                    <a:pt x="17" y="52"/>
                  </a:cubicBezTo>
                  <a:cubicBezTo>
                    <a:pt x="18" y="52"/>
                    <a:pt x="20" y="51"/>
                    <a:pt x="20" y="49"/>
                  </a:cubicBezTo>
                  <a:cubicBezTo>
                    <a:pt x="20" y="25"/>
                    <a:pt x="20" y="25"/>
                    <a:pt x="20" y="25"/>
                  </a:cubicBezTo>
                  <a:cubicBezTo>
                    <a:pt x="20" y="24"/>
                    <a:pt x="21" y="23"/>
                    <a:pt x="21" y="22"/>
                  </a:cubicBezTo>
                  <a:cubicBezTo>
                    <a:pt x="21" y="12"/>
                    <a:pt x="21" y="12"/>
                    <a:pt x="21" y="12"/>
                  </a:cubicBezTo>
                  <a:cubicBezTo>
                    <a:pt x="21" y="15"/>
                    <a:pt x="22" y="18"/>
                    <a:pt x="22" y="23"/>
                  </a:cubicBezTo>
                  <a:cubicBezTo>
                    <a:pt x="22" y="24"/>
                    <a:pt x="23" y="26"/>
                    <a:pt x="25" y="26"/>
                  </a:cubicBezTo>
                  <a:close/>
                  <a:moveTo>
                    <a:pt x="25" y="26"/>
                  </a:moveTo>
                  <a:cubicBezTo>
                    <a:pt x="25" y="26"/>
                    <a:pt x="25" y="26"/>
                    <a:pt x="25" y="26"/>
                  </a:cubicBezTo>
                </a:path>
              </a:pathLst>
            </a:custGeom>
            <a:grpFill/>
            <a:ln w="9525">
              <a:noFill/>
              <a:round/>
            </a:ln>
          </p:spPr>
          <p:txBody>
            <a:bodyPr vert="horz" wrap="square" lIns="121682" tIns="60841" rIns="121682" bIns="60841" numCol="1" anchor="t" anchorCtr="0" compatLnSpc="1"/>
            <a:lstStyle/>
            <a:p>
              <a:pPr defTabSz="1217295">
                <a:defRPr/>
              </a:pPr>
              <a:endParaRPr lang="en-US" sz="319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Freeform 51@|5FFC:0|FBC:0|LFC:16777215|LBC:16777215"/>
            <p:cNvSpPr>
              <a:spLocks noEditPoints="1"/>
            </p:cNvSpPr>
            <p:nvPr/>
          </p:nvSpPr>
          <p:spPr bwMode="auto">
            <a:xfrm>
              <a:off x="1698625" y="1758950"/>
              <a:ext cx="33338" cy="15875"/>
            </a:xfrm>
            <a:custGeom>
              <a:avLst/>
              <a:gdLst/>
              <a:ahLst/>
              <a:cxnLst>
                <a:cxn ang="0">
                  <a:pos x="7" y="0"/>
                </a:cxn>
                <a:cxn ang="0">
                  <a:pos x="6" y="1"/>
                </a:cxn>
                <a:cxn ang="0">
                  <a:pos x="4" y="0"/>
                </a:cxn>
                <a:cxn ang="0">
                  <a:pos x="2" y="1"/>
                </a:cxn>
                <a:cxn ang="0">
                  <a:pos x="1" y="0"/>
                </a:cxn>
                <a:cxn ang="0">
                  <a:pos x="0" y="0"/>
                </a:cxn>
                <a:cxn ang="0">
                  <a:pos x="0" y="1"/>
                </a:cxn>
                <a:cxn ang="0">
                  <a:pos x="0" y="3"/>
                </a:cxn>
                <a:cxn ang="0">
                  <a:pos x="0" y="4"/>
                </a:cxn>
                <a:cxn ang="0">
                  <a:pos x="0" y="4"/>
                </a:cxn>
                <a:cxn ang="0">
                  <a:pos x="2" y="3"/>
                </a:cxn>
                <a:cxn ang="0">
                  <a:pos x="4" y="4"/>
                </a:cxn>
                <a:cxn ang="0">
                  <a:pos x="5" y="3"/>
                </a:cxn>
                <a:cxn ang="0">
                  <a:pos x="7" y="4"/>
                </a:cxn>
                <a:cxn ang="0">
                  <a:pos x="8" y="4"/>
                </a:cxn>
                <a:cxn ang="0">
                  <a:pos x="9" y="3"/>
                </a:cxn>
                <a:cxn ang="0">
                  <a:pos x="9" y="1"/>
                </a:cxn>
                <a:cxn ang="0">
                  <a:pos x="8" y="0"/>
                </a:cxn>
                <a:cxn ang="0">
                  <a:pos x="7" y="0"/>
                </a:cxn>
                <a:cxn ang="0">
                  <a:pos x="7" y="0"/>
                </a:cxn>
                <a:cxn ang="0">
                  <a:pos x="7" y="0"/>
                </a:cxn>
              </a:cxnLst>
              <a:rect l="0" t="0" r="r" b="b"/>
              <a:pathLst>
                <a:path w="9" h="4">
                  <a:moveTo>
                    <a:pt x="7" y="0"/>
                  </a:moveTo>
                  <a:cubicBezTo>
                    <a:pt x="6" y="1"/>
                    <a:pt x="6" y="1"/>
                    <a:pt x="6" y="1"/>
                  </a:cubicBezTo>
                  <a:cubicBezTo>
                    <a:pt x="5" y="0"/>
                    <a:pt x="5" y="0"/>
                    <a:pt x="4" y="0"/>
                  </a:cubicBezTo>
                  <a:cubicBezTo>
                    <a:pt x="3" y="0"/>
                    <a:pt x="3" y="0"/>
                    <a:pt x="2" y="1"/>
                  </a:cubicBezTo>
                  <a:cubicBezTo>
                    <a:pt x="1" y="0"/>
                    <a:pt x="1" y="0"/>
                    <a:pt x="1" y="0"/>
                  </a:cubicBezTo>
                  <a:cubicBezTo>
                    <a:pt x="0" y="0"/>
                    <a:pt x="0" y="0"/>
                    <a:pt x="0" y="0"/>
                  </a:cubicBezTo>
                  <a:cubicBezTo>
                    <a:pt x="0" y="0"/>
                    <a:pt x="0" y="1"/>
                    <a:pt x="0" y="1"/>
                  </a:cubicBezTo>
                  <a:cubicBezTo>
                    <a:pt x="0" y="3"/>
                    <a:pt x="0" y="3"/>
                    <a:pt x="0" y="3"/>
                  </a:cubicBezTo>
                  <a:cubicBezTo>
                    <a:pt x="0" y="3"/>
                    <a:pt x="0" y="4"/>
                    <a:pt x="0" y="4"/>
                  </a:cubicBezTo>
                  <a:cubicBezTo>
                    <a:pt x="0" y="4"/>
                    <a:pt x="0" y="4"/>
                    <a:pt x="0" y="4"/>
                  </a:cubicBezTo>
                  <a:cubicBezTo>
                    <a:pt x="1" y="4"/>
                    <a:pt x="2" y="3"/>
                    <a:pt x="2" y="3"/>
                  </a:cubicBezTo>
                  <a:cubicBezTo>
                    <a:pt x="3" y="4"/>
                    <a:pt x="3" y="4"/>
                    <a:pt x="4" y="4"/>
                  </a:cubicBezTo>
                  <a:cubicBezTo>
                    <a:pt x="5" y="4"/>
                    <a:pt x="5" y="4"/>
                    <a:pt x="5" y="3"/>
                  </a:cubicBezTo>
                  <a:cubicBezTo>
                    <a:pt x="6" y="3"/>
                    <a:pt x="7" y="4"/>
                    <a:pt x="7" y="4"/>
                  </a:cubicBezTo>
                  <a:cubicBezTo>
                    <a:pt x="8" y="4"/>
                    <a:pt x="8" y="4"/>
                    <a:pt x="8" y="4"/>
                  </a:cubicBezTo>
                  <a:cubicBezTo>
                    <a:pt x="8" y="4"/>
                    <a:pt x="9" y="3"/>
                    <a:pt x="9" y="3"/>
                  </a:cubicBezTo>
                  <a:cubicBezTo>
                    <a:pt x="9" y="1"/>
                    <a:pt x="9" y="1"/>
                    <a:pt x="9" y="1"/>
                  </a:cubicBezTo>
                  <a:cubicBezTo>
                    <a:pt x="9" y="1"/>
                    <a:pt x="8" y="0"/>
                    <a:pt x="8" y="0"/>
                  </a:cubicBezTo>
                  <a:cubicBezTo>
                    <a:pt x="8" y="0"/>
                    <a:pt x="8" y="0"/>
                    <a:pt x="7" y="0"/>
                  </a:cubicBezTo>
                  <a:close/>
                  <a:moveTo>
                    <a:pt x="7" y="0"/>
                  </a:moveTo>
                  <a:cubicBezTo>
                    <a:pt x="7" y="0"/>
                    <a:pt x="7" y="0"/>
                    <a:pt x="7" y="0"/>
                  </a:cubicBezTo>
                </a:path>
              </a:pathLst>
            </a:custGeom>
            <a:grpFill/>
            <a:ln w="9525">
              <a:noFill/>
              <a:round/>
            </a:ln>
          </p:spPr>
          <p:txBody>
            <a:bodyPr vert="horz" wrap="square" lIns="121682" tIns="60841" rIns="121682" bIns="60841" numCol="1" anchor="t" anchorCtr="0" compatLnSpc="1"/>
            <a:lstStyle/>
            <a:p>
              <a:pPr defTabSz="1217295">
                <a:defRPr/>
              </a:pPr>
              <a:endParaRPr lang="en-US" sz="319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Freeform 52@|5FFC:0|FBC:0|LFC:16777215|LBC:16777215"/>
            <p:cNvSpPr>
              <a:spLocks noEditPoints="1"/>
            </p:cNvSpPr>
            <p:nvPr/>
          </p:nvSpPr>
          <p:spPr bwMode="auto">
            <a:xfrm>
              <a:off x="1820863" y="1700213"/>
              <a:ext cx="55563" cy="53975"/>
            </a:xfrm>
            <a:custGeom>
              <a:avLst/>
              <a:gdLst/>
              <a:ahLst/>
              <a:cxnLst>
                <a:cxn ang="0">
                  <a:pos x="14" y="7"/>
                </a:cxn>
                <a:cxn ang="0">
                  <a:pos x="7" y="14"/>
                </a:cxn>
                <a:cxn ang="0">
                  <a:pos x="0" y="7"/>
                </a:cxn>
                <a:cxn ang="0">
                  <a:pos x="7" y="0"/>
                </a:cxn>
                <a:cxn ang="0">
                  <a:pos x="14" y="7"/>
                </a:cxn>
                <a:cxn ang="0">
                  <a:pos x="14" y="7"/>
                </a:cxn>
                <a:cxn ang="0">
                  <a:pos x="14" y="7"/>
                </a:cxn>
              </a:cxnLst>
              <a:rect l="0" t="0" r="r" b="b"/>
              <a:pathLst>
                <a:path w="14" h="14">
                  <a:moveTo>
                    <a:pt x="14" y="7"/>
                  </a:moveTo>
                  <a:cubicBezTo>
                    <a:pt x="14" y="11"/>
                    <a:pt x="11" y="14"/>
                    <a:pt x="7" y="14"/>
                  </a:cubicBezTo>
                  <a:cubicBezTo>
                    <a:pt x="3" y="14"/>
                    <a:pt x="0" y="11"/>
                    <a:pt x="0" y="7"/>
                  </a:cubicBezTo>
                  <a:cubicBezTo>
                    <a:pt x="0" y="3"/>
                    <a:pt x="3" y="0"/>
                    <a:pt x="7" y="0"/>
                  </a:cubicBezTo>
                  <a:cubicBezTo>
                    <a:pt x="11" y="0"/>
                    <a:pt x="14" y="3"/>
                    <a:pt x="14" y="7"/>
                  </a:cubicBezTo>
                  <a:close/>
                  <a:moveTo>
                    <a:pt x="14" y="7"/>
                  </a:moveTo>
                  <a:cubicBezTo>
                    <a:pt x="14" y="7"/>
                    <a:pt x="14" y="7"/>
                    <a:pt x="14" y="7"/>
                  </a:cubicBezTo>
                </a:path>
              </a:pathLst>
            </a:custGeom>
            <a:grpFill/>
            <a:ln w="9525">
              <a:noFill/>
              <a:round/>
            </a:ln>
          </p:spPr>
          <p:txBody>
            <a:bodyPr vert="horz" wrap="square" lIns="121682" tIns="60841" rIns="121682" bIns="60841" numCol="1" anchor="t" anchorCtr="0" compatLnSpc="1"/>
            <a:lstStyle/>
            <a:p>
              <a:pPr defTabSz="1217295">
                <a:defRPr/>
              </a:pPr>
              <a:endParaRPr lang="en-US" sz="319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53@|5FFC:0|FBC:0|LFC:16777215|LBC:16777215"/>
            <p:cNvSpPr>
              <a:spLocks noEditPoints="1"/>
            </p:cNvSpPr>
            <p:nvPr/>
          </p:nvSpPr>
          <p:spPr bwMode="auto">
            <a:xfrm>
              <a:off x="1793875" y="1770063"/>
              <a:ext cx="109538" cy="201613"/>
            </a:xfrm>
            <a:custGeom>
              <a:avLst/>
              <a:gdLst/>
              <a:ahLst/>
              <a:cxnLst>
                <a:cxn ang="0">
                  <a:pos x="20" y="0"/>
                </a:cxn>
                <a:cxn ang="0">
                  <a:pos x="14" y="8"/>
                </a:cxn>
                <a:cxn ang="0">
                  <a:pos x="8" y="0"/>
                </a:cxn>
                <a:cxn ang="0">
                  <a:pos x="0" y="23"/>
                </a:cxn>
                <a:cxn ang="0">
                  <a:pos x="3" y="26"/>
                </a:cxn>
                <a:cxn ang="0">
                  <a:pos x="6" y="23"/>
                </a:cxn>
                <a:cxn ang="0">
                  <a:pos x="7" y="13"/>
                </a:cxn>
                <a:cxn ang="0">
                  <a:pos x="7" y="22"/>
                </a:cxn>
                <a:cxn ang="0">
                  <a:pos x="8" y="26"/>
                </a:cxn>
                <a:cxn ang="0">
                  <a:pos x="8" y="49"/>
                </a:cxn>
                <a:cxn ang="0">
                  <a:pos x="11" y="52"/>
                </a:cxn>
                <a:cxn ang="0">
                  <a:pos x="14" y="49"/>
                </a:cxn>
                <a:cxn ang="0">
                  <a:pos x="14" y="49"/>
                </a:cxn>
                <a:cxn ang="0">
                  <a:pos x="17" y="52"/>
                </a:cxn>
                <a:cxn ang="0">
                  <a:pos x="20" y="49"/>
                </a:cxn>
                <a:cxn ang="0">
                  <a:pos x="20" y="25"/>
                </a:cxn>
                <a:cxn ang="0">
                  <a:pos x="21" y="22"/>
                </a:cxn>
                <a:cxn ang="0">
                  <a:pos x="21" y="12"/>
                </a:cxn>
                <a:cxn ang="0">
                  <a:pos x="22" y="23"/>
                </a:cxn>
                <a:cxn ang="0">
                  <a:pos x="25" y="26"/>
                </a:cxn>
                <a:cxn ang="0">
                  <a:pos x="28" y="23"/>
                </a:cxn>
                <a:cxn ang="0">
                  <a:pos x="20" y="0"/>
                </a:cxn>
                <a:cxn ang="0">
                  <a:pos x="20" y="0"/>
                </a:cxn>
                <a:cxn ang="0">
                  <a:pos x="20" y="0"/>
                </a:cxn>
              </a:cxnLst>
              <a:rect l="0" t="0" r="r" b="b"/>
              <a:pathLst>
                <a:path w="28" h="52">
                  <a:moveTo>
                    <a:pt x="20" y="0"/>
                  </a:moveTo>
                  <a:cubicBezTo>
                    <a:pt x="14" y="8"/>
                    <a:pt x="14" y="8"/>
                    <a:pt x="14" y="8"/>
                  </a:cubicBezTo>
                  <a:cubicBezTo>
                    <a:pt x="8" y="0"/>
                    <a:pt x="8" y="0"/>
                    <a:pt x="8" y="0"/>
                  </a:cubicBezTo>
                  <a:cubicBezTo>
                    <a:pt x="5" y="2"/>
                    <a:pt x="0" y="8"/>
                    <a:pt x="0" y="23"/>
                  </a:cubicBezTo>
                  <a:cubicBezTo>
                    <a:pt x="0" y="25"/>
                    <a:pt x="1" y="26"/>
                    <a:pt x="3" y="26"/>
                  </a:cubicBezTo>
                  <a:cubicBezTo>
                    <a:pt x="5" y="26"/>
                    <a:pt x="6" y="25"/>
                    <a:pt x="6" y="23"/>
                  </a:cubicBezTo>
                  <a:cubicBezTo>
                    <a:pt x="6" y="19"/>
                    <a:pt x="6" y="15"/>
                    <a:pt x="7" y="13"/>
                  </a:cubicBezTo>
                  <a:cubicBezTo>
                    <a:pt x="7" y="22"/>
                    <a:pt x="7" y="22"/>
                    <a:pt x="7" y="22"/>
                  </a:cubicBezTo>
                  <a:cubicBezTo>
                    <a:pt x="7" y="23"/>
                    <a:pt x="7" y="25"/>
                    <a:pt x="8" y="26"/>
                  </a:cubicBezTo>
                  <a:cubicBezTo>
                    <a:pt x="8" y="49"/>
                    <a:pt x="8" y="49"/>
                    <a:pt x="8" y="49"/>
                  </a:cubicBezTo>
                  <a:cubicBezTo>
                    <a:pt x="8" y="51"/>
                    <a:pt x="9" y="52"/>
                    <a:pt x="11" y="52"/>
                  </a:cubicBezTo>
                  <a:cubicBezTo>
                    <a:pt x="12" y="52"/>
                    <a:pt x="14" y="51"/>
                    <a:pt x="14" y="49"/>
                  </a:cubicBezTo>
                  <a:cubicBezTo>
                    <a:pt x="14" y="49"/>
                    <a:pt x="14" y="49"/>
                    <a:pt x="14" y="49"/>
                  </a:cubicBezTo>
                  <a:cubicBezTo>
                    <a:pt x="14" y="51"/>
                    <a:pt x="15" y="52"/>
                    <a:pt x="17" y="52"/>
                  </a:cubicBezTo>
                  <a:cubicBezTo>
                    <a:pt x="19" y="52"/>
                    <a:pt x="20" y="51"/>
                    <a:pt x="20" y="49"/>
                  </a:cubicBezTo>
                  <a:cubicBezTo>
                    <a:pt x="20" y="25"/>
                    <a:pt x="20" y="25"/>
                    <a:pt x="20" y="25"/>
                  </a:cubicBezTo>
                  <a:cubicBezTo>
                    <a:pt x="20" y="24"/>
                    <a:pt x="21" y="23"/>
                    <a:pt x="21" y="22"/>
                  </a:cubicBezTo>
                  <a:cubicBezTo>
                    <a:pt x="21" y="12"/>
                    <a:pt x="21" y="12"/>
                    <a:pt x="21" y="12"/>
                  </a:cubicBezTo>
                  <a:cubicBezTo>
                    <a:pt x="22" y="15"/>
                    <a:pt x="22" y="18"/>
                    <a:pt x="22" y="23"/>
                  </a:cubicBezTo>
                  <a:cubicBezTo>
                    <a:pt x="22" y="24"/>
                    <a:pt x="23" y="26"/>
                    <a:pt x="25" y="26"/>
                  </a:cubicBezTo>
                  <a:cubicBezTo>
                    <a:pt x="26" y="26"/>
                    <a:pt x="28" y="24"/>
                    <a:pt x="28" y="23"/>
                  </a:cubicBezTo>
                  <a:cubicBezTo>
                    <a:pt x="28" y="8"/>
                    <a:pt x="23" y="2"/>
                    <a:pt x="20" y="0"/>
                  </a:cubicBezTo>
                  <a:close/>
                  <a:moveTo>
                    <a:pt x="20" y="0"/>
                  </a:moveTo>
                  <a:cubicBezTo>
                    <a:pt x="20" y="0"/>
                    <a:pt x="20" y="0"/>
                    <a:pt x="20" y="0"/>
                  </a:cubicBezTo>
                </a:path>
              </a:pathLst>
            </a:custGeom>
            <a:grpFill/>
            <a:ln w="9525">
              <a:noFill/>
              <a:round/>
            </a:ln>
          </p:spPr>
          <p:txBody>
            <a:bodyPr vert="horz" wrap="square" lIns="121682" tIns="60841" rIns="121682" bIns="60841" numCol="1" anchor="t" anchorCtr="0" compatLnSpc="1"/>
            <a:lstStyle/>
            <a:p>
              <a:pPr defTabSz="1217295">
                <a:defRPr/>
              </a:pPr>
              <a:endParaRPr lang="en-US" sz="319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54@|5FFC:0|FBC:0|LFC:16777215|LBC:16777215"/>
            <p:cNvSpPr>
              <a:spLocks noEditPoints="1"/>
            </p:cNvSpPr>
            <p:nvPr/>
          </p:nvSpPr>
          <p:spPr bwMode="auto">
            <a:xfrm>
              <a:off x="1828800" y="1758950"/>
              <a:ext cx="34925" cy="15875"/>
            </a:xfrm>
            <a:custGeom>
              <a:avLst/>
              <a:gdLst/>
              <a:ahLst/>
              <a:cxnLst>
                <a:cxn ang="0">
                  <a:pos x="8" y="0"/>
                </a:cxn>
                <a:cxn ang="0">
                  <a:pos x="7" y="1"/>
                </a:cxn>
                <a:cxn ang="0">
                  <a:pos x="5" y="0"/>
                </a:cxn>
                <a:cxn ang="0">
                  <a:pos x="3" y="1"/>
                </a:cxn>
                <a:cxn ang="0">
                  <a:pos x="2" y="0"/>
                </a:cxn>
                <a:cxn ang="0">
                  <a:pos x="1" y="0"/>
                </a:cxn>
                <a:cxn ang="0">
                  <a:pos x="0" y="1"/>
                </a:cxn>
                <a:cxn ang="0">
                  <a:pos x="0" y="3"/>
                </a:cxn>
                <a:cxn ang="0">
                  <a:pos x="1" y="4"/>
                </a:cxn>
                <a:cxn ang="0">
                  <a:pos x="2" y="4"/>
                </a:cxn>
                <a:cxn ang="0">
                  <a:pos x="3" y="3"/>
                </a:cxn>
                <a:cxn ang="0">
                  <a:pos x="5" y="4"/>
                </a:cxn>
                <a:cxn ang="0">
                  <a:pos x="6" y="3"/>
                </a:cxn>
                <a:cxn ang="0">
                  <a:pos x="8" y="4"/>
                </a:cxn>
                <a:cxn ang="0">
                  <a:pos x="9" y="4"/>
                </a:cxn>
                <a:cxn ang="0">
                  <a:pos x="9" y="3"/>
                </a:cxn>
                <a:cxn ang="0">
                  <a:pos x="9" y="1"/>
                </a:cxn>
                <a:cxn ang="0">
                  <a:pos x="9" y="0"/>
                </a:cxn>
                <a:cxn ang="0">
                  <a:pos x="8" y="0"/>
                </a:cxn>
                <a:cxn ang="0">
                  <a:pos x="8" y="0"/>
                </a:cxn>
                <a:cxn ang="0">
                  <a:pos x="8" y="0"/>
                </a:cxn>
              </a:cxnLst>
              <a:rect l="0" t="0" r="r" b="b"/>
              <a:pathLst>
                <a:path w="9" h="4">
                  <a:moveTo>
                    <a:pt x="8" y="0"/>
                  </a:moveTo>
                  <a:cubicBezTo>
                    <a:pt x="7" y="1"/>
                    <a:pt x="7" y="1"/>
                    <a:pt x="7" y="1"/>
                  </a:cubicBezTo>
                  <a:cubicBezTo>
                    <a:pt x="6" y="0"/>
                    <a:pt x="6" y="0"/>
                    <a:pt x="5" y="0"/>
                  </a:cubicBezTo>
                  <a:cubicBezTo>
                    <a:pt x="4" y="0"/>
                    <a:pt x="4" y="0"/>
                    <a:pt x="3" y="1"/>
                  </a:cubicBezTo>
                  <a:cubicBezTo>
                    <a:pt x="2" y="0"/>
                    <a:pt x="2" y="0"/>
                    <a:pt x="2" y="0"/>
                  </a:cubicBezTo>
                  <a:cubicBezTo>
                    <a:pt x="1" y="0"/>
                    <a:pt x="1" y="0"/>
                    <a:pt x="1" y="0"/>
                  </a:cubicBezTo>
                  <a:cubicBezTo>
                    <a:pt x="1" y="0"/>
                    <a:pt x="0" y="1"/>
                    <a:pt x="0" y="1"/>
                  </a:cubicBezTo>
                  <a:cubicBezTo>
                    <a:pt x="0" y="3"/>
                    <a:pt x="0" y="3"/>
                    <a:pt x="0" y="3"/>
                  </a:cubicBezTo>
                  <a:cubicBezTo>
                    <a:pt x="0" y="3"/>
                    <a:pt x="1" y="4"/>
                    <a:pt x="1" y="4"/>
                  </a:cubicBezTo>
                  <a:cubicBezTo>
                    <a:pt x="1" y="4"/>
                    <a:pt x="1" y="4"/>
                    <a:pt x="2" y="4"/>
                  </a:cubicBezTo>
                  <a:cubicBezTo>
                    <a:pt x="2" y="4"/>
                    <a:pt x="3" y="3"/>
                    <a:pt x="3" y="3"/>
                  </a:cubicBezTo>
                  <a:cubicBezTo>
                    <a:pt x="4" y="4"/>
                    <a:pt x="4" y="4"/>
                    <a:pt x="5" y="4"/>
                  </a:cubicBezTo>
                  <a:cubicBezTo>
                    <a:pt x="6" y="4"/>
                    <a:pt x="6" y="4"/>
                    <a:pt x="6" y="3"/>
                  </a:cubicBezTo>
                  <a:cubicBezTo>
                    <a:pt x="7" y="3"/>
                    <a:pt x="8" y="4"/>
                    <a:pt x="8" y="4"/>
                  </a:cubicBezTo>
                  <a:cubicBezTo>
                    <a:pt x="9" y="4"/>
                    <a:pt x="9" y="4"/>
                    <a:pt x="9" y="4"/>
                  </a:cubicBezTo>
                  <a:cubicBezTo>
                    <a:pt x="9" y="4"/>
                    <a:pt x="9" y="3"/>
                    <a:pt x="9" y="3"/>
                  </a:cubicBezTo>
                  <a:cubicBezTo>
                    <a:pt x="9" y="1"/>
                    <a:pt x="9" y="1"/>
                    <a:pt x="9" y="1"/>
                  </a:cubicBezTo>
                  <a:cubicBezTo>
                    <a:pt x="9" y="1"/>
                    <a:pt x="9" y="0"/>
                    <a:pt x="9" y="0"/>
                  </a:cubicBezTo>
                  <a:cubicBezTo>
                    <a:pt x="9" y="0"/>
                    <a:pt x="9" y="0"/>
                    <a:pt x="8" y="0"/>
                  </a:cubicBezTo>
                  <a:close/>
                  <a:moveTo>
                    <a:pt x="8" y="0"/>
                  </a:moveTo>
                  <a:cubicBezTo>
                    <a:pt x="8" y="0"/>
                    <a:pt x="8" y="0"/>
                    <a:pt x="8" y="0"/>
                  </a:cubicBezTo>
                </a:path>
              </a:pathLst>
            </a:custGeom>
            <a:grpFill/>
            <a:ln w="9525">
              <a:noFill/>
              <a:round/>
            </a:ln>
          </p:spPr>
          <p:txBody>
            <a:bodyPr vert="horz" wrap="square" lIns="121682" tIns="60841" rIns="121682" bIns="60841" numCol="1" anchor="t" anchorCtr="0" compatLnSpc="1"/>
            <a:lstStyle/>
            <a:p>
              <a:pPr defTabSz="1217295">
                <a:defRPr/>
              </a:pPr>
              <a:endParaRPr lang="en-US" sz="319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3" name="矩形 52"/>
          <p:cNvSpPr/>
          <p:nvPr/>
        </p:nvSpPr>
        <p:spPr>
          <a:xfrm>
            <a:off x="1" y="522514"/>
            <a:ext cx="304799" cy="638882"/>
          </a:xfrm>
          <a:prstGeom prst="rect">
            <a:avLst/>
          </a:prstGeom>
          <a:solidFill>
            <a:srgbClr val="00B0F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p:nvSpPr>
        <p:spPr>
          <a:xfrm>
            <a:off x="367721" y="522513"/>
            <a:ext cx="152399" cy="638882"/>
          </a:xfrm>
          <a:prstGeom prst="rect">
            <a:avLst/>
          </a:prstGeom>
          <a:solidFill>
            <a:srgbClr val="00B0F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文本框 54"/>
          <p:cNvSpPr txBox="1"/>
          <p:nvPr/>
        </p:nvSpPr>
        <p:spPr>
          <a:xfrm>
            <a:off x="520120" y="699730"/>
            <a:ext cx="2912507" cy="461665"/>
          </a:xfrm>
          <a:prstGeom prst="rect">
            <a:avLst/>
          </a:prstGeom>
          <a:noFill/>
        </p:spPr>
        <p:txBody>
          <a:bodyPr wrap="squar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单击此处 添加标题</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Rectangle 12"/>
          <p:cNvSpPr/>
          <p:nvPr/>
        </p:nvSpPr>
        <p:spPr>
          <a:xfrm>
            <a:off x="1152145" y="1990033"/>
            <a:ext cx="4761253" cy="150676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endParaRPr>
          </a:p>
        </p:txBody>
      </p:sp>
      <p:sp>
        <p:nvSpPr>
          <p:cNvPr id="27" name="TextBox 23"/>
          <p:cNvSpPr txBox="1"/>
          <p:nvPr/>
        </p:nvSpPr>
        <p:spPr>
          <a:xfrm>
            <a:off x="6429911" y="4054690"/>
            <a:ext cx="5000090" cy="1383665"/>
          </a:xfrm>
          <a:prstGeom prst="rect">
            <a:avLst/>
          </a:prstGeom>
          <a:noFill/>
        </p:spPr>
        <p:txBody>
          <a:bodyPr wrap="square" rtlCol="0">
            <a:spAutoFit/>
          </a:bodyPr>
          <a:lstStyle/>
          <a:p>
            <a:r>
              <a:rPr lang="zh-CN" sz="1400" dirty="0">
                <a:solidFill>
                  <a:schemeClr val="bg1"/>
                </a:solidFill>
                <a:latin typeface="微软雅黑" panose="020B0503020204020204" pitchFamily="34" charset="-122"/>
                <a:ea typeface="微软雅黑" panose="020B0503020204020204" pitchFamily="34" charset="-122"/>
              </a:rPr>
              <a:t>请在此添加文本内容</a:t>
            </a:r>
            <a:r>
              <a:rPr lang="zh-CN" sz="1400" dirty="0">
                <a:solidFill>
                  <a:schemeClr val="bg1"/>
                </a:solidFill>
                <a:latin typeface="微软雅黑" panose="020B0503020204020204" pitchFamily="34" charset="-122"/>
                <a:ea typeface="微软雅黑" panose="020B0503020204020204" pitchFamily="34" charset="-122"/>
                <a:sym typeface="+mn-ea"/>
              </a:rPr>
              <a:t>请在此添加文本内容请在此添加文本内容请在此添加文本内容请在此添加文本内容请在此添加文本内容请在此添加文本内容请在此添加文本内容请在此添加文本内容请在此添加文本内容请在此添加文本内容请在此添加文本内容请在此添加文本内容请在此添加文本内容请在此添加文本内容请在此添加文本内容</a:t>
            </a:r>
            <a:endParaRPr lang="zh-CN" sz="1400" dirty="0">
              <a:solidFill>
                <a:schemeClr val="bg1"/>
              </a:solidFill>
              <a:latin typeface="微软雅黑" panose="020B0503020204020204" pitchFamily="34" charset="-122"/>
              <a:ea typeface="微软雅黑" panose="020B0503020204020204" pitchFamily="34" charset="-122"/>
            </a:endParaRPr>
          </a:p>
        </p:txBody>
      </p:sp>
      <p:sp>
        <p:nvSpPr>
          <p:cNvPr id="28" name="矩形 27"/>
          <p:cNvSpPr/>
          <p:nvPr/>
        </p:nvSpPr>
        <p:spPr>
          <a:xfrm>
            <a:off x="6429911" y="3379921"/>
            <a:ext cx="1569660" cy="458908"/>
          </a:xfrm>
          <a:prstGeom prst="rect">
            <a:avLst/>
          </a:prstGeom>
          <a:noFill/>
        </p:spPr>
        <p:txBody>
          <a:bodyPr wrap="none">
            <a:spAutoFit/>
          </a:bodyPr>
          <a:lstStyle/>
          <a:p>
            <a:pP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单击添加标题</a:t>
            </a:r>
            <a:endParaRPr lang="en-US" altLang="zh-CN" b="1" dirty="0">
              <a:solidFill>
                <a:schemeClr val="bg1"/>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rotWithShape="1">
          <a:blip r:embed="rId1" cstate="screen"/>
          <a:srcRect b="-162"/>
          <a:stretch>
            <a:fillRect/>
          </a:stretch>
        </p:blipFill>
        <p:spPr>
          <a:xfrm>
            <a:off x="1152145" y="1997242"/>
            <a:ext cx="4761252" cy="1540042"/>
          </a:xfrm>
          <a:prstGeom prst="rect">
            <a:avLst/>
          </a:prstGeom>
        </p:spPr>
      </p:pic>
      <p:pic>
        <p:nvPicPr>
          <p:cNvPr id="10" name="图片 9"/>
          <p:cNvPicPr>
            <a:picLocks noChangeAspect="1"/>
          </p:cNvPicPr>
          <p:nvPr/>
        </p:nvPicPr>
        <p:blipFill rotWithShape="1">
          <a:blip r:embed="rId2" cstate="screen"/>
          <a:srcRect/>
          <a:stretch>
            <a:fillRect/>
          </a:stretch>
        </p:blipFill>
        <p:spPr>
          <a:xfrm>
            <a:off x="3576458" y="3581212"/>
            <a:ext cx="2336939" cy="1544809"/>
          </a:xfrm>
          <a:prstGeom prst="rect">
            <a:avLst/>
          </a:prstGeom>
        </p:spPr>
      </p:pic>
      <p:pic>
        <p:nvPicPr>
          <p:cNvPr id="11" name="图片 10"/>
          <p:cNvPicPr>
            <a:picLocks noChangeAspect="1"/>
          </p:cNvPicPr>
          <p:nvPr/>
        </p:nvPicPr>
        <p:blipFill rotWithShape="1">
          <a:blip r:embed="rId3" cstate="screen"/>
          <a:srcRect/>
          <a:stretch>
            <a:fillRect/>
          </a:stretch>
        </p:blipFill>
        <p:spPr>
          <a:xfrm>
            <a:off x="1152145" y="3581212"/>
            <a:ext cx="2340085" cy="1544809"/>
          </a:xfrm>
          <a:prstGeom prst="rect">
            <a:avLst/>
          </a:prstGeom>
        </p:spPr>
      </p:pic>
      <p:sp>
        <p:nvSpPr>
          <p:cNvPr id="16" name="矩形 15"/>
          <p:cNvSpPr/>
          <p:nvPr/>
        </p:nvSpPr>
        <p:spPr>
          <a:xfrm>
            <a:off x="1" y="522514"/>
            <a:ext cx="304799" cy="638882"/>
          </a:xfrm>
          <a:prstGeom prst="rect">
            <a:avLst/>
          </a:prstGeom>
          <a:solidFill>
            <a:srgbClr val="37CBFF">
              <a:alpha val="4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367721" y="522513"/>
            <a:ext cx="152399" cy="638882"/>
          </a:xfrm>
          <a:prstGeom prst="rect">
            <a:avLst/>
          </a:prstGeom>
          <a:solidFill>
            <a:srgbClr val="37CBFF">
              <a:alpha val="4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520120" y="699730"/>
            <a:ext cx="2912507" cy="461665"/>
          </a:xfrm>
          <a:prstGeom prst="rect">
            <a:avLst/>
          </a:prstGeom>
          <a:noFill/>
        </p:spPr>
        <p:txBody>
          <a:bodyPr wrap="squar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单击此处 添加标题</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Block Arc 51"/>
          <p:cNvSpPr/>
          <p:nvPr/>
        </p:nvSpPr>
        <p:spPr>
          <a:xfrm>
            <a:off x="1284884" y="2874131"/>
            <a:ext cx="2157615" cy="2157615"/>
          </a:xfrm>
          <a:prstGeom prst="blockArc">
            <a:avLst>
              <a:gd name="adj1" fmla="val 10800000"/>
              <a:gd name="adj2" fmla="val 3"/>
              <a:gd name="adj3" fmla="val 15291"/>
            </a:avLst>
          </a:prstGeom>
          <a:solidFill>
            <a:srgbClr val="FCFCFC">
              <a:alpha val="44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3555"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Block Arc 52"/>
          <p:cNvSpPr/>
          <p:nvPr/>
        </p:nvSpPr>
        <p:spPr>
          <a:xfrm rot="10800000">
            <a:off x="3109655" y="2871327"/>
            <a:ext cx="2157615" cy="2157615"/>
          </a:xfrm>
          <a:prstGeom prst="blockArc">
            <a:avLst>
              <a:gd name="adj1" fmla="val 10800000"/>
              <a:gd name="adj2" fmla="val 3"/>
              <a:gd name="adj3" fmla="val 15291"/>
            </a:avLst>
          </a:prstGeom>
          <a:solidFill>
            <a:schemeClr val="bg1">
              <a:alpha val="44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3555"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Block Arc 53"/>
          <p:cNvSpPr/>
          <p:nvPr/>
        </p:nvSpPr>
        <p:spPr>
          <a:xfrm>
            <a:off x="4936321" y="2874131"/>
            <a:ext cx="2157615" cy="2157615"/>
          </a:xfrm>
          <a:prstGeom prst="blockArc">
            <a:avLst>
              <a:gd name="adj1" fmla="val 10800000"/>
              <a:gd name="adj2" fmla="val 3"/>
              <a:gd name="adj3" fmla="val 15291"/>
            </a:avLst>
          </a:prstGeom>
          <a:solidFill>
            <a:srgbClr val="FCFCFC">
              <a:alpha val="44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3555"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Block Arc 54"/>
          <p:cNvSpPr/>
          <p:nvPr/>
        </p:nvSpPr>
        <p:spPr>
          <a:xfrm rot="10800000">
            <a:off x="6761092" y="2871327"/>
            <a:ext cx="2157615" cy="2157615"/>
          </a:xfrm>
          <a:prstGeom prst="blockArc">
            <a:avLst>
              <a:gd name="adj1" fmla="val 10800000"/>
              <a:gd name="adj2" fmla="val 3"/>
              <a:gd name="adj3" fmla="val 15291"/>
            </a:avLst>
          </a:prstGeom>
          <a:solidFill>
            <a:schemeClr val="bg1">
              <a:alpha val="44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3555"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Block Arc 55"/>
          <p:cNvSpPr/>
          <p:nvPr/>
        </p:nvSpPr>
        <p:spPr>
          <a:xfrm>
            <a:off x="8587663" y="2874131"/>
            <a:ext cx="2157615" cy="2157615"/>
          </a:xfrm>
          <a:prstGeom prst="blockArc">
            <a:avLst>
              <a:gd name="adj1" fmla="val 10800000"/>
              <a:gd name="adj2" fmla="val 3"/>
              <a:gd name="adj3" fmla="val 15291"/>
            </a:avLst>
          </a:prstGeom>
          <a:solidFill>
            <a:srgbClr val="FCFCFC">
              <a:alpha val="44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3555"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62"/>
          <p:cNvSpPr/>
          <p:nvPr/>
        </p:nvSpPr>
        <p:spPr>
          <a:xfrm>
            <a:off x="1741180" y="3347810"/>
            <a:ext cx="1253857" cy="1253857"/>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bg1">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243840" tIns="243840" rIns="210677" bIns="210677" numCol="1" spcCol="1270" anchor="ctr" anchorCtr="0">
            <a:noAutofit/>
          </a:bodyPr>
          <a:lstStyle/>
          <a:p>
            <a:pPr algn="ctr" defTabSz="1184910">
              <a:lnSpc>
                <a:spcPct val="90000"/>
              </a:lnSpc>
              <a:spcBef>
                <a:spcPct val="0"/>
              </a:spcBef>
              <a:spcAft>
                <a:spcPct val="35000"/>
              </a:spcAft>
            </a:pPr>
            <a:r>
              <a:rPr lang="en-US" sz="4800" b="1" dirty="0">
                <a:solidFill>
                  <a:srgbClr val="FDFDFD"/>
                </a:solidFill>
                <a:latin typeface="Arial" panose="020B0604020202020204" pitchFamily="34" charset="0"/>
                <a:ea typeface="微软雅黑" panose="020B0503020204020204" pitchFamily="34" charset="-122"/>
                <a:cs typeface="+mn-ea"/>
                <a:sym typeface="Arial" panose="020B0604020202020204" pitchFamily="34" charset="0"/>
              </a:rPr>
              <a:t>1</a:t>
            </a:r>
            <a:endParaRPr lang="en-US" sz="4800" b="1" dirty="0">
              <a:solidFill>
                <a:srgbClr val="FDFDFD"/>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63"/>
          <p:cNvSpPr/>
          <p:nvPr/>
        </p:nvSpPr>
        <p:spPr>
          <a:xfrm>
            <a:off x="3570364" y="3347810"/>
            <a:ext cx="1253857" cy="1253857"/>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bg1">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243840" tIns="243840" rIns="210677" bIns="210677" numCol="1" spcCol="1270" anchor="ctr" anchorCtr="0">
            <a:noAutofit/>
          </a:bodyPr>
          <a:lstStyle/>
          <a:p>
            <a:pPr algn="ctr" defTabSz="1184910">
              <a:lnSpc>
                <a:spcPct val="90000"/>
              </a:lnSpc>
              <a:spcBef>
                <a:spcPct val="0"/>
              </a:spcBef>
              <a:spcAft>
                <a:spcPct val="35000"/>
              </a:spcAft>
            </a:pPr>
            <a:r>
              <a:rPr lang="en-US" sz="4800" b="1" dirty="0">
                <a:solidFill>
                  <a:srgbClr val="FDFDFD"/>
                </a:solidFill>
                <a:latin typeface="Arial" panose="020B0604020202020204" pitchFamily="34" charset="0"/>
                <a:ea typeface="微软雅黑" panose="020B0503020204020204" pitchFamily="34" charset="-122"/>
                <a:cs typeface="+mn-ea"/>
                <a:sym typeface="Arial" panose="020B0604020202020204" pitchFamily="34" charset="0"/>
              </a:rPr>
              <a:t>2</a:t>
            </a:r>
            <a:endParaRPr lang="en-US" sz="4800" b="1" dirty="0">
              <a:solidFill>
                <a:srgbClr val="FDFDFD"/>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64"/>
          <p:cNvSpPr/>
          <p:nvPr/>
        </p:nvSpPr>
        <p:spPr>
          <a:xfrm>
            <a:off x="5399548" y="3347810"/>
            <a:ext cx="1253857" cy="1253857"/>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bg1">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243840" tIns="243840" rIns="210677" bIns="210677" numCol="1" spcCol="1270" anchor="ctr" anchorCtr="0">
            <a:noAutofit/>
          </a:bodyPr>
          <a:lstStyle/>
          <a:p>
            <a:pPr algn="ctr" defTabSz="1184910">
              <a:lnSpc>
                <a:spcPct val="90000"/>
              </a:lnSpc>
              <a:spcBef>
                <a:spcPct val="0"/>
              </a:spcBef>
              <a:spcAft>
                <a:spcPct val="35000"/>
              </a:spcAft>
            </a:pPr>
            <a:r>
              <a:rPr lang="en-US" sz="4800" b="1" dirty="0">
                <a:solidFill>
                  <a:srgbClr val="FDFDFD"/>
                </a:solidFill>
                <a:latin typeface="Arial" panose="020B0604020202020204" pitchFamily="34" charset="0"/>
                <a:ea typeface="微软雅黑" panose="020B0503020204020204" pitchFamily="34" charset="-122"/>
                <a:cs typeface="+mn-ea"/>
                <a:sym typeface="Arial" panose="020B0604020202020204" pitchFamily="34" charset="0"/>
              </a:rPr>
              <a:t>3</a:t>
            </a:r>
            <a:endParaRPr lang="en-US" sz="4800" b="1" dirty="0">
              <a:solidFill>
                <a:srgbClr val="FDFDFD"/>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65"/>
          <p:cNvSpPr/>
          <p:nvPr/>
        </p:nvSpPr>
        <p:spPr>
          <a:xfrm>
            <a:off x="7228732" y="3347810"/>
            <a:ext cx="1253857" cy="1253857"/>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bg1">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243840" tIns="243840" rIns="210677" bIns="210677" numCol="1" spcCol="1270" anchor="ctr" anchorCtr="0">
            <a:noAutofit/>
          </a:bodyPr>
          <a:lstStyle/>
          <a:p>
            <a:pPr algn="ctr" defTabSz="1184910">
              <a:lnSpc>
                <a:spcPct val="90000"/>
              </a:lnSpc>
              <a:spcBef>
                <a:spcPct val="0"/>
              </a:spcBef>
              <a:spcAft>
                <a:spcPct val="35000"/>
              </a:spcAft>
            </a:pPr>
            <a:r>
              <a:rPr lang="en-US" sz="4800" b="1" dirty="0">
                <a:solidFill>
                  <a:srgbClr val="FDFDFD"/>
                </a:solidFill>
                <a:latin typeface="Arial" panose="020B0604020202020204" pitchFamily="34" charset="0"/>
                <a:ea typeface="微软雅黑" panose="020B0503020204020204" pitchFamily="34" charset="-122"/>
                <a:cs typeface="+mn-ea"/>
                <a:sym typeface="Arial" panose="020B0604020202020204" pitchFamily="34" charset="0"/>
              </a:rPr>
              <a:t>4</a:t>
            </a:r>
            <a:endParaRPr lang="en-US" sz="4800" b="1" dirty="0">
              <a:solidFill>
                <a:srgbClr val="FDFDFD"/>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66"/>
          <p:cNvSpPr/>
          <p:nvPr/>
        </p:nvSpPr>
        <p:spPr>
          <a:xfrm>
            <a:off x="9057918" y="3347810"/>
            <a:ext cx="1253857" cy="1253857"/>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bg1">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243840" tIns="243840" rIns="210677" bIns="210677" numCol="1" spcCol="1270" anchor="ctr" anchorCtr="0">
            <a:noAutofit/>
          </a:bodyPr>
          <a:lstStyle/>
          <a:p>
            <a:pPr algn="ctr" defTabSz="1184910">
              <a:lnSpc>
                <a:spcPct val="90000"/>
              </a:lnSpc>
              <a:spcBef>
                <a:spcPct val="0"/>
              </a:spcBef>
              <a:spcAft>
                <a:spcPct val="35000"/>
              </a:spcAft>
            </a:pPr>
            <a:r>
              <a:rPr lang="en-US" sz="4800" b="1" dirty="0">
                <a:solidFill>
                  <a:srgbClr val="FDFDFD"/>
                </a:solidFill>
                <a:latin typeface="Arial" panose="020B0604020202020204" pitchFamily="34" charset="0"/>
                <a:ea typeface="微软雅黑" panose="020B0503020204020204" pitchFamily="34" charset="-122"/>
                <a:cs typeface="+mn-ea"/>
                <a:sym typeface="Arial" panose="020B0604020202020204" pitchFamily="34" charset="0"/>
              </a:rPr>
              <a:t>5</a:t>
            </a:r>
            <a:endParaRPr lang="en-US" sz="4800" b="1" dirty="0">
              <a:solidFill>
                <a:srgbClr val="FDFDFD"/>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TextBox 75"/>
          <p:cNvSpPr txBox="1"/>
          <p:nvPr/>
        </p:nvSpPr>
        <p:spPr>
          <a:xfrm>
            <a:off x="1844103" y="4750231"/>
            <a:ext cx="994410" cy="492125"/>
          </a:xfrm>
          <a:prstGeom prst="rect">
            <a:avLst/>
          </a:prstGeom>
          <a:noFill/>
          <a:ln>
            <a:noFill/>
          </a:ln>
        </p:spPr>
        <p:txBody>
          <a:bodyPr wrap="none" lIns="0" tIns="0" rIns="0" bIns="0" rtlCol="0" anchor="ctr">
            <a:spAutoFit/>
          </a:bodyPr>
          <a:lstStyle/>
          <a:p>
            <a:pPr algn="ctr" defTabSz="1218565">
              <a:spcBef>
                <a:spcPct val="20000"/>
              </a:spcBef>
              <a:defRPr/>
            </a:pPr>
            <a:r>
              <a:rPr lang="en-US" sz="3200" b="1" dirty="0">
                <a:solidFill>
                  <a:srgbClr val="FDFDFD"/>
                </a:solidFill>
                <a:latin typeface="Arial" panose="020B0604020202020204" pitchFamily="34" charset="0"/>
                <a:ea typeface="微软雅黑" panose="020B0503020204020204" pitchFamily="34" charset="-122"/>
                <a:cs typeface="+mn-ea"/>
                <a:sym typeface="Arial" panose="020B0604020202020204" pitchFamily="34" charset="0"/>
              </a:rPr>
              <a:t>20XX</a:t>
            </a:r>
            <a:endParaRPr lang="en-US" sz="3200" dirty="0">
              <a:solidFill>
                <a:srgbClr val="FDFDFD"/>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Box 77"/>
          <p:cNvSpPr txBox="1"/>
          <p:nvPr/>
        </p:nvSpPr>
        <p:spPr>
          <a:xfrm>
            <a:off x="3604118" y="2671668"/>
            <a:ext cx="994410" cy="492125"/>
          </a:xfrm>
          <a:prstGeom prst="rect">
            <a:avLst/>
          </a:prstGeom>
          <a:noFill/>
        </p:spPr>
        <p:txBody>
          <a:bodyPr wrap="none" lIns="0" tIns="0" rIns="0" bIns="0" rtlCol="0" anchor="ctr">
            <a:spAutoFit/>
          </a:bodyPr>
          <a:lstStyle/>
          <a:p>
            <a:pPr algn="ctr" defTabSz="1218565">
              <a:spcBef>
                <a:spcPct val="20000"/>
              </a:spcBef>
              <a:defRPr/>
            </a:pPr>
            <a:r>
              <a:rPr lang="en-US" sz="3200" b="1" dirty="0">
                <a:solidFill>
                  <a:srgbClr val="FDFDFD"/>
                </a:solidFill>
                <a:latin typeface="Arial" panose="020B0604020202020204" pitchFamily="34" charset="0"/>
                <a:ea typeface="微软雅黑" panose="020B0503020204020204" pitchFamily="34" charset="-122"/>
                <a:cs typeface="+mn-ea"/>
                <a:sym typeface="Arial" panose="020B0604020202020204" pitchFamily="34" charset="0"/>
              </a:rPr>
              <a:t>20XX</a:t>
            </a:r>
            <a:endParaRPr lang="en-US" sz="3200" dirty="0">
              <a:solidFill>
                <a:srgbClr val="FDFDFD"/>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TextBox 78"/>
          <p:cNvSpPr txBox="1"/>
          <p:nvPr/>
        </p:nvSpPr>
        <p:spPr>
          <a:xfrm>
            <a:off x="5530910" y="4750231"/>
            <a:ext cx="994410" cy="492125"/>
          </a:xfrm>
          <a:prstGeom prst="rect">
            <a:avLst/>
          </a:prstGeom>
          <a:noFill/>
        </p:spPr>
        <p:txBody>
          <a:bodyPr wrap="none" lIns="0" tIns="0" rIns="0" bIns="0" rtlCol="0" anchor="ctr">
            <a:spAutoFit/>
          </a:bodyPr>
          <a:lstStyle/>
          <a:p>
            <a:pPr algn="ctr" defTabSz="1218565">
              <a:spcBef>
                <a:spcPct val="20000"/>
              </a:spcBef>
              <a:defRPr/>
            </a:pPr>
            <a:r>
              <a:rPr lang="en-US" sz="3200" b="1" dirty="0">
                <a:solidFill>
                  <a:srgbClr val="FDFDFD"/>
                </a:solidFill>
                <a:latin typeface="Arial" panose="020B0604020202020204" pitchFamily="34" charset="0"/>
                <a:ea typeface="微软雅黑" panose="020B0503020204020204" pitchFamily="34" charset="-122"/>
                <a:cs typeface="+mn-ea"/>
                <a:sym typeface="Arial" panose="020B0604020202020204" pitchFamily="34" charset="0"/>
              </a:rPr>
              <a:t>20XX</a:t>
            </a:r>
            <a:endParaRPr lang="en-US" sz="3200" dirty="0">
              <a:solidFill>
                <a:srgbClr val="FDFDFD"/>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TextBox 81"/>
          <p:cNvSpPr txBox="1"/>
          <p:nvPr/>
        </p:nvSpPr>
        <p:spPr>
          <a:xfrm>
            <a:off x="7303727" y="2671668"/>
            <a:ext cx="994410" cy="492125"/>
          </a:xfrm>
          <a:prstGeom prst="rect">
            <a:avLst/>
          </a:prstGeom>
          <a:noFill/>
        </p:spPr>
        <p:txBody>
          <a:bodyPr wrap="none" lIns="0" tIns="0" rIns="0" bIns="0" rtlCol="0" anchor="ctr">
            <a:spAutoFit/>
          </a:bodyPr>
          <a:lstStyle/>
          <a:p>
            <a:pPr algn="ctr" defTabSz="1218565">
              <a:spcBef>
                <a:spcPct val="20000"/>
              </a:spcBef>
              <a:defRPr/>
            </a:pPr>
            <a:r>
              <a:rPr lang="en-US" sz="3200" b="1" dirty="0">
                <a:solidFill>
                  <a:srgbClr val="FDFDFD"/>
                </a:solidFill>
                <a:latin typeface="Arial" panose="020B0604020202020204" pitchFamily="34" charset="0"/>
                <a:ea typeface="微软雅黑" panose="020B0503020204020204" pitchFamily="34" charset="-122"/>
                <a:cs typeface="+mn-ea"/>
                <a:sym typeface="Arial" panose="020B0604020202020204" pitchFamily="34" charset="0"/>
              </a:rPr>
              <a:t>20XX</a:t>
            </a:r>
            <a:endParaRPr lang="en-US" sz="3200" dirty="0">
              <a:solidFill>
                <a:srgbClr val="FDFDFD"/>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TextBox 82"/>
          <p:cNvSpPr txBox="1"/>
          <p:nvPr/>
        </p:nvSpPr>
        <p:spPr>
          <a:xfrm>
            <a:off x="9217719" y="4750231"/>
            <a:ext cx="994410" cy="492125"/>
          </a:xfrm>
          <a:prstGeom prst="rect">
            <a:avLst/>
          </a:prstGeom>
          <a:noFill/>
        </p:spPr>
        <p:txBody>
          <a:bodyPr wrap="none" lIns="0" tIns="0" rIns="0" bIns="0" rtlCol="0" anchor="ctr">
            <a:spAutoFit/>
          </a:bodyPr>
          <a:lstStyle/>
          <a:p>
            <a:pPr algn="ctr" defTabSz="1218565">
              <a:spcBef>
                <a:spcPct val="20000"/>
              </a:spcBef>
              <a:defRPr/>
            </a:pPr>
            <a:r>
              <a:rPr lang="en-US" sz="3200" b="1" dirty="0">
                <a:solidFill>
                  <a:srgbClr val="FDFDFD"/>
                </a:solidFill>
                <a:latin typeface="Arial" panose="020B0604020202020204" pitchFamily="34" charset="0"/>
                <a:ea typeface="微软雅黑" panose="020B0503020204020204" pitchFamily="34" charset="-122"/>
                <a:cs typeface="+mn-ea"/>
                <a:sym typeface="Arial" panose="020B0604020202020204" pitchFamily="34" charset="0"/>
              </a:rPr>
              <a:t>20XX</a:t>
            </a:r>
            <a:endParaRPr lang="en-US" sz="3200" dirty="0">
              <a:solidFill>
                <a:srgbClr val="FDFDFD"/>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TextBox 13"/>
          <p:cNvSpPr txBox="1"/>
          <p:nvPr/>
        </p:nvSpPr>
        <p:spPr>
          <a:xfrm>
            <a:off x="1358561" y="5409740"/>
            <a:ext cx="1952995"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b="1" smtClean="0">
                <a:solidFill>
                  <a:srgbClr val="FDFDFD"/>
                </a:solidFill>
                <a:latin typeface="Arial" panose="020B0604020202020204" pitchFamily="34" charset="0"/>
                <a:ea typeface="微软雅黑" panose="020B0503020204020204" pitchFamily="34" charset="-122"/>
                <a:cs typeface="+mn-ea"/>
                <a:sym typeface="Arial" panose="020B0604020202020204" pitchFamily="34" charset="0"/>
              </a:rPr>
              <a:t>单击编辑标题</a:t>
            </a:r>
            <a:endParaRPr lang="en-US" sz="1600" b="1" dirty="0">
              <a:solidFill>
                <a:srgbClr val="FDFDFD"/>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TextBox 13"/>
          <p:cNvSpPr txBox="1"/>
          <p:nvPr/>
        </p:nvSpPr>
        <p:spPr>
          <a:xfrm>
            <a:off x="1401609" y="5695644"/>
            <a:ext cx="1866900" cy="184666"/>
          </a:xfrm>
          <a:prstGeom prst="rect">
            <a:avLst/>
          </a:prstGeom>
          <a:noFill/>
        </p:spPr>
        <p:txBody>
          <a:bodyPr wrap="square" lIns="0" tIns="0" rIns="0" bIns="0" rtlCol="0" anchor="t" anchorCtr="0">
            <a:spAutoFit/>
          </a:bodyPr>
          <a:lstStyle/>
          <a:p>
            <a:pPr algn="ctr" defTabSz="1216660">
              <a:spcBef>
                <a:spcPct val="20000"/>
              </a:spcBef>
              <a:defRPr/>
            </a:pPr>
            <a:r>
              <a:rPr lang="zh-CN" altLang="en-US" sz="1200">
                <a:solidFill>
                  <a:srgbClr val="FDFDFD"/>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a:t>
            </a:r>
            <a:endParaRPr lang="en-US" altLang="zh-CN" sz="1200">
              <a:solidFill>
                <a:srgbClr val="FDFDFD"/>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TextBox 13"/>
          <p:cNvSpPr txBox="1"/>
          <p:nvPr/>
        </p:nvSpPr>
        <p:spPr>
          <a:xfrm>
            <a:off x="3109654" y="1767096"/>
            <a:ext cx="1952995"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b="1" smtClean="0">
                <a:solidFill>
                  <a:srgbClr val="FDFDFD"/>
                </a:solidFill>
                <a:latin typeface="Arial" panose="020B0604020202020204" pitchFamily="34" charset="0"/>
                <a:ea typeface="微软雅黑" panose="020B0503020204020204" pitchFamily="34" charset="-122"/>
                <a:cs typeface="+mn-ea"/>
                <a:sym typeface="Arial" panose="020B0604020202020204" pitchFamily="34" charset="0"/>
              </a:rPr>
              <a:t>单击编辑标题</a:t>
            </a:r>
            <a:endParaRPr lang="en-US" sz="1600" b="1" dirty="0">
              <a:solidFill>
                <a:srgbClr val="FDFDFD"/>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TextBox 13"/>
          <p:cNvSpPr txBox="1"/>
          <p:nvPr/>
        </p:nvSpPr>
        <p:spPr>
          <a:xfrm>
            <a:off x="3152702" y="2053000"/>
            <a:ext cx="1866900" cy="184666"/>
          </a:xfrm>
          <a:prstGeom prst="rect">
            <a:avLst/>
          </a:prstGeom>
          <a:noFill/>
        </p:spPr>
        <p:txBody>
          <a:bodyPr wrap="square" lIns="0" tIns="0" rIns="0" bIns="0" rtlCol="0" anchor="t" anchorCtr="0">
            <a:spAutoFit/>
          </a:bodyPr>
          <a:lstStyle/>
          <a:p>
            <a:pPr algn="ctr" defTabSz="1216660">
              <a:spcBef>
                <a:spcPct val="20000"/>
              </a:spcBef>
              <a:defRPr/>
            </a:pPr>
            <a:r>
              <a:rPr lang="zh-CN" altLang="en-US" sz="1200" smtClean="0">
                <a:solidFill>
                  <a:srgbClr val="FDFDFD"/>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a:t>
            </a:r>
            <a:endParaRPr lang="en-US" altLang="zh-CN" sz="1200">
              <a:solidFill>
                <a:srgbClr val="FDFDFD"/>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TextBox 13"/>
          <p:cNvSpPr txBox="1"/>
          <p:nvPr/>
        </p:nvSpPr>
        <p:spPr>
          <a:xfrm>
            <a:off x="6886788" y="1767096"/>
            <a:ext cx="1952995"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b="1" smtClean="0">
                <a:solidFill>
                  <a:srgbClr val="FDFDFD"/>
                </a:solidFill>
                <a:latin typeface="Arial" panose="020B0604020202020204" pitchFamily="34" charset="0"/>
                <a:ea typeface="微软雅黑" panose="020B0503020204020204" pitchFamily="34" charset="-122"/>
                <a:cs typeface="+mn-ea"/>
                <a:sym typeface="Arial" panose="020B0604020202020204" pitchFamily="34" charset="0"/>
              </a:rPr>
              <a:t>单击编辑标题</a:t>
            </a:r>
            <a:endParaRPr lang="en-US" sz="1600" b="1" dirty="0">
              <a:solidFill>
                <a:srgbClr val="FDFDFD"/>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TextBox 13"/>
          <p:cNvSpPr txBox="1"/>
          <p:nvPr/>
        </p:nvSpPr>
        <p:spPr>
          <a:xfrm>
            <a:off x="6929836" y="2053000"/>
            <a:ext cx="1866900" cy="184666"/>
          </a:xfrm>
          <a:prstGeom prst="rect">
            <a:avLst/>
          </a:prstGeom>
          <a:noFill/>
        </p:spPr>
        <p:txBody>
          <a:bodyPr wrap="square" lIns="0" tIns="0" rIns="0" bIns="0" rtlCol="0" anchor="t" anchorCtr="0">
            <a:spAutoFit/>
          </a:bodyPr>
          <a:lstStyle/>
          <a:p>
            <a:pPr algn="ctr" defTabSz="1216660">
              <a:spcBef>
                <a:spcPct val="20000"/>
              </a:spcBef>
              <a:defRPr/>
            </a:pPr>
            <a:r>
              <a:rPr lang="zh-CN" altLang="en-US" sz="1200">
                <a:solidFill>
                  <a:srgbClr val="FDFDFD"/>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a:t>
            </a:r>
            <a:endParaRPr lang="en-US" altLang="zh-CN" sz="1200">
              <a:solidFill>
                <a:srgbClr val="FDFDFD"/>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TextBox 13"/>
          <p:cNvSpPr txBox="1"/>
          <p:nvPr/>
        </p:nvSpPr>
        <p:spPr>
          <a:xfrm>
            <a:off x="5071661" y="5409740"/>
            <a:ext cx="1952995"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b="1" smtClean="0">
                <a:solidFill>
                  <a:srgbClr val="FDFDFD"/>
                </a:solidFill>
                <a:latin typeface="Arial" panose="020B0604020202020204" pitchFamily="34" charset="0"/>
                <a:ea typeface="微软雅黑" panose="020B0503020204020204" pitchFamily="34" charset="-122"/>
                <a:cs typeface="+mn-ea"/>
                <a:sym typeface="Arial" panose="020B0604020202020204" pitchFamily="34" charset="0"/>
              </a:rPr>
              <a:t>单击编辑标题</a:t>
            </a:r>
            <a:endParaRPr lang="en-US" sz="1600" b="1" dirty="0">
              <a:solidFill>
                <a:srgbClr val="FDFDFD"/>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TextBox 13"/>
          <p:cNvSpPr txBox="1"/>
          <p:nvPr/>
        </p:nvSpPr>
        <p:spPr>
          <a:xfrm>
            <a:off x="5114709" y="5695644"/>
            <a:ext cx="1866900" cy="184666"/>
          </a:xfrm>
          <a:prstGeom prst="rect">
            <a:avLst/>
          </a:prstGeom>
          <a:noFill/>
        </p:spPr>
        <p:txBody>
          <a:bodyPr wrap="square" lIns="0" tIns="0" rIns="0" bIns="0" rtlCol="0" anchor="t" anchorCtr="0">
            <a:spAutoFit/>
          </a:bodyPr>
          <a:lstStyle/>
          <a:p>
            <a:pPr algn="ctr" defTabSz="1216660">
              <a:spcBef>
                <a:spcPct val="20000"/>
              </a:spcBef>
              <a:defRPr/>
            </a:pPr>
            <a:r>
              <a:rPr lang="zh-CN" altLang="en-US" sz="1200">
                <a:solidFill>
                  <a:srgbClr val="FDFDFD"/>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a:t>
            </a:r>
            <a:endParaRPr lang="en-US" altLang="zh-CN" sz="1200">
              <a:solidFill>
                <a:srgbClr val="FDFDFD"/>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TextBox 13"/>
          <p:cNvSpPr txBox="1"/>
          <p:nvPr/>
        </p:nvSpPr>
        <p:spPr>
          <a:xfrm>
            <a:off x="8738302" y="5409740"/>
            <a:ext cx="1952995"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b="1" smtClean="0">
                <a:solidFill>
                  <a:srgbClr val="FDFDFD"/>
                </a:solidFill>
                <a:latin typeface="Arial" panose="020B0604020202020204" pitchFamily="34" charset="0"/>
                <a:ea typeface="微软雅黑" panose="020B0503020204020204" pitchFamily="34" charset="-122"/>
                <a:cs typeface="+mn-ea"/>
                <a:sym typeface="Arial" panose="020B0604020202020204" pitchFamily="34" charset="0"/>
              </a:rPr>
              <a:t>单击编辑标题</a:t>
            </a:r>
            <a:endParaRPr lang="en-US" sz="1600" b="1" dirty="0">
              <a:solidFill>
                <a:srgbClr val="FDFDFD"/>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TextBox 13"/>
          <p:cNvSpPr txBox="1"/>
          <p:nvPr/>
        </p:nvSpPr>
        <p:spPr>
          <a:xfrm>
            <a:off x="8781350" y="5695644"/>
            <a:ext cx="1866900" cy="184666"/>
          </a:xfrm>
          <a:prstGeom prst="rect">
            <a:avLst/>
          </a:prstGeom>
          <a:noFill/>
        </p:spPr>
        <p:txBody>
          <a:bodyPr wrap="square" lIns="0" tIns="0" rIns="0" bIns="0" rtlCol="0" anchor="t" anchorCtr="0">
            <a:spAutoFit/>
          </a:bodyPr>
          <a:lstStyle/>
          <a:p>
            <a:pPr algn="ctr" defTabSz="1216660">
              <a:spcBef>
                <a:spcPct val="20000"/>
              </a:spcBef>
              <a:defRPr/>
            </a:pPr>
            <a:r>
              <a:rPr lang="zh-CN" altLang="en-US" sz="1200">
                <a:solidFill>
                  <a:srgbClr val="FDFDFD"/>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a:t>
            </a:r>
            <a:endParaRPr lang="en-US" altLang="zh-CN" sz="1200">
              <a:solidFill>
                <a:srgbClr val="FDFDFD"/>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矩形 28"/>
          <p:cNvSpPr/>
          <p:nvPr/>
        </p:nvSpPr>
        <p:spPr>
          <a:xfrm>
            <a:off x="1" y="522514"/>
            <a:ext cx="304799" cy="638882"/>
          </a:xfrm>
          <a:prstGeom prst="rect">
            <a:avLst/>
          </a:prstGeom>
          <a:solidFill>
            <a:srgbClr val="00B0F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367721" y="522513"/>
            <a:ext cx="152399" cy="638882"/>
          </a:xfrm>
          <a:prstGeom prst="rect">
            <a:avLst/>
          </a:prstGeom>
          <a:solidFill>
            <a:srgbClr val="00B0F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p:cNvSpPr txBox="1"/>
          <p:nvPr/>
        </p:nvSpPr>
        <p:spPr>
          <a:xfrm>
            <a:off x="520120" y="699730"/>
            <a:ext cx="2912507" cy="461665"/>
          </a:xfrm>
          <a:prstGeom prst="rect">
            <a:avLst/>
          </a:prstGeom>
          <a:noFill/>
        </p:spPr>
        <p:txBody>
          <a:bodyPr wrap="squar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单击此处 添加标题</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矩形 12"/>
          <p:cNvSpPr/>
          <p:nvPr/>
        </p:nvSpPr>
        <p:spPr>
          <a:xfrm>
            <a:off x="3413826" y="3301013"/>
            <a:ext cx="5347063" cy="830997"/>
          </a:xfrm>
          <a:prstGeom prst="rect">
            <a:avLst/>
          </a:prstGeom>
        </p:spPr>
        <p:txBody>
          <a:bodyPr wrap="square">
            <a:spAutoFit/>
          </a:bodyPr>
          <a:lstStyle/>
          <a:p>
            <a:pPr algn="ctr"/>
            <a:r>
              <a:rPr lang="zh-CN" altLang="en-US" sz="4800" b="1" dirty="0">
                <a:solidFill>
                  <a:prstClr val="white"/>
                </a:solidFill>
                <a:latin typeface="微软雅黑" panose="020B0503020204020204" pitchFamily="34" charset="-122"/>
                <a:ea typeface="微软雅黑" panose="020B0503020204020204" pitchFamily="34" charset="-122"/>
              </a:rPr>
              <a:t>单击此处添加标题</a:t>
            </a:r>
            <a:endParaRPr lang="zh-CN" altLang="en-US" sz="4800" b="1" dirty="0">
              <a:solidFill>
                <a:prstClr val="white"/>
              </a:solidFill>
              <a:latin typeface="微软雅黑" panose="020B0503020204020204" pitchFamily="34" charset="-122"/>
              <a:ea typeface="微软雅黑" panose="020B0503020204020204" pitchFamily="34" charset="-122"/>
            </a:endParaRPr>
          </a:p>
        </p:txBody>
      </p:sp>
      <p:sp>
        <p:nvSpPr>
          <p:cNvPr id="14" name="矩形 13"/>
          <p:cNvSpPr/>
          <p:nvPr/>
        </p:nvSpPr>
        <p:spPr>
          <a:xfrm>
            <a:off x="4554716" y="2019157"/>
            <a:ext cx="3009901" cy="1569660"/>
          </a:xfrm>
          <a:prstGeom prst="rect">
            <a:avLst/>
          </a:prstGeom>
        </p:spPr>
        <p:txBody>
          <a:bodyPr wrap="square">
            <a:spAutoFit/>
          </a:bodyPr>
          <a:lstStyle/>
          <a:p>
            <a:pPr algn="ctr"/>
            <a:r>
              <a:rPr lang="en-US" altLang="zh-CN" sz="9600" b="1" dirty="0" smtClean="0">
                <a:solidFill>
                  <a:prstClr val="white"/>
                </a:solidFill>
                <a:latin typeface="Arial" panose="020B0604020202020204" pitchFamily="34" charset="0"/>
                <a:ea typeface="微软雅黑" panose="020B0503020204020204" pitchFamily="34" charset="-122"/>
                <a:cs typeface="Arial" panose="020B0604020202020204" pitchFamily="34" charset="0"/>
              </a:rPr>
              <a:t>3</a:t>
            </a:r>
            <a:endParaRPr lang="zh-CN" altLang="en-US" sz="9600" b="1" dirty="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sp>
        <p:nvSpPr>
          <p:cNvPr id="19" name="矩形 18"/>
          <p:cNvSpPr/>
          <p:nvPr/>
        </p:nvSpPr>
        <p:spPr>
          <a:xfrm>
            <a:off x="4582406" y="4073482"/>
            <a:ext cx="3009901" cy="461665"/>
          </a:xfrm>
          <a:prstGeom prst="rect">
            <a:avLst/>
          </a:prstGeom>
        </p:spPr>
        <p:txBody>
          <a:bodyPr wrap="square">
            <a:spAutoFit/>
          </a:bodyPr>
          <a:lstStyle/>
          <a:p>
            <a:pPr algn="ctr"/>
            <a:r>
              <a:rPr lang="en-US" altLang="zh-CN" sz="2400" b="1" dirty="0">
                <a:solidFill>
                  <a:prstClr val="white"/>
                </a:solidFill>
                <a:latin typeface="Arial" panose="020B0604020202020204" pitchFamily="34" charset="0"/>
                <a:ea typeface="微软雅黑" panose="020B0503020204020204" pitchFamily="34" charset="-122"/>
                <a:cs typeface="Arial" panose="020B0604020202020204" pitchFamily="34" charset="0"/>
              </a:rPr>
              <a:t>ADD YOUR TITLE</a:t>
            </a:r>
            <a:endParaRPr lang="zh-CN" altLang="en-US" sz="2400" b="1" dirty="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val 32"/>
          <p:cNvSpPr/>
          <p:nvPr/>
        </p:nvSpPr>
        <p:spPr>
          <a:xfrm>
            <a:off x="3795948" y="2084502"/>
            <a:ext cx="2014542" cy="2014542"/>
          </a:xfrm>
          <a:prstGeom prst="ellipse">
            <a:avLst/>
          </a:prstGeom>
          <a:solidFill>
            <a:srgbClr val="FCFCFC">
              <a:alpha val="32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5" name="Oval 33"/>
          <p:cNvSpPr/>
          <p:nvPr/>
        </p:nvSpPr>
        <p:spPr>
          <a:xfrm>
            <a:off x="6335286" y="2084502"/>
            <a:ext cx="2014542" cy="2014542"/>
          </a:xfrm>
          <a:prstGeom prst="ellipse">
            <a:avLst/>
          </a:prstGeom>
          <a:solidFill>
            <a:srgbClr val="FCFCFC">
              <a:alpha val="32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6" name="Oval 34"/>
          <p:cNvSpPr/>
          <p:nvPr/>
        </p:nvSpPr>
        <p:spPr>
          <a:xfrm>
            <a:off x="8877598" y="2084502"/>
            <a:ext cx="2014542" cy="2014542"/>
          </a:xfrm>
          <a:prstGeom prst="ellipse">
            <a:avLst/>
          </a:prstGeom>
          <a:solidFill>
            <a:srgbClr val="FCFCFC">
              <a:alpha val="32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7" name="Oval 31"/>
          <p:cNvSpPr/>
          <p:nvPr/>
        </p:nvSpPr>
        <p:spPr>
          <a:xfrm>
            <a:off x="1256610" y="2084502"/>
            <a:ext cx="2014542" cy="2014542"/>
          </a:xfrm>
          <a:prstGeom prst="ellipse">
            <a:avLst/>
          </a:prstGeom>
          <a:solidFill>
            <a:srgbClr val="FCFCFC">
              <a:alpha val="32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8" name="椭圆 7"/>
          <p:cNvSpPr/>
          <p:nvPr/>
        </p:nvSpPr>
        <p:spPr>
          <a:xfrm>
            <a:off x="1847399" y="3618421"/>
            <a:ext cx="832962" cy="832962"/>
          </a:xfrm>
          <a:prstGeom prst="ellipse">
            <a:avLst/>
          </a:prstGeom>
          <a:solidFill>
            <a:srgbClr val="FCFCFC">
              <a:alpha val="32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dirty="0">
                <a:latin typeface="Arial" panose="020B0604020202020204" pitchFamily="34" charset="0"/>
                <a:ea typeface="微软雅黑" panose="020B0503020204020204" pitchFamily="34" charset="-122"/>
                <a:sym typeface="Arial" panose="020B0604020202020204" pitchFamily="34" charset="0"/>
              </a:rPr>
              <a:t> </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 name="椭圆 8"/>
          <p:cNvSpPr/>
          <p:nvPr/>
        </p:nvSpPr>
        <p:spPr>
          <a:xfrm>
            <a:off x="4383568" y="3618421"/>
            <a:ext cx="832962" cy="832962"/>
          </a:xfrm>
          <a:prstGeom prst="ellipse">
            <a:avLst/>
          </a:prstGeom>
          <a:solidFill>
            <a:srgbClr val="FCFCFC">
              <a:alpha val="32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0" name="椭圆 9"/>
          <p:cNvSpPr/>
          <p:nvPr/>
        </p:nvSpPr>
        <p:spPr>
          <a:xfrm>
            <a:off x="6926076" y="3618421"/>
            <a:ext cx="832962" cy="832962"/>
          </a:xfrm>
          <a:prstGeom prst="ellipse">
            <a:avLst/>
          </a:prstGeom>
          <a:solidFill>
            <a:srgbClr val="FCFCFC">
              <a:alpha val="32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1" name="椭圆 10"/>
          <p:cNvSpPr/>
          <p:nvPr/>
        </p:nvSpPr>
        <p:spPr>
          <a:xfrm>
            <a:off x="9465414" y="3639393"/>
            <a:ext cx="832962" cy="832962"/>
          </a:xfrm>
          <a:prstGeom prst="ellipse">
            <a:avLst/>
          </a:prstGeom>
          <a:solidFill>
            <a:srgbClr val="FCFCFC">
              <a:alpha val="32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dirty="0">
                <a:latin typeface="Arial" panose="020B0604020202020204" pitchFamily="34" charset="0"/>
                <a:ea typeface="微软雅黑" panose="020B0503020204020204" pitchFamily="34" charset="-122"/>
                <a:sym typeface="Arial" panose="020B0604020202020204" pitchFamily="34" charset="0"/>
              </a:rPr>
              <a:t> </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91"/>
          <p:cNvSpPr/>
          <p:nvPr/>
        </p:nvSpPr>
        <p:spPr bwMode="auto">
          <a:xfrm>
            <a:off x="7208548" y="2673699"/>
            <a:ext cx="264847" cy="526465"/>
          </a:xfrm>
          <a:custGeom>
            <a:avLst/>
            <a:gdLst>
              <a:gd name="T0" fmla="*/ 144 w 144"/>
              <a:gd name="T1" fmla="*/ 72 h 288"/>
              <a:gd name="T2" fmla="*/ 72 w 144"/>
              <a:gd name="T3" fmla="*/ 0 h 288"/>
              <a:gd name="T4" fmla="*/ 0 w 144"/>
              <a:gd name="T5" fmla="*/ 72 h 288"/>
              <a:gd name="T6" fmla="*/ 36 w 144"/>
              <a:gd name="T7" fmla="*/ 134 h 288"/>
              <a:gd name="T8" fmla="*/ 0 w 144"/>
              <a:gd name="T9" fmla="*/ 288 h 288"/>
              <a:gd name="T10" fmla="*/ 144 w 144"/>
              <a:gd name="T11" fmla="*/ 288 h 288"/>
              <a:gd name="T12" fmla="*/ 109 w 144"/>
              <a:gd name="T13" fmla="*/ 134 h 288"/>
              <a:gd name="T14" fmla="*/ 144 w 144"/>
              <a:gd name="T15" fmla="*/ 72 h 2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288">
                <a:moveTo>
                  <a:pt x="144" y="72"/>
                </a:moveTo>
                <a:cubicBezTo>
                  <a:pt x="144" y="32"/>
                  <a:pt x="112" y="0"/>
                  <a:pt x="72" y="0"/>
                </a:cubicBezTo>
                <a:cubicBezTo>
                  <a:pt x="33" y="0"/>
                  <a:pt x="0" y="32"/>
                  <a:pt x="0" y="72"/>
                </a:cubicBezTo>
                <a:cubicBezTo>
                  <a:pt x="0" y="98"/>
                  <a:pt x="14" y="121"/>
                  <a:pt x="36" y="134"/>
                </a:cubicBezTo>
                <a:cubicBezTo>
                  <a:pt x="0" y="288"/>
                  <a:pt x="0" y="288"/>
                  <a:pt x="0" y="288"/>
                </a:cubicBezTo>
                <a:cubicBezTo>
                  <a:pt x="144" y="288"/>
                  <a:pt x="144" y="288"/>
                  <a:pt x="144" y="288"/>
                </a:cubicBezTo>
                <a:cubicBezTo>
                  <a:pt x="109" y="134"/>
                  <a:pt x="109" y="134"/>
                  <a:pt x="109" y="134"/>
                </a:cubicBezTo>
                <a:cubicBezTo>
                  <a:pt x="130" y="121"/>
                  <a:pt x="144" y="98"/>
                  <a:pt x="144" y="72"/>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93"/>
          <p:cNvSpPr>
            <a:spLocks noEditPoints="1"/>
          </p:cNvSpPr>
          <p:nvPr/>
        </p:nvSpPr>
        <p:spPr bwMode="auto">
          <a:xfrm>
            <a:off x="2042268" y="2673699"/>
            <a:ext cx="394041" cy="529694"/>
          </a:xfrm>
          <a:custGeom>
            <a:avLst/>
            <a:gdLst>
              <a:gd name="T0" fmla="*/ 188 w 216"/>
              <a:gd name="T1" fmla="*/ 126 h 288"/>
              <a:gd name="T2" fmla="*/ 188 w 216"/>
              <a:gd name="T3" fmla="*/ 79 h 288"/>
              <a:gd name="T4" fmla="*/ 109 w 216"/>
              <a:gd name="T5" fmla="*/ 0 h 288"/>
              <a:gd name="T6" fmla="*/ 108 w 216"/>
              <a:gd name="T7" fmla="*/ 0 h 288"/>
              <a:gd name="T8" fmla="*/ 106 w 216"/>
              <a:gd name="T9" fmla="*/ 0 h 288"/>
              <a:gd name="T10" fmla="*/ 28 w 216"/>
              <a:gd name="T11" fmla="*/ 79 h 288"/>
              <a:gd name="T12" fmla="*/ 28 w 216"/>
              <a:gd name="T13" fmla="*/ 126 h 288"/>
              <a:gd name="T14" fmla="*/ 0 w 216"/>
              <a:gd name="T15" fmla="*/ 126 h 288"/>
              <a:gd name="T16" fmla="*/ 0 w 216"/>
              <a:gd name="T17" fmla="*/ 288 h 288"/>
              <a:gd name="T18" fmla="*/ 216 w 216"/>
              <a:gd name="T19" fmla="*/ 288 h 288"/>
              <a:gd name="T20" fmla="*/ 216 w 216"/>
              <a:gd name="T21" fmla="*/ 126 h 288"/>
              <a:gd name="T22" fmla="*/ 188 w 216"/>
              <a:gd name="T23" fmla="*/ 126 h 288"/>
              <a:gd name="T24" fmla="*/ 133 w 216"/>
              <a:gd name="T25" fmla="*/ 259 h 288"/>
              <a:gd name="T26" fmla="*/ 84 w 216"/>
              <a:gd name="T27" fmla="*/ 259 h 288"/>
              <a:gd name="T28" fmla="*/ 96 w 216"/>
              <a:gd name="T29" fmla="*/ 206 h 288"/>
              <a:gd name="T30" fmla="*/ 84 w 216"/>
              <a:gd name="T31" fmla="*/ 185 h 288"/>
              <a:gd name="T32" fmla="*/ 108 w 216"/>
              <a:gd name="T33" fmla="*/ 161 h 288"/>
              <a:gd name="T34" fmla="*/ 133 w 216"/>
              <a:gd name="T35" fmla="*/ 185 h 288"/>
              <a:gd name="T36" fmla="*/ 120 w 216"/>
              <a:gd name="T37" fmla="*/ 206 h 288"/>
              <a:gd name="T38" fmla="*/ 133 w 216"/>
              <a:gd name="T39" fmla="*/ 259 h 288"/>
              <a:gd name="T40" fmla="*/ 148 w 216"/>
              <a:gd name="T41" fmla="*/ 126 h 288"/>
              <a:gd name="T42" fmla="*/ 67 w 216"/>
              <a:gd name="T43" fmla="*/ 126 h 288"/>
              <a:gd name="T44" fmla="*/ 67 w 216"/>
              <a:gd name="T45" fmla="*/ 79 h 288"/>
              <a:gd name="T46" fmla="*/ 106 w 216"/>
              <a:gd name="T47" fmla="*/ 40 h 288"/>
              <a:gd name="T48" fmla="*/ 108 w 216"/>
              <a:gd name="T49" fmla="*/ 40 h 288"/>
              <a:gd name="T50" fmla="*/ 109 w 216"/>
              <a:gd name="T51" fmla="*/ 40 h 288"/>
              <a:gd name="T52" fmla="*/ 148 w 216"/>
              <a:gd name="T53" fmla="*/ 79 h 288"/>
              <a:gd name="T54" fmla="*/ 148 w 216"/>
              <a:gd name="T55" fmla="*/ 126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6" h="288">
                <a:moveTo>
                  <a:pt x="188" y="126"/>
                </a:moveTo>
                <a:cubicBezTo>
                  <a:pt x="188" y="79"/>
                  <a:pt x="188" y="79"/>
                  <a:pt x="188" y="79"/>
                </a:cubicBezTo>
                <a:cubicBezTo>
                  <a:pt x="188" y="36"/>
                  <a:pt x="152" y="0"/>
                  <a:pt x="109" y="0"/>
                </a:cubicBezTo>
                <a:cubicBezTo>
                  <a:pt x="109" y="0"/>
                  <a:pt x="108" y="0"/>
                  <a:pt x="108" y="0"/>
                </a:cubicBezTo>
                <a:cubicBezTo>
                  <a:pt x="107" y="0"/>
                  <a:pt x="107" y="0"/>
                  <a:pt x="106" y="0"/>
                </a:cubicBezTo>
                <a:cubicBezTo>
                  <a:pt x="63" y="0"/>
                  <a:pt x="28" y="36"/>
                  <a:pt x="28" y="79"/>
                </a:cubicBezTo>
                <a:cubicBezTo>
                  <a:pt x="28" y="126"/>
                  <a:pt x="28" y="126"/>
                  <a:pt x="28" y="126"/>
                </a:cubicBezTo>
                <a:cubicBezTo>
                  <a:pt x="0" y="126"/>
                  <a:pt x="0" y="126"/>
                  <a:pt x="0" y="126"/>
                </a:cubicBezTo>
                <a:cubicBezTo>
                  <a:pt x="0" y="288"/>
                  <a:pt x="0" y="288"/>
                  <a:pt x="0" y="288"/>
                </a:cubicBezTo>
                <a:cubicBezTo>
                  <a:pt x="216" y="288"/>
                  <a:pt x="216" y="288"/>
                  <a:pt x="216" y="288"/>
                </a:cubicBezTo>
                <a:cubicBezTo>
                  <a:pt x="216" y="126"/>
                  <a:pt x="216" y="126"/>
                  <a:pt x="216" y="126"/>
                </a:cubicBezTo>
                <a:lnTo>
                  <a:pt x="188" y="126"/>
                </a:lnTo>
                <a:close/>
                <a:moveTo>
                  <a:pt x="133" y="259"/>
                </a:moveTo>
                <a:cubicBezTo>
                  <a:pt x="84" y="259"/>
                  <a:pt x="84" y="259"/>
                  <a:pt x="84" y="259"/>
                </a:cubicBezTo>
                <a:cubicBezTo>
                  <a:pt x="96" y="206"/>
                  <a:pt x="96" y="206"/>
                  <a:pt x="96" y="206"/>
                </a:cubicBezTo>
                <a:cubicBezTo>
                  <a:pt x="88" y="202"/>
                  <a:pt x="84" y="194"/>
                  <a:pt x="84" y="185"/>
                </a:cubicBezTo>
                <a:cubicBezTo>
                  <a:pt x="84" y="172"/>
                  <a:pt x="95" y="161"/>
                  <a:pt x="108" y="161"/>
                </a:cubicBezTo>
                <a:cubicBezTo>
                  <a:pt x="122" y="161"/>
                  <a:pt x="133" y="172"/>
                  <a:pt x="133" y="185"/>
                </a:cubicBezTo>
                <a:cubicBezTo>
                  <a:pt x="133" y="194"/>
                  <a:pt x="128" y="202"/>
                  <a:pt x="120" y="206"/>
                </a:cubicBezTo>
                <a:lnTo>
                  <a:pt x="133" y="259"/>
                </a:lnTo>
                <a:close/>
                <a:moveTo>
                  <a:pt x="148" y="126"/>
                </a:moveTo>
                <a:cubicBezTo>
                  <a:pt x="67" y="126"/>
                  <a:pt x="67" y="126"/>
                  <a:pt x="67" y="126"/>
                </a:cubicBezTo>
                <a:cubicBezTo>
                  <a:pt x="67" y="79"/>
                  <a:pt x="67" y="79"/>
                  <a:pt x="67" y="79"/>
                </a:cubicBezTo>
                <a:cubicBezTo>
                  <a:pt x="67" y="57"/>
                  <a:pt x="85" y="40"/>
                  <a:pt x="106" y="40"/>
                </a:cubicBezTo>
                <a:cubicBezTo>
                  <a:pt x="107" y="40"/>
                  <a:pt x="108" y="40"/>
                  <a:pt x="108" y="40"/>
                </a:cubicBezTo>
                <a:cubicBezTo>
                  <a:pt x="108" y="40"/>
                  <a:pt x="109" y="40"/>
                  <a:pt x="109" y="40"/>
                </a:cubicBezTo>
                <a:cubicBezTo>
                  <a:pt x="131" y="40"/>
                  <a:pt x="148" y="57"/>
                  <a:pt x="148" y="79"/>
                </a:cubicBezTo>
                <a:lnTo>
                  <a:pt x="148" y="126"/>
                </a:lnTo>
                <a:close/>
              </a:path>
            </a:pathLst>
          </a:custGeom>
          <a:solidFill>
            <a:schemeClr val="bg1"/>
          </a:solidFill>
          <a:ln>
            <a:noFill/>
          </a:ln>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94"/>
          <p:cNvSpPr>
            <a:spLocks noEditPoints="1"/>
          </p:cNvSpPr>
          <p:nvPr/>
        </p:nvSpPr>
        <p:spPr bwMode="auto">
          <a:xfrm>
            <a:off x="4619542" y="2691463"/>
            <a:ext cx="526465" cy="490936"/>
          </a:xfrm>
          <a:custGeom>
            <a:avLst/>
            <a:gdLst>
              <a:gd name="T0" fmla="*/ 215 w 288"/>
              <a:gd name="T1" fmla="*/ 0 h 269"/>
              <a:gd name="T2" fmla="*/ 213 w 288"/>
              <a:gd name="T3" fmla="*/ 0 h 269"/>
              <a:gd name="T4" fmla="*/ 212 w 288"/>
              <a:gd name="T5" fmla="*/ 0 h 269"/>
              <a:gd name="T6" fmla="*/ 139 w 288"/>
              <a:gd name="T7" fmla="*/ 73 h 269"/>
              <a:gd name="T8" fmla="*/ 139 w 288"/>
              <a:gd name="T9" fmla="*/ 117 h 269"/>
              <a:gd name="T10" fmla="*/ 0 w 288"/>
              <a:gd name="T11" fmla="*/ 117 h 269"/>
              <a:gd name="T12" fmla="*/ 0 w 288"/>
              <a:gd name="T13" fmla="*/ 269 h 269"/>
              <a:gd name="T14" fmla="*/ 202 w 288"/>
              <a:gd name="T15" fmla="*/ 269 h 269"/>
              <a:gd name="T16" fmla="*/ 202 w 288"/>
              <a:gd name="T17" fmla="*/ 117 h 269"/>
              <a:gd name="T18" fmla="*/ 175 w 288"/>
              <a:gd name="T19" fmla="*/ 117 h 269"/>
              <a:gd name="T20" fmla="*/ 175 w 288"/>
              <a:gd name="T21" fmla="*/ 73 h 269"/>
              <a:gd name="T22" fmla="*/ 212 w 288"/>
              <a:gd name="T23" fmla="*/ 36 h 269"/>
              <a:gd name="T24" fmla="*/ 214 w 288"/>
              <a:gd name="T25" fmla="*/ 36 h 269"/>
              <a:gd name="T26" fmla="*/ 215 w 288"/>
              <a:gd name="T27" fmla="*/ 36 h 269"/>
              <a:gd name="T28" fmla="*/ 251 w 288"/>
              <a:gd name="T29" fmla="*/ 73 h 269"/>
              <a:gd name="T30" fmla="*/ 251 w 288"/>
              <a:gd name="T31" fmla="*/ 91 h 269"/>
              <a:gd name="T32" fmla="*/ 264 w 288"/>
              <a:gd name="T33" fmla="*/ 91 h 269"/>
              <a:gd name="T34" fmla="*/ 264 w 288"/>
              <a:gd name="T35" fmla="*/ 95 h 269"/>
              <a:gd name="T36" fmla="*/ 251 w 288"/>
              <a:gd name="T37" fmla="*/ 107 h 269"/>
              <a:gd name="T38" fmla="*/ 251 w 288"/>
              <a:gd name="T39" fmla="*/ 117 h 269"/>
              <a:gd name="T40" fmla="*/ 288 w 288"/>
              <a:gd name="T41" fmla="*/ 117 h 269"/>
              <a:gd name="T42" fmla="*/ 288 w 288"/>
              <a:gd name="T43" fmla="*/ 73 h 269"/>
              <a:gd name="T44" fmla="*/ 215 w 288"/>
              <a:gd name="T45" fmla="*/ 0 h 269"/>
              <a:gd name="T46" fmla="*/ 124 w 288"/>
              <a:gd name="T47" fmla="*/ 241 h 269"/>
              <a:gd name="T48" fmla="*/ 78 w 288"/>
              <a:gd name="T49" fmla="*/ 241 h 269"/>
              <a:gd name="T50" fmla="*/ 89 w 288"/>
              <a:gd name="T51" fmla="*/ 192 h 269"/>
              <a:gd name="T52" fmla="*/ 78 w 288"/>
              <a:gd name="T53" fmla="*/ 172 h 269"/>
              <a:gd name="T54" fmla="*/ 101 w 288"/>
              <a:gd name="T55" fmla="*/ 149 h 269"/>
              <a:gd name="T56" fmla="*/ 124 w 288"/>
              <a:gd name="T57" fmla="*/ 172 h 269"/>
              <a:gd name="T58" fmla="*/ 112 w 288"/>
              <a:gd name="T59" fmla="*/ 192 h 269"/>
              <a:gd name="T60" fmla="*/ 124 w 288"/>
              <a:gd name="T61" fmla="*/ 241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8" h="269">
                <a:moveTo>
                  <a:pt x="215" y="0"/>
                </a:moveTo>
                <a:cubicBezTo>
                  <a:pt x="214" y="0"/>
                  <a:pt x="214" y="0"/>
                  <a:pt x="213" y="0"/>
                </a:cubicBezTo>
                <a:cubicBezTo>
                  <a:pt x="213" y="0"/>
                  <a:pt x="212" y="0"/>
                  <a:pt x="212" y="0"/>
                </a:cubicBezTo>
                <a:cubicBezTo>
                  <a:pt x="172" y="0"/>
                  <a:pt x="139" y="33"/>
                  <a:pt x="139" y="73"/>
                </a:cubicBezTo>
                <a:cubicBezTo>
                  <a:pt x="139" y="73"/>
                  <a:pt x="139" y="99"/>
                  <a:pt x="139" y="117"/>
                </a:cubicBezTo>
                <a:cubicBezTo>
                  <a:pt x="0" y="117"/>
                  <a:pt x="0" y="117"/>
                  <a:pt x="0" y="117"/>
                </a:cubicBezTo>
                <a:cubicBezTo>
                  <a:pt x="0" y="269"/>
                  <a:pt x="0" y="269"/>
                  <a:pt x="0" y="269"/>
                </a:cubicBezTo>
                <a:cubicBezTo>
                  <a:pt x="202" y="269"/>
                  <a:pt x="202" y="269"/>
                  <a:pt x="202" y="269"/>
                </a:cubicBezTo>
                <a:cubicBezTo>
                  <a:pt x="202" y="117"/>
                  <a:pt x="202" y="117"/>
                  <a:pt x="202" y="117"/>
                </a:cubicBezTo>
                <a:cubicBezTo>
                  <a:pt x="175" y="117"/>
                  <a:pt x="175" y="117"/>
                  <a:pt x="175" y="117"/>
                </a:cubicBezTo>
                <a:cubicBezTo>
                  <a:pt x="175" y="99"/>
                  <a:pt x="175" y="73"/>
                  <a:pt x="175" y="73"/>
                </a:cubicBezTo>
                <a:cubicBezTo>
                  <a:pt x="175" y="53"/>
                  <a:pt x="192" y="36"/>
                  <a:pt x="212" y="36"/>
                </a:cubicBezTo>
                <a:cubicBezTo>
                  <a:pt x="213" y="36"/>
                  <a:pt x="214" y="36"/>
                  <a:pt x="214" y="36"/>
                </a:cubicBezTo>
                <a:cubicBezTo>
                  <a:pt x="214" y="36"/>
                  <a:pt x="214" y="36"/>
                  <a:pt x="215" y="36"/>
                </a:cubicBezTo>
                <a:cubicBezTo>
                  <a:pt x="235" y="36"/>
                  <a:pt x="251" y="53"/>
                  <a:pt x="251" y="73"/>
                </a:cubicBezTo>
                <a:cubicBezTo>
                  <a:pt x="251" y="73"/>
                  <a:pt x="251" y="81"/>
                  <a:pt x="251" y="91"/>
                </a:cubicBezTo>
                <a:cubicBezTo>
                  <a:pt x="264" y="91"/>
                  <a:pt x="264" y="91"/>
                  <a:pt x="264" y="91"/>
                </a:cubicBezTo>
                <a:cubicBezTo>
                  <a:pt x="264" y="95"/>
                  <a:pt x="264" y="95"/>
                  <a:pt x="264" y="95"/>
                </a:cubicBezTo>
                <a:cubicBezTo>
                  <a:pt x="251" y="107"/>
                  <a:pt x="251" y="107"/>
                  <a:pt x="251" y="107"/>
                </a:cubicBezTo>
                <a:cubicBezTo>
                  <a:pt x="251" y="111"/>
                  <a:pt x="251" y="114"/>
                  <a:pt x="251" y="117"/>
                </a:cubicBezTo>
                <a:cubicBezTo>
                  <a:pt x="288" y="117"/>
                  <a:pt x="288" y="117"/>
                  <a:pt x="288" y="117"/>
                </a:cubicBezTo>
                <a:cubicBezTo>
                  <a:pt x="288" y="99"/>
                  <a:pt x="288" y="73"/>
                  <a:pt x="288" y="73"/>
                </a:cubicBezTo>
                <a:cubicBezTo>
                  <a:pt x="288" y="33"/>
                  <a:pt x="255" y="0"/>
                  <a:pt x="215" y="0"/>
                </a:cubicBezTo>
                <a:close/>
                <a:moveTo>
                  <a:pt x="124" y="241"/>
                </a:moveTo>
                <a:cubicBezTo>
                  <a:pt x="78" y="241"/>
                  <a:pt x="78" y="241"/>
                  <a:pt x="78" y="241"/>
                </a:cubicBezTo>
                <a:cubicBezTo>
                  <a:pt x="89" y="192"/>
                  <a:pt x="89" y="192"/>
                  <a:pt x="89" y="192"/>
                </a:cubicBezTo>
                <a:cubicBezTo>
                  <a:pt x="82" y="188"/>
                  <a:pt x="78" y="181"/>
                  <a:pt x="78" y="172"/>
                </a:cubicBezTo>
                <a:cubicBezTo>
                  <a:pt x="78" y="160"/>
                  <a:pt x="88" y="149"/>
                  <a:pt x="101" y="149"/>
                </a:cubicBezTo>
                <a:cubicBezTo>
                  <a:pt x="113" y="149"/>
                  <a:pt x="124" y="160"/>
                  <a:pt x="124" y="172"/>
                </a:cubicBezTo>
                <a:cubicBezTo>
                  <a:pt x="124" y="181"/>
                  <a:pt x="119" y="188"/>
                  <a:pt x="112" y="192"/>
                </a:cubicBezTo>
                <a:lnTo>
                  <a:pt x="124" y="241"/>
                </a:lnTo>
                <a:close/>
              </a:path>
            </a:pathLst>
          </a:custGeom>
          <a:solidFill>
            <a:schemeClr val="bg1"/>
          </a:solidFill>
          <a:ln>
            <a:noFill/>
          </a:ln>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112"/>
          <p:cNvSpPr>
            <a:spLocks noEditPoints="1"/>
          </p:cNvSpPr>
          <p:nvPr/>
        </p:nvSpPr>
        <p:spPr bwMode="auto">
          <a:xfrm>
            <a:off x="9618660" y="2743717"/>
            <a:ext cx="526465" cy="529694"/>
          </a:xfrm>
          <a:custGeom>
            <a:avLst/>
            <a:gdLst>
              <a:gd name="T0" fmla="*/ 179 w 288"/>
              <a:gd name="T1" fmla="*/ 120 h 288"/>
              <a:gd name="T2" fmla="*/ 183 w 288"/>
              <a:gd name="T3" fmla="*/ 92 h 288"/>
              <a:gd name="T4" fmla="*/ 92 w 288"/>
              <a:gd name="T5" fmla="*/ 0 h 288"/>
              <a:gd name="T6" fmla="*/ 0 w 288"/>
              <a:gd name="T7" fmla="*/ 92 h 288"/>
              <a:gd name="T8" fmla="*/ 92 w 288"/>
              <a:gd name="T9" fmla="*/ 183 h 288"/>
              <a:gd name="T10" fmla="*/ 121 w 288"/>
              <a:gd name="T11" fmla="*/ 178 h 288"/>
              <a:gd name="T12" fmla="*/ 142 w 288"/>
              <a:gd name="T13" fmla="*/ 199 h 288"/>
              <a:gd name="T14" fmla="*/ 186 w 288"/>
              <a:gd name="T15" fmla="*/ 199 h 288"/>
              <a:gd name="T16" fmla="*/ 186 w 288"/>
              <a:gd name="T17" fmla="*/ 244 h 288"/>
              <a:gd name="T18" fmla="*/ 186 w 288"/>
              <a:gd name="T19" fmla="*/ 244 h 288"/>
              <a:gd name="T20" fmla="*/ 230 w 288"/>
              <a:gd name="T21" fmla="*/ 244 h 288"/>
              <a:gd name="T22" fmla="*/ 230 w 288"/>
              <a:gd name="T23" fmla="*/ 288 h 288"/>
              <a:gd name="T24" fmla="*/ 230 w 288"/>
              <a:gd name="T25" fmla="*/ 288 h 288"/>
              <a:gd name="T26" fmla="*/ 288 w 288"/>
              <a:gd name="T27" fmla="*/ 288 h 288"/>
              <a:gd name="T28" fmla="*/ 288 w 288"/>
              <a:gd name="T29" fmla="*/ 288 h 288"/>
              <a:gd name="T30" fmla="*/ 288 w 288"/>
              <a:gd name="T31" fmla="*/ 288 h 288"/>
              <a:gd name="T32" fmla="*/ 288 w 288"/>
              <a:gd name="T33" fmla="*/ 230 h 288"/>
              <a:gd name="T34" fmla="*/ 179 w 288"/>
              <a:gd name="T35" fmla="*/ 120 h 288"/>
              <a:gd name="T36" fmla="*/ 73 w 288"/>
              <a:gd name="T37" fmla="*/ 103 h 288"/>
              <a:gd name="T38" fmla="*/ 42 w 288"/>
              <a:gd name="T39" fmla="*/ 72 h 288"/>
              <a:gd name="T40" fmla="*/ 73 w 288"/>
              <a:gd name="T41" fmla="*/ 41 h 288"/>
              <a:gd name="T42" fmla="*/ 104 w 288"/>
              <a:gd name="T43" fmla="*/ 72 h 288"/>
              <a:gd name="T44" fmla="*/ 73 w 288"/>
              <a:gd name="T45" fmla="*/ 10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288">
                <a:moveTo>
                  <a:pt x="179" y="120"/>
                </a:moveTo>
                <a:cubicBezTo>
                  <a:pt x="182" y="111"/>
                  <a:pt x="183" y="102"/>
                  <a:pt x="183" y="92"/>
                </a:cubicBezTo>
                <a:cubicBezTo>
                  <a:pt x="183" y="41"/>
                  <a:pt x="142" y="0"/>
                  <a:pt x="92" y="0"/>
                </a:cubicBezTo>
                <a:cubicBezTo>
                  <a:pt x="41" y="0"/>
                  <a:pt x="0" y="41"/>
                  <a:pt x="0" y="92"/>
                </a:cubicBezTo>
                <a:cubicBezTo>
                  <a:pt x="0" y="142"/>
                  <a:pt x="41" y="183"/>
                  <a:pt x="92" y="183"/>
                </a:cubicBezTo>
                <a:cubicBezTo>
                  <a:pt x="102" y="183"/>
                  <a:pt x="112" y="181"/>
                  <a:pt x="121" y="178"/>
                </a:cubicBezTo>
                <a:cubicBezTo>
                  <a:pt x="142" y="199"/>
                  <a:pt x="142" y="199"/>
                  <a:pt x="142" y="199"/>
                </a:cubicBezTo>
                <a:cubicBezTo>
                  <a:pt x="186" y="199"/>
                  <a:pt x="186" y="199"/>
                  <a:pt x="186" y="199"/>
                </a:cubicBezTo>
                <a:cubicBezTo>
                  <a:pt x="186" y="244"/>
                  <a:pt x="186" y="244"/>
                  <a:pt x="186" y="244"/>
                </a:cubicBezTo>
                <a:cubicBezTo>
                  <a:pt x="186" y="244"/>
                  <a:pt x="186" y="244"/>
                  <a:pt x="186" y="244"/>
                </a:cubicBezTo>
                <a:cubicBezTo>
                  <a:pt x="230" y="244"/>
                  <a:pt x="230" y="244"/>
                  <a:pt x="230" y="244"/>
                </a:cubicBezTo>
                <a:cubicBezTo>
                  <a:pt x="230" y="288"/>
                  <a:pt x="230" y="288"/>
                  <a:pt x="230" y="288"/>
                </a:cubicBezTo>
                <a:cubicBezTo>
                  <a:pt x="230" y="288"/>
                  <a:pt x="230" y="288"/>
                  <a:pt x="230" y="288"/>
                </a:cubicBezTo>
                <a:cubicBezTo>
                  <a:pt x="288" y="288"/>
                  <a:pt x="288" y="288"/>
                  <a:pt x="288" y="288"/>
                </a:cubicBezTo>
                <a:cubicBezTo>
                  <a:pt x="288" y="288"/>
                  <a:pt x="288" y="288"/>
                  <a:pt x="288" y="288"/>
                </a:cubicBezTo>
                <a:cubicBezTo>
                  <a:pt x="288" y="288"/>
                  <a:pt x="288" y="288"/>
                  <a:pt x="288" y="288"/>
                </a:cubicBezTo>
                <a:cubicBezTo>
                  <a:pt x="288" y="230"/>
                  <a:pt x="288" y="230"/>
                  <a:pt x="288" y="230"/>
                </a:cubicBezTo>
                <a:lnTo>
                  <a:pt x="179" y="120"/>
                </a:lnTo>
                <a:close/>
                <a:moveTo>
                  <a:pt x="73" y="103"/>
                </a:moveTo>
                <a:cubicBezTo>
                  <a:pt x="56" y="103"/>
                  <a:pt x="42" y="89"/>
                  <a:pt x="42" y="72"/>
                </a:cubicBezTo>
                <a:cubicBezTo>
                  <a:pt x="42" y="55"/>
                  <a:pt x="56" y="41"/>
                  <a:pt x="73" y="41"/>
                </a:cubicBezTo>
                <a:cubicBezTo>
                  <a:pt x="90" y="41"/>
                  <a:pt x="104" y="55"/>
                  <a:pt x="104" y="72"/>
                </a:cubicBezTo>
                <a:cubicBezTo>
                  <a:pt x="104" y="89"/>
                  <a:pt x="90" y="103"/>
                  <a:pt x="73" y="103"/>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0" name="TextBox 13"/>
          <p:cNvSpPr txBox="1"/>
          <p:nvPr/>
        </p:nvSpPr>
        <p:spPr>
          <a:xfrm>
            <a:off x="1604395" y="4670296"/>
            <a:ext cx="1291206" cy="246221"/>
          </a:xfrm>
          <a:prstGeom prst="rect">
            <a:avLst/>
          </a:prstGeom>
          <a:noFill/>
        </p:spPr>
        <p:txBody>
          <a:bodyPr wrap="square" lIns="0" tIns="0" rIns="0" bIns="0" rtlCol="0" anchor="t" anchorCtr="0">
            <a:spAutoFit/>
          </a:bodyPr>
          <a:lstStyle/>
          <a:p>
            <a:pPr defTabSz="1216660">
              <a:spcBef>
                <a:spcPct val="20000"/>
              </a:spcBef>
              <a:defRPr/>
            </a:pPr>
            <a:r>
              <a:rPr lang="zh-CN" altLang="en-US" sz="1600" b="1" dirty="0" smtClean="0">
                <a:solidFill>
                  <a:srgbClr val="FFFFFF"/>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TextBox 13"/>
          <p:cNvSpPr txBox="1"/>
          <p:nvPr/>
        </p:nvSpPr>
        <p:spPr>
          <a:xfrm>
            <a:off x="1608475" y="4956201"/>
            <a:ext cx="1452225" cy="184666"/>
          </a:xfrm>
          <a:prstGeom prst="rect">
            <a:avLst/>
          </a:prstGeom>
          <a:noFill/>
        </p:spPr>
        <p:txBody>
          <a:bodyPr wrap="square" lIns="0" tIns="0" rIns="0" bIns="0" rtlCol="0" anchor="t" anchorCtr="0">
            <a:spAutoFit/>
          </a:bodyPr>
          <a:lstStyle/>
          <a:p>
            <a:pPr defTabSz="1216660">
              <a:spcBef>
                <a:spcPct val="20000"/>
              </a:spcBef>
              <a:defRPr/>
            </a:pPr>
            <a:r>
              <a:rPr lang="zh-CN" altLang="en-US" sz="1200" dirty="0" smtClean="0">
                <a:solidFill>
                  <a:srgbClr val="FFFFFF"/>
                </a:solidFill>
                <a:latin typeface="Arial" panose="020B0604020202020204" pitchFamily="34" charset="0"/>
                <a:ea typeface="微软雅黑" panose="020B0503020204020204" pitchFamily="34" charset="-122"/>
                <a:sym typeface="Arial" panose="020B0604020202020204" pitchFamily="34" charset="0"/>
              </a:rPr>
              <a:t>单击此处可编辑内容</a:t>
            </a:r>
            <a:endParaRPr lang="en-US" altLang="zh-CN" sz="12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TextBox 13"/>
          <p:cNvSpPr txBox="1"/>
          <p:nvPr/>
        </p:nvSpPr>
        <p:spPr>
          <a:xfrm>
            <a:off x="4144395" y="4670296"/>
            <a:ext cx="1291206" cy="246221"/>
          </a:xfrm>
          <a:prstGeom prst="rect">
            <a:avLst/>
          </a:prstGeom>
          <a:noFill/>
        </p:spPr>
        <p:txBody>
          <a:bodyPr wrap="square" lIns="0" tIns="0" rIns="0" bIns="0" rtlCol="0" anchor="t" anchorCtr="0">
            <a:spAutoFit/>
          </a:bodyPr>
          <a:lstStyle/>
          <a:p>
            <a:pPr defTabSz="1216660">
              <a:spcBef>
                <a:spcPct val="20000"/>
              </a:spcBef>
              <a:defRPr/>
            </a:pPr>
            <a:r>
              <a:rPr lang="zh-CN" altLang="en-US" sz="1600" b="1" dirty="0" smtClean="0">
                <a:solidFill>
                  <a:srgbClr val="FFFFFF"/>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13"/>
          <p:cNvSpPr txBox="1"/>
          <p:nvPr/>
        </p:nvSpPr>
        <p:spPr>
          <a:xfrm>
            <a:off x="4148475" y="4956201"/>
            <a:ext cx="1452225" cy="184666"/>
          </a:xfrm>
          <a:prstGeom prst="rect">
            <a:avLst/>
          </a:prstGeom>
          <a:noFill/>
        </p:spPr>
        <p:txBody>
          <a:bodyPr wrap="square" lIns="0" tIns="0" rIns="0" bIns="0" rtlCol="0" anchor="t" anchorCtr="0">
            <a:spAutoFit/>
          </a:bodyPr>
          <a:lstStyle/>
          <a:p>
            <a:pPr defTabSz="1216660">
              <a:spcBef>
                <a:spcPct val="20000"/>
              </a:spcBef>
              <a:defRPr/>
            </a:pPr>
            <a:r>
              <a:rPr lang="zh-CN" altLang="en-US" sz="1200" dirty="0" smtClean="0">
                <a:solidFill>
                  <a:srgbClr val="FFFFFF"/>
                </a:solidFill>
                <a:latin typeface="Arial" panose="020B0604020202020204" pitchFamily="34" charset="0"/>
                <a:ea typeface="微软雅黑" panose="020B0503020204020204" pitchFamily="34" charset="-122"/>
                <a:sym typeface="Arial" panose="020B0604020202020204" pitchFamily="34" charset="0"/>
              </a:rPr>
              <a:t>单击此处可编辑内容</a:t>
            </a:r>
            <a:endParaRPr lang="en-US" altLang="zh-CN" sz="12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TextBox 13"/>
          <p:cNvSpPr txBox="1"/>
          <p:nvPr/>
        </p:nvSpPr>
        <p:spPr>
          <a:xfrm>
            <a:off x="6684395" y="4670296"/>
            <a:ext cx="1291206" cy="246221"/>
          </a:xfrm>
          <a:prstGeom prst="rect">
            <a:avLst/>
          </a:prstGeom>
          <a:noFill/>
        </p:spPr>
        <p:txBody>
          <a:bodyPr wrap="square" lIns="0" tIns="0" rIns="0" bIns="0" rtlCol="0" anchor="t" anchorCtr="0">
            <a:spAutoFit/>
          </a:bodyPr>
          <a:lstStyle/>
          <a:p>
            <a:pPr defTabSz="1216660">
              <a:spcBef>
                <a:spcPct val="20000"/>
              </a:spcBef>
              <a:defRPr/>
            </a:pPr>
            <a:r>
              <a:rPr lang="zh-CN" altLang="en-US" sz="1600" b="1" dirty="0" smtClean="0">
                <a:solidFill>
                  <a:srgbClr val="FFFFFF"/>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13"/>
          <p:cNvSpPr txBox="1"/>
          <p:nvPr/>
        </p:nvSpPr>
        <p:spPr>
          <a:xfrm>
            <a:off x="6688475" y="4956201"/>
            <a:ext cx="1452225" cy="184666"/>
          </a:xfrm>
          <a:prstGeom prst="rect">
            <a:avLst/>
          </a:prstGeom>
          <a:noFill/>
        </p:spPr>
        <p:txBody>
          <a:bodyPr wrap="square" lIns="0" tIns="0" rIns="0" bIns="0" rtlCol="0" anchor="t" anchorCtr="0">
            <a:spAutoFit/>
          </a:bodyPr>
          <a:lstStyle/>
          <a:p>
            <a:pPr defTabSz="1216660">
              <a:spcBef>
                <a:spcPct val="20000"/>
              </a:spcBef>
              <a:defRPr/>
            </a:pPr>
            <a:r>
              <a:rPr lang="zh-CN" altLang="en-US" sz="1200" dirty="0" smtClean="0">
                <a:solidFill>
                  <a:srgbClr val="FFFFFF"/>
                </a:solidFill>
                <a:latin typeface="Arial" panose="020B0604020202020204" pitchFamily="34" charset="0"/>
                <a:ea typeface="微软雅黑" panose="020B0503020204020204" pitchFamily="34" charset="-122"/>
                <a:sym typeface="Arial" panose="020B0604020202020204" pitchFamily="34" charset="0"/>
              </a:rPr>
              <a:t>单击此处可编辑内容</a:t>
            </a:r>
            <a:endParaRPr lang="en-US" altLang="zh-CN" sz="12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TextBox 13"/>
          <p:cNvSpPr txBox="1"/>
          <p:nvPr/>
        </p:nvSpPr>
        <p:spPr>
          <a:xfrm>
            <a:off x="9220315" y="4670296"/>
            <a:ext cx="1291206" cy="246221"/>
          </a:xfrm>
          <a:prstGeom prst="rect">
            <a:avLst/>
          </a:prstGeom>
          <a:noFill/>
        </p:spPr>
        <p:txBody>
          <a:bodyPr wrap="square" lIns="0" tIns="0" rIns="0" bIns="0" rtlCol="0" anchor="t" anchorCtr="0">
            <a:spAutoFit/>
          </a:bodyPr>
          <a:lstStyle/>
          <a:p>
            <a:pPr defTabSz="1216660">
              <a:spcBef>
                <a:spcPct val="20000"/>
              </a:spcBef>
              <a:defRPr/>
            </a:pPr>
            <a:r>
              <a:rPr lang="zh-CN" altLang="en-US" sz="1600" b="1" dirty="0" smtClean="0">
                <a:solidFill>
                  <a:srgbClr val="FFFFFF"/>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TextBox 13"/>
          <p:cNvSpPr txBox="1"/>
          <p:nvPr/>
        </p:nvSpPr>
        <p:spPr>
          <a:xfrm>
            <a:off x="9224395" y="4956201"/>
            <a:ext cx="1452225" cy="184666"/>
          </a:xfrm>
          <a:prstGeom prst="rect">
            <a:avLst/>
          </a:prstGeom>
          <a:noFill/>
        </p:spPr>
        <p:txBody>
          <a:bodyPr wrap="square" lIns="0" tIns="0" rIns="0" bIns="0" rtlCol="0" anchor="t" anchorCtr="0">
            <a:spAutoFit/>
          </a:bodyPr>
          <a:lstStyle/>
          <a:p>
            <a:pPr defTabSz="1216660">
              <a:spcBef>
                <a:spcPct val="20000"/>
              </a:spcBef>
              <a:defRPr/>
            </a:pPr>
            <a:r>
              <a:rPr lang="zh-CN" altLang="en-US" sz="1200" dirty="0" smtClean="0">
                <a:solidFill>
                  <a:srgbClr val="FFFFFF"/>
                </a:solidFill>
                <a:latin typeface="Arial" panose="020B0604020202020204" pitchFamily="34" charset="0"/>
                <a:ea typeface="微软雅黑" panose="020B0503020204020204" pitchFamily="34" charset="-122"/>
                <a:sym typeface="Arial" panose="020B0604020202020204" pitchFamily="34" charset="0"/>
              </a:rPr>
              <a:t>单击此处可编辑内容</a:t>
            </a:r>
            <a:endParaRPr lang="en-US" altLang="zh-CN" sz="12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文本框 11"/>
          <p:cNvSpPr txBox="1"/>
          <p:nvPr/>
        </p:nvSpPr>
        <p:spPr>
          <a:xfrm>
            <a:off x="1966340" y="3861510"/>
            <a:ext cx="552262" cy="369332"/>
          </a:xfrm>
          <a:prstGeom prst="rect">
            <a:avLst/>
          </a:prstGeom>
          <a:noFill/>
        </p:spPr>
        <p:txBody>
          <a:bodyPr wrap="square" rtlCol="0">
            <a:spAutoFit/>
          </a:bodyPr>
          <a:lstStyle/>
          <a:p>
            <a:pPr algn="ctr"/>
            <a:r>
              <a:rPr lang="en-US" altLang="zh-CN" b="1" dirty="0" smtClean="0">
                <a:solidFill>
                  <a:srgbClr val="FFFFFF"/>
                </a:solidFill>
                <a:latin typeface="Arial" panose="020B0604020202020204" pitchFamily="34" charset="0"/>
                <a:ea typeface="微软雅黑" panose="020B0503020204020204" pitchFamily="34" charset="-122"/>
                <a:sym typeface="Arial" panose="020B0604020202020204" pitchFamily="34" charset="0"/>
              </a:rPr>
              <a:t>01</a:t>
            </a:r>
            <a:endParaRPr lang="zh-CN" altLang="en-US"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文本框 12"/>
          <p:cNvSpPr txBox="1"/>
          <p:nvPr/>
        </p:nvSpPr>
        <p:spPr>
          <a:xfrm>
            <a:off x="4520106" y="3877293"/>
            <a:ext cx="552262" cy="369332"/>
          </a:xfrm>
          <a:prstGeom prst="rect">
            <a:avLst/>
          </a:prstGeom>
          <a:noFill/>
        </p:spPr>
        <p:txBody>
          <a:bodyPr wrap="square" rtlCol="0">
            <a:spAutoFit/>
          </a:bodyPr>
          <a:lstStyle/>
          <a:p>
            <a:pPr algn="ctr"/>
            <a:r>
              <a:rPr lang="en-US" altLang="zh-CN" b="1" dirty="0" smtClean="0">
                <a:solidFill>
                  <a:srgbClr val="FFFFFF"/>
                </a:solidFill>
                <a:latin typeface="Arial" panose="020B0604020202020204" pitchFamily="34" charset="0"/>
                <a:ea typeface="微软雅黑" panose="020B0503020204020204" pitchFamily="34" charset="-122"/>
                <a:sym typeface="Arial" panose="020B0604020202020204" pitchFamily="34" charset="0"/>
              </a:rPr>
              <a:t>02</a:t>
            </a:r>
            <a:endParaRPr lang="zh-CN" altLang="en-US"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文本框 13"/>
          <p:cNvSpPr txBox="1"/>
          <p:nvPr/>
        </p:nvSpPr>
        <p:spPr>
          <a:xfrm>
            <a:off x="7064841" y="3874723"/>
            <a:ext cx="552262" cy="369332"/>
          </a:xfrm>
          <a:prstGeom prst="rect">
            <a:avLst/>
          </a:prstGeom>
          <a:noFill/>
        </p:spPr>
        <p:txBody>
          <a:bodyPr wrap="square" rtlCol="0">
            <a:spAutoFit/>
          </a:bodyPr>
          <a:lstStyle/>
          <a:p>
            <a:pPr algn="ctr"/>
            <a:r>
              <a:rPr lang="en-US" altLang="zh-CN" b="1" dirty="0" smtClean="0">
                <a:solidFill>
                  <a:srgbClr val="FFFFFF"/>
                </a:solidFill>
                <a:latin typeface="Arial" panose="020B0604020202020204" pitchFamily="34" charset="0"/>
                <a:ea typeface="微软雅黑" panose="020B0503020204020204" pitchFamily="34" charset="-122"/>
                <a:sym typeface="Arial" panose="020B0604020202020204" pitchFamily="34" charset="0"/>
              </a:rPr>
              <a:t>03</a:t>
            </a:r>
            <a:endParaRPr lang="zh-CN" altLang="en-US"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文本框 14"/>
          <p:cNvSpPr txBox="1"/>
          <p:nvPr/>
        </p:nvSpPr>
        <p:spPr>
          <a:xfrm>
            <a:off x="9590135" y="3884457"/>
            <a:ext cx="552262" cy="369332"/>
          </a:xfrm>
          <a:prstGeom prst="rect">
            <a:avLst/>
          </a:prstGeom>
          <a:noFill/>
        </p:spPr>
        <p:txBody>
          <a:bodyPr wrap="square" rtlCol="0">
            <a:spAutoFit/>
          </a:bodyPr>
          <a:lstStyle/>
          <a:p>
            <a:pPr algn="ctr"/>
            <a:r>
              <a:rPr lang="en-US" altLang="zh-CN" b="1" dirty="0" smtClean="0">
                <a:solidFill>
                  <a:srgbClr val="FFFFFF"/>
                </a:solidFill>
                <a:latin typeface="Arial" panose="020B0604020202020204" pitchFamily="34" charset="0"/>
                <a:ea typeface="微软雅黑" panose="020B0503020204020204" pitchFamily="34" charset="-122"/>
                <a:sym typeface="Arial" panose="020B0604020202020204" pitchFamily="34" charset="0"/>
              </a:rPr>
              <a:t>04</a:t>
            </a:r>
            <a:endParaRPr lang="zh-CN" altLang="en-US"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矩形 27"/>
          <p:cNvSpPr/>
          <p:nvPr/>
        </p:nvSpPr>
        <p:spPr>
          <a:xfrm>
            <a:off x="1" y="522514"/>
            <a:ext cx="304799" cy="638882"/>
          </a:xfrm>
          <a:prstGeom prst="rect">
            <a:avLst/>
          </a:prstGeom>
          <a:solidFill>
            <a:srgbClr val="00B0F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367721" y="522513"/>
            <a:ext cx="152399" cy="638882"/>
          </a:xfrm>
          <a:prstGeom prst="rect">
            <a:avLst/>
          </a:prstGeom>
          <a:solidFill>
            <a:srgbClr val="00B0F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520120" y="699730"/>
            <a:ext cx="2912507" cy="461665"/>
          </a:xfrm>
          <a:prstGeom prst="rect">
            <a:avLst/>
          </a:prstGeom>
          <a:noFill/>
        </p:spPr>
        <p:txBody>
          <a:bodyPr wrap="squar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单击此处 添加标题</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矩形 8"/>
          <p:cNvSpPr/>
          <p:nvPr/>
        </p:nvSpPr>
        <p:spPr>
          <a:xfrm>
            <a:off x="400686" y="713314"/>
            <a:ext cx="261256" cy="988717"/>
          </a:xfrm>
          <a:prstGeom prst="rect">
            <a:avLst/>
          </a:prstGeom>
          <a:solidFill>
            <a:srgbClr val="00B0F0">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文本框 9"/>
          <p:cNvSpPr txBox="1"/>
          <p:nvPr/>
        </p:nvSpPr>
        <p:spPr>
          <a:xfrm>
            <a:off x="676456" y="798816"/>
            <a:ext cx="1393371" cy="646331"/>
          </a:xfrm>
          <a:prstGeom prst="rect">
            <a:avLst/>
          </a:prstGeom>
          <a:noFill/>
        </p:spPr>
        <p:txBody>
          <a:bodyPr wrap="square" rtlCol="0">
            <a:spAutoFit/>
          </a:bodyPr>
          <a:lstStyle/>
          <a:p>
            <a:r>
              <a:rPr lang="zh-CN" altLang="en-US" sz="3600" b="1" dirty="0" smtClean="0">
                <a:solidFill>
                  <a:schemeClr val="bg1"/>
                </a:solidFill>
                <a:latin typeface="微软雅黑" panose="020B0503020204020204" pitchFamily="34" charset="-122"/>
                <a:ea typeface="微软雅黑" panose="020B0503020204020204" pitchFamily="34" charset="-122"/>
              </a:rPr>
              <a:t>目 录</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690970" y="1374492"/>
            <a:ext cx="1640114" cy="400110"/>
          </a:xfrm>
          <a:prstGeom prst="rect">
            <a:avLst/>
          </a:prstGeom>
          <a:noFill/>
        </p:spPr>
        <p:txBody>
          <a:bodyPr wrap="square" rtlCol="0">
            <a:spAutoFit/>
          </a:bodyPr>
          <a:lstStyle/>
          <a:p>
            <a:r>
              <a:rPr lang="en-US" altLang="zh-CN" sz="2000" b="1" dirty="0" smtClean="0">
                <a:solidFill>
                  <a:schemeClr val="bg1"/>
                </a:solidFill>
                <a:latin typeface="微软雅黑" panose="020B0503020204020204" pitchFamily="34" charset="-122"/>
                <a:ea typeface="微软雅黑" panose="020B0503020204020204" pitchFamily="34" charset="-122"/>
              </a:rPr>
              <a:t>CONTENTS</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3547548" y="1034547"/>
            <a:ext cx="5488362" cy="1512573"/>
            <a:chOff x="3547548" y="1034547"/>
            <a:chExt cx="5488362" cy="1512573"/>
          </a:xfrm>
        </p:grpSpPr>
        <p:sp>
          <p:nvSpPr>
            <p:cNvPr id="37" name="Freeform 18"/>
            <p:cNvSpPr/>
            <p:nvPr/>
          </p:nvSpPr>
          <p:spPr bwMode="auto">
            <a:xfrm>
              <a:off x="3547548" y="1034547"/>
              <a:ext cx="1516798" cy="1512573"/>
            </a:xfrm>
            <a:custGeom>
              <a:avLst/>
              <a:gdLst>
                <a:gd name="T0" fmla="*/ 389 w 631"/>
                <a:gd name="T1" fmla="*/ 557 h 631"/>
                <a:gd name="T2" fmla="*/ 315 w 631"/>
                <a:gd name="T3" fmla="*/ 568 h 631"/>
                <a:gd name="T4" fmla="*/ 63 w 631"/>
                <a:gd name="T5" fmla="*/ 316 h 631"/>
                <a:gd name="T6" fmla="*/ 315 w 631"/>
                <a:gd name="T7" fmla="*/ 63 h 631"/>
                <a:gd name="T8" fmla="*/ 568 w 631"/>
                <a:gd name="T9" fmla="*/ 316 h 631"/>
                <a:gd name="T10" fmla="*/ 464 w 631"/>
                <a:gd name="T11" fmla="*/ 519 h 631"/>
                <a:gd name="T12" fmla="*/ 519 w 631"/>
                <a:gd name="T13" fmla="*/ 557 h 631"/>
                <a:gd name="T14" fmla="*/ 631 w 631"/>
                <a:gd name="T15" fmla="*/ 316 h 631"/>
                <a:gd name="T16" fmla="*/ 315 w 631"/>
                <a:gd name="T17" fmla="*/ 0 h 631"/>
                <a:gd name="T18" fmla="*/ 0 w 631"/>
                <a:gd name="T19" fmla="*/ 316 h 631"/>
                <a:gd name="T20" fmla="*/ 315 w 631"/>
                <a:gd name="T21" fmla="*/ 631 h 631"/>
                <a:gd name="T22" fmla="*/ 464 w 631"/>
                <a:gd name="T23" fmla="*/ 594 h 631"/>
                <a:gd name="T24" fmla="*/ 389 w 631"/>
                <a:gd name="T25" fmla="*/ 557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1" h="631">
                  <a:moveTo>
                    <a:pt x="389" y="557"/>
                  </a:moveTo>
                  <a:cubicBezTo>
                    <a:pt x="366" y="564"/>
                    <a:pt x="341" y="568"/>
                    <a:pt x="315" y="568"/>
                  </a:cubicBezTo>
                  <a:cubicBezTo>
                    <a:pt x="176" y="568"/>
                    <a:pt x="63" y="455"/>
                    <a:pt x="63" y="316"/>
                  </a:cubicBezTo>
                  <a:cubicBezTo>
                    <a:pt x="63" y="177"/>
                    <a:pt x="176" y="63"/>
                    <a:pt x="315" y="63"/>
                  </a:cubicBezTo>
                  <a:cubicBezTo>
                    <a:pt x="455" y="63"/>
                    <a:pt x="568" y="177"/>
                    <a:pt x="568" y="316"/>
                  </a:cubicBezTo>
                  <a:cubicBezTo>
                    <a:pt x="568" y="399"/>
                    <a:pt x="527" y="473"/>
                    <a:pt x="464" y="519"/>
                  </a:cubicBezTo>
                  <a:cubicBezTo>
                    <a:pt x="484" y="530"/>
                    <a:pt x="502" y="543"/>
                    <a:pt x="519" y="557"/>
                  </a:cubicBezTo>
                  <a:cubicBezTo>
                    <a:pt x="588" y="499"/>
                    <a:pt x="631" y="412"/>
                    <a:pt x="631" y="316"/>
                  </a:cubicBezTo>
                  <a:cubicBezTo>
                    <a:pt x="631" y="141"/>
                    <a:pt x="490" y="0"/>
                    <a:pt x="315" y="0"/>
                  </a:cubicBezTo>
                  <a:cubicBezTo>
                    <a:pt x="141" y="0"/>
                    <a:pt x="0" y="141"/>
                    <a:pt x="0" y="316"/>
                  </a:cubicBezTo>
                  <a:cubicBezTo>
                    <a:pt x="0" y="490"/>
                    <a:pt x="141" y="631"/>
                    <a:pt x="315" y="631"/>
                  </a:cubicBezTo>
                  <a:cubicBezTo>
                    <a:pt x="369" y="631"/>
                    <a:pt x="420" y="618"/>
                    <a:pt x="464" y="594"/>
                  </a:cubicBezTo>
                  <a:cubicBezTo>
                    <a:pt x="442" y="578"/>
                    <a:pt x="416" y="565"/>
                    <a:pt x="389" y="557"/>
                  </a:cubicBezTo>
                  <a:close/>
                </a:path>
              </a:pathLst>
            </a:custGeom>
            <a:solidFill>
              <a:srgbClr val="FCFCFC">
                <a:alpha val="3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1600" b="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8" name="Group 23"/>
            <p:cNvGrpSpPr>
              <a:grpSpLocks noChangeAspect="1"/>
            </p:cNvGrpSpPr>
            <p:nvPr/>
          </p:nvGrpSpPr>
          <p:grpSpPr>
            <a:xfrm>
              <a:off x="4050079" y="1417058"/>
              <a:ext cx="513834" cy="680230"/>
              <a:chOff x="4127500" y="2260600"/>
              <a:chExt cx="612776" cy="811213"/>
            </a:xfrm>
            <a:solidFill>
              <a:srgbClr val="FDFDFD"/>
            </a:solidFill>
          </p:grpSpPr>
          <p:sp>
            <p:nvSpPr>
              <p:cNvPr id="39" name="Freeform 22"/>
              <p:cNvSpPr/>
              <p:nvPr/>
            </p:nvSpPr>
            <p:spPr bwMode="auto">
              <a:xfrm>
                <a:off x="4491038" y="2894013"/>
                <a:ext cx="87313" cy="22225"/>
              </a:xfrm>
              <a:custGeom>
                <a:avLst/>
                <a:gdLst>
                  <a:gd name="T0" fmla="*/ 61 w 63"/>
                  <a:gd name="T1" fmla="*/ 9 h 16"/>
                  <a:gd name="T2" fmla="*/ 2 w 63"/>
                  <a:gd name="T3" fmla="*/ 0 h 16"/>
                  <a:gd name="T4" fmla="*/ 0 w 63"/>
                  <a:gd name="T5" fmla="*/ 5 h 16"/>
                  <a:gd name="T6" fmla="*/ 63 w 63"/>
                  <a:gd name="T7" fmla="*/ 16 h 16"/>
                  <a:gd name="T8" fmla="*/ 61 w 63"/>
                  <a:gd name="T9" fmla="*/ 9 h 16"/>
                </a:gdLst>
                <a:ahLst/>
                <a:cxnLst>
                  <a:cxn ang="0">
                    <a:pos x="T0" y="T1"/>
                  </a:cxn>
                  <a:cxn ang="0">
                    <a:pos x="T2" y="T3"/>
                  </a:cxn>
                  <a:cxn ang="0">
                    <a:pos x="T4" y="T5"/>
                  </a:cxn>
                  <a:cxn ang="0">
                    <a:pos x="T6" y="T7"/>
                  </a:cxn>
                  <a:cxn ang="0">
                    <a:pos x="T8" y="T9"/>
                  </a:cxn>
                </a:cxnLst>
                <a:rect l="0" t="0" r="r" b="b"/>
                <a:pathLst>
                  <a:path w="63" h="16">
                    <a:moveTo>
                      <a:pt x="61" y="9"/>
                    </a:moveTo>
                    <a:cubicBezTo>
                      <a:pt x="61" y="9"/>
                      <a:pt x="19" y="4"/>
                      <a:pt x="2" y="0"/>
                    </a:cubicBezTo>
                    <a:cubicBezTo>
                      <a:pt x="0" y="5"/>
                      <a:pt x="0" y="5"/>
                      <a:pt x="0" y="5"/>
                    </a:cubicBezTo>
                    <a:cubicBezTo>
                      <a:pt x="63" y="16"/>
                      <a:pt x="63" y="16"/>
                      <a:pt x="63" y="16"/>
                    </a:cubicBezTo>
                    <a:cubicBezTo>
                      <a:pt x="63" y="16"/>
                      <a:pt x="59" y="9"/>
                      <a:pt x="6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pPr defTabSz="1217295">
                  <a:defRPr/>
                </a:pPr>
                <a:endParaRPr lang="en-US" sz="3190" kern="0">
                  <a:solidFill>
                    <a:srgbClr val="262626"/>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0" name="Group 25"/>
              <p:cNvGrpSpPr/>
              <p:nvPr/>
            </p:nvGrpSpPr>
            <p:grpSpPr>
              <a:xfrm>
                <a:off x="4127500" y="2260600"/>
                <a:ext cx="612776" cy="811213"/>
                <a:chOff x="4127500" y="2260600"/>
                <a:chExt cx="612776" cy="811213"/>
              </a:xfrm>
              <a:grpFill/>
            </p:grpSpPr>
            <p:grpSp>
              <p:nvGrpSpPr>
                <p:cNvPr id="41" name="Group 26"/>
                <p:cNvGrpSpPr/>
                <p:nvPr/>
              </p:nvGrpSpPr>
              <p:grpSpPr>
                <a:xfrm>
                  <a:off x="4127500" y="2260600"/>
                  <a:ext cx="612776" cy="811213"/>
                  <a:chOff x="4127500" y="2260600"/>
                  <a:chExt cx="612776" cy="811213"/>
                </a:xfrm>
                <a:grpFill/>
              </p:grpSpPr>
              <p:sp>
                <p:nvSpPr>
                  <p:cNvPr id="44" name="Freeform 19"/>
                  <p:cNvSpPr/>
                  <p:nvPr/>
                </p:nvSpPr>
                <p:spPr bwMode="auto">
                  <a:xfrm>
                    <a:off x="4267200" y="2260600"/>
                    <a:ext cx="271463" cy="234950"/>
                  </a:xfrm>
                  <a:custGeom>
                    <a:avLst/>
                    <a:gdLst>
                      <a:gd name="T0" fmla="*/ 98 w 196"/>
                      <a:gd name="T1" fmla="*/ 0 h 170"/>
                      <a:gd name="T2" fmla="*/ 170 w 196"/>
                      <a:gd name="T3" fmla="*/ 32 h 170"/>
                      <a:gd name="T4" fmla="*/ 180 w 196"/>
                      <a:gd name="T5" fmla="*/ 121 h 170"/>
                      <a:gd name="T6" fmla="*/ 165 w 196"/>
                      <a:gd name="T7" fmla="*/ 168 h 170"/>
                      <a:gd name="T8" fmla="*/ 157 w 196"/>
                      <a:gd name="T9" fmla="*/ 121 h 170"/>
                      <a:gd name="T10" fmla="*/ 142 w 196"/>
                      <a:gd name="T11" fmla="*/ 67 h 170"/>
                      <a:gd name="T12" fmla="*/ 97 w 196"/>
                      <a:gd name="T13" fmla="*/ 61 h 170"/>
                      <a:gd name="T14" fmla="*/ 41 w 196"/>
                      <a:gd name="T15" fmla="*/ 71 h 170"/>
                      <a:gd name="T16" fmla="*/ 30 w 196"/>
                      <a:gd name="T17" fmla="*/ 123 h 170"/>
                      <a:gd name="T18" fmla="*/ 26 w 196"/>
                      <a:gd name="T19" fmla="*/ 159 h 170"/>
                      <a:gd name="T20" fmla="*/ 18 w 196"/>
                      <a:gd name="T21" fmla="*/ 97 h 170"/>
                      <a:gd name="T22" fmla="*/ 98 w 196"/>
                      <a:gd name="T23"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6" h="170">
                        <a:moveTo>
                          <a:pt x="98" y="0"/>
                        </a:moveTo>
                        <a:cubicBezTo>
                          <a:pt x="98" y="0"/>
                          <a:pt x="145" y="4"/>
                          <a:pt x="170" y="32"/>
                        </a:cubicBezTo>
                        <a:cubicBezTo>
                          <a:pt x="196" y="60"/>
                          <a:pt x="186" y="97"/>
                          <a:pt x="180" y="121"/>
                        </a:cubicBezTo>
                        <a:cubicBezTo>
                          <a:pt x="180" y="121"/>
                          <a:pt x="165" y="165"/>
                          <a:pt x="165" y="168"/>
                        </a:cubicBezTo>
                        <a:cubicBezTo>
                          <a:pt x="165" y="170"/>
                          <a:pt x="162" y="132"/>
                          <a:pt x="157" y="121"/>
                        </a:cubicBezTo>
                        <a:cubicBezTo>
                          <a:pt x="152" y="110"/>
                          <a:pt x="160" y="79"/>
                          <a:pt x="142" y="67"/>
                        </a:cubicBezTo>
                        <a:cubicBezTo>
                          <a:pt x="123" y="55"/>
                          <a:pt x="97" y="61"/>
                          <a:pt x="97" y="61"/>
                        </a:cubicBezTo>
                        <a:cubicBezTo>
                          <a:pt x="97" y="61"/>
                          <a:pt x="59" y="50"/>
                          <a:pt x="41" y="71"/>
                        </a:cubicBezTo>
                        <a:cubicBezTo>
                          <a:pt x="23" y="91"/>
                          <a:pt x="33" y="107"/>
                          <a:pt x="30" y="123"/>
                        </a:cubicBezTo>
                        <a:cubicBezTo>
                          <a:pt x="28" y="139"/>
                          <a:pt x="26" y="159"/>
                          <a:pt x="26" y="159"/>
                        </a:cubicBezTo>
                        <a:cubicBezTo>
                          <a:pt x="26" y="159"/>
                          <a:pt x="19" y="115"/>
                          <a:pt x="18" y="97"/>
                        </a:cubicBezTo>
                        <a:cubicBezTo>
                          <a:pt x="16" y="80"/>
                          <a:pt x="0" y="18"/>
                          <a:pt x="9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pPr defTabSz="1217295">
                      <a:defRPr/>
                    </a:pPr>
                    <a:endParaRPr lang="en-US" sz="3190" kern="0">
                      <a:solidFill>
                        <a:srgbClr val="262626"/>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Freeform 20"/>
                  <p:cNvSpPr/>
                  <p:nvPr/>
                </p:nvSpPr>
                <p:spPr bwMode="auto">
                  <a:xfrm>
                    <a:off x="4127500" y="2557463"/>
                    <a:ext cx="612776" cy="514350"/>
                  </a:xfrm>
                  <a:custGeom>
                    <a:avLst/>
                    <a:gdLst>
                      <a:gd name="T0" fmla="*/ 152 w 442"/>
                      <a:gd name="T1" fmla="*/ 10 h 371"/>
                      <a:gd name="T2" fmla="*/ 158 w 442"/>
                      <a:gd name="T3" fmla="*/ 40 h 371"/>
                      <a:gd name="T4" fmla="*/ 200 w 442"/>
                      <a:gd name="T5" fmla="*/ 72 h 371"/>
                      <a:gd name="T6" fmla="*/ 258 w 442"/>
                      <a:gd name="T7" fmla="*/ 14 h 371"/>
                      <a:gd name="T8" fmla="*/ 257 w 442"/>
                      <a:gd name="T9" fmla="*/ 0 h 371"/>
                      <a:gd name="T10" fmla="*/ 277 w 442"/>
                      <a:gd name="T11" fmla="*/ 19 h 371"/>
                      <a:gd name="T12" fmla="*/ 278 w 442"/>
                      <a:gd name="T13" fmla="*/ 28 h 371"/>
                      <a:gd name="T14" fmla="*/ 374 w 442"/>
                      <a:gd name="T15" fmla="*/ 56 h 371"/>
                      <a:gd name="T16" fmla="*/ 429 w 442"/>
                      <a:gd name="T17" fmla="*/ 197 h 371"/>
                      <a:gd name="T18" fmla="*/ 420 w 442"/>
                      <a:gd name="T19" fmla="*/ 336 h 371"/>
                      <a:gd name="T20" fmla="*/ 360 w 442"/>
                      <a:gd name="T21" fmla="*/ 356 h 371"/>
                      <a:gd name="T22" fmla="*/ 325 w 442"/>
                      <a:gd name="T23" fmla="*/ 352 h 371"/>
                      <a:gd name="T24" fmla="*/ 324 w 442"/>
                      <a:gd name="T25" fmla="*/ 309 h 371"/>
                      <a:gd name="T26" fmla="*/ 316 w 442"/>
                      <a:gd name="T27" fmla="*/ 252 h 371"/>
                      <a:gd name="T28" fmla="*/ 334 w 442"/>
                      <a:gd name="T29" fmla="*/ 248 h 371"/>
                      <a:gd name="T30" fmla="*/ 311 w 442"/>
                      <a:gd name="T31" fmla="*/ 226 h 371"/>
                      <a:gd name="T32" fmla="*/ 269 w 442"/>
                      <a:gd name="T33" fmla="*/ 248 h 371"/>
                      <a:gd name="T34" fmla="*/ 208 w 442"/>
                      <a:gd name="T35" fmla="*/ 237 h 371"/>
                      <a:gd name="T36" fmla="*/ 206 w 442"/>
                      <a:gd name="T37" fmla="*/ 117 h 371"/>
                      <a:gd name="T38" fmla="*/ 202 w 442"/>
                      <a:gd name="T39" fmla="*/ 105 h 371"/>
                      <a:gd name="T40" fmla="*/ 211 w 442"/>
                      <a:gd name="T41" fmla="*/ 89 h 371"/>
                      <a:gd name="T42" fmla="*/ 234 w 442"/>
                      <a:gd name="T43" fmla="*/ 73 h 371"/>
                      <a:gd name="T44" fmla="*/ 227 w 442"/>
                      <a:gd name="T45" fmla="*/ 64 h 371"/>
                      <a:gd name="T46" fmla="*/ 204 w 442"/>
                      <a:gd name="T47" fmla="*/ 81 h 371"/>
                      <a:gd name="T48" fmla="*/ 196 w 442"/>
                      <a:gd name="T49" fmla="*/ 81 h 371"/>
                      <a:gd name="T50" fmla="*/ 176 w 442"/>
                      <a:gd name="T51" fmla="*/ 68 h 371"/>
                      <a:gd name="T52" fmla="*/ 166 w 442"/>
                      <a:gd name="T53" fmla="*/ 79 h 371"/>
                      <a:gd name="T54" fmla="*/ 187 w 442"/>
                      <a:gd name="T55" fmla="*/ 91 h 371"/>
                      <a:gd name="T56" fmla="*/ 184 w 442"/>
                      <a:gd name="T57" fmla="*/ 101 h 371"/>
                      <a:gd name="T58" fmla="*/ 174 w 442"/>
                      <a:gd name="T59" fmla="*/ 117 h 371"/>
                      <a:gd name="T60" fmla="*/ 165 w 442"/>
                      <a:gd name="T61" fmla="*/ 226 h 371"/>
                      <a:gd name="T62" fmla="*/ 118 w 442"/>
                      <a:gd name="T63" fmla="*/ 227 h 371"/>
                      <a:gd name="T64" fmla="*/ 89 w 442"/>
                      <a:gd name="T65" fmla="*/ 267 h 371"/>
                      <a:gd name="T66" fmla="*/ 102 w 442"/>
                      <a:gd name="T67" fmla="*/ 275 h 371"/>
                      <a:gd name="T68" fmla="*/ 98 w 442"/>
                      <a:gd name="T69" fmla="*/ 364 h 371"/>
                      <a:gd name="T70" fmla="*/ 53 w 442"/>
                      <a:gd name="T71" fmla="*/ 367 h 371"/>
                      <a:gd name="T72" fmla="*/ 4 w 442"/>
                      <a:gd name="T73" fmla="*/ 310 h 371"/>
                      <a:gd name="T74" fmla="*/ 6 w 442"/>
                      <a:gd name="T75" fmla="*/ 180 h 371"/>
                      <a:gd name="T76" fmla="*/ 46 w 442"/>
                      <a:gd name="T77" fmla="*/ 77 h 371"/>
                      <a:gd name="T78" fmla="*/ 125 w 442"/>
                      <a:gd name="T79" fmla="*/ 46 h 371"/>
                      <a:gd name="T80" fmla="*/ 152 w 442"/>
                      <a:gd name="T81" fmla="*/ 1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2" h="371">
                        <a:moveTo>
                          <a:pt x="152" y="10"/>
                        </a:moveTo>
                        <a:cubicBezTo>
                          <a:pt x="152" y="10"/>
                          <a:pt x="149" y="27"/>
                          <a:pt x="158" y="40"/>
                        </a:cubicBezTo>
                        <a:cubicBezTo>
                          <a:pt x="168" y="53"/>
                          <a:pt x="193" y="75"/>
                          <a:pt x="200" y="72"/>
                        </a:cubicBezTo>
                        <a:cubicBezTo>
                          <a:pt x="207" y="70"/>
                          <a:pt x="255" y="26"/>
                          <a:pt x="258" y="14"/>
                        </a:cubicBezTo>
                        <a:cubicBezTo>
                          <a:pt x="261" y="2"/>
                          <a:pt x="257" y="0"/>
                          <a:pt x="257" y="0"/>
                        </a:cubicBezTo>
                        <a:cubicBezTo>
                          <a:pt x="257" y="0"/>
                          <a:pt x="276" y="15"/>
                          <a:pt x="277" y="19"/>
                        </a:cubicBezTo>
                        <a:cubicBezTo>
                          <a:pt x="278" y="24"/>
                          <a:pt x="278" y="28"/>
                          <a:pt x="278" y="28"/>
                        </a:cubicBezTo>
                        <a:cubicBezTo>
                          <a:pt x="278" y="28"/>
                          <a:pt x="346" y="34"/>
                          <a:pt x="374" y="56"/>
                        </a:cubicBezTo>
                        <a:cubicBezTo>
                          <a:pt x="402" y="78"/>
                          <a:pt x="421" y="146"/>
                          <a:pt x="429" y="197"/>
                        </a:cubicBezTo>
                        <a:cubicBezTo>
                          <a:pt x="437" y="247"/>
                          <a:pt x="442" y="316"/>
                          <a:pt x="420" y="336"/>
                        </a:cubicBezTo>
                        <a:cubicBezTo>
                          <a:pt x="398" y="356"/>
                          <a:pt x="360" y="356"/>
                          <a:pt x="360" y="356"/>
                        </a:cubicBezTo>
                        <a:cubicBezTo>
                          <a:pt x="360" y="356"/>
                          <a:pt x="328" y="360"/>
                          <a:pt x="325" y="352"/>
                        </a:cubicBezTo>
                        <a:cubicBezTo>
                          <a:pt x="323" y="344"/>
                          <a:pt x="331" y="328"/>
                          <a:pt x="324" y="309"/>
                        </a:cubicBezTo>
                        <a:cubicBezTo>
                          <a:pt x="317" y="291"/>
                          <a:pt x="310" y="263"/>
                          <a:pt x="316" y="252"/>
                        </a:cubicBezTo>
                        <a:cubicBezTo>
                          <a:pt x="334" y="248"/>
                          <a:pt x="334" y="248"/>
                          <a:pt x="334" y="248"/>
                        </a:cubicBezTo>
                        <a:cubicBezTo>
                          <a:pt x="334" y="248"/>
                          <a:pt x="328" y="225"/>
                          <a:pt x="311" y="226"/>
                        </a:cubicBezTo>
                        <a:cubicBezTo>
                          <a:pt x="294" y="227"/>
                          <a:pt x="290" y="248"/>
                          <a:pt x="269" y="248"/>
                        </a:cubicBezTo>
                        <a:cubicBezTo>
                          <a:pt x="249" y="248"/>
                          <a:pt x="208" y="237"/>
                          <a:pt x="208" y="237"/>
                        </a:cubicBezTo>
                        <a:cubicBezTo>
                          <a:pt x="206" y="117"/>
                          <a:pt x="206" y="117"/>
                          <a:pt x="206" y="117"/>
                        </a:cubicBezTo>
                        <a:cubicBezTo>
                          <a:pt x="202" y="105"/>
                          <a:pt x="202" y="105"/>
                          <a:pt x="202" y="105"/>
                        </a:cubicBezTo>
                        <a:cubicBezTo>
                          <a:pt x="211" y="89"/>
                          <a:pt x="211" y="89"/>
                          <a:pt x="211" y="89"/>
                        </a:cubicBezTo>
                        <a:cubicBezTo>
                          <a:pt x="234" y="73"/>
                          <a:pt x="234" y="73"/>
                          <a:pt x="234" y="73"/>
                        </a:cubicBezTo>
                        <a:cubicBezTo>
                          <a:pt x="227" y="64"/>
                          <a:pt x="227" y="64"/>
                          <a:pt x="227" y="64"/>
                        </a:cubicBezTo>
                        <a:cubicBezTo>
                          <a:pt x="204" y="81"/>
                          <a:pt x="204" y="81"/>
                          <a:pt x="204" y="81"/>
                        </a:cubicBezTo>
                        <a:cubicBezTo>
                          <a:pt x="196" y="81"/>
                          <a:pt x="196" y="81"/>
                          <a:pt x="196" y="81"/>
                        </a:cubicBezTo>
                        <a:cubicBezTo>
                          <a:pt x="176" y="68"/>
                          <a:pt x="176" y="68"/>
                          <a:pt x="176" y="68"/>
                        </a:cubicBezTo>
                        <a:cubicBezTo>
                          <a:pt x="166" y="79"/>
                          <a:pt x="166" y="79"/>
                          <a:pt x="166" y="79"/>
                        </a:cubicBezTo>
                        <a:cubicBezTo>
                          <a:pt x="187" y="91"/>
                          <a:pt x="187" y="91"/>
                          <a:pt x="187" y="91"/>
                        </a:cubicBezTo>
                        <a:cubicBezTo>
                          <a:pt x="184" y="101"/>
                          <a:pt x="184" y="101"/>
                          <a:pt x="184" y="101"/>
                        </a:cubicBezTo>
                        <a:cubicBezTo>
                          <a:pt x="174" y="117"/>
                          <a:pt x="174" y="117"/>
                          <a:pt x="174" y="117"/>
                        </a:cubicBezTo>
                        <a:cubicBezTo>
                          <a:pt x="165" y="226"/>
                          <a:pt x="165" y="226"/>
                          <a:pt x="165" y="226"/>
                        </a:cubicBezTo>
                        <a:cubicBezTo>
                          <a:pt x="165" y="226"/>
                          <a:pt x="136" y="221"/>
                          <a:pt x="118" y="227"/>
                        </a:cubicBezTo>
                        <a:cubicBezTo>
                          <a:pt x="100" y="234"/>
                          <a:pt x="88" y="254"/>
                          <a:pt x="89" y="267"/>
                        </a:cubicBezTo>
                        <a:cubicBezTo>
                          <a:pt x="89" y="267"/>
                          <a:pt x="88" y="276"/>
                          <a:pt x="102" y="275"/>
                        </a:cubicBezTo>
                        <a:cubicBezTo>
                          <a:pt x="102" y="275"/>
                          <a:pt x="98" y="362"/>
                          <a:pt x="98" y="364"/>
                        </a:cubicBezTo>
                        <a:cubicBezTo>
                          <a:pt x="98" y="366"/>
                          <a:pt x="76" y="371"/>
                          <a:pt x="53" y="367"/>
                        </a:cubicBezTo>
                        <a:cubicBezTo>
                          <a:pt x="31" y="364"/>
                          <a:pt x="9" y="335"/>
                          <a:pt x="4" y="310"/>
                        </a:cubicBezTo>
                        <a:cubicBezTo>
                          <a:pt x="0" y="284"/>
                          <a:pt x="2" y="210"/>
                          <a:pt x="6" y="180"/>
                        </a:cubicBezTo>
                        <a:cubicBezTo>
                          <a:pt x="11" y="150"/>
                          <a:pt x="17" y="88"/>
                          <a:pt x="46" y="77"/>
                        </a:cubicBezTo>
                        <a:cubicBezTo>
                          <a:pt x="74" y="66"/>
                          <a:pt x="114" y="56"/>
                          <a:pt x="125" y="46"/>
                        </a:cubicBezTo>
                        <a:cubicBezTo>
                          <a:pt x="135" y="35"/>
                          <a:pt x="148" y="11"/>
                          <a:pt x="152"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pPr defTabSz="1217295">
                      <a:defRPr/>
                    </a:pPr>
                    <a:endParaRPr lang="en-US" sz="3190" kern="0">
                      <a:solidFill>
                        <a:srgbClr val="262626"/>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2" name="Freeform 21"/>
                <p:cNvSpPr/>
                <p:nvPr/>
              </p:nvSpPr>
              <p:spPr bwMode="auto">
                <a:xfrm>
                  <a:off x="4267200" y="2928938"/>
                  <a:ext cx="368300" cy="120650"/>
                </a:xfrm>
                <a:custGeom>
                  <a:avLst/>
                  <a:gdLst>
                    <a:gd name="T0" fmla="*/ 230 w 266"/>
                    <a:gd name="T1" fmla="*/ 79 h 87"/>
                    <a:gd name="T2" fmla="*/ 151 w 266"/>
                    <a:gd name="T3" fmla="*/ 49 h 87"/>
                    <a:gd name="T4" fmla="*/ 82 w 266"/>
                    <a:gd name="T5" fmla="*/ 17 h 87"/>
                    <a:gd name="T6" fmla="*/ 1 w 266"/>
                    <a:gd name="T7" fmla="*/ 7 h 87"/>
                    <a:gd name="T8" fmla="*/ 0 w 266"/>
                    <a:gd name="T9" fmla="*/ 10 h 87"/>
                    <a:gd name="T10" fmla="*/ 81 w 266"/>
                    <a:gd name="T11" fmla="*/ 22 h 87"/>
                    <a:gd name="T12" fmla="*/ 230 w 266"/>
                    <a:gd name="T13" fmla="*/ 84 h 87"/>
                    <a:gd name="T14" fmla="*/ 230 w 266"/>
                    <a:gd name="T15" fmla="*/ 79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6" h="87">
                      <a:moveTo>
                        <a:pt x="230" y="79"/>
                      </a:moveTo>
                      <a:cubicBezTo>
                        <a:pt x="230" y="79"/>
                        <a:pt x="182" y="65"/>
                        <a:pt x="151" y="49"/>
                      </a:cubicBezTo>
                      <a:cubicBezTo>
                        <a:pt x="120" y="33"/>
                        <a:pt x="87" y="17"/>
                        <a:pt x="82" y="17"/>
                      </a:cubicBezTo>
                      <a:cubicBezTo>
                        <a:pt x="77" y="17"/>
                        <a:pt x="25" y="0"/>
                        <a:pt x="1" y="7"/>
                      </a:cubicBezTo>
                      <a:cubicBezTo>
                        <a:pt x="0" y="10"/>
                        <a:pt x="0" y="10"/>
                        <a:pt x="0" y="10"/>
                      </a:cubicBezTo>
                      <a:cubicBezTo>
                        <a:pt x="0" y="10"/>
                        <a:pt x="42" y="5"/>
                        <a:pt x="81" y="22"/>
                      </a:cubicBezTo>
                      <a:cubicBezTo>
                        <a:pt x="121" y="40"/>
                        <a:pt x="195" y="87"/>
                        <a:pt x="230" y="84"/>
                      </a:cubicBezTo>
                      <a:cubicBezTo>
                        <a:pt x="266" y="81"/>
                        <a:pt x="230" y="79"/>
                        <a:pt x="230" y="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pPr defTabSz="1217295">
                    <a:defRPr/>
                  </a:pPr>
                  <a:endParaRPr lang="en-US" sz="3190" kern="0">
                    <a:solidFill>
                      <a:srgbClr val="262626"/>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Freeform 23"/>
                <p:cNvSpPr/>
                <p:nvPr/>
              </p:nvSpPr>
              <p:spPr bwMode="auto">
                <a:xfrm>
                  <a:off x="4251325" y="3009900"/>
                  <a:ext cx="244475" cy="55563"/>
                </a:xfrm>
                <a:custGeom>
                  <a:avLst/>
                  <a:gdLst>
                    <a:gd name="T0" fmla="*/ 5 w 177"/>
                    <a:gd name="T1" fmla="*/ 32 h 40"/>
                    <a:gd name="T2" fmla="*/ 107 w 177"/>
                    <a:gd name="T3" fmla="*/ 22 h 40"/>
                    <a:gd name="T4" fmla="*/ 169 w 177"/>
                    <a:gd name="T5" fmla="*/ 0 h 40"/>
                    <a:gd name="T6" fmla="*/ 177 w 177"/>
                    <a:gd name="T7" fmla="*/ 3 h 40"/>
                    <a:gd name="T8" fmla="*/ 103 w 177"/>
                    <a:gd name="T9" fmla="*/ 29 h 40"/>
                    <a:gd name="T10" fmla="*/ 0 w 177"/>
                    <a:gd name="T11" fmla="*/ 40 h 40"/>
                    <a:gd name="T12" fmla="*/ 5 w 177"/>
                    <a:gd name="T13" fmla="*/ 32 h 40"/>
                  </a:gdLst>
                  <a:ahLst/>
                  <a:cxnLst>
                    <a:cxn ang="0">
                      <a:pos x="T0" y="T1"/>
                    </a:cxn>
                    <a:cxn ang="0">
                      <a:pos x="T2" y="T3"/>
                    </a:cxn>
                    <a:cxn ang="0">
                      <a:pos x="T4" y="T5"/>
                    </a:cxn>
                    <a:cxn ang="0">
                      <a:pos x="T6" y="T7"/>
                    </a:cxn>
                    <a:cxn ang="0">
                      <a:pos x="T8" y="T9"/>
                    </a:cxn>
                    <a:cxn ang="0">
                      <a:pos x="T10" y="T11"/>
                    </a:cxn>
                    <a:cxn ang="0">
                      <a:pos x="T12" y="T13"/>
                    </a:cxn>
                  </a:cxnLst>
                  <a:rect l="0" t="0" r="r" b="b"/>
                  <a:pathLst>
                    <a:path w="177" h="40">
                      <a:moveTo>
                        <a:pt x="5" y="32"/>
                      </a:moveTo>
                      <a:cubicBezTo>
                        <a:pt x="5" y="32"/>
                        <a:pt x="61" y="33"/>
                        <a:pt x="107" y="22"/>
                      </a:cubicBezTo>
                      <a:cubicBezTo>
                        <a:pt x="154" y="10"/>
                        <a:pt x="169" y="0"/>
                        <a:pt x="169" y="0"/>
                      </a:cubicBezTo>
                      <a:cubicBezTo>
                        <a:pt x="177" y="3"/>
                        <a:pt x="177" y="3"/>
                        <a:pt x="177" y="3"/>
                      </a:cubicBezTo>
                      <a:cubicBezTo>
                        <a:pt x="177" y="3"/>
                        <a:pt x="142" y="22"/>
                        <a:pt x="103" y="29"/>
                      </a:cubicBezTo>
                      <a:cubicBezTo>
                        <a:pt x="64" y="36"/>
                        <a:pt x="0" y="40"/>
                        <a:pt x="0" y="40"/>
                      </a:cubicBezTo>
                      <a:lnTo>
                        <a:pt x="5"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682" tIns="60841" rIns="121682" bIns="60841" numCol="1" anchor="t" anchorCtr="0" compatLnSpc="1"/>
                <a:lstStyle/>
                <a:p>
                  <a:pPr defTabSz="1217295">
                    <a:defRPr/>
                  </a:pPr>
                  <a:endParaRPr lang="en-US" sz="3190" kern="0">
                    <a:solidFill>
                      <a:srgbClr val="262626"/>
                    </a:solidFill>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49" name="TextBox 13"/>
            <p:cNvSpPr txBox="1"/>
            <p:nvPr/>
          </p:nvSpPr>
          <p:spPr>
            <a:xfrm>
              <a:off x="5257078" y="1115049"/>
              <a:ext cx="1322798" cy="1321003"/>
            </a:xfrm>
            <a:prstGeom prst="rect">
              <a:avLst/>
            </a:prstGeom>
            <a:noFill/>
          </p:spPr>
          <p:txBody>
            <a:bodyPr wrap="none" rtlCol="0">
              <a:spAutoFit/>
            </a:bodyPr>
            <a:lstStyle/>
            <a:p>
              <a:pPr defTabSz="1217295">
                <a:defRPr/>
              </a:pPr>
              <a:r>
                <a:rPr lang="en-US" sz="7985" kern="0" dirty="0">
                  <a:solidFill>
                    <a:srgbClr val="FFFFFF"/>
                  </a:solidFill>
                  <a:latin typeface="Arial" panose="020B0604020202020204" pitchFamily="34" charset="0"/>
                  <a:ea typeface="微软雅黑" panose="020B0503020204020204" pitchFamily="34" charset="-122"/>
                  <a:sym typeface="Arial" panose="020B0604020202020204" pitchFamily="34" charset="0"/>
                </a:rPr>
                <a:t>01</a:t>
              </a:r>
              <a:endParaRPr lang="en-US" sz="7985" kern="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53" name="Straight Connector 15"/>
            <p:cNvCxnSpPr/>
            <p:nvPr/>
          </p:nvCxnSpPr>
          <p:spPr>
            <a:xfrm>
              <a:off x="6630955" y="1424273"/>
              <a:ext cx="0" cy="733127"/>
            </a:xfrm>
            <a:prstGeom prst="line">
              <a:avLst/>
            </a:prstGeom>
            <a:noFill/>
            <a:ln w="19050" cap="flat" cmpd="sng" algn="ctr">
              <a:solidFill>
                <a:srgbClr val="FDFDFD"/>
              </a:solidFill>
              <a:prstDash val="solid"/>
            </a:ln>
            <a:effectLst/>
          </p:spPr>
        </p:cxnSp>
        <p:grpSp>
          <p:nvGrpSpPr>
            <p:cNvPr id="57" name="组合 56"/>
            <p:cNvGrpSpPr/>
            <p:nvPr/>
          </p:nvGrpSpPr>
          <p:grpSpPr>
            <a:xfrm>
              <a:off x="6880124" y="1442245"/>
              <a:ext cx="2155786" cy="636406"/>
              <a:chOff x="1739122" y="4573411"/>
              <a:chExt cx="2155786" cy="636406"/>
            </a:xfrm>
          </p:grpSpPr>
          <p:sp>
            <p:nvSpPr>
              <p:cNvPr id="58" name="TextBox 13"/>
              <p:cNvSpPr txBox="1"/>
              <p:nvPr/>
            </p:nvSpPr>
            <p:spPr>
              <a:xfrm>
                <a:off x="1739122" y="4573411"/>
                <a:ext cx="761416"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b="1" dirty="0">
                    <a:solidFill>
                      <a:srgbClr val="FDFDFD"/>
                    </a:solidFill>
                    <a:latin typeface="Arial" panose="020B0604020202020204" pitchFamily="34" charset="0"/>
                    <a:ea typeface="微软雅黑" panose="020B0503020204020204" pitchFamily="34" charset="-122"/>
                    <a:sym typeface="Arial" panose="020B0604020202020204" pitchFamily="34" charset="0"/>
                  </a:rPr>
                  <a:t>关键词</a:t>
                </a:r>
                <a:endParaRPr lang="en-US" sz="1600" b="1" dirty="0">
                  <a:solidFill>
                    <a:srgbClr val="FDFDFD"/>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TextBox 13"/>
              <p:cNvSpPr txBox="1"/>
              <p:nvPr/>
            </p:nvSpPr>
            <p:spPr>
              <a:xfrm>
                <a:off x="1834240" y="4840485"/>
                <a:ext cx="2060668" cy="369332"/>
              </a:xfrm>
              <a:prstGeom prst="rect">
                <a:avLst/>
              </a:prstGeom>
              <a:noFill/>
            </p:spPr>
            <p:txBody>
              <a:bodyPr wrap="square" lIns="0" tIns="0" rIns="0" bIns="0" rtlCol="0" anchor="t" anchorCtr="0">
                <a:spAutoFit/>
              </a:bodyPr>
              <a:lstStyle/>
              <a:p>
                <a:pPr defTabSz="1216660">
                  <a:spcBef>
                    <a:spcPct val="20000"/>
                  </a:spcBef>
                  <a:defRPr/>
                </a:pPr>
                <a:r>
                  <a:rPr lang="zh-CN" altLang="en-US" sz="1200" dirty="0">
                    <a:solidFill>
                      <a:srgbClr val="FDFDFD"/>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FDFDFD"/>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3" name="组合 2"/>
          <p:cNvGrpSpPr/>
          <p:nvPr/>
        </p:nvGrpSpPr>
        <p:grpSpPr>
          <a:xfrm>
            <a:off x="3547548" y="2190102"/>
            <a:ext cx="5488362" cy="1512573"/>
            <a:chOff x="3547548" y="2190102"/>
            <a:chExt cx="5488362" cy="1512573"/>
          </a:xfrm>
        </p:grpSpPr>
        <p:sp>
          <p:nvSpPr>
            <p:cNvPr id="36" name="Freeform 14"/>
            <p:cNvSpPr/>
            <p:nvPr/>
          </p:nvSpPr>
          <p:spPr bwMode="auto">
            <a:xfrm>
              <a:off x="3547548" y="2190102"/>
              <a:ext cx="1516798" cy="1512573"/>
            </a:xfrm>
            <a:custGeom>
              <a:avLst/>
              <a:gdLst>
                <a:gd name="T0" fmla="*/ 389 w 631"/>
                <a:gd name="T1" fmla="*/ 557 h 632"/>
                <a:gd name="T2" fmla="*/ 315 w 631"/>
                <a:gd name="T3" fmla="*/ 568 h 632"/>
                <a:gd name="T4" fmla="*/ 63 w 631"/>
                <a:gd name="T5" fmla="*/ 316 h 632"/>
                <a:gd name="T6" fmla="*/ 315 w 631"/>
                <a:gd name="T7" fmla="*/ 64 h 632"/>
                <a:gd name="T8" fmla="*/ 568 w 631"/>
                <a:gd name="T9" fmla="*/ 316 h 632"/>
                <a:gd name="T10" fmla="*/ 464 w 631"/>
                <a:gd name="T11" fmla="*/ 520 h 632"/>
                <a:gd name="T12" fmla="*/ 519 w 631"/>
                <a:gd name="T13" fmla="*/ 557 h 632"/>
                <a:gd name="T14" fmla="*/ 631 w 631"/>
                <a:gd name="T15" fmla="*/ 316 h 632"/>
                <a:gd name="T16" fmla="*/ 315 w 631"/>
                <a:gd name="T17" fmla="*/ 0 h 632"/>
                <a:gd name="T18" fmla="*/ 0 w 631"/>
                <a:gd name="T19" fmla="*/ 316 h 632"/>
                <a:gd name="T20" fmla="*/ 315 w 631"/>
                <a:gd name="T21" fmla="*/ 632 h 632"/>
                <a:gd name="T22" fmla="*/ 464 w 631"/>
                <a:gd name="T23" fmla="*/ 595 h 632"/>
                <a:gd name="T24" fmla="*/ 389 w 631"/>
                <a:gd name="T25" fmla="*/ 557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1" h="632">
                  <a:moveTo>
                    <a:pt x="389" y="557"/>
                  </a:moveTo>
                  <a:cubicBezTo>
                    <a:pt x="366" y="564"/>
                    <a:pt x="341" y="568"/>
                    <a:pt x="315" y="568"/>
                  </a:cubicBezTo>
                  <a:cubicBezTo>
                    <a:pt x="176" y="568"/>
                    <a:pt x="63" y="455"/>
                    <a:pt x="63" y="316"/>
                  </a:cubicBezTo>
                  <a:cubicBezTo>
                    <a:pt x="63" y="177"/>
                    <a:pt x="176" y="64"/>
                    <a:pt x="315" y="64"/>
                  </a:cubicBezTo>
                  <a:cubicBezTo>
                    <a:pt x="455" y="64"/>
                    <a:pt x="568" y="177"/>
                    <a:pt x="568" y="316"/>
                  </a:cubicBezTo>
                  <a:cubicBezTo>
                    <a:pt x="568" y="400"/>
                    <a:pt x="527" y="474"/>
                    <a:pt x="464" y="520"/>
                  </a:cubicBezTo>
                  <a:cubicBezTo>
                    <a:pt x="484" y="530"/>
                    <a:pt x="502" y="543"/>
                    <a:pt x="519" y="557"/>
                  </a:cubicBezTo>
                  <a:cubicBezTo>
                    <a:pt x="588" y="499"/>
                    <a:pt x="631" y="413"/>
                    <a:pt x="631" y="316"/>
                  </a:cubicBezTo>
                  <a:cubicBezTo>
                    <a:pt x="631" y="142"/>
                    <a:pt x="490" y="0"/>
                    <a:pt x="315" y="0"/>
                  </a:cubicBezTo>
                  <a:cubicBezTo>
                    <a:pt x="141" y="0"/>
                    <a:pt x="0" y="142"/>
                    <a:pt x="0" y="316"/>
                  </a:cubicBezTo>
                  <a:cubicBezTo>
                    <a:pt x="0" y="491"/>
                    <a:pt x="141" y="632"/>
                    <a:pt x="315" y="632"/>
                  </a:cubicBezTo>
                  <a:cubicBezTo>
                    <a:pt x="369" y="632"/>
                    <a:pt x="420" y="618"/>
                    <a:pt x="464" y="595"/>
                  </a:cubicBezTo>
                  <a:cubicBezTo>
                    <a:pt x="442" y="578"/>
                    <a:pt x="416" y="566"/>
                    <a:pt x="389" y="557"/>
                  </a:cubicBezTo>
                </a:path>
              </a:pathLst>
            </a:custGeom>
            <a:solidFill>
              <a:srgbClr val="FCFCFC">
                <a:alpha val="3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1600" b="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Freeform 103"/>
            <p:cNvSpPr>
              <a:spLocks noChangeAspect="1" noEditPoints="1"/>
            </p:cNvSpPr>
            <p:nvPr/>
          </p:nvSpPr>
          <p:spPr bwMode="auto">
            <a:xfrm>
              <a:off x="4087205" y="2622742"/>
              <a:ext cx="439582" cy="647295"/>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rgbClr val="FDFDF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1600" b="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TextBox 37"/>
            <p:cNvSpPr txBox="1"/>
            <p:nvPr/>
          </p:nvSpPr>
          <p:spPr>
            <a:xfrm>
              <a:off x="5209076" y="2270956"/>
              <a:ext cx="1322798" cy="1321003"/>
            </a:xfrm>
            <a:prstGeom prst="rect">
              <a:avLst/>
            </a:prstGeom>
            <a:noFill/>
          </p:spPr>
          <p:txBody>
            <a:bodyPr wrap="none" rtlCol="0">
              <a:spAutoFit/>
            </a:bodyPr>
            <a:lstStyle/>
            <a:p>
              <a:pPr defTabSz="1217295">
                <a:defRPr/>
              </a:pPr>
              <a:r>
                <a:rPr lang="en-US" sz="7985" kern="0" dirty="0">
                  <a:solidFill>
                    <a:srgbClr val="FFFFFF"/>
                  </a:solidFill>
                  <a:latin typeface="Arial" panose="020B0604020202020204" pitchFamily="34" charset="0"/>
                  <a:ea typeface="微软雅黑" panose="020B0503020204020204" pitchFamily="34" charset="-122"/>
                  <a:sym typeface="Arial" panose="020B0604020202020204" pitchFamily="34" charset="0"/>
                </a:rPr>
                <a:t>02</a:t>
              </a:r>
              <a:endParaRPr lang="en-US" sz="7985" kern="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54" name="Straight Connector 46"/>
            <p:cNvCxnSpPr/>
            <p:nvPr/>
          </p:nvCxnSpPr>
          <p:spPr>
            <a:xfrm>
              <a:off x="6630955" y="2580180"/>
              <a:ext cx="0" cy="733127"/>
            </a:xfrm>
            <a:prstGeom prst="line">
              <a:avLst/>
            </a:prstGeom>
            <a:noFill/>
            <a:ln w="19050" cap="flat" cmpd="sng" algn="ctr">
              <a:solidFill>
                <a:srgbClr val="FDFDFD"/>
              </a:solidFill>
              <a:prstDash val="solid"/>
            </a:ln>
            <a:effectLst/>
          </p:spPr>
        </p:cxnSp>
        <p:grpSp>
          <p:nvGrpSpPr>
            <p:cNvPr id="60" name="组合 59"/>
            <p:cNvGrpSpPr/>
            <p:nvPr/>
          </p:nvGrpSpPr>
          <p:grpSpPr>
            <a:xfrm>
              <a:off x="6880124" y="2609394"/>
              <a:ext cx="2155786" cy="636406"/>
              <a:chOff x="1739122" y="4573411"/>
              <a:chExt cx="2155786" cy="636406"/>
            </a:xfrm>
          </p:grpSpPr>
          <p:sp>
            <p:nvSpPr>
              <p:cNvPr id="61" name="TextBox 13"/>
              <p:cNvSpPr txBox="1"/>
              <p:nvPr/>
            </p:nvSpPr>
            <p:spPr>
              <a:xfrm>
                <a:off x="1739122" y="4573411"/>
                <a:ext cx="761416"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b="1" dirty="0">
                    <a:solidFill>
                      <a:srgbClr val="FDFDFD"/>
                    </a:solidFill>
                    <a:latin typeface="Arial" panose="020B0604020202020204" pitchFamily="34" charset="0"/>
                    <a:ea typeface="微软雅黑" panose="020B0503020204020204" pitchFamily="34" charset="-122"/>
                    <a:sym typeface="Arial" panose="020B0604020202020204" pitchFamily="34" charset="0"/>
                  </a:rPr>
                  <a:t>关键词</a:t>
                </a:r>
                <a:endParaRPr lang="en-US" sz="1600" b="1" dirty="0">
                  <a:solidFill>
                    <a:srgbClr val="FDFDFD"/>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TextBox 13"/>
              <p:cNvSpPr txBox="1"/>
              <p:nvPr/>
            </p:nvSpPr>
            <p:spPr>
              <a:xfrm>
                <a:off x="1834240" y="4840485"/>
                <a:ext cx="2060668" cy="369332"/>
              </a:xfrm>
              <a:prstGeom prst="rect">
                <a:avLst/>
              </a:prstGeom>
              <a:noFill/>
            </p:spPr>
            <p:txBody>
              <a:bodyPr wrap="square" lIns="0" tIns="0" rIns="0" bIns="0" rtlCol="0" anchor="t" anchorCtr="0">
                <a:spAutoFit/>
              </a:bodyPr>
              <a:lstStyle/>
              <a:p>
                <a:pPr defTabSz="1216660">
                  <a:spcBef>
                    <a:spcPct val="20000"/>
                  </a:spcBef>
                  <a:defRPr/>
                </a:pPr>
                <a:r>
                  <a:rPr lang="zh-CN" altLang="en-US" sz="1200" dirty="0">
                    <a:solidFill>
                      <a:srgbClr val="FDFDFD"/>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FDFDFD"/>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4" name="组合 3"/>
          <p:cNvGrpSpPr/>
          <p:nvPr/>
        </p:nvGrpSpPr>
        <p:grpSpPr>
          <a:xfrm>
            <a:off x="3547548" y="3345656"/>
            <a:ext cx="5488362" cy="1512573"/>
            <a:chOff x="3547548" y="3345656"/>
            <a:chExt cx="5488362" cy="1512573"/>
          </a:xfrm>
        </p:grpSpPr>
        <p:sp>
          <p:nvSpPr>
            <p:cNvPr id="35" name="Freeform 10"/>
            <p:cNvSpPr/>
            <p:nvPr/>
          </p:nvSpPr>
          <p:spPr bwMode="auto">
            <a:xfrm>
              <a:off x="3547548" y="3345656"/>
              <a:ext cx="1516798" cy="1512573"/>
            </a:xfrm>
            <a:custGeom>
              <a:avLst/>
              <a:gdLst>
                <a:gd name="T0" fmla="*/ 389 w 631"/>
                <a:gd name="T1" fmla="*/ 557 h 631"/>
                <a:gd name="T2" fmla="*/ 315 w 631"/>
                <a:gd name="T3" fmla="*/ 568 h 631"/>
                <a:gd name="T4" fmla="*/ 63 w 631"/>
                <a:gd name="T5" fmla="*/ 316 h 631"/>
                <a:gd name="T6" fmla="*/ 315 w 631"/>
                <a:gd name="T7" fmla="*/ 63 h 631"/>
                <a:gd name="T8" fmla="*/ 568 w 631"/>
                <a:gd name="T9" fmla="*/ 316 h 631"/>
                <a:gd name="T10" fmla="*/ 464 w 631"/>
                <a:gd name="T11" fmla="*/ 519 h 631"/>
                <a:gd name="T12" fmla="*/ 519 w 631"/>
                <a:gd name="T13" fmla="*/ 557 h 631"/>
                <a:gd name="T14" fmla="*/ 631 w 631"/>
                <a:gd name="T15" fmla="*/ 316 h 631"/>
                <a:gd name="T16" fmla="*/ 315 w 631"/>
                <a:gd name="T17" fmla="*/ 0 h 631"/>
                <a:gd name="T18" fmla="*/ 0 w 631"/>
                <a:gd name="T19" fmla="*/ 316 h 631"/>
                <a:gd name="T20" fmla="*/ 315 w 631"/>
                <a:gd name="T21" fmla="*/ 631 h 631"/>
                <a:gd name="T22" fmla="*/ 464 w 631"/>
                <a:gd name="T23" fmla="*/ 594 h 631"/>
                <a:gd name="T24" fmla="*/ 389 w 631"/>
                <a:gd name="T25" fmla="*/ 557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1" h="631">
                  <a:moveTo>
                    <a:pt x="389" y="557"/>
                  </a:moveTo>
                  <a:cubicBezTo>
                    <a:pt x="366" y="564"/>
                    <a:pt x="341" y="568"/>
                    <a:pt x="315" y="568"/>
                  </a:cubicBezTo>
                  <a:cubicBezTo>
                    <a:pt x="176" y="568"/>
                    <a:pt x="63" y="455"/>
                    <a:pt x="63" y="316"/>
                  </a:cubicBezTo>
                  <a:cubicBezTo>
                    <a:pt x="63" y="176"/>
                    <a:pt x="176" y="63"/>
                    <a:pt x="315" y="63"/>
                  </a:cubicBezTo>
                  <a:cubicBezTo>
                    <a:pt x="455" y="63"/>
                    <a:pt x="568" y="176"/>
                    <a:pt x="568" y="316"/>
                  </a:cubicBezTo>
                  <a:cubicBezTo>
                    <a:pt x="568" y="399"/>
                    <a:pt x="527" y="473"/>
                    <a:pt x="464" y="519"/>
                  </a:cubicBezTo>
                  <a:cubicBezTo>
                    <a:pt x="484" y="530"/>
                    <a:pt x="502" y="542"/>
                    <a:pt x="519" y="557"/>
                  </a:cubicBezTo>
                  <a:cubicBezTo>
                    <a:pt x="588" y="499"/>
                    <a:pt x="631" y="412"/>
                    <a:pt x="631" y="316"/>
                  </a:cubicBezTo>
                  <a:cubicBezTo>
                    <a:pt x="631" y="141"/>
                    <a:pt x="490" y="0"/>
                    <a:pt x="315" y="0"/>
                  </a:cubicBezTo>
                  <a:cubicBezTo>
                    <a:pt x="141" y="0"/>
                    <a:pt x="0" y="141"/>
                    <a:pt x="0" y="316"/>
                  </a:cubicBezTo>
                  <a:cubicBezTo>
                    <a:pt x="0" y="490"/>
                    <a:pt x="141" y="631"/>
                    <a:pt x="315" y="631"/>
                  </a:cubicBezTo>
                  <a:cubicBezTo>
                    <a:pt x="369" y="631"/>
                    <a:pt x="420" y="618"/>
                    <a:pt x="464" y="594"/>
                  </a:cubicBezTo>
                  <a:cubicBezTo>
                    <a:pt x="442" y="578"/>
                    <a:pt x="416" y="565"/>
                    <a:pt x="389" y="557"/>
                  </a:cubicBezTo>
                </a:path>
              </a:pathLst>
            </a:custGeom>
            <a:solidFill>
              <a:srgbClr val="FCFCFC">
                <a:alpha val="3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1600" b="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Freeform 15"/>
            <p:cNvSpPr>
              <a:spLocks noEditPoints="1"/>
            </p:cNvSpPr>
            <p:nvPr/>
          </p:nvSpPr>
          <p:spPr bwMode="auto">
            <a:xfrm>
              <a:off x="4021730" y="3877007"/>
              <a:ext cx="599825" cy="449872"/>
            </a:xfrm>
            <a:custGeom>
              <a:avLst/>
              <a:gdLst/>
              <a:ahLst/>
              <a:cxnLst>
                <a:cxn ang="0">
                  <a:pos x="168" y="126"/>
                </a:cxn>
                <a:cxn ang="0">
                  <a:pos x="0" y="126"/>
                </a:cxn>
                <a:cxn ang="0">
                  <a:pos x="0" y="0"/>
                </a:cxn>
                <a:cxn ang="0">
                  <a:pos x="10" y="0"/>
                </a:cxn>
                <a:cxn ang="0">
                  <a:pos x="10" y="115"/>
                </a:cxn>
                <a:cxn ang="0">
                  <a:pos x="168" y="115"/>
                </a:cxn>
                <a:cxn ang="0">
                  <a:pos x="168" y="126"/>
                </a:cxn>
                <a:cxn ang="0">
                  <a:pos x="54" y="104"/>
                </a:cxn>
                <a:cxn ang="0">
                  <a:pos x="32" y="104"/>
                </a:cxn>
                <a:cxn ang="0">
                  <a:pos x="32" y="63"/>
                </a:cxn>
                <a:cxn ang="0">
                  <a:pos x="54" y="63"/>
                </a:cxn>
                <a:cxn ang="0">
                  <a:pos x="54" y="104"/>
                </a:cxn>
                <a:cxn ang="0">
                  <a:pos x="84" y="104"/>
                </a:cxn>
                <a:cxn ang="0">
                  <a:pos x="64" y="104"/>
                </a:cxn>
                <a:cxn ang="0">
                  <a:pos x="64" y="19"/>
                </a:cxn>
                <a:cxn ang="0">
                  <a:pos x="84" y="19"/>
                </a:cxn>
                <a:cxn ang="0">
                  <a:pos x="84" y="104"/>
                </a:cxn>
                <a:cxn ang="0">
                  <a:pos x="116" y="104"/>
                </a:cxn>
                <a:cxn ang="0">
                  <a:pos x="95" y="104"/>
                </a:cxn>
                <a:cxn ang="0">
                  <a:pos x="95" y="41"/>
                </a:cxn>
                <a:cxn ang="0">
                  <a:pos x="116" y="41"/>
                </a:cxn>
                <a:cxn ang="0">
                  <a:pos x="116" y="104"/>
                </a:cxn>
                <a:cxn ang="0">
                  <a:pos x="147" y="104"/>
                </a:cxn>
                <a:cxn ang="0">
                  <a:pos x="127" y="104"/>
                </a:cxn>
                <a:cxn ang="0">
                  <a:pos x="127" y="9"/>
                </a:cxn>
                <a:cxn ang="0">
                  <a:pos x="147" y="9"/>
                </a:cxn>
                <a:cxn ang="0">
                  <a:pos x="147" y="104"/>
                </a:cxn>
              </a:cxnLst>
              <a:rect l="0" t="0" r="r" b="b"/>
              <a:pathLst>
                <a:path w="168" h="126">
                  <a:moveTo>
                    <a:pt x="168" y="126"/>
                  </a:moveTo>
                  <a:lnTo>
                    <a:pt x="0" y="126"/>
                  </a:lnTo>
                  <a:lnTo>
                    <a:pt x="0" y="0"/>
                  </a:lnTo>
                  <a:lnTo>
                    <a:pt x="10" y="0"/>
                  </a:lnTo>
                  <a:lnTo>
                    <a:pt x="10" y="115"/>
                  </a:lnTo>
                  <a:lnTo>
                    <a:pt x="168" y="115"/>
                  </a:lnTo>
                  <a:lnTo>
                    <a:pt x="168" y="126"/>
                  </a:lnTo>
                  <a:close/>
                  <a:moveTo>
                    <a:pt x="54" y="104"/>
                  </a:moveTo>
                  <a:lnTo>
                    <a:pt x="32" y="104"/>
                  </a:lnTo>
                  <a:lnTo>
                    <a:pt x="32" y="63"/>
                  </a:lnTo>
                  <a:lnTo>
                    <a:pt x="54" y="63"/>
                  </a:lnTo>
                  <a:lnTo>
                    <a:pt x="54" y="104"/>
                  </a:lnTo>
                  <a:close/>
                  <a:moveTo>
                    <a:pt x="84" y="104"/>
                  </a:moveTo>
                  <a:lnTo>
                    <a:pt x="64" y="104"/>
                  </a:lnTo>
                  <a:lnTo>
                    <a:pt x="64" y="19"/>
                  </a:lnTo>
                  <a:lnTo>
                    <a:pt x="84" y="19"/>
                  </a:lnTo>
                  <a:lnTo>
                    <a:pt x="84" y="104"/>
                  </a:lnTo>
                  <a:close/>
                  <a:moveTo>
                    <a:pt x="116" y="104"/>
                  </a:moveTo>
                  <a:lnTo>
                    <a:pt x="95" y="104"/>
                  </a:lnTo>
                  <a:lnTo>
                    <a:pt x="95" y="41"/>
                  </a:lnTo>
                  <a:lnTo>
                    <a:pt x="116" y="41"/>
                  </a:lnTo>
                  <a:lnTo>
                    <a:pt x="116" y="104"/>
                  </a:lnTo>
                  <a:close/>
                  <a:moveTo>
                    <a:pt x="147" y="104"/>
                  </a:moveTo>
                  <a:lnTo>
                    <a:pt x="127" y="104"/>
                  </a:lnTo>
                  <a:lnTo>
                    <a:pt x="127" y="9"/>
                  </a:lnTo>
                  <a:lnTo>
                    <a:pt x="147" y="9"/>
                  </a:lnTo>
                  <a:lnTo>
                    <a:pt x="147" y="104"/>
                  </a:lnTo>
                  <a:close/>
                </a:path>
              </a:pathLst>
            </a:custGeom>
            <a:solidFill>
              <a:srgbClr val="FDFDF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1600" b="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TextBox 36"/>
            <p:cNvSpPr txBox="1"/>
            <p:nvPr/>
          </p:nvSpPr>
          <p:spPr>
            <a:xfrm>
              <a:off x="5196401" y="3426865"/>
              <a:ext cx="1322798" cy="1321003"/>
            </a:xfrm>
            <a:prstGeom prst="rect">
              <a:avLst/>
            </a:prstGeom>
            <a:noFill/>
          </p:spPr>
          <p:txBody>
            <a:bodyPr wrap="none" rtlCol="0">
              <a:spAutoFit/>
            </a:bodyPr>
            <a:lstStyle/>
            <a:p>
              <a:pPr defTabSz="1217295">
                <a:defRPr/>
              </a:pPr>
              <a:r>
                <a:rPr lang="en-US" sz="7985" kern="0" dirty="0">
                  <a:solidFill>
                    <a:srgbClr val="FFFFFF"/>
                  </a:solidFill>
                  <a:latin typeface="Arial" panose="020B0604020202020204" pitchFamily="34" charset="0"/>
                  <a:ea typeface="微软雅黑" panose="020B0503020204020204" pitchFamily="34" charset="-122"/>
                  <a:sym typeface="Arial" panose="020B0604020202020204" pitchFamily="34" charset="0"/>
                </a:rPr>
                <a:t>03</a:t>
              </a:r>
              <a:endParaRPr lang="en-US" sz="7985" kern="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55" name="Straight Connector 47"/>
            <p:cNvCxnSpPr/>
            <p:nvPr/>
          </p:nvCxnSpPr>
          <p:spPr>
            <a:xfrm>
              <a:off x="6630955" y="3736087"/>
              <a:ext cx="0" cy="733127"/>
            </a:xfrm>
            <a:prstGeom prst="line">
              <a:avLst/>
            </a:prstGeom>
            <a:noFill/>
            <a:ln w="19050" cap="flat" cmpd="sng" algn="ctr">
              <a:solidFill>
                <a:srgbClr val="FDFDFD"/>
              </a:solidFill>
              <a:prstDash val="solid"/>
            </a:ln>
            <a:effectLst/>
          </p:spPr>
        </p:cxnSp>
        <p:grpSp>
          <p:nvGrpSpPr>
            <p:cNvPr id="63" name="组合 62"/>
            <p:cNvGrpSpPr/>
            <p:nvPr/>
          </p:nvGrpSpPr>
          <p:grpSpPr>
            <a:xfrm>
              <a:off x="6880124" y="3769163"/>
              <a:ext cx="2155786" cy="636406"/>
              <a:chOff x="1739122" y="4573411"/>
              <a:chExt cx="2155786" cy="636406"/>
            </a:xfrm>
          </p:grpSpPr>
          <p:sp>
            <p:nvSpPr>
              <p:cNvPr id="64" name="TextBox 13"/>
              <p:cNvSpPr txBox="1"/>
              <p:nvPr/>
            </p:nvSpPr>
            <p:spPr>
              <a:xfrm>
                <a:off x="1739122" y="4573411"/>
                <a:ext cx="761416"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b="1" dirty="0">
                    <a:solidFill>
                      <a:srgbClr val="FDFDFD"/>
                    </a:solidFill>
                    <a:latin typeface="Arial" panose="020B0604020202020204" pitchFamily="34" charset="0"/>
                    <a:ea typeface="微软雅黑" panose="020B0503020204020204" pitchFamily="34" charset="-122"/>
                    <a:sym typeface="Arial" panose="020B0604020202020204" pitchFamily="34" charset="0"/>
                  </a:rPr>
                  <a:t>关键词</a:t>
                </a:r>
                <a:endParaRPr lang="en-US" sz="1600" b="1" dirty="0">
                  <a:solidFill>
                    <a:srgbClr val="FDFDFD"/>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TextBox 13"/>
              <p:cNvSpPr txBox="1"/>
              <p:nvPr/>
            </p:nvSpPr>
            <p:spPr>
              <a:xfrm>
                <a:off x="1834240" y="4840485"/>
                <a:ext cx="2060668" cy="369332"/>
              </a:xfrm>
              <a:prstGeom prst="rect">
                <a:avLst/>
              </a:prstGeom>
              <a:noFill/>
            </p:spPr>
            <p:txBody>
              <a:bodyPr wrap="square" lIns="0" tIns="0" rIns="0" bIns="0" rtlCol="0" anchor="t" anchorCtr="0">
                <a:spAutoFit/>
              </a:bodyPr>
              <a:lstStyle/>
              <a:p>
                <a:pPr defTabSz="1216660">
                  <a:spcBef>
                    <a:spcPct val="20000"/>
                  </a:spcBef>
                  <a:defRPr/>
                </a:pPr>
                <a:r>
                  <a:rPr lang="zh-CN" altLang="en-US" sz="1200" dirty="0">
                    <a:solidFill>
                      <a:srgbClr val="FDFDFD"/>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FDFDFD"/>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7" name="组合 16"/>
          <p:cNvGrpSpPr/>
          <p:nvPr/>
        </p:nvGrpSpPr>
        <p:grpSpPr>
          <a:xfrm>
            <a:off x="3547548" y="4501212"/>
            <a:ext cx="5488362" cy="1514687"/>
            <a:chOff x="3547548" y="4501212"/>
            <a:chExt cx="5488362" cy="1514687"/>
          </a:xfrm>
        </p:grpSpPr>
        <p:sp>
          <p:nvSpPr>
            <p:cNvPr id="29" name="Freeform 6"/>
            <p:cNvSpPr>
              <a:spLocks noEditPoints="1"/>
            </p:cNvSpPr>
            <p:nvPr/>
          </p:nvSpPr>
          <p:spPr bwMode="auto">
            <a:xfrm>
              <a:off x="3547548" y="4501212"/>
              <a:ext cx="1516798" cy="1514687"/>
            </a:xfrm>
            <a:custGeom>
              <a:avLst/>
              <a:gdLst>
                <a:gd name="T0" fmla="*/ 568 w 631"/>
                <a:gd name="T1" fmla="*/ 316 h 632"/>
                <a:gd name="T2" fmla="*/ 315 w 631"/>
                <a:gd name="T3" fmla="*/ 568 h 632"/>
                <a:gd name="T4" fmla="*/ 63 w 631"/>
                <a:gd name="T5" fmla="*/ 316 h 632"/>
                <a:gd name="T6" fmla="*/ 315 w 631"/>
                <a:gd name="T7" fmla="*/ 64 h 632"/>
                <a:gd name="T8" fmla="*/ 568 w 631"/>
                <a:gd name="T9" fmla="*/ 316 h 632"/>
                <a:gd name="T10" fmla="*/ 631 w 631"/>
                <a:gd name="T11" fmla="*/ 316 h 632"/>
                <a:gd name="T12" fmla="*/ 315 w 631"/>
                <a:gd name="T13" fmla="*/ 0 h 632"/>
                <a:gd name="T14" fmla="*/ 0 w 631"/>
                <a:gd name="T15" fmla="*/ 316 h 632"/>
                <a:gd name="T16" fmla="*/ 315 w 631"/>
                <a:gd name="T17" fmla="*/ 632 h 632"/>
                <a:gd name="T18" fmla="*/ 631 w 631"/>
                <a:gd name="T19" fmla="*/ 316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1" h="632">
                  <a:moveTo>
                    <a:pt x="568" y="316"/>
                  </a:moveTo>
                  <a:cubicBezTo>
                    <a:pt x="568" y="455"/>
                    <a:pt x="455" y="568"/>
                    <a:pt x="315" y="568"/>
                  </a:cubicBezTo>
                  <a:cubicBezTo>
                    <a:pt x="176" y="568"/>
                    <a:pt x="63" y="455"/>
                    <a:pt x="63" y="316"/>
                  </a:cubicBezTo>
                  <a:cubicBezTo>
                    <a:pt x="63" y="177"/>
                    <a:pt x="176" y="64"/>
                    <a:pt x="315" y="64"/>
                  </a:cubicBezTo>
                  <a:cubicBezTo>
                    <a:pt x="455" y="64"/>
                    <a:pt x="568" y="177"/>
                    <a:pt x="568" y="316"/>
                  </a:cubicBezTo>
                  <a:moveTo>
                    <a:pt x="631" y="316"/>
                  </a:moveTo>
                  <a:cubicBezTo>
                    <a:pt x="631" y="141"/>
                    <a:pt x="490" y="0"/>
                    <a:pt x="315" y="0"/>
                  </a:cubicBezTo>
                  <a:cubicBezTo>
                    <a:pt x="141" y="0"/>
                    <a:pt x="0" y="141"/>
                    <a:pt x="0" y="316"/>
                  </a:cubicBezTo>
                  <a:cubicBezTo>
                    <a:pt x="0" y="490"/>
                    <a:pt x="141" y="632"/>
                    <a:pt x="315" y="632"/>
                  </a:cubicBezTo>
                  <a:cubicBezTo>
                    <a:pt x="490" y="632"/>
                    <a:pt x="631" y="490"/>
                    <a:pt x="631" y="316"/>
                  </a:cubicBezTo>
                </a:path>
              </a:pathLst>
            </a:custGeom>
            <a:solidFill>
              <a:srgbClr val="FCFCFC">
                <a:alpha val="3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1600" b="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Freeform 65"/>
            <p:cNvSpPr>
              <a:spLocks noChangeAspect="1" noEditPoints="1"/>
            </p:cNvSpPr>
            <p:nvPr/>
          </p:nvSpPr>
          <p:spPr bwMode="auto">
            <a:xfrm>
              <a:off x="4037474" y="5012955"/>
              <a:ext cx="539044" cy="491201"/>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FDFDF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1600" b="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TextBox 35"/>
            <p:cNvSpPr txBox="1"/>
            <p:nvPr/>
          </p:nvSpPr>
          <p:spPr>
            <a:xfrm>
              <a:off x="5158375" y="4582771"/>
              <a:ext cx="1322798" cy="1321003"/>
            </a:xfrm>
            <a:prstGeom prst="rect">
              <a:avLst/>
            </a:prstGeom>
            <a:noFill/>
          </p:spPr>
          <p:txBody>
            <a:bodyPr wrap="none" rtlCol="0">
              <a:spAutoFit/>
            </a:bodyPr>
            <a:lstStyle/>
            <a:p>
              <a:pPr defTabSz="1217295">
                <a:defRPr/>
              </a:pPr>
              <a:r>
                <a:rPr lang="en-US" sz="7985" kern="0" dirty="0">
                  <a:solidFill>
                    <a:srgbClr val="FFFFFF"/>
                  </a:solidFill>
                  <a:latin typeface="Arial" panose="020B0604020202020204" pitchFamily="34" charset="0"/>
                  <a:ea typeface="微软雅黑" panose="020B0503020204020204" pitchFamily="34" charset="-122"/>
                  <a:sym typeface="Arial" panose="020B0604020202020204" pitchFamily="34" charset="0"/>
                </a:rPr>
                <a:t>04</a:t>
              </a:r>
              <a:endParaRPr lang="en-US" sz="7985" kern="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56" name="Straight Connector 48"/>
            <p:cNvCxnSpPr/>
            <p:nvPr/>
          </p:nvCxnSpPr>
          <p:spPr>
            <a:xfrm>
              <a:off x="6630955" y="4891995"/>
              <a:ext cx="0" cy="733127"/>
            </a:xfrm>
            <a:prstGeom prst="line">
              <a:avLst/>
            </a:prstGeom>
            <a:noFill/>
            <a:ln w="19050" cap="flat" cmpd="sng" algn="ctr">
              <a:solidFill>
                <a:srgbClr val="FDFDFD"/>
              </a:solidFill>
              <a:prstDash val="solid"/>
            </a:ln>
            <a:effectLst/>
          </p:spPr>
        </p:cxnSp>
        <p:grpSp>
          <p:nvGrpSpPr>
            <p:cNvPr id="66" name="组合 65"/>
            <p:cNvGrpSpPr/>
            <p:nvPr/>
          </p:nvGrpSpPr>
          <p:grpSpPr>
            <a:xfrm>
              <a:off x="6880124" y="4925069"/>
              <a:ext cx="2155786" cy="636406"/>
              <a:chOff x="1739122" y="4573411"/>
              <a:chExt cx="2155786" cy="636406"/>
            </a:xfrm>
          </p:grpSpPr>
          <p:sp>
            <p:nvSpPr>
              <p:cNvPr id="67" name="TextBox 13"/>
              <p:cNvSpPr txBox="1"/>
              <p:nvPr/>
            </p:nvSpPr>
            <p:spPr>
              <a:xfrm>
                <a:off x="1739122" y="4573411"/>
                <a:ext cx="761416"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b="1" dirty="0">
                    <a:solidFill>
                      <a:srgbClr val="FDFDFD"/>
                    </a:solidFill>
                    <a:latin typeface="Arial" panose="020B0604020202020204" pitchFamily="34" charset="0"/>
                    <a:ea typeface="微软雅黑" panose="020B0503020204020204" pitchFamily="34" charset="-122"/>
                    <a:sym typeface="Arial" panose="020B0604020202020204" pitchFamily="34" charset="0"/>
                  </a:rPr>
                  <a:t>关键词</a:t>
                </a:r>
                <a:endParaRPr lang="en-US" sz="1600" b="1" dirty="0">
                  <a:solidFill>
                    <a:srgbClr val="FDFDFD"/>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TextBox 13"/>
              <p:cNvSpPr txBox="1"/>
              <p:nvPr/>
            </p:nvSpPr>
            <p:spPr>
              <a:xfrm>
                <a:off x="1834240" y="4840485"/>
                <a:ext cx="2060668" cy="369332"/>
              </a:xfrm>
              <a:prstGeom prst="rect">
                <a:avLst/>
              </a:prstGeom>
              <a:noFill/>
            </p:spPr>
            <p:txBody>
              <a:bodyPr wrap="square" lIns="0" tIns="0" rIns="0" bIns="0" rtlCol="0" anchor="t" anchorCtr="0">
                <a:spAutoFit/>
              </a:bodyPr>
              <a:lstStyle/>
              <a:p>
                <a:pPr defTabSz="1216660">
                  <a:spcBef>
                    <a:spcPct val="20000"/>
                  </a:spcBef>
                  <a:defRPr/>
                </a:pPr>
                <a:r>
                  <a:rPr lang="zh-CN" altLang="en-US" sz="1200" dirty="0">
                    <a:solidFill>
                      <a:srgbClr val="FDFDFD"/>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FDFDFD"/>
                  </a:solidFill>
                  <a:latin typeface="Arial" panose="020B0604020202020204" pitchFamily="34" charset="0"/>
                  <a:ea typeface="微软雅黑" panose="020B0503020204020204" pitchFamily="34" charset="-122"/>
                  <a:sym typeface="Arial" panose="020B0604020202020204" pitchFamily="34" charset="0"/>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4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80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120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anim calcmode="lin" valueType="num">
                                      <p:cBhvr>
                                        <p:cTn id="23" dur="500" fill="hold"/>
                                        <p:tgtEl>
                                          <p:spTgt spid="17"/>
                                        </p:tgtEl>
                                        <p:attrNameLst>
                                          <p:attrName>ppt_x</p:attrName>
                                        </p:attrNameLst>
                                      </p:cBhvr>
                                      <p:tavLst>
                                        <p:tav tm="0">
                                          <p:val>
                                            <p:strVal val="#ppt_x"/>
                                          </p:val>
                                        </p:tav>
                                        <p:tav tm="100000">
                                          <p:val>
                                            <p:strVal val="#ppt_x"/>
                                          </p:val>
                                        </p:tav>
                                      </p:tavLst>
                                    </p:anim>
                                    <p:anim calcmode="lin" valueType="num">
                                      <p:cBhvr>
                                        <p:cTn id="24"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空心弧 2"/>
          <p:cNvSpPr/>
          <p:nvPr/>
        </p:nvSpPr>
        <p:spPr>
          <a:xfrm rot="4300279">
            <a:off x="1388383" y="2036427"/>
            <a:ext cx="1800000" cy="1800000"/>
          </a:xfrm>
          <a:prstGeom prst="blockArc">
            <a:avLst>
              <a:gd name="adj1" fmla="val 17100000"/>
              <a:gd name="adj2" fmla="val 11499486"/>
              <a:gd name="adj3" fmla="val 14654"/>
            </a:avLst>
          </a:prstGeom>
          <a:solidFill>
            <a:srgbClr val="FDFDFD"/>
          </a:solidFill>
          <a:ln>
            <a:noFill/>
          </a:ln>
        </p:spPr>
        <p:txBody>
          <a:bodyPr vert="horz" wrap="square" lIns="91440" tIns="45720" rIns="91440" bIns="45720" numCol="1" anchor="t" anchorCtr="0" compatLnSpc="1"/>
          <a:lstStyle/>
          <a:p>
            <a:endParaRPr lang="zh-CN" altLang="en-US" sz="1400" kern="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椭圆 4"/>
          <p:cNvSpPr/>
          <p:nvPr/>
        </p:nvSpPr>
        <p:spPr>
          <a:xfrm rot="4300279">
            <a:off x="1582607" y="2230651"/>
            <a:ext cx="1411552" cy="141155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 name="KSO_Shape"/>
          <p:cNvSpPr/>
          <p:nvPr/>
        </p:nvSpPr>
        <p:spPr bwMode="auto">
          <a:xfrm flipH="1">
            <a:off x="1910136" y="2628724"/>
            <a:ext cx="807905" cy="673256"/>
          </a:xfrm>
          <a:custGeom>
            <a:avLst/>
            <a:gdLst>
              <a:gd name="T0" fmla="*/ 2147483646 w 282"/>
              <a:gd name="T1" fmla="*/ 2147483646 h 235"/>
              <a:gd name="T2" fmla="*/ 2147483646 w 282"/>
              <a:gd name="T3" fmla="*/ 2147483646 h 235"/>
              <a:gd name="T4" fmla="*/ 2147483646 w 282"/>
              <a:gd name="T5" fmla="*/ 2147483646 h 235"/>
              <a:gd name="T6" fmla="*/ 2147483646 w 282"/>
              <a:gd name="T7" fmla="*/ 2147483646 h 235"/>
              <a:gd name="T8" fmla="*/ 2147483646 w 282"/>
              <a:gd name="T9" fmla="*/ 2147483646 h 235"/>
              <a:gd name="T10" fmla="*/ 2147483646 w 282"/>
              <a:gd name="T11" fmla="*/ 2147483646 h 235"/>
              <a:gd name="T12" fmla="*/ 2147483646 w 282"/>
              <a:gd name="T13" fmla="*/ 2147483646 h 235"/>
              <a:gd name="T14" fmla="*/ 2147483646 w 282"/>
              <a:gd name="T15" fmla="*/ 2147483646 h 235"/>
              <a:gd name="T16" fmla="*/ 2147483646 w 282"/>
              <a:gd name="T17" fmla="*/ 2147483646 h 235"/>
              <a:gd name="T18" fmla="*/ 2147483646 w 282"/>
              <a:gd name="T19" fmla="*/ 2147483646 h 235"/>
              <a:gd name="T20" fmla="*/ 2147483646 w 282"/>
              <a:gd name="T21" fmla="*/ 2147483646 h 235"/>
              <a:gd name="T22" fmla="*/ 2147483646 w 282"/>
              <a:gd name="T23" fmla="*/ 2147483646 h 235"/>
              <a:gd name="T24" fmla="*/ 2147483646 w 282"/>
              <a:gd name="T25" fmla="*/ 2147483646 h 235"/>
              <a:gd name="T26" fmla="*/ 2147483646 w 282"/>
              <a:gd name="T27" fmla="*/ 2147483646 h 235"/>
              <a:gd name="T28" fmla="*/ 2147483646 w 282"/>
              <a:gd name="T29" fmla="*/ 2147483646 h 235"/>
              <a:gd name="T30" fmla="*/ 2147483646 w 282"/>
              <a:gd name="T31" fmla="*/ 2147483646 h 235"/>
              <a:gd name="T32" fmla="*/ 2147483646 w 282"/>
              <a:gd name="T33" fmla="*/ 2147483646 h 235"/>
              <a:gd name="T34" fmla="*/ 2147483646 w 282"/>
              <a:gd name="T35" fmla="*/ 2147483646 h 235"/>
              <a:gd name="T36" fmla="*/ 2147483646 w 282"/>
              <a:gd name="T37" fmla="*/ 2147483646 h 235"/>
              <a:gd name="T38" fmla="*/ 2147483646 w 282"/>
              <a:gd name="T39" fmla="*/ 2147483646 h 235"/>
              <a:gd name="T40" fmla="*/ 2147483646 w 282"/>
              <a:gd name="T41" fmla="*/ 2147483646 h 235"/>
              <a:gd name="T42" fmla="*/ 2147483646 w 282"/>
              <a:gd name="T43" fmla="*/ 2147483646 h 235"/>
              <a:gd name="T44" fmla="*/ 2147483646 w 282"/>
              <a:gd name="T45" fmla="*/ 2147483646 h 235"/>
              <a:gd name="T46" fmla="*/ 2147483646 w 282"/>
              <a:gd name="T47" fmla="*/ 2147483646 h 235"/>
              <a:gd name="T48" fmla="*/ 2147483646 w 282"/>
              <a:gd name="T49" fmla="*/ 2147483646 h 235"/>
              <a:gd name="T50" fmla="*/ 2147483646 w 282"/>
              <a:gd name="T51" fmla="*/ 2147483646 h 235"/>
              <a:gd name="T52" fmla="*/ 2147483646 w 282"/>
              <a:gd name="T53" fmla="*/ 2147483646 h 235"/>
              <a:gd name="T54" fmla="*/ 2147483646 w 282"/>
              <a:gd name="T55" fmla="*/ 2147483646 h 235"/>
              <a:gd name="T56" fmla="*/ 2147483646 w 282"/>
              <a:gd name="T57" fmla="*/ 2147483646 h 235"/>
              <a:gd name="T58" fmla="*/ 2147483646 w 282"/>
              <a:gd name="T59" fmla="*/ 2147483646 h 235"/>
              <a:gd name="T60" fmla="*/ 2147483646 w 282"/>
              <a:gd name="T61" fmla="*/ 2147483646 h 235"/>
              <a:gd name="T62" fmla="*/ 2147483646 w 282"/>
              <a:gd name="T63" fmla="*/ 2147483646 h 235"/>
              <a:gd name="T64" fmla="*/ 2147483646 w 282"/>
              <a:gd name="T65" fmla="*/ 2147483646 h 235"/>
              <a:gd name="T66" fmla="*/ 2147483646 w 282"/>
              <a:gd name="T67" fmla="*/ 2147483646 h 235"/>
              <a:gd name="T68" fmla="*/ 2147483646 w 282"/>
              <a:gd name="T69" fmla="*/ 2147483646 h 235"/>
              <a:gd name="T70" fmla="*/ 2147483646 w 282"/>
              <a:gd name="T71" fmla="*/ 2147483646 h 235"/>
              <a:gd name="T72" fmla="*/ 2147483646 w 282"/>
              <a:gd name="T73" fmla="*/ 2147483646 h 235"/>
              <a:gd name="T74" fmla="*/ 2147483646 w 282"/>
              <a:gd name="T75" fmla="*/ 2147483646 h 235"/>
              <a:gd name="T76" fmla="*/ 2147483646 w 282"/>
              <a:gd name="T77" fmla="*/ 2147483646 h 235"/>
              <a:gd name="T78" fmla="*/ 2147483646 w 282"/>
              <a:gd name="T79" fmla="*/ 2147483646 h 235"/>
              <a:gd name="T80" fmla="*/ 2147483646 w 282"/>
              <a:gd name="T81" fmla="*/ 2147483646 h 235"/>
              <a:gd name="T82" fmla="*/ 2147483646 w 282"/>
              <a:gd name="T83" fmla="*/ 2147483646 h 235"/>
              <a:gd name="T84" fmla="*/ 2147483646 w 282"/>
              <a:gd name="T85" fmla="*/ 2147483646 h 235"/>
              <a:gd name="T86" fmla="*/ 2147483646 w 282"/>
              <a:gd name="T87" fmla="*/ 2147483646 h 235"/>
              <a:gd name="T88" fmla="*/ 2147483646 w 282"/>
              <a:gd name="T89" fmla="*/ 2147483646 h 235"/>
              <a:gd name="T90" fmla="*/ 2147483646 w 282"/>
              <a:gd name="T91" fmla="*/ 2147483646 h 235"/>
              <a:gd name="T92" fmla="*/ 2147483646 w 282"/>
              <a:gd name="T93" fmla="*/ 2147483646 h 235"/>
              <a:gd name="T94" fmla="*/ 2147483646 w 282"/>
              <a:gd name="T95" fmla="*/ 2147483646 h 235"/>
              <a:gd name="T96" fmla="*/ 2147483646 w 282"/>
              <a:gd name="T97" fmla="*/ 2147483646 h 235"/>
              <a:gd name="T98" fmla="*/ 2147483646 w 282"/>
              <a:gd name="T99" fmla="*/ 2147483646 h 235"/>
              <a:gd name="T100" fmla="*/ 2147483646 w 282"/>
              <a:gd name="T101" fmla="*/ 2147483646 h 235"/>
              <a:gd name="T102" fmla="*/ 0 w 282"/>
              <a:gd name="T103" fmla="*/ 2147483646 h 235"/>
              <a:gd name="T104" fmla="*/ 0 w 282"/>
              <a:gd name="T105" fmla="*/ 2147483646 h 235"/>
              <a:gd name="T106" fmla="*/ 2147483646 w 282"/>
              <a:gd name="T107" fmla="*/ 2147483646 h 235"/>
              <a:gd name="T108" fmla="*/ 2147483646 w 282"/>
              <a:gd name="T109" fmla="*/ 2147483646 h 235"/>
              <a:gd name="T110" fmla="*/ 2147483646 w 282"/>
              <a:gd name="T111" fmla="*/ 2147483646 h 235"/>
              <a:gd name="T112" fmla="*/ 2147483646 w 282"/>
              <a:gd name="T113" fmla="*/ 2147483646 h 235"/>
              <a:gd name="T114" fmla="*/ 2147483646 w 282"/>
              <a:gd name="T115" fmla="*/ 2147483646 h 235"/>
              <a:gd name="T116" fmla="*/ 2147483646 w 282"/>
              <a:gd name="T117" fmla="*/ 2147483646 h 235"/>
              <a:gd name="T118" fmla="*/ 2147483646 w 282"/>
              <a:gd name="T119" fmla="*/ 2147483646 h 235"/>
              <a:gd name="T120" fmla="*/ 2147483646 w 282"/>
              <a:gd name="T121" fmla="*/ 2147483646 h 235"/>
              <a:gd name="T122" fmla="*/ 2147483646 w 282"/>
              <a:gd name="T123" fmla="*/ 2147483646 h 23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82" h="235">
                <a:moveTo>
                  <a:pt x="28" y="131"/>
                </a:moveTo>
                <a:cubicBezTo>
                  <a:pt x="28" y="53"/>
                  <a:pt x="28" y="53"/>
                  <a:pt x="28" y="53"/>
                </a:cubicBezTo>
                <a:cubicBezTo>
                  <a:pt x="28" y="44"/>
                  <a:pt x="36" y="36"/>
                  <a:pt x="46" y="36"/>
                </a:cubicBezTo>
                <a:cubicBezTo>
                  <a:pt x="62" y="36"/>
                  <a:pt x="62" y="36"/>
                  <a:pt x="62" y="36"/>
                </a:cubicBezTo>
                <a:cubicBezTo>
                  <a:pt x="62" y="148"/>
                  <a:pt x="62" y="148"/>
                  <a:pt x="62" y="148"/>
                </a:cubicBezTo>
                <a:cubicBezTo>
                  <a:pt x="46" y="148"/>
                  <a:pt x="46" y="148"/>
                  <a:pt x="46" y="148"/>
                </a:cubicBezTo>
                <a:cubicBezTo>
                  <a:pt x="36" y="148"/>
                  <a:pt x="28" y="140"/>
                  <a:pt x="28" y="131"/>
                </a:cubicBezTo>
                <a:close/>
                <a:moveTo>
                  <a:pt x="214" y="131"/>
                </a:moveTo>
                <a:cubicBezTo>
                  <a:pt x="214" y="53"/>
                  <a:pt x="214" y="53"/>
                  <a:pt x="214" y="53"/>
                </a:cubicBezTo>
                <a:cubicBezTo>
                  <a:pt x="214" y="44"/>
                  <a:pt x="207" y="36"/>
                  <a:pt x="197" y="36"/>
                </a:cubicBezTo>
                <a:cubicBezTo>
                  <a:pt x="180" y="36"/>
                  <a:pt x="180" y="36"/>
                  <a:pt x="180" y="36"/>
                </a:cubicBezTo>
                <a:cubicBezTo>
                  <a:pt x="180" y="148"/>
                  <a:pt x="180" y="148"/>
                  <a:pt x="180" y="148"/>
                </a:cubicBezTo>
                <a:cubicBezTo>
                  <a:pt x="197" y="148"/>
                  <a:pt x="197" y="148"/>
                  <a:pt x="197" y="148"/>
                </a:cubicBezTo>
                <a:cubicBezTo>
                  <a:pt x="207" y="148"/>
                  <a:pt x="214" y="140"/>
                  <a:pt x="214" y="131"/>
                </a:cubicBezTo>
                <a:close/>
                <a:moveTo>
                  <a:pt x="154" y="36"/>
                </a:moveTo>
                <a:cubicBezTo>
                  <a:pt x="152" y="21"/>
                  <a:pt x="143" y="13"/>
                  <a:pt x="131" y="13"/>
                </a:cubicBezTo>
                <a:cubicBezTo>
                  <a:pt x="112" y="13"/>
                  <a:pt x="112" y="13"/>
                  <a:pt x="112" y="13"/>
                </a:cubicBezTo>
                <a:cubicBezTo>
                  <a:pt x="100" y="13"/>
                  <a:pt x="91" y="21"/>
                  <a:pt x="89" y="36"/>
                </a:cubicBezTo>
                <a:cubicBezTo>
                  <a:pt x="77" y="36"/>
                  <a:pt x="77" y="36"/>
                  <a:pt x="77" y="36"/>
                </a:cubicBezTo>
                <a:cubicBezTo>
                  <a:pt x="77" y="148"/>
                  <a:pt x="77" y="148"/>
                  <a:pt x="77" y="148"/>
                </a:cubicBezTo>
                <a:cubicBezTo>
                  <a:pt x="166" y="148"/>
                  <a:pt x="166" y="148"/>
                  <a:pt x="166" y="148"/>
                </a:cubicBezTo>
                <a:cubicBezTo>
                  <a:pt x="166" y="36"/>
                  <a:pt x="166" y="36"/>
                  <a:pt x="166" y="36"/>
                </a:cubicBezTo>
                <a:lnTo>
                  <a:pt x="154" y="36"/>
                </a:lnTo>
                <a:close/>
                <a:moveTo>
                  <a:pt x="101" y="36"/>
                </a:moveTo>
                <a:cubicBezTo>
                  <a:pt x="102" y="23"/>
                  <a:pt x="110" y="23"/>
                  <a:pt x="112" y="23"/>
                </a:cubicBezTo>
                <a:cubicBezTo>
                  <a:pt x="131" y="23"/>
                  <a:pt x="131" y="23"/>
                  <a:pt x="131" y="23"/>
                </a:cubicBezTo>
                <a:cubicBezTo>
                  <a:pt x="137" y="23"/>
                  <a:pt x="141" y="27"/>
                  <a:pt x="142" y="36"/>
                </a:cubicBezTo>
                <a:lnTo>
                  <a:pt x="101" y="36"/>
                </a:lnTo>
                <a:close/>
                <a:moveTo>
                  <a:pt x="42" y="187"/>
                </a:moveTo>
                <a:cubicBezTo>
                  <a:pt x="28" y="187"/>
                  <a:pt x="17" y="198"/>
                  <a:pt x="17" y="211"/>
                </a:cubicBezTo>
                <a:cubicBezTo>
                  <a:pt x="17" y="224"/>
                  <a:pt x="28" y="235"/>
                  <a:pt x="42" y="235"/>
                </a:cubicBezTo>
                <a:cubicBezTo>
                  <a:pt x="55" y="235"/>
                  <a:pt x="66" y="224"/>
                  <a:pt x="66" y="211"/>
                </a:cubicBezTo>
                <a:cubicBezTo>
                  <a:pt x="66" y="198"/>
                  <a:pt x="55" y="187"/>
                  <a:pt x="42" y="187"/>
                </a:cubicBezTo>
                <a:close/>
                <a:moveTo>
                  <a:pt x="42" y="224"/>
                </a:moveTo>
                <a:cubicBezTo>
                  <a:pt x="34" y="224"/>
                  <a:pt x="29" y="218"/>
                  <a:pt x="29" y="211"/>
                </a:cubicBezTo>
                <a:cubicBezTo>
                  <a:pt x="29" y="204"/>
                  <a:pt x="34" y="198"/>
                  <a:pt x="42" y="198"/>
                </a:cubicBezTo>
                <a:cubicBezTo>
                  <a:pt x="49" y="198"/>
                  <a:pt x="54" y="204"/>
                  <a:pt x="54" y="211"/>
                </a:cubicBezTo>
                <a:cubicBezTo>
                  <a:pt x="54" y="218"/>
                  <a:pt x="49" y="224"/>
                  <a:pt x="42" y="224"/>
                </a:cubicBezTo>
                <a:close/>
                <a:moveTo>
                  <a:pt x="202" y="187"/>
                </a:moveTo>
                <a:cubicBezTo>
                  <a:pt x="188" y="187"/>
                  <a:pt x="177" y="198"/>
                  <a:pt x="177" y="211"/>
                </a:cubicBezTo>
                <a:cubicBezTo>
                  <a:pt x="177" y="224"/>
                  <a:pt x="188" y="235"/>
                  <a:pt x="202" y="235"/>
                </a:cubicBezTo>
                <a:cubicBezTo>
                  <a:pt x="215" y="235"/>
                  <a:pt x="226" y="224"/>
                  <a:pt x="226" y="211"/>
                </a:cubicBezTo>
                <a:cubicBezTo>
                  <a:pt x="226" y="198"/>
                  <a:pt x="215" y="187"/>
                  <a:pt x="202" y="187"/>
                </a:cubicBezTo>
                <a:close/>
                <a:moveTo>
                  <a:pt x="202" y="224"/>
                </a:moveTo>
                <a:cubicBezTo>
                  <a:pt x="194" y="224"/>
                  <a:pt x="189" y="218"/>
                  <a:pt x="189" y="211"/>
                </a:cubicBezTo>
                <a:cubicBezTo>
                  <a:pt x="189" y="204"/>
                  <a:pt x="194" y="198"/>
                  <a:pt x="202" y="198"/>
                </a:cubicBezTo>
                <a:cubicBezTo>
                  <a:pt x="209" y="198"/>
                  <a:pt x="214" y="204"/>
                  <a:pt x="214" y="211"/>
                </a:cubicBezTo>
                <a:cubicBezTo>
                  <a:pt x="214" y="218"/>
                  <a:pt x="209" y="224"/>
                  <a:pt x="202" y="224"/>
                </a:cubicBezTo>
                <a:close/>
                <a:moveTo>
                  <a:pt x="275" y="20"/>
                </a:moveTo>
                <a:cubicBezTo>
                  <a:pt x="246" y="36"/>
                  <a:pt x="246" y="36"/>
                  <a:pt x="246" y="36"/>
                </a:cubicBezTo>
                <a:cubicBezTo>
                  <a:pt x="246" y="179"/>
                  <a:pt x="246" y="179"/>
                  <a:pt x="246" y="179"/>
                </a:cubicBezTo>
                <a:cubicBezTo>
                  <a:pt x="0" y="179"/>
                  <a:pt x="0" y="179"/>
                  <a:pt x="0" y="179"/>
                </a:cubicBezTo>
                <a:cubicBezTo>
                  <a:pt x="0" y="140"/>
                  <a:pt x="0" y="140"/>
                  <a:pt x="0" y="140"/>
                </a:cubicBezTo>
                <a:cubicBezTo>
                  <a:pt x="19" y="140"/>
                  <a:pt x="19" y="140"/>
                  <a:pt x="19" y="140"/>
                </a:cubicBezTo>
                <a:cubicBezTo>
                  <a:pt x="19" y="160"/>
                  <a:pt x="19" y="160"/>
                  <a:pt x="19" y="160"/>
                </a:cubicBezTo>
                <a:cubicBezTo>
                  <a:pt x="226" y="160"/>
                  <a:pt x="226" y="160"/>
                  <a:pt x="226" y="160"/>
                </a:cubicBezTo>
                <a:cubicBezTo>
                  <a:pt x="226" y="31"/>
                  <a:pt x="226" y="31"/>
                  <a:pt x="226" y="31"/>
                </a:cubicBezTo>
                <a:cubicBezTo>
                  <a:pt x="226" y="31"/>
                  <a:pt x="226" y="30"/>
                  <a:pt x="226" y="29"/>
                </a:cubicBezTo>
                <a:cubicBezTo>
                  <a:pt x="227" y="26"/>
                  <a:pt x="228" y="23"/>
                  <a:pt x="231" y="22"/>
                </a:cubicBezTo>
                <a:cubicBezTo>
                  <a:pt x="266" y="3"/>
                  <a:pt x="266" y="3"/>
                  <a:pt x="266" y="3"/>
                </a:cubicBezTo>
                <a:cubicBezTo>
                  <a:pt x="271" y="0"/>
                  <a:pt x="277" y="2"/>
                  <a:pt x="279" y="7"/>
                </a:cubicBezTo>
                <a:cubicBezTo>
                  <a:pt x="282" y="12"/>
                  <a:pt x="280" y="17"/>
                  <a:pt x="275" y="20"/>
                </a:cubicBezTo>
                <a:close/>
              </a:path>
            </a:pathLst>
          </a:custGeom>
          <a:solidFill>
            <a:srgbClr val="FDFDFD"/>
          </a:solidFill>
          <a:ln>
            <a:noFill/>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 name="矩形 6"/>
          <p:cNvSpPr/>
          <p:nvPr/>
        </p:nvSpPr>
        <p:spPr>
          <a:xfrm>
            <a:off x="1264447" y="3958899"/>
            <a:ext cx="2047872" cy="461665"/>
          </a:xfrm>
          <a:prstGeom prst="rect">
            <a:avLst/>
          </a:prstGeom>
        </p:spPr>
        <p:txBody>
          <a:bodyPr wrap="square">
            <a:spAutoFit/>
          </a:bodyPr>
          <a:lstStyle/>
          <a:p>
            <a:pPr algn="ctr"/>
            <a:r>
              <a:rPr lang="en-US" altLang="zh-CN" sz="2400" dirty="0" smtClean="0">
                <a:solidFill>
                  <a:srgbClr val="FDFDFD"/>
                </a:solidFill>
                <a:latin typeface="Arial" panose="020B0604020202020204" pitchFamily="34" charset="0"/>
                <a:ea typeface="微软雅黑" panose="020B0503020204020204" pitchFamily="34" charset="-122"/>
                <a:sym typeface="Arial" panose="020B0604020202020204" pitchFamily="34" charset="0"/>
              </a:rPr>
              <a:t>75%</a:t>
            </a:r>
            <a:endParaRPr lang="zh-CN" altLang="en-US" sz="2400" dirty="0">
              <a:solidFill>
                <a:srgbClr val="FDFDFD"/>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空心弧 7"/>
          <p:cNvSpPr/>
          <p:nvPr/>
        </p:nvSpPr>
        <p:spPr>
          <a:xfrm rot="4300279">
            <a:off x="5096783" y="2036427"/>
            <a:ext cx="1800000" cy="1800000"/>
          </a:xfrm>
          <a:prstGeom prst="blockArc">
            <a:avLst>
              <a:gd name="adj1" fmla="val 17100000"/>
              <a:gd name="adj2" fmla="val 8867636"/>
              <a:gd name="adj3" fmla="val 11258"/>
            </a:avLst>
          </a:prstGeom>
          <a:solidFill>
            <a:srgbClr val="FDFDFD"/>
          </a:solidFill>
          <a:ln>
            <a:noFill/>
          </a:ln>
        </p:spPr>
        <p:txBody>
          <a:bodyPr vert="horz" wrap="square" lIns="91440" tIns="45720" rIns="91440" bIns="45720" numCol="1" anchor="t" anchorCtr="0" compatLnSpc="1"/>
          <a:lstStyle/>
          <a:p>
            <a:endParaRPr lang="zh-CN" altLang="en-US" sz="1400" kern="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椭圆 8"/>
          <p:cNvSpPr/>
          <p:nvPr/>
        </p:nvSpPr>
        <p:spPr>
          <a:xfrm rot="4300279">
            <a:off x="5291007" y="2230651"/>
            <a:ext cx="1411552" cy="141155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0" name="KSO_Shape"/>
          <p:cNvSpPr/>
          <p:nvPr/>
        </p:nvSpPr>
        <p:spPr bwMode="auto">
          <a:xfrm flipH="1">
            <a:off x="5618536" y="2628724"/>
            <a:ext cx="807905" cy="673256"/>
          </a:xfrm>
          <a:custGeom>
            <a:avLst/>
            <a:gdLst>
              <a:gd name="T0" fmla="*/ 2147483646 w 282"/>
              <a:gd name="T1" fmla="*/ 2147483646 h 235"/>
              <a:gd name="T2" fmla="*/ 2147483646 w 282"/>
              <a:gd name="T3" fmla="*/ 2147483646 h 235"/>
              <a:gd name="T4" fmla="*/ 2147483646 w 282"/>
              <a:gd name="T5" fmla="*/ 2147483646 h 235"/>
              <a:gd name="T6" fmla="*/ 2147483646 w 282"/>
              <a:gd name="T7" fmla="*/ 2147483646 h 235"/>
              <a:gd name="T8" fmla="*/ 2147483646 w 282"/>
              <a:gd name="T9" fmla="*/ 2147483646 h 235"/>
              <a:gd name="T10" fmla="*/ 2147483646 w 282"/>
              <a:gd name="T11" fmla="*/ 2147483646 h 235"/>
              <a:gd name="T12" fmla="*/ 2147483646 w 282"/>
              <a:gd name="T13" fmla="*/ 2147483646 h 235"/>
              <a:gd name="T14" fmla="*/ 2147483646 w 282"/>
              <a:gd name="T15" fmla="*/ 2147483646 h 235"/>
              <a:gd name="T16" fmla="*/ 2147483646 w 282"/>
              <a:gd name="T17" fmla="*/ 2147483646 h 235"/>
              <a:gd name="T18" fmla="*/ 2147483646 w 282"/>
              <a:gd name="T19" fmla="*/ 2147483646 h 235"/>
              <a:gd name="T20" fmla="*/ 2147483646 w 282"/>
              <a:gd name="T21" fmla="*/ 2147483646 h 235"/>
              <a:gd name="T22" fmla="*/ 2147483646 w 282"/>
              <a:gd name="T23" fmla="*/ 2147483646 h 235"/>
              <a:gd name="T24" fmla="*/ 2147483646 w 282"/>
              <a:gd name="T25" fmla="*/ 2147483646 h 235"/>
              <a:gd name="T26" fmla="*/ 2147483646 w 282"/>
              <a:gd name="T27" fmla="*/ 2147483646 h 235"/>
              <a:gd name="T28" fmla="*/ 2147483646 w 282"/>
              <a:gd name="T29" fmla="*/ 2147483646 h 235"/>
              <a:gd name="T30" fmla="*/ 2147483646 w 282"/>
              <a:gd name="T31" fmla="*/ 2147483646 h 235"/>
              <a:gd name="T32" fmla="*/ 2147483646 w 282"/>
              <a:gd name="T33" fmla="*/ 2147483646 h 235"/>
              <a:gd name="T34" fmla="*/ 2147483646 w 282"/>
              <a:gd name="T35" fmla="*/ 2147483646 h 235"/>
              <a:gd name="T36" fmla="*/ 2147483646 w 282"/>
              <a:gd name="T37" fmla="*/ 2147483646 h 235"/>
              <a:gd name="T38" fmla="*/ 2147483646 w 282"/>
              <a:gd name="T39" fmla="*/ 2147483646 h 235"/>
              <a:gd name="T40" fmla="*/ 2147483646 w 282"/>
              <a:gd name="T41" fmla="*/ 2147483646 h 235"/>
              <a:gd name="T42" fmla="*/ 2147483646 w 282"/>
              <a:gd name="T43" fmla="*/ 2147483646 h 235"/>
              <a:gd name="T44" fmla="*/ 2147483646 w 282"/>
              <a:gd name="T45" fmla="*/ 2147483646 h 235"/>
              <a:gd name="T46" fmla="*/ 2147483646 w 282"/>
              <a:gd name="T47" fmla="*/ 2147483646 h 235"/>
              <a:gd name="T48" fmla="*/ 2147483646 w 282"/>
              <a:gd name="T49" fmla="*/ 2147483646 h 235"/>
              <a:gd name="T50" fmla="*/ 2147483646 w 282"/>
              <a:gd name="T51" fmla="*/ 2147483646 h 235"/>
              <a:gd name="T52" fmla="*/ 2147483646 w 282"/>
              <a:gd name="T53" fmla="*/ 2147483646 h 235"/>
              <a:gd name="T54" fmla="*/ 2147483646 w 282"/>
              <a:gd name="T55" fmla="*/ 2147483646 h 235"/>
              <a:gd name="T56" fmla="*/ 2147483646 w 282"/>
              <a:gd name="T57" fmla="*/ 2147483646 h 235"/>
              <a:gd name="T58" fmla="*/ 2147483646 w 282"/>
              <a:gd name="T59" fmla="*/ 2147483646 h 235"/>
              <a:gd name="T60" fmla="*/ 2147483646 w 282"/>
              <a:gd name="T61" fmla="*/ 2147483646 h 235"/>
              <a:gd name="T62" fmla="*/ 2147483646 w 282"/>
              <a:gd name="T63" fmla="*/ 2147483646 h 235"/>
              <a:gd name="T64" fmla="*/ 2147483646 w 282"/>
              <a:gd name="T65" fmla="*/ 2147483646 h 235"/>
              <a:gd name="T66" fmla="*/ 2147483646 w 282"/>
              <a:gd name="T67" fmla="*/ 2147483646 h 235"/>
              <a:gd name="T68" fmla="*/ 2147483646 w 282"/>
              <a:gd name="T69" fmla="*/ 2147483646 h 235"/>
              <a:gd name="T70" fmla="*/ 2147483646 w 282"/>
              <a:gd name="T71" fmla="*/ 2147483646 h 235"/>
              <a:gd name="T72" fmla="*/ 2147483646 w 282"/>
              <a:gd name="T73" fmla="*/ 2147483646 h 235"/>
              <a:gd name="T74" fmla="*/ 2147483646 w 282"/>
              <a:gd name="T75" fmla="*/ 2147483646 h 235"/>
              <a:gd name="T76" fmla="*/ 2147483646 w 282"/>
              <a:gd name="T77" fmla="*/ 2147483646 h 235"/>
              <a:gd name="T78" fmla="*/ 2147483646 w 282"/>
              <a:gd name="T79" fmla="*/ 2147483646 h 235"/>
              <a:gd name="T80" fmla="*/ 2147483646 w 282"/>
              <a:gd name="T81" fmla="*/ 2147483646 h 235"/>
              <a:gd name="T82" fmla="*/ 2147483646 w 282"/>
              <a:gd name="T83" fmla="*/ 2147483646 h 235"/>
              <a:gd name="T84" fmla="*/ 2147483646 w 282"/>
              <a:gd name="T85" fmla="*/ 2147483646 h 235"/>
              <a:gd name="T86" fmla="*/ 2147483646 w 282"/>
              <a:gd name="T87" fmla="*/ 2147483646 h 235"/>
              <a:gd name="T88" fmla="*/ 2147483646 w 282"/>
              <a:gd name="T89" fmla="*/ 2147483646 h 235"/>
              <a:gd name="T90" fmla="*/ 2147483646 w 282"/>
              <a:gd name="T91" fmla="*/ 2147483646 h 235"/>
              <a:gd name="T92" fmla="*/ 2147483646 w 282"/>
              <a:gd name="T93" fmla="*/ 2147483646 h 235"/>
              <a:gd name="T94" fmla="*/ 2147483646 w 282"/>
              <a:gd name="T95" fmla="*/ 2147483646 h 235"/>
              <a:gd name="T96" fmla="*/ 2147483646 w 282"/>
              <a:gd name="T97" fmla="*/ 2147483646 h 235"/>
              <a:gd name="T98" fmla="*/ 2147483646 w 282"/>
              <a:gd name="T99" fmla="*/ 2147483646 h 235"/>
              <a:gd name="T100" fmla="*/ 2147483646 w 282"/>
              <a:gd name="T101" fmla="*/ 2147483646 h 235"/>
              <a:gd name="T102" fmla="*/ 0 w 282"/>
              <a:gd name="T103" fmla="*/ 2147483646 h 235"/>
              <a:gd name="T104" fmla="*/ 0 w 282"/>
              <a:gd name="T105" fmla="*/ 2147483646 h 235"/>
              <a:gd name="T106" fmla="*/ 2147483646 w 282"/>
              <a:gd name="T107" fmla="*/ 2147483646 h 235"/>
              <a:gd name="T108" fmla="*/ 2147483646 w 282"/>
              <a:gd name="T109" fmla="*/ 2147483646 h 235"/>
              <a:gd name="T110" fmla="*/ 2147483646 w 282"/>
              <a:gd name="T111" fmla="*/ 2147483646 h 235"/>
              <a:gd name="T112" fmla="*/ 2147483646 w 282"/>
              <a:gd name="T113" fmla="*/ 2147483646 h 235"/>
              <a:gd name="T114" fmla="*/ 2147483646 w 282"/>
              <a:gd name="T115" fmla="*/ 2147483646 h 235"/>
              <a:gd name="T116" fmla="*/ 2147483646 w 282"/>
              <a:gd name="T117" fmla="*/ 2147483646 h 235"/>
              <a:gd name="T118" fmla="*/ 2147483646 w 282"/>
              <a:gd name="T119" fmla="*/ 2147483646 h 235"/>
              <a:gd name="T120" fmla="*/ 2147483646 w 282"/>
              <a:gd name="T121" fmla="*/ 2147483646 h 235"/>
              <a:gd name="T122" fmla="*/ 2147483646 w 282"/>
              <a:gd name="T123" fmla="*/ 2147483646 h 23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82" h="235">
                <a:moveTo>
                  <a:pt x="28" y="131"/>
                </a:moveTo>
                <a:cubicBezTo>
                  <a:pt x="28" y="53"/>
                  <a:pt x="28" y="53"/>
                  <a:pt x="28" y="53"/>
                </a:cubicBezTo>
                <a:cubicBezTo>
                  <a:pt x="28" y="44"/>
                  <a:pt x="36" y="36"/>
                  <a:pt x="46" y="36"/>
                </a:cubicBezTo>
                <a:cubicBezTo>
                  <a:pt x="62" y="36"/>
                  <a:pt x="62" y="36"/>
                  <a:pt x="62" y="36"/>
                </a:cubicBezTo>
                <a:cubicBezTo>
                  <a:pt x="62" y="148"/>
                  <a:pt x="62" y="148"/>
                  <a:pt x="62" y="148"/>
                </a:cubicBezTo>
                <a:cubicBezTo>
                  <a:pt x="46" y="148"/>
                  <a:pt x="46" y="148"/>
                  <a:pt x="46" y="148"/>
                </a:cubicBezTo>
                <a:cubicBezTo>
                  <a:pt x="36" y="148"/>
                  <a:pt x="28" y="140"/>
                  <a:pt x="28" y="131"/>
                </a:cubicBezTo>
                <a:close/>
                <a:moveTo>
                  <a:pt x="214" y="131"/>
                </a:moveTo>
                <a:cubicBezTo>
                  <a:pt x="214" y="53"/>
                  <a:pt x="214" y="53"/>
                  <a:pt x="214" y="53"/>
                </a:cubicBezTo>
                <a:cubicBezTo>
                  <a:pt x="214" y="44"/>
                  <a:pt x="207" y="36"/>
                  <a:pt x="197" y="36"/>
                </a:cubicBezTo>
                <a:cubicBezTo>
                  <a:pt x="180" y="36"/>
                  <a:pt x="180" y="36"/>
                  <a:pt x="180" y="36"/>
                </a:cubicBezTo>
                <a:cubicBezTo>
                  <a:pt x="180" y="148"/>
                  <a:pt x="180" y="148"/>
                  <a:pt x="180" y="148"/>
                </a:cubicBezTo>
                <a:cubicBezTo>
                  <a:pt x="197" y="148"/>
                  <a:pt x="197" y="148"/>
                  <a:pt x="197" y="148"/>
                </a:cubicBezTo>
                <a:cubicBezTo>
                  <a:pt x="207" y="148"/>
                  <a:pt x="214" y="140"/>
                  <a:pt x="214" y="131"/>
                </a:cubicBezTo>
                <a:close/>
                <a:moveTo>
                  <a:pt x="154" y="36"/>
                </a:moveTo>
                <a:cubicBezTo>
                  <a:pt x="152" y="21"/>
                  <a:pt x="143" y="13"/>
                  <a:pt x="131" y="13"/>
                </a:cubicBezTo>
                <a:cubicBezTo>
                  <a:pt x="112" y="13"/>
                  <a:pt x="112" y="13"/>
                  <a:pt x="112" y="13"/>
                </a:cubicBezTo>
                <a:cubicBezTo>
                  <a:pt x="100" y="13"/>
                  <a:pt x="91" y="21"/>
                  <a:pt x="89" y="36"/>
                </a:cubicBezTo>
                <a:cubicBezTo>
                  <a:pt x="77" y="36"/>
                  <a:pt x="77" y="36"/>
                  <a:pt x="77" y="36"/>
                </a:cubicBezTo>
                <a:cubicBezTo>
                  <a:pt x="77" y="148"/>
                  <a:pt x="77" y="148"/>
                  <a:pt x="77" y="148"/>
                </a:cubicBezTo>
                <a:cubicBezTo>
                  <a:pt x="166" y="148"/>
                  <a:pt x="166" y="148"/>
                  <a:pt x="166" y="148"/>
                </a:cubicBezTo>
                <a:cubicBezTo>
                  <a:pt x="166" y="36"/>
                  <a:pt x="166" y="36"/>
                  <a:pt x="166" y="36"/>
                </a:cubicBezTo>
                <a:lnTo>
                  <a:pt x="154" y="36"/>
                </a:lnTo>
                <a:close/>
                <a:moveTo>
                  <a:pt x="101" y="36"/>
                </a:moveTo>
                <a:cubicBezTo>
                  <a:pt x="102" y="23"/>
                  <a:pt x="110" y="23"/>
                  <a:pt x="112" y="23"/>
                </a:cubicBezTo>
                <a:cubicBezTo>
                  <a:pt x="131" y="23"/>
                  <a:pt x="131" y="23"/>
                  <a:pt x="131" y="23"/>
                </a:cubicBezTo>
                <a:cubicBezTo>
                  <a:pt x="137" y="23"/>
                  <a:pt x="141" y="27"/>
                  <a:pt x="142" y="36"/>
                </a:cubicBezTo>
                <a:lnTo>
                  <a:pt x="101" y="36"/>
                </a:lnTo>
                <a:close/>
                <a:moveTo>
                  <a:pt x="42" y="187"/>
                </a:moveTo>
                <a:cubicBezTo>
                  <a:pt x="28" y="187"/>
                  <a:pt x="17" y="198"/>
                  <a:pt x="17" y="211"/>
                </a:cubicBezTo>
                <a:cubicBezTo>
                  <a:pt x="17" y="224"/>
                  <a:pt x="28" y="235"/>
                  <a:pt x="42" y="235"/>
                </a:cubicBezTo>
                <a:cubicBezTo>
                  <a:pt x="55" y="235"/>
                  <a:pt x="66" y="224"/>
                  <a:pt x="66" y="211"/>
                </a:cubicBezTo>
                <a:cubicBezTo>
                  <a:pt x="66" y="198"/>
                  <a:pt x="55" y="187"/>
                  <a:pt x="42" y="187"/>
                </a:cubicBezTo>
                <a:close/>
                <a:moveTo>
                  <a:pt x="42" y="224"/>
                </a:moveTo>
                <a:cubicBezTo>
                  <a:pt x="34" y="224"/>
                  <a:pt x="29" y="218"/>
                  <a:pt x="29" y="211"/>
                </a:cubicBezTo>
                <a:cubicBezTo>
                  <a:pt x="29" y="204"/>
                  <a:pt x="34" y="198"/>
                  <a:pt x="42" y="198"/>
                </a:cubicBezTo>
                <a:cubicBezTo>
                  <a:pt x="49" y="198"/>
                  <a:pt x="54" y="204"/>
                  <a:pt x="54" y="211"/>
                </a:cubicBezTo>
                <a:cubicBezTo>
                  <a:pt x="54" y="218"/>
                  <a:pt x="49" y="224"/>
                  <a:pt x="42" y="224"/>
                </a:cubicBezTo>
                <a:close/>
                <a:moveTo>
                  <a:pt x="202" y="187"/>
                </a:moveTo>
                <a:cubicBezTo>
                  <a:pt x="188" y="187"/>
                  <a:pt x="177" y="198"/>
                  <a:pt x="177" y="211"/>
                </a:cubicBezTo>
                <a:cubicBezTo>
                  <a:pt x="177" y="224"/>
                  <a:pt x="188" y="235"/>
                  <a:pt x="202" y="235"/>
                </a:cubicBezTo>
                <a:cubicBezTo>
                  <a:pt x="215" y="235"/>
                  <a:pt x="226" y="224"/>
                  <a:pt x="226" y="211"/>
                </a:cubicBezTo>
                <a:cubicBezTo>
                  <a:pt x="226" y="198"/>
                  <a:pt x="215" y="187"/>
                  <a:pt x="202" y="187"/>
                </a:cubicBezTo>
                <a:close/>
                <a:moveTo>
                  <a:pt x="202" y="224"/>
                </a:moveTo>
                <a:cubicBezTo>
                  <a:pt x="194" y="224"/>
                  <a:pt x="189" y="218"/>
                  <a:pt x="189" y="211"/>
                </a:cubicBezTo>
                <a:cubicBezTo>
                  <a:pt x="189" y="204"/>
                  <a:pt x="194" y="198"/>
                  <a:pt x="202" y="198"/>
                </a:cubicBezTo>
                <a:cubicBezTo>
                  <a:pt x="209" y="198"/>
                  <a:pt x="214" y="204"/>
                  <a:pt x="214" y="211"/>
                </a:cubicBezTo>
                <a:cubicBezTo>
                  <a:pt x="214" y="218"/>
                  <a:pt x="209" y="224"/>
                  <a:pt x="202" y="224"/>
                </a:cubicBezTo>
                <a:close/>
                <a:moveTo>
                  <a:pt x="275" y="20"/>
                </a:moveTo>
                <a:cubicBezTo>
                  <a:pt x="246" y="36"/>
                  <a:pt x="246" y="36"/>
                  <a:pt x="246" y="36"/>
                </a:cubicBezTo>
                <a:cubicBezTo>
                  <a:pt x="246" y="179"/>
                  <a:pt x="246" y="179"/>
                  <a:pt x="246" y="179"/>
                </a:cubicBezTo>
                <a:cubicBezTo>
                  <a:pt x="0" y="179"/>
                  <a:pt x="0" y="179"/>
                  <a:pt x="0" y="179"/>
                </a:cubicBezTo>
                <a:cubicBezTo>
                  <a:pt x="0" y="140"/>
                  <a:pt x="0" y="140"/>
                  <a:pt x="0" y="140"/>
                </a:cubicBezTo>
                <a:cubicBezTo>
                  <a:pt x="19" y="140"/>
                  <a:pt x="19" y="140"/>
                  <a:pt x="19" y="140"/>
                </a:cubicBezTo>
                <a:cubicBezTo>
                  <a:pt x="19" y="160"/>
                  <a:pt x="19" y="160"/>
                  <a:pt x="19" y="160"/>
                </a:cubicBezTo>
                <a:cubicBezTo>
                  <a:pt x="226" y="160"/>
                  <a:pt x="226" y="160"/>
                  <a:pt x="226" y="160"/>
                </a:cubicBezTo>
                <a:cubicBezTo>
                  <a:pt x="226" y="31"/>
                  <a:pt x="226" y="31"/>
                  <a:pt x="226" y="31"/>
                </a:cubicBezTo>
                <a:cubicBezTo>
                  <a:pt x="226" y="31"/>
                  <a:pt x="226" y="30"/>
                  <a:pt x="226" y="29"/>
                </a:cubicBezTo>
                <a:cubicBezTo>
                  <a:pt x="227" y="26"/>
                  <a:pt x="228" y="23"/>
                  <a:pt x="231" y="22"/>
                </a:cubicBezTo>
                <a:cubicBezTo>
                  <a:pt x="266" y="3"/>
                  <a:pt x="266" y="3"/>
                  <a:pt x="266" y="3"/>
                </a:cubicBezTo>
                <a:cubicBezTo>
                  <a:pt x="271" y="0"/>
                  <a:pt x="277" y="2"/>
                  <a:pt x="279" y="7"/>
                </a:cubicBezTo>
                <a:cubicBezTo>
                  <a:pt x="282" y="12"/>
                  <a:pt x="280" y="17"/>
                  <a:pt x="275" y="20"/>
                </a:cubicBezTo>
                <a:close/>
              </a:path>
            </a:pathLst>
          </a:custGeom>
          <a:solidFill>
            <a:srgbClr val="FDFDFD"/>
          </a:solidFill>
          <a:ln>
            <a:noFill/>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1" name="矩形 10"/>
          <p:cNvSpPr/>
          <p:nvPr/>
        </p:nvSpPr>
        <p:spPr>
          <a:xfrm>
            <a:off x="4972847" y="3958899"/>
            <a:ext cx="2047872" cy="461665"/>
          </a:xfrm>
          <a:prstGeom prst="rect">
            <a:avLst/>
          </a:prstGeom>
        </p:spPr>
        <p:txBody>
          <a:bodyPr wrap="square">
            <a:spAutoFit/>
          </a:bodyPr>
          <a:lstStyle/>
          <a:p>
            <a:pPr algn="ctr"/>
            <a:r>
              <a:rPr lang="en-US" altLang="zh-CN" sz="2400" dirty="0" smtClean="0">
                <a:solidFill>
                  <a:srgbClr val="FDFDFD"/>
                </a:solidFill>
                <a:latin typeface="Arial" panose="020B0604020202020204" pitchFamily="34" charset="0"/>
                <a:ea typeface="微软雅黑" panose="020B0503020204020204" pitchFamily="34" charset="-122"/>
                <a:sym typeface="Arial" panose="020B0604020202020204" pitchFamily="34" charset="0"/>
              </a:rPr>
              <a:t>60%</a:t>
            </a:r>
            <a:endParaRPr lang="zh-CN" altLang="en-US" sz="2400" dirty="0">
              <a:solidFill>
                <a:srgbClr val="FDFDFD"/>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空心弧 11"/>
          <p:cNvSpPr/>
          <p:nvPr/>
        </p:nvSpPr>
        <p:spPr>
          <a:xfrm rot="4300279">
            <a:off x="8805183" y="2036427"/>
            <a:ext cx="1800000" cy="1800000"/>
          </a:xfrm>
          <a:prstGeom prst="blockArc">
            <a:avLst>
              <a:gd name="adj1" fmla="val 12505679"/>
              <a:gd name="adj2" fmla="val 10800000"/>
              <a:gd name="adj3" fmla="val 13866"/>
            </a:avLst>
          </a:prstGeom>
          <a:solidFill>
            <a:srgbClr val="FDFDFD"/>
          </a:solidFill>
          <a:ln>
            <a:noFill/>
          </a:ln>
        </p:spPr>
        <p:txBody>
          <a:bodyPr vert="horz" wrap="square" lIns="91440" tIns="45720" rIns="91440" bIns="45720" numCol="1" anchor="t" anchorCtr="0" compatLnSpc="1"/>
          <a:lstStyle/>
          <a:p>
            <a:endParaRPr lang="zh-CN" altLang="en-US" sz="1400" kern="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椭圆 12"/>
          <p:cNvSpPr/>
          <p:nvPr/>
        </p:nvSpPr>
        <p:spPr>
          <a:xfrm rot="4300279">
            <a:off x="8999407" y="2230651"/>
            <a:ext cx="1411552" cy="141155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 name="KSO_Shape"/>
          <p:cNvSpPr/>
          <p:nvPr/>
        </p:nvSpPr>
        <p:spPr bwMode="auto">
          <a:xfrm flipH="1">
            <a:off x="9326936" y="2628724"/>
            <a:ext cx="807905" cy="673256"/>
          </a:xfrm>
          <a:custGeom>
            <a:avLst/>
            <a:gdLst>
              <a:gd name="T0" fmla="*/ 2147483646 w 282"/>
              <a:gd name="T1" fmla="*/ 2147483646 h 235"/>
              <a:gd name="T2" fmla="*/ 2147483646 w 282"/>
              <a:gd name="T3" fmla="*/ 2147483646 h 235"/>
              <a:gd name="T4" fmla="*/ 2147483646 w 282"/>
              <a:gd name="T5" fmla="*/ 2147483646 h 235"/>
              <a:gd name="T6" fmla="*/ 2147483646 w 282"/>
              <a:gd name="T7" fmla="*/ 2147483646 h 235"/>
              <a:gd name="T8" fmla="*/ 2147483646 w 282"/>
              <a:gd name="T9" fmla="*/ 2147483646 h 235"/>
              <a:gd name="T10" fmla="*/ 2147483646 w 282"/>
              <a:gd name="T11" fmla="*/ 2147483646 h 235"/>
              <a:gd name="T12" fmla="*/ 2147483646 w 282"/>
              <a:gd name="T13" fmla="*/ 2147483646 h 235"/>
              <a:gd name="T14" fmla="*/ 2147483646 w 282"/>
              <a:gd name="T15" fmla="*/ 2147483646 h 235"/>
              <a:gd name="T16" fmla="*/ 2147483646 w 282"/>
              <a:gd name="T17" fmla="*/ 2147483646 h 235"/>
              <a:gd name="T18" fmla="*/ 2147483646 w 282"/>
              <a:gd name="T19" fmla="*/ 2147483646 h 235"/>
              <a:gd name="T20" fmla="*/ 2147483646 w 282"/>
              <a:gd name="T21" fmla="*/ 2147483646 h 235"/>
              <a:gd name="T22" fmla="*/ 2147483646 w 282"/>
              <a:gd name="T23" fmla="*/ 2147483646 h 235"/>
              <a:gd name="T24" fmla="*/ 2147483646 w 282"/>
              <a:gd name="T25" fmla="*/ 2147483646 h 235"/>
              <a:gd name="T26" fmla="*/ 2147483646 w 282"/>
              <a:gd name="T27" fmla="*/ 2147483646 h 235"/>
              <a:gd name="T28" fmla="*/ 2147483646 w 282"/>
              <a:gd name="T29" fmla="*/ 2147483646 h 235"/>
              <a:gd name="T30" fmla="*/ 2147483646 w 282"/>
              <a:gd name="T31" fmla="*/ 2147483646 h 235"/>
              <a:gd name="T32" fmla="*/ 2147483646 w 282"/>
              <a:gd name="T33" fmla="*/ 2147483646 h 235"/>
              <a:gd name="T34" fmla="*/ 2147483646 w 282"/>
              <a:gd name="T35" fmla="*/ 2147483646 h 235"/>
              <a:gd name="T36" fmla="*/ 2147483646 w 282"/>
              <a:gd name="T37" fmla="*/ 2147483646 h 235"/>
              <a:gd name="T38" fmla="*/ 2147483646 w 282"/>
              <a:gd name="T39" fmla="*/ 2147483646 h 235"/>
              <a:gd name="T40" fmla="*/ 2147483646 w 282"/>
              <a:gd name="T41" fmla="*/ 2147483646 h 235"/>
              <a:gd name="T42" fmla="*/ 2147483646 w 282"/>
              <a:gd name="T43" fmla="*/ 2147483646 h 235"/>
              <a:gd name="T44" fmla="*/ 2147483646 w 282"/>
              <a:gd name="T45" fmla="*/ 2147483646 h 235"/>
              <a:gd name="T46" fmla="*/ 2147483646 w 282"/>
              <a:gd name="T47" fmla="*/ 2147483646 h 235"/>
              <a:gd name="T48" fmla="*/ 2147483646 w 282"/>
              <a:gd name="T49" fmla="*/ 2147483646 h 235"/>
              <a:gd name="T50" fmla="*/ 2147483646 w 282"/>
              <a:gd name="T51" fmla="*/ 2147483646 h 235"/>
              <a:gd name="T52" fmla="*/ 2147483646 w 282"/>
              <a:gd name="T53" fmla="*/ 2147483646 h 235"/>
              <a:gd name="T54" fmla="*/ 2147483646 w 282"/>
              <a:gd name="T55" fmla="*/ 2147483646 h 235"/>
              <a:gd name="T56" fmla="*/ 2147483646 w 282"/>
              <a:gd name="T57" fmla="*/ 2147483646 h 235"/>
              <a:gd name="T58" fmla="*/ 2147483646 w 282"/>
              <a:gd name="T59" fmla="*/ 2147483646 h 235"/>
              <a:gd name="T60" fmla="*/ 2147483646 w 282"/>
              <a:gd name="T61" fmla="*/ 2147483646 h 235"/>
              <a:gd name="T62" fmla="*/ 2147483646 w 282"/>
              <a:gd name="T63" fmla="*/ 2147483646 h 235"/>
              <a:gd name="T64" fmla="*/ 2147483646 w 282"/>
              <a:gd name="T65" fmla="*/ 2147483646 h 235"/>
              <a:gd name="T66" fmla="*/ 2147483646 w 282"/>
              <a:gd name="T67" fmla="*/ 2147483646 h 235"/>
              <a:gd name="T68" fmla="*/ 2147483646 w 282"/>
              <a:gd name="T69" fmla="*/ 2147483646 h 235"/>
              <a:gd name="T70" fmla="*/ 2147483646 w 282"/>
              <a:gd name="T71" fmla="*/ 2147483646 h 235"/>
              <a:gd name="T72" fmla="*/ 2147483646 w 282"/>
              <a:gd name="T73" fmla="*/ 2147483646 h 235"/>
              <a:gd name="T74" fmla="*/ 2147483646 w 282"/>
              <a:gd name="T75" fmla="*/ 2147483646 h 235"/>
              <a:gd name="T76" fmla="*/ 2147483646 w 282"/>
              <a:gd name="T77" fmla="*/ 2147483646 h 235"/>
              <a:gd name="T78" fmla="*/ 2147483646 w 282"/>
              <a:gd name="T79" fmla="*/ 2147483646 h 235"/>
              <a:gd name="T80" fmla="*/ 2147483646 w 282"/>
              <a:gd name="T81" fmla="*/ 2147483646 h 235"/>
              <a:gd name="T82" fmla="*/ 2147483646 w 282"/>
              <a:gd name="T83" fmla="*/ 2147483646 h 235"/>
              <a:gd name="T84" fmla="*/ 2147483646 w 282"/>
              <a:gd name="T85" fmla="*/ 2147483646 h 235"/>
              <a:gd name="T86" fmla="*/ 2147483646 w 282"/>
              <a:gd name="T87" fmla="*/ 2147483646 h 235"/>
              <a:gd name="T88" fmla="*/ 2147483646 w 282"/>
              <a:gd name="T89" fmla="*/ 2147483646 h 235"/>
              <a:gd name="T90" fmla="*/ 2147483646 w 282"/>
              <a:gd name="T91" fmla="*/ 2147483646 h 235"/>
              <a:gd name="T92" fmla="*/ 2147483646 w 282"/>
              <a:gd name="T93" fmla="*/ 2147483646 h 235"/>
              <a:gd name="T94" fmla="*/ 2147483646 w 282"/>
              <a:gd name="T95" fmla="*/ 2147483646 h 235"/>
              <a:gd name="T96" fmla="*/ 2147483646 w 282"/>
              <a:gd name="T97" fmla="*/ 2147483646 h 235"/>
              <a:gd name="T98" fmla="*/ 2147483646 w 282"/>
              <a:gd name="T99" fmla="*/ 2147483646 h 235"/>
              <a:gd name="T100" fmla="*/ 2147483646 w 282"/>
              <a:gd name="T101" fmla="*/ 2147483646 h 235"/>
              <a:gd name="T102" fmla="*/ 0 w 282"/>
              <a:gd name="T103" fmla="*/ 2147483646 h 235"/>
              <a:gd name="T104" fmla="*/ 0 w 282"/>
              <a:gd name="T105" fmla="*/ 2147483646 h 235"/>
              <a:gd name="T106" fmla="*/ 2147483646 w 282"/>
              <a:gd name="T107" fmla="*/ 2147483646 h 235"/>
              <a:gd name="T108" fmla="*/ 2147483646 w 282"/>
              <a:gd name="T109" fmla="*/ 2147483646 h 235"/>
              <a:gd name="T110" fmla="*/ 2147483646 w 282"/>
              <a:gd name="T111" fmla="*/ 2147483646 h 235"/>
              <a:gd name="T112" fmla="*/ 2147483646 w 282"/>
              <a:gd name="T113" fmla="*/ 2147483646 h 235"/>
              <a:gd name="T114" fmla="*/ 2147483646 w 282"/>
              <a:gd name="T115" fmla="*/ 2147483646 h 235"/>
              <a:gd name="T116" fmla="*/ 2147483646 w 282"/>
              <a:gd name="T117" fmla="*/ 2147483646 h 235"/>
              <a:gd name="T118" fmla="*/ 2147483646 w 282"/>
              <a:gd name="T119" fmla="*/ 2147483646 h 235"/>
              <a:gd name="T120" fmla="*/ 2147483646 w 282"/>
              <a:gd name="T121" fmla="*/ 2147483646 h 235"/>
              <a:gd name="T122" fmla="*/ 2147483646 w 282"/>
              <a:gd name="T123" fmla="*/ 2147483646 h 23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82" h="235">
                <a:moveTo>
                  <a:pt x="28" y="131"/>
                </a:moveTo>
                <a:cubicBezTo>
                  <a:pt x="28" y="53"/>
                  <a:pt x="28" y="53"/>
                  <a:pt x="28" y="53"/>
                </a:cubicBezTo>
                <a:cubicBezTo>
                  <a:pt x="28" y="44"/>
                  <a:pt x="36" y="36"/>
                  <a:pt x="46" y="36"/>
                </a:cubicBezTo>
                <a:cubicBezTo>
                  <a:pt x="62" y="36"/>
                  <a:pt x="62" y="36"/>
                  <a:pt x="62" y="36"/>
                </a:cubicBezTo>
                <a:cubicBezTo>
                  <a:pt x="62" y="148"/>
                  <a:pt x="62" y="148"/>
                  <a:pt x="62" y="148"/>
                </a:cubicBezTo>
                <a:cubicBezTo>
                  <a:pt x="46" y="148"/>
                  <a:pt x="46" y="148"/>
                  <a:pt x="46" y="148"/>
                </a:cubicBezTo>
                <a:cubicBezTo>
                  <a:pt x="36" y="148"/>
                  <a:pt x="28" y="140"/>
                  <a:pt x="28" y="131"/>
                </a:cubicBezTo>
                <a:close/>
                <a:moveTo>
                  <a:pt x="214" y="131"/>
                </a:moveTo>
                <a:cubicBezTo>
                  <a:pt x="214" y="53"/>
                  <a:pt x="214" y="53"/>
                  <a:pt x="214" y="53"/>
                </a:cubicBezTo>
                <a:cubicBezTo>
                  <a:pt x="214" y="44"/>
                  <a:pt x="207" y="36"/>
                  <a:pt x="197" y="36"/>
                </a:cubicBezTo>
                <a:cubicBezTo>
                  <a:pt x="180" y="36"/>
                  <a:pt x="180" y="36"/>
                  <a:pt x="180" y="36"/>
                </a:cubicBezTo>
                <a:cubicBezTo>
                  <a:pt x="180" y="148"/>
                  <a:pt x="180" y="148"/>
                  <a:pt x="180" y="148"/>
                </a:cubicBezTo>
                <a:cubicBezTo>
                  <a:pt x="197" y="148"/>
                  <a:pt x="197" y="148"/>
                  <a:pt x="197" y="148"/>
                </a:cubicBezTo>
                <a:cubicBezTo>
                  <a:pt x="207" y="148"/>
                  <a:pt x="214" y="140"/>
                  <a:pt x="214" y="131"/>
                </a:cubicBezTo>
                <a:close/>
                <a:moveTo>
                  <a:pt x="154" y="36"/>
                </a:moveTo>
                <a:cubicBezTo>
                  <a:pt x="152" y="21"/>
                  <a:pt x="143" y="13"/>
                  <a:pt x="131" y="13"/>
                </a:cubicBezTo>
                <a:cubicBezTo>
                  <a:pt x="112" y="13"/>
                  <a:pt x="112" y="13"/>
                  <a:pt x="112" y="13"/>
                </a:cubicBezTo>
                <a:cubicBezTo>
                  <a:pt x="100" y="13"/>
                  <a:pt x="91" y="21"/>
                  <a:pt x="89" y="36"/>
                </a:cubicBezTo>
                <a:cubicBezTo>
                  <a:pt x="77" y="36"/>
                  <a:pt x="77" y="36"/>
                  <a:pt x="77" y="36"/>
                </a:cubicBezTo>
                <a:cubicBezTo>
                  <a:pt x="77" y="148"/>
                  <a:pt x="77" y="148"/>
                  <a:pt x="77" y="148"/>
                </a:cubicBezTo>
                <a:cubicBezTo>
                  <a:pt x="166" y="148"/>
                  <a:pt x="166" y="148"/>
                  <a:pt x="166" y="148"/>
                </a:cubicBezTo>
                <a:cubicBezTo>
                  <a:pt x="166" y="36"/>
                  <a:pt x="166" y="36"/>
                  <a:pt x="166" y="36"/>
                </a:cubicBezTo>
                <a:lnTo>
                  <a:pt x="154" y="36"/>
                </a:lnTo>
                <a:close/>
                <a:moveTo>
                  <a:pt x="101" y="36"/>
                </a:moveTo>
                <a:cubicBezTo>
                  <a:pt x="102" y="23"/>
                  <a:pt x="110" y="23"/>
                  <a:pt x="112" y="23"/>
                </a:cubicBezTo>
                <a:cubicBezTo>
                  <a:pt x="131" y="23"/>
                  <a:pt x="131" y="23"/>
                  <a:pt x="131" y="23"/>
                </a:cubicBezTo>
                <a:cubicBezTo>
                  <a:pt x="137" y="23"/>
                  <a:pt x="141" y="27"/>
                  <a:pt x="142" y="36"/>
                </a:cubicBezTo>
                <a:lnTo>
                  <a:pt x="101" y="36"/>
                </a:lnTo>
                <a:close/>
                <a:moveTo>
                  <a:pt x="42" y="187"/>
                </a:moveTo>
                <a:cubicBezTo>
                  <a:pt x="28" y="187"/>
                  <a:pt x="17" y="198"/>
                  <a:pt x="17" y="211"/>
                </a:cubicBezTo>
                <a:cubicBezTo>
                  <a:pt x="17" y="224"/>
                  <a:pt x="28" y="235"/>
                  <a:pt x="42" y="235"/>
                </a:cubicBezTo>
                <a:cubicBezTo>
                  <a:pt x="55" y="235"/>
                  <a:pt x="66" y="224"/>
                  <a:pt x="66" y="211"/>
                </a:cubicBezTo>
                <a:cubicBezTo>
                  <a:pt x="66" y="198"/>
                  <a:pt x="55" y="187"/>
                  <a:pt x="42" y="187"/>
                </a:cubicBezTo>
                <a:close/>
                <a:moveTo>
                  <a:pt x="42" y="224"/>
                </a:moveTo>
                <a:cubicBezTo>
                  <a:pt x="34" y="224"/>
                  <a:pt x="29" y="218"/>
                  <a:pt x="29" y="211"/>
                </a:cubicBezTo>
                <a:cubicBezTo>
                  <a:pt x="29" y="204"/>
                  <a:pt x="34" y="198"/>
                  <a:pt x="42" y="198"/>
                </a:cubicBezTo>
                <a:cubicBezTo>
                  <a:pt x="49" y="198"/>
                  <a:pt x="54" y="204"/>
                  <a:pt x="54" y="211"/>
                </a:cubicBezTo>
                <a:cubicBezTo>
                  <a:pt x="54" y="218"/>
                  <a:pt x="49" y="224"/>
                  <a:pt x="42" y="224"/>
                </a:cubicBezTo>
                <a:close/>
                <a:moveTo>
                  <a:pt x="202" y="187"/>
                </a:moveTo>
                <a:cubicBezTo>
                  <a:pt x="188" y="187"/>
                  <a:pt x="177" y="198"/>
                  <a:pt x="177" y="211"/>
                </a:cubicBezTo>
                <a:cubicBezTo>
                  <a:pt x="177" y="224"/>
                  <a:pt x="188" y="235"/>
                  <a:pt x="202" y="235"/>
                </a:cubicBezTo>
                <a:cubicBezTo>
                  <a:pt x="215" y="235"/>
                  <a:pt x="226" y="224"/>
                  <a:pt x="226" y="211"/>
                </a:cubicBezTo>
                <a:cubicBezTo>
                  <a:pt x="226" y="198"/>
                  <a:pt x="215" y="187"/>
                  <a:pt x="202" y="187"/>
                </a:cubicBezTo>
                <a:close/>
                <a:moveTo>
                  <a:pt x="202" y="224"/>
                </a:moveTo>
                <a:cubicBezTo>
                  <a:pt x="194" y="224"/>
                  <a:pt x="189" y="218"/>
                  <a:pt x="189" y="211"/>
                </a:cubicBezTo>
                <a:cubicBezTo>
                  <a:pt x="189" y="204"/>
                  <a:pt x="194" y="198"/>
                  <a:pt x="202" y="198"/>
                </a:cubicBezTo>
                <a:cubicBezTo>
                  <a:pt x="209" y="198"/>
                  <a:pt x="214" y="204"/>
                  <a:pt x="214" y="211"/>
                </a:cubicBezTo>
                <a:cubicBezTo>
                  <a:pt x="214" y="218"/>
                  <a:pt x="209" y="224"/>
                  <a:pt x="202" y="224"/>
                </a:cubicBezTo>
                <a:close/>
                <a:moveTo>
                  <a:pt x="275" y="20"/>
                </a:moveTo>
                <a:cubicBezTo>
                  <a:pt x="246" y="36"/>
                  <a:pt x="246" y="36"/>
                  <a:pt x="246" y="36"/>
                </a:cubicBezTo>
                <a:cubicBezTo>
                  <a:pt x="246" y="179"/>
                  <a:pt x="246" y="179"/>
                  <a:pt x="246" y="179"/>
                </a:cubicBezTo>
                <a:cubicBezTo>
                  <a:pt x="0" y="179"/>
                  <a:pt x="0" y="179"/>
                  <a:pt x="0" y="179"/>
                </a:cubicBezTo>
                <a:cubicBezTo>
                  <a:pt x="0" y="140"/>
                  <a:pt x="0" y="140"/>
                  <a:pt x="0" y="140"/>
                </a:cubicBezTo>
                <a:cubicBezTo>
                  <a:pt x="19" y="140"/>
                  <a:pt x="19" y="140"/>
                  <a:pt x="19" y="140"/>
                </a:cubicBezTo>
                <a:cubicBezTo>
                  <a:pt x="19" y="160"/>
                  <a:pt x="19" y="160"/>
                  <a:pt x="19" y="160"/>
                </a:cubicBezTo>
                <a:cubicBezTo>
                  <a:pt x="226" y="160"/>
                  <a:pt x="226" y="160"/>
                  <a:pt x="226" y="160"/>
                </a:cubicBezTo>
                <a:cubicBezTo>
                  <a:pt x="226" y="31"/>
                  <a:pt x="226" y="31"/>
                  <a:pt x="226" y="31"/>
                </a:cubicBezTo>
                <a:cubicBezTo>
                  <a:pt x="226" y="31"/>
                  <a:pt x="226" y="30"/>
                  <a:pt x="226" y="29"/>
                </a:cubicBezTo>
                <a:cubicBezTo>
                  <a:pt x="227" y="26"/>
                  <a:pt x="228" y="23"/>
                  <a:pt x="231" y="22"/>
                </a:cubicBezTo>
                <a:cubicBezTo>
                  <a:pt x="266" y="3"/>
                  <a:pt x="266" y="3"/>
                  <a:pt x="266" y="3"/>
                </a:cubicBezTo>
                <a:cubicBezTo>
                  <a:pt x="271" y="0"/>
                  <a:pt x="277" y="2"/>
                  <a:pt x="279" y="7"/>
                </a:cubicBezTo>
                <a:cubicBezTo>
                  <a:pt x="282" y="12"/>
                  <a:pt x="280" y="17"/>
                  <a:pt x="275" y="20"/>
                </a:cubicBezTo>
                <a:close/>
              </a:path>
            </a:pathLst>
          </a:custGeom>
          <a:solidFill>
            <a:srgbClr val="FDFDFD"/>
          </a:solidFill>
          <a:ln>
            <a:noFill/>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14"/>
          <p:cNvSpPr/>
          <p:nvPr/>
        </p:nvSpPr>
        <p:spPr>
          <a:xfrm>
            <a:off x="8681247" y="3958899"/>
            <a:ext cx="2047872" cy="461665"/>
          </a:xfrm>
          <a:prstGeom prst="rect">
            <a:avLst/>
          </a:prstGeom>
        </p:spPr>
        <p:txBody>
          <a:bodyPr wrap="square">
            <a:spAutoFit/>
          </a:bodyPr>
          <a:lstStyle/>
          <a:p>
            <a:pPr algn="ctr"/>
            <a:r>
              <a:rPr lang="en-US" altLang="zh-CN" sz="2400" dirty="0" smtClean="0">
                <a:solidFill>
                  <a:srgbClr val="FDFDFD"/>
                </a:solidFill>
                <a:latin typeface="Arial" panose="020B0604020202020204" pitchFamily="34" charset="0"/>
                <a:ea typeface="微软雅黑" panose="020B0503020204020204" pitchFamily="34" charset="-122"/>
                <a:sym typeface="Arial" panose="020B0604020202020204" pitchFamily="34" charset="0"/>
              </a:rPr>
              <a:t>90%</a:t>
            </a:r>
            <a:endParaRPr lang="zh-CN" altLang="en-US" sz="2400" dirty="0">
              <a:solidFill>
                <a:srgbClr val="FDFDFD"/>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TextBox 13"/>
          <p:cNvSpPr txBox="1"/>
          <p:nvPr/>
        </p:nvSpPr>
        <p:spPr>
          <a:xfrm>
            <a:off x="974239" y="4551121"/>
            <a:ext cx="2338080"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b="1" dirty="0" smtClean="0">
                <a:solidFill>
                  <a:srgbClr val="FFFFFF"/>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TextBox 13"/>
          <p:cNvSpPr txBox="1"/>
          <p:nvPr/>
        </p:nvSpPr>
        <p:spPr>
          <a:xfrm>
            <a:off x="978320" y="4837026"/>
            <a:ext cx="2333999" cy="369332"/>
          </a:xfrm>
          <a:prstGeom prst="rect">
            <a:avLst/>
          </a:prstGeom>
          <a:noFill/>
        </p:spPr>
        <p:txBody>
          <a:bodyPr wrap="square" lIns="0" tIns="0" rIns="0" bIns="0" rtlCol="0" anchor="t" anchorCtr="0">
            <a:spAutoFit/>
          </a:bodyPr>
          <a:lstStyle/>
          <a:p>
            <a:pPr algn="ctr" defTabSz="1216660">
              <a:spcBef>
                <a:spcPct val="20000"/>
              </a:spcBef>
              <a:defRPr/>
            </a:pPr>
            <a:r>
              <a:rPr lang="zh-CN" altLang="en-US" sz="1200" dirty="0" smtClean="0">
                <a:solidFill>
                  <a:srgbClr val="FFFFFF"/>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TextBox 13"/>
          <p:cNvSpPr txBox="1"/>
          <p:nvPr/>
        </p:nvSpPr>
        <p:spPr>
          <a:xfrm>
            <a:off x="4750402" y="4551121"/>
            <a:ext cx="2338080"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b="1" dirty="0" smtClean="0">
                <a:solidFill>
                  <a:srgbClr val="FFFFFF"/>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TextBox 13"/>
          <p:cNvSpPr txBox="1"/>
          <p:nvPr/>
        </p:nvSpPr>
        <p:spPr>
          <a:xfrm>
            <a:off x="4754483" y="4837026"/>
            <a:ext cx="2333999" cy="369332"/>
          </a:xfrm>
          <a:prstGeom prst="rect">
            <a:avLst/>
          </a:prstGeom>
          <a:noFill/>
        </p:spPr>
        <p:txBody>
          <a:bodyPr wrap="square" lIns="0" tIns="0" rIns="0" bIns="0" rtlCol="0" anchor="t" anchorCtr="0">
            <a:spAutoFit/>
          </a:bodyPr>
          <a:lstStyle/>
          <a:p>
            <a:pPr algn="ctr" defTabSz="1216660">
              <a:spcBef>
                <a:spcPct val="20000"/>
              </a:spcBef>
              <a:defRPr/>
            </a:pPr>
            <a:r>
              <a:rPr lang="zh-CN" altLang="en-US" sz="1200" dirty="0" smtClean="0">
                <a:solidFill>
                  <a:srgbClr val="FFFFFF"/>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TextBox 13"/>
          <p:cNvSpPr txBox="1"/>
          <p:nvPr/>
        </p:nvSpPr>
        <p:spPr>
          <a:xfrm>
            <a:off x="8504466" y="4551121"/>
            <a:ext cx="2338080"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b="1" dirty="0" smtClean="0">
                <a:solidFill>
                  <a:srgbClr val="FFFFFF"/>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TextBox 13"/>
          <p:cNvSpPr txBox="1"/>
          <p:nvPr/>
        </p:nvSpPr>
        <p:spPr>
          <a:xfrm>
            <a:off x="8508547" y="4837026"/>
            <a:ext cx="2333999" cy="369332"/>
          </a:xfrm>
          <a:prstGeom prst="rect">
            <a:avLst/>
          </a:prstGeom>
          <a:noFill/>
        </p:spPr>
        <p:txBody>
          <a:bodyPr wrap="square" lIns="0" tIns="0" rIns="0" bIns="0" rtlCol="0" anchor="t" anchorCtr="0">
            <a:spAutoFit/>
          </a:bodyPr>
          <a:lstStyle/>
          <a:p>
            <a:pPr algn="ctr" defTabSz="1216660">
              <a:spcBef>
                <a:spcPct val="20000"/>
              </a:spcBef>
              <a:defRPr/>
            </a:pPr>
            <a:r>
              <a:rPr lang="zh-CN" altLang="en-US" sz="1200" dirty="0" smtClean="0">
                <a:solidFill>
                  <a:srgbClr val="FFFFFF"/>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矩形 21"/>
          <p:cNvSpPr/>
          <p:nvPr/>
        </p:nvSpPr>
        <p:spPr>
          <a:xfrm>
            <a:off x="1" y="522514"/>
            <a:ext cx="304799" cy="638882"/>
          </a:xfrm>
          <a:prstGeom prst="rect">
            <a:avLst/>
          </a:prstGeom>
          <a:solidFill>
            <a:srgbClr val="00B0F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367721" y="522513"/>
            <a:ext cx="152399" cy="638882"/>
          </a:xfrm>
          <a:prstGeom prst="rect">
            <a:avLst/>
          </a:prstGeom>
          <a:solidFill>
            <a:srgbClr val="00B0F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520120" y="699730"/>
            <a:ext cx="2912507" cy="461665"/>
          </a:xfrm>
          <a:prstGeom prst="rect">
            <a:avLst/>
          </a:prstGeom>
          <a:noFill/>
        </p:spPr>
        <p:txBody>
          <a:bodyPr wrap="squar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单击此处 添加标题</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Freeform 20"/>
          <p:cNvSpPr>
            <a:spLocks noEditPoints="1"/>
          </p:cNvSpPr>
          <p:nvPr/>
        </p:nvSpPr>
        <p:spPr bwMode="auto">
          <a:xfrm>
            <a:off x="3359150" y="0"/>
            <a:ext cx="5464175" cy="6853238"/>
          </a:xfrm>
          <a:custGeom>
            <a:avLst/>
            <a:gdLst>
              <a:gd name="T0" fmla="*/ 711 w 1306"/>
              <a:gd name="T1" fmla="*/ 0 h 873"/>
              <a:gd name="T2" fmla="*/ 655 w 1306"/>
              <a:gd name="T3" fmla="*/ 0 h 873"/>
              <a:gd name="T4" fmla="*/ 656 w 1306"/>
              <a:gd name="T5" fmla="*/ 21 h 873"/>
              <a:gd name="T6" fmla="*/ 650 w 1306"/>
              <a:gd name="T7" fmla="*/ 21 h 873"/>
              <a:gd name="T8" fmla="*/ 650 w 1306"/>
              <a:gd name="T9" fmla="*/ 0 h 873"/>
              <a:gd name="T10" fmla="*/ 594 w 1306"/>
              <a:gd name="T11" fmla="*/ 0 h 873"/>
              <a:gd name="T12" fmla="*/ 0 w 1306"/>
              <a:gd name="T13" fmla="*/ 873 h 873"/>
              <a:gd name="T14" fmla="*/ 623 w 1306"/>
              <a:gd name="T15" fmla="*/ 873 h 873"/>
              <a:gd name="T16" fmla="*/ 624 w 1306"/>
              <a:gd name="T17" fmla="*/ 849 h 873"/>
              <a:gd name="T18" fmla="*/ 681 w 1306"/>
              <a:gd name="T19" fmla="*/ 849 h 873"/>
              <a:gd name="T20" fmla="*/ 682 w 1306"/>
              <a:gd name="T21" fmla="*/ 873 h 873"/>
              <a:gd name="T22" fmla="*/ 1306 w 1306"/>
              <a:gd name="T23" fmla="*/ 873 h 873"/>
              <a:gd name="T24" fmla="*/ 711 w 1306"/>
              <a:gd name="T25" fmla="*/ 0 h 873"/>
              <a:gd name="T26" fmla="*/ 649 w 1306"/>
              <a:gd name="T27" fmla="*/ 70 h 873"/>
              <a:gd name="T28" fmla="*/ 656 w 1306"/>
              <a:gd name="T29" fmla="*/ 70 h 873"/>
              <a:gd name="T30" fmla="*/ 657 w 1306"/>
              <a:gd name="T31" fmla="*/ 119 h 873"/>
              <a:gd name="T32" fmla="*/ 648 w 1306"/>
              <a:gd name="T33" fmla="*/ 119 h 873"/>
              <a:gd name="T34" fmla="*/ 649 w 1306"/>
              <a:gd name="T35" fmla="*/ 70 h 873"/>
              <a:gd name="T36" fmla="*/ 647 w 1306"/>
              <a:gd name="T37" fmla="*/ 167 h 873"/>
              <a:gd name="T38" fmla="*/ 658 w 1306"/>
              <a:gd name="T39" fmla="*/ 167 h 873"/>
              <a:gd name="T40" fmla="*/ 659 w 1306"/>
              <a:gd name="T41" fmla="*/ 216 h 873"/>
              <a:gd name="T42" fmla="*/ 646 w 1306"/>
              <a:gd name="T43" fmla="*/ 216 h 873"/>
              <a:gd name="T44" fmla="*/ 647 w 1306"/>
              <a:gd name="T45" fmla="*/ 167 h 873"/>
              <a:gd name="T46" fmla="*/ 645 w 1306"/>
              <a:gd name="T47" fmla="*/ 265 h 873"/>
              <a:gd name="T48" fmla="*/ 660 w 1306"/>
              <a:gd name="T49" fmla="*/ 265 h 873"/>
              <a:gd name="T50" fmla="*/ 662 w 1306"/>
              <a:gd name="T51" fmla="*/ 313 h 873"/>
              <a:gd name="T52" fmla="*/ 644 w 1306"/>
              <a:gd name="T53" fmla="*/ 313 h 873"/>
              <a:gd name="T54" fmla="*/ 645 w 1306"/>
              <a:gd name="T55" fmla="*/ 265 h 873"/>
              <a:gd name="T56" fmla="*/ 642 w 1306"/>
              <a:gd name="T57" fmla="*/ 362 h 873"/>
              <a:gd name="T58" fmla="*/ 663 w 1306"/>
              <a:gd name="T59" fmla="*/ 362 h 873"/>
              <a:gd name="T60" fmla="*/ 664 w 1306"/>
              <a:gd name="T61" fmla="*/ 411 h 873"/>
              <a:gd name="T62" fmla="*/ 641 w 1306"/>
              <a:gd name="T63" fmla="*/ 411 h 873"/>
              <a:gd name="T64" fmla="*/ 642 w 1306"/>
              <a:gd name="T65" fmla="*/ 362 h 873"/>
              <a:gd name="T66" fmla="*/ 639 w 1306"/>
              <a:gd name="T67" fmla="*/ 460 h 873"/>
              <a:gd name="T68" fmla="*/ 666 w 1306"/>
              <a:gd name="T69" fmla="*/ 460 h 873"/>
              <a:gd name="T70" fmla="*/ 668 w 1306"/>
              <a:gd name="T71" fmla="*/ 508 h 873"/>
              <a:gd name="T72" fmla="*/ 638 w 1306"/>
              <a:gd name="T73" fmla="*/ 508 h 873"/>
              <a:gd name="T74" fmla="*/ 639 w 1306"/>
              <a:gd name="T75" fmla="*/ 460 h 873"/>
              <a:gd name="T76" fmla="*/ 636 w 1306"/>
              <a:gd name="T77" fmla="*/ 557 h 873"/>
              <a:gd name="T78" fmla="*/ 669 w 1306"/>
              <a:gd name="T79" fmla="*/ 557 h 873"/>
              <a:gd name="T80" fmla="*/ 671 w 1306"/>
              <a:gd name="T81" fmla="*/ 606 h 873"/>
              <a:gd name="T82" fmla="*/ 634 w 1306"/>
              <a:gd name="T83" fmla="*/ 606 h 873"/>
              <a:gd name="T84" fmla="*/ 636 w 1306"/>
              <a:gd name="T85" fmla="*/ 557 h 873"/>
              <a:gd name="T86" fmla="*/ 632 w 1306"/>
              <a:gd name="T87" fmla="*/ 654 h 873"/>
              <a:gd name="T88" fmla="*/ 673 w 1306"/>
              <a:gd name="T89" fmla="*/ 654 h 873"/>
              <a:gd name="T90" fmla="*/ 675 w 1306"/>
              <a:gd name="T91" fmla="*/ 703 h 873"/>
              <a:gd name="T92" fmla="*/ 630 w 1306"/>
              <a:gd name="T93" fmla="*/ 703 h 873"/>
              <a:gd name="T94" fmla="*/ 632 w 1306"/>
              <a:gd name="T95" fmla="*/ 654 h 873"/>
              <a:gd name="T96" fmla="*/ 626 w 1306"/>
              <a:gd name="T97" fmla="*/ 800 h 873"/>
              <a:gd name="T98" fmla="*/ 628 w 1306"/>
              <a:gd name="T99" fmla="*/ 752 h 873"/>
              <a:gd name="T100" fmla="*/ 677 w 1306"/>
              <a:gd name="T101" fmla="*/ 752 h 873"/>
              <a:gd name="T102" fmla="*/ 679 w 1306"/>
              <a:gd name="T103" fmla="*/ 800 h 873"/>
              <a:gd name="T104" fmla="*/ 626 w 1306"/>
              <a:gd name="T105" fmla="*/ 800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06" h="873">
                <a:moveTo>
                  <a:pt x="711" y="0"/>
                </a:moveTo>
                <a:cubicBezTo>
                  <a:pt x="692" y="0"/>
                  <a:pt x="674" y="0"/>
                  <a:pt x="655" y="0"/>
                </a:cubicBezTo>
                <a:cubicBezTo>
                  <a:pt x="655" y="7"/>
                  <a:pt x="656" y="14"/>
                  <a:pt x="656" y="21"/>
                </a:cubicBezTo>
                <a:cubicBezTo>
                  <a:pt x="654" y="21"/>
                  <a:pt x="652" y="21"/>
                  <a:pt x="650" y="21"/>
                </a:cubicBezTo>
                <a:cubicBezTo>
                  <a:pt x="650" y="14"/>
                  <a:pt x="650" y="7"/>
                  <a:pt x="650" y="0"/>
                </a:cubicBezTo>
                <a:cubicBezTo>
                  <a:pt x="631" y="0"/>
                  <a:pt x="613" y="0"/>
                  <a:pt x="594" y="0"/>
                </a:cubicBezTo>
                <a:cubicBezTo>
                  <a:pt x="502" y="291"/>
                  <a:pt x="304" y="582"/>
                  <a:pt x="0" y="873"/>
                </a:cubicBezTo>
                <a:cubicBezTo>
                  <a:pt x="207" y="873"/>
                  <a:pt x="415" y="873"/>
                  <a:pt x="623" y="873"/>
                </a:cubicBezTo>
                <a:cubicBezTo>
                  <a:pt x="623" y="865"/>
                  <a:pt x="624" y="857"/>
                  <a:pt x="624" y="849"/>
                </a:cubicBezTo>
                <a:cubicBezTo>
                  <a:pt x="643" y="849"/>
                  <a:pt x="662" y="849"/>
                  <a:pt x="681" y="849"/>
                </a:cubicBezTo>
                <a:cubicBezTo>
                  <a:pt x="682" y="857"/>
                  <a:pt x="682" y="865"/>
                  <a:pt x="682" y="873"/>
                </a:cubicBezTo>
                <a:cubicBezTo>
                  <a:pt x="890" y="873"/>
                  <a:pt x="1098" y="873"/>
                  <a:pt x="1306" y="873"/>
                </a:cubicBezTo>
                <a:cubicBezTo>
                  <a:pt x="1002" y="582"/>
                  <a:pt x="803" y="291"/>
                  <a:pt x="711" y="0"/>
                </a:cubicBezTo>
                <a:close/>
                <a:moveTo>
                  <a:pt x="649" y="70"/>
                </a:moveTo>
                <a:cubicBezTo>
                  <a:pt x="651" y="70"/>
                  <a:pt x="654" y="70"/>
                  <a:pt x="656" y="70"/>
                </a:cubicBezTo>
                <a:cubicBezTo>
                  <a:pt x="657" y="86"/>
                  <a:pt x="657" y="103"/>
                  <a:pt x="657" y="119"/>
                </a:cubicBezTo>
                <a:cubicBezTo>
                  <a:pt x="654" y="119"/>
                  <a:pt x="651" y="119"/>
                  <a:pt x="648" y="119"/>
                </a:cubicBezTo>
                <a:cubicBezTo>
                  <a:pt x="648" y="103"/>
                  <a:pt x="649" y="86"/>
                  <a:pt x="649" y="70"/>
                </a:cubicBezTo>
                <a:close/>
                <a:moveTo>
                  <a:pt x="647" y="167"/>
                </a:moveTo>
                <a:cubicBezTo>
                  <a:pt x="651" y="167"/>
                  <a:pt x="655" y="167"/>
                  <a:pt x="658" y="167"/>
                </a:cubicBezTo>
                <a:cubicBezTo>
                  <a:pt x="659" y="184"/>
                  <a:pt x="659" y="200"/>
                  <a:pt x="659" y="216"/>
                </a:cubicBezTo>
                <a:cubicBezTo>
                  <a:pt x="655" y="216"/>
                  <a:pt x="650" y="216"/>
                  <a:pt x="646" y="216"/>
                </a:cubicBezTo>
                <a:cubicBezTo>
                  <a:pt x="646" y="200"/>
                  <a:pt x="647" y="184"/>
                  <a:pt x="647" y="167"/>
                </a:cubicBezTo>
                <a:close/>
                <a:moveTo>
                  <a:pt x="645" y="265"/>
                </a:moveTo>
                <a:cubicBezTo>
                  <a:pt x="650" y="265"/>
                  <a:pt x="655" y="265"/>
                  <a:pt x="660" y="265"/>
                </a:cubicBezTo>
                <a:cubicBezTo>
                  <a:pt x="661" y="281"/>
                  <a:pt x="661" y="297"/>
                  <a:pt x="662" y="313"/>
                </a:cubicBezTo>
                <a:cubicBezTo>
                  <a:pt x="656" y="313"/>
                  <a:pt x="650" y="313"/>
                  <a:pt x="644" y="313"/>
                </a:cubicBezTo>
                <a:cubicBezTo>
                  <a:pt x="644" y="297"/>
                  <a:pt x="644" y="281"/>
                  <a:pt x="645" y="265"/>
                </a:cubicBezTo>
                <a:close/>
                <a:moveTo>
                  <a:pt x="642" y="362"/>
                </a:moveTo>
                <a:cubicBezTo>
                  <a:pt x="649" y="362"/>
                  <a:pt x="656" y="362"/>
                  <a:pt x="663" y="362"/>
                </a:cubicBezTo>
                <a:cubicBezTo>
                  <a:pt x="664" y="378"/>
                  <a:pt x="664" y="395"/>
                  <a:pt x="664" y="411"/>
                </a:cubicBezTo>
                <a:cubicBezTo>
                  <a:pt x="657" y="411"/>
                  <a:pt x="649" y="411"/>
                  <a:pt x="641" y="411"/>
                </a:cubicBezTo>
                <a:cubicBezTo>
                  <a:pt x="641" y="395"/>
                  <a:pt x="642" y="378"/>
                  <a:pt x="642" y="362"/>
                </a:cubicBezTo>
                <a:close/>
                <a:moveTo>
                  <a:pt x="639" y="460"/>
                </a:moveTo>
                <a:cubicBezTo>
                  <a:pt x="648" y="460"/>
                  <a:pt x="657" y="460"/>
                  <a:pt x="666" y="460"/>
                </a:cubicBezTo>
                <a:cubicBezTo>
                  <a:pt x="667" y="476"/>
                  <a:pt x="667" y="492"/>
                  <a:pt x="668" y="508"/>
                </a:cubicBezTo>
                <a:cubicBezTo>
                  <a:pt x="658" y="508"/>
                  <a:pt x="648" y="508"/>
                  <a:pt x="638" y="508"/>
                </a:cubicBezTo>
                <a:cubicBezTo>
                  <a:pt x="638" y="492"/>
                  <a:pt x="639" y="476"/>
                  <a:pt x="639" y="460"/>
                </a:cubicBezTo>
                <a:close/>
                <a:moveTo>
                  <a:pt x="636" y="557"/>
                </a:moveTo>
                <a:cubicBezTo>
                  <a:pt x="647" y="557"/>
                  <a:pt x="658" y="557"/>
                  <a:pt x="669" y="557"/>
                </a:cubicBezTo>
                <a:cubicBezTo>
                  <a:pt x="670" y="573"/>
                  <a:pt x="670" y="589"/>
                  <a:pt x="671" y="606"/>
                </a:cubicBezTo>
                <a:cubicBezTo>
                  <a:pt x="659" y="606"/>
                  <a:pt x="646" y="606"/>
                  <a:pt x="634" y="606"/>
                </a:cubicBezTo>
                <a:cubicBezTo>
                  <a:pt x="635" y="589"/>
                  <a:pt x="635" y="573"/>
                  <a:pt x="636" y="557"/>
                </a:cubicBezTo>
                <a:close/>
                <a:moveTo>
                  <a:pt x="632" y="654"/>
                </a:moveTo>
                <a:cubicBezTo>
                  <a:pt x="646" y="654"/>
                  <a:pt x="659" y="654"/>
                  <a:pt x="673" y="654"/>
                </a:cubicBezTo>
                <a:cubicBezTo>
                  <a:pt x="674" y="670"/>
                  <a:pt x="674" y="687"/>
                  <a:pt x="675" y="703"/>
                </a:cubicBezTo>
                <a:cubicBezTo>
                  <a:pt x="660" y="703"/>
                  <a:pt x="645" y="703"/>
                  <a:pt x="630" y="703"/>
                </a:cubicBezTo>
                <a:cubicBezTo>
                  <a:pt x="631" y="687"/>
                  <a:pt x="632" y="670"/>
                  <a:pt x="632" y="654"/>
                </a:cubicBezTo>
                <a:close/>
                <a:moveTo>
                  <a:pt x="626" y="800"/>
                </a:moveTo>
                <a:cubicBezTo>
                  <a:pt x="627" y="784"/>
                  <a:pt x="628" y="768"/>
                  <a:pt x="628" y="752"/>
                </a:cubicBezTo>
                <a:cubicBezTo>
                  <a:pt x="645" y="752"/>
                  <a:pt x="661" y="752"/>
                  <a:pt x="677" y="752"/>
                </a:cubicBezTo>
                <a:cubicBezTo>
                  <a:pt x="678" y="768"/>
                  <a:pt x="678" y="784"/>
                  <a:pt x="679" y="800"/>
                </a:cubicBezTo>
                <a:cubicBezTo>
                  <a:pt x="661" y="800"/>
                  <a:pt x="644" y="800"/>
                  <a:pt x="626" y="80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sym typeface="Arial" panose="020B0604020202020204" pitchFamily="34" charset="0"/>
            </a:endParaRPr>
          </a:p>
        </p:txBody>
      </p:sp>
      <p:sp>
        <p:nvSpPr>
          <p:cNvPr id="7" name="Freeform 19"/>
          <p:cNvSpPr/>
          <p:nvPr/>
        </p:nvSpPr>
        <p:spPr bwMode="auto">
          <a:xfrm>
            <a:off x="3054350" y="0"/>
            <a:ext cx="2782888" cy="6853238"/>
          </a:xfrm>
          <a:custGeom>
            <a:avLst/>
            <a:gdLst>
              <a:gd name="T0" fmla="*/ 665 w 665"/>
              <a:gd name="T1" fmla="*/ 0 h 873"/>
              <a:gd name="T2" fmla="*/ 661 w 665"/>
              <a:gd name="T3" fmla="*/ 0 h 873"/>
              <a:gd name="T4" fmla="*/ 0 w 665"/>
              <a:gd name="T5" fmla="*/ 873 h 873"/>
              <a:gd name="T6" fmla="*/ 46 w 665"/>
              <a:gd name="T7" fmla="*/ 873 h 873"/>
              <a:gd name="T8" fmla="*/ 665 w 665"/>
              <a:gd name="T9" fmla="*/ 0 h 873"/>
            </a:gdLst>
            <a:ahLst/>
            <a:cxnLst>
              <a:cxn ang="0">
                <a:pos x="T0" y="T1"/>
              </a:cxn>
              <a:cxn ang="0">
                <a:pos x="T2" y="T3"/>
              </a:cxn>
              <a:cxn ang="0">
                <a:pos x="T4" y="T5"/>
              </a:cxn>
              <a:cxn ang="0">
                <a:pos x="T6" y="T7"/>
              </a:cxn>
              <a:cxn ang="0">
                <a:pos x="T8" y="T9"/>
              </a:cxn>
            </a:cxnLst>
            <a:rect l="0" t="0" r="r" b="b"/>
            <a:pathLst>
              <a:path w="665" h="873">
                <a:moveTo>
                  <a:pt x="665" y="0"/>
                </a:moveTo>
                <a:cubicBezTo>
                  <a:pt x="664" y="0"/>
                  <a:pt x="662" y="0"/>
                  <a:pt x="661" y="0"/>
                </a:cubicBezTo>
                <a:cubicBezTo>
                  <a:pt x="558" y="291"/>
                  <a:pt x="338" y="582"/>
                  <a:pt x="0" y="873"/>
                </a:cubicBezTo>
                <a:cubicBezTo>
                  <a:pt x="15" y="873"/>
                  <a:pt x="31" y="873"/>
                  <a:pt x="46" y="873"/>
                </a:cubicBezTo>
                <a:cubicBezTo>
                  <a:pt x="363" y="582"/>
                  <a:pt x="569" y="291"/>
                  <a:pt x="665"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sym typeface="Arial" panose="020B0604020202020204" pitchFamily="34" charset="0"/>
            </a:endParaRPr>
          </a:p>
        </p:txBody>
      </p:sp>
      <p:sp>
        <p:nvSpPr>
          <p:cNvPr id="8" name="Freeform 21"/>
          <p:cNvSpPr/>
          <p:nvPr/>
        </p:nvSpPr>
        <p:spPr bwMode="auto">
          <a:xfrm>
            <a:off x="6343650" y="0"/>
            <a:ext cx="2781300" cy="6853238"/>
          </a:xfrm>
          <a:custGeom>
            <a:avLst/>
            <a:gdLst>
              <a:gd name="T0" fmla="*/ 4 w 665"/>
              <a:gd name="T1" fmla="*/ 0 h 873"/>
              <a:gd name="T2" fmla="*/ 0 w 665"/>
              <a:gd name="T3" fmla="*/ 0 h 873"/>
              <a:gd name="T4" fmla="*/ 619 w 665"/>
              <a:gd name="T5" fmla="*/ 873 h 873"/>
              <a:gd name="T6" fmla="*/ 665 w 665"/>
              <a:gd name="T7" fmla="*/ 873 h 873"/>
              <a:gd name="T8" fmla="*/ 4 w 665"/>
              <a:gd name="T9" fmla="*/ 0 h 873"/>
            </a:gdLst>
            <a:ahLst/>
            <a:cxnLst>
              <a:cxn ang="0">
                <a:pos x="T0" y="T1"/>
              </a:cxn>
              <a:cxn ang="0">
                <a:pos x="T2" y="T3"/>
              </a:cxn>
              <a:cxn ang="0">
                <a:pos x="T4" y="T5"/>
              </a:cxn>
              <a:cxn ang="0">
                <a:pos x="T6" y="T7"/>
              </a:cxn>
              <a:cxn ang="0">
                <a:pos x="T8" y="T9"/>
              </a:cxn>
            </a:cxnLst>
            <a:rect l="0" t="0" r="r" b="b"/>
            <a:pathLst>
              <a:path w="665" h="873">
                <a:moveTo>
                  <a:pt x="4" y="0"/>
                </a:moveTo>
                <a:cubicBezTo>
                  <a:pt x="3" y="0"/>
                  <a:pt x="2" y="0"/>
                  <a:pt x="0" y="0"/>
                </a:cubicBezTo>
                <a:cubicBezTo>
                  <a:pt x="97" y="291"/>
                  <a:pt x="303" y="582"/>
                  <a:pt x="619" y="873"/>
                </a:cubicBezTo>
                <a:cubicBezTo>
                  <a:pt x="635" y="873"/>
                  <a:pt x="650" y="873"/>
                  <a:pt x="665" y="873"/>
                </a:cubicBezTo>
                <a:cubicBezTo>
                  <a:pt x="328" y="582"/>
                  <a:pt x="107" y="291"/>
                  <a:pt x="4"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sym typeface="Arial" panose="020B0604020202020204" pitchFamily="34" charset="0"/>
            </a:endParaRPr>
          </a:p>
        </p:txBody>
      </p:sp>
      <p:sp>
        <p:nvSpPr>
          <p:cNvPr id="9" name="Freeform 23"/>
          <p:cNvSpPr/>
          <p:nvPr/>
        </p:nvSpPr>
        <p:spPr bwMode="auto">
          <a:xfrm>
            <a:off x="4634524" y="3042788"/>
            <a:ext cx="1086859" cy="2624767"/>
          </a:xfrm>
          <a:custGeom>
            <a:avLst/>
            <a:gdLst>
              <a:gd name="T0" fmla="*/ 76 w 76"/>
              <a:gd name="T1" fmla="*/ 80 h 183"/>
              <a:gd name="T2" fmla="*/ 64 w 76"/>
              <a:gd name="T3" fmla="*/ 0 h 183"/>
              <a:gd name="T4" fmla="*/ 17 w 76"/>
              <a:gd name="T5" fmla="*/ 80 h 183"/>
              <a:gd name="T6" fmla="*/ 33 w 76"/>
              <a:gd name="T7" fmla="*/ 80 h 183"/>
              <a:gd name="T8" fmla="*/ 0 w 76"/>
              <a:gd name="T9" fmla="*/ 183 h 183"/>
              <a:gd name="T10" fmla="*/ 38 w 76"/>
              <a:gd name="T11" fmla="*/ 183 h 183"/>
              <a:gd name="T12" fmla="*/ 60 w 76"/>
              <a:gd name="T13" fmla="*/ 80 h 183"/>
              <a:gd name="T14" fmla="*/ 76 w 76"/>
              <a:gd name="T15" fmla="*/ 80 h 1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83">
                <a:moveTo>
                  <a:pt x="76" y="80"/>
                </a:moveTo>
                <a:cubicBezTo>
                  <a:pt x="70" y="53"/>
                  <a:pt x="66" y="26"/>
                  <a:pt x="64" y="0"/>
                </a:cubicBezTo>
                <a:cubicBezTo>
                  <a:pt x="52" y="26"/>
                  <a:pt x="36" y="53"/>
                  <a:pt x="17" y="80"/>
                </a:cubicBezTo>
                <a:cubicBezTo>
                  <a:pt x="22" y="80"/>
                  <a:pt x="27" y="80"/>
                  <a:pt x="33" y="80"/>
                </a:cubicBezTo>
                <a:cubicBezTo>
                  <a:pt x="22" y="114"/>
                  <a:pt x="12" y="149"/>
                  <a:pt x="0" y="183"/>
                </a:cubicBezTo>
                <a:cubicBezTo>
                  <a:pt x="13" y="183"/>
                  <a:pt x="25" y="183"/>
                  <a:pt x="38" y="183"/>
                </a:cubicBezTo>
                <a:cubicBezTo>
                  <a:pt x="46" y="149"/>
                  <a:pt x="53" y="114"/>
                  <a:pt x="60" y="80"/>
                </a:cubicBezTo>
                <a:cubicBezTo>
                  <a:pt x="65" y="80"/>
                  <a:pt x="71" y="80"/>
                  <a:pt x="76" y="80"/>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schemeClr val="bg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0" name="Freeform 24"/>
          <p:cNvSpPr/>
          <p:nvPr/>
        </p:nvSpPr>
        <p:spPr bwMode="auto">
          <a:xfrm>
            <a:off x="6525763" y="3180811"/>
            <a:ext cx="961965" cy="2552909"/>
          </a:xfrm>
          <a:custGeom>
            <a:avLst/>
            <a:gdLst>
              <a:gd name="T0" fmla="*/ 5 w 69"/>
              <a:gd name="T1" fmla="*/ 103 h 183"/>
              <a:gd name="T2" fmla="*/ 61 w 69"/>
              <a:gd name="T3" fmla="*/ 183 h 183"/>
              <a:gd name="T4" fmla="*/ 69 w 69"/>
              <a:gd name="T5" fmla="*/ 103 h 183"/>
              <a:gd name="T6" fmla="*/ 52 w 69"/>
              <a:gd name="T7" fmla="*/ 103 h 183"/>
              <a:gd name="T8" fmla="*/ 20 w 69"/>
              <a:gd name="T9" fmla="*/ 0 h 183"/>
              <a:gd name="T10" fmla="*/ 0 w 69"/>
              <a:gd name="T11" fmla="*/ 0 h 183"/>
              <a:gd name="T12" fmla="*/ 22 w 69"/>
              <a:gd name="T13" fmla="*/ 103 h 183"/>
              <a:gd name="T14" fmla="*/ 5 w 69"/>
              <a:gd name="T15" fmla="*/ 103 h 1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183">
                <a:moveTo>
                  <a:pt x="5" y="103"/>
                </a:moveTo>
                <a:cubicBezTo>
                  <a:pt x="20" y="130"/>
                  <a:pt x="39" y="156"/>
                  <a:pt x="61" y="183"/>
                </a:cubicBezTo>
                <a:cubicBezTo>
                  <a:pt x="66" y="156"/>
                  <a:pt x="69" y="130"/>
                  <a:pt x="69" y="103"/>
                </a:cubicBezTo>
                <a:cubicBezTo>
                  <a:pt x="63" y="103"/>
                  <a:pt x="58" y="103"/>
                  <a:pt x="52" y="103"/>
                </a:cubicBezTo>
                <a:cubicBezTo>
                  <a:pt x="40" y="69"/>
                  <a:pt x="30" y="34"/>
                  <a:pt x="20" y="0"/>
                </a:cubicBezTo>
                <a:cubicBezTo>
                  <a:pt x="13" y="0"/>
                  <a:pt x="7" y="0"/>
                  <a:pt x="0" y="0"/>
                </a:cubicBezTo>
                <a:cubicBezTo>
                  <a:pt x="7" y="34"/>
                  <a:pt x="14" y="69"/>
                  <a:pt x="22" y="103"/>
                </a:cubicBezTo>
                <a:cubicBezTo>
                  <a:pt x="16" y="103"/>
                  <a:pt x="10" y="103"/>
                  <a:pt x="5" y="103"/>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schemeClr val="bg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1" name="Rectangle 5"/>
          <p:cNvSpPr>
            <a:spLocks noChangeArrowheads="1"/>
          </p:cNvSpPr>
          <p:nvPr/>
        </p:nvSpPr>
        <p:spPr bwMode="auto">
          <a:xfrm>
            <a:off x="3561557" y="4432301"/>
            <a:ext cx="82550" cy="1308100"/>
          </a:xfrm>
          <a:prstGeom prst="rect">
            <a:avLst/>
          </a:pr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sym typeface="Arial" panose="020B0604020202020204" pitchFamily="34" charset="0"/>
            </a:endParaRPr>
          </a:p>
        </p:txBody>
      </p:sp>
      <p:sp>
        <p:nvSpPr>
          <p:cNvPr id="12" name="Oval 8"/>
          <p:cNvSpPr>
            <a:spLocks noChangeArrowheads="1"/>
          </p:cNvSpPr>
          <p:nvPr/>
        </p:nvSpPr>
        <p:spPr bwMode="auto">
          <a:xfrm>
            <a:off x="3221038" y="3736976"/>
            <a:ext cx="763588" cy="760413"/>
          </a:xfrm>
          <a:prstGeom prst="ellipse">
            <a:avLst/>
          </a:pr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sym typeface="Arial" panose="020B0604020202020204" pitchFamily="34" charset="0"/>
            </a:endParaRPr>
          </a:p>
        </p:txBody>
      </p:sp>
      <p:sp>
        <p:nvSpPr>
          <p:cNvPr id="13" name="Rectangle 5"/>
          <p:cNvSpPr>
            <a:spLocks noChangeArrowheads="1"/>
          </p:cNvSpPr>
          <p:nvPr/>
        </p:nvSpPr>
        <p:spPr bwMode="auto">
          <a:xfrm>
            <a:off x="4650560" y="2206922"/>
            <a:ext cx="68305" cy="1082379"/>
          </a:xfrm>
          <a:prstGeom prst="rect">
            <a:avLst/>
          </a:pr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sym typeface="Arial" panose="020B0604020202020204" pitchFamily="34" charset="0"/>
            </a:endParaRPr>
          </a:p>
        </p:txBody>
      </p:sp>
      <p:sp>
        <p:nvSpPr>
          <p:cNvPr id="14" name="Oval 8"/>
          <p:cNvSpPr>
            <a:spLocks noChangeArrowheads="1"/>
          </p:cNvSpPr>
          <p:nvPr/>
        </p:nvSpPr>
        <p:spPr bwMode="auto">
          <a:xfrm>
            <a:off x="4368800" y="1631580"/>
            <a:ext cx="631826" cy="629199"/>
          </a:xfrm>
          <a:prstGeom prst="ellipse">
            <a:avLst/>
          </a:pr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sym typeface="Arial" panose="020B0604020202020204" pitchFamily="34" charset="0"/>
            </a:endParaRPr>
          </a:p>
        </p:txBody>
      </p:sp>
      <p:sp>
        <p:nvSpPr>
          <p:cNvPr id="15" name="Rectangle 5"/>
          <p:cNvSpPr>
            <a:spLocks noChangeArrowheads="1"/>
          </p:cNvSpPr>
          <p:nvPr/>
        </p:nvSpPr>
        <p:spPr bwMode="auto">
          <a:xfrm>
            <a:off x="8628857" y="4432301"/>
            <a:ext cx="82550" cy="1308100"/>
          </a:xfrm>
          <a:prstGeom prst="rect">
            <a:avLst/>
          </a:pr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sym typeface="Arial" panose="020B0604020202020204" pitchFamily="34" charset="0"/>
            </a:endParaRPr>
          </a:p>
        </p:txBody>
      </p:sp>
      <p:sp>
        <p:nvSpPr>
          <p:cNvPr id="16" name="Oval 8"/>
          <p:cNvSpPr>
            <a:spLocks noChangeArrowheads="1"/>
          </p:cNvSpPr>
          <p:nvPr/>
        </p:nvSpPr>
        <p:spPr bwMode="auto">
          <a:xfrm>
            <a:off x="8288338" y="3736976"/>
            <a:ext cx="763588" cy="760413"/>
          </a:xfrm>
          <a:prstGeom prst="ellipse">
            <a:avLst/>
          </a:pr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sym typeface="Arial" panose="020B0604020202020204" pitchFamily="34" charset="0"/>
            </a:endParaRPr>
          </a:p>
        </p:txBody>
      </p:sp>
      <p:sp>
        <p:nvSpPr>
          <p:cNvPr id="17" name="Rectangle 5"/>
          <p:cNvSpPr>
            <a:spLocks noChangeArrowheads="1"/>
          </p:cNvSpPr>
          <p:nvPr/>
        </p:nvSpPr>
        <p:spPr bwMode="auto">
          <a:xfrm>
            <a:off x="7558860" y="2206922"/>
            <a:ext cx="68305" cy="1082379"/>
          </a:xfrm>
          <a:prstGeom prst="rect">
            <a:avLst/>
          </a:pr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sym typeface="Arial" panose="020B0604020202020204" pitchFamily="34" charset="0"/>
            </a:endParaRPr>
          </a:p>
        </p:txBody>
      </p:sp>
      <p:sp>
        <p:nvSpPr>
          <p:cNvPr id="18" name="Oval 8"/>
          <p:cNvSpPr>
            <a:spLocks noChangeArrowheads="1"/>
          </p:cNvSpPr>
          <p:nvPr/>
        </p:nvSpPr>
        <p:spPr bwMode="auto">
          <a:xfrm>
            <a:off x="7277100" y="1631580"/>
            <a:ext cx="631826" cy="629199"/>
          </a:xfrm>
          <a:prstGeom prst="ellipse">
            <a:avLst/>
          </a:pr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sym typeface="Arial" panose="020B0604020202020204" pitchFamily="34" charset="0"/>
            </a:endParaRPr>
          </a:p>
        </p:txBody>
      </p:sp>
      <p:sp>
        <p:nvSpPr>
          <p:cNvPr id="19" name="Rectangle 6"/>
          <p:cNvSpPr>
            <a:spLocks noChangeArrowheads="1"/>
          </p:cNvSpPr>
          <p:nvPr/>
        </p:nvSpPr>
        <p:spPr bwMode="auto">
          <a:xfrm>
            <a:off x="3514762" y="4019036"/>
            <a:ext cx="177266" cy="11498"/>
          </a:xfrm>
          <a:prstGeom prst="rect">
            <a:avLst/>
          </a:prstGeom>
          <a:solidFill>
            <a:sysClr val="window" lastClr="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schemeClr val="bg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0" name="Rectangle 7"/>
          <p:cNvSpPr>
            <a:spLocks noChangeArrowheads="1"/>
          </p:cNvSpPr>
          <p:nvPr/>
        </p:nvSpPr>
        <p:spPr bwMode="auto">
          <a:xfrm>
            <a:off x="3514762" y="4068862"/>
            <a:ext cx="142771" cy="12456"/>
          </a:xfrm>
          <a:prstGeom prst="rect">
            <a:avLst/>
          </a:prstGeom>
          <a:solidFill>
            <a:sysClr val="window" lastClr="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schemeClr val="bg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1" name="Rectangle 8"/>
          <p:cNvSpPr>
            <a:spLocks noChangeArrowheads="1"/>
          </p:cNvSpPr>
          <p:nvPr/>
        </p:nvSpPr>
        <p:spPr bwMode="auto">
          <a:xfrm>
            <a:off x="3514762" y="4121563"/>
            <a:ext cx="104444" cy="12456"/>
          </a:xfrm>
          <a:prstGeom prst="rect">
            <a:avLst/>
          </a:prstGeom>
          <a:solidFill>
            <a:sysClr val="window" lastClr="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schemeClr val="bg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nvGrpSpPr>
          <p:cNvPr id="22" name="Group 32"/>
          <p:cNvGrpSpPr/>
          <p:nvPr/>
        </p:nvGrpSpPr>
        <p:grpSpPr>
          <a:xfrm>
            <a:off x="3441939" y="3897345"/>
            <a:ext cx="442687" cy="399568"/>
            <a:chOff x="3355975" y="954088"/>
            <a:chExt cx="733426" cy="661987"/>
          </a:xfrm>
          <a:solidFill>
            <a:sysClr val="window" lastClr="FFFFFF"/>
          </a:solidFill>
        </p:grpSpPr>
        <p:sp>
          <p:nvSpPr>
            <p:cNvPr id="23" name="Freeform 5"/>
            <p:cNvSpPr>
              <a:spLocks noEditPoints="1"/>
            </p:cNvSpPr>
            <p:nvPr/>
          </p:nvSpPr>
          <p:spPr bwMode="auto">
            <a:xfrm>
              <a:off x="3355975" y="954088"/>
              <a:ext cx="534988" cy="661987"/>
            </a:xfrm>
            <a:custGeom>
              <a:avLst/>
              <a:gdLst>
                <a:gd name="T0" fmla="*/ 312 w 337"/>
                <a:gd name="T1" fmla="*/ 392 h 417"/>
                <a:gd name="T2" fmla="*/ 25 w 337"/>
                <a:gd name="T3" fmla="*/ 392 h 417"/>
                <a:gd name="T4" fmla="*/ 25 w 337"/>
                <a:gd name="T5" fmla="*/ 101 h 417"/>
                <a:gd name="T6" fmla="*/ 100 w 337"/>
                <a:gd name="T7" fmla="*/ 101 h 417"/>
                <a:gd name="T8" fmla="*/ 100 w 337"/>
                <a:gd name="T9" fmla="*/ 26 h 417"/>
                <a:gd name="T10" fmla="*/ 312 w 337"/>
                <a:gd name="T11" fmla="*/ 26 h 417"/>
                <a:gd name="T12" fmla="*/ 312 w 337"/>
                <a:gd name="T13" fmla="*/ 134 h 417"/>
                <a:gd name="T14" fmla="*/ 337 w 337"/>
                <a:gd name="T15" fmla="*/ 108 h 417"/>
                <a:gd name="T16" fmla="*/ 337 w 337"/>
                <a:gd name="T17" fmla="*/ 0 h 417"/>
                <a:gd name="T18" fmla="*/ 89 w 337"/>
                <a:gd name="T19" fmla="*/ 0 h 417"/>
                <a:gd name="T20" fmla="*/ 0 w 337"/>
                <a:gd name="T21" fmla="*/ 89 h 417"/>
                <a:gd name="T22" fmla="*/ 0 w 337"/>
                <a:gd name="T23" fmla="*/ 417 h 417"/>
                <a:gd name="T24" fmla="*/ 337 w 337"/>
                <a:gd name="T25" fmla="*/ 417 h 417"/>
                <a:gd name="T26" fmla="*/ 337 w 337"/>
                <a:gd name="T27" fmla="*/ 286 h 417"/>
                <a:gd name="T28" fmla="*/ 312 w 337"/>
                <a:gd name="T29" fmla="*/ 312 h 417"/>
                <a:gd name="T30" fmla="*/ 312 w 337"/>
                <a:gd name="T31" fmla="*/ 392 h 417"/>
                <a:gd name="T32" fmla="*/ 37 w 337"/>
                <a:gd name="T33" fmla="*/ 88 h 417"/>
                <a:gd name="T34" fmla="*/ 88 w 337"/>
                <a:gd name="T35" fmla="*/ 37 h 417"/>
                <a:gd name="T36" fmla="*/ 88 w 337"/>
                <a:gd name="T37" fmla="*/ 88 h 417"/>
                <a:gd name="T38" fmla="*/ 37 w 337"/>
                <a:gd name="T39" fmla="*/ 88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7" h="417">
                  <a:moveTo>
                    <a:pt x="312" y="392"/>
                  </a:moveTo>
                  <a:lnTo>
                    <a:pt x="25" y="392"/>
                  </a:lnTo>
                  <a:lnTo>
                    <a:pt x="25" y="101"/>
                  </a:lnTo>
                  <a:lnTo>
                    <a:pt x="100" y="101"/>
                  </a:lnTo>
                  <a:lnTo>
                    <a:pt x="100" y="26"/>
                  </a:lnTo>
                  <a:lnTo>
                    <a:pt x="312" y="26"/>
                  </a:lnTo>
                  <a:lnTo>
                    <a:pt x="312" y="134"/>
                  </a:lnTo>
                  <a:lnTo>
                    <a:pt x="337" y="108"/>
                  </a:lnTo>
                  <a:lnTo>
                    <a:pt x="337" y="0"/>
                  </a:lnTo>
                  <a:lnTo>
                    <a:pt x="89" y="0"/>
                  </a:lnTo>
                  <a:lnTo>
                    <a:pt x="0" y="89"/>
                  </a:lnTo>
                  <a:lnTo>
                    <a:pt x="0" y="417"/>
                  </a:lnTo>
                  <a:lnTo>
                    <a:pt x="337" y="417"/>
                  </a:lnTo>
                  <a:lnTo>
                    <a:pt x="337" y="286"/>
                  </a:lnTo>
                  <a:lnTo>
                    <a:pt x="312" y="312"/>
                  </a:lnTo>
                  <a:lnTo>
                    <a:pt x="312" y="392"/>
                  </a:lnTo>
                  <a:close/>
                  <a:moveTo>
                    <a:pt x="37" y="88"/>
                  </a:moveTo>
                  <a:lnTo>
                    <a:pt x="88" y="37"/>
                  </a:lnTo>
                  <a:lnTo>
                    <a:pt x="88" y="88"/>
                  </a:lnTo>
                  <a:lnTo>
                    <a:pt x="37" y="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schemeClr val="bg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4" name="Freeform 9"/>
            <p:cNvSpPr>
              <a:spLocks noEditPoints="1"/>
            </p:cNvSpPr>
            <p:nvPr/>
          </p:nvSpPr>
          <p:spPr bwMode="auto">
            <a:xfrm>
              <a:off x="3659188" y="1069975"/>
              <a:ext cx="430213" cy="430212"/>
            </a:xfrm>
            <a:custGeom>
              <a:avLst/>
              <a:gdLst>
                <a:gd name="T0" fmla="*/ 146 w 271"/>
                <a:gd name="T1" fmla="*/ 35 h 271"/>
                <a:gd name="T2" fmla="*/ 121 w 271"/>
                <a:gd name="T3" fmla="*/ 61 h 271"/>
                <a:gd name="T4" fmla="*/ 26 w 271"/>
                <a:gd name="T5" fmla="*/ 156 h 271"/>
                <a:gd name="T6" fmla="*/ 0 w 271"/>
                <a:gd name="T7" fmla="*/ 271 h 271"/>
                <a:gd name="T8" fmla="*/ 115 w 271"/>
                <a:gd name="T9" fmla="*/ 245 h 271"/>
                <a:gd name="T10" fmla="*/ 121 w 271"/>
                <a:gd name="T11" fmla="*/ 239 h 271"/>
                <a:gd name="T12" fmla="*/ 146 w 271"/>
                <a:gd name="T13" fmla="*/ 213 h 271"/>
                <a:gd name="T14" fmla="*/ 271 w 271"/>
                <a:gd name="T15" fmla="*/ 89 h 271"/>
                <a:gd name="T16" fmla="*/ 182 w 271"/>
                <a:gd name="T17" fmla="*/ 0 h 271"/>
                <a:gd name="T18" fmla="*/ 146 w 271"/>
                <a:gd name="T19" fmla="*/ 35 h 271"/>
                <a:gd name="T20" fmla="*/ 226 w 271"/>
                <a:gd name="T21" fmla="*/ 68 h 271"/>
                <a:gd name="T22" fmla="*/ 87 w 271"/>
                <a:gd name="T23" fmla="*/ 207 h 271"/>
                <a:gd name="T24" fmla="*/ 67 w 271"/>
                <a:gd name="T25" fmla="*/ 187 h 271"/>
                <a:gd name="T26" fmla="*/ 206 w 271"/>
                <a:gd name="T27" fmla="*/ 48 h 271"/>
                <a:gd name="T28" fmla="*/ 226 w 271"/>
                <a:gd name="T29" fmla="*/ 68 h 271"/>
                <a:gd name="T30" fmla="*/ 61 w 271"/>
                <a:gd name="T31" fmla="*/ 181 h 271"/>
                <a:gd name="T32" fmla="*/ 43 w 271"/>
                <a:gd name="T33" fmla="*/ 163 h 271"/>
                <a:gd name="T34" fmla="*/ 182 w 271"/>
                <a:gd name="T35" fmla="*/ 24 h 271"/>
                <a:gd name="T36" fmla="*/ 199 w 271"/>
                <a:gd name="T37" fmla="*/ 42 h 271"/>
                <a:gd name="T38" fmla="*/ 61 w 271"/>
                <a:gd name="T39" fmla="*/ 181 h 271"/>
                <a:gd name="T40" fmla="*/ 55 w 271"/>
                <a:gd name="T41" fmla="*/ 187 h 271"/>
                <a:gd name="T42" fmla="*/ 55 w 271"/>
                <a:gd name="T43" fmla="*/ 187 h 271"/>
                <a:gd name="T44" fmla="*/ 87 w 271"/>
                <a:gd name="T45" fmla="*/ 219 h 271"/>
                <a:gd name="T46" fmla="*/ 87 w 271"/>
                <a:gd name="T47" fmla="*/ 219 h 271"/>
                <a:gd name="T48" fmla="*/ 98 w 271"/>
                <a:gd name="T49" fmla="*/ 230 h 271"/>
                <a:gd name="T50" fmla="*/ 56 w 271"/>
                <a:gd name="T51" fmla="*/ 240 h 271"/>
                <a:gd name="T52" fmla="*/ 30 w 271"/>
                <a:gd name="T53" fmla="*/ 215 h 271"/>
                <a:gd name="T54" fmla="*/ 40 w 271"/>
                <a:gd name="T55" fmla="*/ 172 h 271"/>
                <a:gd name="T56" fmla="*/ 55 w 271"/>
                <a:gd name="T57" fmla="*/ 187 h 271"/>
                <a:gd name="T58" fmla="*/ 107 w 271"/>
                <a:gd name="T59" fmla="*/ 227 h 271"/>
                <a:gd name="T60" fmla="*/ 93 w 271"/>
                <a:gd name="T61" fmla="*/ 213 h 271"/>
                <a:gd name="T62" fmla="*/ 232 w 271"/>
                <a:gd name="T63" fmla="*/ 75 h 271"/>
                <a:gd name="T64" fmla="*/ 246 w 271"/>
                <a:gd name="T65" fmla="*/ 89 h 271"/>
                <a:gd name="T66" fmla="*/ 107 w 271"/>
                <a:gd name="T67" fmla="*/ 227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1" h="271">
                  <a:moveTo>
                    <a:pt x="146" y="35"/>
                  </a:moveTo>
                  <a:lnTo>
                    <a:pt x="121" y="61"/>
                  </a:lnTo>
                  <a:lnTo>
                    <a:pt x="26" y="156"/>
                  </a:lnTo>
                  <a:lnTo>
                    <a:pt x="0" y="271"/>
                  </a:lnTo>
                  <a:lnTo>
                    <a:pt x="115" y="245"/>
                  </a:lnTo>
                  <a:lnTo>
                    <a:pt x="121" y="239"/>
                  </a:lnTo>
                  <a:lnTo>
                    <a:pt x="146" y="213"/>
                  </a:lnTo>
                  <a:lnTo>
                    <a:pt x="271" y="89"/>
                  </a:lnTo>
                  <a:lnTo>
                    <a:pt x="182" y="0"/>
                  </a:lnTo>
                  <a:lnTo>
                    <a:pt x="146" y="35"/>
                  </a:lnTo>
                  <a:close/>
                  <a:moveTo>
                    <a:pt x="226" y="68"/>
                  </a:moveTo>
                  <a:lnTo>
                    <a:pt x="87" y="207"/>
                  </a:lnTo>
                  <a:lnTo>
                    <a:pt x="67" y="187"/>
                  </a:lnTo>
                  <a:lnTo>
                    <a:pt x="206" y="48"/>
                  </a:lnTo>
                  <a:lnTo>
                    <a:pt x="226" y="68"/>
                  </a:lnTo>
                  <a:close/>
                  <a:moveTo>
                    <a:pt x="61" y="181"/>
                  </a:moveTo>
                  <a:lnTo>
                    <a:pt x="43" y="163"/>
                  </a:lnTo>
                  <a:lnTo>
                    <a:pt x="182" y="24"/>
                  </a:lnTo>
                  <a:lnTo>
                    <a:pt x="199" y="42"/>
                  </a:lnTo>
                  <a:lnTo>
                    <a:pt x="61" y="181"/>
                  </a:lnTo>
                  <a:close/>
                  <a:moveTo>
                    <a:pt x="55" y="187"/>
                  </a:moveTo>
                  <a:lnTo>
                    <a:pt x="55" y="187"/>
                  </a:lnTo>
                  <a:lnTo>
                    <a:pt x="87" y="219"/>
                  </a:lnTo>
                  <a:lnTo>
                    <a:pt x="87" y="219"/>
                  </a:lnTo>
                  <a:lnTo>
                    <a:pt x="98" y="230"/>
                  </a:lnTo>
                  <a:lnTo>
                    <a:pt x="56" y="240"/>
                  </a:lnTo>
                  <a:lnTo>
                    <a:pt x="30" y="215"/>
                  </a:lnTo>
                  <a:lnTo>
                    <a:pt x="40" y="172"/>
                  </a:lnTo>
                  <a:lnTo>
                    <a:pt x="55" y="187"/>
                  </a:lnTo>
                  <a:close/>
                  <a:moveTo>
                    <a:pt x="107" y="227"/>
                  </a:moveTo>
                  <a:lnTo>
                    <a:pt x="93" y="213"/>
                  </a:lnTo>
                  <a:lnTo>
                    <a:pt x="232" y="75"/>
                  </a:lnTo>
                  <a:lnTo>
                    <a:pt x="246" y="89"/>
                  </a:lnTo>
                  <a:lnTo>
                    <a:pt x="107" y="2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schemeClr val="bg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sp>
        <p:nvSpPr>
          <p:cNvPr id="25" name="Freeform 29"/>
          <p:cNvSpPr>
            <a:spLocks noEditPoints="1"/>
          </p:cNvSpPr>
          <p:nvPr/>
        </p:nvSpPr>
        <p:spPr bwMode="auto">
          <a:xfrm>
            <a:off x="4492730" y="1831895"/>
            <a:ext cx="395062" cy="289993"/>
          </a:xfrm>
          <a:custGeom>
            <a:avLst/>
            <a:gdLst>
              <a:gd name="T0" fmla="*/ 167 w 196"/>
              <a:gd name="T1" fmla="*/ 35 h 144"/>
              <a:gd name="T2" fmla="*/ 153 w 196"/>
              <a:gd name="T3" fmla="*/ 34 h 144"/>
              <a:gd name="T4" fmla="*/ 136 w 196"/>
              <a:gd name="T5" fmla="*/ 28 h 144"/>
              <a:gd name="T6" fmla="*/ 172 w 196"/>
              <a:gd name="T7" fmla="*/ 28 h 144"/>
              <a:gd name="T8" fmla="*/ 167 w 196"/>
              <a:gd name="T9" fmla="*/ 18 h 144"/>
              <a:gd name="T10" fmla="*/ 167 w 196"/>
              <a:gd name="T11" fmla="*/ 11 h 144"/>
              <a:gd name="T12" fmla="*/ 151 w 196"/>
              <a:gd name="T13" fmla="*/ 8 h 144"/>
              <a:gd name="T14" fmla="*/ 136 w 196"/>
              <a:gd name="T15" fmla="*/ 6 h 144"/>
              <a:gd name="T16" fmla="*/ 122 w 196"/>
              <a:gd name="T17" fmla="*/ 7 h 144"/>
              <a:gd name="T18" fmla="*/ 113 w 196"/>
              <a:gd name="T19" fmla="*/ 10 h 144"/>
              <a:gd name="T20" fmla="*/ 105 w 196"/>
              <a:gd name="T21" fmla="*/ 6 h 144"/>
              <a:gd name="T22" fmla="*/ 105 w 196"/>
              <a:gd name="T23" fmla="*/ 0 h 144"/>
              <a:gd name="T24" fmla="*/ 43 w 196"/>
              <a:gd name="T25" fmla="*/ 0 h 144"/>
              <a:gd name="T26" fmla="*/ 0 w 196"/>
              <a:gd name="T27" fmla="*/ 71 h 144"/>
              <a:gd name="T28" fmla="*/ 108 w 196"/>
              <a:gd name="T29" fmla="*/ 132 h 144"/>
              <a:gd name="T30" fmla="*/ 170 w 196"/>
              <a:gd name="T31" fmla="*/ 126 h 144"/>
              <a:gd name="T32" fmla="*/ 167 w 196"/>
              <a:gd name="T33" fmla="*/ 37 h 144"/>
              <a:gd name="T34" fmla="*/ 76 w 196"/>
              <a:gd name="T35" fmla="*/ 109 h 144"/>
              <a:gd name="T36" fmla="*/ 64 w 196"/>
              <a:gd name="T37" fmla="*/ 110 h 144"/>
              <a:gd name="T38" fmla="*/ 37 w 196"/>
              <a:gd name="T39" fmla="*/ 79 h 144"/>
              <a:gd name="T40" fmla="*/ 53 w 196"/>
              <a:gd name="T41" fmla="*/ 76 h 144"/>
              <a:gd name="T42" fmla="*/ 67 w 196"/>
              <a:gd name="T43" fmla="*/ 84 h 144"/>
              <a:gd name="T44" fmla="*/ 54 w 196"/>
              <a:gd name="T45" fmla="*/ 67 h 144"/>
              <a:gd name="T46" fmla="*/ 59 w 196"/>
              <a:gd name="T47" fmla="*/ 30 h 144"/>
              <a:gd name="T48" fmla="*/ 60 w 196"/>
              <a:gd name="T49" fmla="*/ 22 h 144"/>
              <a:gd name="T50" fmla="*/ 73 w 196"/>
              <a:gd name="T51" fmla="*/ 29 h 144"/>
              <a:gd name="T52" fmla="*/ 95 w 196"/>
              <a:gd name="T53" fmla="*/ 52 h 144"/>
              <a:gd name="T54" fmla="*/ 70 w 196"/>
              <a:gd name="T55" fmla="*/ 48 h 144"/>
              <a:gd name="T56" fmla="*/ 82 w 196"/>
              <a:gd name="T57" fmla="*/ 62 h 144"/>
              <a:gd name="T58" fmla="*/ 76 w 196"/>
              <a:gd name="T59" fmla="*/ 102 h 144"/>
              <a:gd name="T60" fmla="*/ 145 w 196"/>
              <a:gd name="T61" fmla="*/ 108 h 144"/>
              <a:gd name="T62" fmla="*/ 137 w 196"/>
              <a:gd name="T63" fmla="*/ 110 h 144"/>
              <a:gd name="T64" fmla="*/ 118 w 196"/>
              <a:gd name="T65" fmla="*/ 87 h 144"/>
              <a:gd name="T66" fmla="*/ 129 w 196"/>
              <a:gd name="T67" fmla="*/ 85 h 144"/>
              <a:gd name="T68" fmla="*/ 139 w 196"/>
              <a:gd name="T69" fmla="*/ 91 h 144"/>
              <a:gd name="T70" fmla="*/ 129 w 196"/>
              <a:gd name="T71" fmla="*/ 79 h 144"/>
              <a:gd name="T72" fmla="*/ 133 w 196"/>
              <a:gd name="T73" fmla="*/ 53 h 144"/>
              <a:gd name="T74" fmla="*/ 134 w 196"/>
              <a:gd name="T75" fmla="*/ 47 h 144"/>
              <a:gd name="T76" fmla="*/ 143 w 196"/>
              <a:gd name="T77" fmla="*/ 52 h 144"/>
              <a:gd name="T78" fmla="*/ 158 w 196"/>
              <a:gd name="T79" fmla="*/ 68 h 144"/>
              <a:gd name="T80" fmla="*/ 141 w 196"/>
              <a:gd name="T81" fmla="*/ 65 h 144"/>
              <a:gd name="T82" fmla="*/ 150 w 196"/>
              <a:gd name="T83" fmla="*/ 75 h 144"/>
              <a:gd name="T84" fmla="*/ 145 w 196"/>
              <a:gd name="T85" fmla="*/ 10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 h="144">
                <a:moveTo>
                  <a:pt x="167" y="37"/>
                </a:moveTo>
                <a:cubicBezTo>
                  <a:pt x="168" y="36"/>
                  <a:pt x="168" y="35"/>
                  <a:pt x="167" y="35"/>
                </a:cubicBezTo>
                <a:cubicBezTo>
                  <a:pt x="167" y="34"/>
                  <a:pt x="167" y="33"/>
                  <a:pt x="167" y="33"/>
                </a:cubicBezTo>
                <a:cubicBezTo>
                  <a:pt x="163" y="33"/>
                  <a:pt x="158" y="34"/>
                  <a:pt x="153" y="34"/>
                </a:cubicBezTo>
                <a:cubicBezTo>
                  <a:pt x="133" y="34"/>
                  <a:pt x="117" y="26"/>
                  <a:pt x="115" y="17"/>
                </a:cubicBezTo>
                <a:cubicBezTo>
                  <a:pt x="122" y="22"/>
                  <a:pt x="132" y="27"/>
                  <a:pt x="136" y="28"/>
                </a:cubicBezTo>
                <a:cubicBezTo>
                  <a:pt x="136" y="28"/>
                  <a:pt x="137" y="28"/>
                  <a:pt x="137" y="28"/>
                </a:cubicBezTo>
                <a:cubicBezTo>
                  <a:pt x="149" y="33"/>
                  <a:pt x="172" y="28"/>
                  <a:pt x="172" y="28"/>
                </a:cubicBezTo>
                <a:cubicBezTo>
                  <a:pt x="172" y="28"/>
                  <a:pt x="173" y="27"/>
                  <a:pt x="171" y="25"/>
                </a:cubicBezTo>
                <a:cubicBezTo>
                  <a:pt x="168" y="22"/>
                  <a:pt x="165" y="21"/>
                  <a:pt x="167" y="18"/>
                </a:cubicBezTo>
                <a:cubicBezTo>
                  <a:pt x="168" y="16"/>
                  <a:pt x="170" y="14"/>
                  <a:pt x="169" y="12"/>
                </a:cubicBezTo>
                <a:cubicBezTo>
                  <a:pt x="169" y="12"/>
                  <a:pt x="168" y="11"/>
                  <a:pt x="167" y="11"/>
                </a:cubicBezTo>
                <a:cubicBezTo>
                  <a:pt x="163" y="11"/>
                  <a:pt x="157" y="12"/>
                  <a:pt x="157" y="12"/>
                </a:cubicBezTo>
                <a:cubicBezTo>
                  <a:pt x="157" y="12"/>
                  <a:pt x="156" y="9"/>
                  <a:pt x="151" y="8"/>
                </a:cubicBezTo>
                <a:cubicBezTo>
                  <a:pt x="147" y="7"/>
                  <a:pt x="140" y="5"/>
                  <a:pt x="136" y="5"/>
                </a:cubicBezTo>
                <a:cubicBezTo>
                  <a:pt x="136" y="5"/>
                  <a:pt x="136" y="6"/>
                  <a:pt x="136" y="6"/>
                </a:cubicBezTo>
                <a:cubicBezTo>
                  <a:pt x="133" y="7"/>
                  <a:pt x="129" y="10"/>
                  <a:pt x="125" y="9"/>
                </a:cubicBezTo>
                <a:cubicBezTo>
                  <a:pt x="123" y="8"/>
                  <a:pt x="122" y="8"/>
                  <a:pt x="122" y="7"/>
                </a:cubicBezTo>
                <a:cubicBezTo>
                  <a:pt x="120" y="7"/>
                  <a:pt x="119" y="6"/>
                  <a:pt x="117" y="7"/>
                </a:cubicBezTo>
                <a:cubicBezTo>
                  <a:pt x="113" y="7"/>
                  <a:pt x="113" y="10"/>
                  <a:pt x="113" y="10"/>
                </a:cubicBezTo>
                <a:cubicBezTo>
                  <a:pt x="113" y="10"/>
                  <a:pt x="112" y="10"/>
                  <a:pt x="112" y="10"/>
                </a:cubicBezTo>
                <a:cubicBezTo>
                  <a:pt x="110" y="8"/>
                  <a:pt x="107" y="7"/>
                  <a:pt x="105" y="6"/>
                </a:cubicBezTo>
                <a:cubicBezTo>
                  <a:pt x="106" y="5"/>
                  <a:pt x="106" y="4"/>
                  <a:pt x="104" y="3"/>
                </a:cubicBezTo>
                <a:cubicBezTo>
                  <a:pt x="105" y="2"/>
                  <a:pt x="105" y="1"/>
                  <a:pt x="105" y="0"/>
                </a:cubicBezTo>
                <a:cubicBezTo>
                  <a:pt x="96" y="2"/>
                  <a:pt x="85" y="3"/>
                  <a:pt x="73" y="3"/>
                </a:cubicBezTo>
                <a:cubicBezTo>
                  <a:pt x="62" y="3"/>
                  <a:pt x="51" y="2"/>
                  <a:pt x="43" y="0"/>
                </a:cubicBezTo>
                <a:cubicBezTo>
                  <a:pt x="42" y="2"/>
                  <a:pt x="41" y="4"/>
                  <a:pt x="41" y="5"/>
                </a:cubicBezTo>
                <a:cubicBezTo>
                  <a:pt x="17" y="17"/>
                  <a:pt x="0" y="42"/>
                  <a:pt x="0" y="71"/>
                </a:cubicBezTo>
                <a:cubicBezTo>
                  <a:pt x="0" y="93"/>
                  <a:pt x="10" y="113"/>
                  <a:pt x="26" y="127"/>
                </a:cubicBezTo>
                <a:cubicBezTo>
                  <a:pt x="43" y="142"/>
                  <a:pt x="89" y="144"/>
                  <a:pt x="108" y="132"/>
                </a:cubicBezTo>
                <a:cubicBezTo>
                  <a:pt x="111" y="131"/>
                  <a:pt x="114" y="128"/>
                  <a:pt x="117" y="126"/>
                </a:cubicBezTo>
                <a:cubicBezTo>
                  <a:pt x="132" y="133"/>
                  <a:pt x="158" y="133"/>
                  <a:pt x="170" y="126"/>
                </a:cubicBezTo>
                <a:cubicBezTo>
                  <a:pt x="184" y="118"/>
                  <a:pt x="196" y="100"/>
                  <a:pt x="196" y="83"/>
                </a:cubicBezTo>
                <a:cubicBezTo>
                  <a:pt x="196" y="62"/>
                  <a:pt x="184" y="45"/>
                  <a:pt x="167" y="37"/>
                </a:cubicBezTo>
                <a:close/>
                <a:moveTo>
                  <a:pt x="76" y="102"/>
                </a:moveTo>
                <a:cubicBezTo>
                  <a:pt x="76" y="109"/>
                  <a:pt x="76" y="109"/>
                  <a:pt x="76" y="109"/>
                </a:cubicBezTo>
                <a:cubicBezTo>
                  <a:pt x="76" y="109"/>
                  <a:pt x="76" y="110"/>
                  <a:pt x="75" y="110"/>
                </a:cubicBezTo>
                <a:cubicBezTo>
                  <a:pt x="64" y="110"/>
                  <a:pt x="64" y="110"/>
                  <a:pt x="64" y="110"/>
                </a:cubicBezTo>
                <a:cubicBezTo>
                  <a:pt x="63" y="110"/>
                  <a:pt x="63" y="109"/>
                  <a:pt x="63" y="102"/>
                </a:cubicBezTo>
                <a:cubicBezTo>
                  <a:pt x="47" y="101"/>
                  <a:pt x="38" y="93"/>
                  <a:pt x="37" y="79"/>
                </a:cubicBezTo>
                <a:cubicBezTo>
                  <a:pt x="37" y="78"/>
                  <a:pt x="38" y="78"/>
                  <a:pt x="38" y="78"/>
                </a:cubicBezTo>
                <a:cubicBezTo>
                  <a:pt x="53" y="76"/>
                  <a:pt x="53" y="76"/>
                  <a:pt x="53" y="76"/>
                </a:cubicBezTo>
                <a:cubicBezTo>
                  <a:pt x="54" y="76"/>
                  <a:pt x="54" y="76"/>
                  <a:pt x="55" y="77"/>
                </a:cubicBezTo>
                <a:cubicBezTo>
                  <a:pt x="56" y="84"/>
                  <a:pt x="63" y="84"/>
                  <a:pt x="67" y="84"/>
                </a:cubicBezTo>
                <a:cubicBezTo>
                  <a:pt x="69" y="83"/>
                  <a:pt x="70" y="82"/>
                  <a:pt x="70" y="81"/>
                </a:cubicBezTo>
                <a:cubicBezTo>
                  <a:pt x="71" y="77"/>
                  <a:pt x="68" y="73"/>
                  <a:pt x="54" y="67"/>
                </a:cubicBezTo>
                <a:cubicBezTo>
                  <a:pt x="44" y="62"/>
                  <a:pt x="39" y="60"/>
                  <a:pt x="39" y="52"/>
                </a:cubicBezTo>
                <a:cubicBezTo>
                  <a:pt x="38" y="43"/>
                  <a:pt x="45" y="33"/>
                  <a:pt x="59" y="30"/>
                </a:cubicBezTo>
                <a:cubicBezTo>
                  <a:pt x="59" y="23"/>
                  <a:pt x="59" y="23"/>
                  <a:pt x="59" y="23"/>
                </a:cubicBezTo>
                <a:cubicBezTo>
                  <a:pt x="59" y="23"/>
                  <a:pt x="60" y="22"/>
                  <a:pt x="60" y="22"/>
                </a:cubicBezTo>
                <a:cubicBezTo>
                  <a:pt x="71" y="22"/>
                  <a:pt x="71" y="22"/>
                  <a:pt x="71" y="22"/>
                </a:cubicBezTo>
                <a:cubicBezTo>
                  <a:pt x="72" y="22"/>
                  <a:pt x="72" y="22"/>
                  <a:pt x="73" y="29"/>
                </a:cubicBezTo>
                <a:cubicBezTo>
                  <a:pt x="87" y="31"/>
                  <a:pt x="96" y="40"/>
                  <a:pt x="96" y="50"/>
                </a:cubicBezTo>
                <a:cubicBezTo>
                  <a:pt x="96" y="51"/>
                  <a:pt x="96" y="51"/>
                  <a:pt x="95" y="52"/>
                </a:cubicBezTo>
                <a:cubicBezTo>
                  <a:pt x="79" y="53"/>
                  <a:pt x="79" y="53"/>
                  <a:pt x="79" y="53"/>
                </a:cubicBezTo>
                <a:cubicBezTo>
                  <a:pt x="79" y="53"/>
                  <a:pt x="78" y="47"/>
                  <a:pt x="70" y="48"/>
                </a:cubicBezTo>
                <a:cubicBezTo>
                  <a:pt x="67" y="48"/>
                  <a:pt x="67" y="50"/>
                  <a:pt x="67" y="51"/>
                </a:cubicBezTo>
                <a:cubicBezTo>
                  <a:pt x="67" y="55"/>
                  <a:pt x="72" y="57"/>
                  <a:pt x="82" y="62"/>
                </a:cubicBezTo>
                <a:cubicBezTo>
                  <a:pt x="92" y="67"/>
                  <a:pt x="97" y="71"/>
                  <a:pt x="98" y="79"/>
                </a:cubicBezTo>
                <a:cubicBezTo>
                  <a:pt x="98" y="90"/>
                  <a:pt x="90" y="99"/>
                  <a:pt x="76" y="102"/>
                </a:cubicBezTo>
                <a:close/>
                <a:moveTo>
                  <a:pt x="145" y="104"/>
                </a:moveTo>
                <a:cubicBezTo>
                  <a:pt x="145" y="108"/>
                  <a:pt x="145" y="108"/>
                  <a:pt x="145" y="108"/>
                </a:cubicBezTo>
                <a:cubicBezTo>
                  <a:pt x="145" y="109"/>
                  <a:pt x="145" y="109"/>
                  <a:pt x="145" y="109"/>
                </a:cubicBezTo>
                <a:cubicBezTo>
                  <a:pt x="137" y="110"/>
                  <a:pt x="137" y="110"/>
                  <a:pt x="137" y="110"/>
                </a:cubicBezTo>
                <a:cubicBezTo>
                  <a:pt x="136" y="110"/>
                  <a:pt x="136" y="109"/>
                  <a:pt x="136" y="104"/>
                </a:cubicBezTo>
                <a:cubicBezTo>
                  <a:pt x="124" y="103"/>
                  <a:pt x="118" y="97"/>
                  <a:pt x="118" y="87"/>
                </a:cubicBezTo>
                <a:cubicBezTo>
                  <a:pt x="118" y="87"/>
                  <a:pt x="118" y="87"/>
                  <a:pt x="119" y="87"/>
                </a:cubicBezTo>
                <a:cubicBezTo>
                  <a:pt x="129" y="85"/>
                  <a:pt x="129" y="85"/>
                  <a:pt x="129" y="85"/>
                </a:cubicBezTo>
                <a:cubicBezTo>
                  <a:pt x="130" y="85"/>
                  <a:pt x="130" y="86"/>
                  <a:pt x="130" y="86"/>
                </a:cubicBezTo>
                <a:cubicBezTo>
                  <a:pt x="131" y="91"/>
                  <a:pt x="136" y="91"/>
                  <a:pt x="139" y="91"/>
                </a:cubicBezTo>
                <a:cubicBezTo>
                  <a:pt x="140" y="90"/>
                  <a:pt x="141" y="90"/>
                  <a:pt x="141" y="89"/>
                </a:cubicBezTo>
                <a:cubicBezTo>
                  <a:pt x="142" y="86"/>
                  <a:pt x="140" y="83"/>
                  <a:pt x="129" y="79"/>
                </a:cubicBezTo>
                <a:cubicBezTo>
                  <a:pt x="123" y="76"/>
                  <a:pt x="119" y="74"/>
                  <a:pt x="119" y="68"/>
                </a:cubicBezTo>
                <a:cubicBezTo>
                  <a:pt x="118" y="62"/>
                  <a:pt x="124" y="55"/>
                  <a:pt x="133" y="53"/>
                </a:cubicBezTo>
                <a:cubicBezTo>
                  <a:pt x="133" y="48"/>
                  <a:pt x="133" y="48"/>
                  <a:pt x="133" y="48"/>
                </a:cubicBezTo>
                <a:cubicBezTo>
                  <a:pt x="133" y="48"/>
                  <a:pt x="134" y="47"/>
                  <a:pt x="134" y="47"/>
                </a:cubicBezTo>
                <a:cubicBezTo>
                  <a:pt x="142" y="47"/>
                  <a:pt x="142" y="47"/>
                  <a:pt x="142" y="47"/>
                </a:cubicBezTo>
                <a:cubicBezTo>
                  <a:pt x="143" y="47"/>
                  <a:pt x="143" y="47"/>
                  <a:pt x="143" y="52"/>
                </a:cubicBezTo>
                <a:cubicBezTo>
                  <a:pt x="153" y="53"/>
                  <a:pt x="159" y="60"/>
                  <a:pt x="160" y="67"/>
                </a:cubicBezTo>
                <a:cubicBezTo>
                  <a:pt x="160" y="68"/>
                  <a:pt x="159" y="68"/>
                  <a:pt x="158" y="68"/>
                </a:cubicBezTo>
                <a:cubicBezTo>
                  <a:pt x="147" y="69"/>
                  <a:pt x="147" y="69"/>
                  <a:pt x="147" y="69"/>
                </a:cubicBezTo>
                <a:cubicBezTo>
                  <a:pt x="147" y="69"/>
                  <a:pt x="147" y="65"/>
                  <a:pt x="141" y="65"/>
                </a:cubicBezTo>
                <a:cubicBezTo>
                  <a:pt x="139" y="66"/>
                  <a:pt x="139" y="67"/>
                  <a:pt x="139" y="68"/>
                </a:cubicBezTo>
                <a:cubicBezTo>
                  <a:pt x="139" y="70"/>
                  <a:pt x="142" y="72"/>
                  <a:pt x="150" y="75"/>
                </a:cubicBezTo>
                <a:cubicBezTo>
                  <a:pt x="157" y="79"/>
                  <a:pt x="160" y="82"/>
                  <a:pt x="161" y="87"/>
                </a:cubicBezTo>
                <a:cubicBezTo>
                  <a:pt x="161" y="96"/>
                  <a:pt x="155" y="102"/>
                  <a:pt x="145" y="104"/>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schemeClr val="bg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6" name="Freeform 30"/>
          <p:cNvSpPr/>
          <p:nvPr/>
        </p:nvSpPr>
        <p:spPr bwMode="auto">
          <a:xfrm>
            <a:off x="4533077" y="1748680"/>
            <a:ext cx="215183" cy="80694"/>
          </a:xfrm>
          <a:custGeom>
            <a:avLst/>
            <a:gdLst>
              <a:gd name="T0" fmla="*/ 26 w 107"/>
              <a:gd name="T1" fmla="*/ 38 h 40"/>
              <a:gd name="T2" fmla="*/ 50 w 107"/>
              <a:gd name="T3" fmla="*/ 40 h 40"/>
              <a:gd name="T4" fmla="*/ 84 w 107"/>
              <a:gd name="T5" fmla="*/ 37 h 40"/>
              <a:gd name="T6" fmla="*/ 107 w 107"/>
              <a:gd name="T7" fmla="*/ 25 h 40"/>
              <a:gd name="T8" fmla="*/ 102 w 107"/>
              <a:gd name="T9" fmla="*/ 20 h 40"/>
              <a:gd name="T10" fmla="*/ 93 w 107"/>
              <a:gd name="T11" fmla="*/ 12 h 40"/>
              <a:gd name="T12" fmla="*/ 95 w 107"/>
              <a:gd name="T13" fmla="*/ 1 h 40"/>
              <a:gd name="T14" fmla="*/ 91 w 107"/>
              <a:gd name="T15" fmla="*/ 1 h 40"/>
              <a:gd name="T16" fmla="*/ 75 w 107"/>
              <a:gd name="T17" fmla="*/ 7 h 40"/>
              <a:gd name="T18" fmla="*/ 64 w 107"/>
              <a:gd name="T19" fmla="*/ 3 h 40"/>
              <a:gd name="T20" fmla="*/ 40 w 107"/>
              <a:gd name="T21" fmla="*/ 5 h 40"/>
              <a:gd name="T22" fmla="*/ 39 w 107"/>
              <a:gd name="T23" fmla="*/ 6 h 40"/>
              <a:gd name="T24" fmla="*/ 23 w 107"/>
              <a:gd name="T25" fmla="*/ 16 h 40"/>
              <a:gd name="T26" fmla="*/ 17 w 107"/>
              <a:gd name="T27" fmla="*/ 15 h 40"/>
              <a:gd name="T28" fmla="*/ 10 w 107"/>
              <a:gd name="T29" fmla="*/ 16 h 40"/>
              <a:gd name="T30" fmla="*/ 5 w 107"/>
              <a:gd name="T31" fmla="*/ 23 h 40"/>
              <a:gd name="T32" fmla="*/ 0 w 107"/>
              <a:gd name="T33" fmla="*/ 28 h 40"/>
              <a:gd name="T34" fmla="*/ 27 w 107"/>
              <a:gd name="T35" fmla="*/ 38 h 40"/>
              <a:gd name="T36" fmla="*/ 26 w 107"/>
              <a:gd name="T37" fmla="*/ 3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7" h="40">
                <a:moveTo>
                  <a:pt x="26" y="38"/>
                </a:moveTo>
                <a:cubicBezTo>
                  <a:pt x="33" y="40"/>
                  <a:pt x="42" y="40"/>
                  <a:pt x="50" y="40"/>
                </a:cubicBezTo>
                <a:cubicBezTo>
                  <a:pt x="63" y="40"/>
                  <a:pt x="74" y="39"/>
                  <a:pt x="84" y="37"/>
                </a:cubicBezTo>
                <a:cubicBezTo>
                  <a:pt x="107" y="25"/>
                  <a:pt x="107" y="25"/>
                  <a:pt x="107" y="25"/>
                </a:cubicBezTo>
                <a:cubicBezTo>
                  <a:pt x="107" y="25"/>
                  <a:pt x="107" y="22"/>
                  <a:pt x="102" y="20"/>
                </a:cubicBezTo>
                <a:cubicBezTo>
                  <a:pt x="98" y="17"/>
                  <a:pt x="92" y="16"/>
                  <a:pt x="93" y="12"/>
                </a:cubicBezTo>
                <a:cubicBezTo>
                  <a:pt x="94" y="8"/>
                  <a:pt x="96" y="3"/>
                  <a:pt x="95" y="1"/>
                </a:cubicBezTo>
                <a:cubicBezTo>
                  <a:pt x="94" y="0"/>
                  <a:pt x="93" y="0"/>
                  <a:pt x="91" y="1"/>
                </a:cubicBezTo>
                <a:cubicBezTo>
                  <a:pt x="84" y="2"/>
                  <a:pt x="75" y="7"/>
                  <a:pt x="75" y="7"/>
                </a:cubicBezTo>
                <a:cubicBezTo>
                  <a:pt x="75" y="7"/>
                  <a:pt x="73" y="3"/>
                  <a:pt x="64" y="3"/>
                </a:cubicBezTo>
                <a:cubicBezTo>
                  <a:pt x="57" y="3"/>
                  <a:pt x="45" y="3"/>
                  <a:pt x="40" y="5"/>
                </a:cubicBezTo>
                <a:cubicBezTo>
                  <a:pt x="39" y="5"/>
                  <a:pt x="39" y="6"/>
                  <a:pt x="39" y="6"/>
                </a:cubicBezTo>
                <a:cubicBezTo>
                  <a:pt x="36" y="8"/>
                  <a:pt x="30" y="16"/>
                  <a:pt x="23" y="16"/>
                </a:cubicBezTo>
                <a:cubicBezTo>
                  <a:pt x="21" y="16"/>
                  <a:pt x="19" y="15"/>
                  <a:pt x="17" y="15"/>
                </a:cubicBezTo>
                <a:cubicBezTo>
                  <a:pt x="15" y="14"/>
                  <a:pt x="14" y="14"/>
                  <a:pt x="10" y="16"/>
                </a:cubicBezTo>
                <a:cubicBezTo>
                  <a:pt x="5" y="19"/>
                  <a:pt x="5" y="23"/>
                  <a:pt x="5" y="23"/>
                </a:cubicBezTo>
                <a:cubicBezTo>
                  <a:pt x="5" y="23"/>
                  <a:pt x="0" y="22"/>
                  <a:pt x="0" y="28"/>
                </a:cubicBezTo>
                <a:cubicBezTo>
                  <a:pt x="15" y="35"/>
                  <a:pt x="27" y="38"/>
                  <a:pt x="27" y="38"/>
                </a:cubicBezTo>
                <a:cubicBezTo>
                  <a:pt x="27" y="38"/>
                  <a:pt x="26" y="38"/>
                  <a:pt x="26" y="38"/>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schemeClr val="bg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7" name="Freeform 6"/>
          <p:cNvSpPr>
            <a:spLocks noEditPoints="1"/>
          </p:cNvSpPr>
          <p:nvPr/>
        </p:nvSpPr>
        <p:spPr bwMode="auto">
          <a:xfrm>
            <a:off x="8769698" y="4046455"/>
            <a:ext cx="75252" cy="100336"/>
          </a:xfrm>
          <a:custGeom>
            <a:avLst/>
            <a:gdLst>
              <a:gd name="T0" fmla="*/ 11 w 24"/>
              <a:gd name="T1" fmla="*/ 2 h 32"/>
              <a:gd name="T2" fmla="*/ 8 w 24"/>
              <a:gd name="T3" fmla="*/ 0 h 32"/>
              <a:gd name="T4" fmla="*/ 4 w 24"/>
              <a:gd name="T5" fmla="*/ 0 h 32"/>
              <a:gd name="T6" fmla="*/ 0 w 24"/>
              <a:gd name="T7" fmla="*/ 4 h 32"/>
              <a:gd name="T8" fmla="*/ 0 w 24"/>
              <a:gd name="T9" fmla="*/ 28 h 32"/>
              <a:gd name="T10" fmla="*/ 4 w 24"/>
              <a:gd name="T11" fmla="*/ 32 h 32"/>
              <a:gd name="T12" fmla="*/ 20 w 24"/>
              <a:gd name="T13" fmla="*/ 32 h 32"/>
              <a:gd name="T14" fmla="*/ 24 w 24"/>
              <a:gd name="T15" fmla="*/ 28 h 32"/>
              <a:gd name="T16" fmla="*/ 24 w 24"/>
              <a:gd name="T17" fmla="*/ 22 h 32"/>
              <a:gd name="T18" fmla="*/ 23 w 24"/>
              <a:gd name="T19" fmla="*/ 20 h 32"/>
              <a:gd name="T20" fmla="*/ 11 w 24"/>
              <a:gd name="T21" fmla="*/ 2 h 32"/>
              <a:gd name="T22" fmla="*/ 20 w 24"/>
              <a:gd name="T23" fmla="*/ 28 h 32"/>
              <a:gd name="T24" fmla="*/ 4 w 24"/>
              <a:gd name="T25" fmla="*/ 28 h 32"/>
              <a:gd name="T26" fmla="*/ 4 w 24"/>
              <a:gd name="T27" fmla="*/ 4 h 32"/>
              <a:gd name="T28" fmla="*/ 8 w 24"/>
              <a:gd name="T29" fmla="*/ 4 h 32"/>
              <a:gd name="T30" fmla="*/ 20 w 24"/>
              <a:gd name="T31" fmla="*/ 22 h 32"/>
              <a:gd name="T32" fmla="*/ 20 w 24"/>
              <a:gd name="T33"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32">
                <a:moveTo>
                  <a:pt x="11" y="2"/>
                </a:moveTo>
                <a:cubicBezTo>
                  <a:pt x="11" y="1"/>
                  <a:pt x="9" y="0"/>
                  <a:pt x="8" y="0"/>
                </a:cubicBezTo>
                <a:cubicBezTo>
                  <a:pt x="4" y="0"/>
                  <a:pt x="4" y="0"/>
                  <a:pt x="4" y="0"/>
                </a:cubicBezTo>
                <a:cubicBezTo>
                  <a:pt x="2" y="0"/>
                  <a:pt x="0" y="2"/>
                  <a:pt x="0" y="4"/>
                </a:cubicBezTo>
                <a:cubicBezTo>
                  <a:pt x="0" y="28"/>
                  <a:pt x="0" y="28"/>
                  <a:pt x="0" y="28"/>
                </a:cubicBezTo>
                <a:cubicBezTo>
                  <a:pt x="0" y="30"/>
                  <a:pt x="2" y="32"/>
                  <a:pt x="4" y="32"/>
                </a:cubicBezTo>
                <a:cubicBezTo>
                  <a:pt x="20" y="32"/>
                  <a:pt x="20" y="32"/>
                  <a:pt x="20" y="32"/>
                </a:cubicBezTo>
                <a:cubicBezTo>
                  <a:pt x="22" y="32"/>
                  <a:pt x="24" y="30"/>
                  <a:pt x="24" y="28"/>
                </a:cubicBezTo>
                <a:cubicBezTo>
                  <a:pt x="24" y="22"/>
                  <a:pt x="24" y="22"/>
                  <a:pt x="24" y="22"/>
                </a:cubicBezTo>
                <a:cubicBezTo>
                  <a:pt x="24" y="21"/>
                  <a:pt x="24" y="20"/>
                  <a:pt x="23" y="20"/>
                </a:cubicBezTo>
                <a:lnTo>
                  <a:pt x="11" y="2"/>
                </a:lnTo>
                <a:close/>
                <a:moveTo>
                  <a:pt x="20" y="28"/>
                </a:moveTo>
                <a:cubicBezTo>
                  <a:pt x="4" y="28"/>
                  <a:pt x="4" y="28"/>
                  <a:pt x="4" y="28"/>
                </a:cubicBezTo>
                <a:cubicBezTo>
                  <a:pt x="4" y="4"/>
                  <a:pt x="4" y="4"/>
                  <a:pt x="4" y="4"/>
                </a:cubicBezTo>
                <a:cubicBezTo>
                  <a:pt x="8" y="4"/>
                  <a:pt x="8" y="4"/>
                  <a:pt x="8" y="4"/>
                </a:cubicBezTo>
                <a:cubicBezTo>
                  <a:pt x="20" y="22"/>
                  <a:pt x="20" y="22"/>
                  <a:pt x="20" y="22"/>
                </a:cubicBezTo>
                <a:lnTo>
                  <a:pt x="20" y="28"/>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schemeClr val="bg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8" name="Freeform 7"/>
          <p:cNvSpPr>
            <a:spLocks noEditPoints="1"/>
          </p:cNvSpPr>
          <p:nvPr/>
        </p:nvSpPr>
        <p:spPr bwMode="auto">
          <a:xfrm>
            <a:off x="8495094" y="3947440"/>
            <a:ext cx="400024" cy="324772"/>
          </a:xfrm>
          <a:custGeom>
            <a:avLst/>
            <a:gdLst>
              <a:gd name="T0" fmla="*/ 126 w 128"/>
              <a:gd name="T1" fmla="*/ 49 h 104"/>
              <a:gd name="T2" fmla="*/ 110 w 128"/>
              <a:gd name="T3" fmla="*/ 25 h 104"/>
              <a:gd name="T4" fmla="*/ 100 w 128"/>
              <a:gd name="T5" fmla="*/ 20 h 104"/>
              <a:gd name="T6" fmla="*/ 84 w 128"/>
              <a:gd name="T7" fmla="*/ 20 h 104"/>
              <a:gd name="T8" fmla="*/ 84 w 128"/>
              <a:gd name="T9" fmla="*/ 12 h 104"/>
              <a:gd name="T10" fmla="*/ 72 w 128"/>
              <a:gd name="T11" fmla="*/ 0 h 104"/>
              <a:gd name="T12" fmla="*/ 12 w 128"/>
              <a:gd name="T13" fmla="*/ 0 h 104"/>
              <a:gd name="T14" fmla="*/ 0 w 128"/>
              <a:gd name="T15" fmla="*/ 12 h 104"/>
              <a:gd name="T16" fmla="*/ 0 w 128"/>
              <a:gd name="T17" fmla="*/ 56 h 104"/>
              <a:gd name="T18" fmla="*/ 12 w 128"/>
              <a:gd name="T19" fmla="*/ 68 h 104"/>
              <a:gd name="T20" fmla="*/ 12 w 128"/>
              <a:gd name="T21" fmla="*/ 68 h 104"/>
              <a:gd name="T22" fmla="*/ 12 w 128"/>
              <a:gd name="T23" fmla="*/ 80 h 104"/>
              <a:gd name="T24" fmla="*/ 24 w 128"/>
              <a:gd name="T25" fmla="*/ 92 h 104"/>
              <a:gd name="T26" fmla="*/ 29 w 128"/>
              <a:gd name="T27" fmla="*/ 92 h 104"/>
              <a:gd name="T28" fmla="*/ 44 w 128"/>
              <a:gd name="T29" fmla="*/ 104 h 104"/>
              <a:gd name="T30" fmla="*/ 59 w 128"/>
              <a:gd name="T31" fmla="*/ 92 h 104"/>
              <a:gd name="T32" fmla="*/ 81 w 128"/>
              <a:gd name="T33" fmla="*/ 92 h 104"/>
              <a:gd name="T34" fmla="*/ 96 w 128"/>
              <a:gd name="T35" fmla="*/ 104 h 104"/>
              <a:gd name="T36" fmla="*/ 111 w 128"/>
              <a:gd name="T37" fmla="*/ 92 h 104"/>
              <a:gd name="T38" fmla="*/ 116 w 128"/>
              <a:gd name="T39" fmla="*/ 92 h 104"/>
              <a:gd name="T40" fmla="*/ 128 w 128"/>
              <a:gd name="T41" fmla="*/ 80 h 104"/>
              <a:gd name="T42" fmla="*/ 128 w 128"/>
              <a:gd name="T43" fmla="*/ 56 h 104"/>
              <a:gd name="T44" fmla="*/ 126 w 128"/>
              <a:gd name="T45" fmla="*/ 49 h 104"/>
              <a:gd name="T46" fmla="*/ 12 w 128"/>
              <a:gd name="T47" fmla="*/ 60 h 104"/>
              <a:gd name="T48" fmla="*/ 8 w 128"/>
              <a:gd name="T49" fmla="*/ 56 h 104"/>
              <a:gd name="T50" fmla="*/ 8 w 128"/>
              <a:gd name="T51" fmla="*/ 12 h 104"/>
              <a:gd name="T52" fmla="*/ 12 w 128"/>
              <a:gd name="T53" fmla="*/ 8 h 104"/>
              <a:gd name="T54" fmla="*/ 72 w 128"/>
              <a:gd name="T55" fmla="*/ 8 h 104"/>
              <a:gd name="T56" fmla="*/ 76 w 128"/>
              <a:gd name="T57" fmla="*/ 12 h 104"/>
              <a:gd name="T58" fmla="*/ 76 w 128"/>
              <a:gd name="T59" fmla="*/ 20 h 104"/>
              <a:gd name="T60" fmla="*/ 76 w 128"/>
              <a:gd name="T61" fmla="*/ 28 h 104"/>
              <a:gd name="T62" fmla="*/ 76 w 128"/>
              <a:gd name="T63" fmla="*/ 56 h 104"/>
              <a:gd name="T64" fmla="*/ 72 w 128"/>
              <a:gd name="T65" fmla="*/ 60 h 104"/>
              <a:gd name="T66" fmla="*/ 12 w 128"/>
              <a:gd name="T67" fmla="*/ 60 h 104"/>
              <a:gd name="T68" fmla="*/ 44 w 128"/>
              <a:gd name="T69" fmla="*/ 96 h 104"/>
              <a:gd name="T70" fmla="*/ 36 w 128"/>
              <a:gd name="T71" fmla="*/ 88 h 104"/>
              <a:gd name="T72" fmla="*/ 44 w 128"/>
              <a:gd name="T73" fmla="*/ 80 h 104"/>
              <a:gd name="T74" fmla="*/ 52 w 128"/>
              <a:gd name="T75" fmla="*/ 88 h 104"/>
              <a:gd name="T76" fmla="*/ 44 w 128"/>
              <a:gd name="T77" fmla="*/ 96 h 104"/>
              <a:gd name="T78" fmla="*/ 96 w 128"/>
              <a:gd name="T79" fmla="*/ 96 h 104"/>
              <a:gd name="T80" fmla="*/ 88 w 128"/>
              <a:gd name="T81" fmla="*/ 88 h 104"/>
              <a:gd name="T82" fmla="*/ 96 w 128"/>
              <a:gd name="T83" fmla="*/ 80 h 104"/>
              <a:gd name="T84" fmla="*/ 104 w 128"/>
              <a:gd name="T85" fmla="*/ 88 h 104"/>
              <a:gd name="T86" fmla="*/ 96 w 128"/>
              <a:gd name="T87" fmla="*/ 96 h 104"/>
              <a:gd name="T88" fmla="*/ 120 w 128"/>
              <a:gd name="T89" fmla="*/ 80 h 104"/>
              <a:gd name="T90" fmla="*/ 116 w 128"/>
              <a:gd name="T91" fmla="*/ 84 h 104"/>
              <a:gd name="T92" fmla="*/ 111 w 128"/>
              <a:gd name="T93" fmla="*/ 84 h 104"/>
              <a:gd name="T94" fmla="*/ 96 w 128"/>
              <a:gd name="T95" fmla="*/ 72 h 104"/>
              <a:gd name="T96" fmla="*/ 81 w 128"/>
              <a:gd name="T97" fmla="*/ 84 h 104"/>
              <a:gd name="T98" fmla="*/ 59 w 128"/>
              <a:gd name="T99" fmla="*/ 84 h 104"/>
              <a:gd name="T100" fmla="*/ 44 w 128"/>
              <a:gd name="T101" fmla="*/ 72 h 104"/>
              <a:gd name="T102" fmla="*/ 29 w 128"/>
              <a:gd name="T103" fmla="*/ 84 h 104"/>
              <a:gd name="T104" fmla="*/ 24 w 128"/>
              <a:gd name="T105" fmla="*/ 84 h 104"/>
              <a:gd name="T106" fmla="*/ 20 w 128"/>
              <a:gd name="T107" fmla="*/ 80 h 104"/>
              <a:gd name="T108" fmla="*/ 20 w 128"/>
              <a:gd name="T109" fmla="*/ 68 h 104"/>
              <a:gd name="T110" fmla="*/ 72 w 128"/>
              <a:gd name="T111" fmla="*/ 68 h 104"/>
              <a:gd name="T112" fmla="*/ 84 w 128"/>
              <a:gd name="T113" fmla="*/ 56 h 104"/>
              <a:gd name="T114" fmla="*/ 84 w 128"/>
              <a:gd name="T115" fmla="*/ 28 h 104"/>
              <a:gd name="T116" fmla="*/ 100 w 128"/>
              <a:gd name="T117" fmla="*/ 28 h 104"/>
              <a:gd name="T118" fmla="*/ 103 w 128"/>
              <a:gd name="T119" fmla="*/ 30 h 104"/>
              <a:gd name="T120" fmla="*/ 119 w 128"/>
              <a:gd name="T121" fmla="*/ 54 h 104"/>
              <a:gd name="T122" fmla="*/ 120 w 128"/>
              <a:gd name="T123" fmla="*/ 56 h 104"/>
              <a:gd name="T124" fmla="*/ 120 w 128"/>
              <a:gd name="T125" fmla="*/ 8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8" h="104">
                <a:moveTo>
                  <a:pt x="126" y="49"/>
                </a:moveTo>
                <a:cubicBezTo>
                  <a:pt x="110" y="25"/>
                  <a:pt x="110" y="25"/>
                  <a:pt x="110" y="25"/>
                </a:cubicBezTo>
                <a:cubicBezTo>
                  <a:pt x="108" y="22"/>
                  <a:pt x="104" y="20"/>
                  <a:pt x="100" y="20"/>
                </a:cubicBezTo>
                <a:cubicBezTo>
                  <a:pt x="84" y="20"/>
                  <a:pt x="84" y="20"/>
                  <a:pt x="84" y="20"/>
                </a:cubicBezTo>
                <a:cubicBezTo>
                  <a:pt x="84" y="12"/>
                  <a:pt x="84" y="12"/>
                  <a:pt x="84" y="12"/>
                </a:cubicBezTo>
                <a:cubicBezTo>
                  <a:pt x="84" y="5"/>
                  <a:pt x="79" y="0"/>
                  <a:pt x="72" y="0"/>
                </a:cubicBezTo>
                <a:cubicBezTo>
                  <a:pt x="12" y="0"/>
                  <a:pt x="12" y="0"/>
                  <a:pt x="12" y="0"/>
                </a:cubicBezTo>
                <a:cubicBezTo>
                  <a:pt x="5" y="0"/>
                  <a:pt x="0" y="5"/>
                  <a:pt x="0" y="12"/>
                </a:cubicBezTo>
                <a:cubicBezTo>
                  <a:pt x="0" y="56"/>
                  <a:pt x="0" y="56"/>
                  <a:pt x="0" y="56"/>
                </a:cubicBezTo>
                <a:cubicBezTo>
                  <a:pt x="0" y="63"/>
                  <a:pt x="5" y="68"/>
                  <a:pt x="12" y="68"/>
                </a:cubicBezTo>
                <a:cubicBezTo>
                  <a:pt x="12" y="68"/>
                  <a:pt x="12" y="68"/>
                  <a:pt x="12" y="68"/>
                </a:cubicBezTo>
                <a:cubicBezTo>
                  <a:pt x="12" y="80"/>
                  <a:pt x="12" y="80"/>
                  <a:pt x="12" y="80"/>
                </a:cubicBezTo>
                <a:cubicBezTo>
                  <a:pt x="12" y="87"/>
                  <a:pt x="17" y="92"/>
                  <a:pt x="24" y="92"/>
                </a:cubicBezTo>
                <a:cubicBezTo>
                  <a:pt x="29" y="92"/>
                  <a:pt x="29" y="92"/>
                  <a:pt x="29" y="92"/>
                </a:cubicBezTo>
                <a:cubicBezTo>
                  <a:pt x="30" y="99"/>
                  <a:pt x="37" y="104"/>
                  <a:pt x="44" y="104"/>
                </a:cubicBezTo>
                <a:cubicBezTo>
                  <a:pt x="51" y="104"/>
                  <a:pt x="58" y="99"/>
                  <a:pt x="59" y="92"/>
                </a:cubicBezTo>
                <a:cubicBezTo>
                  <a:pt x="81" y="92"/>
                  <a:pt x="81" y="92"/>
                  <a:pt x="81" y="92"/>
                </a:cubicBezTo>
                <a:cubicBezTo>
                  <a:pt x="82" y="99"/>
                  <a:pt x="89" y="104"/>
                  <a:pt x="96" y="104"/>
                </a:cubicBezTo>
                <a:cubicBezTo>
                  <a:pt x="103" y="104"/>
                  <a:pt x="110" y="99"/>
                  <a:pt x="111" y="92"/>
                </a:cubicBezTo>
                <a:cubicBezTo>
                  <a:pt x="116" y="92"/>
                  <a:pt x="116" y="92"/>
                  <a:pt x="116" y="92"/>
                </a:cubicBezTo>
                <a:cubicBezTo>
                  <a:pt x="123" y="92"/>
                  <a:pt x="128" y="87"/>
                  <a:pt x="128" y="80"/>
                </a:cubicBezTo>
                <a:cubicBezTo>
                  <a:pt x="128" y="56"/>
                  <a:pt x="128" y="56"/>
                  <a:pt x="128" y="56"/>
                </a:cubicBezTo>
                <a:cubicBezTo>
                  <a:pt x="128" y="54"/>
                  <a:pt x="127" y="51"/>
                  <a:pt x="126" y="49"/>
                </a:cubicBezTo>
                <a:close/>
                <a:moveTo>
                  <a:pt x="12" y="60"/>
                </a:moveTo>
                <a:cubicBezTo>
                  <a:pt x="10" y="60"/>
                  <a:pt x="8" y="58"/>
                  <a:pt x="8" y="56"/>
                </a:cubicBezTo>
                <a:cubicBezTo>
                  <a:pt x="8" y="12"/>
                  <a:pt x="8" y="12"/>
                  <a:pt x="8" y="12"/>
                </a:cubicBezTo>
                <a:cubicBezTo>
                  <a:pt x="8" y="10"/>
                  <a:pt x="10" y="8"/>
                  <a:pt x="12" y="8"/>
                </a:cubicBezTo>
                <a:cubicBezTo>
                  <a:pt x="72" y="8"/>
                  <a:pt x="72" y="8"/>
                  <a:pt x="72" y="8"/>
                </a:cubicBezTo>
                <a:cubicBezTo>
                  <a:pt x="74" y="8"/>
                  <a:pt x="76" y="10"/>
                  <a:pt x="76" y="12"/>
                </a:cubicBezTo>
                <a:cubicBezTo>
                  <a:pt x="76" y="20"/>
                  <a:pt x="76" y="20"/>
                  <a:pt x="76" y="20"/>
                </a:cubicBezTo>
                <a:cubicBezTo>
                  <a:pt x="76" y="28"/>
                  <a:pt x="76" y="28"/>
                  <a:pt x="76" y="28"/>
                </a:cubicBezTo>
                <a:cubicBezTo>
                  <a:pt x="76" y="56"/>
                  <a:pt x="76" y="56"/>
                  <a:pt x="76" y="56"/>
                </a:cubicBezTo>
                <a:cubicBezTo>
                  <a:pt x="76" y="58"/>
                  <a:pt x="74" y="60"/>
                  <a:pt x="72" y="60"/>
                </a:cubicBezTo>
                <a:lnTo>
                  <a:pt x="12" y="60"/>
                </a:lnTo>
                <a:close/>
                <a:moveTo>
                  <a:pt x="44" y="96"/>
                </a:moveTo>
                <a:cubicBezTo>
                  <a:pt x="40" y="96"/>
                  <a:pt x="36" y="92"/>
                  <a:pt x="36" y="88"/>
                </a:cubicBezTo>
                <a:cubicBezTo>
                  <a:pt x="36" y="84"/>
                  <a:pt x="40" y="80"/>
                  <a:pt x="44" y="80"/>
                </a:cubicBezTo>
                <a:cubicBezTo>
                  <a:pt x="48" y="80"/>
                  <a:pt x="52" y="84"/>
                  <a:pt x="52" y="88"/>
                </a:cubicBezTo>
                <a:cubicBezTo>
                  <a:pt x="52" y="92"/>
                  <a:pt x="48" y="96"/>
                  <a:pt x="44" y="96"/>
                </a:cubicBezTo>
                <a:close/>
                <a:moveTo>
                  <a:pt x="96" y="96"/>
                </a:moveTo>
                <a:cubicBezTo>
                  <a:pt x="92" y="96"/>
                  <a:pt x="88" y="92"/>
                  <a:pt x="88" y="88"/>
                </a:cubicBezTo>
                <a:cubicBezTo>
                  <a:pt x="88" y="84"/>
                  <a:pt x="92" y="80"/>
                  <a:pt x="96" y="80"/>
                </a:cubicBezTo>
                <a:cubicBezTo>
                  <a:pt x="100" y="80"/>
                  <a:pt x="104" y="84"/>
                  <a:pt x="104" y="88"/>
                </a:cubicBezTo>
                <a:cubicBezTo>
                  <a:pt x="104" y="92"/>
                  <a:pt x="100" y="96"/>
                  <a:pt x="96" y="96"/>
                </a:cubicBezTo>
                <a:close/>
                <a:moveTo>
                  <a:pt x="120" y="80"/>
                </a:moveTo>
                <a:cubicBezTo>
                  <a:pt x="120" y="82"/>
                  <a:pt x="118" y="84"/>
                  <a:pt x="116" y="84"/>
                </a:cubicBezTo>
                <a:cubicBezTo>
                  <a:pt x="111" y="84"/>
                  <a:pt x="111" y="84"/>
                  <a:pt x="111" y="84"/>
                </a:cubicBezTo>
                <a:cubicBezTo>
                  <a:pt x="110" y="77"/>
                  <a:pt x="103" y="72"/>
                  <a:pt x="96" y="72"/>
                </a:cubicBezTo>
                <a:cubicBezTo>
                  <a:pt x="89" y="72"/>
                  <a:pt x="82" y="77"/>
                  <a:pt x="81" y="84"/>
                </a:cubicBezTo>
                <a:cubicBezTo>
                  <a:pt x="59" y="84"/>
                  <a:pt x="59" y="84"/>
                  <a:pt x="59" y="84"/>
                </a:cubicBezTo>
                <a:cubicBezTo>
                  <a:pt x="58" y="77"/>
                  <a:pt x="51" y="72"/>
                  <a:pt x="44" y="72"/>
                </a:cubicBezTo>
                <a:cubicBezTo>
                  <a:pt x="37" y="72"/>
                  <a:pt x="30" y="77"/>
                  <a:pt x="29" y="84"/>
                </a:cubicBezTo>
                <a:cubicBezTo>
                  <a:pt x="24" y="84"/>
                  <a:pt x="24" y="84"/>
                  <a:pt x="24" y="84"/>
                </a:cubicBezTo>
                <a:cubicBezTo>
                  <a:pt x="22" y="84"/>
                  <a:pt x="20" y="82"/>
                  <a:pt x="20" y="80"/>
                </a:cubicBezTo>
                <a:cubicBezTo>
                  <a:pt x="20" y="68"/>
                  <a:pt x="20" y="68"/>
                  <a:pt x="20" y="68"/>
                </a:cubicBezTo>
                <a:cubicBezTo>
                  <a:pt x="72" y="68"/>
                  <a:pt x="72" y="68"/>
                  <a:pt x="72" y="68"/>
                </a:cubicBezTo>
                <a:cubicBezTo>
                  <a:pt x="79" y="68"/>
                  <a:pt x="84" y="63"/>
                  <a:pt x="84" y="56"/>
                </a:cubicBezTo>
                <a:cubicBezTo>
                  <a:pt x="84" y="28"/>
                  <a:pt x="84" y="28"/>
                  <a:pt x="84" y="28"/>
                </a:cubicBezTo>
                <a:cubicBezTo>
                  <a:pt x="100" y="28"/>
                  <a:pt x="100" y="28"/>
                  <a:pt x="100" y="28"/>
                </a:cubicBezTo>
                <a:cubicBezTo>
                  <a:pt x="101" y="28"/>
                  <a:pt x="103" y="29"/>
                  <a:pt x="103" y="30"/>
                </a:cubicBezTo>
                <a:cubicBezTo>
                  <a:pt x="119" y="54"/>
                  <a:pt x="119" y="54"/>
                  <a:pt x="119" y="54"/>
                </a:cubicBezTo>
                <a:cubicBezTo>
                  <a:pt x="120" y="54"/>
                  <a:pt x="120" y="55"/>
                  <a:pt x="120" y="56"/>
                </a:cubicBezTo>
                <a:lnTo>
                  <a:pt x="120" y="80"/>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schemeClr val="bg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9" name="Freeform 102"/>
          <p:cNvSpPr>
            <a:spLocks noEditPoints="1"/>
          </p:cNvSpPr>
          <p:nvPr/>
        </p:nvSpPr>
        <p:spPr bwMode="auto">
          <a:xfrm>
            <a:off x="7402947" y="1752688"/>
            <a:ext cx="400024" cy="349856"/>
          </a:xfrm>
          <a:custGeom>
            <a:avLst/>
            <a:gdLst>
              <a:gd name="T0" fmla="*/ 128 w 128"/>
              <a:gd name="T1" fmla="*/ 66 h 112"/>
              <a:gd name="T2" fmla="*/ 112 w 128"/>
              <a:gd name="T3" fmla="*/ 6 h 112"/>
              <a:gd name="T4" fmla="*/ 104 w 128"/>
              <a:gd name="T5" fmla="*/ 0 h 112"/>
              <a:gd name="T6" fmla="*/ 64 w 128"/>
              <a:gd name="T7" fmla="*/ 0 h 112"/>
              <a:gd name="T8" fmla="*/ 24 w 128"/>
              <a:gd name="T9" fmla="*/ 0 h 112"/>
              <a:gd name="T10" fmla="*/ 16 w 128"/>
              <a:gd name="T11" fmla="*/ 6 h 112"/>
              <a:gd name="T12" fmla="*/ 0 w 128"/>
              <a:gd name="T13" fmla="*/ 66 h 112"/>
              <a:gd name="T14" fmla="*/ 0 w 128"/>
              <a:gd name="T15" fmla="*/ 68 h 112"/>
              <a:gd name="T16" fmla="*/ 0 w 128"/>
              <a:gd name="T17" fmla="*/ 96 h 112"/>
              <a:gd name="T18" fmla="*/ 16 w 128"/>
              <a:gd name="T19" fmla="*/ 112 h 112"/>
              <a:gd name="T20" fmla="*/ 112 w 128"/>
              <a:gd name="T21" fmla="*/ 112 h 112"/>
              <a:gd name="T22" fmla="*/ 128 w 128"/>
              <a:gd name="T23" fmla="*/ 96 h 112"/>
              <a:gd name="T24" fmla="*/ 128 w 128"/>
              <a:gd name="T25" fmla="*/ 68 h 112"/>
              <a:gd name="T26" fmla="*/ 128 w 128"/>
              <a:gd name="T27" fmla="*/ 66 h 112"/>
              <a:gd name="T28" fmla="*/ 120 w 128"/>
              <a:gd name="T29" fmla="*/ 96 h 112"/>
              <a:gd name="T30" fmla="*/ 112 w 128"/>
              <a:gd name="T31" fmla="*/ 104 h 112"/>
              <a:gd name="T32" fmla="*/ 16 w 128"/>
              <a:gd name="T33" fmla="*/ 104 h 112"/>
              <a:gd name="T34" fmla="*/ 8 w 128"/>
              <a:gd name="T35" fmla="*/ 96 h 112"/>
              <a:gd name="T36" fmla="*/ 8 w 128"/>
              <a:gd name="T37" fmla="*/ 68 h 112"/>
              <a:gd name="T38" fmla="*/ 24 w 128"/>
              <a:gd name="T39" fmla="*/ 8 h 112"/>
              <a:gd name="T40" fmla="*/ 104 w 128"/>
              <a:gd name="T41" fmla="*/ 8 h 112"/>
              <a:gd name="T42" fmla="*/ 120 w 128"/>
              <a:gd name="T43" fmla="*/ 68 h 112"/>
              <a:gd name="T44" fmla="*/ 120 w 128"/>
              <a:gd name="T45"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12">
                <a:moveTo>
                  <a:pt x="128" y="66"/>
                </a:moveTo>
                <a:cubicBezTo>
                  <a:pt x="112" y="6"/>
                  <a:pt x="112" y="6"/>
                  <a:pt x="112" y="6"/>
                </a:cubicBezTo>
                <a:cubicBezTo>
                  <a:pt x="111" y="2"/>
                  <a:pt x="108" y="0"/>
                  <a:pt x="104" y="0"/>
                </a:cubicBezTo>
                <a:cubicBezTo>
                  <a:pt x="64" y="0"/>
                  <a:pt x="64" y="0"/>
                  <a:pt x="64" y="0"/>
                </a:cubicBezTo>
                <a:cubicBezTo>
                  <a:pt x="24" y="0"/>
                  <a:pt x="24" y="0"/>
                  <a:pt x="24" y="0"/>
                </a:cubicBezTo>
                <a:cubicBezTo>
                  <a:pt x="20" y="0"/>
                  <a:pt x="17" y="2"/>
                  <a:pt x="16" y="6"/>
                </a:cubicBezTo>
                <a:cubicBezTo>
                  <a:pt x="0" y="66"/>
                  <a:pt x="0" y="66"/>
                  <a:pt x="0" y="66"/>
                </a:cubicBezTo>
                <a:cubicBezTo>
                  <a:pt x="0" y="67"/>
                  <a:pt x="0" y="67"/>
                  <a:pt x="0" y="68"/>
                </a:cubicBezTo>
                <a:cubicBezTo>
                  <a:pt x="0" y="96"/>
                  <a:pt x="0" y="96"/>
                  <a:pt x="0" y="96"/>
                </a:cubicBezTo>
                <a:cubicBezTo>
                  <a:pt x="0" y="105"/>
                  <a:pt x="7" y="112"/>
                  <a:pt x="16" y="112"/>
                </a:cubicBezTo>
                <a:cubicBezTo>
                  <a:pt x="112" y="112"/>
                  <a:pt x="112" y="112"/>
                  <a:pt x="112" y="112"/>
                </a:cubicBezTo>
                <a:cubicBezTo>
                  <a:pt x="121" y="112"/>
                  <a:pt x="128" y="105"/>
                  <a:pt x="128" y="96"/>
                </a:cubicBezTo>
                <a:cubicBezTo>
                  <a:pt x="128" y="68"/>
                  <a:pt x="128" y="68"/>
                  <a:pt x="128" y="68"/>
                </a:cubicBezTo>
                <a:cubicBezTo>
                  <a:pt x="128" y="67"/>
                  <a:pt x="128" y="67"/>
                  <a:pt x="128" y="66"/>
                </a:cubicBezTo>
                <a:close/>
                <a:moveTo>
                  <a:pt x="120" y="96"/>
                </a:moveTo>
                <a:cubicBezTo>
                  <a:pt x="120" y="100"/>
                  <a:pt x="116" y="104"/>
                  <a:pt x="112" y="104"/>
                </a:cubicBezTo>
                <a:cubicBezTo>
                  <a:pt x="16" y="104"/>
                  <a:pt x="16" y="104"/>
                  <a:pt x="16" y="104"/>
                </a:cubicBezTo>
                <a:cubicBezTo>
                  <a:pt x="12" y="104"/>
                  <a:pt x="8" y="100"/>
                  <a:pt x="8" y="96"/>
                </a:cubicBezTo>
                <a:cubicBezTo>
                  <a:pt x="8" y="68"/>
                  <a:pt x="8" y="68"/>
                  <a:pt x="8" y="68"/>
                </a:cubicBezTo>
                <a:cubicBezTo>
                  <a:pt x="24" y="8"/>
                  <a:pt x="24" y="8"/>
                  <a:pt x="24" y="8"/>
                </a:cubicBezTo>
                <a:cubicBezTo>
                  <a:pt x="104" y="8"/>
                  <a:pt x="104" y="8"/>
                  <a:pt x="104" y="8"/>
                </a:cubicBezTo>
                <a:cubicBezTo>
                  <a:pt x="120" y="68"/>
                  <a:pt x="120" y="68"/>
                  <a:pt x="120" y="68"/>
                </a:cubicBezTo>
                <a:lnTo>
                  <a:pt x="120" y="96"/>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schemeClr val="bg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0" name="Freeform 103"/>
          <p:cNvSpPr>
            <a:spLocks noEditPoints="1"/>
          </p:cNvSpPr>
          <p:nvPr/>
        </p:nvSpPr>
        <p:spPr bwMode="auto">
          <a:xfrm>
            <a:off x="7449155" y="1802856"/>
            <a:ext cx="306289" cy="224436"/>
          </a:xfrm>
          <a:custGeom>
            <a:avLst/>
            <a:gdLst>
              <a:gd name="T0" fmla="*/ 80 w 98"/>
              <a:gd name="T1" fmla="*/ 0 h 72"/>
              <a:gd name="T2" fmla="*/ 18 w 98"/>
              <a:gd name="T3" fmla="*/ 0 h 72"/>
              <a:gd name="T4" fmla="*/ 14 w 98"/>
              <a:gd name="T5" fmla="*/ 3 h 72"/>
              <a:gd name="T6" fmla="*/ 0 w 98"/>
              <a:gd name="T7" fmla="*/ 51 h 72"/>
              <a:gd name="T8" fmla="*/ 1 w 98"/>
              <a:gd name="T9" fmla="*/ 54 h 72"/>
              <a:gd name="T10" fmla="*/ 4 w 98"/>
              <a:gd name="T11" fmla="*/ 56 h 72"/>
              <a:gd name="T12" fmla="*/ 16 w 98"/>
              <a:gd name="T13" fmla="*/ 56 h 72"/>
              <a:gd name="T14" fmla="*/ 20 w 98"/>
              <a:gd name="T15" fmla="*/ 56 h 72"/>
              <a:gd name="T16" fmla="*/ 23 w 98"/>
              <a:gd name="T17" fmla="*/ 56 h 72"/>
              <a:gd name="T18" fmla="*/ 28 w 98"/>
              <a:gd name="T19" fmla="*/ 68 h 72"/>
              <a:gd name="T20" fmla="*/ 35 w 98"/>
              <a:gd name="T21" fmla="*/ 72 h 72"/>
              <a:gd name="T22" fmla="*/ 63 w 98"/>
              <a:gd name="T23" fmla="*/ 72 h 72"/>
              <a:gd name="T24" fmla="*/ 70 w 98"/>
              <a:gd name="T25" fmla="*/ 68 h 72"/>
              <a:gd name="T26" fmla="*/ 75 w 98"/>
              <a:gd name="T27" fmla="*/ 56 h 72"/>
              <a:gd name="T28" fmla="*/ 78 w 98"/>
              <a:gd name="T29" fmla="*/ 56 h 72"/>
              <a:gd name="T30" fmla="*/ 82 w 98"/>
              <a:gd name="T31" fmla="*/ 56 h 72"/>
              <a:gd name="T32" fmla="*/ 94 w 98"/>
              <a:gd name="T33" fmla="*/ 56 h 72"/>
              <a:gd name="T34" fmla="*/ 97 w 98"/>
              <a:gd name="T35" fmla="*/ 54 h 72"/>
              <a:gd name="T36" fmla="*/ 98 w 98"/>
              <a:gd name="T37" fmla="*/ 51 h 72"/>
              <a:gd name="T38" fmla="*/ 84 w 98"/>
              <a:gd name="T39" fmla="*/ 3 h 72"/>
              <a:gd name="T40" fmla="*/ 80 w 98"/>
              <a:gd name="T41" fmla="*/ 0 h 72"/>
              <a:gd name="T42" fmla="*/ 82 w 98"/>
              <a:gd name="T43" fmla="*/ 48 h 72"/>
              <a:gd name="T44" fmla="*/ 75 w 98"/>
              <a:gd name="T45" fmla="*/ 48 h 72"/>
              <a:gd name="T46" fmla="*/ 68 w 98"/>
              <a:gd name="T47" fmla="*/ 52 h 72"/>
              <a:gd name="T48" fmla="*/ 63 w 98"/>
              <a:gd name="T49" fmla="*/ 64 h 72"/>
              <a:gd name="T50" fmla="*/ 35 w 98"/>
              <a:gd name="T51" fmla="*/ 64 h 72"/>
              <a:gd name="T52" fmla="*/ 30 w 98"/>
              <a:gd name="T53" fmla="*/ 52 h 72"/>
              <a:gd name="T54" fmla="*/ 23 w 98"/>
              <a:gd name="T55" fmla="*/ 48 h 72"/>
              <a:gd name="T56" fmla="*/ 16 w 98"/>
              <a:gd name="T57" fmla="*/ 48 h 72"/>
              <a:gd name="T58" fmla="*/ 6 w 98"/>
              <a:gd name="T59" fmla="*/ 48 h 72"/>
              <a:gd name="T60" fmla="*/ 18 w 98"/>
              <a:gd name="T61" fmla="*/ 4 h 72"/>
              <a:gd name="T62" fmla="*/ 80 w 98"/>
              <a:gd name="T63" fmla="*/ 4 h 72"/>
              <a:gd name="T64" fmla="*/ 92 w 98"/>
              <a:gd name="T65" fmla="*/ 48 h 72"/>
              <a:gd name="T66" fmla="*/ 82 w 98"/>
              <a:gd name="T67" fmla="*/ 4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 h="72">
                <a:moveTo>
                  <a:pt x="80" y="0"/>
                </a:moveTo>
                <a:cubicBezTo>
                  <a:pt x="18" y="0"/>
                  <a:pt x="18" y="0"/>
                  <a:pt x="18" y="0"/>
                </a:cubicBezTo>
                <a:cubicBezTo>
                  <a:pt x="16" y="0"/>
                  <a:pt x="15" y="1"/>
                  <a:pt x="14" y="3"/>
                </a:cubicBezTo>
                <a:cubicBezTo>
                  <a:pt x="0" y="51"/>
                  <a:pt x="0" y="51"/>
                  <a:pt x="0" y="51"/>
                </a:cubicBezTo>
                <a:cubicBezTo>
                  <a:pt x="0" y="52"/>
                  <a:pt x="0" y="53"/>
                  <a:pt x="1" y="54"/>
                </a:cubicBezTo>
                <a:cubicBezTo>
                  <a:pt x="2" y="55"/>
                  <a:pt x="3" y="56"/>
                  <a:pt x="4" y="56"/>
                </a:cubicBezTo>
                <a:cubicBezTo>
                  <a:pt x="16" y="56"/>
                  <a:pt x="16" y="56"/>
                  <a:pt x="16" y="56"/>
                </a:cubicBezTo>
                <a:cubicBezTo>
                  <a:pt x="20" y="56"/>
                  <a:pt x="20" y="56"/>
                  <a:pt x="20" y="56"/>
                </a:cubicBezTo>
                <a:cubicBezTo>
                  <a:pt x="23" y="56"/>
                  <a:pt x="23" y="56"/>
                  <a:pt x="23" y="56"/>
                </a:cubicBezTo>
                <a:cubicBezTo>
                  <a:pt x="28" y="68"/>
                  <a:pt x="28" y="68"/>
                  <a:pt x="28" y="68"/>
                </a:cubicBezTo>
                <a:cubicBezTo>
                  <a:pt x="30" y="70"/>
                  <a:pt x="32" y="72"/>
                  <a:pt x="35" y="72"/>
                </a:cubicBezTo>
                <a:cubicBezTo>
                  <a:pt x="63" y="72"/>
                  <a:pt x="63" y="72"/>
                  <a:pt x="63" y="72"/>
                </a:cubicBezTo>
                <a:cubicBezTo>
                  <a:pt x="66" y="72"/>
                  <a:pt x="68" y="70"/>
                  <a:pt x="70" y="68"/>
                </a:cubicBezTo>
                <a:cubicBezTo>
                  <a:pt x="75" y="56"/>
                  <a:pt x="75" y="56"/>
                  <a:pt x="75" y="56"/>
                </a:cubicBezTo>
                <a:cubicBezTo>
                  <a:pt x="78" y="56"/>
                  <a:pt x="78" y="56"/>
                  <a:pt x="78" y="56"/>
                </a:cubicBezTo>
                <a:cubicBezTo>
                  <a:pt x="82" y="56"/>
                  <a:pt x="82" y="56"/>
                  <a:pt x="82" y="56"/>
                </a:cubicBezTo>
                <a:cubicBezTo>
                  <a:pt x="94" y="56"/>
                  <a:pt x="94" y="56"/>
                  <a:pt x="94" y="56"/>
                </a:cubicBezTo>
                <a:cubicBezTo>
                  <a:pt x="95" y="56"/>
                  <a:pt x="96" y="55"/>
                  <a:pt x="97" y="54"/>
                </a:cubicBezTo>
                <a:cubicBezTo>
                  <a:pt x="98" y="53"/>
                  <a:pt x="98" y="52"/>
                  <a:pt x="98" y="51"/>
                </a:cubicBezTo>
                <a:cubicBezTo>
                  <a:pt x="84" y="3"/>
                  <a:pt x="84" y="3"/>
                  <a:pt x="84" y="3"/>
                </a:cubicBezTo>
                <a:cubicBezTo>
                  <a:pt x="83" y="1"/>
                  <a:pt x="82" y="0"/>
                  <a:pt x="80" y="0"/>
                </a:cubicBezTo>
                <a:close/>
                <a:moveTo>
                  <a:pt x="82" y="48"/>
                </a:moveTo>
                <a:cubicBezTo>
                  <a:pt x="75" y="48"/>
                  <a:pt x="75" y="48"/>
                  <a:pt x="75" y="48"/>
                </a:cubicBezTo>
                <a:cubicBezTo>
                  <a:pt x="72" y="48"/>
                  <a:pt x="70" y="50"/>
                  <a:pt x="68" y="52"/>
                </a:cubicBezTo>
                <a:cubicBezTo>
                  <a:pt x="63" y="64"/>
                  <a:pt x="63" y="64"/>
                  <a:pt x="63" y="64"/>
                </a:cubicBezTo>
                <a:cubicBezTo>
                  <a:pt x="35" y="64"/>
                  <a:pt x="35" y="64"/>
                  <a:pt x="35" y="64"/>
                </a:cubicBezTo>
                <a:cubicBezTo>
                  <a:pt x="30" y="52"/>
                  <a:pt x="30" y="52"/>
                  <a:pt x="30" y="52"/>
                </a:cubicBezTo>
                <a:cubicBezTo>
                  <a:pt x="28" y="50"/>
                  <a:pt x="26" y="48"/>
                  <a:pt x="23" y="48"/>
                </a:cubicBezTo>
                <a:cubicBezTo>
                  <a:pt x="16" y="48"/>
                  <a:pt x="16" y="48"/>
                  <a:pt x="16" y="48"/>
                </a:cubicBezTo>
                <a:cubicBezTo>
                  <a:pt x="6" y="48"/>
                  <a:pt x="6" y="48"/>
                  <a:pt x="6" y="48"/>
                </a:cubicBezTo>
                <a:cubicBezTo>
                  <a:pt x="18" y="4"/>
                  <a:pt x="18" y="4"/>
                  <a:pt x="18" y="4"/>
                </a:cubicBezTo>
                <a:cubicBezTo>
                  <a:pt x="80" y="4"/>
                  <a:pt x="80" y="4"/>
                  <a:pt x="80" y="4"/>
                </a:cubicBezTo>
                <a:cubicBezTo>
                  <a:pt x="92" y="48"/>
                  <a:pt x="92" y="48"/>
                  <a:pt x="92" y="48"/>
                </a:cubicBezTo>
                <a:lnTo>
                  <a:pt x="82" y="48"/>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schemeClr val="bg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1" name="TextBox 13"/>
          <p:cNvSpPr txBox="1"/>
          <p:nvPr/>
        </p:nvSpPr>
        <p:spPr>
          <a:xfrm>
            <a:off x="8131481" y="1618881"/>
            <a:ext cx="1264640" cy="246221"/>
          </a:xfrm>
          <a:prstGeom prst="rect">
            <a:avLst/>
          </a:prstGeom>
          <a:noFill/>
        </p:spPr>
        <p:txBody>
          <a:bodyPr wrap="square" lIns="0" tIns="0" rIns="0" bIns="0" rtlCol="0" anchor="t" anchorCtr="0">
            <a:spAutoFit/>
          </a:bodyPr>
          <a:lstStyle/>
          <a:p>
            <a:pPr defTabSz="1216660">
              <a:spcBef>
                <a:spcPct val="20000"/>
              </a:spcBef>
              <a:defRPr/>
            </a:pPr>
            <a:r>
              <a:rPr lang="zh-CN" altLang="en-US" sz="16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Box 13"/>
          <p:cNvSpPr txBox="1"/>
          <p:nvPr/>
        </p:nvSpPr>
        <p:spPr>
          <a:xfrm>
            <a:off x="8134124" y="1904786"/>
            <a:ext cx="1944564" cy="646331"/>
          </a:xfrm>
          <a:prstGeom prst="rect">
            <a:avLst/>
          </a:prstGeom>
          <a:noFill/>
        </p:spPr>
        <p:txBody>
          <a:bodyPr wrap="square" lIns="0" tIns="0" rIns="0" bIns="0" rtlCol="0" anchor="t" anchorCtr="0">
            <a:spAutoFit/>
          </a:bodyPr>
          <a:lstStyle/>
          <a:p>
            <a:pPr defTabSz="1216660">
              <a:spcBef>
                <a:spcPct val="20000"/>
              </a:spcBef>
              <a:defRPr/>
            </a:pPr>
            <a:r>
              <a:rPr lang="zh-CN" altLang="en-US" sz="14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TextBox 13"/>
          <p:cNvSpPr txBox="1"/>
          <p:nvPr/>
        </p:nvSpPr>
        <p:spPr>
          <a:xfrm>
            <a:off x="9219451" y="3806094"/>
            <a:ext cx="1264640" cy="246221"/>
          </a:xfrm>
          <a:prstGeom prst="rect">
            <a:avLst/>
          </a:prstGeom>
          <a:noFill/>
        </p:spPr>
        <p:txBody>
          <a:bodyPr wrap="square" lIns="0" tIns="0" rIns="0" bIns="0" rtlCol="0" anchor="t" anchorCtr="0">
            <a:spAutoFit/>
          </a:bodyPr>
          <a:lstStyle/>
          <a:p>
            <a:pPr defTabSz="1216660">
              <a:spcBef>
                <a:spcPct val="20000"/>
              </a:spcBef>
              <a:defRPr/>
            </a:pPr>
            <a:r>
              <a:rPr lang="zh-CN" altLang="en-US" sz="16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TextBox 13"/>
          <p:cNvSpPr txBox="1"/>
          <p:nvPr/>
        </p:nvSpPr>
        <p:spPr>
          <a:xfrm>
            <a:off x="9222094" y="4091999"/>
            <a:ext cx="1944564" cy="646331"/>
          </a:xfrm>
          <a:prstGeom prst="rect">
            <a:avLst/>
          </a:prstGeom>
          <a:noFill/>
        </p:spPr>
        <p:txBody>
          <a:bodyPr wrap="square" lIns="0" tIns="0" rIns="0" bIns="0" rtlCol="0" anchor="t" anchorCtr="0">
            <a:spAutoFit/>
          </a:bodyPr>
          <a:lstStyle/>
          <a:p>
            <a:pPr defTabSz="1216660">
              <a:spcBef>
                <a:spcPct val="20000"/>
              </a:spcBef>
              <a:defRPr/>
            </a:pPr>
            <a:r>
              <a:rPr lang="zh-CN" altLang="en-US" sz="14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TextBox 13"/>
          <p:cNvSpPr txBox="1"/>
          <p:nvPr/>
        </p:nvSpPr>
        <p:spPr>
          <a:xfrm>
            <a:off x="2865848" y="1636426"/>
            <a:ext cx="1264640" cy="246221"/>
          </a:xfrm>
          <a:prstGeom prst="rect">
            <a:avLst/>
          </a:prstGeom>
          <a:noFill/>
        </p:spPr>
        <p:txBody>
          <a:bodyPr wrap="square" lIns="0" tIns="0" rIns="0" bIns="0" rtlCol="0" anchor="t" anchorCtr="0">
            <a:spAutoFit/>
          </a:bodyPr>
          <a:lstStyle/>
          <a:p>
            <a:pPr algn="r" defTabSz="1216660">
              <a:spcBef>
                <a:spcPct val="20000"/>
              </a:spcBef>
              <a:defRPr/>
            </a:pPr>
            <a:r>
              <a:rPr lang="zh-CN" altLang="en-US" sz="16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Box 13"/>
          <p:cNvSpPr txBox="1"/>
          <p:nvPr/>
        </p:nvSpPr>
        <p:spPr>
          <a:xfrm>
            <a:off x="2424293" y="1905186"/>
            <a:ext cx="1944564" cy="646331"/>
          </a:xfrm>
          <a:prstGeom prst="rect">
            <a:avLst/>
          </a:prstGeom>
          <a:noFill/>
        </p:spPr>
        <p:txBody>
          <a:bodyPr wrap="square" lIns="0" tIns="0" rIns="0" bIns="0" rtlCol="0" anchor="t" anchorCtr="0">
            <a:spAutoFit/>
          </a:bodyPr>
          <a:lstStyle/>
          <a:p>
            <a:pPr algn="ctr" defTabSz="1216660">
              <a:spcBef>
                <a:spcPct val="20000"/>
              </a:spcBef>
              <a:defRPr/>
            </a:pPr>
            <a:r>
              <a:rPr lang="zh-CN" altLang="en-US" sz="14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TextBox 13"/>
          <p:cNvSpPr txBox="1"/>
          <p:nvPr/>
        </p:nvSpPr>
        <p:spPr>
          <a:xfrm>
            <a:off x="1799120" y="3736976"/>
            <a:ext cx="1264640" cy="246221"/>
          </a:xfrm>
          <a:prstGeom prst="rect">
            <a:avLst/>
          </a:prstGeom>
          <a:noFill/>
        </p:spPr>
        <p:txBody>
          <a:bodyPr wrap="square" lIns="0" tIns="0" rIns="0" bIns="0" rtlCol="0" anchor="t" anchorCtr="0">
            <a:spAutoFit/>
          </a:bodyPr>
          <a:lstStyle/>
          <a:p>
            <a:pPr algn="r" defTabSz="1216660">
              <a:spcBef>
                <a:spcPct val="20000"/>
              </a:spcBef>
              <a:defRPr/>
            </a:pPr>
            <a:r>
              <a:rPr lang="zh-CN" altLang="en-US" sz="16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1" y="522514"/>
            <a:ext cx="304799" cy="638882"/>
          </a:xfrm>
          <a:prstGeom prst="rect">
            <a:avLst/>
          </a:prstGeom>
          <a:solidFill>
            <a:srgbClr val="37CBFF">
              <a:alpha val="4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367721" y="522513"/>
            <a:ext cx="152399" cy="638882"/>
          </a:xfrm>
          <a:prstGeom prst="rect">
            <a:avLst/>
          </a:prstGeom>
          <a:solidFill>
            <a:srgbClr val="37CBFF">
              <a:alpha val="4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39"/>
          <p:cNvSpPr txBox="1"/>
          <p:nvPr/>
        </p:nvSpPr>
        <p:spPr>
          <a:xfrm>
            <a:off x="520120" y="699730"/>
            <a:ext cx="2912507" cy="461665"/>
          </a:xfrm>
          <a:prstGeom prst="rect">
            <a:avLst/>
          </a:prstGeom>
          <a:noFill/>
        </p:spPr>
        <p:txBody>
          <a:bodyPr wrap="squar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单击此处 添加标题</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 name="TextBox 13"/>
          <p:cNvSpPr txBox="1"/>
          <p:nvPr/>
        </p:nvSpPr>
        <p:spPr>
          <a:xfrm>
            <a:off x="1276848" y="4069266"/>
            <a:ext cx="1944564" cy="646331"/>
          </a:xfrm>
          <a:prstGeom prst="rect">
            <a:avLst/>
          </a:prstGeom>
          <a:noFill/>
        </p:spPr>
        <p:txBody>
          <a:bodyPr wrap="square" lIns="0" tIns="0" rIns="0" bIns="0" rtlCol="0" anchor="t" anchorCtr="0">
            <a:spAutoFit/>
          </a:bodyPr>
          <a:p>
            <a:pPr algn="ctr" defTabSz="1216660">
              <a:spcBef>
                <a:spcPct val="20000"/>
              </a:spcBef>
              <a:defRPr/>
            </a:pPr>
            <a:r>
              <a:rPr lang="zh-CN" altLang="en-US" sz="14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1" name="Group 15"/>
          <p:cNvGrpSpPr/>
          <p:nvPr/>
        </p:nvGrpSpPr>
        <p:grpSpPr>
          <a:xfrm>
            <a:off x="1044573" y="1501547"/>
            <a:ext cx="1853565" cy="3167933"/>
            <a:chOff x="1750102" y="1787298"/>
            <a:chExt cx="1492777" cy="3167933"/>
          </a:xfrm>
        </p:grpSpPr>
        <p:sp>
          <p:nvSpPr>
            <p:cNvPr id="42" name="Freeform 7"/>
            <p:cNvSpPr/>
            <p:nvPr/>
          </p:nvSpPr>
          <p:spPr bwMode="auto">
            <a:xfrm>
              <a:off x="1750102" y="3551167"/>
              <a:ext cx="1492777" cy="961382"/>
            </a:xfrm>
            <a:custGeom>
              <a:avLst/>
              <a:gdLst>
                <a:gd name="T0" fmla="*/ 330 w 660"/>
                <a:gd name="T1" fmla="*/ 262 h 262"/>
                <a:gd name="T2" fmla="*/ 331 w 660"/>
                <a:gd name="T3" fmla="*/ 262 h 262"/>
                <a:gd name="T4" fmla="*/ 660 w 660"/>
                <a:gd name="T5" fmla="*/ 262 h 262"/>
                <a:gd name="T6" fmla="*/ 330 w 660"/>
                <a:gd name="T7" fmla="*/ 4 h 262"/>
                <a:gd name="T8" fmla="*/ 0 w 660"/>
                <a:gd name="T9" fmla="*/ 262 h 262"/>
                <a:gd name="T10" fmla="*/ 330 w 660"/>
                <a:gd name="T11" fmla="*/ 262 h 262"/>
              </a:gdLst>
              <a:ahLst/>
              <a:cxnLst>
                <a:cxn ang="0">
                  <a:pos x="T0" y="T1"/>
                </a:cxn>
                <a:cxn ang="0">
                  <a:pos x="T2" y="T3"/>
                </a:cxn>
                <a:cxn ang="0">
                  <a:pos x="T4" y="T5"/>
                </a:cxn>
                <a:cxn ang="0">
                  <a:pos x="T6" y="T7"/>
                </a:cxn>
                <a:cxn ang="0">
                  <a:pos x="T8" y="T9"/>
                </a:cxn>
                <a:cxn ang="0">
                  <a:pos x="T10" y="T11"/>
                </a:cxn>
              </a:cxnLst>
              <a:rect l="0" t="0" r="r" b="b"/>
              <a:pathLst>
                <a:path w="660" h="262">
                  <a:moveTo>
                    <a:pt x="330" y="262"/>
                  </a:moveTo>
                  <a:cubicBezTo>
                    <a:pt x="331" y="262"/>
                    <a:pt x="331" y="262"/>
                    <a:pt x="331" y="262"/>
                  </a:cubicBezTo>
                  <a:cubicBezTo>
                    <a:pt x="660" y="262"/>
                    <a:pt x="660" y="262"/>
                    <a:pt x="660" y="262"/>
                  </a:cubicBezTo>
                  <a:cubicBezTo>
                    <a:pt x="442" y="189"/>
                    <a:pt x="419" y="0"/>
                    <a:pt x="330" y="4"/>
                  </a:cubicBezTo>
                  <a:cubicBezTo>
                    <a:pt x="242" y="0"/>
                    <a:pt x="219" y="189"/>
                    <a:pt x="0" y="262"/>
                  </a:cubicBezTo>
                  <a:lnTo>
                    <a:pt x="330" y="262"/>
                  </a:ln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TextBox 17"/>
            <p:cNvSpPr txBox="1"/>
            <p:nvPr/>
          </p:nvSpPr>
          <p:spPr>
            <a:xfrm>
              <a:off x="1833701" y="4616677"/>
              <a:ext cx="1149890" cy="338554"/>
            </a:xfrm>
            <a:prstGeom prst="rect">
              <a:avLst/>
            </a:prstGeom>
            <a:noFill/>
          </p:spPr>
          <p:txBody>
            <a:bodyPr wrap="square" rtlCol="0">
              <a:spAutoFit/>
            </a:bodyPr>
            <a:lstStyle/>
            <a:p>
              <a:r>
                <a:rPr lang="zh-CN" altLang="en-US" sz="1600" b="1" dirty="0">
                  <a:solidFill>
                    <a:prstClr val="white"/>
                  </a:solidFill>
                  <a:latin typeface="微软雅黑" panose="020B0503020204020204" pitchFamily="34" charset="-122"/>
                  <a:ea typeface="微软雅黑" panose="020B0503020204020204" pitchFamily="34" charset="-122"/>
                </a:rPr>
                <a:t>添加标题</a:t>
              </a:r>
              <a:endParaRPr lang="en-US" altLang="zh-CN" sz="1600" b="1" dirty="0">
                <a:solidFill>
                  <a:prstClr val="white"/>
                </a:solidFill>
                <a:latin typeface="微软雅黑" panose="020B0503020204020204" pitchFamily="34" charset="-122"/>
                <a:ea typeface="微软雅黑" panose="020B0503020204020204" pitchFamily="34" charset="-122"/>
              </a:endParaRPr>
            </a:p>
          </p:txBody>
        </p:sp>
        <p:sp>
          <p:nvSpPr>
            <p:cNvPr id="44" name="TextBox 18"/>
            <p:cNvSpPr txBox="1"/>
            <p:nvPr/>
          </p:nvSpPr>
          <p:spPr>
            <a:xfrm>
              <a:off x="2284904" y="1787298"/>
              <a:ext cx="524204" cy="400110"/>
            </a:xfrm>
            <a:prstGeom prst="rect">
              <a:avLst/>
            </a:prstGeom>
            <a:noFill/>
          </p:spPr>
          <p:txBody>
            <a:bodyPr wrap="square" rtlCol="0">
              <a:spAutoFit/>
            </a:bodyPr>
            <a:lstStyle/>
            <a:p>
              <a:pPr algn="ctr"/>
              <a:r>
                <a:rPr lang="id-ID" sz="2000" b="1" dirty="0">
                  <a:solidFill>
                    <a:prstClr val="white"/>
                  </a:solidFill>
                </a:rPr>
                <a:t>20%</a:t>
              </a:r>
              <a:endParaRPr lang="id-ID" sz="2000" b="1" dirty="0">
                <a:solidFill>
                  <a:prstClr val="white"/>
                </a:solidFill>
              </a:endParaRPr>
            </a:p>
          </p:txBody>
        </p:sp>
        <p:cxnSp>
          <p:nvCxnSpPr>
            <p:cNvPr id="45" name="Straight Connector 19"/>
            <p:cNvCxnSpPr/>
            <p:nvPr/>
          </p:nvCxnSpPr>
          <p:spPr>
            <a:xfrm rot="5400000" flipV="1">
              <a:off x="1996099" y="2845896"/>
              <a:ext cx="1017096" cy="4283"/>
            </a:xfrm>
            <a:prstGeom prst="line">
              <a:avLst/>
            </a:prstGeom>
            <a:ln w="19050">
              <a:solidFill>
                <a:schemeClr val="bg2">
                  <a:lumMod val="75000"/>
                </a:schemeClr>
              </a:solidFill>
              <a:prstDash val="sysDot"/>
              <a:headEnd type="none"/>
              <a:tailEnd type="oval" w="lg" len="lg"/>
            </a:ln>
          </p:spPr>
          <p:style>
            <a:lnRef idx="1">
              <a:schemeClr val="accent1"/>
            </a:lnRef>
            <a:fillRef idx="0">
              <a:schemeClr val="accent1"/>
            </a:fillRef>
            <a:effectRef idx="0">
              <a:schemeClr val="accent1"/>
            </a:effectRef>
            <a:fontRef idx="minor">
              <a:schemeClr val="tx1"/>
            </a:fontRef>
          </p:style>
        </p:cxnSp>
      </p:grpSp>
      <p:grpSp>
        <p:nvGrpSpPr>
          <p:cNvPr id="46" name="Group 20"/>
          <p:cNvGrpSpPr/>
          <p:nvPr/>
        </p:nvGrpSpPr>
        <p:grpSpPr>
          <a:xfrm>
            <a:off x="2301773" y="1463956"/>
            <a:ext cx="1853565" cy="3199401"/>
            <a:chOff x="2762594" y="1749707"/>
            <a:chExt cx="1492777" cy="3199401"/>
          </a:xfrm>
        </p:grpSpPr>
        <p:sp>
          <p:nvSpPr>
            <p:cNvPr id="47" name="Freeform 7"/>
            <p:cNvSpPr/>
            <p:nvPr/>
          </p:nvSpPr>
          <p:spPr bwMode="auto">
            <a:xfrm>
              <a:off x="2762594" y="3074873"/>
              <a:ext cx="1492777" cy="1437675"/>
            </a:xfrm>
            <a:custGeom>
              <a:avLst/>
              <a:gdLst>
                <a:gd name="T0" fmla="*/ 330 w 660"/>
                <a:gd name="T1" fmla="*/ 262 h 262"/>
                <a:gd name="T2" fmla="*/ 331 w 660"/>
                <a:gd name="T3" fmla="*/ 262 h 262"/>
                <a:gd name="T4" fmla="*/ 660 w 660"/>
                <a:gd name="T5" fmla="*/ 262 h 262"/>
                <a:gd name="T6" fmla="*/ 330 w 660"/>
                <a:gd name="T7" fmla="*/ 4 h 262"/>
                <a:gd name="T8" fmla="*/ 0 w 660"/>
                <a:gd name="T9" fmla="*/ 262 h 262"/>
                <a:gd name="T10" fmla="*/ 330 w 660"/>
                <a:gd name="T11" fmla="*/ 262 h 262"/>
              </a:gdLst>
              <a:ahLst/>
              <a:cxnLst>
                <a:cxn ang="0">
                  <a:pos x="T0" y="T1"/>
                </a:cxn>
                <a:cxn ang="0">
                  <a:pos x="T2" y="T3"/>
                </a:cxn>
                <a:cxn ang="0">
                  <a:pos x="T4" y="T5"/>
                </a:cxn>
                <a:cxn ang="0">
                  <a:pos x="T6" y="T7"/>
                </a:cxn>
                <a:cxn ang="0">
                  <a:pos x="T8" y="T9"/>
                </a:cxn>
                <a:cxn ang="0">
                  <a:pos x="T10" y="T11"/>
                </a:cxn>
              </a:cxnLst>
              <a:rect l="0" t="0" r="r" b="b"/>
              <a:pathLst>
                <a:path w="660" h="262">
                  <a:moveTo>
                    <a:pt x="330" y="262"/>
                  </a:moveTo>
                  <a:cubicBezTo>
                    <a:pt x="331" y="262"/>
                    <a:pt x="331" y="262"/>
                    <a:pt x="331" y="262"/>
                  </a:cubicBezTo>
                  <a:cubicBezTo>
                    <a:pt x="660" y="262"/>
                    <a:pt x="660" y="262"/>
                    <a:pt x="660" y="262"/>
                  </a:cubicBezTo>
                  <a:cubicBezTo>
                    <a:pt x="442" y="189"/>
                    <a:pt x="419" y="0"/>
                    <a:pt x="330" y="4"/>
                  </a:cubicBezTo>
                  <a:cubicBezTo>
                    <a:pt x="242" y="0"/>
                    <a:pt x="219" y="189"/>
                    <a:pt x="0" y="262"/>
                  </a:cubicBezTo>
                  <a:lnTo>
                    <a:pt x="330" y="262"/>
                  </a:ln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8" name="TextBox 22"/>
            <p:cNvSpPr txBox="1"/>
            <p:nvPr/>
          </p:nvSpPr>
          <p:spPr>
            <a:xfrm>
              <a:off x="2894820" y="4610554"/>
              <a:ext cx="1149890" cy="338554"/>
            </a:xfrm>
            <a:prstGeom prst="rect">
              <a:avLst/>
            </a:prstGeom>
            <a:noFill/>
          </p:spPr>
          <p:txBody>
            <a:bodyPr wrap="square" rtlCol="0">
              <a:spAutoFit/>
            </a:bodyPr>
            <a:lstStyle/>
            <a:p>
              <a:r>
                <a:rPr lang="zh-CN" altLang="en-US" sz="1600" b="1" dirty="0">
                  <a:solidFill>
                    <a:prstClr val="white"/>
                  </a:solidFill>
                  <a:latin typeface="微软雅黑" panose="020B0503020204020204" pitchFamily="34" charset="-122"/>
                  <a:ea typeface="微软雅黑" panose="020B0503020204020204" pitchFamily="34" charset="-122"/>
                </a:rPr>
                <a:t>添加标题</a:t>
              </a:r>
              <a:endParaRPr lang="en-US" altLang="zh-CN" sz="1600" b="1" dirty="0">
                <a:solidFill>
                  <a:prstClr val="white"/>
                </a:solidFill>
                <a:latin typeface="微软雅黑" panose="020B0503020204020204" pitchFamily="34" charset="-122"/>
                <a:ea typeface="微软雅黑" panose="020B0503020204020204" pitchFamily="34" charset="-122"/>
              </a:endParaRPr>
            </a:p>
          </p:txBody>
        </p:sp>
        <p:sp>
          <p:nvSpPr>
            <p:cNvPr id="49" name="TextBox 23"/>
            <p:cNvSpPr txBox="1"/>
            <p:nvPr/>
          </p:nvSpPr>
          <p:spPr>
            <a:xfrm>
              <a:off x="3244539" y="1749707"/>
              <a:ext cx="551353" cy="400110"/>
            </a:xfrm>
            <a:prstGeom prst="rect">
              <a:avLst/>
            </a:prstGeom>
            <a:noFill/>
          </p:spPr>
          <p:txBody>
            <a:bodyPr wrap="square" rtlCol="0">
              <a:spAutoFit/>
            </a:bodyPr>
            <a:lstStyle/>
            <a:p>
              <a:pPr algn="ctr"/>
              <a:r>
                <a:rPr lang="id-ID" sz="2000" b="1" dirty="0">
                  <a:solidFill>
                    <a:prstClr val="white"/>
                  </a:solidFill>
                </a:rPr>
                <a:t>20%</a:t>
              </a:r>
              <a:endParaRPr lang="id-ID" sz="2000" b="1" dirty="0">
                <a:solidFill>
                  <a:prstClr val="white"/>
                </a:solidFill>
              </a:endParaRPr>
            </a:p>
          </p:txBody>
        </p:sp>
        <p:cxnSp>
          <p:nvCxnSpPr>
            <p:cNvPr id="50" name="Straight Connector 24"/>
            <p:cNvCxnSpPr/>
            <p:nvPr/>
          </p:nvCxnSpPr>
          <p:spPr>
            <a:xfrm rot="5400000" flipV="1">
              <a:off x="3215270" y="2608150"/>
              <a:ext cx="540000" cy="4283"/>
            </a:xfrm>
            <a:prstGeom prst="line">
              <a:avLst/>
            </a:prstGeom>
            <a:ln w="19050">
              <a:solidFill>
                <a:schemeClr val="bg2">
                  <a:lumMod val="75000"/>
                </a:schemeClr>
              </a:solidFill>
              <a:prstDash val="sysDot"/>
              <a:headEnd type="none"/>
              <a:tailEnd type="oval" w="lg" len="lg"/>
            </a:ln>
          </p:spPr>
          <p:style>
            <a:lnRef idx="1">
              <a:schemeClr val="accent1"/>
            </a:lnRef>
            <a:fillRef idx="0">
              <a:schemeClr val="accent1"/>
            </a:fillRef>
            <a:effectRef idx="0">
              <a:schemeClr val="accent1"/>
            </a:effectRef>
            <a:fontRef idx="minor">
              <a:schemeClr val="tx1"/>
            </a:fontRef>
          </p:style>
        </p:cxnSp>
      </p:grpSp>
      <p:grpSp>
        <p:nvGrpSpPr>
          <p:cNvPr id="51" name="Group 25"/>
          <p:cNvGrpSpPr/>
          <p:nvPr/>
        </p:nvGrpSpPr>
        <p:grpSpPr>
          <a:xfrm>
            <a:off x="3737280" y="1458245"/>
            <a:ext cx="1853565" cy="3205112"/>
            <a:chOff x="3918686" y="1743996"/>
            <a:chExt cx="1492777" cy="3205112"/>
          </a:xfrm>
        </p:grpSpPr>
        <p:sp>
          <p:nvSpPr>
            <p:cNvPr id="52" name="Freeform 7"/>
            <p:cNvSpPr/>
            <p:nvPr/>
          </p:nvSpPr>
          <p:spPr bwMode="auto">
            <a:xfrm>
              <a:off x="3918686" y="2770710"/>
              <a:ext cx="1492777" cy="1741838"/>
            </a:xfrm>
            <a:custGeom>
              <a:avLst/>
              <a:gdLst>
                <a:gd name="T0" fmla="*/ 330 w 660"/>
                <a:gd name="T1" fmla="*/ 262 h 262"/>
                <a:gd name="T2" fmla="*/ 331 w 660"/>
                <a:gd name="T3" fmla="*/ 262 h 262"/>
                <a:gd name="T4" fmla="*/ 660 w 660"/>
                <a:gd name="T5" fmla="*/ 262 h 262"/>
                <a:gd name="T6" fmla="*/ 330 w 660"/>
                <a:gd name="T7" fmla="*/ 4 h 262"/>
                <a:gd name="T8" fmla="*/ 0 w 660"/>
                <a:gd name="T9" fmla="*/ 262 h 262"/>
                <a:gd name="T10" fmla="*/ 330 w 660"/>
                <a:gd name="T11" fmla="*/ 262 h 262"/>
              </a:gdLst>
              <a:ahLst/>
              <a:cxnLst>
                <a:cxn ang="0">
                  <a:pos x="T0" y="T1"/>
                </a:cxn>
                <a:cxn ang="0">
                  <a:pos x="T2" y="T3"/>
                </a:cxn>
                <a:cxn ang="0">
                  <a:pos x="T4" y="T5"/>
                </a:cxn>
                <a:cxn ang="0">
                  <a:pos x="T6" y="T7"/>
                </a:cxn>
                <a:cxn ang="0">
                  <a:pos x="T8" y="T9"/>
                </a:cxn>
                <a:cxn ang="0">
                  <a:pos x="T10" y="T11"/>
                </a:cxn>
              </a:cxnLst>
              <a:rect l="0" t="0" r="r" b="b"/>
              <a:pathLst>
                <a:path w="660" h="262">
                  <a:moveTo>
                    <a:pt x="330" y="262"/>
                  </a:moveTo>
                  <a:cubicBezTo>
                    <a:pt x="331" y="262"/>
                    <a:pt x="331" y="262"/>
                    <a:pt x="331" y="262"/>
                  </a:cubicBezTo>
                  <a:cubicBezTo>
                    <a:pt x="660" y="262"/>
                    <a:pt x="660" y="262"/>
                    <a:pt x="660" y="262"/>
                  </a:cubicBezTo>
                  <a:cubicBezTo>
                    <a:pt x="442" y="189"/>
                    <a:pt x="419" y="0"/>
                    <a:pt x="330" y="4"/>
                  </a:cubicBezTo>
                  <a:cubicBezTo>
                    <a:pt x="242" y="0"/>
                    <a:pt x="219" y="189"/>
                    <a:pt x="0" y="262"/>
                  </a:cubicBezTo>
                  <a:lnTo>
                    <a:pt x="330" y="262"/>
                  </a:ln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TextBox 27"/>
            <p:cNvSpPr txBox="1"/>
            <p:nvPr/>
          </p:nvSpPr>
          <p:spPr>
            <a:xfrm>
              <a:off x="4076756" y="4610554"/>
              <a:ext cx="1149890" cy="338554"/>
            </a:xfrm>
            <a:prstGeom prst="rect">
              <a:avLst/>
            </a:prstGeom>
            <a:noFill/>
          </p:spPr>
          <p:txBody>
            <a:bodyPr wrap="square" rtlCol="0">
              <a:spAutoFit/>
            </a:bodyPr>
            <a:lstStyle/>
            <a:p>
              <a:r>
                <a:rPr lang="zh-CN" altLang="en-US" sz="1600" b="1" dirty="0">
                  <a:solidFill>
                    <a:prstClr val="white"/>
                  </a:solidFill>
                  <a:latin typeface="微软雅黑" panose="020B0503020204020204" pitchFamily="34" charset="-122"/>
                  <a:ea typeface="微软雅黑" panose="020B0503020204020204" pitchFamily="34" charset="-122"/>
                </a:rPr>
                <a:t>添加标题</a:t>
              </a:r>
              <a:endParaRPr lang="en-US" altLang="zh-CN" sz="1600" b="1" dirty="0">
                <a:solidFill>
                  <a:prstClr val="white"/>
                </a:solidFill>
                <a:latin typeface="微软雅黑" panose="020B0503020204020204" pitchFamily="34" charset="-122"/>
                <a:ea typeface="微软雅黑" panose="020B0503020204020204" pitchFamily="34" charset="-122"/>
              </a:endParaRPr>
            </a:p>
          </p:txBody>
        </p:sp>
        <p:sp>
          <p:nvSpPr>
            <p:cNvPr id="54" name="TextBox 29"/>
            <p:cNvSpPr txBox="1"/>
            <p:nvPr/>
          </p:nvSpPr>
          <p:spPr>
            <a:xfrm>
              <a:off x="4405562" y="1743996"/>
              <a:ext cx="590832" cy="400110"/>
            </a:xfrm>
            <a:prstGeom prst="rect">
              <a:avLst/>
            </a:prstGeom>
            <a:noFill/>
          </p:spPr>
          <p:txBody>
            <a:bodyPr wrap="square" rtlCol="0">
              <a:spAutoFit/>
            </a:bodyPr>
            <a:lstStyle/>
            <a:p>
              <a:pPr algn="ctr"/>
              <a:r>
                <a:rPr lang="id-ID" sz="2000" b="1" dirty="0">
                  <a:solidFill>
                    <a:prstClr val="white"/>
                  </a:solidFill>
                </a:rPr>
                <a:t>20%</a:t>
              </a:r>
              <a:endParaRPr lang="id-ID" sz="2000" b="1" dirty="0">
                <a:solidFill>
                  <a:prstClr val="white"/>
                </a:solidFill>
              </a:endParaRPr>
            </a:p>
          </p:txBody>
        </p:sp>
        <p:cxnSp>
          <p:nvCxnSpPr>
            <p:cNvPr id="55" name="Straight Connector 30"/>
            <p:cNvCxnSpPr/>
            <p:nvPr/>
          </p:nvCxnSpPr>
          <p:spPr>
            <a:xfrm rot="5400000" flipV="1">
              <a:off x="4541216" y="2479212"/>
              <a:ext cx="252000" cy="4283"/>
            </a:xfrm>
            <a:prstGeom prst="line">
              <a:avLst/>
            </a:prstGeom>
            <a:ln w="19050">
              <a:solidFill>
                <a:schemeClr val="bg2">
                  <a:lumMod val="75000"/>
                </a:schemeClr>
              </a:solidFill>
              <a:prstDash val="sysDot"/>
              <a:headEnd type="none"/>
              <a:tailEnd type="oval" w="lg" len="lg"/>
            </a:ln>
          </p:spPr>
          <p:style>
            <a:lnRef idx="1">
              <a:schemeClr val="accent1"/>
            </a:lnRef>
            <a:fillRef idx="0">
              <a:schemeClr val="accent1"/>
            </a:fillRef>
            <a:effectRef idx="0">
              <a:schemeClr val="accent1"/>
            </a:effectRef>
            <a:fontRef idx="minor">
              <a:schemeClr val="tx1"/>
            </a:fontRef>
          </p:style>
        </p:cxnSp>
      </p:grpSp>
      <p:grpSp>
        <p:nvGrpSpPr>
          <p:cNvPr id="56" name="Group 31"/>
          <p:cNvGrpSpPr/>
          <p:nvPr/>
        </p:nvGrpSpPr>
        <p:grpSpPr>
          <a:xfrm>
            <a:off x="5186422" y="1458245"/>
            <a:ext cx="1853565" cy="3205112"/>
            <a:chOff x="5085759" y="1743996"/>
            <a:chExt cx="1492777" cy="3205112"/>
          </a:xfrm>
        </p:grpSpPr>
        <p:sp>
          <p:nvSpPr>
            <p:cNvPr id="57" name="Freeform 32"/>
            <p:cNvSpPr/>
            <p:nvPr/>
          </p:nvSpPr>
          <p:spPr bwMode="auto">
            <a:xfrm>
              <a:off x="5085759" y="3333192"/>
              <a:ext cx="1492777" cy="1179355"/>
            </a:xfrm>
            <a:custGeom>
              <a:avLst/>
              <a:gdLst>
                <a:gd name="T0" fmla="*/ 330 w 660"/>
                <a:gd name="T1" fmla="*/ 262 h 262"/>
                <a:gd name="T2" fmla="*/ 331 w 660"/>
                <a:gd name="T3" fmla="*/ 262 h 262"/>
                <a:gd name="T4" fmla="*/ 660 w 660"/>
                <a:gd name="T5" fmla="*/ 262 h 262"/>
                <a:gd name="T6" fmla="*/ 330 w 660"/>
                <a:gd name="T7" fmla="*/ 4 h 262"/>
                <a:gd name="T8" fmla="*/ 0 w 660"/>
                <a:gd name="T9" fmla="*/ 262 h 262"/>
                <a:gd name="T10" fmla="*/ 330 w 660"/>
                <a:gd name="T11" fmla="*/ 262 h 262"/>
              </a:gdLst>
              <a:ahLst/>
              <a:cxnLst>
                <a:cxn ang="0">
                  <a:pos x="T0" y="T1"/>
                </a:cxn>
                <a:cxn ang="0">
                  <a:pos x="T2" y="T3"/>
                </a:cxn>
                <a:cxn ang="0">
                  <a:pos x="T4" y="T5"/>
                </a:cxn>
                <a:cxn ang="0">
                  <a:pos x="T6" y="T7"/>
                </a:cxn>
                <a:cxn ang="0">
                  <a:pos x="T8" y="T9"/>
                </a:cxn>
                <a:cxn ang="0">
                  <a:pos x="T10" y="T11"/>
                </a:cxn>
              </a:cxnLst>
              <a:rect l="0" t="0" r="r" b="b"/>
              <a:pathLst>
                <a:path w="660" h="262">
                  <a:moveTo>
                    <a:pt x="330" y="262"/>
                  </a:moveTo>
                  <a:cubicBezTo>
                    <a:pt x="331" y="262"/>
                    <a:pt x="331" y="262"/>
                    <a:pt x="331" y="262"/>
                  </a:cubicBezTo>
                  <a:cubicBezTo>
                    <a:pt x="660" y="262"/>
                    <a:pt x="660" y="262"/>
                    <a:pt x="660" y="262"/>
                  </a:cubicBezTo>
                  <a:cubicBezTo>
                    <a:pt x="442" y="189"/>
                    <a:pt x="419" y="0"/>
                    <a:pt x="330" y="4"/>
                  </a:cubicBezTo>
                  <a:cubicBezTo>
                    <a:pt x="242" y="0"/>
                    <a:pt x="219" y="189"/>
                    <a:pt x="0" y="262"/>
                  </a:cubicBezTo>
                  <a:lnTo>
                    <a:pt x="330" y="262"/>
                  </a:ln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TextBox 33"/>
            <p:cNvSpPr txBox="1"/>
            <p:nvPr/>
          </p:nvSpPr>
          <p:spPr>
            <a:xfrm>
              <a:off x="5254468" y="4610554"/>
              <a:ext cx="1149890" cy="338554"/>
            </a:xfrm>
            <a:prstGeom prst="rect">
              <a:avLst/>
            </a:prstGeom>
            <a:noFill/>
          </p:spPr>
          <p:txBody>
            <a:bodyPr wrap="square" rtlCol="0">
              <a:spAutoFit/>
            </a:bodyPr>
            <a:lstStyle/>
            <a:p>
              <a:r>
                <a:rPr lang="zh-CN" altLang="en-US" sz="1600" b="1" dirty="0">
                  <a:solidFill>
                    <a:prstClr val="white"/>
                  </a:solidFill>
                  <a:latin typeface="微软雅黑" panose="020B0503020204020204" pitchFamily="34" charset="-122"/>
                  <a:ea typeface="微软雅黑" panose="020B0503020204020204" pitchFamily="34" charset="-122"/>
                </a:rPr>
                <a:t>添加标题</a:t>
              </a:r>
              <a:endParaRPr lang="en-US" altLang="zh-CN" sz="1600" b="1" dirty="0">
                <a:solidFill>
                  <a:prstClr val="white"/>
                </a:solidFill>
                <a:latin typeface="微软雅黑" panose="020B0503020204020204" pitchFamily="34" charset="-122"/>
                <a:ea typeface="微软雅黑" panose="020B0503020204020204" pitchFamily="34" charset="-122"/>
              </a:endParaRPr>
            </a:p>
          </p:txBody>
        </p:sp>
        <p:sp>
          <p:nvSpPr>
            <p:cNvPr id="59" name="TextBox 34"/>
            <p:cNvSpPr txBox="1"/>
            <p:nvPr/>
          </p:nvSpPr>
          <p:spPr>
            <a:xfrm>
              <a:off x="5548877" y="1743996"/>
              <a:ext cx="561070" cy="400110"/>
            </a:xfrm>
            <a:prstGeom prst="rect">
              <a:avLst/>
            </a:prstGeom>
            <a:noFill/>
          </p:spPr>
          <p:txBody>
            <a:bodyPr wrap="square" rtlCol="0">
              <a:spAutoFit/>
            </a:bodyPr>
            <a:lstStyle/>
            <a:p>
              <a:pPr algn="ctr"/>
              <a:r>
                <a:rPr lang="id-ID" sz="2000" b="1" dirty="0">
                  <a:solidFill>
                    <a:prstClr val="white"/>
                  </a:solidFill>
                </a:rPr>
                <a:t>20%</a:t>
              </a:r>
              <a:endParaRPr lang="id-ID" sz="2000" b="1" dirty="0">
                <a:solidFill>
                  <a:prstClr val="white"/>
                </a:solidFill>
              </a:endParaRPr>
            </a:p>
          </p:txBody>
        </p:sp>
        <p:cxnSp>
          <p:nvCxnSpPr>
            <p:cNvPr id="60" name="Straight Connector 35"/>
            <p:cNvCxnSpPr/>
            <p:nvPr/>
          </p:nvCxnSpPr>
          <p:spPr>
            <a:xfrm rot="5400000" flipV="1">
              <a:off x="5404133" y="2756914"/>
              <a:ext cx="828000" cy="4283"/>
            </a:xfrm>
            <a:prstGeom prst="line">
              <a:avLst/>
            </a:prstGeom>
            <a:ln w="19050">
              <a:solidFill>
                <a:schemeClr val="bg2">
                  <a:lumMod val="75000"/>
                </a:schemeClr>
              </a:solidFill>
              <a:prstDash val="sysDot"/>
              <a:headEnd type="none"/>
              <a:tailEnd type="oval" w="lg" len="lg"/>
            </a:ln>
          </p:spPr>
          <p:style>
            <a:lnRef idx="1">
              <a:schemeClr val="accent1"/>
            </a:lnRef>
            <a:fillRef idx="0">
              <a:schemeClr val="accent1"/>
            </a:fillRef>
            <a:effectRef idx="0">
              <a:schemeClr val="accent1"/>
            </a:effectRef>
            <a:fontRef idx="minor">
              <a:schemeClr val="tx1"/>
            </a:fontRef>
          </p:style>
        </p:cxnSp>
      </p:grpSp>
      <p:grpSp>
        <p:nvGrpSpPr>
          <p:cNvPr id="61" name="Group 36"/>
          <p:cNvGrpSpPr/>
          <p:nvPr/>
        </p:nvGrpSpPr>
        <p:grpSpPr>
          <a:xfrm>
            <a:off x="6583023" y="1452309"/>
            <a:ext cx="1853565" cy="3221810"/>
            <a:chOff x="6210518" y="1738060"/>
            <a:chExt cx="1492777" cy="3221810"/>
          </a:xfrm>
        </p:grpSpPr>
        <p:sp>
          <p:nvSpPr>
            <p:cNvPr id="62" name="Freeform 7"/>
            <p:cNvSpPr/>
            <p:nvPr/>
          </p:nvSpPr>
          <p:spPr bwMode="auto">
            <a:xfrm>
              <a:off x="6210518" y="3074873"/>
              <a:ext cx="1492777" cy="1437675"/>
            </a:xfrm>
            <a:custGeom>
              <a:avLst/>
              <a:gdLst>
                <a:gd name="T0" fmla="*/ 330 w 660"/>
                <a:gd name="T1" fmla="*/ 262 h 262"/>
                <a:gd name="T2" fmla="*/ 331 w 660"/>
                <a:gd name="T3" fmla="*/ 262 h 262"/>
                <a:gd name="T4" fmla="*/ 660 w 660"/>
                <a:gd name="T5" fmla="*/ 262 h 262"/>
                <a:gd name="T6" fmla="*/ 330 w 660"/>
                <a:gd name="T7" fmla="*/ 4 h 262"/>
                <a:gd name="T8" fmla="*/ 0 w 660"/>
                <a:gd name="T9" fmla="*/ 262 h 262"/>
                <a:gd name="T10" fmla="*/ 330 w 660"/>
                <a:gd name="T11" fmla="*/ 262 h 262"/>
              </a:gdLst>
              <a:ahLst/>
              <a:cxnLst>
                <a:cxn ang="0">
                  <a:pos x="T0" y="T1"/>
                </a:cxn>
                <a:cxn ang="0">
                  <a:pos x="T2" y="T3"/>
                </a:cxn>
                <a:cxn ang="0">
                  <a:pos x="T4" y="T5"/>
                </a:cxn>
                <a:cxn ang="0">
                  <a:pos x="T6" y="T7"/>
                </a:cxn>
                <a:cxn ang="0">
                  <a:pos x="T8" y="T9"/>
                </a:cxn>
                <a:cxn ang="0">
                  <a:pos x="T10" y="T11"/>
                </a:cxn>
              </a:cxnLst>
              <a:rect l="0" t="0" r="r" b="b"/>
              <a:pathLst>
                <a:path w="660" h="262">
                  <a:moveTo>
                    <a:pt x="330" y="262"/>
                  </a:moveTo>
                  <a:cubicBezTo>
                    <a:pt x="331" y="262"/>
                    <a:pt x="331" y="262"/>
                    <a:pt x="331" y="262"/>
                  </a:cubicBezTo>
                  <a:cubicBezTo>
                    <a:pt x="660" y="262"/>
                    <a:pt x="660" y="262"/>
                    <a:pt x="660" y="262"/>
                  </a:cubicBezTo>
                  <a:cubicBezTo>
                    <a:pt x="442" y="189"/>
                    <a:pt x="419" y="0"/>
                    <a:pt x="330" y="4"/>
                  </a:cubicBezTo>
                  <a:cubicBezTo>
                    <a:pt x="242" y="0"/>
                    <a:pt x="219" y="189"/>
                    <a:pt x="0" y="262"/>
                  </a:cubicBezTo>
                  <a:lnTo>
                    <a:pt x="330" y="262"/>
                  </a:ln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TextBox 38"/>
            <p:cNvSpPr txBox="1"/>
            <p:nvPr/>
          </p:nvSpPr>
          <p:spPr>
            <a:xfrm>
              <a:off x="6324916" y="4621316"/>
              <a:ext cx="1149890" cy="338554"/>
            </a:xfrm>
            <a:prstGeom prst="rect">
              <a:avLst/>
            </a:prstGeom>
            <a:noFill/>
          </p:spPr>
          <p:txBody>
            <a:bodyPr wrap="square" rtlCol="0">
              <a:spAutoFit/>
            </a:bodyPr>
            <a:lstStyle/>
            <a:p>
              <a:r>
                <a:rPr lang="zh-CN" altLang="en-US" sz="1600" b="1" dirty="0">
                  <a:solidFill>
                    <a:prstClr val="white"/>
                  </a:solidFill>
                  <a:latin typeface="微软雅黑" panose="020B0503020204020204" pitchFamily="34" charset="-122"/>
                  <a:ea typeface="微软雅黑" panose="020B0503020204020204" pitchFamily="34" charset="-122"/>
                </a:rPr>
                <a:t>添加标题</a:t>
              </a:r>
              <a:endParaRPr lang="en-US" altLang="zh-CN" sz="1600" b="1" dirty="0">
                <a:solidFill>
                  <a:prstClr val="white"/>
                </a:solidFill>
                <a:latin typeface="微软雅黑" panose="020B0503020204020204" pitchFamily="34" charset="-122"/>
                <a:ea typeface="微软雅黑" panose="020B0503020204020204" pitchFamily="34" charset="-122"/>
              </a:endParaRPr>
            </a:p>
          </p:txBody>
        </p:sp>
        <p:sp>
          <p:nvSpPr>
            <p:cNvPr id="64" name="TextBox 40"/>
            <p:cNvSpPr txBox="1"/>
            <p:nvPr/>
          </p:nvSpPr>
          <p:spPr>
            <a:xfrm>
              <a:off x="6668114" y="1738060"/>
              <a:ext cx="569018" cy="400110"/>
            </a:xfrm>
            <a:prstGeom prst="rect">
              <a:avLst/>
            </a:prstGeom>
            <a:noFill/>
          </p:spPr>
          <p:txBody>
            <a:bodyPr wrap="square" rtlCol="0">
              <a:spAutoFit/>
            </a:bodyPr>
            <a:lstStyle/>
            <a:p>
              <a:pPr algn="ctr"/>
              <a:r>
                <a:rPr lang="id-ID" sz="2000" b="1" dirty="0">
                  <a:solidFill>
                    <a:prstClr val="white"/>
                  </a:solidFill>
                </a:rPr>
                <a:t>20%</a:t>
              </a:r>
              <a:endParaRPr lang="id-ID" sz="2000" b="1" dirty="0">
                <a:solidFill>
                  <a:prstClr val="white"/>
                </a:solidFill>
              </a:endParaRPr>
            </a:p>
          </p:txBody>
        </p:sp>
        <p:cxnSp>
          <p:nvCxnSpPr>
            <p:cNvPr id="65" name="Straight Connector 41"/>
            <p:cNvCxnSpPr/>
            <p:nvPr/>
          </p:nvCxnSpPr>
          <p:spPr>
            <a:xfrm rot="5400000" flipV="1">
              <a:off x="6630765" y="2642694"/>
              <a:ext cx="648000" cy="4283"/>
            </a:xfrm>
            <a:prstGeom prst="line">
              <a:avLst/>
            </a:prstGeom>
            <a:ln w="19050">
              <a:solidFill>
                <a:schemeClr val="bg2">
                  <a:lumMod val="75000"/>
                </a:schemeClr>
              </a:solidFill>
              <a:prstDash val="sysDot"/>
              <a:headEnd type="none"/>
              <a:tailEnd type="oval" w="lg" len="lg"/>
            </a:ln>
          </p:spPr>
          <p:style>
            <a:lnRef idx="1">
              <a:schemeClr val="accent1"/>
            </a:lnRef>
            <a:fillRef idx="0">
              <a:schemeClr val="accent1"/>
            </a:fillRef>
            <a:effectRef idx="0">
              <a:schemeClr val="accent1"/>
            </a:effectRef>
            <a:fontRef idx="minor">
              <a:schemeClr val="tx1"/>
            </a:fontRef>
          </p:style>
        </p:cxnSp>
      </p:grpSp>
      <p:grpSp>
        <p:nvGrpSpPr>
          <p:cNvPr id="66" name="Group 42"/>
          <p:cNvGrpSpPr/>
          <p:nvPr/>
        </p:nvGrpSpPr>
        <p:grpSpPr>
          <a:xfrm>
            <a:off x="7989613" y="1463956"/>
            <a:ext cx="1853565" cy="3213915"/>
            <a:chOff x="7343322" y="1749707"/>
            <a:chExt cx="1492777" cy="3213915"/>
          </a:xfrm>
        </p:grpSpPr>
        <p:sp>
          <p:nvSpPr>
            <p:cNvPr id="67" name="Freeform 7"/>
            <p:cNvSpPr/>
            <p:nvPr/>
          </p:nvSpPr>
          <p:spPr bwMode="auto">
            <a:xfrm>
              <a:off x="7343322" y="3480212"/>
              <a:ext cx="1492777" cy="1032335"/>
            </a:xfrm>
            <a:custGeom>
              <a:avLst/>
              <a:gdLst>
                <a:gd name="T0" fmla="*/ 330 w 660"/>
                <a:gd name="T1" fmla="*/ 262 h 262"/>
                <a:gd name="T2" fmla="*/ 331 w 660"/>
                <a:gd name="T3" fmla="*/ 262 h 262"/>
                <a:gd name="T4" fmla="*/ 660 w 660"/>
                <a:gd name="T5" fmla="*/ 262 h 262"/>
                <a:gd name="T6" fmla="*/ 330 w 660"/>
                <a:gd name="T7" fmla="*/ 4 h 262"/>
                <a:gd name="T8" fmla="*/ 0 w 660"/>
                <a:gd name="T9" fmla="*/ 262 h 262"/>
                <a:gd name="T10" fmla="*/ 330 w 660"/>
                <a:gd name="T11" fmla="*/ 262 h 262"/>
              </a:gdLst>
              <a:ahLst/>
              <a:cxnLst>
                <a:cxn ang="0">
                  <a:pos x="T0" y="T1"/>
                </a:cxn>
                <a:cxn ang="0">
                  <a:pos x="T2" y="T3"/>
                </a:cxn>
                <a:cxn ang="0">
                  <a:pos x="T4" y="T5"/>
                </a:cxn>
                <a:cxn ang="0">
                  <a:pos x="T6" y="T7"/>
                </a:cxn>
                <a:cxn ang="0">
                  <a:pos x="T8" y="T9"/>
                </a:cxn>
                <a:cxn ang="0">
                  <a:pos x="T10" y="T11"/>
                </a:cxn>
              </a:cxnLst>
              <a:rect l="0" t="0" r="r" b="b"/>
              <a:pathLst>
                <a:path w="660" h="262">
                  <a:moveTo>
                    <a:pt x="330" y="262"/>
                  </a:moveTo>
                  <a:cubicBezTo>
                    <a:pt x="331" y="262"/>
                    <a:pt x="331" y="262"/>
                    <a:pt x="331" y="262"/>
                  </a:cubicBezTo>
                  <a:cubicBezTo>
                    <a:pt x="660" y="262"/>
                    <a:pt x="660" y="262"/>
                    <a:pt x="660" y="262"/>
                  </a:cubicBezTo>
                  <a:cubicBezTo>
                    <a:pt x="442" y="189"/>
                    <a:pt x="419" y="0"/>
                    <a:pt x="330" y="4"/>
                  </a:cubicBezTo>
                  <a:cubicBezTo>
                    <a:pt x="242" y="0"/>
                    <a:pt x="219" y="189"/>
                    <a:pt x="0" y="262"/>
                  </a:cubicBezTo>
                  <a:lnTo>
                    <a:pt x="330" y="262"/>
                  </a:ln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TextBox 44"/>
            <p:cNvSpPr txBox="1"/>
            <p:nvPr/>
          </p:nvSpPr>
          <p:spPr>
            <a:xfrm>
              <a:off x="7511476" y="4625068"/>
              <a:ext cx="1149890" cy="338554"/>
            </a:xfrm>
            <a:prstGeom prst="rect">
              <a:avLst/>
            </a:prstGeom>
            <a:noFill/>
          </p:spPr>
          <p:txBody>
            <a:bodyPr wrap="square" rtlCol="0">
              <a:spAutoFit/>
            </a:bodyPr>
            <a:lstStyle/>
            <a:p>
              <a:r>
                <a:rPr lang="zh-CN" altLang="en-US" sz="1600" b="1" dirty="0">
                  <a:solidFill>
                    <a:prstClr val="white"/>
                  </a:solidFill>
                  <a:latin typeface="微软雅黑" panose="020B0503020204020204" pitchFamily="34" charset="-122"/>
                  <a:ea typeface="微软雅黑" panose="020B0503020204020204" pitchFamily="34" charset="-122"/>
                </a:rPr>
                <a:t>添加标题</a:t>
              </a:r>
              <a:endParaRPr lang="en-US" altLang="zh-CN" sz="1600" b="1" dirty="0">
                <a:solidFill>
                  <a:prstClr val="white"/>
                </a:solidFill>
                <a:latin typeface="微软雅黑" panose="020B0503020204020204" pitchFamily="34" charset="-122"/>
                <a:ea typeface="微软雅黑" panose="020B0503020204020204" pitchFamily="34" charset="-122"/>
              </a:endParaRPr>
            </a:p>
          </p:txBody>
        </p:sp>
        <p:sp>
          <p:nvSpPr>
            <p:cNvPr id="69" name="TextBox 45"/>
            <p:cNvSpPr txBox="1"/>
            <p:nvPr/>
          </p:nvSpPr>
          <p:spPr>
            <a:xfrm>
              <a:off x="7795298" y="1749707"/>
              <a:ext cx="552538" cy="400110"/>
            </a:xfrm>
            <a:prstGeom prst="rect">
              <a:avLst/>
            </a:prstGeom>
            <a:noFill/>
          </p:spPr>
          <p:txBody>
            <a:bodyPr wrap="square" rtlCol="0">
              <a:spAutoFit/>
            </a:bodyPr>
            <a:lstStyle/>
            <a:p>
              <a:pPr algn="ctr"/>
              <a:r>
                <a:rPr lang="id-ID" sz="2000" b="1" dirty="0">
                  <a:solidFill>
                    <a:prstClr val="white"/>
                  </a:solidFill>
                </a:rPr>
                <a:t>20%</a:t>
              </a:r>
              <a:endParaRPr lang="id-ID" sz="2000" b="1" dirty="0">
                <a:solidFill>
                  <a:prstClr val="white"/>
                </a:solidFill>
              </a:endParaRPr>
            </a:p>
          </p:txBody>
        </p:sp>
        <p:cxnSp>
          <p:nvCxnSpPr>
            <p:cNvPr id="70" name="Straight Connector 46"/>
            <p:cNvCxnSpPr/>
            <p:nvPr/>
          </p:nvCxnSpPr>
          <p:spPr>
            <a:xfrm rot="5400000" flipV="1">
              <a:off x="7562279" y="2835282"/>
              <a:ext cx="1044000" cy="4283"/>
            </a:xfrm>
            <a:prstGeom prst="line">
              <a:avLst/>
            </a:prstGeom>
            <a:ln w="19050">
              <a:solidFill>
                <a:schemeClr val="bg2">
                  <a:lumMod val="75000"/>
                </a:schemeClr>
              </a:solidFill>
              <a:prstDash val="sysDot"/>
              <a:headEnd type="none"/>
              <a:tailEnd type="oval" w="lg" len="lg"/>
            </a:ln>
          </p:spPr>
          <p:style>
            <a:lnRef idx="1">
              <a:schemeClr val="accent1"/>
            </a:lnRef>
            <a:fillRef idx="0">
              <a:schemeClr val="accent1"/>
            </a:fillRef>
            <a:effectRef idx="0">
              <a:schemeClr val="accent1"/>
            </a:effectRef>
            <a:fontRef idx="minor">
              <a:schemeClr val="tx1"/>
            </a:fontRef>
          </p:style>
        </p:cxnSp>
      </p:grpSp>
      <p:grpSp>
        <p:nvGrpSpPr>
          <p:cNvPr id="71" name="Group 47"/>
          <p:cNvGrpSpPr/>
          <p:nvPr/>
        </p:nvGrpSpPr>
        <p:grpSpPr>
          <a:xfrm>
            <a:off x="9220379" y="1452309"/>
            <a:ext cx="1853565" cy="3240076"/>
            <a:chOff x="8334525" y="1738060"/>
            <a:chExt cx="1492777" cy="3240076"/>
          </a:xfrm>
        </p:grpSpPr>
        <p:sp>
          <p:nvSpPr>
            <p:cNvPr id="72" name="Freeform 7"/>
            <p:cNvSpPr/>
            <p:nvPr/>
          </p:nvSpPr>
          <p:spPr bwMode="auto">
            <a:xfrm>
              <a:off x="8334525" y="3734120"/>
              <a:ext cx="1492777" cy="778428"/>
            </a:xfrm>
            <a:custGeom>
              <a:avLst/>
              <a:gdLst>
                <a:gd name="T0" fmla="*/ 330 w 660"/>
                <a:gd name="T1" fmla="*/ 262 h 262"/>
                <a:gd name="T2" fmla="*/ 331 w 660"/>
                <a:gd name="T3" fmla="*/ 262 h 262"/>
                <a:gd name="T4" fmla="*/ 660 w 660"/>
                <a:gd name="T5" fmla="*/ 262 h 262"/>
                <a:gd name="T6" fmla="*/ 330 w 660"/>
                <a:gd name="T7" fmla="*/ 4 h 262"/>
                <a:gd name="T8" fmla="*/ 0 w 660"/>
                <a:gd name="T9" fmla="*/ 262 h 262"/>
                <a:gd name="T10" fmla="*/ 330 w 660"/>
                <a:gd name="T11" fmla="*/ 262 h 262"/>
              </a:gdLst>
              <a:ahLst/>
              <a:cxnLst>
                <a:cxn ang="0">
                  <a:pos x="T0" y="T1"/>
                </a:cxn>
                <a:cxn ang="0">
                  <a:pos x="T2" y="T3"/>
                </a:cxn>
                <a:cxn ang="0">
                  <a:pos x="T4" y="T5"/>
                </a:cxn>
                <a:cxn ang="0">
                  <a:pos x="T6" y="T7"/>
                </a:cxn>
                <a:cxn ang="0">
                  <a:pos x="T8" y="T9"/>
                </a:cxn>
                <a:cxn ang="0">
                  <a:pos x="T10" y="T11"/>
                </a:cxn>
              </a:cxnLst>
              <a:rect l="0" t="0" r="r" b="b"/>
              <a:pathLst>
                <a:path w="660" h="262">
                  <a:moveTo>
                    <a:pt x="330" y="262"/>
                  </a:moveTo>
                  <a:cubicBezTo>
                    <a:pt x="331" y="262"/>
                    <a:pt x="331" y="262"/>
                    <a:pt x="331" y="262"/>
                  </a:cubicBezTo>
                  <a:cubicBezTo>
                    <a:pt x="660" y="262"/>
                    <a:pt x="660" y="262"/>
                    <a:pt x="660" y="262"/>
                  </a:cubicBezTo>
                  <a:cubicBezTo>
                    <a:pt x="442" y="189"/>
                    <a:pt x="419" y="0"/>
                    <a:pt x="330" y="4"/>
                  </a:cubicBezTo>
                  <a:cubicBezTo>
                    <a:pt x="242" y="0"/>
                    <a:pt x="219" y="189"/>
                    <a:pt x="0" y="262"/>
                  </a:cubicBezTo>
                  <a:lnTo>
                    <a:pt x="330" y="262"/>
                  </a:ln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3" name="TextBox 49"/>
            <p:cNvSpPr txBox="1"/>
            <p:nvPr/>
          </p:nvSpPr>
          <p:spPr>
            <a:xfrm>
              <a:off x="8531686" y="4639582"/>
              <a:ext cx="1149890" cy="338554"/>
            </a:xfrm>
            <a:prstGeom prst="rect">
              <a:avLst/>
            </a:prstGeom>
            <a:noFill/>
          </p:spPr>
          <p:txBody>
            <a:bodyPr wrap="square" rtlCol="0">
              <a:spAutoFit/>
            </a:bodyPr>
            <a:lstStyle/>
            <a:p>
              <a:r>
                <a:rPr lang="zh-CN" altLang="en-US" sz="1600" b="1" dirty="0">
                  <a:solidFill>
                    <a:prstClr val="white"/>
                  </a:solidFill>
                  <a:latin typeface="微软雅黑" panose="020B0503020204020204" pitchFamily="34" charset="-122"/>
                  <a:ea typeface="微软雅黑" panose="020B0503020204020204" pitchFamily="34" charset="-122"/>
                </a:rPr>
                <a:t>添加标题</a:t>
              </a:r>
              <a:endParaRPr lang="en-US" altLang="zh-CN" sz="1600" b="1" dirty="0">
                <a:solidFill>
                  <a:prstClr val="white"/>
                </a:solidFill>
                <a:latin typeface="微软雅黑" panose="020B0503020204020204" pitchFamily="34" charset="-122"/>
                <a:ea typeface="微软雅黑" panose="020B0503020204020204" pitchFamily="34" charset="-122"/>
              </a:endParaRPr>
            </a:p>
          </p:txBody>
        </p:sp>
        <p:sp>
          <p:nvSpPr>
            <p:cNvPr id="74" name="TextBox 50"/>
            <p:cNvSpPr txBox="1"/>
            <p:nvPr/>
          </p:nvSpPr>
          <p:spPr>
            <a:xfrm>
              <a:off x="8790172" y="1738060"/>
              <a:ext cx="569506" cy="400110"/>
            </a:xfrm>
            <a:prstGeom prst="rect">
              <a:avLst/>
            </a:prstGeom>
            <a:noFill/>
          </p:spPr>
          <p:txBody>
            <a:bodyPr wrap="square" rtlCol="0">
              <a:spAutoFit/>
            </a:bodyPr>
            <a:lstStyle/>
            <a:p>
              <a:pPr algn="ctr"/>
              <a:r>
                <a:rPr lang="id-ID" sz="2000" b="1" dirty="0">
                  <a:solidFill>
                    <a:prstClr val="white"/>
                  </a:solidFill>
                </a:rPr>
                <a:t>20%</a:t>
              </a:r>
              <a:endParaRPr lang="id-ID" sz="2000" b="1" dirty="0">
                <a:solidFill>
                  <a:prstClr val="white"/>
                </a:solidFill>
              </a:endParaRPr>
            </a:p>
          </p:txBody>
        </p:sp>
        <p:cxnSp>
          <p:nvCxnSpPr>
            <p:cNvPr id="75" name="Straight Connector 51"/>
            <p:cNvCxnSpPr/>
            <p:nvPr/>
          </p:nvCxnSpPr>
          <p:spPr>
            <a:xfrm rot="5400000" flipV="1">
              <a:off x="8465067" y="2962530"/>
              <a:ext cx="1224000" cy="4283"/>
            </a:xfrm>
            <a:prstGeom prst="line">
              <a:avLst/>
            </a:prstGeom>
            <a:ln w="19050">
              <a:solidFill>
                <a:schemeClr val="bg2">
                  <a:lumMod val="75000"/>
                </a:schemeClr>
              </a:solidFill>
              <a:prstDash val="sysDot"/>
              <a:headEnd type="none"/>
              <a:tailEnd type="oval" w="lg" len="lg"/>
            </a:ln>
          </p:spPr>
          <p:style>
            <a:lnRef idx="1">
              <a:schemeClr val="accent1"/>
            </a:lnRef>
            <a:fillRef idx="0">
              <a:schemeClr val="accent1"/>
            </a:fillRef>
            <a:effectRef idx="0">
              <a:schemeClr val="accent1"/>
            </a:effectRef>
            <a:fontRef idx="minor">
              <a:schemeClr val="tx1"/>
            </a:fontRef>
          </p:style>
        </p:cxnSp>
      </p:grpSp>
      <p:sp>
        <p:nvSpPr>
          <p:cNvPr id="77" name="Rectangle 29"/>
          <p:cNvSpPr/>
          <p:nvPr/>
        </p:nvSpPr>
        <p:spPr bwMode="auto">
          <a:xfrm>
            <a:off x="4815620" y="3943793"/>
            <a:ext cx="1143131" cy="609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endParaRPr lang="en-US" altLang="zh-CN" b="1" dirty="0">
              <a:solidFill>
                <a:prstClr val="white"/>
              </a:solidFill>
              <a:latin typeface="微软雅黑" panose="020B0503020204020204" pitchFamily="34" charset="-122"/>
              <a:ea typeface="微软雅黑" panose="020B0503020204020204" pitchFamily="34" charset="-122"/>
            </a:endParaRPr>
          </a:p>
        </p:txBody>
      </p:sp>
      <p:sp>
        <p:nvSpPr>
          <p:cNvPr id="79" name="矩形 78"/>
          <p:cNvSpPr/>
          <p:nvPr/>
        </p:nvSpPr>
        <p:spPr>
          <a:xfrm>
            <a:off x="1288053" y="5002433"/>
            <a:ext cx="9559548" cy="737235"/>
          </a:xfrm>
          <a:prstGeom prst="rect">
            <a:avLst/>
          </a:prstGeom>
        </p:spPr>
        <p:txBody>
          <a:bodyPr wrap="square">
            <a:spAutoFit/>
          </a:bodyPr>
          <a:lstStyle/>
          <a:p>
            <a:pPr algn="just"/>
            <a:r>
              <a:rPr lang="zh-CN" sz="1400" dirty="0">
                <a:solidFill>
                  <a:prstClr val="white"/>
                </a:solidFill>
                <a:latin typeface="微软雅黑" panose="020B0503020204020204" pitchFamily="34" charset="-122"/>
                <a:ea typeface="微软雅黑" panose="020B0503020204020204" pitchFamily="34" charset="-122"/>
                <a:cs typeface="Open Sans Light" pitchFamily="34" charset="0"/>
              </a:rPr>
              <a:t>请在此添加文本内容</a:t>
            </a:r>
            <a:r>
              <a:rPr lang="zh-CN" sz="1400" dirty="0">
                <a:solidFill>
                  <a:prstClr val="white"/>
                </a:solidFill>
                <a:latin typeface="微软雅黑" panose="020B0503020204020204" pitchFamily="34" charset="-122"/>
                <a:ea typeface="微软雅黑" panose="020B0503020204020204" pitchFamily="34" charset="-122"/>
                <a:cs typeface="Open Sans Light" pitchFamily="34" charset="0"/>
                <a:sym typeface="+mn-ea"/>
              </a:rPr>
              <a:t>请在此添加文本内容请在此添加文本内容请在此添加文本内容请在此添加文本内容请在此添加文本内容请在此添加文本内容请在此添加文本内容请在此添加文本内容请在此添加文本内容请在此添加文本内容请在此添加文本内容请在此添加文本内容请在此添加文本内容请在此添加文本内容</a:t>
            </a:r>
            <a:endParaRPr lang="zh-CN" sz="1400" dirty="0">
              <a:solidFill>
                <a:prstClr val="white"/>
              </a:solidFill>
              <a:latin typeface="微软雅黑" panose="020B0503020204020204" pitchFamily="34" charset="-122"/>
              <a:ea typeface="微软雅黑" panose="020B0503020204020204" pitchFamily="34" charset="-122"/>
              <a:cs typeface="Open Sans Light" pitchFamily="34" charset="0"/>
            </a:endParaRPr>
          </a:p>
        </p:txBody>
      </p:sp>
      <p:cxnSp>
        <p:nvCxnSpPr>
          <p:cNvPr id="80" name="Straight Connector 46"/>
          <p:cNvCxnSpPr/>
          <p:nvPr/>
        </p:nvCxnSpPr>
        <p:spPr>
          <a:xfrm flipH="1">
            <a:off x="1061710" y="4881813"/>
            <a:ext cx="10012234"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6" name="矩形 75"/>
          <p:cNvSpPr/>
          <p:nvPr/>
        </p:nvSpPr>
        <p:spPr>
          <a:xfrm>
            <a:off x="1" y="522514"/>
            <a:ext cx="304799" cy="638882"/>
          </a:xfrm>
          <a:prstGeom prst="rect">
            <a:avLst/>
          </a:prstGeom>
          <a:solidFill>
            <a:srgbClr val="37CBFF">
              <a:alpha val="4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矩形 77"/>
          <p:cNvSpPr/>
          <p:nvPr/>
        </p:nvSpPr>
        <p:spPr>
          <a:xfrm>
            <a:off x="367721" y="522513"/>
            <a:ext cx="152399" cy="638882"/>
          </a:xfrm>
          <a:prstGeom prst="rect">
            <a:avLst/>
          </a:prstGeom>
          <a:solidFill>
            <a:srgbClr val="37CBFF">
              <a:alpha val="4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文本框 80"/>
          <p:cNvSpPr txBox="1"/>
          <p:nvPr/>
        </p:nvSpPr>
        <p:spPr>
          <a:xfrm>
            <a:off x="520120" y="699730"/>
            <a:ext cx="2912507" cy="461665"/>
          </a:xfrm>
          <a:prstGeom prst="rect">
            <a:avLst/>
          </a:prstGeom>
          <a:noFill/>
        </p:spPr>
        <p:txBody>
          <a:bodyPr wrap="squar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单击此处 添加标题</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Freeform 5"/>
          <p:cNvSpPr/>
          <p:nvPr/>
        </p:nvSpPr>
        <p:spPr bwMode="auto">
          <a:xfrm rot="1272992">
            <a:off x="663031" y="1085167"/>
            <a:ext cx="3953619" cy="6288796"/>
          </a:xfrm>
          <a:custGeom>
            <a:avLst/>
            <a:gdLst>
              <a:gd name="T0" fmla="*/ 327 w 352"/>
              <a:gd name="T1" fmla="*/ 0 h 561"/>
              <a:gd name="T2" fmla="*/ 75 w 352"/>
              <a:gd name="T3" fmla="*/ 364 h 561"/>
              <a:gd name="T4" fmla="*/ 51 w 352"/>
              <a:gd name="T5" fmla="*/ 348 h 561"/>
              <a:gd name="T6" fmla="*/ 63 w 352"/>
              <a:gd name="T7" fmla="*/ 310 h 561"/>
              <a:gd name="T8" fmla="*/ 0 w 352"/>
              <a:gd name="T9" fmla="*/ 244 h 561"/>
              <a:gd name="T10" fmla="*/ 0 w 352"/>
              <a:gd name="T11" fmla="*/ 561 h 561"/>
              <a:gd name="T12" fmla="*/ 216 w 352"/>
              <a:gd name="T13" fmla="*/ 561 h 561"/>
              <a:gd name="T14" fmla="*/ 258 w 352"/>
              <a:gd name="T15" fmla="*/ 512 h 561"/>
              <a:gd name="T16" fmla="*/ 263 w 352"/>
              <a:gd name="T17" fmla="*/ 513 h 561"/>
              <a:gd name="T18" fmla="*/ 322 w 352"/>
              <a:gd name="T19" fmla="*/ 453 h 561"/>
              <a:gd name="T20" fmla="*/ 263 w 352"/>
              <a:gd name="T21" fmla="*/ 394 h 561"/>
              <a:gd name="T22" fmla="*/ 217 w 352"/>
              <a:gd name="T23" fmla="*/ 416 h 561"/>
              <a:gd name="T24" fmla="*/ 181 w 352"/>
              <a:gd name="T25" fmla="*/ 408 h 561"/>
              <a:gd name="T26" fmla="*/ 151 w 352"/>
              <a:gd name="T27" fmla="*/ 414 h 561"/>
              <a:gd name="T28" fmla="*/ 352 w 352"/>
              <a:gd name="T29" fmla="*/ 14 h 561"/>
              <a:gd name="T30" fmla="*/ 327 w 352"/>
              <a:gd name="T31" fmla="*/ 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2" h="561">
                <a:moveTo>
                  <a:pt x="327" y="0"/>
                </a:moveTo>
                <a:cubicBezTo>
                  <a:pt x="257" y="125"/>
                  <a:pt x="176" y="254"/>
                  <a:pt x="75" y="364"/>
                </a:cubicBezTo>
                <a:cubicBezTo>
                  <a:pt x="69" y="356"/>
                  <a:pt x="61" y="351"/>
                  <a:pt x="51" y="348"/>
                </a:cubicBezTo>
                <a:cubicBezTo>
                  <a:pt x="58" y="338"/>
                  <a:pt x="63" y="324"/>
                  <a:pt x="63" y="310"/>
                </a:cubicBezTo>
                <a:cubicBezTo>
                  <a:pt x="63" y="275"/>
                  <a:pt x="35" y="246"/>
                  <a:pt x="0" y="244"/>
                </a:cubicBezTo>
                <a:cubicBezTo>
                  <a:pt x="0" y="561"/>
                  <a:pt x="0" y="561"/>
                  <a:pt x="0" y="561"/>
                </a:cubicBezTo>
                <a:cubicBezTo>
                  <a:pt x="216" y="561"/>
                  <a:pt x="216" y="561"/>
                  <a:pt x="216" y="561"/>
                </a:cubicBezTo>
                <a:cubicBezTo>
                  <a:pt x="236" y="551"/>
                  <a:pt x="251" y="534"/>
                  <a:pt x="258" y="512"/>
                </a:cubicBezTo>
                <a:cubicBezTo>
                  <a:pt x="260" y="513"/>
                  <a:pt x="261" y="513"/>
                  <a:pt x="263" y="513"/>
                </a:cubicBezTo>
                <a:cubicBezTo>
                  <a:pt x="296" y="513"/>
                  <a:pt x="322" y="486"/>
                  <a:pt x="322" y="453"/>
                </a:cubicBezTo>
                <a:cubicBezTo>
                  <a:pt x="322" y="420"/>
                  <a:pt x="296" y="394"/>
                  <a:pt x="263" y="394"/>
                </a:cubicBezTo>
                <a:cubicBezTo>
                  <a:pt x="244" y="394"/>
                  <a:pt x="228" y="402"/>
                  <a:pt x="217" y="416"/>
                </a:cubicBezTo>
                <a:cubicBezTo>
                  <a:pt x="206" y="411"/>
                  <a:pt x="194" y="408"/>
                  <a:pt x="181" y="408"/>
                </a:cubicBezTo>
                <a:cubicBezTo>
                  <a:pt x="170" y="408"/>
                  <a:pt x="160" y="410"/>
                  <a:pt x="151" y="414"/>
                </a:cubicBezTo>
                <a:cubicBezTo>
                  <a:pt x="199" y="270"/>
                  <a:pt x="275" y="137"/>
                  <a:pt x="352" y="14"/>
                </a:cubicBezTo>
                <a:cubicBezTo>
                  <a:pt x="344" y="10"/>
                  <a:pt x="336" y="5"/>
                  <a:pt x="327" y="0"/>
                </a:cubicBezTo>
                <a:close/>
              </a:path>
            </a:pathLst>
          </a:custGeom>
          <a:solidFill>
            <a:srgbClr val="F3F3F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7"/>
          <p:cNvSpPr/>
          <p:nvPr/>
        </p:nvSpPr>
        <p:spPr bwMode="auto">
          <a:xfrm rot="5400000">
            <a:off x="-659501" y="2727042"/>
            <a:ext cx="2326285" cy="997742"/>
          </a:xfrm>
          <a:custGeom>
            <a:avLst/>
            <a:gdLst>
              <a:gd name="T0" fmla="*/ 0 w 207"/>
              <a:gd name="T1" fmla="*/ 89 h 89"/>
              <a:gd name="T2" fmla="*/ 207 w 207"/>
              <a:gd name="T3" fmla="*/ 89 h 89"/>
              <a:gd name="T4" fmla="*/ 103 w 207"/>
              <a:gd name="T5" fmla="*/ 0 h 89"/>
              <a:gd name="T6" fmla="*/ 0 w 207"/>
              <a:gd name="T7" fmla="*/ 89 h 89"/>
            </a:gdLst>
            <a:ahLst/>
            <a:cxnLst>
              <a:cxn ang="0">
                <a:pos x="T0" y="T1"/>
              </a:cxn>
              <a:cxn ang="0">
                <a:pos x="T2" y="T3"/>
              </a:cxn>
              <a:cxn ang="0">
                <a:pos x="T4" y="T5"/>
              </a:cxn>
              <a:cxn ang="0">
                <a:pos x="T6" y="T7"/>
              </a:cxn>
            </a:cxnLst>
            <a:rect l="0" t="0" r="r" b="b"/>
            <a:pathLst>
              <a:path w="207" h="89">
                <a:moveTo>
                  <a:pt x="0" y="89"/>
                </a:moveTo>
                <a:cubicBezTo>
                  <a:pt x="207" y="89"/>
                  <a:pt x="207" y="89"/>
                  <a:pt x="207" y="89"/>
                </a:cubicBezTo>
                <a:cubicBezTo>
                  <a:pt x="199" y="39"/>
                  <a:pt x="156" y="0"/>
                  <a:pt x="103" y="0"/>
                </a:cubicBezTo>
                <a:cubicBezTo>
                  <a:pt x="51" y="0"/>
                  <a:pt x="8" y="39"/>
                  <a:pt x="0" y="8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Oval 8"/>
          <p:cNvSpPr>
            <a:spLocks noChangeArrowheads="1"/>
          </p:cNvSpPr>
          <p:nvPr/>
        </p:nvSpPr>
        <p:spPr bwMode="auto">
          <a:xfrm>
            <a:off x="-91557" y="5955249"/>
            <a:ext cx="1324923" cy="1322761"/>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7"/>
          <p:cNvSpPr/>
          <p:nvPr/>
        </p:nvSpPr>
        <p:spPr bwMode="auto">
          <a:xfrm rot="5400000">
            <a:off x="-659501" y="4265450"/>
            <a:ext cx="2326285" cy="997742"/>
          </a:xfrm>
          <a:custGeom>
            <a:avLst/>
            <a:gdLst>
              <a:gd name="T0" fmla="*/ 0 w 207"/>
              <a:gd name="T1" fmla="*/ 89 h 89"/>
              <a:gd name="T2" fmla="*/ 207 w 207"/>
              <a:gd name="T3" fmla="*/ 89 h 89"/>
              <a:gd name="T4" fmla="*/ 103 w 207"/>
              <a:gd name="T5" fmla="*/ 0 h 89"/>
              <a:gd name="T6" fmla="*/ 0 w 207"/>
              <a:gd name="T7" fmla="*/ 89 h 89"/>
            </a:gdLst>
            <a:ahLst/>
            <a:cxnLst>
              <a:cxn ang="0">
                <a:pos x="T0" y="T1"/>
              </a:cxn>
              <a:cxn ang="0">
                <a:pos x="T2" y="T3"/>
              </a:cxn>
              <a:cxn ang="0">
                <a:pos x="T4" y="T5"/>
              </a:cxn>
              <a:cxn ang="0">
                <a:pos x="T6" y="T7"/>
              </a:cxn>
            </a:cxnLst>
            <a:rect l="0" t="0" r="r" b="b"/>
            <a:pathLst>
              <a:path w="207" h="89">
                <a:moveTo>
                  <a:pt x="0" y="89"/>
                </a:moveTo>
                <a:cubicBezTo>
                  <a:pt x="207" y="89"/>
                  <a:pt x="207" y="89"/>
                  <a:pt x="207" y="89"/>
                </a:cubicBezTo>
                <a:cubicBezTo>
                  <a:pt x="199" y="39"/>
                  <a:pt x="156" y="0"/>
                  <a:pt x="103" y="0"/>
                </a:cubicBezTo>
                <a:cubicBezTo>
                  <a:pt x="51" y="0"/>
                  <a:pt x="8" y="39"/>
                  <a:pt x="0" y="8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12"/>
          <p:cNvSpPr/>
          <p:nvPr/>
        </p:nvSpPr>
        <p:spPr bwMode="auto">
          <a:xfrm rot="1096485">
            <a:off x="6641740" y="1932671"/>
            <a:ext cx="212725" cy="149225"/>
          </a:xfrm>
          <a:custGeom>
            <a:avLst/>
            <a:gdLst>
              <a:gd name="T0" fmla="*/ 8 w 34"/>
              <a:gd name="T1" fmla="*/ 23 h 24"/>
              <a:gd name="T2" fmla="*/ 1 w 34"/>
              <a:gd name="T3" fmla="*/ 21 h 24"/>
              <a:gd name="T4" fmla="*/ 1 w 34"/>
              <a:gd name="T5" fmla="*/ 21 h 24"/>
              <a:gd name="T6" fmla="*/ 3 w 34"/>
              <a:gd name="T7" fmla="*/ 14 h 24"/>
              <a:gd name="T8" fmla="*/ 27 w 34"/>
              <a:gd name="T9" fmla="*/ 1 h 24"/>
              <a:gd name="T10" fmla="*/ 33 w 34"/>
              <a:gd name="T11" fmla="*/ 3 h 24"/>
              <a:gd name="T12" fmla="*/ 33 w 34"/>
              <a:gd name="T13" fmla="*/ 3 h 24"/>
              <a:gd name="T14" fmla="*/ 31 w 34"/>
              <a:gd name="T15" fmla="*/ 10 h 24"/>
              <a:gd name="T16" fmla="*/ 8 w 34"/>
              <a:gd name="T17"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24">
                <a:moveTo>
                  <a:pt x="8" y="23"/>
                </a:moveTo>
                <a:cubicBezTo>
                  <a:pt x="6" y="24"/>
                  <a:pt x="3" y="23"/>
                  <a:pt x="1" y="21"/>
                </a:cubicBezTo>
                <a:cubicBezTo>
                  <a:pt x="1" y="21"/>
                  <a:pt x="1" y="21"/>
                  <a:pt x="1" y="21"/>
                </a:cubicBezTo>
                <a:cubicBezTo>
                  <a:pt x="0" y="18"/>
                  <a:pt x="1" y="15"/>
                  <a:pt x="3" y="14"/>
                </a:cubicBezTo>
                <a:cubicBezTo>
                  <a:pt x="27" y="1"/>
                  <a:pt x="27" y="1"/>
                  <a:pt x="27" y="1"/>
                </a:cubicBezTo>
                <a:cubicBezTo>
                  <a:pt x="29" y="0"/>
                  <a:pt x="32" y="1"/>
                  <a:pt x="33" y="3"/>
                </a:cubicBezTo>
                <a:cubicBezTo>
                  <a:pt x="33" y="3"/>
                  <a:pt x="33" y="3"/>
                  <a:pt x="33" y="3"/>
                </a:cubicBezTo>
                <a:cubicBezTo>
                  <a:pt x="34" y="5"/>
                  <a:pt x="33" y="8"/>
                  <a:pt x="31" y="10"/>
                </a:cubicBezTo>
                <a:lnTo>
                  <a:pt x="8" y="23"/>
                </a:lnTo>
                <a:close/>
              </a:path>
            </a:pathLst>
          </a:custGeom>
          <a:solidFill>
            <a:srgbClr val="FED09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13"/>
          <p:cNvSpPr/>
          <p:nvPr/>
        </p:nvSpPr>
        <p:spPr bwMode="auto">
          <a:xfrm rot="1096485">
            <a:off x="6641740" y="1932671"/>
            <a:ext cx="212725" cy="149225"/>
          </a:xfrm>
          <a:custGeom>
            <a:avLst/>
            <a:gdLst>
              <a:gd name="T0" fmla="*/ 8 w 34"/>
              <a:gd name="T1" fmla="*/ 23 h 24"/>
              <a:gd name="T2" fmla="*/ 1 w 34"/>
              <a:gd name="T3" fmla="*/ 21 h 24"/>
              <a:gd name="T4" fmla="*/ 1 w 34"/>
              <a:gd name="T5" fmla="*/ 21 h 24"/>
              <a:gd name="T6" fmla="*/ 3 w 34"/>
              <a:gd name="T7" fmla="*/ 14 h 24"/>
              <a:gd name="T8" fmla="*/ 27 w 34"/>
              <a:gd name="T9" fmla="*/ 1 h 24"/>
              <a:gd name="T10" fmla="*/ 33 w 34"/>
              <a:gd name="T11" fmla="*/ 3 h 24"/>
              <a:gd name="T12" fmla="*/ 33 w 34"/>
              <a:gd name="T13" fmla="*/ 3 h 24"/>
              <a:gd name="T14" fmla="*/ 31 w 34"/>
              <a:gd name="T15" fmla="*/ 10 h 24"/>
              <a:gd name="T16" fmla="*/ 8 w 34"/>
              <a:gd name="T17"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24">
                <a:moveTo>
                  <a:pt x="8" y="23"/>
                </a:moveTo>
                <a:cubicBezTo>
                  <a:pt x="6" y="24"/>
                  <a:pt x="3" y="23"/>
                  <a:pt x="1" y="21"/>
                </a:cubicBezTo>
                <a:cubicBezTo>
                  <a:pt x="1" y="21"/>
                  <a:pt x="1" y="21"/>
                  <a:pt x="1" y="21"/>
                </a:cubicBezTo>
                <a:cubicBezTo>
                  <a:pt x="0" y="18"/>
                  <a:pt x="1" y="15"/>
                  <a:pt x="3" y="14"/>
                </a:cubicBezTo>
                <a:cubicBezTo>
                  <a:pt x="27" y="1"/>
                  <a:pt x="27" y="1"/>
                  <a:pt x="27" y="1"/>
                </a:cubicBezTo>
                <a:cubicBezTo>
                  <a:pt x="29" y="0"/>
                  <a:pt x="32" y="1"/>
                  <a:pt x="33" y="3"/>
                </a:cubicBezTo>
                <a:cubicBezTo>
                  <a:pt x="33" y="3"/>
                  <a:pt x="33" y="3"/>
                  <a:pt x="33" y="3"/>
                </a:cubicBezTo>
                <a:cubicBezTo>
                  <a:pt x="34" y="5"/>
                  <a:pt x="33" y="8"/>
                  <a:pt x="31" y="10"/>
                </a:cubicBezTo>
                <a:lnTo>
                  <a:pt x="8" y="23"/>
                </a:lnTo>
                <a:close/>
              </a:path>
            </a:pathLst>
          </a:custGeom>
          <a:solidFill>
            <a:srgbClr val="FED09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14"/>
          <p:cNvSpPr/>
          <p:nvPr/>
        </p:nvSpPr>
        <p:spPr bwMode="auto">
          <a:xfrm rot="1096485">
            <a:off x="6670548" y="1987062"/>
            <a:ext cx="211138" cy="149225"/>
          </a:xfrm>
          <a:custGeom>
            <a:avLst/>
            <a:gdLst>
              <a:gd name="T0" fmla="*/ 8 w 34"/>
              <a:gd name="T1" fmla="*/ 23 h 24"/>
              <a:gd name="T2" fmla="*/ 1 w 34"/>
              <a:gd name="T3" fmla="*/ 21 h 24"/>
              <a:gd name="T4" fmla="*/ 1 w 34"/>
              <a:gd name="T5" fmla="*/ 21 h 24"/>
              <a:gd name="T6" fmla="*/ 3 w 34"/>
              <a:gd name="T7" fmla="*/ 14 h 24"/>
              <a:gd name="T8" fmla="*/ 26 w 34"/>
              <a:gd name="T9" fmla="*/ 1 h 24"/>
              <a:gd name="T10" fmla="*/ 33 w 34"/>
              <a:gd name="T11" fmla="*/ 3 h 24"/>
              <a:gd name="T12" fmla="*/ 33 w 34"/>
              <a:gd name="T13" fmla="*/ 3 h 24"/>
              <a:gd name="T14" fmla="*/ 31 w 34"/>
              <a:gd name="T15" fmla="*/ 10 h 24"/>
              <a:gd name="T16" fmla="*/ 8 w 34"/>
              <a:gd name="T17"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24">
                <a:moveTo>
                  <a:pt x="8" y="23"/>
                </a:moveTo>
                <a:cubicBezTo>
                  <a:pt x="6" y="24"/>
                  <a:pt x="3" y="23"/>
                  <a:pt x="1" y="21"/>
                </a:cubicBezTo>
                <a:cubicBezTo>
                  <a:pt x="1" y="21"/>
                  <a:pt x="1" y="21"/>
                  <a:pt x="1" y="21"/>
                </a:cubicBezTo>
                <a:cubicBezTo>
                  <a:pt x="0" y="18"/>
                  <a:pt x="1" y="16"/>
                  <a:pt x="3" y="14"/>
                </a:cubicBezTo>
                <a:cubicBezTo>
                  <a:pt x="26" y="1"/>
                  <a:pt x="26" y="1"/>
                  <a:pt x="26" y="1"/>
                </a:cubicBezTo>
                <a:cubicBezTo>
                  <a:pt x="29" y="0"/>
                  <a:pt x="32" y="1"/>
                  <a:pt x="33" y="3"/>
                </a:cubicBezTo>
                <a:cubicBezTo>
                  <a:pt x="33" y="3"/>
                  <a:pt x="33" y="3"/>
                  <a:pt x="33" y="3"/>
                </a:cubicBezTo>
                <a:cubicBezTo>
                  <a:pt x="34" y="5"/>
                  <a:pt x="33" y="8"/>
                  <a:pt x="31" y="10"/>
                </a:cubicBezTo>
                <a:lnTo>
                  <a:pt x="8" y="23"/>
                </a:lnTo>
                <a:close/>
              </a:path>
            </a:pathLst>
          </a:custGeom>
          <a:solidFill>
            <a:srgbClr val="FED09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15"/>
          <p:cNvSpPr/>
          <p:nvPr/>
        </p:nvSpPr>
        <p:spPr bwMode="auto">
          <a:xfrm rot="1096485">
            <a:off x="6649142" y="2051881"/>
            <a:ext cx="211138" cy="149225"/>
          </a:xfrm>
          <a:custGeom>
            <a:avLst/>
            <a:gdLst>
              <a:gd name="T0" fmla="*/ 8 w 34"/>
              <a:gd name="T1" fmla="*/ 22 h 24"/>
              <a:gd name="T2" fmla="*/ 2 w 34"/>
              <a:gd name="T3" fmla="*/ 21 h 24"/>
              <a:gd name="T4" fmla="*/ 2 w 34"/>
              <a:gd name="T5" fmla="*/ 21 h 24"/>
              <a:gd name="T6" fmla="*/ 3 w 34"/>
              <a:gd name="T7" fmla="*/ 14 h 24"/>
              <a:gd name="T8" fmla="*/ 27 w 34"/>
              <a:gd name="T9" fmla="*/ 1 h 24"/>
              <a:gd name="T10" fmla="*/ 33 w 34"/>
              <a:gd name="T11" fmla="*/ 3 h 24"/>
              <a:gd name="T12" fmla="*/ 33 w 34"/>
              <a:gd name="T13" fmla="*/ 3 h 24"/>
              <a:gd name="T14" fmla="*/ 31 w 34"/>
              <a:gd name="T15" fmla="*/ 9 h 24"/>
              <a:gd name="T16" fmla="*/ 8 w 34"/>
              <a:gd name="T17" fmla="*/ 2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24">
                <a:moveTo>
                  <a:pt x="8" y="22"/>
                </a:moveTo>
                <a:cubicBezTo>
                  <a:pt x="6" y="24"/>
                  <a:pt x="3" y="23"/>
                  <a:pt x="2" y="21"/>
                </a:cubicBezTo>
                <a:cubicBezTo>
                  <a:pt x="2" y="21"/>
                  <a:pt x="2" y="21"/>
                  <a:pt x="2" y="21"/>
                </a:cubicBezTo>
                <a:cubicBezTo>
                  <a:pt x="0" y="18"/>
                  <a:pt x="1" y="15"/>
                  <a:pt x="3" y="14"/>
                </a:cubicBezTo>
                <a:cubicBezTo>
                  <a:pt x="27" y="1"/>
                  <a:pt x="27" y="1"/>
                  <a:pt x="27" y="1"/>
                </a:cubicBezTo>
                <a:cubicBezTo>
                  <a:pt x="29" y="0"/>
                  <a:pt x="32" y="1"/>
                  <a:pt x="33" y="3"/>
                </a:cubicBezTo>
                <a:cubicBezTo>
                  <a:pt x="33" y="3"/>
                  <a:pt x="33" y="3"/>
                  <a:pt x="33" y="3"/>
                </a:cubicBezTo>
                <a:cubicBezTo>
                  <a:pt x="34" y="5"/>
                  <a:pt x="34" y="8"/>
                  <a:pt x="31" y="9"/>
                </a:cubicBezTo>
                <a:lnTo>
                  <a:pt x="8" y="22"/>
                </a:lnTo>
                <a:close/>
              </a:path>
            </a:pathLst>
          </a:custGeom>
          <a:solidFill>
            <a:srgbClr val="FED09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16"/>
          <p:cNvSpPr/>
          <p:nvPr/>
        </p:nvSpPr>
        <p:spPr bwMode="auto">
          <a:xfrm rot="1096485">
            <a:off x="6579304" y="1976371"/>
            <a:ext cx="198438" cy="204788"/>
          </a:xfrm>
          <a:custGeom>
            <a:avLst/>
            <a:gdLst>
              <a:gd name="T0" fmla="*/ 9 w 32"/>
              <a:gd name="T1" fmla="*/ 4 h 33"/>
              <a:gd name="T2" fmla="*/ 4 w 32"/>
              <a:gd name="T3" fmla="*/ 24 h 33"/>
              <a:gd name="T4" fmla="*/ 23 w 32"/>
              <a:gd name="T5" fmla="*/ 29 h 33"/>
              <a:gd name="T6" fmla="*/ 29 w 32"/>
              <a:gd name="T7" fmla="*/ 10 h 33"/>
              <a:gd name="T8" fmla="*/ 9 w 32"/>
              <a:gd name="T9" fmla="*/ 4 h 33"/>
            </a:gdLst>
            <a:ahLst/>
            <a:cxnLst>
              <a:cxn ang="0">
                <a:pos x="T0" y="T1"/>
              </a:cxn>
              <a:cxn ang="0">
                <a:pos x="T2" y="T3"/>
              </a:cxn>
              <a:cxn ang="0">
                <a:pos x="T4" y="T5"/>
              </a:cxn>
              <a:cxn ang="0">
                <a:pos x="T6" y="T7"/>
              </a:cxn>
              <a:cxn ang="0">
                <a:pos x="T8" y="T9"/>
              </a:cxn>
            </a:cxnLst>
            <a:rect l="0" t="0" r="r" b="b"/>
            <a:pathLst>
              <a:path w="32" h="33">
                <a:moveTo>
                  <a:pt x="9" y="4"/>
                </a:moveTo>
                <a:cubicBezTo>
                  <a:pt x="2" y="8"/>
                  <a:pt x="0" y="17"/>
                  <a:pt x="4" y="24"/>
                </a:cubicBezTo>
                <a:cubicBezTo>
                  <a:pt x="7" y="31"/>
                  <a:pt x="16" y="33"/>
                  <a:pt x="23" y="29"/>
                </a:cubicBezTo>
                <a:cubicBezTo>
                  <a:pt x="30" y="25"/>
                  <a:pt x="32" y="17"/>
                  <a:pt x="29" y="10"/>
                </a:cubicBezTo>
                <a:cubicBezTo>
                  <a:pt x="25" y="3"/>
                  <a:pt x="16" y="0"/>
                  <a:pt x="9" y="4"/>
                </a:cubicBezTo>
                <a:close/>
              </a:path>
            </a:pathLst>
          </a:custGeom>
          <a:solidFill>
            <a:srgbClr val="E0A8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7"/>
          <p:cNvSpPr/>
          <p:nvPr/>
        </p:nvSpPr>
        <p:spPr bwMode="auto">
          <a:xfrm rot="1096485">
            <a:off x="6589616" y="1989840"/>
            <a:ext cx="117475" cy="142875"/>
          </a:xfrm>
          <a:custGeom>
            <a:avLst/>
            <a:gdLst>
              <a:gd name="T0" fmla="*/ 9 w 19"/>
              <a:gd name="T1" fmla="*/ 1 h 23"/>
              <a:gd name="T2" fmla="*/ 6 w 19"/>
              <a:gd name="T3" fmla="*/ 0 h 23"/>
              <a:gd name="T4" fmla="*/ 4 w 19"/>
              <a:gd name="T5" fmla="*/ 3 h 23"/>
              <a:gd name="T6" fmla="*/ 10 w 19"/>
              <a:gd name="T7" fmla="*/ 22 h 23"/>
              <a:gd name="T8" fmla="*/ 13 w 19"/>
              <a:gd name="T9" fmla="*/ 23 h 23"/>
              <a:gd name="T10" fmla="*/ 15 w 19"/>
              <a:gd name="T11" fmla="*/ 20 h 23"/>
              <a:gd name="T12" fmla="*/ 9 w 19"/>
              <a:gd name="T13" fmla="*/ 1 h 23"/>
            </a:gdLst>
            <a:ahLst/>
            <a:cxnLst>
              <a:cxn ang="0">
                <a:pos x="T0" y="T1"/>
              </a:cxn>
              <a:cxn ang="0">
                <a:pos x="T2" y="T3"/>
              </a:cxn>
              <a:cxn ang="0">
                <a:pos x="T4" y="T5"/>
              </a:cxn>
              <a:cxn ang="0">
                <a:pos x="T6" y="T7"/>
              </a:cxn>
              <a:cxn ang="0">
                <a:pos x="T8" y="T9"/>
              </a:cxn>
              <a:cxn ang="0">
                <a:pos x="T10" y="T11"/>
              </a:cxn>
              <a:cxn ang="0">
                <a:pos x="T12" y="T13"/>
              </a:cxn>
            </a:cxnLst>
            <a:rect l="0" t="0" r="r" b="b"/>
            <a:pathLst>
              <a:path w="19" h="23">
                <a:moveTo>
                  <a:pt x="9" y="1"/>
                </a:moveTo>
                <a:cubicBezTo>
                  <a:pt x="8" y="0"/>
                  <a:pt x="7" y="0"/>
                  <a:pt x="6" y="0"/>
                </a:cubicBezTo>
                <a:cubicBezTo>
                  <a:pt x="5" y="1"/>
                  <a:pt x="5" y="2"/>
                  <a:pt x="4" y="3"/>
                </a:cubicBezTo>
                <a:cubicBezTo>
                  <a:pt x="0" y="10"/>
                  <a:pt x="3" y="18"/>
                  <a:pt x="10" y="22"/>
                </a:cubicBezTo>
                <a:cubicBezTo>
                  <a:pt x="11" y="23"/>
                  <a:pt x="12" y="23"/>
                  <a:pt x="13" y="23"/>
                </a:cubicBezTo>
                <a:cubicBezTo>
                  <a:pt x="13" y="22"/>
                  <a:pt x="14" y="22"/>
                  <a:pt x="15" y="20"/>
                </a:cubicBezTo>
                <a:cubicBezTo>
                  <a:pt x="19" y="13"/>
                  <a:pt x="16" y="5"/>
                  <a:pt x="9" y="1"/>
                </a:cubicBezTo>
                <a:close/>
              </a:path>
            </a:pathLst>
          </a:custGeom>
          <a:solidFill>
            <a:srgbClr val="FED09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18"/>
          <p:cNvSpPr/>
          <p:nvPr/>
        </p:nvSpPr>
        <p:spPr bwMode="auto">
          <a:xfrm rot="1096485">
            <a:off x="6646628" y="1940384"/>
            <a:ext cx="68263" cy="80963"/>
          </a:xfrm>
          <a:custGeom>
            <a:avLst/>
            <a:gdLst>
              <a:gd name="T0" fmla="*/ 7 w 11"/>
              <a:gd name="T1" fmla="*/ 13 h 13"/>
              <a:gd name="T2" fmla="*/ 10 w 11"/>
              <a:gd name="T3" fmla="*/ 6 h 13"/>
              <a:gd name="T4" fmla="*/ 9 w 11"/>
              <a:gd name="T5" fmla="*/ 1 h 13"/>
              <a:gd name="T6" fmla="*/ 4 w 11"/>
              <a:gd name="T7" fmla="*/ 2 h 13"/>
              <a:gd name="T8" fmla="*/ 0 w 11"/>
              <a:gd name="T9" fmla="*/ 11 h 13"/>
              <a:gd name="T10" fmla="*/ 7 w 11"/>
              <a:gd name="T11" fmla="*/ 13 h 13"/>
            </a:gdLst>
            <a:ahLst/>
            <a:cxnLst>
              <a:cxn ang="0">
                <a:pos x="T0" y="T1"/>
              </a:cxn>
              <a:cxn ang="0">
                <a:pos x="T2" y="T3"/>
              </a:cxn>
              <a:cxn ang="0">
                <a:pos x="T4" y="T5"/>
              </a:cxn>
              <a:cxn ang="0">
                <a:pos x="T6" y="T7"/>
              </a:cxn>
              <a:cxn ang="0">
                <a:pos x="T8" y="T9"/>
              </a:cxn>
              <a:cxn ang="0">
                <a:pos x="T10" y="T11"/>
              </a:cxn>
            </a:cxnLst>
            <a:rect l="0" t="0" r="r" b="b"/>
            <a:pathLst>
              <a:path w="11" h="13">
                <a:moveTo>
                  <a:pt x="7" y="13"/>
                </a:moveTo>
                <a:cubicBezTo>
                  <a:pt x="10" y="6"/>
                  <a:pt x="10" y="6"/>
                  <a:pt x="10" y="6"/>
                </a:cubicBezTo>
                <a:cubicBezTo>
                  <a:pt x="11" y="4"/>
                  <a:pt x="11" y="2"/>
                  <a:pt x="9" y="1"/>
                </a:cubicBezTo>
                <a:cubicBezTo>
                  <a:pt x="7" y="0"/>
                  <a:pt x="5" y="1"/>
                  <a:pt x="4" y="2"/>
                </a:cubicBezTo>
                <a:cubicBezTo>
                  <a:pt x="0" y="11"/>
                  <a:pt x="0" y="11"/>
                  <a:pt x="0" y="11"/>
                </a:cubicBezTo>
                <a:lnTo>
                  <a:pt x="7" y="13"/>
                </a:lnTo>
                <a:close/>
              </a:path>
            </a:pathLst>
          </a:custGeom>
          <a:solidFill>
            <a:srgbClr val="FED09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19"/>
          <p:cNvSpPr/>
          <p:nvPr/>
        </p:nvSpPr>
        <p:spPr bwMode="auto">
          <a:xfrm rot="1096485">
            <a:off x="5996335" y="1847723"/>
            <a:ext cx="685800" cy="334963"/>
          </a:xfrm>
          <a:custGeom>
            <a:avLst/>
            <a:gdLst>
              <a:gd name="T0" fmla="*/ 26 w 110"/>
              <a:gd name="T1" fmla="*/ 5 h 54"/>
              <a:gd name="T2" fmla="*/ 5 w 110"/>
              <a:gd name="T3" fmla="*/ 7 h 54"/>
              <a:gd name="T4" fmla="*/ 8 w 110"/>
              <a:gd name="T5" fmla="*/ 28 h 54"/>
              <a:gd name="T6" fmla="*/ 110 w 110"/>
              <a:gd name="T7" fmla="*/ 36 h 54"/>
              <a:gd name="T8" fmla="*/ 96 w 110"/>
              <a:gd name="T9" fmla="*/ 10 h 54"/>
              <a:gd name="T10" fmla="*/ 26 w 110"/>
              <a:gd name="T11" fmla="*/ 5 h 54"/>
            </a:gdLst>
            <a:ahLst/>
            <a:cxnLst>
              <a:cxn ang="0">
                <a:pos x="T0" y="T1"/>
              </a:cxn>
              <a:cxn ang="0">
                <a:pos x="T2" y="T3"/>
              </a:cxn>
              <a:cxn ang="0">
                <a:pos x="T4" y="T5"/>
              </a:cxn>
              <a:cxn ang="0">
                <a:pos x="T6" y="T7"/>
              </a:cxn>
              <a:cxn ang="0">
                <a:pos x="T8" y="T9"/>
              </a:cxn>
              <a:cxn ang="0">
                <a:pos x="T10" y="T11"/>
              </a:cxn>
            </a:cxnLst>
            <a:rect l="0" t="0" r="r" b="b"/>
            <a:pathLst>
              <a:path w="110" h="54">
                <a:moveTo>
                  <a:pt x="26" y="5"/>
                </a:moveTo>
                <a:cubicBezTo>
                  <a:pt x="20" y="0"/>
                  <a:pt x="10" y="1"/>
                  <a:pt x="5" y="7"/>
                </a:cubicBezTo>
                <a:cubicBezTo>
                  <a:pt x="0" y="14"/>
                  <a:pt x="1" y="23"/>
                  <a:pt x="8" y="28"/>
                </a:cubicBezTo>
                <a:cubicBezTo>
                  <a:pt x="38" y="51"/>
                  <a:pt x="78" y="54"/>
                  <a:pt x="110" y="36"/>
                </a:cubicBezTo>
                <a:cubicBezTo>
                  <a:pt x="96" y="10"/>
                  <a:pt x="96" y="10"/>
                  <a:pt x="96" y="10"/>
                </a:cubicBezTo>
                <a:cubicBezTo>
                  <a:pt x="74" y="22"/>
                  <a:pt x="46" y="20"/>
                  <a:pt x="26" y="5"/>
                </a:cubicBezTo>
                <a:close/>
              </a:path>
            </a:pathLst>
          </a:custGeom>
          <a:solidFill>
            <a:srgbClr val="4513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20"/>
          <p:cNvSpPr/>
          <p:nvPr/>
        </p:nvSpPr>
        <p:spPr bwMode="auto">
          <a:xfrm rot="1096485">
            <a:off x="6040103" y="1847613"/>
            <a:ext cx="609600" cy="260350"/>
          </a:xfrm>
          <a:custGeom>
            <a:avLst/>
            <a:gdLst>
              <a:gd name="T0" fmla="*/ 21 w 98"/>
              <a:gd name="T1" fmla="*/ 5 h 42"/>
              <a:gd name="T2" fmla="*/ 0 w 98"/>
              <a:gd name="T3" fmla="*/ 7 h 42"/>
              <a:gd name="T4" fmla="*/ 98 w 98"/>
              <a:gd name="T5" fmla="*/ 23 h 42"/>
              <a:gd name="T6" fmla="*/ 91 w 98"/>
              <a:gd name="T7" fmla="*/ 10 h 42"/>
              <a:gd name="T8" fmla="*/ 21 w 98"/>
              <a:gd name="T9" fmla="*/ 5 h 42"/>
            </a:gdLst>
            <a:ahLst/>
            <a:cxnLst>
              <a:cxn ang="0">
                <a:pos x="T0" y="T1"/>
              </a:cxn>
              <a:cxn ang="0">
                <a:pos x="T2" y="T3"/>
              </a:cxn>
              <a:cxn ang="0">
                <a:pos x="T4" y="T5"/>
              </a:cxn>
              <a:cxn ang="0">
                <a:pos x="T6" y="T7"/>
              </a:cxn>
              <a:cxn ang="0">
                <a:pos x="T8" y="T9"/>
              </a:cxn>
            </a:cxnLst>
            <a:rect l="0" t="0" r="r" b="b"/>
            <a:pathLst>
              <a:path w="98" h="42">
                <a:moveTo>
                  <a:pt x="21" y="5"/>
                </a:moveTo>
                <a:cubicBezTo>
                  <a:pt x="15" y="0"/>
                  <a:pt x="5" y="1"/>
                  <a:pt x="0" y="7"/>
                </a:cubicBezTo>
                <a:cubicBezTo>
                  <a:pt x="25" y="34"/>
                  <a:pt x="65" y="42"/>
                  <a:pt x="98" y="23"/>
                </a:cubicBezTo>
                <a:cubicBezTo>
                  <a:pt x="91" y="10"/>
                  <a:pt x="91" y="10"/>
                  <a:pt x="91" y="10"/>
                </a:cubicBezTo>
                <a:cubicBezTo>
                  <a:pt x="69" y="22"/>
                  <a:pt x="41" y="20"/>
                  <a:pt x="21" y="5"/>
                </a:cubicBezTo>
                <a:close/>
              </a:path>
            </a:pathLst>
          </a:custGeom>
          <a:solidFill>
            <a:srgbClr val="4A4A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1"/>
          <p:cNvSpPr/>
          <p:nvPr/>
        </p:nvSpPr>
        <p:spPr bwMode="auto">
          <a:xfrm rot="1096485">
            <a:off x="6093657" y="2582246"/>
            <a:ext cx="69850" cy="80963"/>
          </a:xfrm>
          <a:custGeom>
            <a:avLst/>
            <a:gdLst>
              <a:gd name="T0" fmla="*/ 6 w 11"/>
              <a:gd name="T1" fmla="*/ 12 h 13"/>
              <a:gd name="T2" fmla="*/ 2 w 11"/>
              <a:gd name="T3" fmla="*/ 13 h 13"/>
              <a:gd name="T4" fmla="*/ 2 w 11"/>
              <a:gd name="T5" fmla="*/ 13 h 13"/>
              <a:gd name="T6" fmla="*/ 1 w 11"/>
              <a:gd name="T7" fmla="*/ 9 h 13"/>
              <a:gd name="T8" fmla="*/ 5 w 11"/>
              <a:gd name="T9" fmla="*/ 2 h 13"/>
              <a:gd name="T10" fmla="*/ 9 w 11"/>
              <a:gd name="T11" fmla="*/ 1 h 13"/>
              <a:gd name="T12" fmla="*/ 9 w 11"/>
              <a:gd name="T13" fmla="*/ 1 h 13"/>
              <a:gd name="T14" fmla="*/ 10 w 11"/>
              <a:gd name="T15" fmla="*/ 5 h 13"/>
              <a:gd name="T16" fmla="*/ 6 w 11"/>
              <a:gd name="T17"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3">
                <a:moveTo>
                  <a:pt x="6" y="12"/>
                </a:moveTo>
                <a:cubicBezTo>
                  <a:pt x="5" y="13"/>
                  <a:pt x="3" y="13"/>
                  <a:pt x="2" y="13"/>
                </a:cubicBezTo>
                <a:cubicBezTo>
                  <a:pt x="2" y="13"/>
                  <a:pt x="2" y="13"/>
                  <a:pt x="2" y="13"/>
                </a:cubicBezTo>
                <a:cubicBezTo>
                  <a:pt x="0" y="12"/>
                  <a:pt x="0" y="10"/>
                  <a:pt x="1" y="9"/>
                </a:cubicBezTo>
                <a:cubicBezTo>
                  <a:pt x="5" y="2"/>
                  <a:pt x="5" y="2"/>
                  <a:pt x="5" y="2"/>
                </a:cubicBezTo>
                <a:cubicBezTo>
                  <a:pt x="6" y="1"/>
                  <a:pt x="7" y="0"/>
                  <a:pt x="9" y="1"/>
                </a:cubicBezTo>
                <a:cubicBezTo>
                  <a:pt x="9" y="1"/>
                  <a:pt x="9" y="1"/>
                  <a:pt x="9" y="1"/>
                </a:cubicBezTo>
                <a:cubicBezTo>
                  <a:pt x="10" y="2"/>
                  <a:pt x="11" y="4"/>
                  <a:pt x="10" y="5"/>
                </a:cubicBezTo>
                <a:lnTo>
                  <a:pt x="6" y="12"/>
                </a:lnTo>
                <a:close/>
              </a:path>
            </a:pathLst>
          </a:custGeom>
          <a:solidFill>
            <a:srgbClr val="F3F3F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22"/>
          <p:cNvSpPr/>
          <p:nvPr/>
        </p:nvSpPr>
        <p:spPr bwMode="auto">
          <a:xfrm rot="1096485">
            <a:off x="4906049" y="2733324"/>
            <a:ext cx="161925" cy="323850"/>
          </a:xfrm>
          <a:custGeom>
            <a:avLst/>
            <a:gdLst>
              <a:gd name="T0" fmla="*/ 0 w 26"/>
              <a:gd name="T1" fmla="*/ 5 h 52"/>
              <a:gd name="T2" fmla="*/ 12 w 26"/>
              <a:gd name="T3" fmla="*/ 52 h 52"/>
              <a:gd name="T4" fmla="*/ 22 w 26"/>
              <a:gd name="T5" fmla="*/ 0 h 52"/>
              <a:gd name="T6" fmla="*/ 0 w 26"/>
              <a:gd name="T7" fmla="*/ 5 h 52"/>
            </a:gdLst>
            <a:ahLst/>
            <a:cxnLst>
              <a:cxn ang="0">
                <a:pos x="T0" y="T1"/>
              </a:cxn>
              <a:cxn ang="0">
                <a:pos x="T2" y="T3"/>
              </a:cxn>
              <a:cxn ang="0">
                <a:pos x="T4" y="T5"/>
              </a:cxn>
              <a:cxn ang="0">
                <a:pos x="T6" y="T7"/>
              </a:cxn>
            </a:cxnLst>
            <a:rect l="0" t="0" r="r" b="b"/>
            <a:pathLst>
              <a:path w="26" h="52">
                <a:moveTo>
                  <a:pt x="0" y="5"/>
                </a:moveTo>
                <a:cubicBezTo>
                  <a:pt x="12" y="52"/>
                  <a:pt x="12" y="52"/>
                  <a:pt x="12" y="52"/>
                </a:cubicBezTo>
                <a:cubicBezTo>
                  <a:pt x="22" y="49"/>
                  <a:pt x="26" y="27"/>
                  <a:pt x="22" y="0"/>
                </a:cubicBezTo>
                <a:lnTo>
                  <a:pt x="0" y="5"/>
                </a:lnTo>
                <a:close/>
              </a:path>
            </a:pathLst>
          </a:custGeom>
          <a:solidFill>
            <a:srgbClr val="080C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23"/>
          <p:cNvSpPr/>
          <p:nvPr/>
        </p:nvSpPr>
        <p:spPr bwMode="auto">
          <a:xfrm rot="1096485">
            <a:off x="5051198" y="2120996"/>
            <a:ext cx="628650" cy="825500"/>
          </a:xfrm>
          <a:custGeom>
            <a:avLst/>
            <a:gdLst>
              <a:gd name="T0" fmla="*/ 278 w 396"/>
              <a:gd name="T1" fmla="*/ 0 h 520"/>
              <a:gd name="T2" fmla="*/ 0 w 396"/>
              <a:gd name="T3" fmla="*/ 449 h 520"/>
              <a:gd name="T4" fmla="*/ 121 w 396"/>
              <a:gd name="T5" fmla="*/ 520 h 520"/>
              <a:gd name="T6" fmla="*/ 396 w 396"/>
              <a:gd name="T7" fmla="*/ 70 h 520"/>
              <a:gd name="T8" fmla="*/ 278 w 396"/>
              <a:gd name="T9" fmla="*/ 0 h 520"/>
            </a:gdLst>
            <a:ahLst/>
            <a:cxnLst>
              <a:cxn ang="0">
                <a:pos x="T0" y="T1"/>
              </a:cxn>
              <a:cxn ang="0">
                <a:pos x="T2" y="T3"/>
              </a:cxn>
              <a:cxn ang="0">
                <a:pos x="T4" y="T5"/>
              </a:cxn>
              <a:cxn ang="0">
                <a:pos x="T6" y="T7"/>
              </a:cxn>
              <a:cxn ang="0">
                <a:pos x="T8" y="T9"/>
              </a:cxn>
            </a:cxnLst>
            <a:rect l="0" t="0" r="r" b="b"/>
            <a:pathLst>
              <a:path w="396" h="520">
                <a:moveTo>
                  <a:pt x="278" y="0"/>
                </a:moveTo>
                <a:lnTo>
                  <a:pt x="0" y="449"/>
                </a:lnTo>
                <a:lnTo>
                  <a:pt x="121" y="520"/>
                </a:lnTo>
                <a:lnTo>
                  <a:pt x="396" y="70"/>
                </a:lnTo>
                <a:lnTo>
                  <a:pt x="278" y="0"/>
                </a:lnTo>
                <a:close/>
              </a:path>
            </a:pathLst>
          </a:custGeom>
          <a:solidFill>
            <a:srgbClr val="5555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24"/>
          <p:cNvSpPr/>
          <p:nvPr/>
        </p:nvSpPr>
        <p:spPr bwMode="auto">
          <a:xfrm rot="1096485">
            <a:off x="5062432" y="2106716"/>
            <a:ext cx="528638" cy="769938"/>
          </a:xfrm>
          <a:custGeom>
            <a:avLst/>
            <a:gdLst>
              <a:gd name="T0" fmla="*/ 278 w 333"/>
              <a:gd name="T1" fmla="*/ 0 h 485"/>
              <a:gd name="T2" fmla="*/ 0 w 333"/>
              <a:gd name="T3" fmla="*/ 449 h 485"/>
              <a:gd name="T4" fmla="*/ 59 w 333"/>
              <a:gd name="T5" fmla="*/ 485 h 485"/>
              <a:gd name="T6" fmla="*/ 333 w 333"/>
              <a:gd name="T7" fmla="*/ 31 h 485"/>
              <a:gd name="T8" fmla="*/ 278 w 333"/>
              <a:gd name="T9" fmla="*/ 0 h 485"/>
            </a:gdLst>
            <a:ahLst/>
            <a:cxnLst>
              <a:cxn ang="0">
                <a:pos x="T0" y="T1"/>
              </a:cxn>
              <a:cxn ang="0">
                <a:pos x="T2" y="T3"/>
              </a:cxn>
              <a:cxn ang="0">
                <a:pos x="T4" y="T5"/>
              </a:cxn>
              <a:cxn ang="0">
                <a:pos x="T6" y="T7"/>
              </a:cxn>
              <a:cxn ang="0">
                <a:pos x="T8" y="T9"/>
              </a:cxn>
            </a:cxnLst>
            <a:rect l="0" t="0" r="r" b="b"/>
            <a:pathLst>
              <a:path w="333" h="485">
                <a:moveTo>
                  <a:pt x="278" y="0"/>
                </a:moveTo>
                <a:lnTo>
                  <a:pt x="0" y="449"/>
                </a:lnTo>
                <a:lnTo>
                  <a:pt x="59" y="485"/>
                </a:lnTo>
                <a:lnTo>
                  <a:pt x="333" y="31"/>
                </a:lnTo>
                <a:lnTo>
                  <a:pt x="278" y="0"/>
                </a:lnTo>
                <a:close/>
              </a:path>
            </a:pathLst>
          </a:custGeom>
          <a:solidFill>
            <a:srgbClr val="4813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25"/>
          <p:cNvSpPr/>
          <p:nvPr/>
        </p:nvSpPr>
        <p:spPr bwMode="auto">
          <a:xfrm rot="1096485">
            <a:off x="5575789" y="2140718"/>
            <a:ext cx="274638" cy="204788"/>
          </a:xfrm>
          <a:custGeom>
            <a:avLst/>
            <a:gdLst>
              <a:gd name="T0" fmla="*/ 44 w 44"/>
              <a:gd name="T1" fmla="*/ 25 h 33"/>
              <a:gd name="T2" fmla="*/ 3 w 44"/>
              <a:gd name="T3" fmla="*/ 0 h 33"/>
              <a:gd name="T4" fmla="*/ 15 w 44"/>
              <a:gd name="T5" fmla="*/ 27 h 33"/>
              <a:gd name="T6" fmla="*/ 44 w 44"/>
              <a:gd name="T7" fmla="*/ 25 h 33"/>
            </a:gdLst>
            <a:ahLst/>
            <a:cxnLst>
              <a:cxn ang="0">
                <a:pos x="T0" y="T1"/>
              </a:cxn>
              <a:cxn ang="0">
                <a:pos x="T2" y="T3"/>
              </a:cxn>
              <a:cxn ang="0">
                <a:pos x="T4" y="T5"/>
              </a:cxn>
              <a:cxn ang="0">
                <a:pos x="T6" y="T7"/>
              </a:cxn>
            </a:cxnLst>
            <a:rect l="0" t="0" r="r" b="b"/>
            <a:pathLst>
              <a:path w="44" h="33">
                <a:moveTo>
                  <a:pt x="44" y="25"/>
                </a:moveTo>
                <a:cubicBezTo>
                  <a:pt x="3" y="0"/>
                  <a:pt x="3" y="0"/>
                  <a:pt x="3" y="0"/>
                </a:cubicBezTo>
                <a:cubicBezTo>
                  <a:pt x="0" y="10"/>
                  <a:pt x="5" y="21"/>
                  <a:pt x="15" y="27"/>
                </a:cubicBezTo>
                <a:cubicBezTo>
                  <a:pt x="24" y="33"/>
                  <a:pt x="36" y="32"/>
                  <a:pt x="44" y="25"/>
                </a:cubicBezTo>
                <a:close/>
              </a:path>
            </a:pathLst>
          </a:custGeom>
          <a:solidFill>
            <a:srgbClr val="3736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26"/>
          <p:cNvSpPr/>
          <p:nvPr/>
        </p:nvSpPr>
        <p:spPr bwMode="auto">
          <a:xfrm rot="1096485">
            <a:off x="6093684" y="1701188"/>
            <a:ext cx="317500" cy="303213"/>
          </a:xfrm>
          <a:custGeom>
            <a:avLst/>
            <a:gdLst>
              <a:gd name="T0" fmla="*/ 66 w 200"/>
              <a:gd name="T1" fmla="*/ 191 h 191"/>
              <a:gd name="T2" fmla="*/ 0 w 200"/>
              <a:gd name="T3" fmla="*/ 109 h 191"/>
              <a:gd name="T4" fmla="*/ 129 w 200"/>
              <a:gd name="T5" fmla="*/ 0 h 191"/>
              <a:gd name="T6" fmla="*/ 200 w 200"/>
              <a:gd name="T7" fmla="*/ 82 h 191"/>
              <a:gd name="T8" fmla="*/ 66 w 200"/>
              <a:gd name="T9" fmla="*/ 191 h 191"/>
            </a:gdLst>
            <a:ahLst/>
            <a:cxnLst>
              <a:cxn ang="0">
                <a:pos x="T0" y="T1"/>
              </a:cxn>
              <a:cxn ang="0">
                <a:pos x="T2" y="T3"/>
              </a:cxn>
              <a:cxn ang="0">
                <a:pos x="T4" y="T5"/>
              </a:cxn>
              <a:cxn ang="0">
                <a:pos x="T6" y="T7"/>
              </a:cxn>
              <a:cxn ang="0">
                <a:pos x="T8" y="T9"/>
              </a:cxn>
            </a:cxnLst>
            <a:rect l="0" t="0" r="r" b="b"/>
            <a:pathLst>
              <a:path w="200" h="191">
                <a:moveTo>
                  <a:pt x="66" y="191"/>
                </a:moveTo>
                <a:lnTo>
                  <a:pt x="0" y="109"/>
                </a:lnTo>
                <a:lnTo>
                  <a:pt x="129" y="0"/>
                </a:lnTo>
                <a:lnTo>
                  <a:pt x="200" y="82"/>
                </a:lnTo>
                <a:lnTo>
                  <a:pt x="66" y="191"/>
                </a:lnTo>
                <a:close/>
              </a:path>
            </a:pathLst>
          </a:custGeom>
          <a:solidFill>
            <a:srgbClr val="E0A8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27"/>
          <p:cNvSpPr/>
          <p:nvPr/>
        </p:nvSpPr>
        <p:spPr bwMode="auto">
          <a:xfrm rot="1096485">
            <a:off x="5591477" y="1688008"/>
            <a:ext cx="622300" cy="757238"/>
          </a:xfrm>
          <a:custGeom>
            <a:avLst/>
            <a:gdLst>
              <a:gd name="T0" fmla="*/ 45 w 100"/>
              <a:gd name="T1" fmla="*/ 122 h 122"/>
              <a:gd name="T2" fmla="*/ 23 w 100"/>
              <a:gd name="T3" fmla="*/ 108 h 122"/>
              <a:gd name="T4" fmla="*/ 23 w 100"/>
              <a:gd name="T5" fmla="*/ 108 h 122"/>
              <a:gd name="T6" fmla="*/ 0 w 100"/>
              <a:gd name="T7" fmla="*/ 95 h 122"/>
              <a:gd name="T8" fmla="*/ 48 w 100"/>
              <a:gd name="T9" fmla="*/ 17 h 122"/>
              <a:gd name="T10" fmla="*/ 84 w 100"/>
              <a:gd name="T11" fmla="*/ 8 h 122"/>
              <a:gd name="T12" fmla="*/ 84 w 100"/>
              <a:gd name="T13" fmla="*/ 8 h 122"/>
              <a:gd name="T14" fmla="*/ 92 w 100"/>
              <a:gd name="T15" fmla="*/ 43 h 122"/>
              <a:gd name="T16" fmla="*/ 45 w 100"/>
              <a:gd name="T17"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122">
                <a:moveTo>
                  <a:pt x="45" y="122"/>
                </a:moveTo>
                <a:cubicBezTo>
                  <a:pt x="45" y="122"/>
                  <a:pt x="35" y="116"/>
                  <a:pt x="23" y="108"/>
                </a:cubicBezTo>
                <a:cubicBezTo>
                  <a:pt x="23" y="108"/>
                  <a:pt x="23" y="108"/>
                  <a:pt x="23" y="108"/>
                </a:cubicBezTo>
                <a:cubicBezTo>
                  <a:pt x="10" y="101"/>
                  <a:pt x="0" y="95"/>
                  <a:pt x="0" y="95"/>
                </a:cubicBezTo>
                <a:cubicBezTo>
                  <a:pt x="48" y="17"/>
                  <a:pt x="48" y="17"/>
                  <a:pt x="48" y="17"/>
                </a:cubicBezTo>
                <a:cubicBezTo>
                  <a:pt x="55" y="4"/>
                  <a:pt x="71" y="0"/>
                  <a:pt x="84" y="8"/>
                </a:cubicBezTo>
                <a:cubicBezTo>
                  <a:pt x="84" y="8"/>
                  <a:pt x="84" y="8"/>
                  <a:pt x="84" y="8"/>
                </a:cubicBezTo>
                <a:cubicBezTo>
                  <a:pt x="96" y="15"/>
                  <a:pt x="100" y="31"/>
                  <a:pt x="92" y="43"/>
                </a:cubicBezTo>
                <a:lnTo>
                  <a:pt x="45" y="122"/>
                </a:lnTo>
                <a:close/>
              </a:path>
            </a:pathLst>
          </a:custGeom>
          <a:solidFill>
            <a:srgbClr val="3736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28"/>
          <p:cNvSpPr/>
          <p:nvPr/>
        </p:nvSpPr>
        <p:spPr bwMode="auto">
          <a:xfrm rot="1096485">
            <a:off x="6157930" y="1775376"/>
            <a:ext cx="142875" cy="173038"/>
          </a:xfrm>
          <a:custGeom>
            <a:avLst/>
            <a:gdLst>
              <a:gd name="T0" fmla="*/ 0 w 90"/>
              <a:gd name="T1" fmla="*/ 15 h 109"/>
              <a:gd name="T2" fmla="*/ 15 w 90"/>
              <a:gd name="T3" fmla="*/ 0 h 109"/>
              <a:gd name="T4" fmla="*/ 90 w 90"/>
              <a:gd name="T5" fmla="*/ 93 h 109"/>
              <a:gd name="T6" fmla="*/ 82 w 90"/>
              <a:gd name="T7" fmla="*/ 109 h 109"/>
              <a:gd name="T8" fmla="*/ 0 w 90"/>
              <a:gd name="T9" fmla="*/ 15 h 109"/>
            </a:gdLst>
            <a:ahLst/>
            <a:cxnLst>
              <a:cxn ang="0">
                <a:pos x="T0" y="T1"/>
              </a:cxn>
              <a:cxn ang="0">
                <a:pos x="T2" y="T3"/>
              </a:cxn>
              <a:cxn ang="0">
                <a:pos x="T4" y="T5"/>
              </a:cxn>
              <a:cxn ang="0">
                <a:pos x="T6" y="T7"/>
              </a:cxn>
              <a:cxn ang="0">
                <a:pos x="T8" y="T9"/>
              </a:cxn>
            </a:cxnLst>
            <a:rect l="0" t="0" r="r" b="b"/>
            <a:pathLst>
              <a:path w="90" h="109">
                <a:moveTo>
                  <a:pt x="0" y="15"/>
                </a:moveTo>
                <a:lnTo>
                  <a:pt x="15" y="0"/>
                </a:lnTo>
                <a:lnTo>
                  <a:pt x="90" y="93"/>
                </a:lnTo>
                <a:lnTo>
                  <a:pt x="82" y="109"/>
                </a:ln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29"/>
          <p:cNvSpPr/>
          <p:nvPr/>
        </p:nvSpPr>
        <p:spPr bwMode="auto">
          <a:xfrm rot="1096485">
            <a:off x="6014108" y="1924260"/>
            <a:ext cx="198438" cy="360363"/>
          </a:xfrm>
          <a:custGeom>
            <a:avLst/>
            <a:gdLst>
              <a:gd name="T0" fmla="*/ 121 w 125"/>
              <a:gd name="T1" fmla="*/ 0 h 227"/>
              <a:gd name="T2" fmla="*/ 125 w 125"/>
              <a:gd name="T3" fmla="*/ 20 h 227"/>
              <a:gd name="T4" fmla="*/ 109 w 125"/>
              <a:gd name="T5" fmla="*/ 39 h 227"/>
              <a:gd name="T6" fmla="*/ 0 w 125"/>
              <a:gd name="T7" fmla="*/ 227 h 227"/>
              <a:gd name="T8" fmla="*/ 0 w 125"/>
              <a:gd name="T9" fmla="*/ 223 h 227"/>
              <a:gd name="T10" fmla="*/ 105 w 125"/>
              <a:gd name="T11" fmla="*/ 35 h 227"/>
              <a:gd name="T12" fmla="*/ 121 w 125"/>
              <a:gd name="T13" fmla="*/ 0 h 227"/>
            </a:gdLst>
            <a:ahLst/>
            <a:cxnLst>
              <a:cxn ang="0">
                <a:pos x="T0" y="T1"/>
              </a:cxn>
              <a:cxn ang="0">
                <a:pos x="T2" y="T3"/>
              </a:cxn>
              <a:cxn ang="0">
                <a:pos x="T4" y="T5"/>
              </a:cxn>
              <a:cxn ang="0">
                <a:pos x="T6" y="T7"/>
              </a:cxn>
              <a:cxn ang="0">
                <a:pos x="T8" y="T9"/>
              </a:cxn>
              <a:cxn ang="0">
                <a:pos x="T10" y="T11"/>
              </a:cxn>
              <a:cxn ang="0">
                <a:pos x="T12" y="T13"/>
              </a:cxn>
            </a:cxnLst>
            <a:rect l="0" t="0" r="r" b="b"/>
            <a:pathLst>
              <a:path w="125" h="227">
                <a:moveTo>
                  <a:pt x="121" y="0"/>
                </a:moveTo>
                <a:lnTo>
                  <a:pt x="125" y="20"/>
                </a:lnTo>
                <a:lnTo>
                  <a:pt x="109" y="39"/>
                </a:lnTo>
                <a:lnTo>
                  <a:pt x="0" y="227"/>
                </a:lnTo>
                <a:lnTo>
                  <a:pt x="0" y="223"/>
                </a:lnTo>
                <a:lnTo>
                  <a:pt x="105" y="35"/>
                </a:lnTo>
                <a:lnTo>
                  <a:pt x="121" y="0"/>
                </a:lnTo>
                <a:close/>
              </a:path>
            </a:pathLst>
          </a:custGeom>
          <a:solidFill>
            <a:srgbClr val="F264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Freeform 30"/>
          <p:cNvSpPr/>
          <p:nvPr/>
        </p:nvSpPr>
        <p:spPr bwMode="auto">
          <a:xfrm rot="1096485">
            <a:off x="6105890" y="1760656"/>
            <a:ext cx="187325" cy="241300"/>
          </a:xfrm>
          <a:custGeom>
            <a:avLst/>
            <a:gdLst>
              <a:gd name="T0" fmla="*/ 0 w 118"/>
              <a:gd name="T1" fmla="*/ 23 h 152"/>
              <a:gd name="T2" fmla="*/ 32 w 118"/>
              <a:gd name="T3" fmla="*/ 0 h 152"/>
              <a:gd name="T4" fmla="*/ 118 w 118"/>
              <a:gd name="T5" fmla="*/ 109 h 152"/>
              <a:gd name="T6" fmla="*/ 94 w 118"/>
              <a:gd name="T7" fmla="*/ 152 h 152"/>
              <a:gd name="T8" fmla="*/ 0 w 118"/>
              <a:gd name="T9" fmla="*/ 23 h 152"/>
            </a:gdLst>
            <a:ahLst/>
            <a:cxnLst>
              <a:cxn ang="0">
                <a:pos x="T0" y="T1"/>
              </a:cxn>
              <a:cxn ang="0">
                <a:pos x="T2" y="T3"/>
              </a:cxn>
              <a:cxn ang="0">
                <a:pos x="T4" y="T5"/>
              </a:cxn>
              <a:cxn ang="0">
                <a:pos x="T6" y="T7"/>
              </a:cxn>
              <a:cxn ang="0">
                <a:pos x="T8" y="T9"/>
              </a:cxn>
            </a:cxnLst>
            <a:rect l="0" t="0" r="r" b="b"/>
            <a:pathLst>
              <a:path w="118" h="152">
                <a:moveTo>
                  <a:pt x="0" y="23"/>
                </a:moveTo>
                <a:lnTo>
                  <a:pt x="32" y="0"/>
                </a:lnTo>
                <a:lnTo>
                  <a:pt x="118" y="109"/>
                </a:lnTo>
                <a:lnTo>
                  <a:pt x="94" y="152"/>
                </a:lnTo>
                <a:lnTo>
                  <a:pt x="0" y="23"/>
                </a:lnTo>
                <a:close/>
              </a:path>
            </a:pathLst>
          </a:custGeom>
          <a:solidFill>
            <a:srgbClr val="3A13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Freeform 31"/>
          <p:cNvSpPr/>
          <p:nvPr/>
        </p:nvSpPr>
        <p:spPr bwMode="auto">
          <a:xfrm rot="1096485">
            <a:off x="5640412" y="1805204"/>
            <a:ext cx="460375" cy="595313"/>
          </a:xfrm>
          <a:custGeom>
            <a:avLst/>
            <a:gdLst>
              <a:gd name="T0" fmla="*/ 0 w 290"/>
              <a:gd name="T1" fmla="*/ 316 h 375"/>
              <a:gd name="T2" fmla="*/ 51 w 290"/>
              <a:gd name="T3" fmla="*/ 344 h 375"/>
              <a:gd name="T4" fmla="*/ 98 w 290"/>
              <a:gd name="T5" fmla="*/ 375 h 375"/>
              <a:gd name="T6" fmla="*/ 290 w 290"/>
              <a:gd name="T7" fmla="*/ 58 h 375"/>
              <a:gd name="T8" fmla="*/ 196 w 290"/>
              <a:gd name="T9" fmla="*/ 0 h 375"/>
              <a:gd name="T10" fmla="*/ 0 w 290"/>
              <a:gd name="T11" fmla="*/ 316 h 375"/>
            </a:gdLst>
            <a:ahLst/>
            <a:cxnLst>
              <a:cxn ang="0">
                <a:pos x="T0" y="T1"/>
              </a:cxn>
              <a:cxn ang="0">
                <a:pos x="T2" y="T3"/>
              </a:cxn>
              <a:cxn ang="0">
                <a:pos x="T4" y="T5"/>
              </a:cxn>
              <a:cxn ang="0">
                <a:pos x="T6" y="T7"/>
              </a:cxn>
              <a:cxn ang="0">
                <a:pos x="T8" y="T9"/>
              </a:cxn>
              <a:cxn ang="0">
                <a:pos x="T10" y="T11"/>
              </a:cxn>
            </a:cxnLst>
            <a:rect l="0" t="0" r="r" b="b"/>
            <a:pathLst>
              <a:path w="290" h="375">
                <a:moveTo>
                  <a:pt x="0" y="316"/>
                </a:moveTo>
                <a:lnTo>
                  <a:pt x="51" y="344"/>
                </a:lnTo>
                <a:lnTo>
                  <a:pt x="98" y="375"/>
                </a:lnTo>
                <a:lnTo>
                  <a:pt x="290" y="58"/>
                </a:lnTo>
                <a:lnTo>
                  <a:pt x="196" y="0"/>
                </a:lnTo>
                <a:lnTo>
                  <a:pt x="0" y="316"/>
                </a:lnTo>
                <a:close/>
              </a:path>
            </a:pathLst>
          </a:custGeom>
          <a:solidFill>
            <a:srgbClr val="3A13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Freeform 32"/>
          <p:cNvSpPr/>
          <p:nvPr/>
        </p:nvSpPr>
        <p:spPr bwMode="auto">
          <a:xfrm rot="1096485">
            <a:off x="5401153" y="1428505"/>
            <a:ext cx="615950" cy="757238"/>
          </a:xfrm>
          <a:custGeom>
            <a:avLst/>
            <a:gdLst>
              <a:gd name="T0" fmla="*/ 44 w 99"/>
              <a:gd name="T1" fmla="*/ 122 h 122"/>
              <a:gd name="T2" fmla="*/ 22 w 99"/>
              <a:gd name="T3" fmla="*/ 108 h 122"/>
              <a:gd name="T4" fmla="*/ 22 w 99"/>
              <a:gd name="T5" fmla="*/ 108 h 122"/>
              <a:gd name="T6" fmla="*/ 0 w 99"/>
              <a:gd name="T7" fmla="*/ 95 h 122"/>
              <a:gd name="T8" fmla="*/ 47 w 99"/>
              <a:gd name="T9" fmla="*/ 16 h 122"/>
              <a:gd name="T10" fmla="*/ 83 w 99"/>
              <a:gd name="T11" fmla="*/ 8 h 122"/>
              <a:gd name="T12" fmla="*/ 83 w 99"/>
              <a:gd name="T13" fmla="*/ 8 h 122"/>
              <a:gd name="T14" fmla="*/ 92 w 99"/>
              <a:gd name="T15" fmla="*/ 43 h 122"/>
              <a:gd name="T16" fmla="*/ 44 w 99"/>
              <a:gd name="T17"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122">
                <a:moveTo>
                  <a:pt x="44" y="122"/>
                </a:moveTo>
                <a:cubicBezTo>
                  <a:pt x="44" y="122"/>
                  <a:pt x="34" y="116"/>
                  <a:pt x="22" y="108"/>
                </a:cubicBezTo>
                <a:cubicBezTo>
                  <a:pt x="22" y="108"/>
                  <a:pt x="22" y="108"/>
                  <a:pt x="22" y="108"/>
                </a:cubicBezTo>
                <a:cubicBezTo>
                  <a:pt x="10" y="101"/>
                  <a:pt x="0" y="95"/>
                  <a:pt x="0" y="95"/>
                </a:cubicBezTo>
                <a:cubicBezTo>
                  <a:pt x="47" y="16"/>
                  <a:pt x="47" y="16"/>
                  <a:pt x="47" y="16"/>
                </a:cubicBezTo>
                <a:cubicBezTo>
                  <a:pt x="55" y="4"/>
                  <a:pt x="71" y="0"/>
                  <a:pt x="83" y="8"/>
                </a:cubicBezTo>
                <a:cubicBezTo>
                  <a:pt x="83" y="8"/>
                  <a:pt x="83" y="8"/>
                  <a:pt x="83" y="8"/>
                </a:cubicBezTo>
                <a:cubicBezTo>
                  <a:pt x="95" y="15"/>
                  <a:pt x="99" y="31"/>
                  <a:pt x="92" y="43"/>
                </a:cubicBezTo>
                <a:lnTo>
                  <a:pt x="44" y="122"/>
                </a:lnTo>
                <a:close/>
              </a:path>
            </a:pathLst>
          </a:custGeom>
          <a:solidFill>
            <a:srgbClr val="A9B4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Freeform 33"/>
          <p:cNvSpPr/>
          <p:nvPr/>
        </p:nvSpPr>
        <p:spPr bwMode="auto">
          <a:xfrm rot="1096485">
            <a:off x="5118642" y="2034305"/>
            <a:ext cx="274638" cy="371475"/>
          </a:xfrm>
          <a:custGeom>
            <a:avLst/>
            <a:gdLst>
              <a:gd name="T0" fmla="*/ 0 w 44"/>
              <a:gd name="T1" fmla="*/ 60 h 60"/>
              <a:gd name="T2" fmla="*/ 44 w 44"/>
              <a:gd name="T3" fmla="*/ 12 h 60"/>
              <a:gd name="T4" fmla="*/ 23 w 44"/>
              <a:gd name="T5" fmla="*/ 0 h 60"/>
              <a:gd name="T6" fmla="*/ 0 w 44"/>
              <a:gd name="T7" fmla="*/ 60 h 60"/>
            </a:gdLst>
            <a:ahLst/>
            <a:cxnLst>
              <a:cxn ang="0">
                <a:pos x="T0" y="T1"/>
              </a:cxn>
              <a:cxn ang="0">
                <a:pos x="T2" y="T3"/>
              </a:cxn>
              <a:cxn ang="0">
                <a:pos x="T4" y="T5"/>
              </a:cxn>
              <a:cxn ang="0">
                <a:pos x="T6" y="T7"/>
              </a:cxn>
            </a:cxnLst>
            <a:rect l="0" t="0" r="r" b="b"/>
            <a:pathLst>
              <a:path w="44" h="60">
                <a:moveTo>
                  <a:pt x="0" y="60"/>
                </a:moveTo>
                <a:cubicBezTo>
                  <a:pt x="0" y="60"/>
                  <a:pt x="33" y="29"/>
                  <a:pt x="44" y="12"/>
                </a:cubicBezTo>
                <a:cubicBezTo>
                  <a:pt x="23" y="0"/>
                  <a:pt x="23" y="0"/>
                  <a:pt x="23" y="0"/>
                </a:cubicBezTo>
                <a:cubicBezTo>
                  <a:pt x="13" y="17"/>
                  <a:pt x="0" y="60"/>
                  <a:pt x="0" y="60"/>
                </a:cubicBezTo>
                <a:close/>
              </a:path>
            </a:pathLst>
          </a:custGeom>
          <a:solidFill>
            <a:srgbClr val="E3A4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Freeform 34"/>
          <p:cNvSpPr/>
          <p:nvPr/>
        </p:nvSpPr>
        <p:spPr bwMode="auto">
          <a:xfrm rot="1096485">
            <a:off x="5259380" y="2085284"/>
            <a:ext cx="104775" cy="149225"/>
          </a:xfrm>
          <a:custGeom>
            <a:avLst/>
            <a:gdLst>
              <a:gd name="T0" fmla="*/ 0 w 17"/>
              <a:gd name="T1" fmla="*/ 24 h 24"/>
              <a:gd name="T2" fmla="*/ 17 w 17"/>
              <a:gd name="T3" fmla="*/ 5 h 24"/>
              <a:gd name="T4" fmla="*/ 9 w 17"/>
              <a:gd name="T5" fmla="*/ 0 h 24"/>
              <a:gd name="T6" fmla="*/ 0 w 17"/>
              <a:gd name="T7" fmla="*/ 24 h 24"/>
            </a:gdLst>
            <a:ahLst/>
            <a:cxnLst>
              <a:cxn ang="0">
                <a:pos x="T0" y="T1"/>
              </a:cxn>
              <a:cxn ang="0">
                <a:pos x="T2" y="T3"/>
              </a:cxn>
              <a:cxn ang="0">
                <a:pos x="T4" y="T5"/>
              </a:cxn>
              <a:cxn ang="0">
                <a:pos x="T6" y="T7"/>
              </a:cxn>
            </a:cxnLst>
            <a:rect l="0" t="0" r="r" b="b"/>
            <a:pathLst>
              <a:path w="17" h="24">
                <a:moveTo>
                  <a:pt x="0" y="24"/>
                </a:moveTo>
                <a:cubicBezTo>
                  <a:pt x="0" y="24"/>
                  <a:pt x="13" y="12"/>
                  <a:pt x="17" y="5"/>
                </a:cubicBezTo>
                <a:cubicBezTo>
                  <a:pt x="9" y="0"/>
                  <a:pt x="9" y="0"/>
                  <a:pt x="9" y="0"/>
                </a:cubicBezTo>
                <a:cubicBezTo>
                  <a:pt x="5" y="7"/>
                  <a:pt x="0" y="24"/>
                  <a:pt x="0" y="24"/>
                </a:cubicBezTo>
                <a:close/>
              </a:path>
            </a:pathLst>
          </a:custGeom>
          <a:solidFill>
            <a:srgbClr val="E850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Freeform 35"/>
          <p:cNvSpPr/>
          <p:nvPr/>
        </p:nvSpPr>
        <p:spPr bwMode="auto">
          <a:xfrm rot="1096485">
            <a:off x="5278096" y="1958220"/>
            <a:ext cx="236538" cy="230188"/>
          </a:xfrm>
          <a:custGeom>
            <a:avLst/>
            <a:gdLst>
              <a:gd name="T0" fmla="*/ 28 w 38"/>
              <a:gd name="T1" fmla="*/ 37 h 37"/>
              <a:gd name="T2" fmla="*/ 14 w 38"/>
              <a:gd name="T3" fmla="*/ 29 h 37"/>
              <a:gd name="T4" fmla="*/ 14 w 38"/>
              <a:gd name="T5" fmla="*/ 29 h 37"/>
              <a:gd name="T6" fmla="*/ 0 w 38"/>
              <a:gd name="T7" fmla="*/ 20 h 37"/>
              <a:gd name="T8" fmla="*/ 6 w 38"/>
              <a:gd name="T9" fmla="*/ 10 h 37"/>
              <a:gd name="T10" fmla="*/ 28 w 38"/>
              <a:gd name="T11" fmla="*/ 4 h 37"/>
              <a:gd name="T12" fmla="*/ 28 w 38"/>
              <a:gd name="T13" fmla="*/ 4 h 37"/>
              <a:gd name="T14" fmla="*/ 34 w 38"/>
              <a:gd name="T15" fmla="*/ 27 h 37"/>
              <a:gd name="T16" fmla="*/ 28 w 38"/>
              <a:gd name="T1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7">
                <a:moveTo>
                  <a:pt x="28" y="37"/>
                </a:moveTo>
                <a:cubicBezTo>
                  <a:pt x="28" y="37"/>
                  <a:pt x="21" y="33"/>
                  <a:pt x="14" y="29"/>
                </a:cubicBezTo>
                <a:cubicBezTo>
                  <a:pt x="14" y="29"/>
                  <a:pt x="14" y="29"/>
                  <a:pt x="14" y="29"/>
                </a:cubicBezTo>
                <a:cubicBezTo>
                  <a:pt x="6" y="24"/>
                  <a:pt x="0" y="20"/>
                  <a:pt x="0" y="20"/>
                </a:cubicBezTo>
                <a:cubicBezTo>
                  <a:pt x="6" y="10"/>
                  <a:pt x="6" y="10"/>
                  <a:pt x="6" y="10"/>
                </a:cubicBezTo>
                <a:cubicBezTo>
                  <a:pt x="11" y="2"/>
                  <a:pt x="21" y="0"/>
                  <a:pt x="28" y="4"/>
                </a:cubicBezTo>
                <a:cubicBezTo>
                  <a:pt x="28" y="4"/>
                  <a:pt x="28" y="4"/>
                  <a:pt x="28" y="4"/>
                </a:cubicBezTo>
                <a:cubicBezTo>
                  <a:pt x="36" y="9"/>
                  <a:pt x="38" y="19"/>
                  <a:pt x="34" y="27"/>
                </a:cubicBezTo>
                <a:lnTo>
                  <a:pt x="28" y="37"/>
                </a:lnTo>
                <a:close/>
              </a:path>
            </a:pathLst>
          </a:custGeom>
          <a:solidFill>
            <a:srgbClr val="A9B4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36"/>
          <p:cNvSpPr/>
          <p:nvPr/>
        </p:nvSpPr>
        <p:spPr bwMode="auto">
          <a:xfrm rot="1096485">
            <a:off x="5451684" y="1545648"/>
            <a:ext cx="460375" cy="596900"/>
          </a:xfrm>
          <a:custGeom>
            <a:avLst/>
            <a:gdLst>
              <a:gd name="T0" fmla="*/ 0 w 290"/>
              <a:gd name="T1" fmla="*/ 317 h 376"/>
              <a:gd name="T2" fmla="*/ 47 w 290"/>
              <a:gd name="T3" fmla="*/ 344 h 376"/>
              <a:gd name="T4" fmla="*/ 94 w 290"/>
              <a:gd name="T5" fmla="*/ 376 h 376"/>
              <a:gd name="T6" fmla="*/ 290 w 290"/>
              <a:gd name="T7" fmla="*/ 59 h 376"/>
              <a:gd name="T8" fmla="*/ 192 w 290"/>
              <a:gd name="T9" fmla="*/ 0 h 376"/>
              <a:gd name="T10" fmla="*/ 0 w 290"/>
              <a:gd name="T11" fmla="*/ 317 h 376"/>
            </a:gdLst>
            <a:ahLst/>
            <a:cxnLst>
              <a:cxn ang="0">
                <a:pos x="T0" y="T1"/>
              </a:cxn>
              <a:cxn ang="0">
                <a:pos x="T2" y="T3"/>
              </a:cxn>
              <a:cxn ang="0">
                <a:pos x="T4" y="T5"/>
              </a:cxn>
              <a:cxn ang="0">
                <a:pos x="T6" y="T7"/>
              </a:cxn>
              <a:cxn ang="0">
                <a:pos x="T8" y="T9"/>
              </a:cxn>
              <a:cxn ang="0">
                <a:pos x="T10" y="T11"/>
              </a:cxn>
            </a:cxnLst>
            <a:rect l="0" t="0" r="r" b="b"/>
            <a:pathLst>
              <a:path w="290" h="376">
                <a:moveTo>
                  <a:pt x="0" y="317"/>
                </a:moveTo>
                <a:lnTo>
                  <a:pt x="47" y="344"/>
                </a:lnTo>
                <a:lnTo>
                  <a:pt x="94" y="376"/>
                </a:lnTo>
                <a:lnTo>
                  <a:pt x="290" y="59"/>
                </a:lnTo>
                <a:lnTo>
                  <a:pt x="192" y="0"/>
                </a:lnTo>
                <a:lnTo>
                  <a:pt x="0" y="317"/>
                </a:lnTo>
                <a:close/>
              </a:path>
            </a:pathLst>
          </a:custGeom>
          <a:solidFill>
            <a:srgbClr val="F3F3F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37"/>
          <p:cNvSpPr/>
          <p:nvPr/>
        </p:nvSpPr>
        <p:spPr bwMode="auto">
          <a:xfrm rot="1096485">
            <a:off x="6124458" y="2377851"/>
            <a:ext cx="111125" cy="117475"/>
          </a:xfrm>
          <a:custGeom>
            <a:avLst/>
            <a:gdLst>
              <a:gd name="T0" fmla="*/ 18 w 18"/>
              <a:gd name="T1" fmla="*/ 4 h 19"/>
              <a:gd name="T2" fmla="*/ 18 w 18"/>
              <a:gd name="T3" fmla="*/ 1 h 19"/>
              <a:gd name="T4" fmla="*/ 14 w 18"/>
              <a:gd name="T5" fmla="*/ 1 h 19"/>
              <a:gd name="T6" fmla="*/ 0 w 18"/>
              <a:gd name="T7" fmla="*/ 15 h 19"/>
              <a:gd name="T8" fmla="*/ 0 w 18"/>
              <a:gd name="T9" fmla="*/ 18 h 19"/>
              <a:gd name="T10" fmla="*/ 4 w 18"/>
              <a:gd name="T11" fmla="*/ 18 h 19"/>
              <a:gd name="T12" fmla="*/ 18 w 18"/>
              <a:gd name="T13" fmla="*/ 4 h 19"/>
            </a:gdLst>
            <a:ahLst/>
            <a:cxnLst>
              <a:cxn ang="0">
                <a:pos x="T0" y="T1"/>
              </a:cxn>
              <a:cxn ang="0">
                <a:pos x="T2" y="T3"/>
              </a:cxn>
              <a:cxn ang="0">
                <a:pos x="T4" y="T5"/>
              </a:cxn>
              <a:cxn ang="0">
                <a:pos x="T6" y="T7"/>
              </a:cxn>
              <a:cxn ang="0">
                <a:pos x="T8" y="T9"/>
              </a:cxn>
              <a:cxn ang="0">
                <a:pos x="T10" y="T11"/>
              </a:cxn>
              <a:cxn ang="0">
                <a:pos x="T12" y="T13"/>
              </a:cxn>
            </a:cxnLst>
            <a:rect l="0" t="0" r="r" b="b"/>
            <a:pathLst>
              <a:path w="18" h="19">
                <a:moveTo>
                  <a:pt x="18" y="4"/>
                </a:moveTo>
                <a:cubicBezTo>
                  <a:pt x="18" y="3"/>
                  <a:pt x="18" y="2"/>
                  <a:pt x="18" y="1"/>
                </a:cubicBezTo>
                <a:cubicBezTo>
                  <a:pt x="17" y="1"/>
                  <a:pt x="16" y="1"/>
                  <a:pt x="14" y="1"/>
                </a:cubicBezTo>
                <a:cubicBezTo>
                  <a:pt x="7" y="0"/>
                  <a:pt x="0" y="7"/>
                  <a:pt x="0" y="15"/>
                </a:cubicBezTo>
                <a:cubicBezTo>
                  <a:pt x="0" y="16"/>
                  <a:pt x="0" y="17"/>
                  <a:pt x="0" y="18"/>
                </a:cubicBezTo>
                <a:cubicBezTo>
                  <a:pt x="1" y="18"/>
                  <a:pt x="2" y="18"/>
                  <a:pt x="4" y="18"/>
                </a:cubicBezTo>
                <a:cubicBezTo>
                  <a:pt x="12" y="19"/>
                  <a:pt x="18" y="12"/>
                  <a:pt x="18" y="4"/>
                </a:cubicBezTo>
                <a:close/>
              </a:path>
            </a:pathLst>
          </a:custGeom>
          <a:solidFill>
            <a:srgbClr val="E0A8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Freeform 38"/>
          <p:cNvSpPr/>
          <p:nvPr/>
        </p:nvSpPr>
        <p:spPr bwMode="auto">
          <a:xfrm rot="1096485">
            <a:off x="6229893" y="2412394"/>
            <a:ext cx="80963" cy="42863"/>
          </a:xfrm>
          <a:custGeom>
            <a:avLst/>
            <a:gdLst>
              <a:gd name="T0" fmla="*/ 1 w 13"/>
              <a:gd name="T1" fmla="*/ 7 h 7"/>
              <a:gd name="T2" fmla="*/ 9 w 13"/>
              <a:gd name="T3" fmla="*/ 7 h 7"/>
              <a:gd name="T4" fmla="*/ 13 w 13"/>
              <a:gd name="T5" fmla="*/ 3 h 7"/>
              <a:gd name="T6" fmla="*/ 9 w 13"/>
              <a:gd name="T7" fmla="*/ 0 h 7"/>
              <a:gd name="T8" fmla="*/ 0 w 13"/>
              <a:gd name="T9" fmla="*/ 0 h 7"/>
              <a:gd name="T10" fmla="*/ 1 w 13"/>
              <a:gd name="T11" fmla="*/ 7 h 7"/>
            </a:gdLst>
            <a:ahLst/>
            <a:cxnLst>
              <a:cxn ang="0">
                <a:pos x="T0" y="T1"/>
              </a:cxn>
              <a:cxn ang="0">
                <a:pos x="T2" y="T3"/>
              </a:cxn>
              <a:cxn ang="0">
                <a:pos x="T4" y="T5"/>
              </a:cxn>
              <a:cxn ang="0">
                <a:pos x="T6" y="T7"/>
              </a:cxn>
              <a:cxn ang="0">
                <a:pos x="T8" y="T9"/>
              </a:cxn>
              <a:cxn ang="0">
                <a:pos x="T10" y="T11"/>
              </a:cxn>
            </a:cxnLst>
            <a:rect l="0" t="0" r="r" b="b"/>
            <a:pathLst>
              <a:path w="13" h="7">
                <a:moveTo>
                  <a:pt x="1" y="7"/>
                </a:moveTo>
                <a:cubicBezTo>
                  <a:pt x="9" y="7"/>
                  <a:pt x="9" y="7"/>
                  <a:pt x="9" y="7"/>
                </a:cubicBezTo>
                <a:cubicBezTo>
                  <a:pt x="11" y="7"/>
                  <a:pt x="13" y="5"/>
                  <a:pt x="13" y="3"/>
                </a:cubicBezTo>
                <a:cubicBezTo>
                  <a:pt x="13" y="1"/>
                  <a:pt x="11" y="0"/>
                  <a:pt x="9" y="0"/>
                </a:cubicBezTo>
                <a:cubicBezTo>
                  <a:pt x="0" y="0"/>
                  <a:pt x="0" y="0"/>
                  <a:pt x="0" y="0"/>
                </a:cubicBezTo>
                <a:lnTo>
                  <a:pt x="1" y="7"/>
                </a:lnTo>
                <a:close/>
              </a:path>
            </a:pathLst>
          </a:custGeom>
          <a:solidFill>
            <a:srgbClr val="E0A8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39"/>
          <p:cNvSpPr/>
          <p:nvPr/>
        </p:nvSpPr>
        <p:spPr bwMode="auto">
          <a:xfrm rot="1096485">
            <a:off x="6146350" y="2423879"/>
            <a:ext cx="168275" cy="215900"/>
          </a:xfrm>
          <a:custGeom>
            <a:avLst/>
            <a:gdLst>
              <a:gd name="T0" fmla="*/ 13 w 27"/>
              <a:gd name="T1" fmla="*/ 32 h 35"/>
              <a:gd name="T2" fmla="*/ 4 w 27"/>
              <a:gd name="T3" fmla="*/ 34 h 35"/>
              <a:gd name="T4" fmla="*/ 4 w 27"/>
              <a:gd name="T5" fmla="*/ 33 h 35"/>
              <a:gd name="T6" fmla="*/ 2 w 27"/>
              <a:gd name="T7" fmla="*/ 25 h 35"/>
              <a:gd name="T8" fmla="*/ 15 w 27"/>
              <a:gd name="T9" fmla="*/ 4 h 35"/>
              <a:gd name="T10" fmla="*/ 23 w 27"/>
              <a:gd name="T11" fmla="*/ 2 h 35"/>
              <a:gd name="T12" fmla="*/ 24 w 27"/>
              <a:gd name="T13" fmla="*/ 2 h 35"/>
              <a:gd name="T14" fmla="*/ 26 w 27"/>
              <a:gd name="T15" fmla="*/ 11 h 35"/>
              <a:gd name="T16" fmla="*/ 13 w 27"/>
              <a:gd name="T17" fmla="*/ 3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35">
                <a:moveTo>
                  <a:pt x="13" y="32"/>
                </a:moveTo>
                <a:cubicBezTo>
                  <a:pt x="11" y="35"/>
                  <a:pt x="7" y="35"/>
                  <a:pt x="4" y="34"/>
                </a:cubicBezTo>
                <a:cubicBezTo>
                  <a:pt x="4" y="33"/>
                  <a:pt x="4" y="33"/>
                  <a:pt x="4" y="33"/>
                </a:cubicBezTo>
                <a:cubicBezTo>
                  <a:pt x="1" y="31"/>
                  <a:pt x="0" y="28"/>
                  <a:pt x="2" y="25"/>
                </a:cubicBezTo>
                <a:cubicBezTo>
                  <a:pt x="15" y="4"/>
                  <a:pt x="15" y="4"/>
                  <a:pt x="15" y="4"/>
                </a:cubicBezTo>
                <a:cubicBezTo>
                  <a:pt x="16" y="1"/>
                  <a:pt x="20" y="0"/>
                  <a:pt x="23" y="2"/>
                </a:cubicBezTo>
                <a:cubicBezTo>
                  <a:pt x="24" y="2"/>
                  <a:pt x="24" y="2"/>
                  <a:pt x="24" y="2"/>
                </a:cubicBezTo>
                <a:cubicBezTo>
                  <a:pt x="26" y="4"/>
                  <a:pt x="27" y="8"/>
                  <a:pt x="26" y="11"/>
                </a:cubicBezTo>
                <a:lnTo>
                  <a:pt x="13" y="32"/>
                </a:lnTo>
                <a:close/>
              </a:path>
            </a:pathLst>
          </a:custGeom>
          <a:solidFill>
            <a:srgbClr val="F264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Freeform 40"/>
          <p:cNvSpPr/>
          <p:nvPr/>
        </p:nvSpPr>
        <p:spPr bwMode="auto">
          <a:xfrm rot="1096485">
            <a:off x="6177207" y="2425080"/>
            <a:ext cx="204788" cy="153988"/>
          </a:xfrm>
          <a:custGeom>
            <a:avLst/>
            <a:gdLst>
              <a:gd name="T0" fmla="*/ 2 w 33"/>
              <a:gd name="T1" fmla="*/ 9 h 25"/>
              <a:gd name="T2" fmla="*/ 1 w 33"/>
              <a:gd name="T3" fmla="*/ 3 h 25"/>
              <a:gd name="T4" fmla="*/ 1 w 33"/>
              <a:gd name="T5" fmla="*/ 3 h 25"/>
              <a:gd name="T6" fmla="*/ 8 w 33"/>
              <a:gd name="T7" fmla="*/ 1 h 25"/>
              <a:gd name="T8" fmla="*/ 30 w 33"/>
              <a:gd name="T9" fmla="*/ 16 h 25"/>
              <a:gd name="T10" fmla="*/ 31 w 33"/>
              <a:gd name="T11" fmla="*/ 23 h 25"/>
              <a:gd name="T12" fmla="*/ 31 w 33"/>
              <a:gd name="T13" fmla="*/ 23 h 25"/>
              <a:gd name="T14" fmla="*/ 25 w 33"/>
              <a:gd name="T15" fmla="*/ 24 h 25"/>
              <a:gd name="T16" fmla="*/ 2 w 33"/>
              <a:gd name="T17" fmla="*/ 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5">
                <a:moveTo>
                  <a:pt x="2" y="9"/>
                </a:moveTo>
                <a:cubicBezTo>
                  <a:pt x="0" y="8"/>
                  <a:pt x="0" y="5"/>
                  <a:pt x="1" y="3"/>
                </a:cubicBezTo>
                <a:cubicBezTo>
                  <a:pt x="1" y="3"/>
                  <a:pt x="1" y="3"/>
                  <a:pt x="1" y="3"/>
                </a:cubicBezTo>
                <a:cubicBezTo>
                  <a:pt x="2" y="0"/>
                  <a:pt x="5" y="0"/>
                  <a:pt x="8" y="1"/>
                </a:cubicBezTo>
                <a:cubicBezTo>
                  <a:pt x="30" y="16"/>
                  <a:pt x="30" y="16"/>
                  <a:pt x="30" y="16"/>
                </a:cubicBezTo>
                <a:cubicBezTo>
                  <a:pt x="32" y="17"/>
                  <a:pt x="33" y="20"/>
                  <a:pt x="31" y="23"/>
                </a:cubicBezTo>
                <a:cubicBezTo>
                  <a:pt x="31" y="23"/>
                  <a:pt x="31" y="23"/>
                  <a:pt x="31" y="23"/>
                </a:cubicBezTo>
                <a:cubicBezTo>
                  <a:pt x="30" y="25"/>
                  <a:pt x="27" y="25"/>
                  <a:pt x="25" y="24"/>
                </a:cubicBezTo>
                <a:lnTo>
                  <a:pt x="2" y="9"/>
                </a:lnTo>
                <a:close/>
              </a:path>
            </a:pathLst>
          </a:custGeom>
          <a:solidFill>
            <a:srgbClr val="FED09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Freeform 41"/>
          <p:cNvSpPr/>
          <p:nvPr/>
        </p:nvSpPr>
        <p:spPr bwMode="auto">
          <a:xfrm rot="1096485">
            <a:off x="6134221" y="2470919"/>
            <a:ext cx="212725" cy="161925"/>
          </a:xfrm>
          <a:custGeom>
            <a:avLst/>
            <a:gdLst>
              <a:gd name="T0" fmla="*/ 3 w 34"/>
              <a:gd name="T1" fmla="*/ 10 h 26"/>
              <a:gd name="T2" fmla="*/ 2 w 34"/>
              <a:gd name="T3" fmla="*/ 3 h 26"/>
              <a:gd name="T4" fmla="*/ 2 w 34"/>
              <a:gd name="T5" fmla="*/ 3 h 26"/>
              <a:gd name="T6" fmla="*/ 9 w 34"/>
              <a:gd name="T7" fmla="*/ 2 h 26"/>
              <a:gd name="T8" fmla="*/ 31 w 34"/>
              <a:gd name="T9" fmla="*/ 16 h 26"/>
              <a:gd name="T10" fmla="*/ 32 w 34"/>
              <a:gd name="T11" fmla="*/ 23 h 26"/>
              <a:gd name="T12" fmla="*/ 32 w 34"/>
              <a:gd name="T13" fmla="*/ 23 h 26"/>
              <a:gd name="T14" fmla="*/ 26 w 34"/>
              <a:gd name="T15" fmla="*/ 24 h 26"/>
              <a:gd name="T16" fmla="*/ 3 w 34"/>
              <a:gd name="T17"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26">
                <a:moveTo>
                  <a:pt x="3" y="10"/>
                </a:moveTo>
                <a:cubicBezTo>
                  <a:pt x="1" y="8"/>
                  <a:pt x="0" y="5"/>
                  <a:pt x="2" y="3"/>
                </a:cubicBezTo>
                <a:cubicBezTo>
                  <a:pt x="2" y="3"/>
                  <a:pt x="2" y="3"/>
                  <a:pt x="2" y="3"/>
                </a:cubicBezTo>
                <a:cubicBezTo>
                  <a:pt x="3" y="1"/>
                  <a:pt x="6" y="0"/>
                  <a:pt x="9" y="2"/>
                </a:cubicBezTo>
                <a:cubicBezTo>
                  <a:pt x="31" y="16"/>
                  <a:pt x="31" y="16"/>
                  <a:pt x="31" y="16"/>
                </a:cubicBezTo>
                <a:cubicBezTo>
                  <a:pt x="33" y="18"/>
                  <a:pt x="34" y="21"/>
                  <a:pt x="32" y="23"/>
                </a:cubicBezTo>
                <a:cubicBezTo>
                  <a:pt x="32" y="23"/>
                  <a:pt x="32" y="23"/>
                  <a:pt x="32" y="23"/>
                </a:cubicBezTo>
                <a:cubicBezTo>
                  <a:pt x="31" y="25"/>
                  <a:pt x="28" y="26"/>
                  <a:pt x="26" y="24"/>
                </a:cubicBezTo>
                <a:lnTo>
                  <a:pt x="3" y="10"/>
                </a:lnTo>
                <a:close/>
              </a:path>
            </a:pathLst>
          </a:custGeom>
          <a:solidFill>
            <a:srgbClr val="FED09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Freeform 42"/>
          <p:cNvSpPr/>
          <p:nvPr/>
        </p:nvSpPr>
        <p:spPr bwMode="auto">
          <a:xfrm rot="1096485">
            <a:off x="6072203" y="2480893"/>
            <a:ext cx="204788" cy="161925"/>
          </a:xfrm>
          <a:custGeom>
            <a:avLst/>
            <a:gdLst>
              <a:gd name="T0" fmla="*/ 3 w 33"/>
              <a:gd name="T1" fmla="*/ 10 h 26"/>
              <a:gd name="T2" fmla="*/ 1 w 33"/>
              <a:gd name="T3" fmla="*/ 3 h 26"/>
              <a:gd name="T4" fmla="*/ 1 w 33"/>
              <a:gd name="T5" fmla="*/ 3 h 26"/>
              <a:gd name="T6" fmla="*/ 8 w 33"/>
              <a:gd name="T7" fmla="*/ 2 h 26"/>
              <a:gd name="T8" fmla="*/ 30 w 33"/>
              <a:gd name="T9" fmla="*/ 16 h 26"/>
              <a:gd name="T10" fmla="*/ 32 w 33"/>
              <a:gd name="T11" fmla="*/ 23 h 26"/>
              <a:gd name="T12" fmla="*/ 32 w 33"/>
              <a:gd name="T13" fmla="*/ 23 h 26"/>
              <a:gd name="T14" fmla="*/ 25 w 33"/>
              <a:gd name="T15" fmla="*/ 24 h 26"/>
              <a:gd name="T16" fmla="*/ 3 w 33"/>
              <a:gd name="T17"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6">
                <a:moveTo>
                  <a:pt x="3" y="10"/>
                </a:moveTo>
                <a:cubicBezTo>
                  <a:pt x="1" y="8"/>
                  <a:pt x="0" y="5"/>
                  <a:pt x="1" y="3"/>
                </a:cubicBezTo>
                <a:cubicBezTo>
                  <a:pt x="1" y="3"/>
                  <a:pt x="1" y="3"/>
                  <a:pt x="1" y="3"/>
                </a:cubicBezTo>
                <a:cubicBezTo>
                  <a:pt x="3" y="1"/>
                  <a:pt x="6" y="0"/>
                  <a:pt x="8" y="2"/>
                </a:cubicBezTo>
                <a:cubicBezTo>
                  <a:pt x="30" y="16"/>
                  <a:pt x="30" y="16"/>
                  <a:pt x="30" y="16"/>
                </a:cubicBezTo>
                <a:cubicBezTo>
                  <a:pt x="32" y="18"/>
                  <a:pt x="33" y="21"/>
                  <a:pt x="32" y="23"/>
                </a:cubicBezTo>
                <a:cubicBezTo>
                  <a:pt x="32" y="23"/>
                  <a:pt x="32" y="23"/>
                  <a:pt x="32" y="23"/>
                </a:cubicBezTo>
                <a:cubicBezTo>
                  <a:pt x="30" y="25"/>
                  <a:pt x="27" y="26"/>
                  <a:pt x="25" y="24"/>
                </a:cubicBezTo>
                <a:lnTo>
                  <a:pt x="3" y="10"/>
                </a:lnTo>
                <a:close/>
              </a:path>
            </a:pathLst>
          </a:custGeom>
          <a:solidFill>
            <a:srgbClr val="FED09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43"/>
          <p:cNvSpPr/>
          <p:nvPr/>
        </p:nvSpPr>
        <p:spPr bwMode="auto">
          <a:xfrm rot="1096485">
            <a:off x="6075174" y="2372766"/>
            <a:ext cx="206375" cy="198438"/>
          </a:xfrm>
          <a:custGeom>
            <a:avLst/>
            <a:gdLst>
              <a:gd name="T0" fmla="*/ 24 w 33"/>
              <a:gd name="T1" fmla="*/ 4 h 32"/>
              <a:gd name="T2" fmla="*/ 5 w 33"/>
              <a:gd name="T3" fmla="*/ 8 h 32"/>
              <a:gd name="T4" fmla="*/ 9 w 33"/>
              <a:gd name="T5" fmla="*/ 28 h 32"/>
              <a:gd name="T6" fmla="*/ 29 w 33"/>
              <a:gd name="T7" fmla="*/ 24 h 32"/>
              <a:gd name="T8" fmla="*/ 24 w 33"/>
              <a:gd name="T9" fmla="*/ 4 h 32"/>
            </a:gdLst>
            <a:ahLst/>
            <a:cxnLst>
              <a:cxn ang="0">
                <a:pos x="T0" y="T1"/>
              </a:cxn>
              <a:cxn ang="0">
                <a:pos x="T2" y="T3"/>
              </a:cxn>
              <a:cxn ang="0">
                <a:pos x="T4" y="T5"/>
              </a:cxn>
              <a:cxn ang="0">
                <a:pos x="T6" y="T7"/>
              </a:cxn>
              <a:cxn ang="0">
                <a:pos x="T8" y="T9"/>
              </a:cxn>
            </a:cxnLst>
            <a:rect l="0" t="0" r="r" b="b"/>
            <a:pathLst>
              <a:path w="33" h="32">
                <a:moveTo>
                  <a:pt x="24" y="4"/>
                </a:moveTo>
                <a:cubicBezTo>
                  <a:pt x="18" y="0"/>
                  <a:pt x="9" y="2"/>
                  <a:pt x="5" y="8"/>
                </a:cubicBezTo>
                <a:cubicBezTo>
                  <a:pt x="0" y="15"/>
                  <a:pt x="2" y="24"/>
                  <a:pt x="9" y="28"/>
                </a:cubicBezTo>
                <a:cubicBezTo>
                  <a:pt x="15" y="32"/>
                  <a:pt x="24" y="31"/>
                  <a:pt x="29" y="24"/>
                </a:cubicBezTo>
                <a:cubicBezTo>
                  <a:pt x="33" y="17"/>
                  <a:pt x="31" y="8"/>
                  <a:pt x="24" y="4"/>
                </a:cubicBezTo>
                <a:close/>
              </a:path>
            </a:pathLst>
          </a:custGeom>
          <a:solidFill>
            <a:srgbClr val="FED09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Freeform 44"/>
          <p:cNvSpPr/>
          <p:nvPr/>
        </p:nvSpPr>
        <p:spPr bwMode="auto">
          <a:xfrm rot="1096485">
            <a:off x="5894377" y="1808942"/>
            <a:ext cx="398463" cy="669925"/>
          </a:xfrm>
          <a:custGeom>
            <a:avLst/>
            <a:gdLst>
              <a:gd name="T0" fmla="*/ 37 w 64"/>
              <a:gd name="T1" fmla="*/ 19 h 108"/>
              <a:gd name="T2" fmla="*/ 25 w 64"/>
              <a:gd name="T3" fmla="*/ 1 h 108"/>
              <a:gd name="T4" fmla="*/ 7 w 64"/>
              <a:gd name="T5" fmla="*/ 13 h 108"/>
              <a:gd name="T6" fmla="*/ 47 w 64"/>
              <a:gd name="T7" fmla="*/ 108 h 108"/>
              <a:gd name="T8" fmla="*/ 64 w 64"/>
              <a:gd name="T9" fmla="*/ 83 h 108"/>
              <a:gd name="T10" fmla="*/ 37 w 64"/>
              <a:gd name="T11" fmla="*/ 19 h 108"/>
            </a:gdLst>
            <a:ahLst/>
            <a:cxnLst>
              <a:cxn ang="0">
                <a:pos x="T0" y="T1"/>
              </a:cxn>
              <a:cxn ang="0">
                <a:pos x="T2" y="T3"/>
              </a:cxn>
              <a:cxn ang="0">
                <a:pos x="T4" y="T5"/>
              </a:cxn>
              <a:cxn ang="0">
                <a:pos x="T6" y="T7"/>
              </a:cxn>
              <a:cxn ang="0">
                <a:pos x="T8" y="T9"/>
              </a:cxn>
              <a:cxn ang="0">
                <a:pos x="T10" y="T11"/>
              </a:cxn>
            </a:cxnLst>
            <a:rect l="0" t="0" r="r" b="b"/>
            <a:pathLst>
              <a:path w="64" h="108">
                <a:moveTo>
                  <a:pt x="37" y="19"/>
                </a:moveTo>
                <a:cubicBezTo>
                  <a:pt x="38" y="11"/>
                  <a:pt x="33" y="3"/>
                  <a:pt x="25" y="1"/>
                </a:cubicBezTo>
                <a:cubicBezTo>
                  <a:pt x="16" y="0"/>
                  <a:pt x="9" y="5"/>
                  <a:pt x="7" y="13"/>
                </a:cubicBezTo>
                <a:cubicBezTo>
                  <a:pt x="0" y="50"/>
                  <a:pt x="16" y="87"/>
                  <a:pt x="47" y="108"/>
                </a:cubicBezTo>
                <a:cubicBezTo>
                  <a:pt x="64" y="83"/>
                  <a:pt x="64" y="83"/>
                  <a:pt x="64" y="83"/>
                </a:cubicBezTo>
                <a:cubicBezTo>
                  <a:pt x="43" y="69"/>
                  <a:pt x="32" y="44"/>
                  <a:pt x="37" y="19"/>
                </a:cubicBezTo>
                <a:close/>
              </a:path>
            </a:pathLst>
          </a:custGeom>
          <a:solidFill>
            <a:srgbClr val="4513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Freeform 45"/>
          <p:cNvSpPr/>
          <p:nvPr/>
        </p:nvSpPr>
        <p:spPr bwMode="auto">
          <a:xfrm rot="1096485">
            <a:off x="5977810" y="1828712"/>
            <a:ext cx="323850" cy="588963"/>
          </a:xfrm>
          <a:custGeom>
            <a:avLst/>
            <a:gdLst>
              <a:gd name="T0" fmla="*/ 25 w 52"/>
              <a:gd name="T1" fmla="*/ 18 h 95"/>
              <a:gd name="T2" fmla="*/ 13 w 52"/>
              <a:gd name="T3" fmla="*/ 0 h 95"/>
              <a:gd name="T4" fmla="*/ 43 w 52"/>
              <a:gd name="T5" fmla="*/ 95 h 95"/>
              <a:gd name="T6" fmla="*/ 52 w 52"/>
              <a:gd name="T7" fmla="*/ 82 h 95"/>
              <a:gd name="T8" fmla="*/ 25 w 52"/>
              <a:gd name="T9" fmla="*/ 18 h 95"/>
            </a:gdLst>
            <a:ahLst/>
            <a:cxnLst>
              <a:cxn ang="0">
                <a:pos x="T0" y="T1"/>
              </a:cxn>
              <a:cxn ang="0">
                <a:pos x="T2" y="T3"/>
              </a:cxn>
              <a:cxn ang="0">
                <a:pos x="T4" y="T5"/>
              </a:cxn>
              <a:cxn ang="0">
                <a:pos x="T6" y="T7"/>
              </a:cxn>
              <a:cxn ang="0">
                <a:pos x="T8" y="T9"/>
              </a:cxn>
            </a:cxnLst>
            <a:rect l="0" t="0" r="r" b="b"/>
            <a:pathLst>
              <a:path w="52" h="95">
                <a:moveTo>
                  <a:pt x="25" y="18"/>
                </a:moveTo>
                <a:cubicBezTo>
                  <a:pt x="26" y="10"/>
                  <a:pt x="21" y="2"/>
                  <a:pt x="13" y="0"/>
                </a:cubicBezTo>
                <a:cubicBezTo>
                  <a:pt x="0" y="34"/>
                  <a:pt x="12" y="74"/>
                  <a:pt x="43" y="95"/>
                </a:cubicBezTo>
                <a:cubicBezTo>
                  <a:pt x="52" y="82"/>
                  <a:pt x="52" y="82"/>
                  <a:pt x="52" y="82"/>
                </a:cubicBezTo>
                <a:cubicBezTo>
                  <a:pt x="31" y="68"/>
                  <a:pt x="20" y="43"/>
                  <a:pt x="25" y="18"/>
                </a:cubicBezTo>
                <a:close/>
              </a:path>
            </a:pathLst>
          </a:custGeom>
          <a:solidFill>
            <a:srgbClr val="4A4A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Freeform 46"/>
          <p:cNvSpPr/>
          <p:nvPr/>
        </p:nvSpPr>
        <p:spPr bwMode="auto">
          <a:xfrm rot="1096485">
            <a:off x="6746625" y="1697462"/>
            <a:ext cx="136525" cy="93663"/>
          </a:xfrm>
          <a:custGeom>
            <a:avLst/>
            <a:gdLst>
              <a:gd name="T0" fmla="*/ 2 w 22"/>
              <a:gd name="T1" fmla="*/ 15 h 15"/>
              <a:gd name="T2" fmla="*/ 16 w 22"/>
              <a:gd name="T3" fmla="*/ 13 h 15"/>
              <a:gd name="T4" fmla="*/ 21 w 22"/>
              <a:gd name="T5" fmla="*/ 6 h 15"/>
              <a:gd name="T6" fmla="*/ 14 w 22"/>
              <a:gd name="T7" fmla="*/ 0 h 15"/>
              <a:gd name="T8" fmla="*/ 0 w 22"/>
              <a:gd name="T9" fmla="*/ 2 h 15"/>
              <a:gd name="T10" fmla="*/ 2 w 22"/>
              <a:gd name="T11" fmla="*/ 15 h 15"/>
            </a:gdLst>
            <a:ahLst/>
            <a:cxnLst>
              <a:cxn ang="0">
                <a:pos x="T0" y="T1"/>
              </a:cxn>
              <a:cxn ang="0">
                <a:pos x="T2" y="T3"/>
              </a:cxn>
              <a:cxn ang="0">
                <a:pos x="T4" y="T5"/>
              </a:cxn>
              <a:cxn ang="0">
                <a:pos x="T6" y="T7"/>
              </a:cxn>
              <a:cxn ang="0">
                <a:pos x="T8" y="T9"/>
              </a:cxn>
              <a:cxn ang="0">
                <a:pos x="T10" y="T11"/>
              </a:cxn>
            </a:cxnLst>
            <a:rect l="0" t="0" r="r" b="b"/>
            <a:pathLst>
              <a:path w="22" h="15">
                <a:moveTo>
                  <a:pt x="2" y="15"/>
                </a:moveTo>
                <a:cubicBezTo>
                  <a:pt x="16" y="13"/>
                  <a:pt x="16" y="13"/>
                  <a:pt x="16" y="13"/>
                </a:cubicBezTo>
                <a:cubicBezTo>
                  <a:pt x="19" y="12"/>
                  <a:pt x="22" y="9"/>
                  <a:pt x="21" y="6"/>
                </a:cubicBezTo>
                <a:cubicBezTo>
                  <a:pt x="21" y="2"/>
                  <a:pt x="18" y="0"/>
                  <a:pt x="14" y="0"/>
                </a:cubicBezTo>
                <a:cubicBezTo>
                  <a:pt x="0" y="2"/>
                  <a:pt x="0" y="2"/>
                  <a:pt x="0" y="2"/>
                </a:cubicBezTo>
                <a:lnTo>
                  <a:pt x="2" y="15"/>
                </a:lnTo>
                <a:close/>
              </a:path>
            </a:pathLst>
          </a:custGeom>
          <a:solidFill>
            <a:srgbClr val="FED09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Freeform 47"/>
          <p:cNvSpPr/>
          <p:nvPr/>
        </p:nvSpPr>
        <p:spPr bwMode="auto">
          <a:xfrm rot="1096485">
            <a:off x="6161921" y="1230154"/>
            <a:ext cx="741363" cy="738188"/>
          </a:xfrm>
          <a:custGeom>
            <a:avLst/>
            <a:gdLst>
              <a:gd name="T0" fmla="*/ 13 w 119"/>
              <a:gd name="T1" fmla="*/ 83 h 119"/>
              <a:gd name="T2" fmla="*/ 84 w 119"/>
              <a:gd name="T3" fmla="*/ 106 h 119"/>
              <a:gd name="T4" fmla="*/ 106 w 119"/>
              <a:gd name="T5" fmla="*/ 35 h 119"/>
              <a:gd name="T6" fmla="*/ 35 w 119"/>
              <a:gd name="T7" fmla="*/ 13 h 119"/>
              <a:gd name="T8" fmla="*/ 13 w 119"/>
              <a:gd name="T9" fmla="*/ 83 h 119"/>
            </a:gdLst>
            <a:ahLst/>
            <a:cxnLst>
              <a:cxn ang="0">
                <a:pos x="T0" y="T1"/>
              </a:cxn>
              <a:cxn ang="0">
                <a:pos x="T2" y="T3"/>
              </a:cxn>
              <a:cxn ang="0">
                <a:pos x="T4" y="T5"/>
              </a:cxn>
              <a:cxn ang="0">
                <a:pos x="T6" y="T7"/>
              </a:cxn>
              <a:cxn ang="0">
                <a:pos x="T8" y="T9"/>
              </a:cxn>
            </a:cxnLst>
            <a:rect l="0" t="0" r="r" b="b"/>
            <a:pathLst>
              <a:path w="119" h="119">
                <a:moveTo>
                  <a:pt x="13" y="83"/>
                </a:moveTo>
                <a:cubicBezTo>
                  <a:pt x="26" y="109"/>
                  <a:pt x="58" y="119"/>
                  <a:pt x="84" y="106"/>
                </a:cubicBezTo>
                <a:cubicBezTo>
                  <a:pt x="109" y="92"/>
                  <a:pt x="119" y="61"/>
                  <a:pt x="106" y="35"/>
                </a:cubicBezTo>
                <a:cubicBezTo>
                  <a:pt x="93" y="9"/>
                  <a:pt x="61" y="0"/>
                  <a:pt x="35" y="13"/>
                </a:cubicBezTo>
                <a:cubicBezTo>
                  <a:pt x="10" y="26"/>
                  <a:pt x="0" y="58"/>
                  <a:pt x="13" y="83"/>
                </a:cubicBezTo>
                <a:close/>
              </a:path>
            </a:pathLst>
          </a:custGeom>
          <a:solidFill>
            <a:srgbClr val="FED09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Freeform 48"/>
          <p:cNvSpPr/>
          <p:nvPr/>
        </p:nvSpPr>
        <p:spPr bwMode="auto">
          <a:xfrm rot="1096485">
            <a:off x="6284300" y="1337150"/>
            <a:ext cx="604838" cy="631825"/>
          </a:xfrm>
          <a:custGeom>
            <a:avLst/>
            <a:gdLst>
              <a:gd name="T0" fmla="*/ 51 w 97"/>
              <a:gd name="T1" fmla="*/ 83 h 102"/>
              <a:gd name="T2" fmla="*/ 73 w 97"/>
              <a:gd name="T3" fmla="*/ 13 h 102"/>
              <a:gd name="T4" fmla="*/ 64 w 97"/>
              <a:gd name="T5" fmla="*/ 0 h 102"/>
              <a:gd name="T6" fmla="*/ 84 w 97"/>
              <a:gd name="T7" fmla="*/ 21 h 102"/>
              <a:gd name="T8" fmla="*/ 62 w 97"/>
              <a:gd name="T9" fmla="*/ 92 h 102"/>
              <a:gd name="T10" fmla="*/ 0 w 97"/>
              <a:gd name="T11" fmla="*/ 82 h 102"/>
              <a:gd name="T12" fmla="*/ 51 w 97"/>
              <a:gd name="T13" fmla="*/ 83 h 102"/>
            </a:gdLst>
            <a:ahLst/>
            <a:cxnLst>
              <a:cxn ang="0">
                <a:pos x="T0" y="T1"/>
              </a:cxn>
              <a:cxn ang="0">
                <a:pos x="T2" y="T3"/>
              </a:cxn>
              <a:cxn ang="0">
                <a:pos x="T4" y="T5"/>
              </a:cxn>
              <a:cxn ang="0">
                <a:pos x="T6" y="T7"/>
              </a:cxn>
              <a:cxn ang="0">
                <a:pos x="T8" y="T9"/>
              </a:cxn>
              <a:cxn ang="0">
                <a:pos x="T10" y="T11"/>
              </a:cxn>
              <a:cxn ang="0">
                <a:pos x="T12" y="T13"/>
              </a:cxn>
            </a:cxnLst>
            <a:rect l="0" t="0" r="r" b="b"/>
            <a:pathLst>
              <a:path w="97" h="102">
                <a:moveTo>
                  <a:pt x="51" y="83"/>
                </a:moveTo>
                <a:cubicBezTo>
                  <a:pt x="77" y="70"/>
                  <a:pt x="86" y="38"/>
                  <a:pt x="73" y="13"/>
                </a:cubicBezTo>
                <a:cubicBezTo>
                  <a:pt x="71" y="8"/>
                  <a:pt x="68" y="4"/>
                  <a:pt x="64" y="0"/>
                </a:cubicBezTo>
                <a:cubicBezTo>
                  <a:pt x="72" y="5"/>
                  <a:pt x="79" y="12"/>
                  <a:pt x="84" y="21"/>
                </a:cubicBezTo>
                <a:cubicBezTo>
                  <a:pt x="97" y="47"/>
                  <a:pt x="87" y="78"/>
                  <a:pt x="62" y="92"/>
                </a:cubicBezTo>
                <a:cubicBezTo>
                  <a:pt x="41" y="102"/>
                  <a:pt x="16" y="98"/>
                  <a:pt x="0" y="82"/>
                </a:cubicBezTo>
                <a:cubicBezTo>
                  <a:pt x="15" y="91"/>
                  <a:pt x="34" y="92"/>
                  <a:pt x="51" y="83"/>
                </a:cubicBezTo>
                <a:close/>
              </a:path>
            </a:pathLst>
          </a:custGeom>
          <a:solidFill>
            <a:srgbClr val="E0A8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Freeform 49"/>
          <p:cNvSpPr/>
          <p:nvPr/>
        </p:nvSpPr>
        <p:spPr bwMode="auto">
          <a:xfrm rot="1096485">
            <a:off x="6204762" y="1233468"/>
            <a:ext cx="485775" cy="471488"/>
          </a:xfrm>
          <a:custGeom>
            <a:avLst/>
            <a:gdLst>
              <a:gd name="T0" fmla="*/ 10 w 78"/>
              <a:gd name="T1" fmla="*/ 72 h 76"/>
              <a:gd name="T2" fmla="*/ 34 w 78"/>
              <a:gd name="T3" fmla="*/ 7 h 76"/>
              <a:gd name="T4" fmla="*/ 63 w 78"/>
              <a:gd name="T5" fmla="*/ 1 h 76"/>
              <a:gd name="T6" fmla="*/ 65 w 78"/>
              <a:gd name="T7" fmla="*/ 5 h 76"/>
              <a:gd name="T8" fmla="*/ 45 w 78"/>
              <a:gd name="T9" fmla="*/ 69 h 76"/>
              <a:gd name="T10" fmla="*/ 10 w 78"/>
              <a:gd name="T11" fmla="*/ 72 h 76"/>
            </a:gdLst>
            <a:ahLst/>
            <a:cxnLst>
              <a:cxn ang="0">
                <a:pos x="T0" y="T1"/>
              </a:cxn>
              <a:cxn ang="0">
                <a:pos x="T2" y="T3"/>
              </a:cxn>
              <a:cxn ang="0">
                <a:pos x="T4" y="T5"/>
              </a:cxn>
              <a:cxn ang="0">
                <a:pos x="T6" y="T7"/>
              </a:cxn>
              <a:cxn ang="0">
                <a:pos x="T8" y="T9"/>
              </a:cxn>
              <a:cxn ang="0">
                <a:pos x="T10" y="T11"/>
              </a:cxn>
            </a:cxnLst>
            <a:rect l="0" t="0" r="r" b="b"/>
            <a:pathLst>
              <a:path w="78" h="76">
                <a:moveTo>
                  <a:pt x="10" y="72"/>
                </a:moveTo>
                <a:cubicBezTo>
                  <a:pt x="0" y="48"/>
                  <a:pt x="10" y="19"/>
                  <a:pt x="34" y="7"/>
                </a:cubicBezTo>
                <a:cubicBezTo>
                  <a:pt x="44" y="2"/>
                  <a:pt x="54" y="0"/>
                  <a:pt x="63" y="1"/>
                </a:cubicBezTo>
                <a:cubicBezTo>
                  <a:pt x="64" y="2"/>
                  <a:pt x="65" y="3"/>
                  <a:pt x="65" y="5"/>
                </a:cubicBezTo>
                <a:cubicBezTo>
                  <a:pt x="78" y="28"/>
                  <a:pt x="68" y="57"/>
                  <a:pt x="45" y="69"/>
                </a:cubicBezTo>
                <a:cubicBezTo>
                  <a:pt x="34" y="75"/>
                  <a:pt x="21" y="76"/>
                  <a:pt x="10" y="72"/>
                </a:cubicBezTo>
                <a:close/>
              </a:path>
            </a:pathLst>
          </a:custGeom>
          <a:solidFill>
            <a:srgbClr val="3A221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Freeform 50"/>
          <p:cNvSpPr/>
          <p:nvPr/>
        </p:nvSpPr>
        <p:spPr bwMode="auto">
          <a:xfrm rot="1096485">
            <a:off x="6549794" y="1299245"/>
            <a:ext cx="323850" cy="168275"/>
          </a:xfrm>
          <a:custGeom>
            <a:avLst/>
            <a:gdLst>
              <a:gd name="T0" fmla="*/ 25 w 52"/>
              <a:gd name="T1" fmla="*/ 24 h 27"/>
              <a:gd name="T2" fmla="*/ 0 w 52"/>
              <a:gd name="T3" fmla="*/ 4 h 27"/>
              <a:gd name="T4" fmla="*/ 52 w 52"/>
              <a:gd name="T5" fmla="*/ 24 h 27"/>
              <a:gd name="T6" fmla="*/ 25 w 52"/>
              <a:gd name="T7" fmla="*/ 24 h 27"/>
            </a:gdLst>
            <a:ahLst/>
            <a:cxnLst>
              <a:cxn ang="0">
                <a:pos x="T0" y="T1"/>
              </a:cxn>
              <a:cxn ang="0">
                <a:pos x="T2" y="T3"/>
              </a:cxn>
              <a:cxn ang="0">
                <a:pos x="T4" y="T5"/>
              </a:cxn>
              <a:cxn ang="0">
                <a:pos x="T6" y="T7"/>
              </a:cxn>
            </a:cxnLst>
            <a:rect l="0" t="0" r="r" b="b"/>
            <a:pathLst>
              <a:path w="52" h="27">
                <a:moveTo>
                  <a:pt x="25" y="24"/>
                </a:moveTo>
                <a:cubicBezTo>
                  <a:pt x="14" y="20"/>
                  <a:pt x="5" y="13"/>
                  <a:pt x="0" y="4"/>
                </a:cubicBezTo>
                <a:cubicBezTo>
                  <a:pt x="19" y="0"/>
                  <a:pt x="40" y="8"/>
                  <a:pt x="52" y="24"/>
                </a:cubicBezTo>
                <a:cubicBezTo>
                  <a:pt x="43" y="27"/>
                  <a:pt x="34" y="27"/>
                  <a:pt x="25" y="24"/>
                </a:cubicBezTo>
                <a:close/>
              </a:path>
            </a:pathLst>
          </a:custGeom>
          <a:solidFill>
            <a:srgbClr val="3A221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Freeform 51"/>
          <p:cNvSpPr/>
          <p:nvPr/>
        </p:nvSpPr>
        <p:spPr bwMode="auto">
          <a:xfrm rot="1096485">
            <a:off x="6738109" y="1648055"/>
            <a:ext cx="50800" cy="68263"/>
          </a:xfrm>
          <a:custGeom>
            <a:avLst/>
            <a:gdLst>
              <a:gd name="T0" fmla="*/ 8 w 8"/>
              <a:gd name="T1" fmla="*/ 5 h 11"/>
              <a:gd name="T2" fmla="*/ 5 w 8"/>
              <a:gd name="T3" fmla="*/ 11 h 11"/>
              <a:gd name="T4" fmla="*/ 0 w 8"/>
              <a:gd name="T5" fmla="*/ 6 h 11"/>
              <a:gd name="T6" fmla="*/ 3 w 8"/>
              <a:gd name="T7" fmla="*/ 1 h 11"/>
              <a:gd name="T8" fmla="*/ 8 w 8"/>
              <a:gd name="T9" fmla="*/ 5 h 11"/>
            </a:gdLst>
            <a:ahLst/>
            <a:cxnLst>
              <a:cxn ang="0">
                <a:pos x="T0" y="T1"/>
              </a:cxn>
              <a:cxn ang="0">
                <a:pos x="T2" y="T3"/>
              </a:cxn>
              <a:cxn ang="0">
                <a:pos x="T4" y="T5"/>
              </a:cxn>
              <a:cxn ang="0">
                <a:pos x="T6" y="T7"/>
              </a:cxn>
              <a:cxn ang="0">
                <a:pos x="T8" y="T9"/>
              </a:cxn>
            </a:cxnLst>
            <a:rect l="0" t="0" r="r" b="b"/>
            <a:pathLst>
              <a:path w="8" h="11">
                <a:moveTo>
                  <a:pt x="8" y="5"/>
                </a:moveTo>
                <a:cubicBezTo>
                  <a:pt x="8" y="8"/>
                  <a:pt x="7" y="11"/>
                  <a:pt x="5" y="11"/>
                </a:cubicBezTo>
                <a:cubicBezTo>
                  <a:pt x="3" y="11"/>
                  <a:pt x="1" y="9"/>
                  <a:pt x="0" y="6"/>
                </a:cubicBezTo>
                <a:cubicBezTo>
                  <a:pt x="0" y="4"/>
                  <a:pt x="1" y="1"/>
                  <a:pt x="3" y="1"/>
                </a:cubicBezTo>
                <a:cubicBezTo>
                  <a:pt x="5" y="0"/>
                  <a:pt x="7" y="2"/>
                  <a:pt x="8" y="5"/>
                </a:cubicBezTo>
                <a:close/>
              </a:path>
            </a:pathLst>
          </a:custGeom>
          <a:solidFill>
            <a:srgbClr val="3A221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Freeform 52"/>
          <p:cNvSpPr/>
          <p:nvPr/>
        </p:nvSpPr>
        <p:spPr bwMode="auto">
          <a:xfrm rot="1096485">
            <a:off x="6631258" y="1224902"/>
            <a:ext cx="317500" cy="298450"/>
          </a:xfrm>
          <a:custGeom>
            <a:avLst/>
            <a:gdLst>
              <a:gd name="T0" fmla="*/ 6 w 51"/>
              <a:gd name="T1" fmla="*/ 34 h 48"/>
              <a:gd name="T2" fmla="*/ 0 w 51"/>
              <a:gd name="T3" fmla="*/ 33 h 48"/>
              <a:gd name="T4" fmla="*/ 24 w 51"/>
              <a:gd name="T5" fmla="*/ 47 h 48"/>
              <a:gd name="T6" fmla="*/ 48 w 51"/>
              <a:gd name="T7" fmla="*/ 16 h 48"/>
              <a:gd name="T8" fmla="*/ 42 w 51"/>
              <a:gd name="T9" fmla="*/ 0 h 48"/>
              <a:gd name="T10" fmla="*/ 6 w 51"/>
              <a:gd name="T11" fmla="*/ 34 h 48"/>
            </a:gdLst>
            <a:ahLst/>
            <a:cxnLst>
              <a:cxn ang="0">
                <a:pos x="T0" y="T1"/>
              </a:cxn>
              <a:cxn ang="0">
                <a:pos x="T2" y="T3"/>
              </a:cxn>
              <a:cxn ang="0">
                <a:pos x="T4" y="T5"/>
              </a:cxn>
              <a:cxn ang="0">
                <a:pos x="T6" y="T7"/>
              </a:cxn>
              <a:cxn ang="0">
                <a:pos x="T8" y="T9"/>
              </a:cxn>
              <a:cxn ang="0">
                <a:pos x="T10" y="T11"/>
              </a:cxn>
            </a:cxnLst>
            <a:rect l="0" t="0" r="r" b="b"/>
            <a:pathLst>
              <a:path w="51" h="48">
                <a:moveTo>
                  <a:pt x="6" y="34"/>
                </a:moveTo>
                <a:cubicBezTo>
                  <a:pt x="4" y="34"/>
                  <a:pt x="2" y="34"/>
                  <a:pt x="0" y="33"/>
                </a:cubicBezTo>
                <a:cubicBezTo>
                  <a:pt x="6" y="41"/>
                  <a:pt x="15" y="46"/>
                  <a:pt x="24" y="47"/>
                </a:cubicBezTo>
                <a:cubicBezTo>
                  <a:pt x="40" y="48"/>
                  <a:pt x="51" y="34"/>
                  <a:pt x="48" y="16"/>
                </a:cubicBezTo>
                <a:cubicBezTo>
                  <a:pt x="47" y="11"/>
                  <a:pt x="45" y="5"/>
                  <a:pt x="42" y="0"/>
                </a:cubicBezTo>
                <a:cubicBezTo>
                  <a:pt x="41" y="21"/>
                  <a:pt x="26" y="36"/>
                  <a:pt x="6" y="34"/>
                </a:cubicBezTo>
                <a:close/>
              </a:path>
            </a:pathLst>
          </a:custGeom>
          <a:solidFill>
            <a:srgbClr val="3A221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Freeform 53"/>
          <p:cNvSpPr/>
          <p:nvPr/>
        </p:nvSpPr>
        <p:spPr bwMode="auto">
          <a:xfrm rot="1096485">
            <a:off x="6169110" y="1526561"/>
            <a:ext cx="293688" cy="303213"/>
          </a:xfrm>
          <a:custGeom>
            <a:avLst/>
            <a:gdLst>
              <a:gd name="T0" fmla="*/ 46 w 47"/>
              <a:gd name="T1" fmla="*/ 24 h 49"/>
              <a:gd name="T2" fmla="*/ 0 w 47"/>
              <a:gd name="T3" fmla="*/ 0 h 49"/>
              <a:gd name="T4" fmla="*/ 5 w 47"/>
              <a:gd name="T5" fmla="*/ 24 h 49"/>
              <a:gd name="T6" fmla="*/ 19 w 47"/>
              <a:gd name="T7" fmla="*/ 41 h 49"/>
              <a:gd name="T8" fmla="*/ 41 w 47"/>
              <a:gd name="T9" fmla="*/ 45 h 49"/>
              <a:gd name="T10" fmla="*/ 46 w 47"/>
              <a:gd name="T11" fmla="*/ 24 h 49"/>
            </a:gdLst>
            <a:ahLst/>
            <a:cxnLst>
              <a:cxn ang="0">
                <a:pos x="T0" y="T1"/>
              </a:cxn>
              <a:cxn ang="0">
                <a:pos x="T2" y="T3"/>
              </a:cxn>
              <a:cxn ang="0">
                <a:pos x="T4" y="T5"/>
              </a:cxn>
              <a:cxn ang="0">
                <a:pos x="T6" y="T7"/>
              </a:cxn>
              <a:cxn ang="0">
                <a:pos x="T8" y="T9"/>
              </a:cxn>
              <a:cxn ang="0">
                <a:pos x="T10" y="T11"/>
              </a:cxn>
            </a:cxnLst>
            <a:rect l="0" t="0" r="r" b="b"/>
            <a:pathLst>
              <a:path w="47" h="49">
                <a:moveTo>
                  <a:pt x="46" y="24"/>
                </a:moveTo>
                <a:cubicBezTo>
                  <a:pt x="0" y="0"/>
                  <a:pt x="0" y="0"/>
                  <a:pt x="0" y="0"/>
                </a:cubicBezTo>
                <a:cubicBezTo>
                  <a:pt x="0" y="8"/>
                  <a:pt x="1" y="17"/>
                  <a:pt x="5" y="24"/>
                </a:cubicBezTo>
                <a:cubicBezTo>
                  <a:pt x="8" y="31"/>
                  <a:pt x="13" y="37"/>
                  <a:pt x="19" y="41"/>
                </a:cubicBezTo>
                <a:cubicBezTo>
                  <a:pt x="19" y="41"/>
                  <a:pt x="37" y="49"/>
                  <a:pt x="41" y="45"/>
                </a:cubicBezTo>
                <a:cubicBezTo>
                  <a:pt x="47" y="38"/>
                  <a:pt x="46" y="24"/>
                  <a:pt x="46" y="24"/>
                </a:cubicBezTo>
                <a:close/>
              </a:path>
            </a:pathLst>
          </a:custGeom>
          <a:solidFill>
            <a:srgbClr val="3A221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Freeform 54"/>
          <p:cNvSpPr/>
          <p:nvPr/>
        </p:nvSpPr>
        <p:spPr bwMode="auto">
          <a:xfrm rot="1096485">
            <a:off x="6396829" y="1576210"/>
            <a:ext cx="161925" cy="160338"/>
          </a:xfrm>
          <a:custGeom>
            <a:avLst/>
            <a:gdLst>
              <a:gd name="T0" fmla="*/ 25 w 26"/>
              <a:gd name="T1" fmla="*/ 11 h 26"/>
              <a:gd name="T2" fmla="*/ 14 w 26"/>
              <a:gd name="T3" fmla="*/ 25 h 26"/>
              <a:gd name="T4" fmla="*/ 1 w 26"/>
              <a:gd name="T5" fmla="*/ 15 h 26"/>
              <a:gd name="T6" fmla="*/ 11 w 26"/>
              <a:gd name="T7" fmla="*/ 1 h 26"/>
              <a:gd name="T8" fmla="*/ 25 w 26"/>
              <a:gd name="T9" fmla="*/ 11 h 26"/>
            </a:gdLst>
            <a:ahLst/>
            <a:cxnLst>
              <a:cxn ang="0">
                <a:pos x="T0" y="T1"/>
              </a:cxn>
              <a:cxn ang="0">
                <a:pos x="T2" y="T3"/>
              </a:cxn>
              <a:cxn ang="0">
                <a:pos x="T4" y="T5"/>
              </a:cxn>
              <a:cxn ang="0">
                <a:pos x="T6" y="T7"/>
              </a:cxn>
              <a:cxn ang="0">
                <a:pos x="T8" y="T9"/>
              </a:cxn>
            </a:cxnLst>
            <a:rect l="0" t="0" r="r" b="b"/>
            <a:pathLst>
              <a:path w="26" h="26">
                <a:moveTo>
                  <a:pt x="25" y="11"/>
                </a:moveTo>
                <a:cubicBezTo>
                  <a:pt x="26" y="18"/>
                  <a:pt x="21" y="24"/>
                  <a:pt x="14" y="25"/>
                </a:cubicBezTo>
                <a:cubicBezTo>
                  <a:pt x="8" y="26"/>
                  <a:pt x="2" y="21"/>
                  <a:pt x="1" y="15"/>
                </a:cubicBezTo>
                <a:cubicBezTo>
                  <a:pt x="0" y="8"/>
                  <a:pt x="4" y="2"/>
                  <a:pt x="11" y="1"/>
                </a:cubicBezTo>
                <a:cubicBezTo>
                  <a:pt x="18" y="0"/>
                  <a:pt x="24" y="5"/>
                  <a:pt x="25" y="11"/>
                </a:cubicBezTo>
                <a:close/>
              </a:path>
            </a:pathLst>
          </a:custGeom>
          <a:solidFill>
            <a:srgbClr val="FED09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55"/>
          <p:cNvSpPr/>
          <p:nvPr/>
        </p:nvSpPr>
        <p:spPr bwMode="auto">
          <a:xfrm rot="1096485">
            <a:off x="5464770" y="2090225"/>
            <a:ext cx="746125" cy="466725"/>
          </a:xfrm>
          <a:custGeom>
            <a:avLst/>
            <a:gdLst>
              <a:gd name="T0" fmla="*/ 119 w 120"/>
              <a:gd name="T1" fmla="*/ 74 h 75"/>
              <a:gd name="T2" fmla="*/ 116 w 120"/>
              <a:gd name="T3" fmla="*/ 75 h 75"/>
              <a:gd name="T4" fmla="*/ 1 w 120"/>
              <a:gd name="T5" fmla="*/ 4 h 75"/>
              <a:gd name="T6" fmla="*/ 0 w 120"/>
              <a:gd name="T7" fmla="*/ 1 h 75"/>
              <a:gd name="T8" fmla="*/ 0 w 120"/>
              <a:gd name="T9" fmla="*/ 1 h 75"/>
              <a:gd name="T10" fmla="*/ 3 w 120"/>
              <a:gd name="T11" fmla="*/ 0 h 75"/>
              <a:gd name="T12" fmla="*/ 118 w 120"/>
              <a:gd name="T13" fmla="*/ 71 h 75"/>
              <a:gd name="T14" fmla="*/ 119 w 120"/>
              <a:gd name="T15" fmla="*/ 74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75">
                <a:moveTo>
                  <a:pt x="119" y="74"/>
                </a:moveTo>
                <a:cubicBezTo>
                  <a:pt x="118" y="75"/>
                  <a:pt x="117" y="75"/>
                  <a:pt x="116" y="75"/>
                </a:cubicBezTo>
                <a:cubicBezTo>
                  <a:pt x="1" y="4"/>
                  <a:pt x="1" y="4"/>
                  <a:pt x="1" y="4"/>
                </a:cubicBezTo>
                <a:cubicBezTo>
                  <a:pt x="0" y="4"/>
                  <a:pt x="0" y="2"/>
                  <a:pt x="0" y="1"/>
                </a:cubicBezTo>
                <a:cubicBezTo>
                  <a:pt x="0" y="1"/>
                  <a:pt x="0" y="1"/>
                  <a:pt x="0" y="1"/>
                </a:cubicBezTo>
                <a:cubicBezTo>
                  <a:pt x="1" y="0"/>
                  <a:pt x="2" y="0"/>
                  <a:pt x="3" y="0"/>
                </a:cubicBezTo>
                <a:cubicBezTo>
                  <a:pt x="118" y="71"/>
                  <a:pt x="118" y="71"/>
                  <a:pt x="118" y="71"/>
                </a:cubicBezTo>
                <a:cubicBezTo>
                  <a:pt x="119" y="71"/>
                  <a:pt x="120" y="73"/>
                  <a:pt x="119" y="74"/>
                </a:cubicBezTo>
                <a:close/>
              </a:path>
            </a:pathLst>
          </a:custGeom>
          <a:solidFill>
            <a:srgbClr val="F3F3F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Freeform 56"/>
          <p:cNvSpPr/>
          <p:nvPr/>
        </p:nvSpPr>
        <p:spPr bwMode="auto">
          <a:xfrm rot="1096485">
            <a:off x="5300793" y="2014368"/>
            <a:ext cx="193675" cy="125413"/>
          </a:xfrm>
          <a:custGeom>
            <a:avLst/>
            <a:gdLst>
              <a:gd name="T0" fmla="*/ 31 w 31"/>
              <a:gd name="T1" fmla="*/ 19 h 20"/>
              <a:gd name="T2" fmla="*/ 29 w 31"/>
              <a:gd name="T3" fmla="*/ 20 h 20"/>
              <a:gd name="T4" fmla="*/ 1 w 31"/>
              <a:gd name="T5" fmla="*/ 2 h 20"/>
              <a:gd name="T6" fmla="*/ 0 w 31"/>
              <a:gd name="T7" fmla="*/ 0 h 20"/>
              <a:gd name="T8" fmla="*/ 0 w 31"/>
              <a:gd name="T9" fmla="*/ 0 h 20"/>
              <a:gd name="T10" fmla="*/ 2 w 31"/>
              <a:gd name="T11" fmla="*/ 0 h 20"/>
              <a:gd name="T12" fmla="*/ 31 w 31"/>
              <a:gd name="T13" fmla="*/ 18 h 20"/>
              <a:gd name="T14" fmla="*/ 31 w 31"/>
              <a:gd name="T15" fmla="*/ 19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20">
                <a:moveTo>
                  <a:pt x="31" y="19"/>
                </a:moveTo>
                <a:cubicBezTo>
                  <a:pt x="31" y="20"/>
                  <a:pt x="30" y="20"/>
                  <a:pt x="29" y="20"/>
                </a:cubicBezTo>
                <a:cubicBezTo>
                  <a:pt x="1" y="2"/>
                  <a:pt x="1" y="2"/>
                  <a:pt x="1" y="2"/>
                </a:cubicBezTo>
                <a:cubicBezTo>
                  <a:pt x="0" y="2"/>
                  <a:pt x="0" y="1"/>
                  <a:pt x="0" y="0"/>
                </a:cubicBezTo>
                <a:cubicBezTo>
                  <a:pt x="0" y="0"/>
                  <a:pt x="0" y="0"/>
                  <a:pt x="0" y="0"/>
                </a:cubicBezTo>
                <a:cubicBezTo>
                  <a:pt x="1" y="0"/>
                  <a:pt x="1" y="0"/>
                  <a:pt x="2" y="0"/>
                </a:cubicBezTo>
                <a:cubicBezTo>
                  <a:pt x="31" y="18"/>
                  <a:pt x="31" y="18"/>
                  <a:pt x="31" y="18"/>
                </a:cubicBezTo>
                <a:cubicBezTo>
                  <a:pt x="31" y="18"/>
                  <a:pt x="31" y="19"/>
                  <a:pt x="31" y="19"/>
                </a:cubicBezTo>
                <a:close/>
              </a:path>
            </a:pathLst>
          </a:custGeom>
          <a:solidFill>
            <a:srgbClr val="F3F3F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Freeform 57"/>
          <p:cNvSpPr/>
          <p:nvPr/>
        </p:nvSpPr>
        <p:spPr bwMode="auto">
          <a:xfrm rot="1096485">
            <a:off x="5276376" y="2033798"/>
            <a:ext cx="198438" cy="123825"/>
          </a:xfrm>
          <a:custGeom>
            <a:avLst/>
            <a:gdLst>
              <a:gd name="T0" fmla="*/ 32 w 32"/>
              <a:gd name="T1" fmla="*/ 19 h 20"/>
              <a:gd name="T2" fmla="*/ 30 w 32"/>
              <a:gd name="T3" fmla="*/ 20 h 20"/>
              <a:gd name="T4" fmla="*/ 1 w 32"/>
              <a:gd name="T5" fmla="*/ 2 h 20"/>
              <a:gd name="T6" fmla="*/ 1 w 32"/>
              <a:gd name="T7" fmla="*/ 0 h 20"/>
              <a:gd name="T8" fmla="*/ 1 w 32"/>
              <a:gd name="T9" fmla="*/ 0 h 20"/>
              <a:gd name="T10" fmla="*/ 3 w 32"/>
              <a:gd name="T11" fmla="*/ 0 h 20"/>
              <a:gd name="T12" fmla="*/ 31 w 32"/>
              <a:gd name="T13" fmla="*/ 18 h 20"/>
              <a:gd name="T14" fmla="*/ 32 w 32"/>
              <a:gd name="T15" fmla="*/ 19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32" y="19"/>
                </a:moveTo>
                <a:cubicBezTo>
                  <a:pt x="31" y="20"/>
                  <a:pt x="30" y="20"/>
                  <a:pt x="30" y="20"/>
                </a:cubicBezTo>
                <a:cubicBezTo>
                  <a:pt x="1" y="2"/>
                  <a:pt x="1" y="2"/>
                  <a:pt x="1" y="2"/>
                </a:cubicBezTo>
                <a:cubicBezTo>
                  <a:pt x="1" y="2"/>
                  <a:pt x="0" y="1"/>
                  <a:pt x="1" y="0"/>
                </a:cubicBezTo>
                <a:cubicBezTo>
                  <a:pt x="1" y="0"/>
                  <a:pt x="1" y="0"/>
                  <a:pt x="1" y="0"/>
                </a:cubicBezTo>
                <a:cubicBezTo>
                  <a:pt x="1" y="0"/>
                  <a:pt x="2" y="0"/>
                  <a:pt x="3" y="0"/>
                </a:cubicBezTo>
                <a:cubicBezTo>
                  <a:pt x="31" y="18"/>
                  <a:pt x="31" y="18"/>
                  <a:pt x="31" y="18"/>
                </a:cubicBezTo>
                <a:cubicBezTo>
                  <a:pt x="32" y="18"/>
                  <a:pt x="32" y="19"/>
                  <a:pt x="32" y="19"/>
                </a:cubicBezTo>
                <a:close/>
              </a:path>
            </a:pathLst>
          </a:custGeom>
          <a:solidFill>
            <a:srgbClr val="F3F3F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Freeform 58"/>
          <p:cNvSpPr/>
          <p:nvPr/>
        </p:nvSpPr>
        <p:spPr bwMode="auto">
          <a:xfrm rot="1096485">
            <a:off x="5255516" y="2052779"/>
            <a:ext cx="192088" cy="130175"/>
          </a:xfrm>
          <a:custGeom>
            <a:avLst/>
            <a:gdLst>
              <a:gd name="T0" fmla="*/ 31 w 31"/>
              <a:gd name="T1" fmla="*/ 20 h 21"/>
              <a:gd name="T2" fmla="*/ 29 w 31"/>
              <a:gd name="T3" fmla="*/ 20 h 21"/>
              <a:gd name="T4" fmla="*/ 0 w 31"/>
              <a:gd name="T5" fmla="*/ 3 h 21"/>
              <a:gd name="T6" fmla="*/ 0 w 31"/>
              <a:gd name="T7" fmla="*/ 1 h 21"/>
              <a:gd name="T8" fmla="*/ 0 w 31"/>
              <a:gd name="T9" fmla="*/ 1 h 21"/>
              <a:gd name="T10" fmla="*/ 2 w 31"/>
              <a:gd name="T11" fmla="*/ 1 h 21"/>
              <a:gd name="T12" fmla="*/ 30 w 31"/>
              <a:gd name="T13" fmla="*/ 18 h 21"/>
              <a:gd name="T14" fmla="*/ 31 w 31"/>
              <a:gd name="T15" fmla="*/ 2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21">
                <a:moveTo>
                  <a:pt x="31" y="20"/>
                </a:moveTo>
                <a:cubicBezTo>
                  <a:pt x="30" y="21"/>
                  <a:pt x="30" y="21"/>
                  <a:pt x="29" y="20"/>
                </a:cubicBezTo>
                <a:cubicBezTo>
                  <a:pt x="0" y="3"/>
                  <a:pt x="0" y="3"/>
                  <a:pt x="0" y="3"/>
                </a:cubicBezTo>
                <a:cubicBezTo>
                  <a:pt x="0" y="3"/>
                  <a:pt x="0" y="2"/>
                  <a:pt x="0" y="1"/>
                </a:cubicBezTo>
                <a:cubicBezTo>
                  <a:pt x="0" y="1"/>
                  <a:pt x="0" y="1"/>
                  <a:pt x="0" y="1"/>
                </a:cubicBezTo>
                <a:cubicBezTo>
                  <a:pt x="0" y="0"/>
                  <a:pt x="1" y="0"/>
                  <a:pt x="2" y="1"/>
                </a:cubicBezTo>
                <a:cubicBezTo>
                  <a:pt x="30" y="18"/>
                  <a:pt x="30" y="18"/>
                  <a:pt x="30" y="18"/>
                </a:cubicBezTo>
                <a:cubicBezTo>
                  <a:pt x="31" y="19"/>
                  <a:pt x="31" y="19"/>
                  <a:pt x="31" y="20"/>
                </a:cubicBezTo>
                <a:close/>
              </a:path>
            </a:pathLst>
          </a:custGeom>
          <a:solidFill>
            <a:srgbClr val="F3F3F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Freeform 88"/>
          <p:cNvSpPr/>
          <p:nvPr/>
        </p:nvSpPr>
        <p:spPr bwMode="auto">
          <a:xfrm>
            <a:off x="4165771" y="882435"/>
            <a:ext cx="1161819" cy="608173"/>
          </a:xfrm>
          <a:custGeom>
            <a:avLst/>
            <a:gdLst>
              <a:gd name="T0" fmla="*/ 28 w 165"/>
              <a:gd name="T1" fmla="*/ 28 h 85"/>
              <a:gd name="T2" fmla="*/ 31 w 165"/>
              <a:gd name="T3" fmla="*/ 29 h 85"/>
              <a:gd name="T4" fmla="*/ 56 w 165"/>
              <a:gd name="T5" fmla="*/ 12 h 85"/>
              <a:gd name="T6" fmla="*/ 71 w 165"/>
              <a:gd name="T7" fmla="*/ 16 h 85"/>
              <a:gd name="T8" fmla="*/ 96 w 165"/>
              <a:gd name="T9" fmla="*/ 0 h 85"/>
              <a:gd name="T10" fmla="*/ 124 w 165"/>
              <a:gd name="T11" fmla="*/ 28 h 85"/>
              <a:gd name="T12" fmla="*/ 124 w 165"/>
              <a:gd name="T13" fmla="*/ 31 h 85"/>
              <a:gd name="T14" fmla="*/ 136 w 165"/>
              <a:gd name="T15" fmla="*/ 28 h 85"/>
              <a:gd name="T16" fmla="*/ 165 w 165"/>
              <a:gd name="T17" fmla="*/ 57 h 85"/>
              <a:gd name="T18" fmla="*/ 136 w 165"/>
              <a:gd name="T19" fmla="*/ 85 h 85"/>
              <a:gd name="T20" fmla="*/ 28 w 165"/>
              <a:gd name="T21" fmla="*/ 85 h 85"/>
              <a:gd name="T22" fmla="*/ 0 w 165"/>
              <a:gd name="T23" fmla="*/ 57 h 85"/>
              <a:gd name="T24" fmla="*/ 28 w 165"/>
              <a:gd name="T25" fmla="*/ 2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 h="85">
                <a:moveTo>
                  <a:pt x="28" y="28"/>
                </a:moveTo>
                <a:cubicBezTo>
                  <a:pt x="29" y="28"/>
                  <a:pt x="30" y="29"/>
                  <a:pt x="31" y="29"/>
                </a:cubicBezTo>
                <a:cubicBezTo>
                  <a:pt x="35" y="19"/>
                  <a:pt x="45" y="12"/>
                  <a:pt x="56" y="12"/>
                </a:cubicBezTo>
                <a:cubicBezTo>
                  <a:pt x="62" y="12"/>
                  <a:pt x="66" y="14"/>
                  <a:pt x="71" y="16"/>
                </a:cubicBezTo>
                <a:cubicBezTo>
                  <a:pt x="75" y="7"/>
                  <a:pt x="85" y="0"/>
                  <a:pt x="96" y="0"/>
                </a:cubicBezTo>
                <a:cubicBezTo>
                  <a:pt x="112" y="0"/>
                  <a:pt x="124" y="13"/>
                  <a:pt x="124" y="28"/>
                </a:cubicBezTo>
                <a:cubicBezTo>
                  <a:pt x="124" y="29"/>
                  <a:pt x="124" y="30"/>
                  <a:pt x="124" y="31"/>
                </a:cubicBezTo>
                <a:cubicBezTo>
                  <a:pt x="128" y="29"/>
                  <a:pt x="132" y="28"/>
                  <a:pt x="136" y="28"/>
                </a:cubicBezTo>
                <a:cubicBezTo>
                  <a:pt x="152" y="28"/>
                  <a:pt x="165" y="41"/>
                  <a:pt x="165" y="57"/>
                </a:cubicBezTo>
                <a:cubicBezTo>
                  <a:pt x="165" y="72"/>
                  <a:pt x="152" y="85"/>
                  <a:pt x="136" y="85"/>
                </a:cubicBezTo>
                <a:cubicBezTo>
                  <a:pt x="28" y="85"/>
                  <a:pt x="28" y="85"/>
                  <a:pt x="28" y="85"/>
                </a:cubicBezTo>
                <a:cubicBezTo>
                  <a:pt x="13" y="85"/>
                  <a:pt x="0" y="72"/>
                  <a:pt x="0" y="57"/>
                </a:cubicBezTo>
                <a:cubicBezTo>
                  <a:pt x="0" y="41"/>
                  <a:pt x="13" y="28"/>
                  <a:pt x="28" y="28"/>
                </a:cubicBezTo>
                <a:close/>
              </a:path>
            </a:pathLst>
          </a:custGeom>
          <a:solidFill>
            <a:srgbClr val="F3F3F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Freeform 92"/>
          <p:cNvSpPr/>
          <p:nvPr/>
        </p:nvSpPr>
        <p:spPr bwMode="auto">
          <a:xfrm>
            <a:off x="1355902" y="923117"/>
            <a:ext cx="398217" cy="398217"/>
          </a:xfrm>
          <a:custGeom>
            <a:avLst/>
            <a:gdLst>
              <a:gd name="T0" fmla="*/ 31 w 66"/>
              <a:gd name="T1" fmla="*/ 0 h 66"/>
              <a:gd name="T2" fmla="*/ 41 w 66"/>
              <a:gd name="T3" fmla="*/ 20 h 66"/>
              <a:gd name="T4" fmla="*/ 66 w 66"/>
              <a:gd name="T5" fmla="*/ 25 h 66"/>
              <a:gd name="T6" fmla="*/ 51 w 66"/>
              <a:gd name="T7" fmla="*/ 40 h 66"/>
              <a:gd name="T8" fmla="*/ 56 w 66"/>
              <a:gd name="T9" fmla="*/ 66 h 66"/>
              <a:gd name="T10" fmla="*/ 31 w 66"/>
              <a:gd name="T11" fmla="*/ 56 h 66"/>
              <a:gd name="T12" fmla="*/ 10 w 66"/>
              <a:gd name="T13" fmla="*/ 66 h 66"/>
              <a:gd name="T14" fmla="*/ 15 w 66"/>
              <a:gd name="T15" fmla="*/ 40 h 66"/>
              <a:gd name="T16" fmla="*/ 0 w 66"/>
              <a:gd name="T17" fmla="*/ 25 h 66"/>
              <a:gd name="T18" fmla="*/ 20 w 66"/>
              <a:gd name="T19" fmla="*/ 20 h 66"/>
              <a:gd name="T20" fmla="*/ 31 w 66"/>
              <a:gd name="T2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66">
                <a:moveTo>
                  <a:pt x="31" y="0"/>
                </a:moveTo>
                <a:lnTo>
                  <a:pt x="41" y="20"/>
                </a:lnTo>
                <a:lnTo>
                  <a:pt x="66" y="25"/>
                </a:lnTo>
                <a:lnTo>
                  <a:pt x="51" y="40"/>
                </a:lnTo>
                <a:lnTo>
                  <a:pt x="56" y="66"/>
                </a:lnTo>
                <a:lnTo>
                  <a:pt x="31" y="56"/>
                </a:lnTo>
                <a:lnTo>
                  <a:pt x="10" y="66"/>
                </a:lnTo>
                <a:lnTo>
                  <a:pt x="15" y="40"/>
                </a:lnTo>
                <a:lnTo>
                  <a:pt x="0" y="25"/>
                </a:lnTo>
                <a:lnTo>
                  <a:pt x="20" y="20"/>
                </a:lnTo>
                <a:lnTo>
                  <a:pt x="31" y="0"/>
                </a:lnTo>
                <a:close/>
              </a:path>
            </a:pathLst>
          </a:custGeom>
          <a:solidFill>
            <a:srgbClr val="FED09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Freeform 93"/>
          <p:cNvSpPr/>
          <p:nvPr/>
        </p:nvSpPr>
        <p:spPr bwMode="auto">
          <a:xfrm>
            <a:off x="2492375" y="819150"/>
            <a:ext cx="104775" cy="104775"/>
          </a:xfrm>
          <a:custGeom>
            <a:avLst/>
            <a:gdLst>
              <a:gd name="T0" fmla="*/ 31 w 66"/>
              <a:gd name="T1" fmla="*/ 0 h 66"/>
              <a:gd name="T2" fmla="*/ 41 w 66"/>
              <a:gd name="T3" fmla="*/ 26 h 66"/>
              <a:gd name="T4" fmla="*/ 66 w 66"/>
              <a:gd name="T5" fmla="*/ 26 h 66"/>
              <a:gd name="T6" fmla="*/ 51 w 66"/>
              <a:gd name="T7" fmla="*/ 41 h 66"/>
              <a:gd name="T8" fmla="*/ 56 w 66"/>
              <a:gd name="T9" fmla="*/ 66 h 66"/>
              <a:gd name="T10" fmla="*/ 31 w 66"/>
              <a:gd name="T11" fmla="*/ 56 h 66"/>
              <a:gd name="T12" fmla="*/ 10 w 66"/>
              <a:gd name="T13" fmla="*/ 66 h 66"/>
              <a:gd name="T14" fmla="*/ 15 w 66"/>
              <a:gd name="T15" fmla="*/ 41 h 66"/>
              <a:gd name="T16" fmla="*/ 0 w 66"/>
              <a:gd name="T17" fmla="*/ 26 h 66"/>
              <a:gd name="T18" fmla="*/ 21 w 66"/>
              <a:gd name="T19" fmla="*/ 26 h 66"/>
              <a:gd name="T20" fmla="*/ 31 w 66"/>
              <a:gd name="T2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66">
                <a:moveTo>
                  <a:pt x="31" y="0"/>
                </a:moveTo>
                <a:lnTo>
                  <a:pt x="41" y="26"/>
                </a:lnTo>
                <a:lnTo>
                  <a:pt x="66" y="26"/>
                </a:lnTo>
                <a:lnTo>
                  <a:pt x="51" y="41"/>
                </a:lnTo>
                <a:lnTo>
                  <a:pt x="56" y="66"/>
                </a:lnTo>
                <a:lnTo>
                  <a:pt x="31" y="56"/>
                </a:lnTo>
                <a:lnTo>
                  <a:pt x="10" y="66"/>
                </a:lnTo>
                <a:lnTo>
                  <a:pt x="15" y="41"/>
                </a:lnTo>
                <a:lnTo>
                  <a:pt x="0" y="26"/>
                </a:lnTo>
                <a:lnTo>
                  <a:pt x="21" y="26"/>
                </a:lnTo>
                <a:lnTo>
                  <a:pt x="31" y="0"/>
                </a:lnTo>
                <a:close/>
              </a:path>
            </a:pathLst>
          </a:custGeom>
          <a:solidFill>
            <a:srgbClr val="FED09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Freeform 94"/>
          <p:cNvSpPr/>
          <p:nvPr/>
        </p:nvSpPr>
        <p:spPr bwMode="auto">
          <a:xfrm>
            <a:off x="1124639" y="1450090"/>
            <a:ext cx="104775" cy="104775"/>
          </a:xfrm>
          <a:custGeom>
            <a:avLst/>
            <a:gdLst>
              <a:gd name="T0" fmla="*/ 36 w 66"/>
              <a:gd name="T1" fmla="*/ 0 h 66"/>
              <a:gd name="T2" fmla="*/ 46 w 66"/>
              <a:gd name="T3" fmla="*/ 20 h 66"/>
              <a:gd name="T4" fmla="*/ 66 w 66"/>
              <a:gd name="T5" fmla="*/ 25 h 66"/>
              <a:gd name="T6" fmla="*/ 51 w 66"/>
              <a:gd name="T7" fmla="*/ 40 h 66"/>
              <a:gd name="T8" fmla="*/ 56 w 66"/>
              <a:gd name="T9" fmla="*/ 66 h 66"/>
              <a:gd name="T10" fmla="*/ 36 w 66"/>
              <a:gd name="T11" fmla="*/ 51 h 66"/>
              <a:gd name="T12" fmla="*/ 15 w 66"/>
              <a:gd name="T13" fmla="*/ 66 h 66"/>
              <a:gd name="T14" fmla="*/ 15 w 66"/>
              <a:gd name="T15" fmla="*/ 40 h 66"/>
              <a:gd name="T16" fmla="*/ 0 w 66"/>
              <a:gd name="T17" fmla="*/ 25 h 66"/>
              <a:gd name="T18" fmla="*/ 26 w 66"/>
              <a:gd name="T19" fmla="*/ 20 h 66"/>
              <a:gd name="T20" fmla="*/ 36 w 66"/>
              <a:gd name="T2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66">
                <a:moveTo>
                  <a:pt x="36" y="0"/>
                </a:moveTo>
                <a:lnTo>
                  <a:pt x="46" y="20"/>
                </a:lnTo>
                <a:lnTo>
                  <a:pt x="66" y="25"/>
                </a:lnTo>
                <a:lnTo>
                  <a:pt x="51" y="40"/>
                </a:lnTo>
                <a:lnTo>
                  <a:pt x="56" y="66"/>
                </a:lnTo>
                <a:lnTo>
                  <a:pt x="36" y="51"/>
                </a:lnTo>
                <a:lnTo>
                  <a:pt x="15" y="66"/>
                </a:lnTo>
                <a:lnTo>
                  <a:pt x="15" y="40"/>
                </a:lnTo>
                <a:lnTo>
                  <a:pt x="0" y="25"/>
                </a:lnTo>
                <a:lnTo>
                  <a:pt x="26" y="20"/>
                </a:lnTo>
                <a:lnTo>
                  <a:pt x="36" y="0"/>
                </a:lnTo>
                <a:close/>
              </a:path>
            </a:pathLst>
          </a:custGeom>
          <a:solidFill>
            <a:srgbClr val="FED09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Freeform 95"/>
          <p:cNvSpPr/>
          <p:nvPr/>
        </p:nvSpPr>
        <p:spPr bwMode="auto">
          <a:xfrm>
            <a:off x="3997325" y="512763"/>
            <a:ext cx="104775" cy="96837"/>
          </a:xfrm>
          <a:custGeom>
            <a:avLst/>
            <a:gdLst>
              <a:gd name="T0" fmla="*/ 30 w 66"/>
              <a:gd name="T1" fmla="*/ 0 h 61"/>
              <a:gd name="T2" fmla="*/ 40 w 66"/>
              <a:gd name="T3" fmla="*/ 20 h 61"/>
              <a:gd name="T4" fmla="*/ 66 w 66"/>
              <a:gd name="T5" fmla="*/ 20 h 61"/>
              <a:gd name="T6" fmla="*/ 51 w 66"/>
              <a:gd name="T7" fmla="*/ 41 h 61"/>
              <a:gd name="T8" fmla="*/ 56 w 66"/>
              <a:gd name="T9" fmla="*/ 61 h 61"/>
              <a:gd name="T10" fmla="*/ 30 w 66"/>
              <a:gd name="T11" fmla="*/ 51 h 61"/>
              <a:gd name="T12" fmla="*/ 10 w 66"/>
              <a:gd name="T13" fmla="*/ 61 h 61"/>
              <a:gd name="T14" fmla="*/ 15 w 66"/>
              <a:gd name="T15" fmla="*/ 41 h 61"/>
              <a:gd name="T16" fmla="*/ 0 w 66"/>
              <a:gd name="T17" fmla="*/ 20 h 61"/>
              <a:gd name="T18" fmla="*/ 20 w 66"/>
              <a:gd name="T19" fmla="*/ 20 h 61"/>
              <a:gd name="T20" fmla="*/ 30 w 66"/>
              <a:gd name="T21"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61">
                <a:moveTo>
                  <a:pt x="30" y="0"/>
                </a:moveTo>
                <a:lnTo>
                  <a:pt x="40" y="20"/>
                </a:lnTo>
                <a:lnTo>
                  <a:pt x="66" y="20"/>
                </a:lnTo>
                <a:lnTo>
                  <a:pt x="51" y="41"/>
                </a:lnTo>
                <a:lnTo>
                  <a:pt x="56" y="61"/>
                </a:lnTo>
                <a:lnTo>
                  <a:pt x="30" y="51"/>
                </a:lnTo>
                <a:lnTo>
                  <a:pt x="10" y="61"/>
                </a:lnTo>
                <a:lnTo>
                  <a:pt x="15" y="41"/>
                </a:lnTo>
                <a:lnTo>
                  <a:pt x="0" y="20"/>
                </a:lnTo>
                <a:lnTo>
                  <a:pt x="20" y="20"/>
                </a:lnTo>
                <a:lnTo>
                  <a:pt x="30" y="0"/>
                </a:lnTo>
                <a:close/>
              </a:path>
            </a:pathLst>
          </a:custGeom>
          <a:solidFill>
            <a:srgbClr val="FED09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Freeform 93"/>
          <p:cNvSpPr/>
          <p:nvPr/>
        </p:nvSpPr>
        <p:spPr bwMode="auto">
          <a:xfrm>
            <a:off x="1948823" y="1223067"/>
            <a:ext cx="104775" cy="104775"/>
          </a:xfrm>
          <a:custGeom>
            <a:avLst/>
            <a:gdLst>
              <a:gd name="T0" fmla="*/ 31 w 66"/>
              <a:gd name="T1" fmla="*/ 0 h 66"/>
              <a:gd name="T2" fmla="*/ 41 w 66"/>
              <a:gd name="T3" fmla="*/ 26 h 66"/>
              <a:gd name="T4" fmla="*/ 66 w 66"/>
              <a:gd name="T5" fmla="*/ 26 h 66"/>
              <a:gd name="T6" fmla="*/ 51 w 66"/>
              <a:gd name="T7" fmla="*/ 41 h 66"/>
              <a:gd name="T8" fmla="*/ 56 w 66"/>
              <a:gd name="T9" fmla="*/ 66 h 66"/>
              <a:gd name="T10" fmla="*/ 31 w 66"/>
              <a:gd name="T11" fmla="*/ 56 h 66"/>
              <a:gd name="T12" fmla="*/ 10 w 66"/>
              <a:gd name="T13" fmla="*/ 66 h 66"/>
              <a:gd name="T14" fmla="*/ 15 w 66"/>
              <a:gd name="T15" fmla="*/ 41 h 66"/>
              <a:gd name="T16" fmla="*/ 0 w 66"/>
              <a:gd name="T17" fmla="*/ 26 h 66"/>
              <a:gd name="T18" fmla="*/ 21 w 66"/>
              <a:gd name="T19" fmla="*/ 26 h 66"/>
              <a:gd name="T20" fmla="*/ 31 w 66"/>
              <a:gd name="T2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66">
                <a:moveTo>
                  <a:pt x="31" y="0"/>
                </a:moveTo>
                <a:lnTo>
                  <a:pt x="41" y="26"/>
                </a:lnTo>
                <a:lnTo>
                  <a:pt x="66" y="26"/>
                </a:lnTo>
                <a:lnTo>
                  <a:pt x="51" y="41"/>
                </a:lnTo>
                <a:lnTo>
                  <a:pt x="56" y="66"/>
                </a:lnTo>
                <a:lnTo>
                  <a:pt x="31" y="56"/>
                </a:lnTo>
                <a:lnTo>
                  <a:pt x="10" y="66"/>
                </a:lnTo>
                <a:lnTo>
                  <a:pt x="15" y="41"/>
                </a:lnTo>
                <a:lnTo>
                  <a:pt x="0" y="26"/>
                </a:lnTo>
                <a:lnTo>
                  <a:pt x="21" y="26"/>
                </a:lnTo>
                <a:lnTo>
                  <a:pt x="31" y="0"/>
                </a:lnTo>
                <a:close/>
              </a:path>
            </a:pathLst>
          </a:custGeom>
          <a:solidFill>
            <a:srgbClr val="FED09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Freeform 92"/>
          <p:cNvSpPr/>
          <p:nvPr/>
        </p:nvSpPr>
        <p:spPr bwMode="auto">
          <a:xfrm>
            <a:off x="982194" y="1848764"/>
            <a:ext cx="398217" cy="398217"/>
          </a:xfrm>
          <a:custGeom>
            <a:avLst/>
            <a:gdLst>
              <a:gd name="T0" fmla="*/ 31 w 66"/>
              <a:gd name="T1" fmla="*/ 0 h 66"/>
              <a:gd name="T2" fmla="*/ 41 w 66"/>
              <a:gd name="T3" fmla="*/ 20 h 66"/>
              <a:gd name="T4" fmla="*/ 66 w 66"/>
              <a:gd name="T5" fmla="*/ 25 h 66"/>
              <a:gd name="T6" fmla="*/ 51 w 66"/>
              <a:gd name="T7" fmla="*/ 40 h 66"/>
              <a:gd name="T8" fmla="*/ 56 w 66"/>
              <a:gd name="T9" fmla="*/ 66 h 66"/>
              <a:gd name="T10" fmla="*/ 31 w 66"/>
              <a:gd name="T11" fmla="*/ 56 h 66"/>
              <a:gd name="T12" fmla="*/ 10 w 66"/>
              <a:gd name="T13" fmla="*/ 66 h 66"/>
              <a:gd name="T14" fmla="*/ 15 w 66"/>
              <a:gd name="T15" fmla="*/ 40 h 66"/>
              <a:gd name="T16" fmla="*/ 0 w 66"/>
              <a:gd name="T17" fmla="*/ 25 h 66"/>
              <a:gd name="T18" fmla="*/ 20 w 66"/>
              <a:gd name="T19" fmla="*/ 20 h 66"/>
              <a:gd name="T20" fmla="*/ 31 w 66"/>
              <a:gd name="T2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66">
                <a:moveTo>
                  <a:pt x="31" y="0"/>
                </a:moveTo>
                <a:lnTo>
                  <a:pt x="41" y="20"/>
                </a:lnTo>
                <a:lnTo>
                  <a:pt x="66" y="25"/>
                </a:lnTo>
                <a:lnTo>
                  <a:pt x="51" y="40"/>
                </a:lnTo>
                <a:lnTo>
                  <a:pt x="56" y="66"/>
                </a:lnTo>
                <a:lnTo>
                  <a:pt x="31" y="56"/>
                </a:lnTo>
                <a:lnTo>
                  <a:pt x="10" y="66"/>
                </a:lnTo>
                <a:lnTo>
                  <a:pt x="15" y="40"/>
                </a:lnTo>
                <a:lnTo>
                  <a:pt x="0" y="25"/>
                </a:lnTo>
                <a:lnTo>
                  <a:pt x="20" y="20"/>
                </a:lnTo>
                <a:lnTo>
                  <a:pt x="31" y="0"/>
                </a:lnTo>
                <a:close/>
              </a:path>
            </a:pathLst>
          </a:custGeom>
          <a:solidFill>
            <a:srgbClr val="FED09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Freeform 92"/>
          <p:cNvSpPr/>
          <p:nvPr/>
        </p:nvSpPr>
        <p:spPr bwMode="auto">
          <a:xfrm>
            <a:off x="3110021" y="933424"/>
            <a:ext cx="398217" cy="398217"/>
          </a:xfrm>
          <a:custGeom>
            <a:avLst/>
            <a:gdLst>
              <a:gd name="T0" fmla="*/ 31 w 66"/>
              <a:gd name="T1" fmla="*/ 0 h 66"/>
              <a:gd name="T2" fmla="*/ 41 w 66"/>
              <a:gd name="T3" fmla="*/ 20 h 66"/>
              <a:gd name="T4" fmla="*/ 66 w 66"/>
              <a:gd name="T5" fmla="*/ 25 h 66"/>
              <a:gd name="T6" fmla="*/ 51 w 66"/>
              <a:gd name="T7" fmla="*/ 40 h 66"/>
              <a:gd name="T8" fmla="*/ 56 w 66"/>
              <a:gd name="T9" fmla="*/ 66 h 66"/>
              <a:gd name="T10" fmla="*/ 31 w 66"/>
              <a:gd name="T11" fmla="*/ 56 h 66"/>
              <a:gd name="T12" fmla="*/ 10 w 66"/>
              <a:gd name="T13" fmla="*/ 66 h 66"/>
              <a:gd name="T14" fmla="*/ 15 w 66"/>
              <a:gd name="T15" fmla="*/ 40 h 66"/>
              <a:gd name="T16" fmla="*/ 0 w 66"/>
              <a:gd name="T17" fmla="*/ 25 h 66"/>
              <a:gd name="T18" fmla="*/ 20 w 66"/>
              <a:gd name="T19" fmla="*/ 20 h 66"/>
              <a:gd name="T20" fmla="*/ 31 w 66"/>
              <a:gd name="T2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66">
                <a:moveTo>
                  <a:pt x="31" y="0"/>
                </a:moveTo>
                <a:lnTo>
                  <a:pt x="41" y="20"/>
                </a:lnTo>
                <a:lnTo>
                  <a:pt x="66" y="25"/>
                </a:lnTo>
                <a:lnTo>
                  <a:pt x="51" y="40"/>
                </a:lnTo>
                <a:lnTo>
                  <a:pt x="56" y="66"/>
                </a:lnTo>
                <a:lnTo>
                  <a:pt x="31" y="56"/>
                </a:lnTo>
                <a:lnTo>
                  <a:pt x="10" y="66"/>
                </a:lnTo>
                <a:lnTo>
                  <a:pt x="15" y="40"/>
                </a:lnTo>
                <a:lnTo>
                  <a:pt x="0" y="25"/>
                </a:lnTo>
                <a:lnTo>
                  <a:pt x="20" y="20"/>
                </a:lnTo>
                <a:lnTo>
                  <a:pt x="31" y="0"/>
                </a:lnTo>
                <a:close/>
              </a:path>
            </a:pathLst>
          </a:custGeom>
          <a:solidFill>
            <a:srgbClr val="FED09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Freeform 95"/>
          <p:cNvSpPr/>
          <p:nvPr/>
        </p:nvSpPr>
        <p:spPr bwMode="auto">
          <a:xfrm>
            <a:off x="4149725" y="682580"/>
            <a:ext cx="61667" cy="79420"/>
          </a:xfrm>
          <a:custGeom>
            <a:avLst/>
            <a:gdLst>
              <a:gd name="T0" fmla="*/ 30 w 66"/>
              <a:gd name="T1" fmla="*/ 0 h 61"/>
              <a:gd name="T2" fmla="*/ 40 w 66"/>
              <a:gd name="T3" fmla="*/ 20 h 61"/>
              <a:gd name="T4" fmla="*/ 66 w 66"/>
              <a:gd name="T5" fmla="*/ 20 h 61"/>
              <a:gd name="T6" fmla="*/ 51 w 66"/>
              <a:gd name="T7" fmla="*/ 41 h 61"/>
              <a:gd name="T8" fmla="*/ 56 w 66"/>
              <a:gd name="T9" fmla="*/ 61 h 61"/>
              <a:gd name="T10" fmla="*/ 30 w 66"/>
              <a:gd name="T11" fmla="*/ 51 h 61"/>
              <a:gd name="T12" fmla="*/ 10 w 66"/>
              <a:gd name="T13" fmla="*/ 61 h 61"/>
              <a:gd name="T14" fmla="*/ 15 w 66"/>
              <a:gd name="T15" fmla="*/ 41 h 61"/>
              <a:gd name="T16" fmla="*/ 0 w 66"/>
              <a:gd name="T17" fmla="*/ 20 h 61"/>
              <a:gd name="T18" fmla="*/ 20 w 66"/>
              <a:gd name="T19" fmla="*/ 20 h 61"/>
              <a:gd name="T20" fmla="*/ 30 w 66"/>
              <a:gd name="T21"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61">
                <a:moveTo>
                  <a:pt x="30" y="0"/>
                </a:moveTo>
                <a:lnTo>
                  <a:pt x="40" y="20"/>
                </a:lnTo>
                <a:lnTo>
                  <a:pt x="66" y="20"/>
                </a:lnTo>
                <a:lnTo>
                  <a:pt x="51" y="41"/>
                </a:lnTo>
                <a:lnTo>
                  <a:pt x="56" y="61"/>
                </a:lnTo>
                <a:lnTo>
                  <a:pt x="30" y="51"/>
                </a:lnTo>
                <a:lnTo>
                  <a:pt x="10" y="61"/>
                </a:lnTo>
                <a:lnTo>
                  <a:pt x="15" y="41"/>
                </a:lnTo>
                <a:lnTo>
                  <a:pt x="0" y="20"/>
                </a:lnTo>
                <a:lnTo>
                  <a:pt x="20" y="20"/>
                </a:lnTo>
                <a:lnTo>
                  <a:pt x="30" y="0"/>
                </a:lnTo>
                <a:close/>
              </a:path>
            </a:pathLst>
          </a:custGeom>
          <a:solidFill>
            <a:srgbClr val="FED09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Freeform 88"/>
          <p:cNvSpPr/>
          <p:nvPr/>
        </p:nvSpPr>
        <p:spPr bwMode="auto">
          <a:xfrm>
            <a:off x="1871232" y="1577219"/>
            <a:ext cx="1161819" cy="608173"/>
          </a:xfrm>
          <a:custGeom>
            <a:avLst/>
            <a:gdLst>
              <a:gd name="T0" fmla="*/ 28 w 165"/>
              <a:gd name="T1" fmla="*/ 28 h 85"/>
              <a:gd name="T2" fmla="*/ 31 w 165"/>
              <a:gd name="T3" fmla="*/ 29 h 85"/>
              <a:gd name="T4" fmla="*/ 56 w 165"/>
              <a:gd name="T5" fmla="*/ 12 h 85"/>
              <a:gd name="T6" fmla="*/ 71 w 165"/>
              <a:gd name="T7" fmla="*/ 16 h 85"/>
              <a:gd name="T8" fmla="*/ 96 w 165"/>
              <a:gd name="T9" fmla="*/ 0 h 85"/>
              <a:gd name="T10" fmla="*/ 124 w 165"/>
              <a:gd name="T11" fmla="*/ 28 h 85"/>
              <a:gd name="T12" fmla="*/ 124 w 165"/>
              <a:gd name="T13" fmla="*/ 31 h 85"/>
              <a:gd name="T14" fmla="*/ 136 w 165"/>
              <a:gd name="T15" fmla="*/ 28 h 85"/>
              <a:gd name="T16" fmla="*/ 165 w 165"/>
              <a:gd name="T17" fmla="*/ 57 h 85"/>
              <a:gd name="T18" fmla="*/ 136 w 165"/>
              <a:gd name="T19" fmla="*/ 85 h 85"/>
              <a:gd name="T20" fmla="*/ 28 w 165"/>
              <a:gd name="T21" fmla="*/ 85 h 85"/>
              <a:gd name="T22" fmla="*/ 0 w 165"/>
              <a:gd name="T23" fmla="*/ 57 h 85"/>
              <a:gd name="T24" fmla="*/ 28 w 165"/>
              <a:gd name="T25" fmla="*/ 2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 h="85">
                <a:moveTo>
                  <a:pt x="28" y="28"/>
                </a:moveTo>
                <a:cubicBezTo>
                  <a:pt x="29" y="28"/>
                  <a:pt x="30" y="29"/>
                  <a:pt x="31" y="29"/>
                </a:cubicBezTo>
                <a:cubicBezTo>
                  <a:pt x="35" y="19"/>
                  <a:pt x="45" y="12"/>
                  <a:pt x="56" y="12"/>
                </a:cubicBezTo>
                <a:cubicBezTo>
                  <a:pt x="62" y="12"/>
                  <a:pt x="66" y="14"/>
                  <a:pt x="71" y="16"/>
                </a:cubicBezTo>
                <a:cubicBezTo>
                  <a:pt x="75" y="7"/>
                  <a:pt x="85" y="0"/>
                  <a:pt x="96" y="0"/>
                </a:cubicBezTo>
                <a:cubicBezTo>
                  <a:pt x="112" y="0"/>
                  <a:pt x="124" y="13"/>
                  <a:pt x="124" y="28"/>
                </a:cubicBezTo>
                <a:cubicBezTo>
                  <a:pt x="124" y="29"/>
                  <a:pt x="124" y="30"/>
                  <a:pt x="124" y="31"/>
                </a:cubicBezTo>
                <a:cubicBezTo>
                  <a:pt x="128" y="29"/>
                  <a:pt x="132" y="28"/>
                  <a:pt x="136" y="28"/>
                </a:cubicBezTo>
                <a:cubicBezTo>
                  <a:pt x="152" y="28"/>
                  <a:pt x="165" y="41"/>
                  <a:pt x="165" y="57"/>
                </a:cubicBezTo>
                <a:cubicBezTo>
                  <a:pt x="165" y="72"/>
                  <a:pt x="152" y="85"/>
                  <a:pt x="136" y="85"/>
                </a:cubicBezTo>
                <a:cubicBezTo>
                  <a:pt x="28" y="85"/>
                  <a:pt x="28" y="85"/>
                  <a:pt x="28" y="85"/>
                </a:cubicBezTo>
                <a:cubicBezTo>
                  <a:pt x="13" y="85"/>
                  <a:pt x="0" y="72"/>
                  <a:pt x="0" y="57"/>
                </a:cubicBezTo>
                <a:cubicBezTo>
                  <a:pt x="0" y="41"/>
                  <a:pt x="13" y="28"/>
                  <a:pt x="28" y="28"/>
                </a:cubicBezTo>
                <a:close/>
              </a:path>
            </a:pathLst>
          </a:custGeom>
          <a:solidFill>
            <a:srgbClr val="F3F3F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Freeform 92"/>
          <p:cNvSpPr/>
          <p:nvPr/>
        </p:nvSpPr>
        <p:spPr bwMode="auto">
          <a:xfrm>
            <a:off x="3417140" y="1619986"/>
            <a:ext cx="398217" cy="398217"/>
          </a:xfrm>
          <a:custGeom>
            <a:avLst/>
            <a:gdLst>
              <a:gd name="T0" fmla="*/ 31 w 66"/>
              <a:gd name="T1" fmla="*/ 0 h 66"/>
              <a:gd name="T2" fmla="*/ 41 w 66"/>
              <a:gd name="T3" fmla="*/ 20 h 66"/>
              <a:gd name="T4" fmla="*/ 66 w 66"/>
              <a:gd name="T5" fmla="*/ 25 h 66"/>
              <a:gd name="T6" fmla="*/ 51 w 66"/>
              <a:gd name="T7" fmla="*/ 40 h 66"/>
              <a:gd name="T8" fmla="*/ 56 w 66"/>
              <a:gd name="T9" fmla="*/ 66 h 66"/>
              <a:gd name="T10" fmla="*/ 31 w 66"/>
              <a:gd name="T11" fmla="*/ 56 h 66"/>
              <a:gd name="T12" fmla="*/ 10 w 66"/>
              <a:gd name="T13" fmla="*/ 66 h 66"/>
              <a:gd name="T14" fmla="*/ 15 w 66"/>
              <a:gd name="T15" fmla="*/ 40 h 66"/>
              <a:gd name="T16" fmla="*/ 0 w 66"/>
              <a:gd name="T17" fmla="*/ 25 h 66"/>
              <a:gd name="T18" fmla="*/ 20 w 66"/>
              <a:gd name="T19" fmla="*/ 20 h 66"/>
              <a:gd name="T20" fmla="*/ 31 w 66"/>
              <a:gd name="T2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66">
                <a:moveTo>
                  <a:pt x="31" y="0"/>
                </a:moveTo>
                <a:lnTo>
                  <a:pt x="41" y="20"/>
                </a:lnTo>
                <a:lnTo>
                  <a:pt x="66" y="25"/>
                </a:lnTo>
                <a:lnTo>
                  <a:pt x="51" y="40"/>
                </a:lnTo>
                <a:lnTo>
                  <a:pt x="56" y="66"/>
                </a:lnTo>
                <a:lnTo>
                  <a:pt x="31" y="56"/>
                </a:lnTo>
                <a:lnTo>
                  <a:pt x="10" y="66"/>
                </a:lnTo>
                <a:lnTo>
                  <a:pt x="15" y="40"/>
                </a:lnTo>
                <a:lnTo>
                  <a:pt x="0" y="25"/>
                </a:lnTo>
                <a:lnTo>
                  <a:pt x="20" y="20"/>
                </a:lnTo>
                <a:lnTo>
                  <a:pt x="31" y="0"/>
                </a:lnTo>
                <a:close/>
              </a:path>
            </a:pathLst>
          </a:custGeom>
          <a:solidFill>
            <a:srgbClr val="FED09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Freeform 14"/>
          <p:cNvSpPr>
            <a:spLocks noEditPoints="1"/>
          </p:cNvSpPr>
          <p:nvPr/>
        </p:nvSpPr>
        <p:spPr bwMode="auto">
          <a:xfrm>
            <a:off x="7854092" y="4949176"/>
            <a:ext cx="904598" cy="1344879"/>
          </a:xfrm>
          <a:custGeom>
            <a:avLst/>
            <a:gdLst>
              <a:gd name="T0" fmla="*/ 30 w 45"/>
              <a:gd name="T1" fmla="*/ 11 h 66"/>
              <a:gd name="T2" fmla="*/ 0 w 45"/>
              <a:gd name="T3" fmla="*/ 66 h 66"/>
              <a:gd name="T4" fmla="*/ 0 w 45"/>
              <a:gd name="T5" fmla="*/ 66 h 66"/>
              <a:gd name="T6" fmla="*/ 20 w 45"/>
              <a:gd name="T7" fmla="*/ 66 h 66"/>
              <a:gd name="T8" fmla="*/ 45 w 45"/>
              <a:gd name="T9" fmla="*/ 22 h 66"/>
              <a:gd name="T10" fmla="*/ 36 w 45"/>
              <a:gd name="T11" fmla="*/ 25 h 66"/>
              <a:gd name="T12" fmla="*/ 25 w 45"/>
              <a:gd name="T13" fmla="*/ 20 h 66"/>
              <a:gd name="T14" fmla="*/ 30 w 45"/>
              <a:gd name="T15" fmla="*/ 11 h 66"/>
              <a:gd name="T16" fmla="*/ 37 w 45"/>
              <a:gd name="T17" fmla="*/ 0 h 66"/>
              <a:gd name="T18" fmla="*/ 45 w 45"/>
              <a:gd name="T19" fmla="*/ 18 h 66"/>
              <a:gd name="T20" fmla="*/ 37 w 45"/>
              <a:gd name="T2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66">
                <a:moveTo>
                  <a:pt x="30" y="11"/>
                </a:moveTo>
                <a:cubicBezTo>
                  <a:pt x="19" y="29"/>
                  <a:pt x="10" y="48"/>
                  <a:pt x="0" y="66"/>
                </a:cubicBezTo>
                <a:cubicBezTo>
                  <a:pt x="0" y="66"/>
                  <a:pt x="0" y="66"/>
                  <a:pt x="0" y="66"/>
                </a:cubicBezTo>
                <a:cubicBezTo>
                  <a:pt x="7" y="66"/>
                  <a:pt x="13" y="66"/>
                  <a:pt x="20" y="66"/>
                </a:cubicBezTo>
                <a:cubicBezTo>
                  <a:pt x="28" y="51"/>
                  <a:pt x="36" y="36"/>
                  <a:pt x="45" y="22"/>
                </a:cubicBezTo>
                <a:cubicBezTo>
                  <a:pt x="42" y="23"/>
                  <a:pt x="39" y="24"/>
                  <a:pt x="36" y="25"/>
                </a:cubicBezTo>
                <a:cubicBezTo>
                  <a:pt x="32" y="23"/>
                  <a:pt x="28" y="22"/>
                  <a:pt x="25" y="20"/>
                </a:cubicBezTo>
                <a:cubicBezTo>
                  <a:pt x="27" y="17"/>
                  <a:pt x="28" y="14"/>
                  <a:pt x="30" y="11"/>
                </a:cubicBezTo>
                <a:moveTo>
                  <a:pt x="37" y="0"/>
                </a:moveTo>
                <a:cubicBezTo>
                  <a:pt x="40" y="6"/>
                  <a:pt x="43" y="12"/>
                  <a:pt x="45" y="18"/>
                </a:cubicBezTo>
                <a:cubicBezTo>
                  <a:pt x="43" y="12"/>
                  <a:pt x="40" y="6"/>
                  <a:pt x="37" y="0"/>
                </a:cubicBezTo>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Freeform 15"/>
          <p:cNvSpPr/>
          <p:nvPr/>
        </p:nvSpPr>
        <p:spPr bwMode="auto">
          <a:xfrm>
            <a:off x="8356646" y="4949176"/>
            <a:ext cx="421709" cy="509109"/>
          </a:xfrm>
          <a:custGeom>
            <a:avLst/>
            <a:gdLst>
              <a:gd name="T0" fmla="*/ 12 w 21"/>
              <a:gd name="T1" fmla="*/ 0 h 25"/>
              <a:gd name="T2" fmla="*/ 5 w 21"/>
              <a:gd name="T3" fmla="*/ 11 h 25"/>
              <a:gd name="T4" fmla="*/ 0 w 21"/>
              <a:gd name="T5" fmla="*/ 20 h 25"/>
              <a:gd name="T6" fmla="*/ 11 w 21"/>
              <a:gd name="T7" fmla="*/ 25 h 25"/>
              <a:gd name="T8" fmla="*/ 20 w 21"/>
              <a:gd name="T9" fmla="*/ 22 h 25"/>
              <a:gd name="T10" fmla="*/ 21 w 21"/>
              <a:gd name="T11" fmla="*/ 20 h 25"/>
              <a:gd name="T12" fmla="*/ 20 w 21"/>
              <a:gd name="T13" fmla="*/ 18 h 25"/>
              <a:gd name="T14" fmla="*/ 12 w 21"/>
              <a:gd name="T15" fmla="*/ 0 h 25"/>
              <a:gd name="T16" fmla="*/ 12 w 21"/>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5">
                <a:moveTo>
                  <a:pt x="12" y="0"/>
                </a:moveTo>
                <a:cubicBezTo>
                  <a:pt x="9" y="4"/>
                  <a:pt x="7" y="8"/>
                  <a:pt x="5" y="11"/>
                </a:cubicBezTo>
                <a:cubicBezTo>
                  <a:pt x="3" y="14"/>
                  <a:pt x="2" y="17"/>
                  <a:pt x="0" y="20"/>
                </a:cubicBezTo>
                <a:cubicBezTo>
                  <a:pt x="3" y="22"/>
                  <a:pt x="7" y="23"/>
                  <a:pt x="11" y="25"/>
                </a:cubicBezTo>
                <a:cubicBezTo>
                  <a:pt x="14" y="24"/>
                  <a:pt x="17" y="23"/>
                  <a:pt x="20" y="22"/>
                </a:cubicBezTo>
                <a:cubicBezTo>
                  <a:pt x="21" y="21"/>
                  <a:pt x="21" y="20"/>
                  <a:pt x="21" y="20"/>
                </a:cubicBezTo>
                <a:cubicBezTo>
                  <a:pt x="21" y="19"/>
                  <a:pt x="21" y="18"/>
                  <a:pt x="20" y="18"/>
                </a:cubicBezTo>
                <a:cubicBezTo>
                  <a:pt x="18" y="12"/>
                  <a:pt x="15" y="6"/>
                  <a:pt x="12" y="0"/>
                </a:cubicBezTo>
                <a:cubicBezTo>
                  <a:pt x="12" y="0"/>
                  <a:pt x="12" y="0"/>
                  <a:pt x="12" y="0"/>
                </a:cubicBezTo>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Freeform 16"/>
          <p:cNvSpPr>
            <a:spLocks noEditPoints="1"/>
          </p:cNvSpPr>
          <p:nvPr/>
        </p:nvSpPr>
        <p:spPr bwMode="auto">
          <a:xfrm>
            <a:off x="9160733" y="5580647"/>
            <a:ext cx="1023681" cy="815012"/>
          </a:xfrm>
          <a:custGeom>
            <a:avLst/>
            <a:gdLst>
              <a:gd name="T0" fmla="*/ 9 w 51"/>
              <a:gd name="T1" fmla="*/ 38 h 40"/>
              <a:gd name="T2" fmla="*/ 31 w 51"/>
              <a:gd name="T3" fmla="*/ 40 h 40"/>
              <a:gd name="T4" fmla="*/ 31 w 51"/>
              <a:gd name="T5" fmla="*/ 40 h 40"/>
              <a:gd name="T6" fmla="*/ 9 w 51"/>
              <a:gd name="T7" fmla="*/ 38 h 40"/>
              <a:gd name="T8" fmla="*/ 9 w 51"/>
              <a:gd name="T9" fmla="*/ 38 h 40"/>
              <a:gd name="T10" fmla="*/ 0 w 51"/>
              <a:gd name="T11" fmla="*/ 37 h 40"/>
              <a:gd name="T12" fmla="*/ 0 w 51"/>
              <a:gd name="T13" fmla="*/ 37 h 40"/>
              <a:gd name="T14" fmla="*/ 9 w 51"/>
              <a:gd name="T15" fmla="*/ 38 h 40"/>
              <a:gd name="T16" fmla="*/ 9 w 51"/>
              <a:gd name="T17" fmla="*/ 38 h 40"/>
              <a:gd name="T18" fmla="*/ 0 w 51"/>
              <a:gd name="T19" fmla="*/ 37 h 40"/>
              <a:gd name="T20" fmla="*/ 24 w 51"/>
              <a:gd name="T21" fmla="*/ 0 h 40"/>
              <a:gd name="T22" fmla="*/ 23 w 51"/>
              <a:gd name="T23" fmla="*/ 2 h 40"/>
              <a:gd name="T24" fmla="*/ 32 w 51"/>
              <a:gd name="T25" fmla="*/ 27 h 40"/>
              <a:gd name="T26" fmla="*/ 44 w 51"/>
              <a:gd name="T27" fmla="*/ 24 h 40"/>
              <a:gd name="T28" fmla="*/ 48 w 51"/>
              <a:gd name="T29" fmla="*/ 25 h 40"/>
              <a:gd name="T30" fmla="*/ 51 w 51"/>
              <a:gd name="T31" fmla="*/ 25 h 40"/>
              <a:gd name="T32" fmla="*/ 43 w 51"/>
              <a:gd name="T33" fmla="*/ 2 h 40"/>
              <a:gd name="T34" fmla="*/ 33 w 51"/>
              <a:gd name="T35" fmla="*/ 5 h 40"/>
              <a:gd name="T36" fmla="*/ 24 w 51"/>
              <a:gd name="T3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1" h="40">
                <a:moveTo>
                  <a:pt x="9" y="38"/>
                </a:moveTo>
                <a:cubicBezTo>
                  <a:pt x="16" y="39"/>
                  <a:pt x="24" y="39"/>
                  <a:pt x="31" y="40"/>
                </a:cubicBezTo>
                <a:cubicBezTo>
                  <a:pt x="31" y="40"/>
                  <a:pt x="31" y="40"/>
                  <a:pt x="31" y="40"/>
                </a:cubicBezTo>
                <a:cubicBezTo>
                  <a:pt x="24" y="39"/>
                  <a:pt x="16" y="39"/>
                  <a:pt x="9" y="38"/>
                </a:cubicBezTo>
                <a:cubicBezTo>
                  <a:pt x="9" y="38"/>
                  <a:pt x="9" y="38"/>
                  <a:pt x="9" y="38"/>
                </a:cubicBezTo>
                <a:moveTo>
                  <a:pt x="0" y="37"/>
                </a:moveTo>
                <a:cubicBezTo>
                  <a:pt x="0" y="37"/>
                  <a:pt x="0" y="37"/>
                  <a:pt x="0" y="37"/>
                </a:cubicBezTo>
                <a:cubicBezTo>
                  <a:pt x="3" y="38"/>
                  <a:pt x="6" y="38"/>
                  <a:pt x="9" y="38"/>
                </a:cubicBezTo>
                <a:cubicBezTo>
                  <a:pt x="9" y="38"/>
                  <a:pt x="9" y="38"/>
                  <a:pt x="9" y="38"/>
                </a:cubicBezTo>
                <a:cubicBezTo>
                  <a:pt x="6" y="38"/>
                  <a:pt x="3" y="38"/>
                  <a:pt x="0" y="37"/>
                </a:cubicBezTo>
                <a:moveTo>
                  <a:pt x="24" y="0"/>
                </a:moveTo>
                <a:cubicBezTo>
                  <a:pt x="24" y="1"/>
                  <a:pt x="23" y="2"/>
                  <a:pt x="23" y="2"/>
                </a:cubicBezTo>
                <a:cubicBezTo>
                  <a:pt x="26" y="11"/>
                  <a:pt x="29" y="19"/>
                  <a:pt x="32" y="27"/>
                </a:cubicBezTo>
                <a:cubicBezTo>
                  <a:pt x="36" y="25"/>
                  <a:pt x="40" y="24"/>
                  <a:pt x="44" y="24"/>
                </a:cubicBezTo>
                <a:cubicBezTo>
                  <a:pt x="46" y="24"/>
                  <a:pt x="47" y="24"/>
                  <a:pt x="48" y="25"/>
                </a:cubicBezTo>
                <a:cubicBezTo>
                  <a:pt x="49" y="25"/>
                  <a:pt x="50" y="25"/>
                  <a:pt x="51" y="25"/>
                </a:cubicBezTo>
                <a:cubicBezTo>
                  <a:pt x="48" y="17"/>
                  <a:pt x="46" y="10"/>
                  <a:pt x="43" y="2"/>
                </a:cubicBezTo>
                <a:cubicBezTo>
                  <a:pt x="39" y="3"/>
                  <a:pt x="36" y="4"/>
                  <a:pt x="33" y="5"/>
                </a:cubicBezTo>
                <a:cubicBezTo>
                  <a:pt x="30" y="3"/>
                  <a:pt x="27" y="2"/>
                  <a:pt x="24" y="0"/>
                </a:cubicBezTo>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Freeform 17"/>
          <p:cNvSpPr/>
          <p:nvPr/>
        </p:nvSpPr>
        <p:spPr bwMode="auto">
          <a:xfrm>
            <a:off x="9642530" y="5255079"/>
            <a:ext cx="381286" cy="427171"/>
          </a:xfrm>
          <a:custGeom>
            <a:avLst/>
            <a:gdLst>
              <a:gd name="T0" fmla="*/ 11 w 19"/>
              <a:gd name="T1" fmla="*/ 0 h 21"/>
              <a:gd name="T2" fmla="*/ 0 w 19"/>
              <a:gd name="T3" fmla="*/ 16 h 21"/>
              <a:gd name="T4" fmla="*/ 0 w 19"/>
              <a:gd name="T5" fmla="*/ 16 h 21"/>
              <a:gd name="T6" fmla="*/ 9 w 19"/>
              <a:gd name="T7" fmla="*/ 21 h 21"/>
              <a:gd name="T8" fmla="*/ 19 w 19"/>
              <a:gd name="T9" fmla="*/ 18 h 21"/>
              <a:gd name="T10" fmla="*/ 19 w 19"/>
              <a:gd name="T11" fmla="*/ 18 h 21"/>
              <a:gd name="T12" fmla="*/ 11 w 19"/>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19" h="21">
                <a:moveTo>
                  <a:pt x="11" y="0"/>
                </a:moveTo>
                <a:cubicBezTo>
                  <a:pt x="7" y="5"/>
                  <a:pt x="4" y="11"/>
                  <a:pt x="0" y="16"/>
                </a:cubicBezTo>
                <a:cubicBezTo>
                  <a:pt x="0" y="16"/>
                  <a:pt x="0" y="16"/>
                  <a:pt x="0" y="16"/>
                </a:cubicBezTo>
                <a:cubicBezTo>
                  <a:pt x="3" y="18"/>
                  <a:pt x="6" y="19"/>
                  <a:pt x="9" y="21"/>
                </a:cubicBezTo>
                <a:cubicBezTo>
                  <a:pt x="12" y="20"/>
                  <a:pt x="15" y="19"/>
                  <a:pt x="19" y="18"/>
                </a:cubicBezTo>
                <a:cubicBezTo>
                  <a:pt x="19" y="18"/>
                  <a:pt x="19" y="18"/>
                  <a:pt x="19" y="18"/>
                </a:cubicBezTo>
                <a:cubicBezTo>
                  <a:pt x="16" y="12"/>
                  <a:pt x="14" y="6"/>
                  <a:pt x="11" y="0"/>
                </a:cubicBezTo>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Freeform 18"/>
          <p:cNvSpPr>
            <a:spLocks noEditPoints="1"/>
          </p:cNvSpPr>
          <p:nvPr/>
        </p:nvSpPr>
        <p:spPr bwMode="auto">
          <a:xfrm>
            <a:off x="8256135" y="4683697"/>
            <a:ext cx="1546993" cy="1711962"/>
          </a:xfrm>
          <a:custGeom>
            <a:avLst/>
            <a:gdLst>
              <a:gd name="T0" fmla="*/ 54 w 77"/>
              <a:gd name="T1" fmla="*/ 82 h 84"/>
              <a:gd name="T2" fmla="*/ 76 w 77"/>
              <a:gd name="T3" fmla="*/ 84 h 84"/>
              <a:gd name="T4" fmla="*/ 56 w 77"/>
              <a:gd name="T5" fmla="*/ 82 h 84"/>
              <a:gd name="T6" fmla="*/ 55 w 77"/>
              <a:gd name="T7" fmla="*/ 82 h 84"/>
              <a:gd name="T8" fmla="*/ 54 w 77"/>
              <a:gd name="T9" fmla="*/ 82 h 84"/>
              <a:gd name="T10" fmla="*/ 35 w 77"/>
              <a:gd name="T11" fmla="*/ 19 h 84"/>
              <a:gd name="T12" fmla="*/ 26 w 77"/>
              <a:gd name="T13" fmla="*/ 33 h 84"/>
              <a:gd name="T14" fmla="*/ 25 w 77"/>
              <a:gd name="T15" fmla="*/ 35 h 84"/>
              <a:gd name="T16" fmla="*/ 0 w 77"/>
              <a:gd name="T17" fmla="*/ 79 h 84"/>
              <a:gd name="T18" fmla="*/ 0 w 77"/>
              <a:gd name="T19" fmla="*/ 79 h 84"/>
              <a:gd name="T20" fmla="*/ 45 w 77"/>
              <a:gd name="T21" fmla="*/ 81 h 84"/>
              <a:gd name="T22" fmla="*/ 54 w 77"/>
              <a:gd name="T23" fmla="*/ 82 h 84"/>
              <a:gd name="T24" fmla="*/ 54 w 77"/>
              <a:gd name="T25" fmla="*/ 82 h 84"/>
              <a:gd name="T26" fmla="*/ 56 w 77"/>
              <a:gd name="T27" fmla="*/ 82 h 84"/>
              <a:gd name="T28" fmla="*/ 70 w 77"/>
              <a:gd name="T29" fmla="*/ 75 h 84"/>
              <a:gd name="T30" fmla="*/ 77 w 77"/>
              <a:gd name="T31" fmla="*/ 71 h 84"/>
              <a:gd name="T32" fmla="*/ 68 w 77"/>
              <a:gd name="T33" fmla="*/ 46 h 84"/>
              <a:gd name="T34" fmla="*/ 59 w 77"/>
              <a:gd name="T35" fmla="*/ 26 h 84"/>
              <a:gd name="T36" fmla="*/ 45 w 77"/>
              <a:gd name="T37" fmla="*/ 30 h 84"/>
              <a:gd name="T38" fmla="*/ 32 w 77"/>
              <a:gd name="T39" fmla="*/ 24 h 84"/>
              <a:gd name="T40" fmla="*/ 35 w 77"/>
              <a:gd name="T41" fmla="*/ 19 h 84"/>
              <a:gd name="T42" fmla="*/ 47 w 77"/>
              <a:gd name="T43" fmla="*/ 0 h 84"/>
              <a:gd name="T44" fmla="*/ 42 w 77"/>
              <a:gd name="T45" fmla="*/ 8 h 84"/>
              <a:gd name="T46" fmla="*/ 47 w 77"/>
              <a:gd name="T47"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 h="84">
                <a:moveTo>
                  <a:pt x="54" y="82"/>
                </a:moveTo>
                <a:cubicBezTo>
                  <a:pt x="61" y="83"/>
                  <a:pt x="69" y="83"/>
                  <a:pt x="76" y="84"/>
                </a:cubicBezTo>
                <a:cubicBezTo>
                  <a:pt x="67" y="83"/>
                  <a:pt x="59" y="82"/>
                  <a:pt x="56" y="82"/>
                </a:cubicBezTo>
                <a:cubicBezTo>
                  <a:pt x="56" y="82"/>
                  <a:pt x="55" y="82"/>
                  <a:pt x="55" y="82"/>
                </a:cubicBezTo>
                <a:cubicBezTo>
                  <a:pt x="55" y="82"/>
                  <a:pt x="55" y="82"/>
                  <a:pt x="54" y="82"/>
                </a:cubicBezTo>
                <a:moveTo>
                  <a:pt x="35" y="19"/>
                </a:moveTo>
                <a:cubicBezTo>
                  <a:pt x="32" y="24"/>
                  <a:pt x="29" y="28"/>
                  <a:pt x="26" y="33"/>
                </a:cubicBezTo>
                <a:cubicBezTo>
                  <a:pt x="26" y="33"/>
                  <a:pt x="26" y="34"/>
                  <a:pt x="25" y="35"/>
                </a:cubicBezTo>
                <a:cubicBezTo>
                  <a:pt x="16" y="49"/>
                  <a:pt x="8" y="64"/>
                  <a:pt x="0" y="79"/>
                </a:cubicBezTo>
                <a:cubicBezTo>
                  <a:pt x="0" y="79"/>
                  <a:pt x="0" y="79"/>
                  <a:pt x="0" y="79"/>
                </a:cubicBezTo>
                <a:cubicBezTo>
                  <a:pt x="15" y="80"/>
                  <a:pt x="30" y="80"/>
                  <a:pt x="45" y="81"/>
                </a:cubicBezTo>
                <a:cubicBezTo>
                  <a:pt x="48" y="82"/>
                  <a:pt x="51" y="82"/>
                  <a:pt x="54" y="82"/>
                </a:cubicBezTo>
                <a:cubicBezTo>
                  <a:pt x="54" y="82"/>
                  <a:pt x="54" y="82"/>
                  <a:pt x="54" y="82"/>
                </a:cubicBezTo>
                <a:cubicBezTo>
                  <a:pt x="55" y="82"/>
                  <a:pt x="55" y="82"/>
                  <a:pt x="56" y="82"/>
                </a:cubicBezTo>
                <a:cubicBezTo>
                  <a:pt x="61" y="82"/>
                  <a:pt x="65" y="79"/>
                  <a:pt x="70" y="75"/>
                </a:cubicBezTo>
                <a:cubicBezTo>
                  <a:pt x="72" y="74"/>
                  <a:pt x="75" y="72"/>
                  <a:pt x="77" y="71"/>
                </a:cubicBezTo>
                <a:cubicBezTo>
                  <a:pt x="74" y="63"/>
                  <a:pt x="71" y="55"/>
                  <a:pt x="68" y="46"/>
                </a:cubicBezTo>
                <a:cubicBezTo>
                  <a:pt x="65" y="40"/>
                  <a:pt x="62" y="33"/>
                  <a:pt x="59" y="26"/>
                </a:cubicBezTo>
                <a:cubicBezTo>
                  <a:pt x="54" y="27"/>
                  <a:pt x="49" y="29"/>
                  <a:pt x="45" y="30"/>
                </a:cubicBezTo>
                <a:cubicBezTo>
                  <a:pt x="40" y="28"/>
                  <a:pt x="36" y="26"/>
                  <a:pt x="32" y="24"/>
                </a:cubicBezTo>
                <a:cubicBezTo>
                  <a:pt x="33" y="23"/>
                  <a:pt x="34" y="21"/>
                  <a:pt x="35" y="19"/>
                </a:cubicBezTo>
                <a:moveTo>
                  <a:pt x="47" y="0"/>
                </a:moveTo>
                <a:cubicBezTo>
                  <a:pt x="45" y="3"/>
                  <a:pt x="43" y="6"/>
                  <a:pt x="42" y="8"/>
                </a:cubicBezTo>
                <a:cubicBezTo>
                  <a:pt x="43" y="6"/>
                  <a:pt x="45" y="3"/>
                  <a:pt x="47" y="0"/>
                </a:cubicBezTo>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Freeform 19"/>
          <p:cNvSpPr/>
          <p:nvPr/>
        </p:nvSpPr>
        <p:spPr bwMode="auto">
          <a:xfrm>
            <a:off x="8899623" y="4683697"/>
            <a:ext cx="541885" cy="611805"/>
          </a:xfrm>
          <a:custGeom>
            <a:avLst/>
            <a:gdLst>
              <a:gd name="T0" fmla="*/ 15 w 27"/>
              <a:gd name="T1" fmla="*/ 0 h 30"/>
              <a:gd name="T2" fmla="*/ 15 w 27"/>
              <a:gd name="T3" fmla="*/ 0 h 30"/>
              <a:gd name="T4" fmla="*/ 10 w 27"/>
              <a:gd name="T5" fmla="*/ 8 h 30"/>
              <a:gd name="T6" fmla="*/ 3 w 27"/>
              <a:gd name="T7" fmla="*/ 19 h 30"/>
              <a:gd name="T8" fmla="*/ 0 w 27"/>
              <a:gd name="T9" fmla="*/ 24 h 30"/>
              <a:gd name="T10" fmla="*/ 13 w 27"/>
              <a:gd name="T11" fmla="*/ 30 h 30"/>
              <a:gd name="T12" fmla="*/ 27 w 27"/>
              <a:gd name="T13" fmla="*/ 26 h 30"/>
              <a:gd name="T14" fmla="*/ 27 w 27"/>
              <a:gd name="T15" fmla="*/ 26 h 30"/>
              <a:gd name="T16" fmla="*/ 15 w 27"/>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30">
                <a:moveTo>
                  <a:pt x="15" y="0"/>
                </a:moveTo>
                <a:cubicBezTo>
                  <a:pt x="15" y="0"/>
                  <a:pt x="15" y="0"/>
                  <a:pt x="15" y="0"/>
                </a:cubicBezTo>
                <a:cubicBezTo>
                  <a:pt x="13" y="3"/>
                  <a:pt x="11" y="6"/>
                  <a:pt x="10" y="8"/>
                </a:cubicBezTo>
                <a:cubicBezTo>
                  <a:pt x="7" y="12"/>
                  <a:pt x="5" y="16"/>
                  <a:pt x="3" y="19"/>
                </a:cubicBezTo>
                <a:cubicBezTo>
                  <a:pt x="2" y="21"/>
                  <a:pt x="1" y="23"/>
                  <a:pt x="0" y="24"/>
                </a:cubicBezTo>
                <a:cubicBezTo>
                  <a:pt x="4" y="26"/>
                  <a:pt x="8" y="28"/>
                  <a:pt x="13" y="30"/>
                </a:cubicBezTo>
                <a:cubicBezTo>
                  <a:pt x="17" y="29"/>
                  <a:pt x="22" y="27"/>
                  <a:pt x="27" y="26"/>
                </a:cubicBezTo>
                <a:cubicBezTo>
                  <a:pt x="27" y="26"/>
                  <a:pt x="27" y="26"/>
                  <a:pt x="27" y="26"/>
                </a:cubicBezTo>
                <a:cubicBezTo>
                  <a:pt x="23" y="17"/>
                  <a:pt x="19" y="9"/>
                  <a:pt x="15" y="0"/>
                </a:cubicBezTo>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Freeform 20"/>
          <p:cNvSpPr>
            <a:spLocks noEditPoints="1"/>
          </p:cNvSpPr>
          <p:nvPr/>
        </p:nvSpPr>
        <p:spPr bwMode="auto">
          <a:xfrm>
            <a:off x="10425859" y="5559889"/>
            <a:ext cx="1345971" cy="1182095"/>
          </a:xfrm>
          <a:custGeom>
            <a:avLst/>
            <a:gdLst>
              <a:gd name="T0" fmla="*/ 67 w 67"/>
              <a:gd name="T1" fmla="*/ 57 h 58"/>
              <a:gd name="T2" fmla="*/ 67 w 67"/>
              <a:gd name="T3" fmla="*/ 58 h 58"/>
              <a:gd name="T4" fmla="*/ 67 w 67"/>
              <a:gd name="T5" fmla="*/ 57 h 58"/>
              <a:gd name="T6" fmla="*/ 32 w 67"/>
              <a:gd name="T7" fmla="*/ 0 h 58"/>
              <a:gd name="T8" fmla="*/ 6 w 67"/>
              <a:gd name="T9" fmla="*/ 22 h 58"/>
              <a:gd name="T10" fmla="*/ 0 w 67"/>
              <a:gd name="T11" fmla="*/ 31 h 58"/>
              <a:gd name="T12" fmla="*/ 20 w 67"/>
              <a:gd name="T13" fmla="*/ 48 h 58"/>
              <a:gd name="T14" fmla="*/ 21 w 67"/>
              <a:gd name="T15" fmla="*/ 49 h 58"/>
              <a:gd name="T16" fmla="*/ 20 w 67"/>
              <a:gd name="T17" fmla="*/ 48 h 58"/>
              <a:gd name="T18" fmla="*/ 4 w 67"/>
              <a:gd name="T19" fmla="*/ 46 h 58"/>
              <a:gd name="T20" fmla="*/ 67 w 67"/>
              <a:gd name="T21" fmla="*/ 57 h 58"/>
              <a:gd name="T22" fmla="*/ 35 w 67"/>
              <a:gd name="T23" fmla="*/ 1 h 58"/>
              <a:gd name="T24" fmla="*/ 32 w 67"/>
              <a:gd name="T2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58">
                <a:moveTo>
                  <a:pt x="67" y="57"/>
                </a:moveTo>
                <a:cubicBezTo>
                  <a:pt x="67" y="58"/>
                  <a:pt x="67" y="58"/>
                  <a:pt x="67" y="58"/>
                </a:cubicBezTo>
                <a:cubicBezTo>
                  <a:pt x="67" y="58"/>
                  <a:pt x="67" y="58"/>
                  <a:pt x="67" y="57"/>
                </a:cubicBezTo>
                <a:moveTo>
                  <a:pt x="32" y="0"/>
                </a:moveTo>
                <a:cubicBezTo>
                  <a:pt x="21" y="0"/>
                  <a:pt x="13" y="11"/>
                  <a:pt x="6" y="22"/>
                </a:cubicBezTo>
                <a:cubicBezTo>
                  <a:pt x="4" y="25"/>
                  <a:pt x="2" y="28"/>
                  <a:pt x="0" y="31"/>
                </a:cubicBezTo>
                <a:cubicBezTo>
                  <a:pt x="9" y="38"/>
                  <a:pt x="14" y="47"/>
                  <a:pt x="20" y="48"/>
                </a:cubicBezTo>
                <a:cubicBezTo>
                  <a:pt x="21" y="48"/>
                  <a:pt x="21" y="48"/>
                  <a:pt x="21" y="49"/>
                </a:cubicBezTo>
                <a:cubicBezTo>
                  <a:pt x="21" y="48"/>
                  <a:pt x="21" y="48"/>
                  <a:pt x="20" y="48"/>
                </a:cubicBezTo>
                <a:cubicBezTo>
                  <a:pt x="17" y="48"/>
                  <a:pt x="12" y="47"/>
                  <a:pt x="4" y="46"/>
                </a:cubicBezTo>
                <a:cubicBezTo>
                  <a:pt x="26" y="49"/>
                  <a:pt x="60" y="55"/>
                  <a:pt x="67" y="57"/>
                </a:cubicBezTo>
                <a:cubicBezTo>
                  <a:pt x="58" y="54"/>
                  <a:pt x="56" y="5"/>
                  <a:pt x="35" y="1"/>
                </a:cubicBezTo>
                <a:cubicBezTo>
                  <a:pt x="34" y="1"/>
                  <a:pt x="33" y="0"/>
                  <a:pt x="32" y="0"/>
                </a:cubicBezTo>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Freeform 21"/>
          <p:cNvSpPr>
            <a:spLocks noEditPoints="1"/>
          </p:cNvSpPr>
          <p:nvPr/>
        </p:nvSpPr>
        <p:spPr bwMode="auto">
          <a:xfrm>
            <a:off x="9783463" y="6089756"/>
            <a:ext cx="722149" cy="407506"/>
          </a:xfrm>
          <a:custGeom>
            <a:avLst/>
            <a:gdLst>
              <a:gd name="T0" fmla="*/ 0 w 36"/>
              <a:gd name="T1" fmla="*/ 15 h 20"/>
              <a:gd name="T2" fmla="*/ 36 w 36"/>
              <a:gd name="T3" fmla="*/ 20 h 20"/>
              <a:gd name="T4" fmla="*/ 27 w 36"/>
              <a:gd name="T5" fmla="*/ 18 h 20"/>
              <a:gd name="T6" fmla="*/ 27 w 36"/>
              <a:gd name="T7" fmla="*/ 19 h 20"/>
              <a:gd name="T8" fmla="*/ 0 w 36"/>
              <a:gd name="T9" fmla="*/ 15 h 20"/>
              <a:gd name="T10" fmla="*/ 20 w 36"/>
              <a:gd name="T11" fmla="*/ 0 h 20"/>
              <a:gd name="T12" fmla="*/ 25 w 36"/>
              <a:gd name="T13" fmla="*/ 14 h 20"/>
              <a:gd name="T14" fmla="*/ 32 w 36"/>
              <a:gd name="T15" fmla="*/ 5 h 20"/>
              <a:gd name="T16" fmla="*/ 20 w 36"/>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20">
                <a:moveTo>
                  <a:pt x="0" y="15"/>
                </a:moveTo>
                <a:cubicBezTo>
                  <a:pt x="12" y="17"/>
                  <a:pt x="26" y="18"/>
                  <a:pt x="36" y="20"/>
                </a:cubicBezTo>
                <a:cubicBezTo>
                  <a:pt x="33" y="19"/>
                  <a:pt x="30" y="19"/>
                  <a:pt x="27" y="18"/>
                </a:cubicBezTo>
                <a:cubicBezTo>
                  <a:pt x="27" y="18"/>
                  <a:pt x="27" y="18"/>
                  <a:pt x="27" y="19"/>
                </a:cubicBezTo>
                <a:cubicBezTo>
                  <a:pt x="18" y="17"/>
                  <a:pt x="9" y="16"/>
                  <a:pt x="0" y="15"/>
                </a:cubicBezTo>
                <a:moveTo>
                  <a:pt x="20" y="0"/>
                </a:moveTo>
                <a:cubicBezTo>
                  <a:pt x="22" y="5"/>
                  <a:pt x="24" y="9"/>
                  <a:pt x="25" y="14"/>
                </a:cubicBezTo>
                <a:cubicBezTo>
                  <a:pt x="28" y="12"/>
                  <a:pt x="30" y="9"/>
                  <a:pt x="32" y="5"/>
                </a:cubicBezTo>
                <a:cubicBezTo>
                  <a:pt x="29" y="3"/>
                  <a:pt x="25" y="1"/>
                  <a:pt x="20" y="0"/>
                </a:cubicBezTo>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Freeform 22"/>
          <p:cNvSpPr/>
          <p:nvPr/>
        </p:nvSpPr>
        <p:spPr bwMode="auto">
          <a:xfrm>
            <a:off x="9783463" y="6070091"/>
            <a:ext cx="541885" cy="407506"/>
          </a:xfrm>
          <a:custGeom>
            <a:avLst/>
            <a:gdLst>
              <a:gd name="T0" fmla="*/ 13 w 27"/>
              <a:gd name="T1" fmla="*/ 0 h 20"/>
              <a:gd name="T2" fmla="*/ 1 w 27"/>
              <a:gd name="T3" fmla="*/ 3 h 20"/>
              <a:gd name="T4" fmla="*/ 7 w 27"/>
              <a:gd name="T5" fmla="*/ 17 h 20"/>
              <a:gd name="T6" fmla="*/ 0 w 27"/>
              <a:gd name="T7" fmla="*/ 16 h 20"/>
              <a:gd name="T8" fmla="*/ 0 w 27"/>
              <a:gd name="T9" fmla="*/ 16 h 20"/>
              <a:gd name="T10" fmla="*/ 27 w 27"/>
              <a:gd name="T11" fmla="*/ 20 h 20"/>
              <a:gd name="T12" fmla="*/ 27 w 27"/>
              <a:gd name="T13" fmla="*/ 19 h 20"/>
              <a:gd name="T14" fmla="*/ 19 w 27"/>
              <a:gd name="T15" fmla="*/ 18 h 20"/>
              <a:gd name="T16" fmla="*/ 19 w 27"/>
              <a:gd name="T17" fmla="*/ 18 h 20"/>
              <a:gd name="T18" fmla="*/ 18 w 27"/>
              <a:gd name="T19" fmla="*/ 18 h 20"/>
              <a:gd name="T20" fmla="*/ 19 w 27"/>
              <a:gd name="T21" fmla="*/ 18 h 20"/>
              <a:gd name="T22" fmla="*/ 25 w 27"/>
              <a:gd name="T23" fmla="*/ 15 h 20"/>
              <a:gd name="T24" fmla="*/ 20 w 27"/>
              <a:gd name="T25" fmla="*/ 1 h 20"/>
              <a:gd name="T26" fmla="*/ 17 w 27"/>
              <a:gd name="T27" fmla="*/ 1 h 20"/>
              <a:gd name="T28" fmla="*/ 13 w 27"/>
              <a:gd name="T2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20">
                <a:moveTo>
                  <a:pt x="13" y="0"/>
                </a:moveTo>
                <a:cubicBezTo>
                  <a:pt x="9" y="0"/>
                  <a:pt x="5" y="1"/>
                  <a:pt x="1" y="3"/>
                </a:cubicBezTo>
                <a:cubicBezTo>
                  <a:pt x="3" y="8"/>
                  <a:pt x="5" y="12"/>
                  <a:pt x="7" y="17"/>
                </a:cubicBezTo>
                <a:cubicBezTo>
                  <a:pt x="4" y="17"/>
                  <a:pt x="2" y="16"/>
                  <a:pt x="0" y="16"/>
                </a:cubicBezTo>
                <a:cubicBezTo>
                  <a:pt x="0" y="16"/>
                  <a:pt x="0" y="16"/>
                  <a:pt x="0" y="16"/>
                </a:cubicBezTo>
                <a:cubicBezTo>
                  <a:pt x="9" y="17"/>
                  <a:pt x="18" y="18"/>
                  <a:pt x="27" y="20"/>
                </a:cubicBezTo>
                <a:cubicBezTo>
                  <a:pt x="27" y="19"/>
                  <a:pt x="27" y="19"/>
                  <a:pt x="27" y="19"/>
                </a:cubicBezTo>
                <a:cubicBezTo>
                  <a:pt x="23" y="19"/>
                  <a:pt x="20" y="18"/>
                  <a:pt x="19" y="18"/>
                </a:cubicBezTo>
                <a:cubicBezTo>
                  <a:pt x="19" y="18"/>
                  <a:pt x="19" y="18"/>
                  <a:pt x="19" y="18"/>
                </a:cubicBezTo>
                <a:cubicBezTo>
                  <a:pt x="18" y="18"/>
                  <a:pt x="18" y="18"/>
                  <a:pt x="18" y="18"/>
                </a:cubicBezTo>
                <a:cubicBezTo>
                  <a:pt x="18" y="18"/>
                  <a:pt x="18" y="18"/>
                  <a:pt x="19" y="18"/>
                </a:cubicBezTo>
                <a:cubicBezTo>
                  <a:pt x="21" y="18"/>
                  <a:pt x="23" y="17"/>
                  <a:pt x="25" y="15"/>
                </a:cubicBezTo>
                <a:cubicBezTo>
                  <a:pt x="24" y="10"/>
                  <a:pt x="22" y="6"/>
                  <a:pt x="20" y="1"/>
                </a:cubicBezTo>
                <a:cubicBezTo>
                  <a:pt x="19" y="1"/>
                  <a:pt x="18" y="1"/>
                  <a:pt x="17" y="1"/>
                </a:cubicBezTo>
                <a:cubicBezTo>
                  <a:pt x="16" y="0"/>
                  <a:pt x="15" y="0"/>
                  <a:pt x="13" y="0"/>
                </a:cubicBezTo>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Freeform 23"/>
          <p:cNvSpPr/>
          <p:nvPr/>
        </p:nvSpPr>
        <p:spPr bwMode="auto">
          <a:xfrm>
            <a:off x="9381420" y="6131271"/>
            <a:ext cx="541885" cy="285145"/>
          </a:xfrm>
          <a:custGeom>
            <a:avLst/>
            <a:gdLst>
              <a:gd name="T0" fmla="*/ 21 w 27"/>
              <a:gd name="T1" fmla="*/ 0 h 14"/>
              <a:gd name="T2" fmla="*/ 14 w 27"/>
              <a:gd name="T3" fmla="*/ 4 h 14"/>
              <a:gd name="T4" fmla="*/ 0 w 27"/>
              <a:gd name="T5" fmla="*/ 11 h 14"/>
              <a:gd name="T6" fmla="*/ 20 w 27"/>
              <a:gd name="T7" fmla="*/ 13 h 14"/>
              <a:gd name="T8" fmla="*/ 27 w 27"/>
              <a:gd name="T9" fmla="*/ 14 h 14"/>
              <a:gd name="T10" fmla="*/ 21 w 27"/>
              <a:gd name="T11" fmla="*/ 0 h 14"/>
            </a:gdLst>
            <a:ahLst/>
            <a:cxnLst>
              <a:cxn ang="0">
                <a:pos x="T0" y="T1"/>
              </a:cxn>
              <a:cxn ang="0">
                <a:pos x="T2" y="T3"/>
              </a:cxn>
              <a:cxn ang="0">
                <a:pos x="T4" y="T5"/>
              </a:cxn>
              <a:cxn ang="0">
                <a:pos x="T6" y="T7"/>
              </a:cxn>
              <a:cxn ang="0">
                <a:pos x="T8" y="T9"/>
              </a:cxn>
              <a:cxn ang="0">
                <a:pos x="T10" y="T11"/>
              </a:cxn>
            </a:cxnLst>
            <a:rect l="0" t="0" r="r" b="b"/>
            <a:pathLst>
              <a:path w="27" h="14">
                <a:moveTo>
                  <a:pt x="21" y="0"/>
                </a:moveTo>
                <a:cubicBezTo>
                  <a:pt x="19" y="1"/>
                  <a:pt x="16" y="3"/>
                  <a:pt x="14" y="4"/>
                </a:cubicBezTo>
                <a:cubicBezTo>
                  <a:pt x="9" y="8"/>
                  <a:pt x="5" y="11"/>
                  <a:pt x="0" y="11"/>
                </a:cubicBezTo>
                <a:cubicBezTo>
                  <a:pt x="3" y="11"/>
                  <a:pt x="11" y="12"/>
                  <a:pt x="20" y="13"/>
                </a:cubicBezTo>
                <a:cubicBezTo>
                  <a:pt x="22" y="13"/>
                  <a:pt x="24" y="14"/>
                  <a:pt x="27" y="14"/>
                </a:cubicBezTo>
                <a:cubicBezTo>
                  <a:pt x="25" y="9"/>
                  <a:pt x="23" y="5"/>
                  <a:pt x="21" y="0"/>
                </a:cubicBezTo>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Freeform 24"/>
          <p:cNvSpPr/>
          <p:nvPr/>
        </p:nvSpPr>
        <p:spPr bwMode="auto">
          <a:xfrm>
            <a:off x="9340997" y="635523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Oval 25"/>
          <p:cNvSpPr>
            <a:spLocks noChangeArrowheads="1"/>
          </p:cNvSpPr>
          <p:nvPr/>
        </p:nvSpPr>
        <p:spPr bwMode="auto">
          <a:xfrm>
            <a:off x="9340997" y="6355236"/>
            <a:ext cx="1093" cy="1093"/>
          </a:xfrm>
          <a:prstGeom prst="ellipse">
            <a:avLst/>
          </a:pr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Freeform 26"/>
          <p:cNvSpPr/>
          <p:nvPr/>
        </p:nvSpPr>
        <p:spPr bwMode="auto">
          <a:xfrm>
            <a:off x="9340997" y="6355236"/>
            <a:ext cx="40423" cy="0"/>
          </a:xfrm>
          <a:custGeom>
            <a:avLst/>
            <a:gdLst>
              <a:gd name="T0" fmla="*/ 0 w 2"/>
              <a:gd name="T1" fmla="*/ 0 w 2"/>
              <a:gd name="T2" fmla="*/ 0 w 2"/>
              <a:gd name="T3" fmla="*/ 1 w 2"/>
              <a:gd name="T4" fmla="*/ 2 w 2"/>
              <a:gd name="T5" fmla="*/ 0 w 2"/>
            </a:gdLst>
            <a:ahLst/>
            <a:cxnLst>
              <a:cxn ang="0">
                <a:pos x="T0" y="0"/>
              </a:cxn>
              <a:cxn ang="0">
                <a:pos x="T1" y="0"/>
              </a:cxn>
              <a:cxn ang="0">
                <a:pos x="T2" y="0"/>
              </a:cxn>
              <a:cxn ang="0">
                <a:pos x="T3" y="0"/>
              </a:cxn>
              <a:cxn ang="0">
                <a:pos x="T4" y="0"/>
              </a:cxn>
              <a:cxn ang="0">
                <a:pos x="T5" y="0"/>
              </a:cxn>
            </a:cxnLst>
            <a:rect l="0" t="0" r="r" b="b"/>
            <a:pathLst>
              <a:path w="2">
                <a:moveTo>
                  <a:pt x="0" y="0"/>
                </a:moveTo>
                <a:cubicBezTo>
                  <a:pt x="0" y="0"/>
                  <a:pt x="0" y="0"/>
                  <a:pt x="0" y="0"/>
                </a:cubicBezTo>
                <a:cubicBezTo>
                  <a:pt x="0" y="0"/>
                  <a:pt x="0" y="0"/>
                  <a:pt x="0" y="0"/>
                </a:cubicBezTo>
                <a:cubicBezTo>
                  <a:pt x="1" y="0"/>
                  <a:pt x="1" y="0"/>
                  <a:pt x="1" y="0"/>
                </a:cubicBezTo>
                <a:cubicBezTo>
                  <a:pt x="1" y="0"/>
                  <a:pt x="2" y="0"/>
                  <a:pt x="2" y="0"/>
                </a:cubicBezTo>
                <a:cubicBezTo>
                  <a:pt x="1" y="0"/>
                  <a:pt x="1" y="0"/>
                  <a:pt x="0" y="0"/>
                </a:cubicBezTo>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Freeform 27"/>
          <p:cNvSpPr/>
          <p:nvPr/>
        </p:nvSpPr>
        <p:spPr bwMode="auto">
          <a:xfrm>
            <a:off x="10284925" y="6191359"/>
            <a:ext cx="542977" cy="347418"/>
          </a:xfrm>
          <a:custGeom>
            <a:avLst/>
            <a:gdLst>
              <a:gd name="T0" fmla="*/ 7 w 27"/>
              <a:gd name="T1" fmla="*/ 0 h 17"/>
              <a:gd name="T2" fmla="*/ 0 w 27"/>
              <a:gd name="T3" fmla="*/ 9 h 17"/>
              <a:gd name="T4" fmla="*/ 2 w 27"/>
              <a:gd name="T5" fmla="*/ 13 h 17"/>
              <a:gd name="T6" fmla="*/ 11 w 27"/>
              <a:gd name="T7" fmla="*/ 15 h 17"/>
              <a:gd name="T8" fmla="*/ 27 w 27"/>
              <a:gd name="T9" fmla="*/ 17 h 17"/>
              <a:gd name="T10" fmla="*/ 7 w 27"/>
              <a:gd name="T11" fmla="*/ 0 h 17"/>
            </a:gdLst>
            <a:ahLst/>
            <a:cxnLst>
              <a:cxn ang="0">
                <a:pos x="T0" y="T1"/>
              </a:cxn>
              <a:cxn ang="0">
                <a:pos x="T2" y="T3"/>
              </a:cxn>
              <a:cxn ang="0">
                <a:pos x="T4" y="T5"/>
              </a:cxn>
              <a:cxn ang="0">
                <a:pos x="T6" y="T7"/>
              </a:cxn>
              <a:cxn ang="0">
                <a:pos x="T8" y="T9"/>
              </a:cxn>
              <a:cxn ang="0">
                <a:pos x="T10" y="T11"/>
              </a:cxn>
            </a:cxnLst>
            <a:rect l="0" t="0" r="r" b="b"/>
            <a:pathLst>
              <a:path w="27" h="17">
                <a:moveTo>
                  <a:pt x="7" y="0"/>
                </a:moveTo>
                <a:cubicBezTo>
                  <a:pt x="5" y="4"/>
                  <a:pt x="3" y="7"/>
                  <a:pt x="0" y="9"/>
                </a:cubicBezTo>
                <a:cubicBezTo>
                  <a:pt x="1" y="10"/>
                  <a:pt x="1" y="12"/>
                  <a:pt x="2" y="13"/>
                </a:cubicBezTo>
                <a:cubicBezTo>
                  <a:pt x="5" y="14"/>
                  <a:pt x="8" y="14"/>
                  <a:pt x="11" y="15"/>
                </a:cubicBezTo>
                <a:cubicBezTo>
                  <a:pt x="19" y="16"/>
                  <a:pt x="24" y="17"/>
                  <a:pt x="27" y="17"/>
                </a:cubicBezTo>
                <a:cubicBezTo>
                  <a:pt x="21" y="16"/>
                  <a:pt x="16" y="7"/>
                  <a:pt x="7" y="0"/>
                </a:cubicBezTo>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7" name="Freeform 28"/>
          <p:cNvSpPr>
            <a:spLocks noEditPoints="1"/>
          </p:cNvSpPr>
          <p:nvPr/>
        </p:nvSpPr>
        <p:spPr bwMode="auto">
          <a:xfrm>
            <a:off x="10143991" y="6374901"/>
            <a:ext cx="181357" cy="81938"/>
          </a:xfrm>
          <a:custGeom>
            <a:avLst/>
            <a:gdLst>
              <a:gd name="T0" fmla="*/ 0 w 9"/>
              <a:gd name="T1" fmla="*/ 3 h 4"/>
              <a:gd name="T2" fmla="*/ 1 w 9"/>
              <a:gd name="T3" fmla="*/ 3 h 4"/>
              <a:gd name="T4" fmla="*/ 1 w 9"/>
              <a:gd name="T5" fmla="*/ 3 h 4"/>
              <a:gd name="T6" fmla="*/ 0 w 9"/>
              <a:gd name="T7" fmla="*/ 3 h 4"/>
              <a:gd name="T8" fmla="*/ 7 w 9"/>
              <a:gd name="T9" fmla="*/ 0 h 4"/>
              <a:gd name="T10" fmla="*/ 1 w 9"/>
              <a:gd name="T11" fmla="*/ 3 h 4"/>
              <a:gd name="T12" fmla="*/ 9 w 9"/>
              <a:gd name="T13" fmla="*/ 4 h 4"/>
              <a:gd name="T14" fmla="*/ 7 w 9"/>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4">
                <a:moveTo>
                  <a:pt x="0" y="3"/>
                </a:moveTo>
                <a:cubicBezTo>
                  <a:pt x="0" y="3"/>
                  <a:pt x="0" y="3"/>
                  <a:pt x="1" y="3"/>
                </a:cubicBezTo>
                <a:cubicBezTo>
                  <a:pt x="1" y="3"/>
                  <a:pt x="1" y="3"/>
                  <a:pt x="1" y="3"/>
                </a:cubicBezTo>
                <a:cubicBezTo>
                  <a:pt x="0" y="3"/>
                  <a:pt x="0" y="3"/>
                  <a:pt x="0" y="3"/>
                </a:cubicBezTo>
                <a:moveTo>
                  <a:pt x="7" y="0"/>
                </a:moveTo>
                <a:cubicBezTo>
                  <a:pt x="5" y="2"/>
                  <a:pt x="3" y="3"/>
                  <a:pt x="1" y="3"/>
                </a:cubicBezTo>
                <a:cubicBezTo>
                  <a:pt x="2" y="3"/>
                  <a:pt x="5" y="4"/>
                  <a:pt x="9" y="4"/>
                </a:cubicBezTo>
                <a:cubicBezTo>
                  <a:pt x="8" y="3"/>
                  <a:pt x="8" y="1"/>
                  <a:pt x="7" y="0"/>
                </a:cubicBezTo>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8" name="Freeform 29"/>
          <p:cNvSpPr/>
          <p:nvPr/>
        </p:nvSpPr>
        <p:spPr bwMode="auto">
          <a:xfrm>
            <a:off x="10827902" y="6538777"/>
            <a:ext cx="19665" cy="1966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0"/>
                  <a:pt x="1" y="1"/>
                </a:cubicBezTo>
                <a:cubicBezTo>
                  <a:pt x="1" y="0"/>
                  <a:pt x="1" y="0"/>
                  <a:pt x="0" y="0"/>
                </a:cubicBezTo>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9" name="Freeform 30"/>
          <p:cNvSpPr/>
          <p:nvPr/>
        </p:nvSpPr>
        <p:spPr bwMode="auto">
          <a:xfrm>
            <a:off x="7553652" y="4562428"/>
            <a:ext cx="1485813" cy="1751292"/>
          </a:xfrm>
          <a:custGeom>
            <a:avLst/>
            <a:gdLst>
              <a:gd name="T0" fmla="*/ 73 w 74"/>
              <a:gd name="T1" fmla="*/ 13 h 86"/>
              <a:gd name="T2" fmla="*/ 71 w 74"/>
              <a:gd name="T3" fmla="*/ 13 h 86"/>
              <a:gd name="T4" fmla="*/ 69 w 74"/>
              <a:gd name="T5" fmla="*/ 12 h 86"/>
              <a:gd name="T6" fmla="*/ 66 w 74"/>
              <a:gd name="T7" fmla="*/ 13 h 86"/>
              <a:gd name="T8" fmla="*/ 64 w 74"/>
              <a:gd name="T9" fmla="*/ 13 h 86"/>
              <a:gd name="T10" fmla="*/ 61 w 74"/>
              <a:gd name="T11" fmla="*/ 14 h 86"/>
              <a:gd name="T12" fmla="*/ 54 w 74"/>
              <a:gd name="T13" fmla="*/ 13 h 86"/>
              <a:gd name="T14" fmla="*/ 48 w 74"/>
              <a:gd name="T15" fmla="*/ 12 h 86"/>
              <a:gd name="T16" fmla="*/ 42 w 74"/>
              <a:gd name="T17" fmla="*/ 11 h 86"/>
              <a:gd name="T18" fmla="*/ 42 w 74"/>
              <a:gd name="T19" fmla="*/ 4 h 86"/>
              <a:gd name="T20" fmla="*/ 39 w 74"/>
              <a:gd name="T21" fmla="*/ 0 h 86"/>
              <a:gd name="T22" fmla="*/ 35 w 74"/>
              <a:gd name="T23" fmla="*/ 4 h 86"/>
              <a:gd name="T24" fmla="*/ 35 w 74"/>
              <a:gd name="T25" fmla="*/ 10 h 86"/>
              <a:gd name="T26" fmla="*/ 28 w 74"/>
              <a:gd name="T27" fmla="*/ 10 h 86"/>
              <a:gd name="T28" fmla="*/ 24 w 74"/>
              <a:gd name="T29" fmla="*/ 11 h 86"/>
              <a:gd name="T30" fmla="*/ 21 w 74"/>
              <a:gd name="T31" fmla="*/ 12 h 86"/>
              <a:gd name="T32" fmla="*/ 13 w 74"/>
              <a:gd name="T33" fmla="*/ 12 h 86"/>
              <a:gd name="T34" fmla="*/ 10 w 74"/>
              <a:gd name="T35" fmla="*/ 12 h 86"/>
              <a:gd name="T36" fmla="*/ 8 w 74"/>
              <a:gd name="T37" fmla="*/ 10 h 86"/>
              <a:gd name="T38" fmla="*/ 5 w 74"/>
              <a:gd name="T39" fmla="*/ 10 h 86"/>
              <a:gd name="T40" fmla="*/ 4 w 74"/>
              <a:gd name="T41" fmla="*/ 11 h 86"/>
              <a:gd name="T42" fmla="*/ 1 w 74"/>
              <a:gd name="T43" fmla="*/ 11 h 86"/>
              <a:gd name="T44" fmla="*/ 1 w 74"/>
              <a:gd name="T45" fmla="*/ 12 h 86"/>
              <a:gd name="T46" fmla="*/ 2 w 74"/>
              <a:gd name="T47" fmla="*/ 13 h 86"/>
              <a:gd name="T48" fmla="*/ 3 w 74"/>
              <a:gd name="T49" fmla="*/ 13 h 86"/>
              <a:gd name="T50" fmla="*/ 11 w 74"/>
              <a:gd name="T51" fmla="*/ 14 h 86"/>
              <a:gd name="T52" fmla="*/ 16 w 74"/>
              <a:gd name="T53" fmla="*/ 20 h 86"/>
              <a:gd name="T54" fmla="*/ 22 w 74"/>
              <a:gd name="T55" fmla="*/ 20 h 86"/>
              <a:gd name="T56" fmla="*/ 28 w 74"/>
              <a:gd name="T57" fmla="*/ 22 h 86"/>
              <a:gd name="T58" fmla="*/ 27 w 74"/>
              <a:gd name="T59" fmla="*/ 29 h 86"/>
              <a:gd name="T60" fmla="*/ 28 w 74"/>
              <a:gd name="T61" fmla="*/ 32 h 86"/>
              <a:gd name="T62" fmla="*/ 29 w 74"/>
              <a:gd name="T63" fmla="*/ 34 h 86"/>
              <a:gd name="T64" fmla="*/ 28 w 74"/>
              <a:gd name="T65" fmla="*/ 38 h 86"/>
              <a:gd name="T66" fmla="*/ 29 w 74"/>
              <a:gd name="T67" fmla="*/ 40 h 86"/>
              <a:gd name="T68" fmla="*/ 28 w 74"/>
              <a:gd name="T69" fmla="*/ 63 h 86"/>
              <a:gd name="T70" fmla="*/ 25 w 74"/>
              <a:gd name="T71" fmla="*/ 64 h 86"/>
              <a:gd name="T72" fmla="*/ 25 w 74"/>
              <a:gd name="T73" fmla="*/ 66 h 86"/>
              <a:gd name="T74" fmla="*/ 23 w 74"/>
              <a:gd name="T75" fmla="*/ 66 h 86"/>
              <a:gd name="T76" fmla="*/ 22 w 74"/>
              <a:gd name="T77" fmla="*/ 85 h 86"/>
              <a:gd name="T78" fmla="*/ 51 w 74"/>
              <a:gd name="T79" fmla="*/ 86 h 86"/>
              <a:gd name="T80" fmla="*/ 50 w 74"/>
              <a:gd name="T81" fmla="*/ 67 h 86"/>
              <a:gd name="T82" fmla="*/ 48 w 74"/>
              <a:gd name="T83" fmla="*/ 66 h 86"/>
              <a:gd name="T84" fmla="*/ 48 w 74"/>
              <a:gd name="T85" fmla="*/ 64 h 86"/>
              <a:gd name="T86" fmla="*/ 46 w 74"/>
              <a:gd name="T87" fmla="*/ 63 h 86"/>
              <a:gd name="T88" fmla="*/ 45 w 74"/>
              <a:gd name="T89" fmla="*/ 50 h 86"/>
              <a:gd name="T90" fmla="*/ 46 w 74"/>
              <a:gd name="T91" fmla="*/ 49 h 86"/>
              <a:gd name="T92" fmla="*/ 47 w 74"/>
              <a:gd name="T93" fmla="*/ 42 h 86"/>
              <a:gd name="T94" fmla="*/ 47 w 74"/>
              <a:gd name="T95" fmla="*/ 41 h 86"/>
              <a:gd name="T96" fmla="*/ 47 w 74"/>
              <a:gd name="T97" fmla="*/ 23 h 86"/>
              <a:gd name="T98" fmla="*/ 52 w 74"/>
              <a:gd name="T99" fmla="*/ 22 h 86"/>
              <a:gd name="T100" fmla="*/ 59 w 74"/>
              <a:gd name="T101" fmla="*/ 21 h 86"/>
              <a:gd name="T102" fmla="*/ 61 w 74"/>
              <a:gd name="T103" fmla="*/ 21 h 86"/>
              <a:gd name="T104" fmla="*/ 64 w 74"/>
              <a:gd name="T105" fmla="*/ 16 h 86"/>
              <a:gd name="T106" fmla="*/ 65 w 74"/>
              <a:gd name="T107" fmla="*/ 16 h 86"/>
              <a:gd name="T108" fmla="*/ 74 w 74"/>
              <a:gd name="T109" fmla="*/ 14 h 86"/>
              <a:gd name="T110" fmla="*/ 73 w 74"/>
              <a:gd name="T111" fmla="*/ 1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 h="86">
                <a:moveTo>
                  <a:pt x="73" y="13"/>
                </a:moveTo>
                <a:cubicBezTo>
                  <a:pt x="72" y="13"/>
                  <a:pt x="71" y="13"/>
                  <a:pt x="71" y="13"/>
                </a:cubicBezTo>
                <a:cubicBezTo>
                  <a:pt x="71" y="13"/>
                  <a:pt x="72" y="12"/>
                  <a:pt x="69" y="12"/>
                </a:cubicBezTo>
                <a:cubicBezTo>
                  <a:pt x="67" y="12"/>
                  <a:pt x="66" y="13"/>
                  <a:pt x="66" y="13"/>
                </a:cubicBezTo>
                <a:cubicBezTo>
                  <a:pt x="65" y="13"/>
                  <a:pt x="64" y="13"/>
                  <a:pt x="64" y="13"/>
                </a:cubicBezTo>
                <a:cubicBezTo>
                  <a:pt x="63" y="13"/>
                  <a:pt x="62" y="14"/>
                  <a:pt x="61" y="14"/>
                </a:cubicBezTo>
                <a:cubicBezTo>
                  <a:pt x="60" y="14"/>
                  <a:pt x="56" y="14"/>
                  <a:pt x="54" y="13"/>
                </a:cubicBezTo>
                <a:cubicBezTo>
                  <a:pt x="53" y="13"/>
                  <a:pt x="50" y="13"/>
                  <a:pt x="48" y="12"/>
                </a:cubicBezTo>
                <a:cubicBezTo>
                  <a:pt x="46" y="11"/>
                  <a:pt x="44" y="11"/>
                  <a:pt x="42" y="11"/>
                </a:cubicBezTo>
                <a:cubicBezTo>
                  <a:pt x="42" y="9"/>
                  <a:pt x="42" y="5"/>
                  <a:pt x="42" y="4"/>
                </a:cubicBezTo>
                <a:cubicBezTo>
                  <a:pt x="42" y="3"/>
                  <a:pt x="42" y="0"/>
                  <a:pt x="39" y="0"/>
                </a:cubicBezTo>
                <a:cubicBezTo>
                  <a:pt x="36" y="0"/>
                  <a:pt x="35" y="3"/>
                  <a:pt x="35" y="4"/>
                </a:cubicBezTo>
                <a:cubicBezTo>
                  <a:pt x="35" y="5"/>
                  <a:pt x="34" y="9"/>
                  <a:pt x="35" y="10"/>
                </a:cubicBezTo>
                <a:cubicBezTo>
                  <a:pt x="34" y="10"/>
                  <a:pt x="29" y="10"/>
                  <a:pt x="28" y="10"/>
                </a:cubicBezTo>
                <a:cubicBezTo>
                  <a:pt x="26" y="10"/>
                  <a:pt x="26" y="11"/>
                  <a:pt x="24" y="11"/>
                </a:cubicBezTo>
                <a:cubicBezTo>
                  <a:pt x="23" y="11"/>
                  <a:pt x="22" y="11"/>
                  <a:pt x="21" y="12"/>
                </a:cubicBezTo>
                <a:cubicBezTo>
                  <a:pt x="20" y="12"/>
                  <a:pt x="14" y="12"/>
                  <a:pt x="13" y="12"/>
                </a:cubicBezTo>
                <a:cubicBezTo>
                  <a:pt x="12" y="12"/>
                  <a:pt x="11" y="12"/>
                  <a:pt x="10" y="12"/>
                </a:cubicBezTo>
                <a:cubicBezTo>
                  <a:pt x="10" y="11"/>
                  <a:pt x="8" y="11"/>
                  <a:pt x="8" y="10"/>
                </a:cubicBezTo>
                <a:cubicBezTo>
                  <a:pt x="8" y="10"/>
                  <a:pt x="6" y="10"/>
                  <a:pt x="5" y="10"/>
                </a:cubicBezTo>
                <a:cubicBezTo>
                  <a:pt x="5" y="10"/>
                  <a:pt x="4" y="10"/>
                  <a:pt x="4" y="11"/>
                </a:cubicBezTo>
                <a:cubicBezTo>
                  <a:pt x="4" y="11"/>
                  <a:pt x="2" y="11"/>
                  <a:pt x="1" y="11"/>
                </a:cubicBezTo>
                <a:cubicBezTo>
                  <a:pt x="1" y="11"/>
                  <a:pt x="0" y="11"/>
                  <a:pt x="1" y="12"/>
                </a:cubicBezTo>
                <a:cubicBezTo>
                  <a:pt x="1" y="12"/>
                  <a:pt x="1" y="13"/>
                  <a:pt x="2" y="13"/>
                </a:cubicBezTo>
                <a:cubicBezTo>
                  <a:pt x="2" y="13"/>
                  <a:pt x="2" y="13"/>
                  <a:pt x="3" y="13"/>
                </a:cubicBezTo>
                <a:cubicBezTo>
                  <a:pt x="3" y="13"/>
                  <a:pt x="5" y="14"/>
                  <a:pt x="11" y="14"/>
                </a:cubicBezTo>
                <a:cubicBezTo>
                  <a:pt x="11" y="15"/>
                  <a:pt x="13" y="19"/>
                  <a:pt x="16" y="20"/>
                </a:cubicBezTo>
                <a:cubicBezTo>
                  <a:pt x="16" y="20"/>
                  <a:pt x="20" y="20"/>
                  <a:pt x="22" y="20"/>
                </a:cubicBezTo>
                <a:cubicBezTo>
                  <a:pt x="22" y="20"/>
                  <a:pt x="26" y="21"/>
                  <a:pt x="28" y="22"/>
                </a:cubicBezTo>
                <a:cubicBezTo>
                  <a:pt x="28" y="23"/>
                  <a:pt x="27" y="28"/>
                  <a:pt x="27" y="29"/>
                </a:cubicBezTo>
                <a:cubicBezTo>
                  <a:pt x="27" y="30"/>
                  <a:pt x="27" y="31"/>
                  <a:pt x="28" y="32"/>
                </a:cubicBezTo>
                <a:cubicBezTo>
                  <a:pt x="29" y="33"/>
                  <a:pt x="28" y="33"/>
                  <a:pt x="29" y="34"/>
                </a:cubicBezTo>
                <a:cubicBezTo>
                  <a:pt x="29" y="35"/>
                  <a:pt x="28" y="38"/>
                  <a:pt x="28" y="38"/>
                </a:cubicBezTo>
                <a:cubicBezTo>
                  <a:pt x="28" y="39"/>
                  <a:pt x="28" y="39"/>
                  <a:pt x="29" y="40"/>
                </a:cubicBezTo>
                <a:cubicBezTo>
                  <a:pt x="29" y="41"/>
                  <a:pt x="28" y="59"/>
                  <a:pt x="28" y="63"/>
                </a:cubicBezTo>
                <a:cubicBezTo>
                  <a:pt x="28" y="63"/>
                  <a:pt x="25" y="64"/>
                  <a:pt x="25" y="64"/>
                </a:cubicBezTo>
                <a:cubicBezTo>
                  <a:pt x="25" y="64"/>
                  <a:pt x="25" y="65"/>
                  <a:pt x="25" y="66"/>
                </a:cubicBezTo>
                <a:cubicBezTo>
                  <a:pt x="24" y="66"/>
                  <a:pt x="24" y="66"/>
                  <a:pt x="23" y="66"/>
                </a:cubicBezTo>
                <a:cubicBezTo>
                  <a:pt x="23" y="72"/>
                  <a:pt x="22" y="79"/>
                  <a:pt x="22" y="85"/>
                </a:cubicBezTo>
                <a:cubicBezTo>
                  <a:pt x="31" y="85"/>
                  <a:pt x="41" y="85"/>
                  <a:pt x="51" y="86"/>
                </a:cubicBezTo>
                <a:cubicBezTo>
                  <a:pt x="51" y="79"/>
                  <a:pt x="50" y="73"/>
                  <a:pt x="50" y="67"/>
                </a:cubicBezTo>
                <a:cubicBezTo>
                  <a:pt x="50" y="67"/>
                  <a:pt x="49" y="67"/>
                  <a:pt x="48" y="66"/>
                </a:cubicBezTo>
                <a:cubicBezTo>
                  <a:pt x="48" y="66"/>
                  <a:pt x="48" y="65"/>
                  <a:pt x="48" y="64"/>
                </a:cubicBezTo>
                <a:cubicBezTo>
                  <a:pt x="47" y="64"/>
                  <a:pt x="47" y="64"/>
                  <a:pt x="46" y="63"/>
                </a:cubicBezTo>
                <a:cubicBezTo>
                  <a:pt x="45" y="59"/>
                  <a:pt x="45" y="55"/>
                  <a:pt x="45" y="50"/>
                </a:cubicBezTo>
                <a:cubicBezTo>
                  <a:pt x="45" y="50"/>
                  <a:pt x="46" y="50"/>
                  <a:pt x="46" y="49"/>
                </a:cubicBezTo>
                <a:cubicBezTo>
                  <a:pt x="46" y="48"/>
                  <a:pt x="47" y="42"/>
                  <a:pt x="47" y="42"/>
                </a:cubicBezTo>
                <a:cubicBezTo>
                  <a:pt x="47" y="42"/>
                  <a:pt x="47" y="42"/>
                  <a:pt x="47" y="41"/>
                </a:cubicBezTo>
                <a:cubicBezTo>
                  <a:pt x="47" y="40"/>
                  <a:pt x="47" y="25"/>
                  <a:pt x="47" y="23"/>
                </a:cubicBezTo>
                <a:cubicBezTo>
                  <a:pt x="48" y="23"/>
                  <a:pt x="51" y="22"/>
                  <a:pt x="52" y="22"/>
                </a:cubicBezTo>
                <a:cubicBezTo>
                  <a:pt x="53" y="22"/>
                  <a:pt x="58" y="21"/>
                  <a:pt x="59" y="21"/>
                </a:cubicBezTo>
                <a:cubicBezTo>
                  <a:pt x="60" y="21"/>
                  <a:pt x="61" y="21"/>
                  <a:pt x="61" y="21"/>
                </a:cubicBezTo>
                <a:cubicBezTo>
                  <a:pt x="62" y="20"/>
                  <a:pt x="64" y="18"/>
                  <a:pt x="64" y="16"/>
                </a:cubicBezTo>
                <a:cubicBezTo>
                  <a:pt x="64" y="16"/>
                  <a:pt x="64" y="16"/>
                  <a:pt x="65" y="16"/>
                </a:cubicBezTo>
                <a:cubicBezTo>
                  <a:pt x="66" y="16"/>
                  <a:pt x="70" y="16"/>
                  <a:pt x="74" y="14"/>
                </a:cubicBezTo>
                <a:cubicBezTo>
                  <a:pt x="74" y="14"/>
                  <a:pt x="74" y="13"/>
                  <a:pt x="73" y="13"/>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0" name="Freeform 31"/>
          <p:cNvSpPr>
            <a:spLocks noEditPoints="1"/>
          </p:cNvSpPr>
          <p:nvPr/>
        </p:nvSpPr>
        <p:spPr bwMode="auto">
          <a:xfrm>
            <a:off x="4660688" y="5030022"/>
            <a:ext cx="864175" cy="1487998"/>
          </a:xfrm>
          <a:custGeom>
            <a:avLst/>
            <a:gdLst>
              <a:gd name="T0" fmla="*/ 4 w 43"/>
              <a:gd name="T1" fmla="*/ 28 h 73"/>
              <a:gd name="T2" fmla="*/ 4 w 43"/>
              <a:gd name="T3" fmla="*/ 28 h 73"/>
              <a:gd name="T4" fmla="*/ 4 w 43"/>
              <a:gd name="T5" fmla="*/ 28 h 73"/>
              <a:gd name="T6" fmla="*/ 4 w 43"/>
              <a:gd name="T7" fmla="*/ 28 h 73"/>
              <a:gd name="T8" fmla="*/ 22 w 43"/>
              <a:gd name="T9" fmla="*/ 13 h 73"/>
              <a:gd name="T10" fmla="*/ 22 w 43"/>
              <a:gd name="T11" fmla="*/ 13 h 73"/>
              <a:gd name="T12" fmla="*/ 21 w 43"/>
              <a:gd name="T13" fmla="*/ 13 h 73"/>
              <a:gd name="T14" fmla="*/ 27 w 43"/>
              <a:gd name="T15" fmla="*/ 3 h 73"/>
              <a:gd name="T16" fmla="*/ 29 w 43"/>
              <a:gd name="T17" fmla="*/ 3 h 73"/>
              <a:gd name="T18" fmla="*/ 22 w 43"/>
              <a:gd name="T19" fmla="*/ 13 h 73"/>
              <a:gd name="T20" fmla="*/ 25 w 43"/>
              <a:gd name="T21" fmla="*/ 0 h 73"/>
              <a:gd name="T22" fmla="*/ 18 w 43"/>
              <a:gd name="T23" fmla="*/ 9 h 73"/>
              <a:gd name="T24" fmla="*/ 9 w 43"/>
              <a:gd name="T25" fmla="*/ 1 h 73"/>
              <a:gd name="T26" fmla="*/ 5 w 43"/>
              <a:gd name="T27" fmla="*/ 4 h 73"/>
              <a:gd name="T28" fmla="*/ 11 w 43"/>
              <a:gd name="T29" fmla="*/ 6 h 73"/>
              <a:gd name="T30" fmla="*/ 9 w 43"/>
              <a:gd name="T31" fmla="*/ 6 h 73"/>
              <a:gd name="T32" fmla="*/ 1 w 43"/>
              <a:gd name="T33" fmla="*/ 15 h 73"/>
              <a:gd name="T34" fmla="*/ 8 w 43"/>
              <a:gd name="T35" fmla="*/ 12 h 73"/>
              <a:gd name="T36" fmla="*/ 16 w 43"/>
              <a:gd name="T37" fmla="*/ 14 h 73"/>
              <a:gd name="T38" fmla="*/ 12 w 43"/>
              <a:gd name="T39" fmla="*/ 14 h 73"/>
              <a:gd name="T40" fmla="*/ 3 w 43"/>
              <a:gd name="T41" fmla="*/ 26 h 73"/>
              <a:gd name="T42" fmla="*/ 5 w 43"/>
              <a:gd name="T43" fmla="*/ 26 h 73"/>
              <a:gd name="T44" fmla="*/ 13 w 43"/>
              <a:gd name="T45" fmla="*/ 18 h 73"/>
              <a:gd name="T46" fmla="*/ 17 w 43"/>
              <a:gd name="T47" fmla="*/ 32 h 73"/>
              <a:gd name="T48" fmla="*/ 19 w 43"/>
              <a:gd name="T49" fmla="*/ 18 h 73"/>
              <a:gd name="T50" fmla="*/ 20 w 43"/>
              <a:gd name="T51" fmla="*/ 19 h 73"/>
              <a:gd name="T52" fmla="*/ 20 w 43"/>
              <a:gd name="T53" fmla="*/ 19 h 73"/>
              <a:gd name="T54" fmla="*/ 21 w 43"/>
              <a:gd name="T55" fmla="*/ 21 h 73"/>
              <a:gd name="T56" fmla="*/ 22 w 43"/>
              <a:gd name="T57" fmla="*/ 21 h 73"/>
              <a:gd name="T58" fmla="*/ 22 w 43"/>
              <a:gd name="T59" fmla="*/ 21 h 73"/>
              <a:gd name="T60" fmla="*/ 20 w 43"/>
              <a:gd name="T61" fmla="*/ 73 h 73"/>
              <a:gd name="T62" fmla="*/ 24 w 43"/>
              <a:gd name="T63" fmla="*/ 72 h 73"/>
              <a:gd name="T64" fmla="*/ 23 w 43"/>
              <a:gd name="T65" fmla="*/ 19 h 73"/>
              <a:gd name="T66" fmla="*/ 23 w 43"/>
              <a:gd name="T67" fmla="*/ 19 h 73"/>
              <a:gd name="T68" fmla="*/ 25 w 43"/>
              <a:gd name="T69" fmla="*/ 18 h 73"/>
              <a:gd name="T70" fmla="*/ 25 w 43"/>
              <a:gd name="T71" fmla="*/ 18 h 73"/>
              <a:gd name="T72" fmla="*/ 32 w 43"/>
              <a:gd name="T73" fmla="*/ 31 h 73"/>
              <a:gd name="T74" fmla="*/ 29 w 43"/>
              <a:gd name="T75" fmla="*/ 16 h 73"/>
              <a:gd name="T76" fmla="*/ 40 w 43"/>
              <a:gd name="T77" fmla="*/ 23 h 73"/>
              <a:gd name="T78" fmla="*/ 32 w 43"/>
              <a:gd name="T79" fmla="*/ 11 h 73"/>
              <a:gd name="T80" fmla="*/ 23 w 43"/>
              <a:gd name="T81" fmla="*/ 14 h 73"/>
              <a:gd name="T82" fmla="*/ 23 w 43"/>
              <a:gd name="T83" fmla="*/ 14 h 73"/>
              <a:gd name="T84" fmla="*/ 33 w 43"/>
              <a:gd name="T85" fmla="*/ 8 h 73"/>
              <a:gd name="T86" fmla="*/ 37 w 43"/>
              <a:gd name="T87" fmla="*/ 10 h 73"/>
              <a:gd name="T88" fmla="*/ 31 w 43"/>
              <a:gd name="T89" fmla="*/ 3 h 73"/>
              <a:gd name="T90" fmla="*/ 25 w 43"/>
              <a:gd name="T9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3" h="73">
                <a:moveTo>
                  <a:pt x="4" y="28"/>
                </a:moveTo>
                <a:cubicBezTo>
                  <a:pt x="4" y="28"/>
                  <a:pt x="4" y="28"/>
                  <a:pt x="4" y="28"/>
                </a:cubicBezTo>
                <a:cubicBezTo>
                  <a:pt x="4" y="28"/>
                  <a:pt x="4" y="28"/>
                  <a:pt x="4" y="28"/>
                </a:cubicBezTo>
                <a:cubicBezTo>
                  <a:pt x="4" y="28"/>
                  <a:pt x="4" y="28"/>
                  <a:pt x="4" y="28"/>
                </a:cubicBezTo>
                <a:moveTo>
                  <a:pt x="22" y="13"/>
                </a:moveTo>
                <a:cubicBezTo>
                  <a:pt x="22" y="13"/>
                  <a:pt x="22" y="13"/>
                  <a:pt x="22" y="13"/>
                </a:cubicBezTo>
                <a:cubicBezTo>
                  <a:pt x="21" y="13"/>
                  <a:pt x="21" y="13"/>
                  <a:pt x="21" y="13"/>
                </a:cubicBezTo>
                <a:cubicBezTo>
                  <a:pt x="22" y="10"/>
                  <a:pt x="22" y="3"/>
                  <a:pt x="27" y="3"/>
                </a:cubicBezTo>
                <a:cubicBezTo>
                  <a:pt x="28" y="3"/>
                  <a:pt x="28" y="3"/>
                  <a:pt x="29" y="3"/>
                </a:cubicBezTo>
                <a:cubicBezTo>
                  <a:pt x="25" y="4"/>
                  <a:pt x="22" y="7"/>
                  <a:pt x="22" y="13"/>
                </a:cubicBezTo>
                <a:moveTo>
                  <a:pt x="25" y="0"/>
                </a:moveTo>
                <a:cubicBezTo>
                  <a:pt x="21" y="0"/>
                  <a:pt x="17" y="4"/>
                  <a:pt x="18" y="9"/>
                </a:cubicBezTo>
                <a:cubicBezTo>
                  <a:pt x="16" y="4"/>
                  <a:pt x="12" y="1"/>
                  <a:pt x="9" y="1"/>
                </a:cubicBezTo>
                <a:cubicBezTo>
                  <a:pt x="8" y="1"/>
                  <a:pt x="6" y="2"/>
                  <a:pt x="5" y="4"/>
                </a:cubicBezTo>
                <a:cubicBezTo>
                  <a:pt x="7" y="4"/>
                  <a:pt x="9" y="4"/>
                  <a:pt x="11" y="6"/>
                </a:cubicBezTo>
                <a:cubicBezTo>
                  <a:pt x="10" y="6"/>
                  <a:pt x="10" y="6"/>
                  <a:pt x="9" y="6"/>
                </a:cubicBezTo>
                <a:cubicBezTo>
                  <a:pt x="4" y="6"/>
                  <a:pt x="0" y="10"/>
                  <a:pt x="1" y="15"/>
                </a:cubicBezTo>
                <a:cubicBezTo>
                  <a:pt x="3" y="13"/>
                  <a:pt x="6" y="12"/>
                  <a:pt x="8" y="12"/>
                </a:cubicBezTo>
                <a:cubicBezTo>
                  <a:pt x="11" y="12"/>
                  <a:pt x="14" y="13"/>
                  <a:pt x="16" y="14"/>
                </a:cubicBezTo>
                <a:cubicBezTo>
                  <a:pt x="15" y="14"/>
                  <a:pt x="13" y="14"/>
                  <a:pt x="12" y="14"/>
                </a:cubicBezTo>
                <a:cubicBezTo>
                  <a:pt x="3" y="14"/>
                  <a:pt x="1" y="21"/>
                  <a:pt x="3" y="26"/>
                </a:cubicBezTo>
                <a:cubicBezTo>
                  <a:pt x="3" y="26"/>
                  <a:pt x="4" y="26"/>
                  <a:pt x="5" y="26"/>
                </a:cubicBezTo>
                <a:cubicBezTo>
                  <a:pt x="6" y="22"/>
                  <a:pt x="10" y="20"/>
                  <a:pt x="13" y="18"/>
                </a:cubicBezTo>
                <a:cubicBezTo>
                  <a:pt x="10" y="21"/>
                  <a:pt x="10" y="25"/>
                  <a:pt x="17" y="32"/>
                </a:cubicBezTo>
                <a:cubicBezTo>
                  <a:pt x="17" y="30"/>
                  <a:pt x="16" y="22"/>
                  <a:pt x="19" y="18"/>
                </a:cubicBezTo>
                <a:cubicBezTo>
                  <a:pt x="20" y="19"/>
                  <a:pt x="20" y="19"/>
                  <a:pt x="20" y="19"/>
                </a:cubicBezTo>
                <a:cubicBezTo>
                  <a:pt x="20" y="19"/>
                  <a:pt x="20" y="19"/>
                  <a:pt x="20" y="19"/>
                </a:cubicBezTo>
                <a:cubicBezTo>
                  <a:pt x="20" y="20"/>
                  <a:pt x="20" y="21"/>
                  <a:pt x="21" y="21"/>
                </a:cubicBezTo>
                <a:cubicBezTo>
                  <a:pt x="21" y="21"/>
                  <a:pt x="21" y="21"/>
                  <a:pt x="22" y="21"/>
                </a:cubicBezTo>
                <a:cubicBezTo>
                  <a:pt x="22" y="21"/>
                  <a:pt x="22" y="21"/>
                  <a:pt x="22" y="21"/>
                </a:cubicBezTo>
                <a:cubicBezTo>
                  <a:pt x="26" y="28"/>
                  <a:pt x="28" y="50"/>
                  <a:pt x="20" y="73"/>
                </a:cubicBezTo>
                <a:cubicBezTo>
                  <a:pt x="22" y="73"/>
                  <a:pt x="23" y="73"/>
                  <a:pt x="24" y="72"/>
                </a:cubicBezTo>
                <a:cubicBezTo>
                  <a:pt x="26" y="64"/>
                  <a:pt x="33" y="39"/>
                  <a:pt x="23" y="19"/>
                </a:cubicBezTo>
                <a:cubicBezTo>
                  <a:pt x="23" y="19"/>
                  <a:pt x="23" y="19"/>
                  <a:pt x="23" y="19"/>
                </a:cubicBezTo>
                <a:cubicBezTo>
                  <a:pt x="24" y="19"/>
                  <a:pt x="24" y="19"/>
                  <a:pt x="25" y="18"/>
                </a:cubicBezTo>
                <a:cubicBezTo>
                  <a:pt x="25" y="18"/>
                  <a:pt x="25" y="18"/>
                  <a:pt x="25" y="18"/>
                </a:cubicBezTo>
                <a:cubicBezTo>
                  <a:pt x="32" y="21"/>
                  <a:pt x="33" y="26"/>
                  <a:pt x="32" y="31"/>
                </a:cubicBezTo>
                <a:cubicBezTo>
                  <a:pt x="38" y="22"/>
                  <a:pt x="34" y="17"/>
                  <a:pt x="29" y="16"/>
                </a:cubicBezTo>
                <a:cubicBezTo>
                  <a:pt x="34" y="16"/>
                  <a:pt x="39" y="18"/>
                  <a:pt x="40" y="23"/>
                </a:cubicBezTo>
                <a:cubicBezTo>
                  <a:pt x="43" y="17"/>
                  <a:pt x="39" y="11"/>
                  <a:pt x="32" y="11"/>
                </a:cubicBezTo>
                <a:cubicBezTo>
                  <a:pt x="29" y="11"/>
                  <a:pt x="26" y="12"/>
                  <a:pt x="23" y="14"/>
                </a:cubicBezTo>
                <a:cubicBezTo>
                  <a:pt x="23" y="14"/>
                  <a:pt x="23" y="14"/>
                  <a:pt x="23" y="14"/>
                </a:cubicBezTo>
                <a:cubicBezTo>
                  <a:pt x="25" y="11"/>
                  <a:pt x="29" y="8"/>
                  <a:pt x="33" y="8"/>
                </a:cubicBezTo>
                <a:cubicBezTo>
                  <a:pt x="34" y="8"/>
                  <a:pt x="36" y="8"/>
                  <a:pt x="37" y="10"/>
                </a:cubicBezTo>
                <a:cubicBezTo>
                  <a:pt x="37" y="6"/>
                  <a:pt x="34" y="4"/>
                  <a:pt x="31" y="3"/>
                </a:cubicBezTo>
                <a:cubicBezTo>
                  <a:pt x="29" y="1"/>
                  <a:pt x="27" y="0"/>
                  <a:pt x="25" y="0"/>
                </a:cubicBezTo>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1" name="Freeform 32"/>
          <p:cNvSpPr>
            <a:spLocks noEditPoints="1"/>
          </p:cNvSpPr>
          <p:nvPr/>
        </p:nvSpPr>
        <p:spPr bwMode="auto">
          <a:xfrm>
            <a:off x="4359155" y="5559889"/>
            <a:ext cx="562642" cy="998553"/>
          </a:xfrm>
          <a:custGeom>
            <a:avLst/>
            <a:gdLst>
              <a:gd name="T0" fmla="*/ 20 w 28"/>
              <a:gd name="T1" fmla="*/ 0 h 49"/>
              <a:gd name="T2" fmla="*/ 19 w 28"/>
              <a:gd name="T3" fmla="*/ 2 h 49"/>
              <a:gd name="T4" fmla="*/ 23 w 28"/>
              <a:gd name="T5" fmla="*/ 1 h 49"/>
              <a:gd name="T6" fmla="*/ 20 w 28"/>
              <a:gd name="T7" fmla="*/ 0 h 49"/>
              <a:gd name="T8" fmla="*/ 11 w 28"/>
              <a:gd name="T9" fmla="*/ 12 h 49"/>
              <a:gd name="T10" fmla="*/ 11 w 28"/>
              <a:gd name="T11" fmla="*/ 12 h 49"/>
              <a:gd name="T12" fmla="*/ 12 w 28"/>
              <a:gd name="T13" fmla="*/ 12 h 49"/>
              <a:gd name="T14" fmla="*/ 12 w 28"/>
              <a:gd name="T15" fmla="*/ 12 h 49"/>
              <a:gd name="T16" fmla="*/ 12 w 28"/>
              <a:gd name="T17" fmla="*/ 12 h 49"/>
              <a:gd name="T18" fmla="*/ 11 w 28"/>
              <a:gd name="T19" fmla="*/ 12 h 49"/>
              <a:gd name="T20" fmla="*/ 11 w 28"/>
              <a:gd name="T21" fmla="*/ 12 h 49"/>
              <a:gd name="T22" fmla="*/ 15 w 28"/>
              <a:gd name="T23" fmla="*/ 11 h 49"/>
              <a:gd name="T24" fmla="*/ 15 w 28"/>
              <a:gd name="T25" fmla="*/ 11 h 49"/>
              <a:gd name="T26" fmla="*/ 15 w 28"/>
              <a:gd name="T27" fmla="*/ 11 h 49"/>
              <a:gd name="T28" fmla="*/ 15 w 28"/>
              <a:gd name="T29" fmla="*/ 11 h 49"/>
              <a:gd name="T30" fmla="*/ 13 w 28"/>
              <a:gd name="T31" fmla="*/ 10 h 49"/>
              <a:gd name="T32" fmla="*/ 12 w 28"/>
              <a:gd name="T33" fmla="*/ 9 h 49"/>
              <a:gd name="T34" fmla="*/ 13 w 28"/>
              <a:gd name="T35" fmla="*/ 10 h 49"/>
              <a:gd name="T36" fmla="*/ 13 w 28"/>
              <a:gd name="T37" fmla="*/ 10 h 49"/>
              <a:gd name="T38" fmla="*/ 11 w 28"/>
              <a:gd name="T39" fmla="*/ 7 h 49"/>
              <a:gd name="T40" fmla="*/ 11 w 28"/>
              <a:gd name="T41" fmla="*/ 4 h 49"/>
              <a:gd name="T42" fmla="*/ 11 w 28"/>
              <a:gd name="T43" fmla="*/ 7 h 49"/>
              <a:gd name="T44" fmla="*/ 17 w 28"/>
              <a:gd name="T45" fmla="*/ 0 h 49"/>
              <a:gd name="T46" fmla="*/ 12 w 28"/>
              <a:gd name="T47" fmla="*/ 2 h 49"/>
              <a:gd name="T48" fmla="*/ 8 w 28"/>
              <a:gd name="T49" fmla="*/ 6 h 49"/>
              <a:gd name="T50" fmla="*/ 5 w 28"/>
              <a:gd name="T51" fmla="*/ 5 h 49"/>
              <a:gd name="T52" fmla="*/ 1 w 28"/>
              <a:gd name="T53" fmla="*/ 12 h 49"/>
              <a:gd name="T54" fmla="*/ 5 w 28"/>
              <a:gd name="T55" fmla="*/ 9 h 49"/>
              <a:gd name="T56" fmla="*/ 7 w 28"/>
              <a:gd name="T57" fmla="*/ 9 h 49"/>
              <a:gd name="T58" fmla="*/ 3 w 28"/>
              <a:gd name="T59" fmla="*/ 20 h 49"/>
              <a:gd name="T60" fmla="*/ 9 w 28"/>
              <a:gd name="T61" fmla="*/ 12 h 49"/>
              <a:gd name="T62" fmla="*/ 13 w 28"/>
              <a:gd name="T63" fmla="*/ 22 h 49"/>
              <a:gd name="T64" fmla="*/ 15 w 28"/>
              <a:gd name="T65" fmla="*/ 22 h 49"/>
              <a:gd name="T66" fmla="*/ 11 w 28"/>
              <a:gd name="T67" fmla="*/ 13 h 49"/>
              <a:gd name="T68" fmla="*/ 11 w 28"/>
              <a:gd name="T69" fmla="*/ 14 h 49"/>
              <a:gd name="T70" fmla="*/ 12 w 28"/>
              <a:gd name="T71" fmla="*/ 14 h 49"/>
              <a:gd name="T72" fmla="*/ 12 w 28"/>
              <a:gd name="T73" fmla="*/ 14 h 49"/>
              <a:gd name="T74" fmla="*/ 13 w 28"/>
              <a:gd name="T75" fmla="*/ 14 h 49"/>
              <a:gd name="T76" fmla="*/ 13 w 28"/>
              <a:gd name="T77" fmla="*/ 15 h 49"/>
              <a:gd name="T78" fmla="*/ 14 w 28"/>
              <a:gd name="T79" fmla="*/ 15 h 49"/>
              <a:gd name="T80" fmla="*/ 26 w 28"/>
              <a:gd name="T81" fmla="*/ 49 h 49"/>
              <a:gd name="T82" fmla="*/ 28 w 28"/>
              <a:gd name="T83" fmla="*/ 48 h 49"/>
              <a:gd name="T84" fmla="*/ 14 w 28"/>
              <a:gd name="T85" fmla="*/ 14 h 49"/>
              <a:gd name="T86" fmla="*/ 14 w 28"/>
              <a:gd name="T87" fmla="*/ 13 h 49"/>
              <a:gd name="T88" fmla="*/ 14 w 28"/>
              <a:gd name="T89" fmla="*/ 13 h 49"/>
              <a:gd name="T90" fmla="*/ 19 w 28"/>
              <a:gd name="T91" fmla="*/ 21 h 49"/>
              <a:gd name="T92" fmla="*/ 17 w 28"/>
              <a:gd name="T93" fmla="*/ 11 h 49"/>
              <a:gd name="T94" fmla="*/ 18 w 28"/>
              <a:gd name="T95" fmla="*/ 11 h 49"/>
              <a:gd name="T96" fmla="*/ 22 w 28"/>
              <a:gd name="T97" fmla="*/ 16 h 49"/>
              <a:gd name="T98" fmla="*/ 20 w 28"/>
              <a:gd name="T99" fmla="*/ 8 h 49"/>
              <a:gd name="T100" fmla="*/ 17 w 28"/>
              <a:gd name="T101" fmla="*/ 9 h 49"/>
              <a:gd name="T102" fmla="*/ 25 w 28"/>
              <a:gd name="T103" fmla="*/ 6 h 49"/>
              <a:gd name="T104" fmla="*/ 28 w 28"/>
              <a:gd name="T105" fmla="*/ 7 h 49"/>
              <a:gd name="T106" fmla="*/ 22 w 28"/>
              <a:gd name="T107" fmla="*/ 2 h 49"/>
              <a:gd name="T108" fmla="*/ 13 w 28"/>
              <a:gd name="T109" fmla="*/ 9 h 49"/>
              <a:gd name="T110" fmla="*/ 19 w 28"/>
              <a:gd name="T111" fmla="*/ 2 h 49"/>
              <a:gd name="T112" fmla="*/ 18 w 28"/>
              <a:gd name="T113" fmla="*/ 0 h 49"/>
              <a:gd name="T114" fmla="*/ 17 w 28"/>
              <a:gd name="T115"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 h="49">
                <a:moveTo>
                  <a:pt x="20" y="0"/>
                </a:moveTo>
                <a:cubicBezTo>
                  <a:pt x="20" y="1"/>
                  <a:pt x="19" y="1"/>
                  <a:pt x="19" y="2"/>
                </a:cubicBezTo>
                <a:cubicBezTo>
                  <a:pt x="20" y="2"/>
                  <a:pt x="21" y="1"/>
                  <a:pt x="23" y="1"/>
                </a:cubicBezTo>
                <a:cubicBezTo>
                  <a:pt x="22" y="1"/>
                  <a:pt x="21" y="0"/>
                  <a:pt x="20" y="0"/>
                </a:cubicBezTo>
                <a:moveTo>
                  <a:pt x="11" y="12"/>
                </a:moveTo>
                <a:cubicBezTo>
                  <a:pt x="11" y="12"/>
                  <a:pt x="11" y="12"/>
                  <a:pt x="11" y="12"/>
                </a:cubicBezTo>
                <a:cubicBezTo>
                  <a:pt x="12" y="12"/>
                  <a:pt x="12" y="12"/>
                  <a:pt x="12" y="12"/>
                </a:cubicBezTo>
                <a:cubicBezTo>
                  <a:pt x="12" y="12"/>
                  <a:pt x="12" y="12"/>
                  <a:pt x="12" y="12"/>
                </a:cubicBezTo>
                <a:cubicBezTo>
                  <a:pt x="12" y="12"/>
                  <a:pt x="12" y="12"/>
                  <a:pt x="12" y="12"/>
                </a:cubicBezTo>
                <a:cubicBezTo>
                  <a:pt x="11" y="12"/>
                  <a:pt x="11" y="12"/>
                  <a:pt x="11" y="12"/>
                </a:cubicBezTo>
                <a:cubicBezTo>
                  <a:pt x="11" y="12"/>
                  <a:pt x="11" y="12"/>
                  <a:pt x="11" y="12"/>
                </a:cubicBezTo>
                <a:moveTo>
                  <a:pt x="15" y="11"/>
                </a:moveTo>
                <a:cubicBezTo>
                  <a:pt x="15" y="11"/>
                  <a:pt x="15" y="11"/>
                  <a:pt x="15" y="11"/>
                </a:cubicBezTo>
                <a:cubicBezTo>
                  <a:pt x="15" y="11"/>
                  <a:pt x="15" y="11"/>
                  <a:pt x="15" y="11"/>
                </a:cubicBezTo>
                <a:cubicBezTo>
                  <a:pt x="15" y="11"/>
                  <a:pt x="15" y="11"/>
                  <a:pt x="15" y="11"/>
                </a:cubicBezTo>
                <a:moveTo>
                  <a:pt x="13" y="10"/>
                </a:moveTo>
                <a:cubicBezTo>
                  <a:pt x="12" y="9"/>
                  <a:pt x="12" y="9"/>
                  <a:pt x="12" y="9"/>
                </a:cubicBezTo>
                <a:cubicBezTo>
                  <a:pt x="13" y="10"/>
                  <a:pt x="13" y="10"/>
                  <a:pt x="13" y="10"/>
                </a:cubicBezTo>
                <a:cubicBezTo>
                  <a:pt x="13" y="10"/>
                  <a:pt x="13" y="10"/>
                  <a:pt x="13" y="10"/>
                </a:cubicBezTo>
                <a:moveTo>
                  <a:pt x="11" y="7"/>
                </a:moveTo>
                <a:cubicBezTo>
                  <a:pt x="11" y="6"/>
                  <a:pt x="11" y="5"/>
                  <a:pt x="11" y="4"/>
                </a:cubicBezTo>
                <a:cubicBezTo>
                  <a:pt x="11" y="5"/>
                  <a:pt x="11" y="6"/>
                  <a:pt x="11" y="7"/>
                </a:cubicBezTo>
                <a:moveTo>
                  <a:pt x="17" y="0"/>
                </a:moveTo>
                <a:cubicBezTo>
                  <a:pt x="14" y="0"/>
                  <a:pt x="13" y="0"/>
                  <a:pt x="12" y="2"/>
                </a:cubicBezTo>
                <a:cubicBezTo>
                  <a:pt x="9" y="2"/>
                  <a:pt x="8" y="4"/>
                  <a:pt x="8" y="6"/>
                </a:cubicBezTo>
                <a:cubicBezTo>
                  <a:pt x="7" y="6"/>
                  <a:pt x="6" y="5"/>
                  <a:pt x="5" y="5"/>
                </a:cubicBezTo>
                <a:cubicBezTo>
                  <a:pt x="2" y="5"/>
                  <a:pt x="0" y="8"/>
                  <a:pt x="1" y="12"/>
                </a:cubicBezTo>
                <a:cubicBezTo>
                  <a:pt x="2" y="10"/>
                  <a:pt x="3" y="9"/>
                  <a:pt x="5" y="9"/>
                </a:cubicBezTo>
                <a:cubicBezTo>
                  <a:pt x="6" y="9"/>
                  <a:pt x="6" y="9"/>
                  <a:pt x="7" y="9"/>
                </a:cubicBezTo>
                <a:cubicBezTo>
                  <a:pt x="2" y="10"/>
                  <a:pt x="0" y="14"/>
                  <a:pt x="3" y="20"/>
                </a:cubicBezTo>
                <a:cubicBezTo>
                  <a:pt x="3" y="16"/>
                  <a:pt x="6" y="14"/>
                  <a:pt x="9" y="12"/>
                </a:cubicBezTo>
                <a:cubicBezTo>
                  <a:pt x="5" y="16"/>
                  <a:pt x="5" y="22"/>
                  <a:pt x="13" y="22"/>
                </a:cubicBezTo>
                <a:cubicBezTo>
                  <a:pt x="14" y="22"/>
                  <a:pt x="14" y="22"/>
                  <a:pt x="15" y="22"/>
                </a:cubicBezTo>
                <a:cubicBezTo>
                  <a:pt x="13" y="22"/>
                  <a:pt x="8" y="20"/>
                  <a:pt x="11" y="13"/>
                </a:cubicBezTo>
                <a:cubicBezTo>
                  <a:pt x="11" y="14"/>
                  <a:pt x="11" y="14"/>
                  <a:pt x="11" y="14"/>
                </a:cubicBezTo>
                <a:cubicBezTo>
                  <a:pt x="11" y="14"/>
                  <a:pt x="12" y="14"/>
                  <a:pt x="12" y="14"/>
                </a:cubicBezTo>
                <a:cubicBezTo>
                  <a:pt x="12" y="14"/>
                  <a:pt x="12" y="14"/>
                  <a:pt x="12" y="14"/>
                </a:cubicBezTo>
                <a:cubicBezTo>
                  <a:pt x="13" y="14"/>
                  <a:pt x="13" y="14"/>
                  <a:pt x="13" y="14"/>
                </a:cubicBezTo>
                <a:cubicBezTo>
                  <a:pt x="13" y="15"/>
                  <a:pt x="13" y="15"/>
                  <a:pt x="13" y="15"/>
                </a:cubicBezTo>
                <a:cubicBezTo>
                  <a:pt x="13" y="15"/>
                  <a:pt x="13" y="15"/>
                  <a:pt x="14" y="15"/>
                </a:cubicBezTo>
                <a:cubicBezTo>
                  <a:pt x="16" y="22"/>
                  <a:pt x="17" y="39"/>
                  <a:pt x="26" y="49"/>
                </a:cubicBezTo>
                <a:cubicBezTo>
                  <a:pt x="26" y="48"/>
                  <a:pt x="27" y="48"/>
                  <a:pt x="28" y="48"/>
                </a:cubicBezTo>
                <a:cubicBezTo>
                  <a:pt x="19" y="39"/>
                  <a:pt x="18" y="23"/>
                  <a:pt x="14" y="14"/>
                </a:cubicBezTo>
                <a:cubicBezTo>
                  <a:pt x="15" y="14"/>
                  <a:pt x="15" y="14"/>
                  <a:pt x="14" y="13"/>
                </a:cubicBezTo>
                <a:cubicBezTo>
                  <a:pt x="14" y="13"/>
                  <a:pt x="14" y="13"/>
                  <a:pt x="14" y="13"/>
                </a:cubicBezTo>
                <a:cubicBezTo>
                  <a:pt x="17" y="15"/>
                  <a:pt x="18" y="19"/>
                  <a:pt x="19" y="21"/>
                </a:cubicBezTo>
                <a:cubicBezTo>
                  <a:pt x="22" y="14"/>
                  <a:pt x="20" y="12"/>
                  <a:pt x="17" y="11"/>
                </a:cubicBezTo>
                <a:cubicBezTo>
                  <a:pt x="18" y="11"/>
                  <a:pt x="18" y="11"/>
                  <a:pt x="18" y="11"/>
                </a:cubicBezTo>
                <a:cubicBezTo>
                  <a:pt x="21" y="11"/>
                  <a:pt x="22" y="13"/>
                  <a:pt x="22" y="16"/>
                </a:cubicBezTo>
                <a:cubicBezTo>
                  <a:pt x="25" y="12"/>
                  <a:pt x="23" y="8"/>
                  <a:pt x="20" y="8"/>
                </a:cubicBezTo>
                <a:cubicBezTo>
                  <a:pt x="19" y="8"/>
                  <a:pt x="18" y="8"/>
                  <a:pt x="17" y="9"/>
                </a:cubicBezTo>
                <a:cubicBezTo>
                  <a:pt x="19" y="7"/>
                  <a:pt x="22" y="6"/>
                  <a:pt x="25" y="6"/>
                </a:cubicBezTo>
                <a:cubicBezTo>
                  <a:pt x="26" y="6"/>
                  <a:pt x="27" y="6"/>
                  <a:pt x="28" y="7"/>
                </a:cubicBezTo>
                <a:cubicBezTo>
                  <a:pt x="28" y="4"/>
                  <a:pt x="25" y="2"/>
                  <a:pt x="22" y="2"/>
                </a:cubicBezTo>
                <a:cubicBezTo>
                  <a:pt x="19" y="2"/>
                  <a:pt x="15" y="4"/>
                  <a:pt x="13" y="9"/>
                </a:cubicBezTo>
                <a:cubicBezTo>
                  <a:pt x="13" y="5"/>
                  <a:pt x="16" y="3"/>
                  <a:pt x="19" y="2"/>
                </a:cubicBezTo>
                <a:cubicBezTo>
                  <a:pt x="19" y="1"/>
                  <a:pt x="18" y="1"/>
                  <a:pt x="18" y="0"/>
                </a:cubicBezTo>
                <a:cubicBezTo>
                  <a:pt x="17" y="0"/>
                  <a:pt x="17" y="0"/>
                  <a:pt x="17" y="0"/>
                </a:cubicBezTo>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2" name="Freeform 33"/>
          <p:cNvSpPr/>
          <p:nvPr/>
        </p:nvSpPr>
        <p:spPr bwMode="auto">
          <a:xfrm>
            <a:off x="4720776" y="5559889"/>
            <a:ext cx="40423" cy="41515"/>
          </a:xfrm>
          <a:custGeom>
            <a:avLst/>
            <a:gdLst>
              <a:gd name="T0" fmla="*/ 0 w 2"/>
              <a:gd name="T1" fmla="*/ 0 h 2"/>
              <a:gd name="T2" fmla="*/ 1 w 2"/>
              <a:gd name="T3" fmla="*/ 2 h 2"/>
              <a:gd name="T4" fmla="*/ 1 w 2"/>
              <a:gd name="T5" fmla="*/ 2 h 2"/>
              <a:gd name="T6" fmla="*/ 2 w 2"/>
              <a:gd name="T7" fmla="*/ 0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1"/>
                  <a:pt x="1" y="1"/>
                  <a:pt x="1" y="2"/>
                </a:cubicBezTo>
                <a:cubicBezTo>
                  <a:pt x="1" y="2"/>
                  <a:pt x="1" y="2"/>
                  <a:pt x="1" y="2"/>
                </a:cubicBezTo>
                <a:cubicBezTo>
                  <a:pt x="1" y="1"/>
                  <a:pt x="2" y="1"/>
                  <a:pt x="2" y="0"/>
                </a:cubicBezTo>
                <a:cubicBezTo>
                  <a:pt x="1" y="0"/>
                  <a:pt x="0" y="0"/>
                  <a:pt x="0" y="0"/>
                </a:cubicBezTo>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3" name="Freeform 34"/>
          <p:cNvSpPr/>
          <p:nvPr/>
        </p:nvSpPr>
        <p:spPr bwMode="auto">
          <a:xfrm>
            <a:off x="4480424" y="6252540"/>
            <a:ext cx="1887856" cy="367083"/>
          </a:xfrm>
          <a:custGeom>
            <a:avLst/>
            <a:gdLst>
              <a:gd name="T0" fmla="*/ 94 w 94"/>
              <a:gd name="T1" fmla="*/ 5 h 18"/>
              <a:gd name="T2" fmla="*/ 1 w 94"/>
              <a:gd name="T3" fmla="*/ 18 h 18"/>
              <a:gd name="T4" fmla="*/ 0 w 94"/>
              <a:gd name="T5" fmla="*/ 13 h 18"/>
              <a:gd name="T6" fmla="*/ 94 w 94"/>
              <a:gd name="T7" fmla="*/ 0 h 18"/>
              <a:gd name="T8" fmla="*/ 94 w 94"/>
              <a:gd name="T9" fmla="*/ 5 h 18"/>
            </a:gdLst>
            <a:ahLst/>
            <a:cxnLst>
              <a:cxn ang="0">
                <a:pos x="T0" y="T1"/>
              </a:cxn>
              <a:cxn ang="0">
                <a:pos x="T2" y="T3"/>
              </a:cxn>
              <a:cxn ang="0">
                <a:pos x="T4" y="T5"/>
              </a:cxn>
              <a:cxn ang="0">
                <a:pos x="T6" y="T7"/>
              </a:cxn>
              <a:cxn ang="0">
                <a:pos x="T8" y="T9"/>
              </a:cxn>
            </a:cxnLst>
            <a:rect l="0" t="0" r="r" b="b"/>
            <a:pathLst>
              <a:path w="94" h="18">
                <a:moveTo>
                  <a:pt x="94" y="5"/>
                </a:moveTo>
                <a:cubicBezTo>
                  <a:pt x="63" y="8"/>
                  <a:pt x="32" y="12"/>
                  <a:pt x="1" y="18"/>
                </a:cubicBezTo>
                <a:cubicBezTo>
                  <a:pt x="1" y="16"/>
                  <a:pt x="0" y="15"/>
                  <a:pt x="0" y="13"/>
                </a:cubicBezTo>
                <a:cubicBezTo>
                  <a:pt x="31" y="7"/>
                  <a:pt x="62" y="3"/>
                  <a:pt x="94" y="0"/>
                </a:cubicBezTo>
                <a:cubicBezTo>
                  <a:pt x="94" y="2"/>
                  <a:pt x="94" y="3"/>
                  <a:pt x="94" y="5"/>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4" name="Freeform 35"/>
          <p:cNvSpPr/>
          <p:nvPr/>
        </p:nvSpPr>
        <p:spPr bwMode="auto">
          <a:xfrm>
            <a:off x="4861709" y="5886549"/>
            <a:ext cx="1044439" cy="549532"/>
          </a:xfrm>
          <a:custGeom>
            <a:avLst/>
            <a:gdLst>
              <a:gd name="T0" fmla="*/ 52 w 52"/>
              <a:gd name="T1" fmla="*/ 20 h 27"/>
              <a:gd name="T2" fmla="*/ 50 w 52"/>
              <a:gd name="T3" fmla="*/ 0 h 27"/>
              <a:gd name="T4" fmla="*/ 0 w 52"/>
              <a:gd name="T5" fmla="*/ 7 h 27"/>
              <a:gd name="T6" fmla="*/ 3 w 52"/>
              <a:gd name="T7" fmla="*/ 27 h 27"/>
              <a:gd name="T8" fmla="*/ 52 w 52"/>
              <a:gd name="T9" fmla="*/ 20 h 27"/>
            </a:gdLst>
            <a:ahLst/>
            <a:cxnLst>
              <a:cxn ang="0">
                <a:pos x="T0" y="T1"/>
              </a:cxn>
              <a:cxn ang="0">
                <a:pos x="T2" y="T3"/>
              </a:cxn>
              <a:cxn ang="0">
                <a:pos x="T4" y="T5"/>
              </a:cxn>
              <a:cxn ang="0">
                <a:pos x="T6" y="T7"/>
              </a:cxn>
              <a:cxn ang="0">
                <a:pos x="T8" y="T9"/>
              </a:cxn>
            </a:cxnLst>
            <a:rect l="0" t="0" r="r" b="b"/>
            <a:pathLst>
              <a:path w="52" h="27">
                <a:moveTo>
                  <a:pt x="52" y="20"/>
                </a:moveTo>
                <a:cubicBezTo>
                  <a:pt x="51" y="14"/>
                  <a:pt x="51" y="7"/>
                  <a:pt x="50" y="0"/>
                </a:cubicBezTo>
                <a:cubicBezTo>
                  <a:pt x="33" y="2"/>
                  <a:pt x="17" y="4"/>
                  <a:pt x="0" y="7"/>
                </a:cubicBezTo>
                <a:cubicBezTo>
                  <a:pt x="1" y="14"/>
                  <a:pt x="2" y="20"/>
                  <a:pt x="3" y="27"/>
                </a:cubicBezTo>
                <a:cubicBezTo>
                  <a:pt x="20" y="24"/>
                  <a:pt x="36" y="22"/>
                  <a:pt x="52" y="20"/>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5" name="Freeform 36"/>
          <p:cNvSpPr/>
          <p:nvPr/>
        </p:nvSpPr>
        <p:spPr bwMode="auto">
          <a:xfrm>
            <a:off x="5122819" y="5783853"/>
            <a:ext cx="502554" cy="611805"/>
          </a:xfrm>
          <a:custGeom>
            <a:avLst/>
            <a:gdLst>
              <a:gd name="T0" fmla="*/ 25 w 25"/>
              <a:gd name="T1" fmla="*/ 27 h 30"/>
              <a:gd name="T2" fmla="*/ 22 w 25"/>
              <a:gd name="T3" fmla="*/ 0 h 30"/>
              <a:gd name="T4" fmla="*/ 0 w 25"/>
              <a:gd name="T5" fmla="*/ 3 h 30"/>
              <a:gd name="T6" fmla="*/ 5 w 25"/>
              <a:gd name="T7" fmla="*/ 30 h 30"/>
              <a:gd name="T8" fmla="*/ 25 w 25"/>
              <a:gd name="T9" fmla="*/ 27 h 30"/>
            </a:gdLst>
            <a:ahLst/>
            <a:cxnLst>
              <a:cxn ang="0">
                <a:pos x="T0" y="T1"/>
              </a:cxn>
              <a:cxn ang="0">
                <a:pos x="T2" y="T3"/>
              </a:cxn>
              <a:cxn ang="0">
                <a:pos x="T4" y="T5"/>
              </a:cxn>
              <a:cxn ang="0">
                <a:pos x="T6" y="T7"/>
              </a:cxn>
              <a:cxn ang="0">
                <a:pos x="T8" y="T9"/>
              </a:cxn>
            </a:cxnLst>
            <a:rect l="0" t="0" r="r" b="b"/>
            <a:pathLst>
              <a:path w="25" h="30">
                <a:moveTo>
                  <a:pt x="25" y="27"/>
                </a:moveTo>
                <a:cubicBezTo>
                  <a:pt x="24" y="18"/>
                  <a:pt x="23" y="9"/>
                  <a:pt x="22" y="0"/>
                </a:cubicBezTo>
                <a:cubicBezTo>
                  <a:pt x="14" y="1"/>
                  <a:pt x="7" y="2"/>
                  <a:pt x="0" y="3"/>
                </a:cubicBezTo>
                <a:cubicBezTo>
                  <a:pt x="2" y="12"/>
                  <a:pt x="3" y="21"/>
                  <a:pt x="5" y="30"/>
                </a:cubicBezTo>
                <a:cubicBezTo>
                  <a:pt x="11" y="29"/>
                  <a:pt x="18" y="28"/>
                  <a:pt x="25" y="27"/>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6" name="Freeform 37"/>
          <p:cNvSpPr/>
          <p:nvPr/>
        </p:nvSpPr>
        <p:spPr bwMode="auto">
          <a:xfrm>
            <a:off x="5182907" y="5479043"/>
            <a:ext cx="220687" cy="40423"/>
          </a:xfrm>
          <a:custGeom>
            <a:avLst/>
            <a:gdLst>
              <a:gd name="T0" fmla="*/ 11 w 11"/>
              <a:gd name="T1" fmla="*/ 0 h 2"/>
              <a:gd name="T2" fmla="*/ 0 w 11"/>
              <a:gd name="T3" fmla="*/ 2 h 2"/>
              <a:gd name="T4" fmla="*/ 0 w 11"/>
              <a:gd name="T5" fmla="*/ 1 h 2"/>
              <a:gd name="T6" fmla="*/ 11 w 11"/>
              <a:gd name="T7" fmla="*/ 0 h 2"/>
            </a:gdLst>
            <a:ahLst/>
            <a:cxnLst>
              <a:cxn ang="0">
                <a:pos x="T0" y="T1"/>
              </a:cxn>
              <a:cxn ang="0">
                <a:pos x="T2" y="T3"/>
              </a:cxn>
              <a:cxn ang="0">
                <a:pos x="T4" y="T5"/>
              </a:cxn>
              <a:cxn ang="0">
                <a:pos x="T6" y="T7"/>
              </a:cxn>
            </a:cxnLst>
            <a:rect l="0" t="0" r="r" b="b"/>
            <a:pathLst>
              <a:path w="11" h="2">
                <a:moveTo>
                  <a:pt x="11" y="0"/>
                </a:moveTo>
                <a:cubicBezTo>
                  <a:pt x="8" y="1"/>
                  <a:pt x="4" y="1"/>
                  <a:pt x="0" y="2"/>
                </a:cubicBezTo>
                <a:cubicBezTo>
                  <a:pt x="0" y="1"/>
                  <a:pt x="0" y="1"/>
                  <a:pt x="0" y="1"/>
                </a:cubicBezTo>
                <a:cubicBezTo>
                  <a:pt x="4" y="1"/>
                  <a:pt x="8" y="0"/>
                  <a:pt x="11" y="0"/>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7" name="Freeform 38"/>
          <p:cNvSpPr/>
          <p:nvPr/>
        </p:nvSpPr>
        <p:spPr bwMode="auto">
          <a:xfrm>
            <a:off x="4399578" y="5845034"/>
            <a:ext cx="220687" cy="672986"/>
          </a:xfrm>
          <a:custGeom>
            <a:avLst/>
            <a:gdLst>
              <a:gd name="T0" fmla="*/ 11 w 11"/>
              <a:gd name="T1" fmla="*/ 32 h 33"/>
              <a:gd name="T2" fmla="*/ 4 w 11"/>
              <a:gd name="T3" fmla="*/ 0 h 33"/>
              <a:gd name="T4" fmla="*/ 0 w 11"/>
              <a:gd name="T5" fmla="*/ 1 h 33"/>
              <a:gd name="T6" fmla="*/ 5 w 11"/>
              <a:gd name="T7" fmla="*/ 33 h 33"/>
              <a:gd name="T8" fmla="*/ 11 w 11"/>
              <a:gd name="T9" fmla="*/ 32 h 33"/>
            </a:gdLst>
            <a:ahLst/>
            <a:cxnLst>
              <a:cxn ang="0">
                <a:pos x="T0" y="T1"/>
              </a:cxn>
              <a:cxn ang="0">
                <a:pos x="T2" y="T3"/>
              </a:cxn>
              <a:cxn ang="0">
                <a:pos x="T4" y="T5"/>
              </a:cxn>
              <a:cxn ang="0">
                <a:pos x="T6" y="T7"/>
              </a:cxn>
              <a:cxn ang="0">
                <a:pos x="T8" y="T9"/>
              </a:cxn>
            </a:cxnLst>
            <a:rect l="0" t="0" r="r" b="b"/>
            <a:pathLst>
              <a:path w="11" h="33">
                <a:moveTo>
                  <a:pt x="11" y="32"/>
                </a:moveTo>
                <a:cubicBezTo>
                  <a:pt x="8" y="21"/>
                  <a:pt x="6" y="11"/>
                  <a:pt x="4" y="0"/>
                </a:cubicBezTo>
                <a:cubicBezTo>
                  <a:pt x="3" y="0"/>
                  <a:pt x="1" y="1"/>
                  <a:pt x="0" y="1"/>
                </a:cubicBezTo>
                <a:cubicBezTo>
                  <a:pt x="2" y="12"/>
                  <a:pt x="3" y="22"/>
                  <a:pt x="5" y="33"/>
                </a:cubicBezTo>
                <a:cubicBezTo>
                  <a:pt x="7" y="33"/>
                  <a:pt x="9" y="32"/>
                  <a:pt x="11" y="32"/>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8" name="Freeform 39"/>
          <p:cNvSpPr/>
          <p:nvPr/>
        </p:nvSpPr>
        <p:spPr bwMode="auto">
          <a:xfrm>
            <a:off x="4459666" y="6273298"/>
            <a:ext cx="121269" cy="40423"/>
          </a:xfrm>
          <a:custGeom>
            <a:avLst/>
            <a:gdLst>
              <a:gd name="T0" fmla="*/ 6 w 6"/>
              <a:gd name="T1" fmla="*/ 1 h 2"/>
              <a:gd name="T2" fmla="*/ 0 w 6"/>
              <a:gd name="T3" fmla="*/ 2 h 2"/>
              <a:gd name="T4" fmla="*/ 0 w 6"/>
              <a:gd name="T5" fmla="*/ 1 h 2"/>
              <a:gd name="T6" fmla="*/ 6 w 6"/>
              <a:gd name="T7" fmla="*/ 0 h 2"/>
              <a:gd name="T8" fmla="*/ 6 w 6"/>
              <a:gd name="T9" fmla="*/ 1 h 2"/>
            </a:gdLst>
            <a:ahLst/>
            <a:cxnLst>
              <a:cxn ang="0">
                <a:pos x="T0" y="T1"/>
              </a:cxn>
              <a:cxn ang="0">
                <a:pos x="T2" y="T3"/>
              </a:cxn>
              <a:cxn ang="0">
                <a:pos x="T4" y="T5"/>
              </a:cxn>
              <a:cxn ang="0">
                <a:pos x="T6" y="T7"/>
              </a:cxn>
              <a:cxn ang="0">
                <a:pos x="T8" y="T9"/>
              </a:cxn>
            </a:cxnLst>
            <a:rect l="0" t="0" r="r" b="b"/>
            <a:pathLst>
              <a:path w="6" h="2">
                <a:moveTo>
                  <a:pt x="6" y="1"/>
                </a:moveTo>
                <a:cubicBezTo>
                  <a:pt x="4" y="1"/>
                  <a:pt x="2" y="1"/>
                  <a:pt x="0" y="2"/>
                </a:cubicBezTo>
                <a:cubicBezTo>
                  <a:pt x="0" y="1"/>
                  <a:pt x="0" y="1"/>
                  <a:pt x="0" y="1"/>
                </a:cubicBezTo>
                <a:cubicBezTo>
                  <a:pt x="2" y="1"/>
                  <a:pt x="4" y="0"/>
                  <a:pt x="6" y="0"/>
                </a:cubicBezTo>
                <a:lnTo>
                  <a:pt x="6" y="1"/>
                </a:ln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9" name="Freeform 40"/>
          <p:cNvSpPr/>
          <p:nvPr/>
        </p:nvSpPr>
        <p:spPr bwMode="auto">
          <a:xfrm>
            <a:off x="4420336" y="6070091"/>
            <a:ext cx="120176" cy="40423"/>
          </a:xfrm>
          <a:custGeom>
            <a:avLst/>
            <a:gdLst>
              <a:gd name="T0" fmla="*/ 6 w 6"/>
              <a:gd name="T1" fmla="*/ 1 h 2"/>
              <a:gd name="T2" fmla="*/ 0 w 6"/>
              <a:gd name="T3" fmla="*/ 2 h 2"/>
              <a:gd name="T4" fmla="*/ 0 w 6"/>
              <a:gd name="T5" fmla="*/ 1 h 2"/>
              <a:gd name="T6" fmla="*/ 6 w 6"/>
              <a:gd name="T7" fmla="*/ 0 h 2"/>
              <a:gd name="T8" fmla="*/ 6 w 6"/>
              <a:gd name="T9" fmla="*/ 1 h 2"/>
            </a:gdLst>
            <a:ahLst/>
            <a:cxnLst>
              <a:cxn ang="0">
                <a:pos x="T0" y="T1"/>
              </a:cxn>
              <a:cxn ang="0">
                <a:pos x="T2" y="T3"/>
              </a:cxn>
              <a:cxn ang="0">
                <a:pos x="T4" y="T5"/>
              </a:cxn>
              <a:cxn ang="0">
                <a:pos x="T6" y="T7"/>
              </a:cxn>
              <a:cxn ang="0">
                <a:pos x="T8" y="T9"/>
              </a:cxn>
            </a:cxnLst>
            <a:rect l="0" t="0" r="r" b="b"/>
            <a:pathLst>
              <a:path w="6" h="2">
                <a:moveTo>
                  <a:pt x="6" y="1"/>
                </a:moveTo>
                <a:cubicBezTo>
                  <a:pt x="4" y="1"/>
                  <a:pt x="2" y="2"/>
                  <a:pt x="0" y="2"/>
                </a:cubicBezTo>
                <a:cubicBezTo>
                  <a:pt x="0" y="1"/>
                  <a:pt x="0" y="1"/>
                  <a:pt x="0" y="1"/>
                </a:cubicBezTo>
                <a:cubicBezTo>
                  <a:pt x="2" y="1"/>
                  <a:pt x="4" y="1"/>
                  <a:pt x="6" y="0"/>
                </a:cubicBezTo>
                <a:lnTo>
                  <a:pt x="6" y="1"/>
                </a:ln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0" name="Freeform 41"/>
          <p:cNvSpPr/>
          <p:nvPr/>
        </p:nvSpPr>
        <p:spPr bwMode="auto">
          <a:xfrm>
            <a:off x="4399578" y="5865792"/>
            <a:ext cx="100511" cy="20758"/>
          </a:xfrm>
          <a:custGeom>
            <a:avLst/>
            <a:gdLst>
              <a:gd name="T0" fmla="*/ 5 w 5"/>
              <a:gd name="T1" fmla="*/ 0 h 1"/>
              <a:gd name="T2" fmla="*/ 0 w 5"/>
              <a:gd name="T3" fmla="*/ 1 h 1"/>
              <a:gd name="T4" fmla="*/ 0 w 5"/>
              <a:gd name="T5" fmla="*/ 1 h 1"/>
              <a:gd name="T6" fmla="*/ 4 w 5"/>
              <a:gd name="T7" fmla="*/ 0 h 1"/>
              <a:gd name="T8" fmla="*/ 5 w 5"/>
              <a:gd name="T9" fmla="*/ 0 h 1"/>
            </a:gdLst>
            <a:ahLst/>
            <a:cxnLst>
              <a:cxn ang="0">
                <a:pos x="T0" y="T1"/>
              </a:cxn>
              <a:cxn ang="0">
                <a:pos x="T2" y="T3"/>
              </a:cxn>
              <a:cxn ang="0">
                <a:pos x="T4" y="T5"/>
              </a:cxn>
              <a:cxn ang="0">
                <a:pos x="T6" y="T7"/>
              </a:cxn>
              <a:cxn ang="0">
                <a:pos x="T8" y="T9"/>
              </a:cxn>
            </a:cxnLst>
            <a:rect l="0" t="0" r="r" b="b"/>
            <a:pathLst>
              <a:path w="5" h="1">
                <a:moveTo>
                  <a:pt x="5" y="0"/>
                </a:moveTo>
                <a:cubicBezTo>
                  <a:pt x="3" y="1"/>
                  <a:pt x="1" y="1"/>
                  <a:pt x="0" y="1"/>
                </a:cubicBezTo>
                <a:cubicBezTo>
                  <a:pt x="0" y="1"/>
                  <a:pt x="0" y="1"/>
                  <a:pt x="0" y="1"/>
                </a:cubicBezTo>
                <a:cubicBezTo>
                  <a:pt x="1" y="0"/>
                  <a:pt x="3" y="0"/>
                  <a:pt x="4" y="0"/>
                </a:cubicBezTo>
                <a:lnTo>
                  <a:pt x="5" y="0"/>
                </a:ln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1" name="Freeform 42"/>
          <p:cNvSpPr/>
          <p:nvPr/>
        </p:nvSpPr>
        <p:spPr bwMode="auto">
          <a:xfrm>
            <a:off x="4399578" y="5804611"/>
            <a:ext cx="80846" cy="61181"/>
          </a:xfrm>
          <a:custGeom>
            <a:avLst/>
            <a:gdLst>
              <a:gd name="T0" fmla="*/ 4 w 4"/>
              <a:gd name="T1" fmla="*/ 2 h 3"/>
              <a:gd name="T2" fmla="*/ 0 w 4"/>
              <a:gd name="T3" fmla="*/ 3 h 3"/>
              <a:gd name="T4" fmla="*/ 0 w 4"/>
              <a:gd name="T5" fmla="*/ 0 h 3"/>
              <a:gd name="T6" fmla="*/ 3 w 4"/>
              <a:gd name="T7" fmla="*/ 0 h 3"/>
              <a:gd name="T8" fmla="*/ 4 w 4"/>
              <a:gd name="T9" fmla="*/ 2 h 3"/>
            </a:gdLst>
            <a:ahLst/>
            <a:cxnLst>
              <a:cxn ang="0">
                <a:pos x="T0" y="T1"/>
              </a:cxn>
              <a:cxn ang="0">
                <a:pos x="T2" y="T3"/>
              </a:cxn>
              <a:cxn ang="0">
                <a:pos x="T4" y="T5"/>
              </a:cxn>
              <a:cxn ang="0">
                <a:pos x="T6" y="T7"/>
              </a:cxn>
              <a:cxn ang="0">
                <a:pos x="T8" y="T9"/>
              </a:cxn>
            </a:cxnLst>
            <a:rect l="0" t="0" r="r" b="b"/>
            <a:pathLst>
              <a:path w="4" h="3">
                <a:moveTo>
                  <a:pt x="4" y="2"/>
                </a:moveTo>
                <a:cubicBezTo>
                  <a:pt x="2" y="3"/>
                  <a:pt x="1" y="3"/>
                  <a:pt x="0" y="3"/>
                </a:cubicBezTo>
                <a:cubicBezTo>
                  <a:pt x="0" y="2"/>
                  <a:pt x="0" y="1"/>
                  <a:pt x="0" y="0"/>
                </a:cubicBezTo>
                <a:cubicBezTo>
                  <a:pt x="1" y="0"/>
                  <a:pt x="2" y="0"/>
                  <a:pt x="3" y="0"/>
                </a:cubicBezTo>
                <a:cubicBezTo>
                  <a:pt x="3" y="1"/>
                  <a:pt x="3" y="1"/>
                  <a:pt x="4" y="2"/>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2" name="Freeform 43"/>
          <p:cNvSpPr/>
          <p:nvPr/>
        </p:nvSpPr>
        <p:spPr bwMode="auto">
          <a:xfrm>
            <a:off x="4420336" y="5804611"/>
            <a:ext cx="19665" cy="61181"/>
          </a:xfrm>
          <a:custGeom>
            <a:avLst/>
            <a:gdLst>
              <a:gd name="T0" fmla="*/ 1 w 1"/>
              <a:gd name="T1" fmla="*/ 3 h 3"/>
              <a:gd name="T2" fmla="*/ 1 w 1"/>
              <a:gd name="T3" fmla="*/ 3 h 3"/>
              <a:gd name="T4" fmla="*/ 0 w 1"/>
              <a:gd name="T5" fmla="*/ 0 h 3"/>
              <a:gd name="T6" fmla="*/ 1 w 1"/>
              <a:gd name="T7" fmla="*/ 0 h 3"/>
              <a:gd name="T8" fmla="*/ 1 w 1"/>
              <a:gd name="T9" fmla="*/ 3 h 3"/>
            </a:gdLst>
            <a:ahLst/>
            <a:cxnLst>
              <a:cxn ang="0">
                <a:pos x="T0" y="T1"/>
              </a:cxn>
              <a:cxn ang="0">
                <a:pos x="T2" y="T3"/>
              </a:cxn>
              <a:cxn ang="0">
                <a:pos x="T4" y="T5"/>
              </a:cxn>
              <a:cxn ang="0">
                <a:pos x="T6" y="T7"/>
              </a:cxn>
              <a:cxn ang="0">
                <a:pos x="T8" y="T9"/>
              </a:cxn>
            </a:cxnLst>
            <a:rect l="0" t="0" r="r" b="b"/>
            <a:pathLst>
              <a:path w="1" h="3">
                <a:moveTo>
                  <a:pt x="1" y="3"/>
                </a:moveTo>
                <a:cubicBezTo>
                  <a:pt x="1" y="3"/>
                  <a:pt x="1" y="3"/>
                  <a:pt x="1" y="3"/>
                </a:cubicBezTo>
                <a:cubicBezTo>
                  <a:pt x="0" y="2"/>
                  <a:pt x="0" y="1"/>
                  <a:pt x="0" y="0"/>
                </a:cubicBezTo>
                <a:cubicBezTo>
                  <a:pt x="1" y="0"/>
                  <a:pt x="1" y="0"/>
                  <a:pt x="1" y="0"/>
                </a:cubicBezTo>
                <a:cubicBezTo>
                  <a:pt x="1" y="1"/>
                  <a:pt x="1" y="2"/>
                  <a:pt x="1" y="3"/>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3" name="Freeform 44"/>
          <p:cNvSpPr/>
          <p:nvPr/>
        </p:nvSpPr>
        <p:spPr bwMode="auto">
          <a:xfrm>
            <a:off x="4399578" y="5804611"/>
            <a:ext cx="20758" cy="61181"/>
          </a:xfrm>
          <a:custGeom>
            <a:avLst/>
            <a:gdLst>
              <a:gd name="T0" fmla="*/ 1 w 1"/>
              <a:gd name="T1" fmla="*/ 3 h 3"/>
              <a:gd name="T2" fmla="*/ 1 w 1"/>
              <a:gd name="T3" fmla="*/ 3 h 3"/>
              <a:gd name="T4" fmla="*/ 0 w 1"/>
              <a:gd name="T5" fmla="*/ 1 h 3"/>
              <a:gd name="T6" fmla="*/ 1 w 1"/>
              <a:gd name="T7" fmla="*/ 0 h 3"/>
              <a:gd name="T8" fmla="*/ 1 w 1"/>
              <a:gd name="T9" fmla="*/ 3 h 3"/>
            </a:gdLst>
            <a:ahLst/>
            <a:cxnLst>
              <a:cxn ang="0">
                <a:pos x="T0" y="T1"/>
              </a:cxn>
              <a:cxn ang="0">
                <a:pos x="T2" y="T3"/>
              </a:cxn>
              <a:cxn ang="0">
                <a:pos x="T4" y="T5"/>
              </a:cxn>
              <a:cxn ang="0">
                <a:pos x="T6" y="T7"/>
              </a:cxn>
              <a:cxn ang="0">
                <a:pos x="T8" y="T9"/>
              </a:cxn>
            </a:cxnLst>
            <a:rect l="0" t="0" r="r" b="b"/>
            <a:pathLst>
              <a:path w="1" h="3">
                <a:moveTo>
                  <a:pt x="1" y="3"/>
                </a:moveTo>
                <a:cubicBezTo>
                  <a:pt x="1" y="3"/>
                  <a:pt x="1" y="3"/>
                  <a:pt x="1" y="3"/>
                </a:cubicBezTo>
                <a:cubicBezTo>
                  <a:pt x="1" y="2"/>
                  <a:pt x="0" y="1"/>
                  <a:pt x="0" y="1"/>
                </a:cubicBezTo>
                <a:cubicBezTo>
                  <a:pt x="1" y="0"/>
                  <a:pt x="1" y="0"/>
                  <a:pt x="1" y="0"/>
                </a:cubicBezTo>
                <a:cubicBezTo>
                  <a:pt x="1" y="1"/>
                  <a:pt x="1" y="2"/>
                  <a:pt x="1" y="3"/>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 name="Freeform 45"/>
          <p:cNvSpPr/>
          <p:nvPr/>
        </p:nvSpPr>
        <p:spPr bwMode="auto">
          <a:xfrm>
            <a:off x="4440001" y="5804611"/>
            <a:ext cx="19665" cy="61181"/>
          </a:xfrm>
          <a:custGeom>
            <a:avLst/>
            <a:gdLst>
              <a:gd name="T0" fmla="*/ 1 w 1"/>
              <a:gd name="T1" fmla="*/ 2 h 3"/>
              <a:gd name="T2" fmla="*/ 1 w 1"/>
              <a:gd name="T3" fmla="*/ 3 h 3"/>
              <a:gd name="T4" fmla="*/ 0 w 1"/>
              <a:gd name="T5" fmla="*/ 0 h 3"/>
              <a:gd name="T6" fmla="*/ 1 w 1"/>
              <a:gd name="T7" fmla="*/ 0 h 3"/>
              <a:gd name="T8" fmla="*/ 1 w 1"/>
              <a:gd name="T9" fmla="*/ 2 h 3"/>
            </a:gdLst>
            <a:ahLst/>
            <a:cxnLst>
              <a:cxn ang="0">
                <a:pos x="T0" y="T1"/>
              </a:cxn>
              <a:cxn ang="0">
                <a:pos x="T2" y="T3"/>
              </a:cxn>
              <a:cxn ang="0">
                <a:pos x="T4" y="T5"/>
              </a:cxn>
              <a:cxn ang="0">
                <a:pos x="T6" y="T7"/>
              </a:cxn>
              <a:cxn ang="0">
                <a:pos x="T8" y="T9"/>
              </a:cxn>
            </a:cxnLst>
            <a:rect l="0" t="0" r="r" b="b"/>
            <a:pathLst>
              <a:path w="1" h="3">
                <a:moveTo>
                  <a:pt x="1" y="2"/>
                </a:moveTo>
                <a:cubicBezTo>
                  <a:pt x="1" y="3"/>
                  <a:pt x="1" y="3"/>
                  <a:pt x="1" y="3"/>
                </a:cubicBezTo>
                <a:cubicBezTo>
                  <a:pt x="1" y="2"/>
                  <a:pt x="0" y="1"/>
                  <a:pt x="0" y="0"/>
                </a:cubicBezTo>
                <a:cubicBezTo>
                  <a:pt x="1" y="0"/>
                  <a:pt x="1" y="0"/>
                  <a:pt x="1" y="0"/>
                </a:cubicBezTo>
                <a:cubicBezTo>
                  <a:pt x="1" y="1"/>
                  <a:pt x="1" y="2"/>
                  <a:pt x="1" y="2"/>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5" name="Freeform 46"/>
          <p:cNvSpPr/>
          <p:nvPr/>
        </p:nvSpPr>
        <p:spPr bwMode="auto">
          <a:xfrm>
            <a:off x="4379913" y="5783853"/>
            <a:ext cx="100511" cy="41515"/>
          </a:xfrm>
          <a:custGeom>
            <a:avLst/>
            <a:gdLst>
              <a:gd name="T0" fmla="*/ 5 w 5"/>
              <a:gd name="T1" fmla="*/ 0 h 2"/>
              <a:gd name="T2" fmla="*/ 0 w 5"/>
              <a:gd name="T3" fmla="*/ 1 h 2"/>
              <a:gd name="T4" fmla="*/ 0 w 5"/>
              <a:gd name="T5" fmla="*/ 2 h 2"/>
              <a:gd name="T6" fmla="*/ 5 w 5"/>
              <a:gd name="T7" fmla="*/ 1 h 2"/>
              <a:gd name="T8" fmla="*/ 5 w 5"/>
              <a:gd name="T9" fmla="*/ 0 h 2"/>
            </a:gdLst>
            <a:ahLst/>
            <a:cxnLst>
              <a:cxn ang="0">
                <a:pos x="T0" y="T1"/>
              </a:cxn>
              <a:cxn ang="0">
                <a:pos x="T2" y="T3"/>
              </a:cxn>
              <a:cxn ang="0">
                <a:pos x="T4" y="T5"/>
              </a:cxn>
              <a:cxn ang="0">
                <a:pos x="T6" y="T7"/>
              </a:cxn>
              <a:cxn ang="0">
                <a:pos x="T8" y="T9"/>
              </a:cxn>
            </a:cxnLst>
            <a:rect l="0" t="0" r="r" b="b"/>
            <a:pathLst>
              <a:path w="5" h="2">
                <a:moveTo>
                  <a:pt x="5" y="0"/>
                </a:moveTo>
                <a:cubicBezTo>
                  <a:pt x="3" y="0"/>
                  <a:pt x="1" y="1"/>
                  <a:pt x="0" y="1"/>
                </a:cubicBezTo>
                <a:cubicBezTo>
                  <a:pt x="0" y="2"/>
                  <a:pt x="0" y="2"/>
                  <a:pt x="0" y="2"/>
                </a:cubicBezTo>
                <a:cubicBezTo>
                  <a:pt x="2" y="1"/>
                  <a:pt x="3" y="1"/>
                  <a:pt x="5" y="1"/>
                </a:cubicBezTo>
                <a:lnTo>
                  <a:pt x="5" y="0"/>
                </a:ln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6" name="Freeform 47"/>
          <p:cNvSpPr/>
          <p:nvPr/>
        </p:nvSpPr>
        <p:spPr bwMode="auto">
          <a:xfrm>
            <a:off x="4399578" y="5662585"/>
            <a:ext cx="20758" cy="80846"/>
          </a:xfrm>
          <a:custGeom>
            <a:avLst/>
            <a:gdLst>
              <a:gd name="T0" fmla="*/ 0 w 1"/>
              <a:gd name="T1" fmla="*/ 0 h 4"/>
              <a:gd name="T2" fmla="*/ 0 w 1"/>
              <a:gd name="T3" fmla="*/ 0 h 4"/>
              <a:gd name="T4" fmla="*/ 1 w 1"/>
              <a:gd name="T5" fmla="*/ 4 h 4"/>
              <a:gd name="T6" fmla="*/ 1 w 1"/>
              <a:gd name="T7" fmla="*/ 4 h 4"/>
              <a:gd name="T8" fmla="*/ 0 w 1"/>
              <a:gd name="T9" fmla="*/ 0 h 4"/>
            </a:gdLst>
            <a:ahLst/>
            <a:cxnLst>
              <a:cxn ang="0">
                <a:pos x="T0" y="T1"/>
              </a:cxn>
              <a:cxn ang="0">
                <a:pos x="T2" y="T3"/>
              </a:cxn>
              <a:cxn ang="0">
                <a:pos x="T4" y="T5"/>
              </a:cxn>
              <a:cxn ang="0">
                <a:pos x="T6" y="T7"/>
              </a:cxn>
              <a:cxn ang="0">
                <a:pos x="T8" y="T9"/>
              </a:cxn>
            </a:cxnLst>
            <a:rect l="0" t="0" r="r" b="b"/>
            <a:pathLst>
              <a:path w="1" h="4">
                <a:moveTo>
                  <a:pt x="0" y="0"/>
                </a:moveTo>
                <a:cubicBezTo>
                  <a:pt x="0" y="0"/>
                  <a:pt x="0" y="0"/>
                  <a:pt x="0" y="0"/>
                </a:cubicBezTo>
                <a:cubicBezTo>
                  <a:pt x="0" y="1"/>
                  <a:pt x="1" y="3"/>
                  <a:pt x="1" y="4"/>
                </a:cubicBezTo>
                <a:cubicBezTo>
                  <a:pt x="1" y="4"/>
                  <a:pt x="1" y="4"/>
                  <a:pt x="1" y="4"/>
                </a:cubicBezTo>
                <a:cubicBezTo>
                  <a:pt x="1" y="3"/>
                  <a:pt x="1" y="1"/>
                  <a:pt x="0" y="0"/>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7" name="Freeform 48"/>
          <p:cNvSpPr/>
          <p:nvPr/>
        </p:nvSpPr>
        <p:spPr bwMode="auto">
          <a:xfrm>
            <a:off x="4399578" y="5743431"/>
            <a:ext cx="60088" cy="61181"/>
          </a:xfrm>
          <a:custGeom>
            <a:avLst/>
            <a:gdLst>
              <a:gd name="T0" fmla="*/ 3 w 3"/>
              <a:gd name="T1" fmla="*/ 2 h 3"/>
              <a:gd name="T2" fmla="*/ 1 w 3"/>
              <a:gd name="T3" fmla="*/ 0 h 3"/>
              <a:gd name="T4" fmla="*/ 0 w 3"/>
              <a:gd name="T5" fmla="*/ 3 h 3"/>
              <a:gd name="T6" fmla="*/ 3 w 3"/>
              <a:gd name="T7" fmla="*/ 2 h 3"/>
            </a:gdLst>
            <a:ahLst/>
            <a:cxnLst>
              <a:cxn ang="0">
                <a:pos x="T0" y="T1"/>
              </a:cxn>
              <a:cxn ang="0">
                <a:pos x="T2" y="T3"/>
              </a:cxn>
              <a:cxn ang="0">
                <a:pos x="T4" y="T5"/>
              </a:cxn>
              <a:cxn ang="0">
                <a:pos x="T6" y="T7"/>
              </a:cxn>
            </a:cxnLst>
            <a:rect l="0" t="0" r="r" b="b"/>
            <a:pathLst>
              <a:path w="3" h="3">
                <a:moveTo>
                  <a:pt x="3" y="2"/>
                </a:moveTo>
                <a:cubicBezTo>
                  <a:pt x="3" y="1"/>
                  <a:pt x="2" y="0"/>
                  <a:pt x="1" y="0"/>
                </a:cubicBezTo>
                <a:cubicBezTo>
                  <a:pt x="0" y="1"/>
                  <a:pt x="0" y="2"/>
                  <a:pt x="0" y="3"/>
                </a:cubicBezTo>
                <a:cubicBezTo>
                  <a:pt x="1" y="3"/>
                  <a:pt x="2" y="3"/>
                  <a:pt x="3" y="2"/>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8" name="Freeform 49"/>
          <p:cNvSpPr/>
          <p:nvPr/>
        </p:nvSpPr>
        <p:spPr bwMode="auto">
          <a:xfrm>
            <a:off x="4641022" y="5967395"/>
            <a:ext cx="160599" cy="510202"/>
          </a:xfrm>
          <a:custGeom>
            <a:avLst/>
            <a:gdLst>
              <a:gd name="T0" fmla="*/ 8 w 8"/>
              <a:gd name="T1" fmla="*/ 24 h 25"/>
              <a:gd name="T2" fmla="*/ 4 w 8"/>
              <a:gd name="T3" fmla="*/ 0 h 25"/>
              <a:gd name="T4" fmla="*/ 0 w 8"/>
              <a:gd name="T5" fmla="*/ 0 h 25"/>
              <a:gd name="T6" fmla="*/ 4 w 8"/>
              <a:gd name="T7" fmla="*/ 25 h 25"/>
              <a:gd name="T8" fmla="*/ 8 w 8"/>
              <a:gd name="T9" fmla="*/ 24 h 25"/>
            </a:gdLst>
            <a:ahLst/>
            <a:cxnLst>
              <a:cxn ang="0">
                <a:pos x="T0" y="T1"/>
              </a:cxn>
              <a:cxn ang="0">
                <a:pos x="T2" y="T3"/>
              </a:cxn>
              <a:cxn ang="0">
                <a:pos x="T4" y="T5"/>
              </a:cxn>
              <a:cxn ang="0">
                <a:pos x="T6" y="T7"/>
              </a:cxn>
              <a:cxn ang="0">
                <a:pos x="T8" y="T9"/>
              </a:cxn>
            </a:cxnLst>
            <a:rect l="0" t="0" r="r" b="b"/>
            <a:pathLst>
              <a:path w="8" h="25">
                <a:moveTo>
                  <a:pt x="8" y="24"/>
                </a:moveTo>
                <a:cubicBezTo>
                  <a:pt x="7" y="16"/>
                  <a:pt x="5" y="8"/>
                  <a:pt x="4" y="0"/>
                </a:cubicBezTo>
                <a:cubicBezTo>
                  <a:pt x="3" y="0"/>
                  <a:pt x="1" y="0"/>
                  <a:pt x="0" y="0"/>
                </a:cubicBezTo>
                <a:cubicBezTo>
                  <a:pt x="2" y="9"/>
                  <a:pt x="3" y="17"/>
                  <a:pt x="4" y="25"/>
                </a:cubicBezTo>
                <a:cubicBezTo>
                  <a:pt x="6" y="25"/>
                  <a:pt x="7" y="24"/>
                  <a:pt x="8" y="24"/>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9" name="Freeform 50"/>
          <p:cNvSpPr/>
          <p:nvPr/>
        </p:nvSpPr>
        <p:spPr bwMode="auto">
          <a:xfrm>
            <a:off x="4681445" y="6294055"/>
            <a:ext cx="120176" cy="40423"/>
          </a:xfrm>
          <a:custGeom>
            <a:avLst/>
            <a:gdLst>
              <a:gd name="T0" fmla="*/ 6 w 6"/>
              <a:gd name="T1" fmla="*/ 1 h 2"/>
              <a:gd name="T2" fmla="*/ 0 w 6"/>
              <a:gd name="T3" fmla="*/ 2 h 2"/>
              <a:gd name="T4" fmla="*/ 0 w 6"/>
              <a:gd name="T5" fmla="*/ 1 h 2"/>
              <a:gd name="T6" fmla="*/ 5 w 6"/>
              <a:gd name="T7" fmla="*/ 0 h 2"/>
              <a:gd name="T8" fmla="*/ 6 w 6"/>
              <a:gd name="T9" fmla="*/ 1 h 2"/>
            </a:gdLst>
            <a:ahLst/>
            <a:cxnLst>
              <a:cxn ang="0">
                <a:pos x="T0" y="T1"/>
              </a:cxn>
              <a:cxn ang="0">
                <a:pos x="T2" y="T3"/>
              </a:cxn>
              <a:cxn ang="0">
                <a:pos x="T4" y="T5"/>
              </a:cxn>
              <a:cxn ang="0">
                <a:pos x="T6" y="T7"/>
              </a:cxn>
              <a:cxn ang="0">
                <a:pos x="T8" y="T9"/>
              </a:cxn>
            </a:cxnLst>
            <a:rect l="0" t="0" r="r" b="b"/>
            <a:pathLst>
              <a:path w="6" h="2">
                <a:moveTo>
                  <a:pt x="6" y="1"/>
                </a:moveTo>
                <a:cubicBezTo>
                  <a:pt x="4" y="1"/>
                  <a:pt x="2" y="1"/>
                  <a:pt x="0" y="2"/>
                </a:cubicBezTo>
                <a:cubicBezTo>
                  <a:pt x="0" y="1"/>
                  <a:pt x="0" y="1"/>
                  <a:pt x="0" y="1"/>
                </a:cubicBezTo>
                <a:cubicBezTo>
                  <a:pt x="2" y="1"/>
                  <a:pt x="4" y="0"/>
                  <a:pt x="5" y="0"/>
                </a:cubicBezTo>
                <a:lnTo>
                  <a:pt x="6" y="1"/>
                </a:ln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0" name="Freeform 51"/>
          <p:cNvSpPr/>
          <p:nvPr/>
        </p:nvSpPr>
        <p:spPr bwMode="auto">
          <a:xfrm>
            <a:off x="4660688" y="6150937"/>
            <a:ext cx="100511" cy="20758"/>
          </a:xfrm>
          <a:custGeom>
            <a:avLst/>
            <a:gdLst>
              <a:gd name="T0" fmla="*/ 5 w 5"/>
              <a:gd name="T1" fmla="*/ 0 h 1"/>
              <a:gd name="T2" fmla="*/ 0 w 5"/>
              <a:gd name="T3" fmla="*/ 1 h 1"/>
              <a:gd name="T4" fmla="*/ 0 w 5"/>
              <a:gd name="T5" fmla="*/ 0 h 1"/>
              <a:gd name="T6" fmla="*/ 5 w 5"/>
              <a:gd name="T7" fmla="*/ 0 h 1"/>
            </a:gdLst>
            <a:ahLst/>
            <a:cxnLst>
              <a:cxn ang="0">
                <a:pos x="T0" y="T1"/>
              </a:cxn>
              <a:cxn ang="0">
                <a:pos x="T2" y="T3"/>
              </a:cxn>
              <a:cxn ang="0">
                <a:pos x="T4" y="T5"/>
              </a:cxn>
              <a:cxn ang="0">
                <a:pos x="T6" y="T7"/>
              </a:cxn>
            </a:cxnLst>
            <a:rect l="0" t="0" r="r" b="b"/>
            <a:pathLst>
              <a:path w="5" h="1">
                <a:moveTo>
                  <a:pt x="5" y="0"/>
                </a:moveTo>
                <a:cubicBezTo>
                  <a:pt x="3" y="1"/>
                  <a:pt x="2" y="1"/>
                  <a:pt x="0" y="1"/>
                </a:cubicBezTo>
                <a:cubicBezTo>
                  <a:pt x="0" y="0"/>
                  <a:pt x="0" y="0"/>
                  <a:pt x="0" y="0"/>
                </a:cubicBezTo>
                <a:cubicBezTo>
                  <a:pt x="2" y="0"/>
                  <a:pt x="3" y="0"/>
                  <a:pt x="5" y="0"/>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1" name="Freeform 52"/>
          <p:cNvSpPr/>
          <p:nvPr/>
        </p:nvSpPr>
        <p:spPr bwMode="auto">
          <a:xfrm>
            <a:off x="4641022" y="5967395"/>
            <a:ext cx="79753" cy="41515"/>
          </a:xfrm>
          <a:custGeom>
            <a:avLst/>
            <a:gdLst>
              <a:gd name="T0" fmla="*/ 4 w 4"/>
              <a:gd name="T1" fmla="*/ 1 h 2"/>
              <a:gd name="T2" fmla="*/ 0 w 4"/>
              <a:gd name="T3" fmla="*/ 2 h 2"/>
              <a:gd name="T4" fmla="*/ 0 w 4"/>
              <a:gd name="T5" fmla="*/ 1 h 2"/>
              <a:gd name="T6" fmla="*/ 4 w 4"/>
              <a:gd name="T7" fmla="*/ 0 h 2"/>
              <a:gd name="T8" fmla="*/ 4 w 4"/>
              <a:gd name="T9" fmla="*/ 1 h 2"/>
            </a:gdLst>
            <a:ahLst/>
            <a:cxnLst>
              <a:cxn ang="0">
                <a:pos x="T0" y="T1"/>
              </a:cxn>
              <a:cxn ang="0">
                <a:pos x="T2" y="T3"/>
              </a:cxn>
              <a:cxn ang="0">
                <a:pos x="T4" y="T5"/>
              </a:cxn>
              <a:cxn ang="0">
                <a:pos x="T6" y="T7"/>
              </a:cxn>
              <a:cxn ang="0">
                <a:pos x="T8" y="T9"/>
              </a:cxn>
            </a:cxnLst>
            <a:rect l="0" t="0" r="r" b="b"/>
            <a:pathLst>
              <a:path w="4" h="2">
                <a:moveTo>
                  <a:pt x="4" y="1"/>
                </a:moveTo>
                <a:cubicBezTo>
                  <a:pt x="3" y="1"/>
                  <a:pt x="2" y="1"/>
                  <a:pt x="0" y="2"/>
                </a:cubicBezTo>
                <a:cubicBezTo>
                  <a:pt x="0" y="1"/>
                  <a:pt x="0" y="1"/>
                  <a:pt x="0" y="1"/>
                </a:cubicBezTo>
                <a:cubicBezTo>
                  <a:pt x="1" y="1"/>
                  <a:pt x="3" y="0"/>
                  <a:pt x="4" y="0"/>
                </a:cubicBezTo>
                <a:lnTo>
                  <a:pt x="4" y="1"/>
                </a:ln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2" name="Freeform 53"/>
          <p:cNvSpPr/>
          <p:nvPr/>
        </p:nvSpPr>
        <p:spPr bwMode="auto">
          <a:xfrm>
            <a:off x="4641022" y="5926972"/>
            <a:ext cx="60088" cy="40423"/>
          </a:xfrm>
          <a:custGeom>
            <a:avLst/>
            <a:gdLst>
              <a:gd name="T0" fmla="*/ 3 w 3"/>
              <a:gd name="T1" fmla="*/ 2 h 2"/>
              <a:gd name="T2" fmla="*/ 1 w 3"/>
              <a:gd name="T3" fmla="*/ 2 h 2"/>
              <a:gd name="T4" fmla="*/ 0 w 3"/>
              <a:gd name="T5" fmla="*/ 0 h 2"/>
              <a:gd name="T6" fmla="*/ 3 w 3"/>
              <a:gd name="T7" fmla="*/ 0 h 2"/>
              <a:gd name="T8" fmla="*/ 3 w 3"/>
              <a:gd name="T9" fmla="*/ 2 h 2"/>
            </a:gdLst>
            <a:ahLst/>
            <a:cxnLst>
              <a:cxn ang="0">
                <a:pos x="T0" y="T1"/>
              </a:cxn>
              <a:cxn ang="0">
                <a:pos x="T2" y="T3"/>
              </a:cxn>
              <a:cxn ang="0">
                <a:pos x="T4" y="T5"/>
              </a:cxn>
              <a:cxn ang="0">
                <a:pos x="T6" y="T7"/>
              </a:cxn>
              <a:cxn ang="0">
                <a:pos x="T8" y="T9"/>
              </a:cxn>
            </a:cxnLst>
            <a:rect l="0" t="0" r="r" b="b"/>
            <a:pathLst>
              <a:path w="3" h="2">
                <a:moveTo>
                  <a:pt x="3" y="2"/>
                </a:moveTo>
                <a:cubicBezTo>
                  <a:pt x="2" y="2"/>
                  <a:pt x="2" y="2"/>
                  <a:pt x="1" y="2"/>
                </a:cubicBezTo>
                <a:cubicBezTo>
                  <a:pt x="1" y="2"/>
                  <a:pt x="0" y="1"/>
                  <a:pt x="0" y="0"/>
                </a:cubicBezTo>
                <a:cubicBezTo>
                  <a:pt x="1" y="0"/>
                  <a:pt x="2" y="0"/>
                  <a:pt x="3" y="0"/>
                </a:cubicBezTo>
                <a:cubicBezTo>
                  <a:pt x="3" y="1"/>
                  <a:pt x="3" y="1"/>
                  <a:pt x="3" y="2"/>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3" name="Freeform 54"/>
          <p:cNvSpPr/>
          <p:nvPr/>
        </p:nvSpPr>
        <p:spPr bwMode="auto">
          <a:xfrm>
            <a:off x="4660688" y="5926972"/>
            <a:ext cx="20758" cy="40423"/>
          </a:xfrm>
          <a:custGeom>
            <a:avLst/>
            <a:gdLst>
              <a:gd name="T0" fmla="*/ 1 w 1"/>
              <a:gd name="T1" fmla="*/ 2 h 2"/>
              <a:gd name="T2" fmla="*/ 1 w 1"/>
              <a:gd name="T3" fmla="*/ 2 h 2"/>
              <a:gd name="T4" fmla="*/ 0 w 1"/>
              <a:gd name="T5" fmla="*/ 0 h 2"/>
              <a:gd name="T6" fmla="*/ 1 w 1"/>
              <a:gd name="T7" fmla="*/ 0 h 2"/>
              <a:gd name="T8" fmla="*/ 1 w 1"/>
              <a:gd name="T9" fmla="*/ 2 h 2"/>
            </a:gdLst>
            <a:ahLst/>
            <a:cxnLst>
              <a:cxn ang="0">
                <a:pos x="T0" y="T1"/>
              </a:cxn>
              <a:cxn ang="0">
                <a:pos x="T2" y="T3"/>
              </a:cxn>
              <a:cxn ang="0">
                <a:pos x="T4" y="T5"/>
              </a:cxn>
              <a:cxn ang="0">
                <a:pos x="T6" y="T7"/>
              </a:cxn>
              <a:cxn ang="0">
                <a:pos x="T8" y="T9"/>
              </a:cxn>
            </a:cxnLst>
            <a:rect l="0" t="0" r="r" b="b"/>
            <a:pathLst>
              <a:path w="1" h="2">
                <a:moveTo>
                  <a:pt x="1" y="2"/>
                </a:moveTo>
                <a:cubicBezTo>
                  <a:pt x="1" y="2"/>
                  <a:pt x="1" y="2"/>
                  <a:pt x="1" y="2"/>
                </a:cubicBezTo>
                <a:cubicBezTo>
                  <a:pt x="1" y="2"/>
                  <a:pt x="0" y="1"/>
                  <a:pt x="0" y="0"/>
                </a:cubicBezTo>
                <a:cubicBezTo>
                  <a:pt x="1" y="0"/>
                  <a:pt x="1" y="0"/>
                  <a:pt x="1" y="0"/>
                </a:cubicBezTo>
                <a:cubicBezTo>
                  <a:pt x="1" y="1"/>
                  <a:pt x="1" y="1"/>
                  <a:pt x="1" y="2"/>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4" name="Freeform 55"/>
          <p:cNvSpPr/>
          <p:nvPr/>
        </p:nvSpPr>
        <p:spPr bwMode="auto">
          <a:xfrm>
            <a:off x="4660688" y="5926972"/>
            <a:ext cx="0" cy="40423"/>
          </a:xfrm>
          <a:custGeom>
            <a:avLst/>
            <a:gdLst>
              <a:gd name="T0" fmla="*/ 2 h 2"/>
              <a:gd name="T1" fmla="*/ 2 h 2"/>
              <a:gd name="T2" fmla="*/ 0 h 2"/>
              <a:gd name="T3" fmla="*/ 0 h 2"/>
              <a:gd name="T4" fmla="*/ 2 h 2"/>
            </a:gdLst>
            <a:ahLst/>
            <a:cxnLst>
              <a:cxn ang="0">
                <a:pos x="0" y="T0"/>
              </a:cxn>
              <a:cxn ang="0">
                <a:pos x="0" y="T1"/>
              </a:cxn>
              <a:cxn ang="0">
                <a:pos x="0" y="T2"/>
              </a:cxn>
              <a:cxn ang="0">
                <a:pos x="0" y="T3"/>
              </a:cxn>
              <a:cxn ang="0">
                <a:pos x="0" y="T4"/>
              </a:cxn>
            </a:cxnLst>
            <a:rect l="0" t="0" r="r" b="b"/>
            <a:pathLst>
              <a:path h="2">
                <a:moveTo>
                  <a:pt x="0" y="2"/>
                </a:moveTo>
                <a:cubicBezTo>
                  <a:pt x="0" y="2"/>
                  <a:pt x="0" y="2"/>
                  <a:pt x="0" y="2"/>
                </a:cubicBezTo>
                <a:cubicBezTo>
                  <a:pt x="0" y="2"/>
                  <a:pt x="0" y="1"/>
                  <a:pt x="0" y="0"/>
                </a:cubicBezTo>
                <a:cubicBezTo>
                  <a:pt x="0" y="0"/>
                  <a:pt x="0" y="0"/>
                  <a:pt x="0" y="0"/>
                </a:cubicBezTo>
                <a:cubicBezTo>
                  <a:pt x="0" y="1"/>
                  <a:pt x="0" y="2"/>
                  <a:pt x="0" y="2"/>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5" name="Freeform 56"/>
          <p:cNvSpPr/>
          <p:nvPr/>
        </p:nvSpPr>
        <p:spPr bwMode="auto">
          <a:xfrm>
            <a:off x="4681445" y="5926972"/>
            <a:ext cx="19665" cy="40423"/>
          </a:xfrm>
          <a:custGeom>
            <a:avLst/>
            <a:gdLst>
              <a:gd name="T0" fmla="*/ 1 w 1"/>
              <a:gd name="T1" fmla="*/ 2 h 2"/>
              <a:gd name="T2" fmla="*/ 1 w 1"/>
              <a:gd name="T3" fmla="*/ 2 h 2"/>
              <a:gd name="T4" fmla="*/ 0 w 1"/>
              <a:gd name="T5" fmla="*/ 0 h 2"/>
              <a:gd name="T6" fmla="*/ 1 w 1"/>
              <a:gd name="T7" fmla="*/ 0 h 2"/>
              <a:gd name="T8" fmla="*/ 1 w 1"/>
              <a:gd name="T9" fmla="*/ 2 h 2"/>
            </a:gdLst>
            <a:ahLst/>
            <a:cxnLst>
              <a:cxn ang="0">
                <a:pos x="T0" y="T1"/>
              </a:cxn>
              <a:cxn ang="0">
                <a:pos x="T2" y="T3"/>
              </a:cxn>
              <a:cxn ang="0">
                <a:pos x="T4" y="T5"/>
              </a:cxn>
              <a:cxn ang="0">
                <a:pos x="T6" y="T7"/>
              </a:cxn>
              <a:cxn ang="0">
                <a:pos x="T8" y="T9"/>
              </a:cxn>
            </a:cxnLst>
            <a:rect l="0" t="0" r="r" b="b"/>
            <a:pathLst>
              <a:path w="1" h="2">
                <a:moveTo>
                  <a:pt x="1" y="2"/>
                </a:moveTo>
                <a:cubicBezTo>
                  <a:pt x="1" y="2"/>
                  <a:pt x="1" y="2"/>
                  <a:pt x="1" y="2"/>
                </a:cubicBezTo>
                <a:cubicBezTo>
                  <a:pt x="0" y="1"/>
                  <a:pt x="0" y="1"/>
                  <a:pt x="0" y="0"/>
                </a:cubicBezTo>
                <a:cubicBezTo>
                  <a:pt x="1" y="0"/>
                  <a:pt x="1" y="0"/>
                  <a:pt x="1" y="0"/>
                </a:cubicBezTo>
                <a:cubicBezTo>
                  <a:pt x="1" y="1"/>
                  <a:pt x="1" y="1"/>
                  <a:pt x="1" y="2"/>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6" name="Freeform 57"/>
          <p:cNvSpPr/>
          <p:nvPr/>
        </p:nvSpPr>
        <p:spPr bwMode="auto">
          <a:xfrm>
            <a:off x="4620265" y="5906214"/>
            <a:ext cx="100511" cy="20758"/>
          </a:xfrm>
          <a:custGeom>
            <a:avLst/>
            <a:gdLst>
              <a:gd name="T0" fmla="*/ 5 w 5"/>
              <a:gd name="T1" fmla="*/ 0 h 1"/>
              <a:gd name="T2" fmla="*/ 0 w 5"/>
              <a:gd name="T3" fmla="*/ 1 h 1"/>
              <a:gd name="T4" fmla="*/ 0 w 5"/>
              <a:gd name="T5" fmla="*/ 1 h 1"/>
              <a:gd name="T6" fmla="*/ 5 w 5"/>
              <a:gd name="T7" fmla="*/ 1 h 1"/>
              <a:gd name="T8" fmla="*/ 5 w 5"/>
              <a:gd name="T9" fmla="*/ 0 h 1"/>
            </a:gdLst>
            <a:ahLst/>
            <a:cxnLst>
              <a:cxn ang="0">
                <a:pos x="T0" y="T1"/>
              </a:cxn>
              <a:cxn ang="0">
                <a:pos x="T2" y="T3"/>
              </a:cxn>
              <a:cxn ang="0">
                <a:pos x="T4" y="T5"/>
              </a:cxn>
              <a:cxn ang="0">
                <a:pos x="T6" y="T7"/>
              </a:cxn>
              <a:cxn ang="0">
                <a:pos x="T8" y="T9"/>
              </a:cxn>
            </a:cxnLst>
            <a:rect l="0" t="0" r="r" b="b"/>
            <a:pathLst>
              <a:path w="5" h="1">
                <a:moveTo>
                  <a:pt x="5" y="0"/>
                </a:moveTo>
                <a:cubicBezTo>
                  <a:pt x="3" y="1"/>
                  <a:pt x="2" y="1"/>
                  <a:pt x="0" y="1"/>
                </a:cubicBezTo>
                <a:cubicBezTo>
                  <a:pt x="0" y="1"/>
                  <a:pt x="0" y="1"/>
                  <a:pt x="0" y="1"/>
                </a:cubicBezTo>
                <a:cubicBezTo>
                  <a:pt x="2" y="1"/>
                  <a:pt x="3" y="1"/>
                  <a:pt x="5" y="1"/>
                </a:cubicBezTo>
                <a:lnTo>
                  <a:pt x="5" y="0"/>
                </a:ln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7" name="Freeform 58"/>
          <p:cNvSpPr/>
          <p:nvPr/>
        </p:nvSpPr>
        <p:spPr bwMode="auto">
          <a:xfrm>
            <a:off x="4660688" y="5804611"/>
            <a:ext cx="0" cy="81938"/>
          </a:xfrm>
          <a:custGeom>
            <a:avLst/>
            <a:gdLst>
              <a:gd name="T0" fmla="*/ 0 h 4"/>
              <a:gd name="T1" fmla="*/ 0 h 4"/>
              <a:gd name="T2" fmla="*/ 4 h 4"/>
              <a:gd name="T3" fmla="*/ 4 h 4"/>
              <a:gd name="T4" fmla="*/ 0 h 4"/>
            </a:gdLst>
            <a:ahLst/>
            <a:cxnLst>
              <a:cxn ang="0">
                <a:pos x="0" y="T0"/>
              </a:cxn>
              <a:cxn ang="0">
                <a:pos x="0" y="T1"/>
              </a:cxn>
              <a:cxn ang="0">
                <a:pos x="0" y="T2"/>
              </a:cxn>
              <a:cxn ang="0">
                <a:pos x="0" y="T3"/>
              </a:cxn>
              <a:cxn ang="0">
                <a:pos x="0" y="T4"/>
              </a:cxn>
            </a:cxnLst>
            <a:rect l="0" t="0" r="r" b="b"/>
            <a:pathLst>
              <a:path h="4">
                <a:moveTo>
                  <a:pt x="0" y="0"/>
                </a:moveTo>
                <a:cubicBezTo>
                  <a:pt x="0" y="0"/>
                  <a:pt x="0" y="0"/>
                  <a:pt x="0" y="0"/>
                </a:cubicBezTo>
                <a:cubicBezTo>
                  <a:pt x="0" y="2"/>
                  <a:pt x="0" y="3"/>
                  <a:pt x="0" y="4"/>
                </a:cubicBezTo>
                <a:cubicBezTo>
                  <a:pt x="0" y="4"/>
                  <a:pt x="0" y="4"/>
                  <a:pt x="0" y="4"/>
                </a:cubicBezTo>
                <a:cubicBezTo>
                  <a:pt x="0" y="3"/>
                  <a:pt x="0" y="2"/>
                  <a:pt x="0" y="0"/>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8" name="Freeform 59"/>
          <p:cNvSpPr/>
          <p:nvPr/>
        </p:nvSpPr>
        <p:spPr bwMode="auto">
          <a:xfrm>
            <a:off x="4641022" y="5886549"/>
            <a:ext cx="60088" cy="40423"/>
          </a:xfrm>
          <a:custGeom>
            <a:avLst/>
            <a:gdLst>
              <a:gd name="T0" fmla="*/ 3 w 3"/>
              <a:gd name="T1" fmla="*/ 2 h 2"/>
              <a:gd name="T2" fmla="*/ 1 w 3"/>
              <a:gd name="T3" fmla="*/ 0 h 2"/>
              <a:gd name="T4" fmla="*/ 0 w 3"/>
              <a:gd name="T5" fmla="*/ 2 h 2"/>
              <a:gd name="T6" fmla="*/ 3 w 3"/>
              <a:gd name="T7" fmla="*/ 2 h 2"/>
            </a:gdLst>
            <a:ahLst/>
            <a:cxnLst>
              <a:cxn ang="0">
                <a:pos x="T0" y="T1"/>
              </a:cxn>
              <a:cxn ang="0">
                <a:pos x="T2" y="T3"/>
              </a:cxn>
              <a:cxn ang="0">
                <a:pos x="T4" y="T5"/>
              </a:cxn>
              <a:cxn ang="0">
                <a:pos x="T6" y="T7"/>
              </a:cxn>
            </a:cxnLst>
            <a:rect l="0" t="0" r="r" b="b"/>
            <a:pathLst>
              <a:path w="3" h="2">
                <a:moveTo>
                  <a:pt x="3" y="2"/>
                </a:moveTo>
                <a:cubicBezTo>
                  <a:pt x="3" y="1"/>
                  <a:pt x="2" y="0"/>
                  <a:pt x="1" y="0"/>
                </a:cubicBezTo>
                <a:cubicBezTo>
                  <a:pt x="1" y="0"/>
                  <a:pt x="0" y="1"/>
                  <a:pt x="0" y="2"/>
                </a:cubicBezTo>
                <a:cubicBezTo>
                  <a:pt x="1" y="2"/>
                  <a:pt x="2" y="2"/>
                  <a:pt x="3" y="2"/>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9" name="Freeform 60"/>
          <p:cNvSpPr/>
          <p:nvPr/>
        </p:nvSpPr>
        <p:spPr bwMode="auto">
          <a:xfrm>
            <a:off x="6186923" y="5601404"/>
            <a:ext cx="161691" cy="671893"/>
          </a:xfrm>
          <a:custGeom>
            <a:avLst/>
            <a:gdLst>
              <a:gd name="T0" fmla="*/ 8 w 8"/>
              <a:gd name="T1" fmla="*/ 32 h 33"/>
              <a:gd name="T2" fmla="*/ 4 w 8"/>
              <a:gd name="T3" fmla="*/ 0 h 33"/>
              <a:gd name="T4" fmla="*/ 0 w 8"/>
              <a:gd name="T5" fmla="*/ 1 h 33"/>
              <a:gd name="T6" fmla="*/ 2 w 8"/>
              <a:gd name="T7" fmla="*/ 33 h 33"/>
              <a:gd name="T8" fmla="*/ 8 w 8"/>
              <a:gd name="T9" fmla="*/ 32 h 33"/>
            </a:gdLst>
            <a:ahLst/>
            <a:cxnLst>
              <a:cxn ang="0">
                <a:pos x="T0" y="T1"/>
              </a:cxn>
              <a:cxn ang="0">
                <a:pos x="T2" y="T3"/>
              </a:cxn>
              <a:cxn ang="0">
                <a:pos x="T4" y="T5"/>
              </a:cxn>
              <a:cxn ang="0">
                <a:pos x="T6" y="T7"/>
              </a:cxn>
              <a:cxn ang="0">
                <a:pos x="T8" y="T9"/>
              </a:cxn>
            </a:cxnLst>
            <a:rect l="0" t="0" r="r" b="b"/>
            <a:pathLst>
              <a:path w="8" h="33">
                <a:moveTo>
                  <a:pt x="8" y="32"/>
                </a:moveTo>
                <a:cubicBezTo>
                  <a:pt x="6" y="22"/>
                  <a:pt x="5" y="11"/>
                  <a:pt x="4" y="0"/>
                </a:cubicBezTo>
                <a:cubicBezTo>
                  <a:pt x="3" y="0"/>
                  <a:pt x="1" y="0"/>
                  <a:pt x="0" y="1"/>
                </a:cubicBezTo>
                <a:cubicBezTo>
                  <a:pt x="1" y="11"/>
                  <a:pt x="1" y="22"/>
                  <a:pt x="2" y="33"/>
                </a:cubicBezTo>
                <a:cubicBezTo>
                  <a:pt x="4" y="33"/>
                  <a:pt x="6" y="32"/>
                  <a:pt x="8" y="32"/>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0" name="Freeform 61"/>
          <p:cNvSpPr/>
          <p:nvPr/>
        </p:nvSpPr>
        <p:spPr bwMode="auto">
          <a:xfrm>
            <a:off x="6207681" y="6028575"/>
            <a:ext cx="120176" cy="20758"/>
          </a:xfrm>
          <a:custGeom>
            <a:avLst/>
            <a:gdLst>
              <a:gd name="T0" fmla="*/ 0 w 6"/>
              <a:gd name="T1" fmla="*/ 1 h 1"/>
              <a:gd name="T2" fmla="*/ 6 w 6"/>
              <a:gd name="T3" fmla="*/ 1 h 1"/>
              <a:gd name="T4" fmla="*/ 6 w 6"/>
              <a:gd name="T5" fmla="*/ 0 h 1"/>
              <a:gd name="T6" fmla="*/ 0 w 6"/>
              <a:gd name="T7" fmla="*/ 1 h 1"/>
            </a:gdLst>
            <a:ahLst/>
            <a:cxnLst>
              <a:cxn ang="0">
                <a:pos x="T0" y="T1"/>
              </a:cxn>
              <a:cxn ang="0">
                <a:pos x="T2" y="T3"/>
              </a:cxn>
              <a:cxn ang="0">
                <a:pos x="T4" y="T5"/>
              </a:cxn>
              <a:cxn ang="0">
                <a:pos x="T6" y="T7"/>
              </a:cxn>
            </a:cxnLst>
            <a:rect l="0" t="0" r="r" b="b"/>
            <a:pathLst>
              <a:path w="6" h="1">
                <a:moveTo>
                  <a:pt x="0" y="1"/>
                </a:moveTo>
                <a:cubicBezTo>
                  <a:pt x="2" y="1"/>
                  <a:pt x="4" y="1"/>
                  <a:pt x="6" y="1"/>
                </a:cubicBezTo>
                <a:cubicBezTo>
                  <a:pt x="6" y="0"/>
                  <a:pt x="6" y="0"/>
                  <a:pt x="6" y="0"/>
                </a:cubicBezTo>
                <a:cubicBezTo>
                  <a:pt x="4" y="0"/>
                  <a:pt x="2" y="0"/>
                  <a:pt x="0" y="1"/>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1" name="Freeform 62"/>
          <p:cNvSpPr/>
          <p:nvPr/>
        </p:nvSpPr>
        <p:spPr bwMode="auto">
          <a:xfrm>
            <a:off x="6186923" y="5825369"/>
            <a:ext cx="121269" cy="40423"/>
          </a:xfrm>
          <a:custGeom>
            <a:avLst/>
            <a:gdLst>
              <a:gd name="T0" fmla="*/ 0 w 6"/>
              <a:gd name="T1" fmla="*/ 2 h 2"/>
              <a:gd name="T2" fmla="*/ 6 w 6"/>
              <a:gd name="T3" fmla="*/ 1 h 2"/>
              <a:gd name="T4" fmla="*/ 6 w 6"/>
              <a:gd name="T5" fmla="*/ 0 h 2"/>
              <a:gd name="T6" fmla="*/ 0 w 6"/>
              <a:gd name="T7" fmla="*/ 1 h 2"/>
              <a:gd name="T8" fmla="*/ 0 w 6"/>
              <a:gd name="T9" fmla="*/ 2 h 2"/>
            </a:gdLst>
            <a:ahLst/>
            <a:cxnLst>
              <a:cxn ang="0">
                <a:pos x="T0" y="T1"/>
              </a:cxn>
              <a:cxn ang="0">
                <a:pos x="T2" y="T3"/>
              </a:cxn>
              <a:cxn ang="0">
                <a:pos x="T4" y="T5"/>
              </a:cxn>
              <a:cxn ang="0">
                <a:pos x="T6" y="T7"/>
              </a:cxn>
              <a:cxn ang="0">
                <a:pos x="T8" y="T9"/>
              </a:cxn>
            </a:cxnLst>
            <a:rect l="0" t="0" r="r" b="b"/>
            <a:pathLst>
              <a:path w="6" h="2">
                <a:moveTo>
                  <a:pt x="0" y="2"/>
                </a:moveTo>
                <a:cubicBezTo>
                  <a:pt x="2" y="2"/>
                  <a:pt x="4" y="1"/>
                  <a:pt x="6" y="1"/>
                </a:cubicBezTo>
                <a:cubicBezTo>
                  <a:pt x="6" y="0"/>
                  <a:pt x="6" y="0"/>
                  <a:pt x="6" y="0"/>
                </a:cubicBezTo>
                <a:cubicBezTo>
                  <a:pt x="4" y="1"/>
                  <a:pt x="2" y="1"/>
                  <a:pt x="0" y="1"/>
                </a:cubicBezTo>
                <a:lnTo>
                  <a:pt x="0" y="2"/>
                </a:ln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2" name="Freeform 63"/>
          <p:cNvSpPr/>
          <p:nvPr/>
        </p:nvSpPr>
        <p:spPr bwMode="auto">
          <a:xfrm>
            <a:off x="6186923" y="5621070"/>
            <a:ext cx="100511" cy="20758"/>
          </a:xfrm>
          <a:custGeom>
            <a:avLst/>
            <a:gdLst>
              <a:gd name="T0" fmla="*/ 0 w 5"/>
              <a:gd name="T1" fmla="*/ 1 h 1"/>
              <a:gd name="T2" fmla="*/ 5 w 5"/>
              <a:gd name="T3" fmla="*/ 0 h 1"/>
              <a:gd name="T4" fmla="*/ 5 w 5"/>
              <a:gd name="T5" fmla="*/ 0 h 1"/>
              <a:gd name="T6" fmla="*/ 0 w 5"/>
              <a:gd name="T7" fmla="*/ 0 h 1"/>
              <a:gd name="T8" fmla="*/ 0 w 5"/>
              <a:gd name="T9" fmla="*/ 1 h 1"/>
            </a:gdLst>
            <a:ahLst/>
            <a:cxnLst>
              <a:cxn ang="0">
                <a:pos x="T0" y="T1"/>
              </a:cxn>
              <a:cxn ang="0">
                <a:pos x="T2" y="T3"/>
              </a:cxn>
              <a:cxn ang="0">
                <a:pos x="T4" y="T5"/>
              </a:cxn>
              <a:cxn ang="0">
                <a:pos x="T6" y="T7"/>
              </a:cxn>
              <a:cxn ang="0">
                <a:pos x="T8" y="T9"/>
              </a:cxn>
            </a:cxnLst>
            <a:rect l="0" t="0" r="r" b="b"/>
            <a:pathLst>
              <a:path w="5" h="1">
                <a:moveTo>
                  <a:pt x="0" y="1"/>
                </a:moveTo>
                <a:cubicBezTo>
                  <a:pt x="1" y="1"/>
                  <a:pt x="3" y="1"/>
                  <a:pt x="5" y="0"/>
                </a:cubicBezTo>
                <a:cubicBezTo>
                  <a:pt x="5" y="0"/>
                  <a:pt x="5" y="0"/>
                  <a:pt x="5" y="0"/>
                </a:cubicBezTo>
                <a:cubicBezTo>
                  <a:pt x="3" y="0"/>
                  <a:pt x="1" y="0"/>
                  <a:pt x="0" y="0"/>
                </a:cubicBezTo>
                <a:lnTo>
                  <a:pt x="0" y="1"/>
                </a:ln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3" name="Freeform 64"/>
          <p:cNvSpPr/>
          <p:nvPr/>
        </p:nvSpPr>
        <p:spPr bwMode="auto">
          <a:xfrm>
            <a:off x="6186923" y="5559889"/>
            <a:ext cx="80846" cy="61181"/>
          </a:xfrm>
          <a:custGeom>
            <a:avLst/>
            <a:gdLst>
              <a:gd name="T0" fmla="*/ 0 w 4"/>
              <a:gd name="T1" fmla="*/ 3 h 3"/>
              <a:gd name="T2" fmla="*/ 4 w 4"/>
              <a:gd name="T3" fmla="*/ 2 h 3"/>
              <a:gd name="T4" fmla="*/ 3 w 4"/>
              <a:gd name="T5" fmla="*/ 0 h 3"/>
              <a:gd name="T6" fmla="*/ 0 w 4"/>
              <a:gd name="T7" fmla="*/ 0 h 3"/>
              <a:gd name="T8" fmla="*/ 0 w 4"/>
              <a:gd name="T9" fmla="*/ 3 h 3"/>
            </a:gdLst>
            <a:ahLst/>
            <a:cxnLst>
              <a:cxn ang="0">
                <a:pos x="T0" y="T1"/>
              </a:cxn>
              <a:cxn ang="0">
                <a:pos x="T2" y="T3"/>
              </a:cxn>
              <a:cxn ang="0">
                <a:pos x="T4" y="T5"/>
              </a:cxn>
              <a:cxn ang="0">
                <a:pos x="T6" y="T7"/>
              </a:cxn>
              <a:cxn ang="0">
                <a:pos x="T8" y="T9"/>
              </a:cxn>
            </a:cxnLst>
            <a:rect l="0" t="0" r="r" b="b"/>
            <a:pathLst>
              <a:path w="4" h="3">
                <a:moveTo>
                  <a:pt x="0" y="3"/>
                </a:moveTo>
                <a:cubicBezTo>
                  <a:pt x="1" y="2"/>
                  <a:pt x="3" y="2"/>
                  <a:pt x="4" y="2"/>
                </a:cubicBezTo>
                <a:cubicBezTo>
                  <a:pt x="4" y="1"/>
                  <a:pt x="4" y="0"/>
                  <a:pt x="3" y="0"/>
                </a:cubicBezTo>
                <a:cubicBezTo>
                  <a:pt x="2" y="0"/>
                  <a:pt x="1" y="0"/>
                  <a:pt x="0" y="0"/>
                </a:cubicBezTo>
                <a:cubicBezTo>
                  <a:pt x="0" y="1"/>
                  <a:pt x="0" y="2"/>
                  <a:pt x="0" y="3"/>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4" name="Freeform 65"/>
          <p:cNvSpPr/>
          <p:nvPr/>
        </p:nvSpPr>
        <p:spPr bwMode="auto">
          <a:xfrm>
            <a:off x="6207681" y="5559889"/>
            <a:ext cx="19665" cy="41515"/>
          </a:xfrm>
          <a:custGeom>
            <a:avLst/>
            <a:gdLst>
              <a:gd name="T0" fmla="*/ 1 w 1"/>
              <a:gd name="T1" fmla="*/ 2 h 2"/>
              <a:gd name="T2" fmla="*/ 1 w 1"/>
              <a:gd name="T3" fmla="*/ 2 h 2"/>
              <a:gd name="T4" fmla="*/ 1 w 1"/>
              <a:gd name="T5" fmla="*/ 0 h 2"/>
              <a:gd name="T6" fmla="*/ 0 w 1"/>
              <a:gd name="T7" fmla="*/ 0 h 2"/>
              <a:gd name="T8" fmla="*/ 1 w 1"/>
              <a:gd name="T9" fmla="*/ 2 h 2"/>
            </a:gdLst>
            <a:ahLst/>
            <a:cxnLst>
              <a:cxn ang="0">
                <a:pos x="T0" y="T1"/>
              </a:cxn>
              <a:cxn ang="0">
                <a:pos x="T2" y="T3"/>
              </a:cxn>
              <a:cxn ang="0">
                <a:pos x="T4" y="T5"/>
              </a:cxn>
              <a:cxn ang="0">
                <a:pos x="T6" y="T7"/>
              </a:cxn>
              <a:cxn ang="0">
                <a:pos x="T8" y="T9"/>
              </a:cxn>
            </a:cxnLst>
            <a:rect l="0" t="0" r="r" b="b"/>
            <a:pathLst>
              <a:path w="1" h="2">
                <a:moveTo>
                  <a:pt x="1" y="2"/>
                </a:moveTo>
                <a:cubicBezTo>
                  <a:pt x="1" y="2"/>
                  <a:pt x="1" y="2"/>
                  <a:pt x="1" y="2"/>
                </a:cubicBezTo>
                <a:cubicBezTo>
                  <a:pt x="1" y="2"/>
                  <a:pt x="1" y="1"/>
                  <a:pt x="1" y="0"/>
                </a:cubicBezTo>
                <a:cubicBezTo>
                  <a:pt x="0" y="0"/>
                  <a:pt x="0" y="0"/>
                  <a:pt x="0" y="0"/>
                </a:cubicBezTo>
                <a:cubicBezTo>
                  <a:pt x="0" y="1"/>
                  <a:pt x="0" y="2"/>
                  <a:pt x="1" y="2"/>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5" name="Freeform 66"/>
          <p:cNvSpPr/>
          <p:nvPr/>
        </p:nvSpPr>
        <p:spPr bwMode="auto">
          <a:xfrm>
            <a:off x="6227346" y="5559889"/>
            <a:ext cx="20758" cy="41515"/>
          </a:xfrm>
          <a:custGeom>
            <a:avLst/>
            <a:gdLst>
              <a:gd name="T0" fmla="*/ 1 w 1"/>
              <a:gd name="T1" fmla="*/ 2 h 2"/>
              <a:gd name="T2" fmla="*/ 1 w 1"/>
              <a:gd name="T3" fmla="*/ 2 h 2"/>
              <a:gd name="T4" fmla="*/ 1 w 1"/>
              <a:gd name="T5" fmla="*/ 0 h 2"/>
              <a:gd name="T6" fmla="*/ 0 w 1"/>
              <a:gd name="T7" fmla="*/ 0 h 2"/>
              <a:gd name="T8" fmla="*/ 1 w 1"/>
              <a:gd name="T9" fmla="*/ 2 h 2"/>
            </a:gdLst>
            <a:ahLst/>
            <a:cxnLst>
              <a:cxn ang="0">
                <a:pos x="T0" y="T1"/>
              </a:cxn>
              <a:cxn ang="0">
                <a:pos x="T2" y="T3"/>
              </a:cxn>
              <a:cxn ang="0">
                <a:pos x="T4" y="T5"/>
              </a:cxn>
              <a:cxn ang="0">
                <a:pos x="T6" y="T7"/>
              </a:cxn>
              <a:cxn ang="0">
                <a:pos x="T8" y="T9"/>
              </a:cxn>
            </a:cxnLst>
            <a:rect l="0" t="0" r="r" b="b"/>
            <a:pathLst>
              <a:path w="1" h="2">
                <a:moveTo>
                  <a:pt x="1" y="2"/>
                </a:moveTo>
                <a:cubicBezTo>
                  <a:pt x="1" y="2"/>
                  <a:pt x="1" y="2"/>
                  <a:pt x="1" y="2"/>
                </a:cubicBezTo>
                <a:cubicBezTo>
                  <a:pt x="1" y="1"/>
                  <a:pt x="1" y="1"/>
                  <a:pt x="1" y="0"/>
                </a:cubicBezTo>
                <a:cubicBezTo>
                  <a:pt x="0" y="0"/>
                  <a:pt x="0" y="0"/>
                  <a:pt x="0" y="0"/>
                </a:cubicBezTo>
                <a:cubicBezTo>
                  <a:pt x="1" y="1"/>
                  <a:pt x="1" y="2"/>
                  <a:pt x="1" y="2"/>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6" name="Freeform 67"/>
          <p:cNvSpPr/>
          <p:nvPr/>
        </p:nvSpPr>
        <p:spPr bwMode="auto">
          <a:xfrm>
            <a:off x="6207681" y="5559889"/>
            <a:ext cx="0" cy="61181"/>
          </a:xfrm>
          <a:custGeom>
            <a:avLst/>
            <a:gdLst>
              <a:gd name="T0" fmla="*/ 3 h 3"/>
              <a:gd name="T1" fmla="*/ 2 h 3"/>
              <a:gd name="T2" fmla="*/ 0 h 3"/>
              <a:gd name="T3" fmla="*/ 0 h 3"/>
              <a:gd name="T4" fmla="*/ 3 h 3"/>
            </a:gdLst>
            <a:ahLst/>
            <a:cxnLst>
              <a:cxn ang="0">
                <a:pos x="0" y="T0"/>
              </a:cxn>
              <a:cxn ang="0">
                <a:pos x="0" y="T1"/>
              </a:cxn>
              <a:cxn ang="0">
                <a:pos x="0" y="T2"/>
              </a:cxn>
              <a:cxn ang="0">
                <a:pos x="0" y="T3"/>
              </a:cxn>
              <a:cxn ang="0">
                <a:pos x="0" y="T4"/>
              </a:cxn>
            </a:cxnLst>
            <a:rect l="0" t="0" r="r" b="b"/>
            <a:pathLst>
              <a:path h="3">
                <a:moveTo>
                  <a:pt x="0" y="3"/>
                </a:moveTo>
                <a:cubicBezTo>
                  <a:pt x="0" y="2"/>
                  <a:pt x="0" y="2"/>
                  <a:pt x="0" y="2"/>
                </a:cubicBezTo>
                <a:cubicBezTo>
                  <a:pt x="0" y="2"/>
                  <a:pt x="0" y="1"/>
                  <a:pt x="0" y="0"/>
                </a:cubicBezTo>
                <a:cubicBezTo>
                  <a:pt x="0" y="0"/>
                  <a:pt x="0" y="0"/>
                  <a:pt x="0" y="0"/>
                </a:cubicBezTo>
                <a:cubicBezTo>
                  <a:pt x="0" y="1"/>
                  <a:pt x="0" y="2"/>
                  <a:pt x="0" y="3"/>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7" name="Freeform 68"/>
          <p:cNvSpPr/>
          <p:nvPr/>
        </p:nvSpPr>
        <p:spPr bwMode="auto">
          <a:xfrm>
            <a:off x="6167258" y="5540224"/>
            <a:ext cx="120176" cy="19665"/>
          </a:xfrm>
          <a:custGeom>
            <a:avLst/>
            <a:gdLst>
              <a:gd name="T0" fmla="*/ 0 w 6"/>
              <a:gd name="T1" fmla="*/ 1 h 1"/>
              <a:gd name="T2" fmla="*/ 6 w 6"/>
              <a:gd name="T3" fmla="*/ 0 h 1"/>
              <a:gd name="T4" fmla="*/ 6 w 6"/>
              <a:gd name="T5" fmla="*/ 1 h 1"/>
              <a:gd name="T6" fmla="*/ 0 w 6"/>
              <a:gd name="T7" fmla="*/ 1 h 1"/>
            </a:gdLst>
            <a:ahLst/>
            <a:cxnLst>
              <a:cxn ang="0">
                <a:pos x="T0" y="T1"/>
              </a:cxn>
              <a:cxn ang="0">
                <a:pos x="T2" y="T3"/>
              </a:cxn>
              <a:cxn ang="0">
                <a:pos x="T4" y="T5"/>
              </a:cxn>
              <a:cxn ang="0">
                <a:pos x="T6" y="T7"/>
              </a:cxn>
            </a:cxnLst>
            <a:rect l="0" t="0" r="r" b="b"/>
            <a:pathLst>
              <a:path w="6" h="1">
                <a:moveTo>
                  <a:pt x="0" y="1"/>
                </a:moveTo>
                <a:cubicBezTo>
                  <a:pt x="2" y="0"/>
                  <a:pt x="4" y="0"/>
                  <a:pt x="6" y="0"/>
                </a:cubicBezTo>
                <a:cubicBezTo>
                  <a:pt x="6" y="1"/>
                  <a:pt x="6" y="1"/>
                  <a:pt x="6" y="1"/>
                </a:cubicBezTo>
                <a:cubicBezTo>
                  <a:pt x="4" y="1"/>
                  <a:pt x="2" y="1"/>
                  <a:pt x="0" y="1"/>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8" name="Freeform 69"/>
          <p:cNvSpPr/>
          <p:nvPr/>
        </p:nvSpPr>
        <p:spPr bwMode="auto">
          <a:xfrm>
            <a:off x="6207681" y="5417863"/>
            <a:ext cx="19665" cy="80846"/>
          </a:xfrm>
          <a:custGeom>
            <a:avLst/>
            <a:gdLst>
              <a:gd name="T0" fmla="*/ 0 w 1"/>
              <a:gd name="T1" fmla="*/ 0 h 4"/>
              <a:gd name="T2" fmla="*/ 0 w 1"/>
              <a:gd name="T3" fmla="*/ 0 h 4"/>
              <a:gd name="T4" fmla="*/ 1 w 1"/>
              <a:gd name="T5" fmla="*/ 4 h 4"/>
              <a:gd name="T6" fmla="*/ 0 w 1"/>
              <a:gd name="T7" fmla="*/ 4 h 4"/>
              <a:gd name="T8" fmla="*/ 0 w 1"/>
              <a:gd name="T9" fmla="*/ 0 h 4"/>
            </a:gdLst>
            <a:ahLst/>
            <a:cxnLst>
              <a:cxn ang="0">
                <a:pos x="T0" y="T1"/>
              </a:cxn>
              <a:cxn ang="0">
                <a:pos x="T2" y="T3"/>
              </a:cxn>
              <a:cxn ang="0">
                <a:pos x="T4" y="T5"/>
              </a:cxn>
              <a:cxn ang="0">
                <a:pos x="T6" y="T7"/>
              </a:cxn>
              <a:cxn ang="0">
                <a:pos x="T8" y="T9"/>
              </a:cxn>
            </a:cxnLst>
            <a:rect l="0" t="0" r="r" b="b"/>
            <a:pathLst>
              <a:path w="1" h="4">
                <a:moveTo>
                  <a:pt x="0" y="0"/>
                </a:moveTo>
                <a:cubicBezTo>
                  <a:pt x="0" y="0"/>
                  <a:pt x="0" y="0"/>
                  <a:pt x="0" y="0"/>
                </a:cubicBezTo>
                <a:cubicBezTo>
                  <a:pt x="0" y="1"/>
                  <a:pt x="1" y="2"/>
                  <a:pt x="1" y="4"/>
                </a:cubicBezTo>
                <a:cubicBezTo>
                  <a:pt x="0" y="4"/>
                  <a:pt x="0" y="4"/>
                  <a:pt x="0" y="4"/>
                </a:cubicBezTo>
                <a:cubicBezTo>
                  <a:pt x="0" y="2"/>
                  <a:pt x="0" y="1"/>
                  <a:pt x="0" y="0"/>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9" name="Freeform 70"/>
          <p:cNvSpPr/>
          <p:nvPr/>
        </p:nvSpPr>
        <p:spPr bwMode="auto">
          <a:xfrm>
            <a:off x="6186923" y="5498709"/>
            <a:ext cx="61181" cy="41515"/>
          </a:xfrm>
          <a:custGeom>
            <a:avLst/>
            <a:gdLst>
              <a:gd name="T0" fmla="*/ 0 w 3"/>
              <a:gd name="T1" fmla="*/ 2 h 2"/>
              <a:gd name="T2" fmla="*/ 2 w 3"/>
              <a:gd name="T3" fmla="*/ 0 h 2"/>
              <a:gd name="T4" fmla="*/ 3 w 3"/>
              <a:gd name="T5" fmla="*/ 2 h 2"/>
              <a:gd name="T6" fmla="*/ 0 w 3"/>
              <a:gd name="T7" fmla="*/ 2 h 2"/>
            </a:gdLst>
            <a:ahLst/>
            <a:cxnLst>
              <a:cxn ang="0">
                <a:pos x="T0" y="T1"/>
              </a:cxn>
              <a:cxn ang="0">
                <a:pos x="T2" y="T3"/>
              </a:cxn>
              <a:cxn ang="0">
                <a:pos x="T4" y="T5"/>
              </a:cxn>
              <a:cxn ang="0">
                <a:pos x="T6" y="T7"/>
              </a:cxn>
            </a:cxnLst>
            <a:rect l="0" t="0" r="r" b="b"/>
            <a:pathLst>
              <a:path w="3" h="2">
                <a:moveTo>
                  <a:pt x="0" y="2"/>
                </a:moveTo>
                <a:cubicBezTo>
                  <a:pt x="0" y="1"/>
                  <a:pt x="1" y="0"/>
                  <a:pt x="2" y="0"/>
                </a:cubicBezTo>
                <a:cubicBezTo>
                  <a:pt x="2" y="0"/>
                  <a:pt x="3" y="1"/>
                  <a:pt x="3" y="2"/>
                </a:cubicBezTo>
                <a:cubicBezTo>
                  <a:pt x="2" y="2"/>
                  <a:pt x="1" y="2"/>
                  <a:pt x="0" y="2"/>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0" name="Freeform 71"/>
          <p:cNvSpPr/>
          <p:nvPr/>
        </p:nvSpPr>
        <p:spPr bwMode="auto">
          <a:xfrm>
            <a:off x="5986994" y="5783853"/>
            <a:ext cx="139841" cy="510202"/>
          </a:xfrm>
          <a:custGeom>
            <a:avLst/>
            <a:gdLst>
              <a:gd name="T0" fmla="*/ 7 w 7"/>
              <a:gd name="T1" fmla="*/ 24 h 25"/>
              <a:gd name="T2" fmla="*/ 4 w 7"/>
              <a:gd name="T3" fmla="*/ 0 h 25"/>
              <a:gd name="T4" fmla="*/ 0 w 7"/>
              <a:gd name="T5" fmla="*/ 0 h 25"/>
              <a:gd name="T6" fmla="*/ 2 w 7"/>
              <a:gd name="T7" fmla="*/ 25 h 25"/>
              <a:gd name="T8" fmla="*/ 7 w 7"/>
              <a:gd name="T9" fmla="*/ 24 h 25"/>
            </a:gdLst>
            <a:ahLst/>
            <a:cxnLst>
              <a:cxn ang="0">
                <a:pos x="T0" y="T1"/>
              </a:cxn>
              <a:cxn ang="0">
                <a:pos x="T2" y="T3"/>
              </a:cxn>
              <a:cxn ang="0">
                <a:pos x="T4" y="T5"/>
              </a:cxn>
              <a:cxn ang="0">
                <a:pos x="T6" y="T7"/>
              </a:cxn>
              <a:cxn ang="0">
                <a:pos x="T8" y="T9"/>
              </a:cxn>
            </a:cxnLst>
            <a:rect l="0" t="0" r="r" b="b"/>
            <a:pathLst>
              <a:path w="7" h="25">
                <a:moveTo>
                  <a:pt x="7" y="24"/>
                </a:moveTo>
                <a:cubicBezTo>
                  <a:pt x="6" y="16"/>
                  <a:pt x="5" y="8"/>
                  <a:pt x="4" y="0"/>
                </a:cubicBezTo>
                <a:cubicBezTo>
                  <a:pt x="3" y="0"/>
                  <a:pt x="1" y="0"/>
                  <a:pt x="0" y="0"/>
                </a:cubicBezTo>
                <a:cubicBezTo>
                  <a:pt x="1" y="8"/>
                  <a:pt x="2" y="17"/>
                  <a:pt x="2" y="25"/>
                </a:cubicBezTo>
                <a:cubicBezTo>
                  <a:pt x="4" y="25"/>
                  <a:pt x="5" y="24"/>
                  <a:pt x="7" y="24"/>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1" name="Freeform 72"/>
          <p:cNvSpPr/>
          <p:nvPr/>
        </p:nvSpPr>
        <p:spPr bwMode="auto">
          <a:xfrm>
            <a:off x="6006659" y="6110514"/>
            <a:ext cx="100511" cy="40423"/>
          </a:xfrm>
          <a:custGeom>
            <a:avLst/>
            <a:gdLst>
              <a:gd name="T0" fmla="*/ 0 w 5"/>
              <a:gd name="T1" fmla="*/ 2 h 2"/>
              <a:gd name="T2" fmla="*/ 5 w 5"/>
              <a:gd name="T3" fmla="*/ 1 h 2"/>
              <a:gd name="T4" fmla="*/ 5 w 5"/>
              <a:gd name="T5" fmla="*/ 0 h 2"/>
              <a:gd name="T6" fmla="*/ 0 w 5"/>
              <a:gd name="T7" fmla="*/ 1 h 2"/>
              <a:gd name="T8" fmla="*/ 0 w 5"/>
              <a:gd name="T9" fmla="*/ 2 h 2"/>
            </a:gdLst>
            <a:ahLst/>
            <a:cxnLst>
              <a:cxn ang="0">
                <a:pos x="T0" y="T1"/>
              </a:cxn>
              <a:cxn ang="0">
                <a:pos x="T2" y="T3"/>
              </a:cxn>
              <a:cxn ang="0">
                <a:pos x="T4" y="T5"/>
              </a:cxn>
              <a:cxn ang="0">
                <a:pos x="T6" y="T7"/>
              </a:cxn>
              <a:cxn ang="0">
                <a:pos x="T8" y="T9"/>
              </a:cxn>
            </a:cxnLst>
            <a:rect l="0" t="0" r="r" b="b"/>
            <a:pathLst>
              <a:path w="5" h="2">
                <a:moveTo>
                  <a:pt x="0" y="2"/>
                </a:moveTo>
                <a:cubicBezTo>
                  <a:pt x="2" y="1"/>
                  <a:pt x="4" y="1"/>
                  <a:pt x="5" y="1"/>
                </a:cubicBezTo>
                <a:cubicBezTo>
                  <a:pt x="5" y="0"/>
                  <a:pt x="5" y="0"/>
                  <a:pt x="5" y="0"/>
                </a:cubicBezTo>
                <a:cubicBezTo>
                  <a:pt x="3" y="1"/>
                  <a:pt x="2" y="1"/>
                  <a:pt x="0" y="1"/>
                </a:cubicBezTo>
                <a:lnTo>
                  <a:pt x="0" y="2"/>
                </a:ln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2" name="Freeform 73"/>
          <p:cNvSpPr/>
          <p:nvPr/>
        </p:nvSpPr>
        <p:spPr bwMode="auto">
          <a:xfrm>
            <a:off x="6006659" y="5967395"/>
            <a:ext cx="80846" cy="20758"/>
          </a:xfrm>
          <a:custGeom>
            <a:avLst/>
            <a:gdLst>
              <a:gd name="T0" fmla="*/ 0 w 4"/>
              <a:gd name="T1" fmla="*/ 1 h 1"/>
              <a:gd name="T2" fmla="*/ 4 w 4"/>
              <a:gd name="T3" fmla="*/ 0 h 1"/>
              <a:gd name="T4" fmla="*/ 4 w 4"/>
              <a:gd name="T5" fmla="*/ 0 h 1"/>
              <a:gd name="T6" fmla="*/ 0 w 4"/>
              <a:gd name="T7" fmla="*/ 0 h 1"/>
              <a:gd name="T8" fmla="*/ 0 w 4"/>
              <a:gd name="T9" fmla="*/ 1 h 1"/>
            </a:gdLst>
            <a:ahLst/>
            <a:cxnLst>
              <a:cxn ang="0">
                <a:pos x="T0" y="T1"/>
              </a:cxn>
              <a:cxn ang="0">
                <a:pos x="T2" y="T3"/>
              </a:cxn>
              <a:cxn ang="0">
                <a:pos x="T4" y="T5"/>
              </a:cxn>
              <a:cxn ang="0">
                <a:pos x="T6" y="T7"/>
              </a:cxn>
              <a:cxn ang="0">
                <a:pos x="T8" y="T9"/>
              </a:cxn>
            </a:cxnLst>
            <a:rect l="0" t="0" r="r" b="b"/>
            <a:pathLst>
              <a:path w="4" h="1">
                <a:moveTo>
                  <a:pt x="0" y="1"/>
                </a:moveTo>
                <a:cubicBezTo>
                  <a:pt x="1" y="1"/>
                  <a:pt x="3" y="1"/>
                  <a:pt x="4" y="0"/>
                </a:cubicBezTo>
                <a:cubicBezTo>
                  <a:pt x="4" y="0"/>
                  <a:pt x="4" y="0"/>
                  <a:pt x="4" y="0"/>
                </a:cubicBezTo>
                <a:cubicBezTo>
                  <a:pt x="3" y="0"/>
                  <a:pt x="1" y="0"/>
                  <a:pt x="0" y="0"/>
                </a:cubicBezTo>
                <a:lnTo>
                  <a:pt x="0" y="1"/>
                </a:ln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3" name="Freeform 74"/>
          <p:cNvSpPr/>
          <p:nvPr/>
        </p:nvSpPr>
        <p:spPr bwMode="auto">
          <a:xfrm>
            <a:off x="5986994" y="5783853"/>
            <a:ext cx="79753" cy="20758"/>
          </a:xfrm>
          <a:custGeom>
            <a:avLst/>
            <a:gdLst>
              <a:gd name="T0" fmla="*/ 0 w 4"/>
              <a:gd name="T1" fmla="*/ 1 h 1"/>
              <a:gd name="T2" fmla="*/ 4 w 4"/>
              <a:gd name="T3" fmla="*/ 1 h 1"/>
              <a:gd name="T4" fmla="*/ 4 w 4"/>
              <a:gd name="T5" fmla="*/ 0 h 1"/>
              <a:gd name="T6" fmla="*/ 0 w 4"/>
              <a:gd name="T7" fmla="*/ 0 h 1"/>
              <a:gd name="T8" fmla="*/ 0 w 4"/>
              <a:gd name="T9" fmla="*/ 1 h 1"/>
            </a:gdLst>
            <a:ahLst/>
            <a:cxnLst>
              <a:cxn ang="0">
                <a:pos x="T0" y="T1"/>
              </a:cxn>
              <a:cxn ang="0">
                <a:pos x="T2" y="T3"/>
              </a:cxn>
              <a:cxn ang="0">
                <a:pos x="T4" y="T5"/>
              </a:cxn>
              <a:cxn ang="0">
                <a:pos x="T6" y="T7"/>
              </a:cxn>
              <a:cxn ang="0">
                <a:pos x="T8" y="T9"/>
              </a:cxn>
            </a:cxnLst>
            <a:rect l="0" t="0" r="r" b="b"/>
            <a:pathLst>
              <a:path w="4" h="1">
                <a:moveTo>
                  <a:pt x="0" y="1"/>
                </a:moveTo>
                <a:cubicBezTo>
                  <a:pt x="1" y="1"/>
                  <a:pt x="3" y="1"/>
                  <a:pt x="4" y="1"/>
                </a:cubicBezTo>
                <a:cubicBezTo>
                  <a:pt x="4" y="0"/>
                  <a:pt x="4" y="0"/>
                  <a:pt x="4" y="0"/>
                </a:cubicBezTo>
                <a:cubicBezTo>
                  <a:pt x="3" y="0"/>
                  <a:pt x="1" y="0"/>
                  <a:pt x="0" y="0"/>
                </a:cubicBezTo>
                <a:lnTo>
                  <a:pt x="0" y="1"/>
                </a:ln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4" name="Freeform 75"/>
          <p:cNvSpPr/>
          <p:nvPr/>
        </p:nvSpPr>
        <p:spPr bwMode="auto">
          <a:xfrm>
            <a:off x="5986994" y="5743431"/>
            <a:ext cx="60088" cy="40423"/>
          </a:xfrm>
          <a:custGeom>
            <a:avLst/>
            <a:gdLst>
              <a:gd name="T0" fmla="*/ 1 w 3"/>
              <a:gd name="T1" fmla="*/ 2 h 2"/>
              <a:gd name="T2" fmla="*/ 3 w 3"/>
              <a:gd name="T3" fmla="*/ 2 h 2"/>
              <a:gd name="T4" fmla="*/ 3 w 3"/>
              <a:gd name="T5" fmla="*/ 0 h 2"/>
              <a:gd name="T6" fmla="*/ 0 w 3"/>
              <a:gd name="T7" fmla="*/ 0 h 2"/>
              <a:gd name="T8" fmla="*/ 1 w 3"/>
              <a:gd name="T9" fmla="*/ 2 h 2"/>
            </a:gdLst>
            <a:ahLst/>
            <a:cxnLst>
              <a:cxn ang="0">
                <a:pos x="T0" y="T1"/>
              </a:cxn>
              <a:cxn ang="0">
                <a:pos x="T2" y="T3"/>
              </a:cxn>
              <a:cxn ang="0">
                <a:pos x="T4" y="T5"/>
              </a:cxn>
              <a:cxn ang="0">
                <a:pos x="T6" y="T7"/>
              </a:cxn>
              <a:cxn ang="0">
                <a:pos x="T8" y="T9"/>
              </a:cxn>
            </a:cxnLst>
            <a:rect l="0" t="0" r="r" b="b"/>
            <a:pathLst>
              <a:path w="3" h="2">
                <a:moveTo>
                  <a:pt x="1" y="2"/>
                </a:moveTo>
                <a:cubicBezTo>
                  <a:pt x="2" y="2"/>
                  <a:pt x="2" y="2"/>
                  <a:pt x="3" y="2"/>
                </a:cubicBezTo>
                <a:cubicBezTo>
                  <a:pt x="3" y="1"/>
                  <a:pt x="3" y="0"/>
                  <a:pt x="3" y="0"/>
                </a:cubicBezTo>
                <a:cubicBezTo>
                  <a:pt x="2" y="0"/>
                  <a:pt x="1" y="0"/>
                  <a:pt x="0" y="0"/>
                </a:cubicBezTo>
                <a:cubicBezTo>
                  <a:pt x="1" y="1"/>
                  <a:pt x="1" y="1"/>
                  <a:pt x="1" y="2"/>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5" name="Freeform 76"/>
          <p:cNvSpPr/>
          <p:nvPr/>
        </p:nvSpPr>
        <p:spPr bwMode="auto">
          <a:xfrm>
            <a:off x="6006659" y="5743431"/>
            <a:ext cx="19665" cy="40423"/>
          </a:xfrm>
          <a:custGeom>
            <a:avLst/>
            <a:gdLst>
              <a:gd name="T0" fmla="*/ 1 w 1"/>
              <a:gd name="T1" fmla="*/ 2 h 2"/>
              <a:gd name="T2" fmla="*/ 1 w 1"/>
              <a:gd name="T3" fmla="*/ 2 h 2"/>
              <a:gd name="T4" fmla="*/ 1 w 1"/>
              <a:gd name="T5" fmla="*/ 0 h 2"/>
              <a:gd name="T6" fmla="*/ 0 w 1"/>
              <a:gd name="T7" fmla="*/ 0 h 2"/>
              <a:gd name="T8" fmla="*/ 1 w 1"/>
              <a:gd name="T9" fmla="*/ 2 h 2"/>
            </a:gdLst>
            <a:ahLst/>
            <a:cxnLst>
              <a:cxn ang="0">
                <a:pos x="T0" y="T1"/>
              </a:cxn>
              <a:cxn ang="0">
                <a:pos x="T2" y="T3"/>
              </a:cxn>
              <a:cxn ang="0">
                <a:pos x="T4" y="T5"/>
              </a:cxn>
              <a:cxn ang="0">
                <a:pos x="T6" y="T7"/>
              </a:cxn>
              <a:cxn ang="0">
                <a:pos x="T8" y="T9"/>
              </a:cxn>
            </a:cxnLst>
            <a:rect l="0" t="0" r="r" b="b"/>
            <a:pathLst>
              <a:path w="1" h="2">
                <a:moveTo>
                  <a:pt x="1" y="2"/>
                </a:moveTo>
                <a:cubicBezTo>
                  <a:pt x="1" y="2"/>
                  <a:pt x="1" y="2"/>
                  <a:pt x="1" y="2"/>
                </a:cubicBezTo>
                <a:cubicBezTo>
                  <a:pt x="1" y="1"/>
                  <a:pt x="1" y="1"/>
                  <a:pt x="1" y="0"/>
                </a:cubicBezTo>
                <a:cubicBezTo>
                  <a:pt x="0" y="0"/>
                  <a:pt x="0" y="0"/>
                  <a:pt x="0" y="0"/>
                </a:cubicBezTo>
                <a:cubicBezTo>
                  <a:pt x="0" y="1"/>
                  <a:pt x="1" y="1"/>
                  <a:pt x="1" y="2"/>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6" name="Freeform 77"/>
          <p:cNvSpPr/>
          <p:nvPr/>
        </p:nvSpPr>
        <p:spPr bwMode="auto">
          <a:xfrm>
            <a:off x="6026324" y="5743431"/>
            <a:ext cx="20758" cy="40423"/>
          </a:xfrm>
          <a:custGeom>
            <a:avLst/>
            <a:gdLst>
              <a:gd name="T0" fmla="*/ 1 w 1"/>
              <a:gd name="T1" fmla="*/ 2 h 2"/>
              <a:gd name="T2" fmla="*/ 1 w 1"/>
              <a:gd name="T3" fmla="*/ 2 h 2"/>
              <a:gd name="T4" fmla="*/ 1 w 1"/>
              <a:gd name="T5" fmla="*/ 0 h 2"/>
              <a:gd name="T6" fmla="*/ 0 w 1"/>
              <a:gd name="T7" fmla="*/ 0 h 2"/>
              <a:gd name="T8" fmla="*/ 1 w 1"/>
              <a:gd name="T9" fmla="*/ 2 h 2"/>
            </a:gdLst>
            <a:ahLst/>
            <a:cxnLst>
              <a:cxn ang="0">
                <a:pos x="T0" y="T1"/>
              </a:cxn>
              <a:cxn ang="0">
                <a:pos x="T2" y="T3"/>
              </a:cxn>
              <a:cxn ang="0">
                <a:pos x="T4" y="T5"/>
              </a:cxn>
              <a:cxn ang="0">
                <a:pos x="T6" y="T7"/>
              </a:cxn>
              <a:cxn ang="0">
                <a:pos x="T8" y="T9"/>
              </a:cxn>
            </a:cxnLst>
            <a:rect l="0" t="0" r="r" b="b"/>
            <a:pathLst>
              <a:path w="1" h="2">
                <a:moveTo>
                  <a:pt x="1" y="2"/>
                </a:moveTo>
                <a:cubicBezTo>
                  <a:pt x="1" y="2"/>
                  <a:pt x="1" y="2"/>
                  <a:pt x="1" y="2"/>
                </a:cubicBezTo>
                <a:cubicBezTo>
                  <a:pt x="1" y="1"/>
                  <a:pt x="1" y="1"/>
                  <a:pt x="1" y="0"/>
                </a:cubicBezTo>
                <a:cubicBezTo>
                  <a:pt x="0" y="0"/>
                  <a:pt x="0" y="0"/>
                  <a:pt x="0" y="0"/>
                </a:cubicBezTo>
                <a:cubicBezTo>
                  <a:pt x="0" y="1"/>
                  <a:pt x="0" y="1"/>
                  <a:pt x="1" y="2"/>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7" name="Freeform 78"/>
          <p:cNvSpPr/>
          <p:nvPr/>
        </p:nvSpPr>
        <p:spPr bwMode="auto">
          <a:xfrm>
            <a:off x="6006659" y="5743431"/>
            <a:ext cx="0" cy="40423"/>
          </a:xfrm>
          <a:custGeom>
            <a:avLst/>
            <a:gdLst>
              <a:gd name="T0" fmla="*/ 2 h 2"/>
              <a:gd name="T1" fmla="*/ 2 h 2"/>
              <a:gd name="T2" fmla="*/ 0 h 2"/>
              <a:gd name="T3" fmla="*/ 0 h 2"/>
              <a:gd name="T4" fmla="*/ 2 h 2"/>
            </a:gdLst>
            <a:ahLst/>
            <a:cxnLst>
              <a:cxn ang="0">
                <a:pos x="0" y="T0"/>
              </a:cxn>
              <a:cxn ang="0">
                <a:pos x="0" y="T1"/>
              </a:cxn>
              <a:cxn ang="0">
                <a:pos x="0" y="T2"/>
              </a:cxn>
              <a:cxn ang="0">
                <a:pos x="0" y="T3"/>
              </a:cxn>
              <a:cxn ang="0">
                <a:pos x="0" y="T4"/>
              </a:cxn>
            </a:cxnLst>
            <a:rect l="0" t="0" r="r" b="b"/>
            <a:pathLst>
              <a:path h="2">
                <a:moveTo>
                  <a:pt x="0" y="2"/>
                </a:moveTo>
                <a:cubicBezTo>
                  <a:pt x="0" y="2"/>
                  <a:pt x="0" y="2"/>
                  <a:pt x="0" y="2"/>
                </a:cubicBezTo>
                <a:cubicBezTo>
                  <a:pt x="0" y="1"/>
                  <a:pt x="0" y="1"/>
                  <a:pt x="0" y="0"/>
                </a:cubicBezTo>
                <a:cubicBezTo>
                  <a:pt x="0" y="0"/>
                  <a:pt x="0" y="0"/>
                  <a:pt x="0" y="0"/>
                </a:cubicBezTo>
                <a:cubicBezTo>
                  <a:pt x="0" y="1"/>
                  <a:pt x="0" y="1"/>
                  <a:pt x="0" y="2"/>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8" name="Freeform 79"/>
          <p:cNvSpPr/>
          <p:nvPr/>
        </p:nvSpPr>
        <p:spPr bwMode="auto">
          <a:xfrm>
            <a:off x="5986994" y="5723765"/>
            <a:ext cx="79753" cy="19665"/>
          </a:xfrm>
          <a:custGeom>
            <a:avLst/>
            <a:gdLst>
              <a:gd name="T0" fmla="*/ 0 w 4"/>
              <a:gd name="T1" fmla="*/ 1 h 1"/>
              <a:gd name="T2" fmla="*/ 4 w 4"/>
              <a:gd name="T3" fmla="*/ 0 h 1"/>
              <a:gd name="T4" fmla="*/ 4 w 4"/>
              <a:gd name="T5" fmla="*/ 1 h 1"/>
              <a:gd name="T6" fmla="*/ 0 w 4"/>
              <a:gd name="T7" fmla="*/ 1 h 1"/>
            </a:gdLst>
            <a:ahLst/>
            <a:cxnLst>
              <a:cxn ang="0">
                <a:pos x="T0" y="T1"/>
              </a:cxn>
              <a:cxn ang="0">
                <a:pos x="T2" y="T3"/>
              </a:cxn>
              <a:cxn ang="0">
                <a:pos x="T4" y="T5"/>
              </a:cxn>
              <a:cxn ang="0">
                <a:pos x="T6" y="T7"/>
              </a:cxn>
            </a:cxnLst>
            <a:rect l="0" t="0" r="r" b="b"/>
            <a:pathLst>
              <a:path w="4" h="1">
                <a:moveTo>
                  <a:pt x="0" y="1"/>
                </a:moveTo>
                <a:cubicBezTo>
                  <a:pt x="1" y="1"/>
                  <a:pt x="2" y="0"/>
                  <a:pt x="4" y="0"/>
                </a:cubicBezTo>
                <a:cubicBezTo>
                  <a:pt x="4" y="1"/>
                  <a:pt x="4" y="1"/>
                  <a:pt x="4" y="1"/>
                </a:cubicBezTo>
                <a:cubicBezTo>
                  <a:pt x="2" y="1"/>
                  <a:pt x="1" y="1"/>
                  <a:pt x="0" y="1"/>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9" name="Freeform 80"/>
          <p:cNvSpPr/>
          <p:nvPr/>
        </p:nvSpPr>
        <p:spPr bwMode="auto">
          <a:xfrm>
            <a:off x="6006659" y="5621070"/>
            <a:ext cx="19665" cy="81938"/>
          </a:xfrm>
          <a:custGeom>
            <a:avLst/>
            <a:gdLst>
              <a:gd name="T0" fmla="*/ 0 w 1"/>
              <a:gd name="T1" fmla="*/ 0 h 4"/>
              <a:gd name="T2" fmla="*/ 0 w 1"/>
              <a:gd name="T3" fmla="*/ 0 h 4"/>
              <a:gd name="T4" fmla="*/ 1 w 1"/>
              <a:gd name="T5" fmla="*/ 4 h 4"/>
              <a:gd name="T6" fmla="*/ 0 w 1"/>
              <a:gd name="T7" fmla="*/ 4 h 4"/>
              <a:gd name="T8" fmla="*/ 0 w 1"/>
              <a:gd name="T9" fmla="*/ 0 h 4"/>
            </a:gdLst>
            <a:ahLst/>
            <a:cxnLst>
              <a:cxn ang="0">
                <a:pos x="T0" y="T1"/>
              </a:cxn>
              <a:cxn ang="0">
                <a:pos x="T2" y="T3"/>
              </a:cxn>
              <a:cxn ang="0">
                <a:pos x="T4" y="T5"/>
              </a:cxn>
              <a:cxn ang="0">
                <a:pos x="T6" y="T7"/>
              </a:cxn>
              <a:cxn ang="0">
                <a:pos x="T8" y="T9"/>
              </a:cxn>
            </a:cxnLst>
            <a:rect l="0" t="0" r="r" b="b"/>
            <a:pathLst>
              <a:path w="1" h="4">
                <a:moveTo>
                  <a:pt x="0" y="0"/>
                </a:moveTo>
                <a:cubicBezTo>
                  <a:pt x="0" y="0"/>
                  <a:pt x="0" y="0"/>
                  <a:pt x="0" y="0"/>
                </a:cubicBezTo>
                <a:cubicBezTo>
                  <a:pt x="0" y="1"/>
                  <a:pt x="0" y="2"/>
                  <a:pt x="1" y="4"/>
                </a:cubicBezTo>
                <a:cubicBezTo>
                  <a:pt x="0" y="4"/>
                  <a:pt x="0" y="4"/>
                  <a:pt x="0" y="4"/>
                </a:cubicBezTo>
                <a:cubicBezTo>
                  <a:pt x="0" y="2"/>
                  <a:pt x="0" y="1"/>
                  <a:pt x="0" y="0"/>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0" name="Freeform 81"/>
          <p:cNvSpPr/>
          <p:nvPr/>
        </p:nvSpPr>
        <p:spPr bwMode="auto">
          <a:xfrm>
            <a:off x="5986994" y="5682250"/>
            <a:ext cx="60088" cy="61181"/>
          </a:xfrm>
          <a:custGeom>
            <a:avLst/>
            <a:gdLst>
              <a:gd name="T0" fmla="*/ 0 w 3"/>
              <a:gd name="T1" fmla="*/ 3 h 3"/>
              <a:gd name="T2" fmla="*/ 1 w 3"/>
              <a:gd name="T3" fmla="*/ 0 h 3"/>
              <a:gd name="T4" fmla="*/ 3 w 3"/>
              <a:gd name="T5" fmla="*/ 2 h 3"/>
              <a:gd name="T6" fmla="*/ 0 w 3"/>
              <a:gd name="T7" fmla="*/ 3 h 3"/>
            </a:gdLst>
            <a:ahLst/>
            <a:cxnLst>
              <a:cxn ang="0">
                <a:pos x="T0" y="T1"/>
              </a:cxn>
              <a:cxn ang="0">
                <a:pos x="T2" y="T3"/>
              </a:cxn>
              <a:cxn ang="0">
                <a:pos x="T4" y="T5"/>
              </a:cxn>
              <a:cxn ang="0">
                <a:pos x="T6" y="T7"/>
              </a:cxn>
            </a:cxnLst>
            <a:rect l="0" t="0" r="r" b="b"/>
            <a:pathLst>
              <a:path w="3" h="3">
                <a:moveTo>
                  <a:pt x="0" y="3"/>
                </a:moveTo>
                <a:cubicBezTo>
                  <a:pt x="0" y="2"/>
                  <a:pt x="1" y="1"/>
                  <a:pt x="1" y="0"/>
                </a:cubicBezTo>
                <a:cubicBezTo>
                  <a:pt x="2" y="1"/>
                  <a:pt x="3" y="2"/>
                  <a:pt x="3" y="2"/>
                </a:cubicBezTo>
                <a:cubicBezTo>
                  <a:pt x="2" y="2"/>
                  <a:pt x="1" y="3"/>
                  <a:pt x="0" y="3"/>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1" name="Freeform 82"/>
          <p:cNvSpPr/>
          <p:nvPr/>
        </p:nvSpPr>
        <p:spPr bwMode="auto">
          <a:xfrm>
            <a:off x="5263753" y="6008910"/>
            <a:ext cx="261110" cy="346325"/>
          </a:xfrm>
          <a:custGeom>
            <a:avLst/>
            <a:gdLst>
              <a:gd name="T0" fmla="*/ 12 w 13"/>
              <a:gd name="T1" fmla="*/ 4 h 17"/>
              <a:gd name="T2" fmla="*/ 5 w 13"/>
              <a:gd name="T3" fmla="*/ 0 h 17"/>
              <a:gd name="T4" fmla="*/ 0 w 13"/>
              <a:gd name="T5" fmla="*/ 5 h 17"/>
              <a:gd name="T6" fmla="*/ 2 w 13"/>
              <a:gd name="T7" fmla="*/ 17 h 17"/>
              <a:gd name="T8" fmla="*/ 13 w 13"/>
              <a:gd name="T9" fmla="*/ 15 h 17"/>
              <a:gd name="T10" fmla="*/ 12 w 13"/>
              <a:gd name="T11" fmla="*/ 4 h 17"/>
            </a:gdLst>
            <a:ahLst/>
            <a:cxnLst>
              <a:cxn ang="0">
                <a:pos x="T0" y="T1"/>
              </a:cxn>
              <a:cxn ang="0">
                <a:pos x="T2" y="T3"/>
              </a:cxn>
              <a:cxn ang="0">
                <a:pos x="T4" y="T5"/>
              </a:cxn>
              <a:cxn ang="0">
                <a:pos x="T6" y="T7"/>
              </a:cxn>
              <a:cxn ang="0">
                <a:pos x="T8" y="T9"/>
              </a:cxn>
              <a:cxn ang="0">
                <a:pos x="T10" y="T11"/>
              </a:cxn>
            </a:cxnLst>
            <a:rect l="0" t="0" r="r" b="b"/>
            <a:pathLst>
              <a:path w="13" h="17">
                <a:moveTo>
                  <a:pt x="12" y="4"/>
                </a:moveTo>
                <a:cubicBezTo>
                  <a:pt x="11" y="1"/>
                  <a:pt x="9" y="1"/>
                  <a:pt x="5" y="0"/>
                </a:cubicBezTo>
                <a:cubicBezTo>
                  <a:pt x="2" y="2"/>
                  <a:pt x="0" y="3"/>
                  <a:pt x="0" y="5"/>
                </a:cubicBezTo>
                <a:cubicBezTo>
                  <a:pt x="1" y="9"/>
                  <a:pt x="1" y="13"/>
                  <a:pt x="2" y="17"/>
                </a:cubicBezTo>
                <a:cubicBezTo>
                  <a:pt x="6" y="16"/>
                  <a:pt x="10" y="16"/>
                  <a:pt x="13" y="15"/>
                </a:cubicBezTo>
                <a:cubicBezTo>
                  <a:pt x="13" y="12"/>
                  <a:pt x="12" y="8"/>
                  <a:pt x="12" y="4"/>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2" name="Freeform 83"/>
          <p:cNvSpPr/>
          <p:nvPr/>
        </p:nvSpPr>
        <p:spPr bwMode="auto">
          <a:xfrm>
            <a:off x="5364263" y="6232875"/>
            <a:ext cx="79753" cy="101603"/>
          </a:xfrm>
          <a:custGeom>
            <a:avLst/>
            <a:gdLst>
              <a:gd name="T0" fmla="*/ 4 w 4"/>
              <a:gd name="T1" fmla="*/ 2 h 5"/>
              <a:gd name="T2" fmla="*/ 2 w 4"/>
              <a:gd name="T3" fmla="*/ 0 h 5"/>
              <a:gd name="T4" fmla="*/ 0 w 4"/>
              <a:gd name="T5" fmla="*/ 2 h 5"/>
              <a:gd name="T6" fmla="*/ 1 w 4"/>
              <a:gd name="T7" fmla="*/ 5 h 5"/>
              <a:gd name="T8" fmla="*/ 4 w 4"/>
              <a:gd name="T9" fmla="*/ 5 h 5"/>
              <a:gd name="T10" fmla="*/ 4 w 4"/>
              <a:gd name="T11" fmla="*/ 2 h 5"/>
            </a:gdLst>
            <a:ahLst/>
            <a:cxnLst>
              <a:cxn ang="0">
                <a:pos x="T0" y="T1"/>
              </a:cxn>
              <a:cxn ang="0">
                <a:pos x="T2" y="T3"/>
              </a:cxn>
              <a:cxn ang="0">
                <a:pos x="T4" y="T5"/>
              </a:cxn>
              <a:cxn ang="0">
                <a:pos x="T6" y="T7"/>
              </a:cxn>
              <a:cxn ang="0">
                <a:pos x="T8" y="T9"/>
              </a:cxn>
              <a:cxn ang="0">
                <a:pos x="T10" y="T11"/>
              </a:cxn>
            </a:cxnLst>
            <a:rect l="0" t="0" r="r" b="b"/>
            <a:pathLst>
              <a:path w="4" h="5">
                <a:moveTo>
                  <a:pt x="4" y="2"/>
                </a:moveTo>
                <a:cubicBezTo>
                  <a:pt x="4" y="1"/>
                  <a:pt x="3" y="0"/>
                  <a:pt x="2" y="0"/>
                </a:cubicBezTo>
                <a:cubicBezTo>
                  <a:pt x="1" y="0"/>
                  <a:pt x="0" y="1"/>
                  <a:pt x="0" y="2"/>
                </a:cubicBezTo>
                <a:cubicBezTo>
                  <a:pt x="0" y="3"/>
                  <a:pt x="1" y="4"/>
                  <a:pt x="1" y="5"/>
                </a:cubicBezTo>
                <a:cubicBezTo>
                  <a:pt x="2" y="5"/>
                  <a:pt x="3" y="5"/>
                  <a:pt x="4" y="5"/>
                </a:cubicBezTo>
                <a:cubicBezTo>
                  <a:pt x="4" y="4"/>
                  <a:pt x="4" y="3"/>
                  <a:pt x="4" y="2"/>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3" name="Freeform 84"/>
          <p:cNvSpPr/>
          <p:nvPr/>
        </p:nvSpPr>
        <p:spPr bwMode="auto">
          <a:xfrm>
            <a:off x="5343506" y="6070091"/>
            <a:ext cx="80846" cy="101603"/>
          </a:xfrm>
          <a:custGeom>
            <a:avLst/>
            <a:gdLst>
              <a:gd name="T0" fmla="*/ 4 w 4"/>
              <a:gd name="T1" fmla="*/ 2 h 5"/>
              <a:gd name="T2" fmla="*/ 2 w 4"/>
              <a:gd name="T3" fmla="*/ 0 h 5"/>
              <a:gd name="T4" fmla="*/ 0 w 4"/>
              <a:gd name="T5" fmla="*/ 2 h 5"/>
              <a:gd name="T6" fmla="*/ 0 w 4"/>
              <a:gd name="T7" fmla="*/ 2 h 5"/>
              <a:gd name="T8" fmla="*/ 1 w 4"/>
              <a:gd name="T9" fmla="*/ 5 h 5"/>
              <a:gd name="T10" fmla="*/ 4 w 4"/>
              <a:gd name="T11" fmla="*/ 4 h 5"/>
              <a:gd name="T12" fmla="*/ 4 w 4"/>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4" y="2"/>
                </a:moveTo>
                <a:cubicBezTo>
                  <a:pt x="3" y="1"/>
                  <a:pt x="3" y="1"/>
                  <a:pt x="2" y="0"/>
                </a:cubicBezTo>
                <a:cubicBezTo>
                  <a:pt x="1" y="1"/>
                  <a:pt x="1" y="2"/>
                  <a:pt x="0" y="2"/>
                </a:cubicBezTo>
                <a:cubicBezTo>
                  <a:pt x="0" y="2"/>
                  <a:pt x="0" y="2"/>
                  <a:pt x="0" y="2"/>
                </a:cubicBezTo>
                <a:cubicBezTo>
                  <a:pt x="1" y="3"/>
                  <a:pt x="1" y="4"/>
                  <a:pt x="1" y="5"/>
                </a:cubicBezTo>
                <a:cubicBezTo>
                  <a:pt x="2" y="5"/>
                  <a:pt x="3" y="5"/>
                  <a:pt x="4" y="4"/>
                </a:cubicBezTo>
                <a:cubicBezTo>
                  <a:pt x="4" y="4"/>
                  <a:pt x="4" y="3"/>
                  <a:pt x="4" y="2"/>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4" name="Freeform 85"/>
          <p:cNvSpPr/>
          <p:nvPr/>
        </p:nvSpPr>
        <p:spPr bwMode="auto">
          <a:xfrm>
            <a:off x="5041973" y="6049333"/>
            <a:ext cx="121269" cy="162784"/>
          </a:xfrm>
          <a:custGeom>
            <a:avLst/>
            <a:gdLst>
              <a:gd name="T0" fmla="*/ 5 w 6"/>
              <a:gd name="T1" fmla="*/ 3 h 8"/>
              <a:gd name="T2" fmla="*/ 2 w 6"/>
              <a:gd name="T3" fmla="*/ 0 h 8"/>
              <a:gd name="T4" fmla="*/ 0 w 6"/>
              <a:gd name="T5" fmla="*/ 4 h 8"/>
              <a:gd name="T6" fmla="*/ 0 w 6"/>
              <a:gd name="T7" fmla="*/ 4 h 8"/>
              <a:gd name="T8" fmla="*/ 1 w 6"/>
              <a:gd name="T9" fmla="*/ 8 h 8"/>
              <a:gd name="T10" fmla="*/ 6 w 6"/>
              <a:gd name="T11" fmla="*/ 7 h 8"/>
              <a:gd name="T12" fmla="*/ 5 w 6"/>
              <a:gd name="T13" fmla="*/ 3 h 8"/>
            </a:gdLst>
            <a:ahLst/>
            <a:cxnLst>
              <a:cxn ang="0">
                <a:pos x="T0" y="T1"/>
              </a:cxn>
              <a:cxn ang="0">
                <a:pos x="T2" y="T3"/>
              </a:cxn>
              <a:cxn ang="0">
                <a:pos x="T4" y="T5"/>
              </a:cxn>
              <a:cxn ang="0">
                <a:pos x="T6" y="T7"/>
              </a:cxn>
              <a:cxn ang="0">
                <a:pos x="T8" y="T9"/>
              </a:cxn>
              <a:cxn ang="0">
                <a:pos x="T10" y="T11"/>
              </a:cxn>
              <a:cxn ang="0">
                <a:pos x="T12" y="T13"/>
              </a:cxn>
            </a:cxnLst>
            <a:rect l="0" t="0" r="r" b="b"/>
            <a:pathLst>
              <a:path w="6" h="8">
                <a:moveTo>
                  <a:pt x="5" y="3"/>
                </a:moveTo>
                <a:cubicBezTo>
                  <a:pt x="5" y="2"/>
                  <a:pt x="4" y="1"/>
                  <a:pt x="2" y="0"/>
                </a:cubicBezTo>
                <a:cubicBezTo>
                  <a:pt x="1" y="1"/>
                  <a:pt x="0" y="2"/>
                  <a:pt x="0" y="4"/>
                </a:cubicBezTo>
                <a:cubicBezTo>
                  <a:pt x="0" y="4"/>
                  <a:pt x="0" y="4"/>
                  <a:pt x="0" y="4"/>
                </a:cubicBezTo>
                <a:cubicBezTo>
                  <a:pt x="0" y="5"/>
                  <a:pt x="0" y="6"/>
                  <a:pt x="1" y="8"/>
                </a:cubicBezTo>
                <a:cubicBezTo>
                  <a:pt x="2" y="8"/>
                  <a:pt x="4" y="7"/>
                  <a:pt x="6" y="7"/>
                </a:cubicBezTo>
                <a:cubicBezTo>
                  <a:pt x="6" y="6"/>
                  <a:pt x="5" y="4"/>
                  <a:pt x="5" y="3"/>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5" name="Freeform 86"/>
          <p:cNvSpPr/>
          <p:nvPr/>
        </p:nvSpPr>
        <p:spPr bwMode="auto">
          <a:xfrm>
            <a:off x="5082396" y="6150937"/>
            <a:ext cx="40423" cy="61181"/>
          </a:xfrm>
          <a:custGeom>
            <a:avLst/>
            <a:gdLst>
              <a:gd name="T0" fmla="*/ 2 w 2"/>
              <a:gd name="T1" fmla="*/ 1 h 3"/>
              <a:gd name="T2" fmla="*/ 1 w 2"/>
              <a:gd name="T3" fmla="*/ 0 h 3"/>
              <a:gd name="T4" fmla="*/ 0 w 2"/>
              <a:gd name="T5" fmla="*/ 1 h 3"/>
              <a:gd name="T6" fmla="*/ 0 w 2"/>
              <a:gd name="T7" fmla="*/ 3 h 3"/>
              <a:gd name="T8" fmla="*/ 2 w 2"/>
              <a:gd name="T9" fmla="*/ 2 h 3"/>
              <a:gd name="T10" fmla="*/ 2 w 2"/>
              <a:gd name="T11" fmla="*/ 1 h 3"/>
            </a:gdLst>
            <a:ahLst/>
            <a:cxnLst>
              <a:cxn ang="0">
                <a:pos x="T0" y="T1"/>
              </a:cxn>
              <a:cxn ang="0">
                <a:pos x="T2" y="T3"/>
              </a:cxn>
              <a:cxn ang="0">
                <a:pos x="T4" y="T5"/>
              </a:cxn>
              <a:cxn ang="0">
                <a:pos x="T6" y="T7"/>
              </a:cxn>
              <a:cxn ang="0">
                <a:pos x="T8" y="T9"/>
              </a:cxn>
              <a:cxn ang="0">
                <a:pos x="T10" y="T11"/>
              </a:cxn>
            </a:cxnLst>
            <a:rect l="0" t="0" r="r" b="b"/>
            <a:pathLst>
              <a:path w="2" h="3">
                <a:moveTo>
                  <a:pt x="2" y="1"/>
                </a:moveTo>
                <a:cubicBezTo>
                  <a:pt x="2" y="1"/>
                  <a:pt x="1" y="0"/>
                  <a:pt x="1" y="0"/>
                </a:cubicBezTo>
                <a:cubicBezTo>
                  <a:pt x="1" y="1"/>
                  <a:pt x="0" y="1"/>
                  <a:pt x="0" y="1"/>
                </a:cubicBezTo>
                <a:cubicBezTo>
                  <a:pt x="0" y="2"/>
                  <a:pt x="0" y="2"/>
                  <a:pt x="0" y="3"/>
                </a:cubicBezTo>
                <a:cubicBezTo>
                  <a:pt x="1" y="2"/>
                  <a:pt x="2" y="2"/>
                  <a:pt x="2" y="2"/>
                </a:cubicBezTo>
                <a:cubicBezTo>
                  <a:pt x="2" y="2"/>
                  <a:pt x="2" y="1"/>
                  <a:pt x="2" y="1"/>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6" name="Freeform 87"/>
          <p:cNvSpPr/>
          <p:nvPr/>
        </p:nvSpPr>
        <p:spPr bwMode="auto">
          <a:xfrm>
            <a:off x="4921797" y="6089756"/>
            <a:ext cx="80846" cy="143119"/>
          </a:xfrm>
          <a:custGeom>
            <a:avLst/>
            <a:gdLst>
              <a:gd name="T0" fmla="*/ 3 w 4"/>
              <a:gd name="T1" fmla="*/ 2 h 7"/>
              <a:gd name="T2" fmla="*/ 1 w 4"/>
              <a:gd name="T3" fmla="*/ 0 h 7"/>
              <a:gd name="T4" fmla="*/ 0 w 4"/>
              <a:gd name="T5" fmla="*/ 3 h 7"/>
              <a:gd name="T6" fmla="*/ 0 w 4"/>
              <a:gd name="T7" fmla="*/ 7 h 7"/>
              <a:gd name="T8" fmla="*/ 4 w 4"/>
              <a:gd name="T9" fmla="*/ 6 h 7"/>
              <a:gd name="T10" fmla="*/ 3 w 4"/>
              <a:gd name="T11" fmla="*/ 2 h 7"/>
            </a:gdLst>
            <a:ahLst/>
            <a:cxnLst>
              <a:cxn ang="0">
                <a:pos x="T0" y="T1"/>
              </a:cxn>
              <a:cxn ang="0">
                <a:pos x="T2" y="T3"/>
              </a:cxn>
              <a:cxn ang="0">
                <a:pos x="T4" y="T5"/>
              </a:cxn>
              <a:cxn ang="0">
                <a:pos x="T6" y="T7"/>
              </a:cxn>
              <a:cxn ang="0">
                <a:pos x="T8" y="T9"/>
              </a:cxn>
              <a:cxn ang="0">
                <a:pos x="T10" y="T11"/>
              </a:cxn>
            </a:cxnLst>
            <a:rect l="0" t="0" r="r" b="b"/>
            <a:pathLst>
              <a:path w="4" h="7">
                <a:moveTo>
                  <a:pt x="3" y="2"/>
                </a:moveTo>
                <a:cubicBezTo>
                  <a:pt x="3" y="2"/>
                  <a:pt x="2" y="1"/>
                  <a:pt x="1" y="0"/>
                </a:cubicBezTo>
                <a:cubicBezTo>
                  <a:pt x="0" y="1"/>
                  <a:pt x="0" y="2"/>
                  <a:pt x="0" y="3"/>
                </a:cubicBezTo>
                <a:cubicBezTo>
                  <a:pt x="0" y="4"/>
                  <a:pt x="0" y="6"/>
                  <a:pt x="0" y="7"/>
                </a:cubicBezTo>
                <a:cubicBezTo>
                  <a:pt x="2" y="7"/>
                  <a:pt x="3" y="6"/>
                  <a:pt x="4" y="6"/>
                </a:cubicBezTo>
                <a:cubicBezTo>
                  <a:pt x="4" y="5"/>
                  <a:pt x="4" y="4"/>
                  <a:pt x="3" y="2"/>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7" name="Freeform 88"/>
          <p:cNvSpPr/>
          <p:nvPr/>
        </p:nvSpPr>
        <p:spPr bwMode="auto">
          <a:xfrm>
            <a:off x="5062731" y="6232875"/>
            <a:ext cx="120176" cy="162784"/>
          </a:xfrm>
          <a:custGeom>
            <a:avLst/>
            <a:gdLst>
              <a:gd name="T0" fmla="*/ 6 w 6"/>
              <a:gd name="T1" fmla="*/ 3 h 8"/>
              <a:gd name="T2" fmla="*/ 3 w 6"/>
              <a:gd name="T3" fmla="*/ 0 h 8"/>
              <a:gd name="T4" fmla="*/ 0 w 6"/>
              <a:gd name="T5" fmla="*/ 3 h 8"/>
              <a:gd name="T6" fmla="*/ 1 w 6"/>
              <a:gd name="T7" fmla="*/ 8 h 8"/>
              <a:gd name="T8" fmla="*/ 6 w 6"/>
              <a:gd name="T9" fmla="*/ 7 h 8"/>
              <a:gd name="T10" fmla="*/ 6 w 6"/>
              <a:gd name="T11" fmla="*/ 3 h 8"/>
            </a:gdLst>
            <a:ahLst/>
            <a:cxnLst>
              <a:cxn ang="0">
                <a:pos x="T0" y="T1"/>
              </a:cxn>
              <a:cxn ang="0">
                <a:pos x="T2" y="T3"/>
              </a:cxn>
              <a:cxn ang="0">
                <a:pos x="T4" y="T5"/>
              </a:cxn>
              <a:cxn ang="0">
                <a:pos x="T6" y="T7"/>
              </a:cxn>
              <a:cxn ang="0">
                <a:pos x="T8" y="T9"/>
              </a:cxn>
              <a:cxn ang="0">
                <a:pos x="T10" y="T11"/>
              </a:cxn>
            </a:cxnLst>
            <a:rect l="0" t="0" r="r" b="b"/>
            <a:pathLst>
              <a:path w="6" h="8">
                <a:moveTo>
                  <a:pt x="6" y="3"/>
                </a:moveTo>
                <a:cubicBezTo>
                  <a:pt x="5" y="2"/>
                  <a:pt x="4" y="1"/>
                  <a:pt x="3" y="0"/>
                </a:cubicBezTo>
                <a:cubicBezTo>
                  <a:pt x="1" y="1"/>
                  <a:pt x="0" y="2"/>
                  <a:pt x="0" y="3"/>
                </a:cubicBezTo>
                <a:cubicBezTo>
                  <a:pt x="1" y="5"/>
                  <a:pt x="1" y="6"/>
                  <a:pt x="1" y="8"/>
                </a:cubicBezTo>
                <a:cubicBezTo>
                  <a:pt x="3" y="7"/>
                  <a:pt x="4" y="7"/>
                  <a:pt x="6" y="7"/>
                </a:cubicBezTo>
                <a:cubicBezTo>
                  <a:pt x="6" y="5"/>
                  <a:pt x="6" y="4"/>
                  <a:pt x="6" y="3"/>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8" name="Freeform 89"/>
          <p:cNvSpPr/>
          <p:nvPr/>
        </p:nvSpPr>
        <p:spPr bwMode="auto">
          <a:xfrm>
            <a:off x="5103154" y="6334478"/>
            <a:ext cx="60088" cy="40423"/>
          </a:xfrm>
          <a:custGeom>
            <a:avLst/>
            <a:gdLst>
              <a:gd name="T0" fmla="*/ 2 w 3"/>
              <a:gd name="T1" fmla="*/ 1 h 2"/>
              <a:gd name="T2" fmla="*/ 1 w 3"/>
              <a:gd name="T3" fmla="*/ 0 h 2"/>
              <a:gd name="T4" fmla="*/ 0 w 3"/>
              <a:gd name="T5" fmla="*/ 1 h 2"/>
              <a:gd name="T6" fmla="*/ 0 w 3"/>
              <a:gd name="T7" fmla="*/ 1 h 2"/>
              <a:gd name="T8" fmla="*/ 1 w 3"/>
              <a:gd name="T9" fmla="*/ 2 h 2"/>
              <a:gd name="T10" fmla="*/ 3 w 3"/>
              <a:gd name="T11" fmla="*/ 2 h 2"/>
              <a:gd name="T12" fmla="*/ 2 w 3"/>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3" h="2">
                <a:moveTo>
                  <a:pt x="2" y="1"/>
                </a:moveTo>
                <a:cubicBezTo>
                  <a:pt x="2" y="0"/>
                  <a:pt x="2" y="0"/>
                  <a:pt x="1" y="0"/>
                </a:cubicBezTo>
                <a:cubicBezTo>
                  <a:pt x="1" y="0"/>
                  <a:pt x="1" y="0"/>
                  <a:pt x="0" y="1"/>
                </a:cubicBezTo>
                <a:cubicBezTo>
                  <a:pt x="0" y="1"/>
                  <a:pt x="0" y="1"/>
                  <a:pt x="0" y="1"/>
                </a:cubicBezTo>
                <a:cubicBezTo>
                  <a:pt x="1" y="1"/>
                  <a:pt x="1" y="2"/>
                  <a:pt x="1" y="2"/>
                </a:cubicBezTo>
                <a:cubicBezTo>
                  <a:pt x="1" y="2"/>
                  <a:pt x="2" y="2"/>
                  <a:pt x="3" y="2"/>
                </a:cubicBezTo>
                <a:cubicBezTo>
                  <a:pt x="2" y="2"/>
                  <a:pt x="2" y="1"/>
                  <a:pt x="2" y="1"/>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9" name="Freeform 90"/>
          <p:cNvSpPr/>
          <p:nvPr/>
        </p:nvSpPr>
        <p:spPr bwMode="auto">
          <a:xfrm>
            <a:off x="4942555" y="6273298"/>
            <a:ext cx="79753" cy="143119"/>
          </a:xfrm>
          <a:custGeom>
            <a:avLst/>
            <a:gdLst>
              <a:gd name="T0" fmla="*/ 4 w 4"/>
              <a:gd name="T1" fmla="*/ 2 h 7"/>
              <a:gd name="T2" fmla="*/ 2 w 4"/>
              <a:gd name="T3" fmla="*/ 0 h 7"/>
              <a:gd name="T4" fmla="*/ 0 w 4"/>
              <a:gd name="T5" fmla="*/ 3 h 7"/>
              <a:gd name="T6" fmla="*/ 1 w 4"/>
              <a:gd name="T7" fmla="*/ 7 h 7"/>
              <a:gd name="T8" fmla="*/ 4 w 4"/>
              <a:gd name="T9" fmla="*/ 6 h 7"/>
              <a:gd name="T10" fmla="*/ 4 w 4"/>
              <a:gd name="T11" fmla="*/ 2 h 7"/>
            </a:gdLst>
            <a:ahLst/>
            <a:cxnLst>
              <a:cxn ang="0">
                <a:pos x="T0" y="T1"/>
              </a:cxn>
              <a:cxn ang="0">
                <a:pos x="T2" y="T3"/>
              </a:cxn>
              <a:cxn ang="0">
                <a:pos x="T4" y="T5"/>
              </a:cxn>
              <a:cxn ang="0">
                <a:pos x="T6" y="T7"/>
              </a:cxn>
              <a:cxn ang="0">
                <a:pos x="T8" y="T9"/>
              </a:cxn>
              <a:cxn ang="0">
                <a:pos x="T10" y="T11"/>
              </a:cxn>
            </a:cxnLst>
            <a:rect l="0" t="0" r="r" b="b"/>
            <a:pathLst>
              <a:path w="4" h="7">
                <a:moveTo>
                  <a:pt x="4" y="2"/>
                </a:moveTo>
                <a:cubicBezTo>
                  <a:pt x="4" y="1"/>
                  <a:pt x="3" y="1"/>
                  <a:pt x="2" y="0"/>
                </a:cubicBezTo>
                <a:cubicBezTo>
                  <a:pt x="1" y="1"/>
                  <a:pt x="0" y="2"/>
                  <a:pt x="0" y="3"/>
                </a:cubicBezTo>
                <a:cubicBezTo>
                  <a:pt x="0" y="4"/>
                  <a:pt x="1" y="5"/>
                  <a:pt x="1" y="7"/>
                </a:cubicBezTo>
                <a:cubicBezTo>
                  <a:pt x="2" y="6"/>
                  <a:pt x="3" y="6"/>
                  <a:pt x="4" y="6"/>
                </a:cubicBezTo>
                <a:cubicBezTo>
                  <a:pt x="4" y="5"/>
                  <a:pt x="4" y="4"/>
                  <a:pt x="4" y="2"/>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0" name="Freeform 91"/>
          <p:cNvSpPr/>
          <p:nvPr/>
        </p:nvSpPr>
        <p:spPr bwMode="auto">
          <a:xfrm>
            <a:off x="5604616" y="5967395"/>
            <a:ext cx="121269" cy="163876"/>
          </a:xfrm>
          <a:custGeom>
            <a:avLst/>
            <a:gdLst>
              <a:gd name="T0" fmla="*/ 0 w 6"/>
              <a:gd name="T1" fmla="*/ 4 h 8"/>
              <a:gd name="T2" fmla="*/ 3 w 6"/>
              <a:gd name="T3" fmla="*/ 0 h 8"/>
              <a:gd name="T4" fmla="*/ 6 w 6"/>
              <a:gd name="T5" fmla="*/ 3 h 8"/>
              <a:gd name="T6" fmla="*/ 6 w 6"/>
              <a:gd name="T7" fmla="*/ 3 h 8"/>
              <a:gd name="T8" fmla="*/ 6 w 6"/>
              <a:gd name="T9" fmla="*/ 7 h 8"/>
              <a:gd name="T10" fmla="*/ 1 w 6"/>
              <a:gd name="T11" fmla="*/ 8 h 8"/>
              <a:gd name="T12" fmla="*/ 0 w 6"/>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6" h="8">
                <a:moveTo>
                  <a:pt x="0" y="4"/>
                </a:moveTo>
                <a:cubicBezTo>
                  <a:pt x="1" y="2"/>
                  <a:pt x="1" y="1"/>
                  <a:pt x="3" y="0"/>
                </a:cubicBezTo>
                <a:cubicBezTo>
                  <a:pt x="4" y="1"/>
                  <a:pt x="5" y="2"/>
                  <a:pt x="6" y="3"/>
                </a:cubicBezTo>
                <a:cubicBezTo>
                  <a:pt x="6" y="3"/>
                  <a:pt x="6" y="3"/>
                  <a:pt x="6" y="3"/>
                </a:cubicBezTo>
                <a:cubicBezTo>
                  <a:pt x="6" y="4"/>
                  <a:pt x="6" y="6"/>
                  <a:pt x="6" y="7"/>
                </a:cubicBezTo>
                <a:cubicBezTo>
                  <a:pt x="4" y="7"/>
                  <a:pt x="3" y="8"/>
                  <a:pt x="1" y="8"/>
                </a:cubicBezTo>
                <a:cubicBezTo>
                  <a:pt x="1" y="6"/>
                  <a:pt x="1" y="5"/>
                  <a:pt x="0" y="4"/>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1" name="Freeform 92"/>
          <p:cNvSpPr/>
          <p:nvPr/>
        </p:nvSpPr>
        <p:spPr bwMode="auto">
          <a:xfrm>
            <a:off x="5664704" y="6070091"/>
            <a:ext cx="20758" cy="61181"/>
          </a:xfrm>
          <a:custGeom>
            <a:avLst/>
            <a:gdLst>
              <a:gd name="T0" fmla="*/ 0 w 1"/>
              <a:gd name="T1" fmla="*/ 1 h 3"/>
              <a:gd name="T2" fmla="*/ 0 w 1"/>
              <a:gd name="T3" fmla="*/ 0 h 3"/>
              <a:gd name="T4" fmla="*/ 1 w 1"/>
              <a:gd name="T5" fmla="*/ 1 h 3"/>
              <a:gd name="T6" fmla="*/ 1 w 1"/>
              <a:gd name="T7" fmla="*/ 2 h 3"/>
              <a:gd name="T8" fmla="*/ 0 w 1"/>
              <a:gd name="T9" fmla="*/ 3 h 3"/>
              <a:gd name="T10" fmla="*/ 0 w 1"/>
              <a:gd name="T11" fmla="*/ 1 h 3"/>
            </a:gdLst>
            <a:ahLst/>
            <a:cxnLst>
              <a:cxn ang="0">
                <a:pos x="T0" y="T1"/>
              </a:cxn>
              <a:cxn ang="0">
                <a:pos x="T2" y="T3"/>
              </a:cxn>
              <a:cxn ang="0">
                <a:pos x="T4" y="T5"/>
              </a:cxn>
              <a:cxn ang="0">
                <a:pos x="T6" y="T7"/>
              </a:cxn>
              <a:cxn ang="0">
                <a:pos x="T8" y="T9"/>
              </a:cxn>
              <a:cxn ang="0">
                <a:pos x="T10" y="T11"/>
              </a:cxn>
            </a:cxnLst>
            <a:rect l="0" t="0" r="r" b="b"/>
            <a:pathLst>
              <a:path w="1" h="3">
                <a:moveTo>
                  <a:pt x="0" y="1"/>
                </a:moveTo>
                <a:cubicBezTo>
                  <a:pt x="0" y="1"/>
                  <a:pt x="0" y="1"/>
                  <a:pt x="0" y="0"/>
                </a:cubicBezTo>
                <a:cubicBezTo>
                  <a:pt x="1" y="1"/>
                  <a:pt x="1" y="1"/>
                  <a:pt x="1" y="1"/>
                </a:cubicBezTo>
                <a:cubicBezTo>
                  <a:pt x="1" y="2"/>
                  <a:pt x="1" y="2"/>
                  <a:pt x="1" y="2"/>
                </a:cubicBezTo>
                <a:cubicBezTo>
                  <a:pt x="1" y="2"/>
                  <a:pt x="0" y="3"/>
                  <a:pt x="0" y="3"/>
                </a:cubicBezTo>
                <a:cubicBezTo>
                  <a:pt x="0" y="2"/>
                  <a:pt x="0" y="2"/>
                  <a:pt x="0" y="1"/>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2" name="Freeform 93"/>
          <p:cNvSpPr/>
          <p:nvPr/>
        </p:nvSpPr>
        <p:spPr bwMode="auto">
          <a:xfrm>
            <a:off x="5765214" y="5967395"/>
            <a:ext cx="100511" cy="143119"/>
          </a:xfrm>
          <a:custGeom>
            <a:avLst/>
            <a:gdLst>
              <a:gd name="T0" fmla="*/ 0 w 5"/>
              <a:gd name="T1" fmla="*/ 3 h 7"/>
              <a:gd name="T2" fmla="*/ 2 w 5"/>
              <a:gd name="T3" fmla="*/ 0 h 7"/>
              <a:gd name="T4" fmla="*/ 4 w 5"/>
              <a:gd name="T5" fmla="*/ 3 h 7"/>
              <a:gd name="T6" fmla="*/ 5 w 5"/>
              <a:gd name="T7" fmla="*/ 6 h 7"/>
              <a:gd name="T8" fmla="*/ 1 w 5"/>
              <a:gd name="T9" fmla="*/ 7 h 7"/>
              <a:gd name="T10" fmla="*/ 0 w 5"/>
              <a:gd name="T11" fmla="*/ 3 h 7"/>
            </a:gdLst>
            <a:ahLst/>
            <a:cxnLst>
              <a:cxn ang="0">
                <a:pos x="T0" y="T1"/>
              </a:cxn>
              <a:cxn ang="0">
                <a:pos x="T2" y="T3"/>
              </a:cxn>
              <a:cxn ang="0">
                <a:pos x="T4" y="T5"/>
              </a:cxn>
              <a:cxn ang="0">
                <a:pos x="T6" y="T7"/>
              </a:cxn>
              <a:cxn ang="0">
                <a:pos x="T8" y="T9"/>
              </a:cxn>
              <a:cxn ang="0">
                <a:pos x="T10" y="T11"/>
              </a:cxn>
            </a:cxnLst>
            <a:rect l="0" t="0" r="r" b="b"/>
            <a:pathLst>
              <a:path w="5" h="7">
                <a:moveTo>
                  <a:pt x="0" y="3"/>
                </a:moveTo>
                <a:cubicBezTo>
                  <a:pt x="0" y="2"/>
                  <a:pt x="1" y="1"/>
                  <a:pt x="2" y="0"/>
                </a:cubicBezTo>
                <a:cubicBezTo>
                  <a:pt x="3" y="1"/>
                  <a:pt x="4" y="2"/>
                  <a:pt x="4" y="3"/>
                </a:cubicBezTo>
                <a:cubicBezTo>
                  <a:pt x="4" y="4"/>
                  <a:pt x="4" y="5"/>
                  <a:pt x="5" y="6"/>
                </a:cubicBezTo>
                <a:cubicBezTo>
                  <a:pt x="3" y="7"/>
                  <a:pt x="2" y="7"/>
                  <a:pt x="1" y="7"/>
                </a:cubicBezTo>
                <a:cubicBezTo>
                  <a:pt x="1" y="6"/>
                  <a:pt x="0" y="4"/>
                  <a:pt x="0" y="3"/>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3" name="Freeform 94"/>
          <p:cNvSpPr/>
          <p:nvPr/>
        </p:nvSpPr>
        <p:spPr bwMode="auto">
          <a:xfrm>
            <a:off x="5645038" y="6150937"/>
            <a:ext cx="100511" cy="162784"/>
          </a:xfrm>
          <a:custGeom>
            <a:avLst/>
            <a:gdLst>
              <a:gd name="T0" fmla="*/ 0 w 5"/>
              <a:gd name="T1" fmla="*/ 3 h 8"/>
              <a:gd name="T2" fmla="*/ 2 w 5"/>
              <a:gd name="T3" fmla="*/ 0 h 8"/>
              <a:gd name="T4" fmla="*/ 5 w 5"/>
              <a:gd name="T5" fmla="*/ 3 h 8"/>
              <a:gd name="T6" fmla="*/ 5 w 5"/>
              <a:gd name="T7" fmla="*/ 3 h 8"/>
              <a:gd name="T8" fmla="*/ 5 w 5"/>
              <a:gd name="T9" fmla="*/ 7 h 8"/>
              <a:gd name="T10" fmla="*/ 0 w 5"/>
              <a:gd name="T11" fmla="*/ 8 h 8"/>
              <a:gd name="T12" fmla="*/ 0 w 5"/>
              <a:gd name="T13" fmla="*/ 3 h 8"/>
            </a:gdLst>
            <a:ahLst/>
            <a:cxnLst>
              <a:cxn ang="0">
                <a:pos x="T0" y="T1"/>
              </a:cxn>
              <a:cxn ang="0">
                <a:pos x="T2" y="T3"/>
              </a:cxn>
              <a:cxn ang="0">
                <a:pos x="T4" y="T5"/>
              </a:cxn>
              <a:cxn ang="0">
                <a:pos x="T6" y="T7"/>
              </a:cxn>
              <a:cxn ang="0">
                <a:pos x="T8" y="T9"/>
              </a:cxn>
              <a:cxn ang="0">
                <a:pos x="T10" y="T11"/>
              </a:cxn>
              <a:cxn ang="0">
                <a:pos x="T12" y="T13"/>
              </a:cxn>
            </a:cxnLst>
            <a:rect l="0" t="0" r="r" b="b"/>
            <a:pathLst>
              <a:path w="5" h="8">
                <a:moveTo>
                  <a:pt x="0" y="3"/>
                </a:moveTo>
                <a:cubicBezTo>
                  <a:pt x="0" y="2"/>
                  <a:pt x="1" y="1"/>
                  <a:pt x="2" y="0"/>
                </a:cubicBezTo>
                <a:cubicBezTo>
                  <a:pt x="3" y="1"/>
                  <a:pt x="4" y="2"/>
                  <a:pt x="5" y="3"/>
                </a:cubicBezTo>
                <a:cubicBezTo>
                  <a:pt x="5" y="3"/>
                  <a:pt x="5" y="3"/>
                  <a:pt x="5" y="3"/>
                </a:cubicBezTo>
                <a:cubicBezTo>
                  <a:pt x="5" y="4"/>
                  <a:pt x="5" y="6"/>
                  <a:pt x="5" y="7"/>
                </a:cubicBezTo>
                <a:cubicBezTo>
                  <a:pt x="4" y="7"/>
                  <a:pt x="2" y="7"/>
                  <a:pt x="0" y="8"/>
                </a:cubicBezTo>
                <a:cubicBezTo>
                  <a:pt x="0" y="6"/>
                  <a:pt x="0" y="5"/>
                  <a:pt x="0" y="3"/>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4" name="Freeform 95"/>
          <p:cNvSpPr/>
          <p:nvPr/>
        </p:nvSpPr>
        <p:spPr bwMode="auto">
          <a:xfrm>
            <a:off x="5685461" y="6252540"/>
            <a:ext cx="40423" cy="41515"/>
          </a:xfrm>
          <a:custGeom>
            <a:avLst/>
            <a:gdLst>
              <a:gd name="T0" fmla="*/ 0 w 2"/>
              <a:gd name="T1" fmla="*/ 1 h 2"/>
              <a:gd name="T2" fmla="*/ 0 w 2"/>
              <a:gd name="T3" fmla="*/ 0 h 2"/>
              <a:gd name="T4" fmla="*/ 1 w 2"/>
              <a:gd name="T5" fmla="*/ 1 h 2"/>
              <a:gd name="T6" fmla="*/ 2 w 2"/>
              <a:gd name="T7" fmla="*/ 2 h 2"/>
              <a:gd name="T8" fmla="*/ 0 w 2"/>
              <a:gd name="T9" fmla="*/ 2 h 2"/>
              <a:gd name="T10" fmla="*/ 0 w 2"/>
              <a:gd name="T11" fmla="*/ 1 h 2"/>
            </a:gdLst>
            <a:ahLst/>
            <a:cxnLst>
              <a:cxn ang="0">
                <a:pos x="T0" y="T1"/>
              </a:cxn>
              <a:cxn ang="0">
                <a:pos x="T2" y="T3"/>
              </a:cxn>
              <a:cxn ang="0">
                <a:pos x="T4" y="T5"/>
              </a:cxn>
              <a:cxn ang="0">
                <a:pos x="T6" y="T7"/>
              </a:cxn>
              <a:cxn ang="0">
                <a:pos x="T8" y="T9"/>
              </a:cxn>
              <a:cxn ang="0">
                <a:pos x="T10" y="T11"/>
              </a:cxn>
            </a:cxnLst>
            <a:rect l="0" t="0" r="r" b="b"/>
            <a:pathLst>
              <a:path w="2" h="2">
                <a:moveTo>
                  <a:pt x="0" y="1"/>
                </a:moveTo>
                <a:cubicBezTo>
                  <a:pt x="0" y="1"/>
                  <a:pt x="0" y="0"/>
                  <a:pt x="0" y="0"/>
                </a:cubicBezTo>
                <a:cubicBezTo>
                  <a:pt x="1" y="0"/>
                  <a:pt x="1" y="0"/>
                  <a:pt x="1" y="1"/>
                </a:cubicBezTo>
                <a:cubicBezTo>
                  <a:pt x="1" y="1"/>
                  <a:pt x="1" y="2"/>
                  <a:pt x="2" y="2"/>
                </a:cubicBezTo>
                <a:cubicBezTo>
                  <a:pt x="1" y="2"/>
                  <a:pt x="0" y="2"/>
                  <a:pt x="0" y="2"/>
                </a:cubicBezTo>
                <a:cubicBezTo>
                  <a:pt x="0" y="2"/>
                  <a:pt x="0" y="1"/>
                  <a:pt x="0" y="1"/>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5" name="Freeform 96"/>
          <p:cNvSpPr/>
          <p:nvPr/>
        </p:nvSpPr>
        <p:spPr bwMode="auto">
          <a:xfrm>
            <a:off x="5785972" y="6150937"/>
            <a:ext cx="100511" cy="143119"/>
          </a:xfrm>
          <a:custGeom>
            <a:avLst/>
            <a:gdLst>
              <a:gd name="T0" fmla="*/ 0 w 5"/>
              <a:gd name="T1" fmla="*/ 3 h 7"/>
              <a:gd name="T2" fmla="*/ 2 w 5"/>
              <a:gd name="T3" fmla="*/ 0 h 7"/>
              <a:gd name="T4" fmla="*/ 4 w 5"/>
              <a:gd name="T5" fmla="*/ 3 h 7"/>
              <a:gd name="T6" fmla="*/ 4 w 5"/>
              <a:gd name="T7" fmla="*/ 3 h 7"/>
              <a:gd name="T8" fmla="*/ 5 w 5"/>
              <a:gd name="T9" fmla="*/ 6 h 7"/>
              <a:gd name="T10" fmla="*/ 1 w 5"/>
              <a:gd name="T11" fmla="*/ 7 h 7"/>
              <a:gd name="T12" fmla="*/ 0 w 5"/>
              <a:gd name="T13" fmla="*/ 3 h 7"/>
            </a:gdLst>
            <a:ahLst/>
            <a:cxnLst>
              <a:cxn ang="0">
                <a:pos x="T0" y="T1"/>
              </a:cxn>
              <a:cxn ang="0">
                <a:pos x="T2" y="T3"/>
              </a:cxn>
              <a:cxn ang="0">
                <a:pos x="T4" y="T5"/>
              </a:cxn>
              <a:cxn ang="0">
                <a:pos x="T6" y="T7"/>
              </a:cxn>
              <a:cxn ang="0">
                <a:pos x="T8" y="T9"/>
              </a:cxn>
              <a:cxn ang="0">
                <a:pos x="T10" y="T11"/>
              </a:cxn>
              <a:cxn ang="0">
                <a:pos x="T12" y="T13"/>
              </a:cxn>
            </a:cxnLst>
            <a:rect l="0" t="0" r="r" b="b"/>
            <a:pathLst>
              <a:path w="5" h="7">
                <a:moveTo>
                  <a:pt x="0" y="3"/>
                </a:moveTo>
                <a:cubicBezTo>
                  <a:pt x="0" y="2"/>
                  <a:pt x="1" y="1"/>
                  <a:pt x="2" y="0"/>
                </a:cubicBezTo>
                <a:cubicBezTo>
                  <a:pt x="3" y="1"/>
                  <a:pt x="4" y="2"/>
                  <a:pt x="4" y="3"/>
                </a:cubicBezTo>
                <a:cubicBezTo>
                  <a:pt x="4" y="3"/>
                  <a:pt x="4" y="3"/>
                  <a:pt x="4" y="3"/>
                </a:cubicBezTo>
                <a:cubicBezTo>
                  <a:pt x="4" y="4"/>
                  <a:pt x="4" y="5"/>
                  <a:pt x="5" y="6"/>
                </a:cubicBezTo>
                <a:cubicBezTo>
                  <a:pt x="3" y="6"/>
                  <a:pt x="2" y="7"/>
                  <a:pt x="1" y="7"/>
                </a:cubicBezTo>
                <a:cubicBezTo>
                  <a:pt x="1" y="6"/>
                  <a:pt x="1" y="4"/>
                  <a:pt x="0" y="3"/>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6" name="Freeform 97"/>
          <p:cNvSpPr/>
          <p:nvPr/>
        </p:nvSpPr>
        <p:spPr bwMode="auto">
          <a:xfrm>
            <a:off x="4981885" y="5804611"/>
            <a:ext cx="160599" cy="122361"/>
          </a:xfrm>
          <a:custGeom>
            <a:avLst/>
            <a:gdLst>
              <a:gd name="T0" fmla="*/ 8 w 8"/>
              <a:gd name="T1" fmla="*/ 5 h 6"/>
              <a:gd name="T2" fmla="*/ 8 w 8"/>
              <a:gd name="T3" fmla="*/ 3 h 6"/>
              <a:gd name="T4" fmla="*/ 7 w 8"/>
              <a:gd name="T5" fmla="*/ 1 h 6"/>
              <a:gd name="T6" fmla="*/ 5 w 8"/>
              <a:gd name="T7" fmla="*/ 1 h 6"/>
              <a:gd name="T8" fmla="*/ 4 w 8"/>
              <a:gd name="T9" fmla="*/ 0 h 6"/>
              <a:gd name="T10" fmla="*/ 3 w 8"/>
              <a:gd name="T11" fmla="*/ 1 h 6"/>
              <a:gd name="T12" fmla="*/ 1 w 8"/>
              <a:gd name="T13" fmla="*/ 2 h 6"/>
              <a:gd name="T14" fmla="*/ 1 w 8"/>
              <a:gd name="T15" fmla="*/ 4 h 6"/>
              <a:gd name="T16" fmla="*/ 1 w 8"/>
              <a:gd name="T17" fmla="*/ 6 h 6"/>
              <a:gd name="T18" fmla="*/ 8 w 8"/>
              <a:gd name="T1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6">
                <a:moveTo>
                  <a:pt x="8" y="5"/>
                </a:moveTo>
                <a:cubicBezTo>
                  <a:pt x="8" y="4"/>
                  <a:pt x="8" y="4"/>
                  <a:pt x="8" y="3"/>
                </a:cubicBezTo>
                <a:cubicBezTo>
                  <a:pt x="8" y="2"/>
                  <a:pt x="8" y="2"/>
                  <a:pt x="7" y="1"/>
                </a:cubicBezTo>
                <a:cubicBezTo>
                  <a:pt x="6" y="1"/>
                  <a:pt x="5" y="1"/>
                  <a:pt x="5" y="1"/>
                </a:cubicBezTo>
                <a:cubicBezTo>
                  <a:pt x="5" y="0"/>
                  <a:pt x="4" y="0"/>
                  <a:pt x="4" y="0"/>
                </a:cubicBezTo>
                <a:cubicBezTo>
                  <a:pt x="4" y="0"/>
                  <a:pt x="3" y="0"/>
                  <a:pt x="3" y="1"/>
                </a:cubicBezTo>
                <a:cubicBezTo>
                  <a:pt x="2" y="1"/>
                  <a:pt x="2" y="2"/>
                  <a:pt x="1" y="2"/>
                </a:cubicBezTo>
                <a:cubicBezTo>
                  <a:pt x="1" y="3"/>
                  <a:pt x="0" y="4"/>
                  <a:pt x="1" y="4"/>
                </a:cubicBezTo>
                <a:cubicBezTo>
                  <a:pt x="1" y="5"/>
                  <a:pt x="1" y="5"/>
                  <a:pt x="1" y="6"/>
                </a:cubicBezTo>
                <a:cubicBezTo>
                  <a:pt x="3" y="6"/>
                  <a:pt x="6" y="5"/>
                  <a:pt x="8" y="5"/>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7" name="Freeform 98"/>
          <p:cNvSpPr/>
          <p:nvPr/>
        </p:nvSpPr>
        <p:spPr bwMode="auto">
          <a:xfrm>
            <a:off x="5002643" y="5906214"/>
            <a:ext cx="160599" cy="102696"/>
          </a:xfrm>
          <a:custGeom>
            <a:avLst/>
            <a:gdLst>
              <a:gd name="T0" fmla="*/ 8 w 8"/>
              <a:gd name="T1" fmla="*/ 4 h 5"/>
              <a:gd name="T2" fmla="*/ 7 w 8"/>
              <a:gd name="T3" fmla="*/ 0 h 5"/>
              <a:gd name="T4" fmla="*/ 0 w 8"/>
              <a:gd name="T5" fmla="*/ 1 h 5"/>
              <a:gd name="T6" fmla="*/ 1 w 8"/>
              <a:gd name="T7" fmla="*/ 5 h 5"/>
              <a:gd name="T8" fmla="*/ 8 w 8"/>
              <a:gd name="T9" fmla="*/ 4 h 5"/>
            </a:gdLst>
            <a:ahLst/>
            <a:cxnLst>
              <a:cxn ang="0">
                <a:pos x="T0" y="T1"/>
              </a:cxn>
              <a:cxn ang="0">
                <a:pos x="T2" y="T3"/>
              </a:cxn>
              <a:cxn ang="0">
                <a:pos x="T4" y="T5"/>
              </a:cxn>
              <a:cxn ang="0">
                <a:pos x="T6" y="T7"/>
              </a:cxn>
              <a:cxn ang="0">
                <a:pos x="T8" y="T9"/>
              </a:cxn>
            </a:cxnLst>
            <a:rect l="0" t="0" r="r" b="b"/>
            <a:pathLst>
              <a:path w="8" h="5">
                <a:moveTo>
                  <a:pt x="8" y="4"/>
                </a:moveTo>
                <a:cubicBezTo>
                  <a:pt x="7" y="2"/>
                  <a:pt x="7" y="1"/>
                  <a:pt x="7" y="0"/>
                </a:cubicBezTo>
                <a:cubicBezTo>
                  <a:pt x="5" y="0"/>
                  <a:pt x="2" y="1"/>
                  <a:pt x="0" y="1"/>
                </a:cubicBezTo>
                <a:cubicBezTo>
                  <a:pt x="0" y="2"/>
                  <a:pt x="1" y="3"/>
                  <a:pt x="1" y="5"/>
                </a:cubicBezTo>
                <a:cubicBezTo>
                  <a:pt x="3" y="4"/>
                  <a:pt x="5" y="4"/>
                  <a:pt x="8" y="4"/>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8" name="Freeform 99"/>
          <p:cNvSpPr/>
          <p:nvPr/>
        </p:nvSpPr>
        <p:spPr bwMode="auto">
          <a:xfrm>
            <a:off x="5062731" y="5926972"/>
            <a:ext cx="40423" cy="81938"/>
          </a:xfrm>
          <a:custGeom>
            <a:avLst/>
            <a:gdLst>
              <a:gd name="T0" fmla="*/ 2 w 2"/>
              <a:gd name="T1" fmla="*/ 1 h 4"/>
              <a:gd name="T2" fmla="*/ 1 w 2"/>
              <a:gd name="T3" fmla="*/ 0 h 4"/>
              <a:gd name="T4" fmla="*/ 0 w 2"/>
              <a:gd name="T5" fmla="*/ 1 h 4"/>
              <a:gd name="T6" fmla="*/ 0 w 2"/>
              <a:gd name="T7" fmla="*/ 4 h 4"/>
              <a:gd name="T8" fmla="*/ 2 w 2"/>
              <a:gd name="T9" fmla="*/ 3 h 4"/>
              <a:gd name="T10" fmla="*/ 2 w 2"/>
              <a:gd name="T11" fmla="*/ 1 h 4"/>
            </a:gdLst>
            <a:ahLst/>
            <a:cxnLst>
              <a:cxn ang="0">
                <a:pos x="T0" y="T1"/>
              </a:cxn>
              <a:cxn ang="0">
                <a:pos x="T2" y="T3"/>
              </a:cxn>
              <a:cxn ang="0">
                <a:pos x="T4" y="T5"/>
              </a:cxn>
              <a:cxn ang="0">
                <a:pos x="T6" y="T7"/>
              </a:cxn>
              <a:cxn ang="0">
                <a:pos x="T8" y="T9"/>
              </a:cxn>
              <a:cxn ang="0">
                <a:pos x="T10" y="T11"/>
              </a:cxn>
            </a:cxnLst>
            <a:rect l="0" t="0" r="r" b="b"/>
            <a:pathLst>
              <a:path w="2" h="4">
                <a:moveTo>
                  <a:pt x="2" y="1"/>
                </a:moveTo>
                <a:cubicBezTo>
                  <a:pt x="2" y="1"/>
                  <a:pt x="1" y="0"/>
                  <a:pt x="1" y="0"/>
                </a:cubicBezTo>
                <a:cubicBezTo>
                  <a:pt x="0" y="1"/>
                  <a:pt x="0" y="1"/>
                  <a:pt x="0" y="1"/>
                </a:cubicBezTo>
                <a:cubicBezTo>
                  <a:pt x="0" y="2"/>
                  <a:pt x="0" y="3"/>
                  <a:pt x="0" y="4"/>
                </a:cubicBezTo>
                <a:cubicBezTo>
                  <a:pt x="1" y="3"/>
                  <a:pt x="1" y="3"/>
                  <a:pt x="2" y="3"/>
                </a:cubicBezTo>
                <a:cubicBezTo>
                  <a:pt x="2" y="3"/>
                  <a:pt x="2" y="2"/>
                  <a:pt x="2" y="1"/>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9" name="Freeform 100"/>
          <p:cNvSpPr/>
          <p:nvPr/>
        </p:nvSpPr>
        <p:spPr bwMode="auto">
          <a:xfrm>
            <a:off x="5022308" y="5947730"/>
            <a:ext cx="19665" cy="61181"/>
          </a:xfrm>
          <a:custGeom>
            <a:avLst/>
            <a:gdLst>
              <a:gd name="T0" fmla="*/ 1 w 1"/>
              <a:gd name="T1" fmla="*/ 0 h 3"/>
              <a:gd name="T2" fmla="*/ 0 w 1"/>
              <a:gd name="T3" fmla="*/ 0 h 3"/>
              <a:gd name="T4" fmla="*/ 0 w 1"/>
              <a:gd name="T5" fmla="*/ 1 h 3"/>
              <a:gd name="T6" fmla="*/ 0 w 1"/>
              <a:gd name="T7" fmla="*/ 3 h 3"/>
              <a:gd name="T8" fmla="*/ 1 w 1"/>
              <a:gd name="T9" fmla="*/ 3 h 3"/>
              <a:gd name="T10" fmla="*/ 1 w 1"/>
              <a:gd name="T11" fmla="*/ 0 h 3"/>
            </a:gdLst>
            <a:ahLst/>
            <a:cxnLst>
              <a:cxn ang="0">
                <a:pos x="T0" y="T1"/>
              </a:cxn>
              <a:cxn ang="0">
                <a:pos x="T2" y="T3"/>
              </a:cxn>
              <a:cxn ang="0">
                <a:pos x="T4" y="T5"/>
              </a:cxn>
              <a:cxn ang="0">
                <a:pos x="T6" y="T7"/>
              </a:cxn>
              <a:cxn ang="0">
                <a:pos x="T8" y="T9"/>
              </a:cxn>
              <a:cxn ang="0">
                <a:pos x="T10" y="T11"/>
              </a:cxn>
            </a:cxnLst>
            <a:rect l="0" t="0" r="r" b="b"/>
            <a:pathLst>
              <a:path w="1" h="3">
                <a:moveTo>
                  <a:pt x="1" y="0"/>
                </a:moveTo>
                <a:cubicBezTo>
                  <a:pt x="1" y="0"/>
                  <a:pt x="1" y="0"/>
                  <a:pt x="0" y="0"/>
                </a:cubicBezTo>
                <a:cubicBezTo>
                  <a:pt x="0" y="0"/>
                  <a:pt x="0" y="0"/>
                  <a:pt x="0" y="1"/>
                </a:cubicBezTo>
                <a:cubicBezTo>
                  <a:pt x="0" y="1"/>
                  <a:pt x="0" y="2"/>
                  <a:pt x="0" y="3"/>
                </a:cubicBezTo>
                <a:cubicBezTo>
                  <a:pt x="1" y="3"/>
                  <a:pt x="1" y="3"/>
                  <a:pt x="1" y="3"/>
                </a:cubicBezTo>
                <a:cubicBezTo>
                  <a:pt x="1" y="2"/>
                  <a:pt x="1" y="1"/>
                  <a:pt x="1" y="0"/>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0" name="Freeform 101"/>
          <p:cNvSpPr/>
          <p:nvPr/>
        </p:nvSpPr>
        <p:spPr bwMode="auto">
          <a:xfrm>
            <a:off x="5122819" y="5926972"/>
            <a:ext cx="19665" cy="61181"/>
          </a:xfrm>
          <a:custGeom>
            <a:avLst/>
            <a:gdLst>
              <a:gd name="T0" fmla="*/ 1 w 1"/>
              <a:gd name="T1" fmla="*/ 1 h 3"/>
              <a:gd name="T2" fmla="*/ 0 w 1"/>
              <a:gd name="T3" fmla="*/ 0 h 3"/>
              <a:gd name="T4" fmla="*/ 0 w 1"/>
              <a:gd name="T5" fmla="*/ 1 h 3"/>
              <a:gd name="T6" fmla="*/ 0 w 1"/>
              <a:gd name="T7" fmla="*/ 3 h 3"/>
              <a:gd name="T8" fmla="*/ 1 w 1"/>
              <a:gd name="T9" fmla="*/ 3 h 3"/>
              <a:gd name="T10" fmla="*/ 1 w 1"/>
              <a:gd name="T11" fmla="*/ 1 h 3"/>
            </a:gdLst>
            <a:ahLst/>
            <a:cxnLst>
              <a:cxn ang="0">
                <a:pos x="T0" y="T1"/>
              </a:cxn>
              <a:cxn ang="0">
                <a:pos x="T2" y="T3"/>
              </a:cxn>
              <a:cxn ang="0">
                <a:pos x="T4" y="T5"/>
              </a:cxn>
              <a:cxn ang="0">
                <a:pos x="T6" y="T7"/>
              </a:cxn>
              <a:cxn ang="0">
                <a:pos x="T8" y="T9"/>
              </a:cxn>
              <a:cxn ang="0">
                <a:pos x="T10" y="T11"/>
              </a:cxn>
            </a:cxnLst>
            <a:rect l="0" t="0" r="r" b="b"/>
            <a:pathLst>
              <a:path w="1" h="3">
                <a:moveTo>
                  <a:pt x="1" y="1"/>
                </a:moveTo>
                <a:cubicBezTo>
                  <a:pt x="1" y="0"/>
                  <a:pt x="0" y="0"/>
                  <a:pt x="0" y="0"/>
                </a:cubicBezTo>
                <a:cubicBezTo>
                  <a:pt x="0" y="0"/>
                  <a:pt x="0" y="0"/>
                  <a:pt x="0" y="1"/>
                </a:cubicBezTo>
                <a:cubicBezTo>
                  <a:pt x="0" y="2"/>
                  <a:pt x="0" y="2"/>
                  <a:pt x="0" y="3"/>
                </a:cubicBezTo>
                <a:cubicBezTo>
                  <a:pt x="1" y="3"/>
                  <a:pt x="1" y="3"/>
                  <a:pt x="1" y="3"/>
                </a:cubicBezTo>
                <a:cubicBezTo>
                  <a:pt x="1" y="2"/>
                  <a:pt x="1" y="1"/>
                  <a:pt x="1" y="1"/>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1" name="Freeform 102"/>
          <p:cNvSpPr/>
          <p:nvPr/>
        </p:nvSpPr>
        <p:spPr bwMode="auto">
          <a:xfrm>
            <a:off x="4861709" y="5967395"/>
            <a:ext cx="100511" cy="61181"/>
          </a:xfrm>
          <a:custGeom>
            <a:avLst/>
            <a:gdLst>
              <a:gd name="T0" fmla="*/ 5 w 5"/>
              <a:gd name="T1" fmla="*/ 2 h 3"/>
              <a:gd name="T2" fmla="*/ 3 w 5"/>
              <a:gd name="T3" fmla="*/ 0 h 3"/>
              <a:gd name="T4" fmla="*/ 0 w 5"/>
              <a:gd name="T5" fmla="*/ 0 h 3"/>
              <a:gd name="T6" fmla="*/ 0 w 5"/>
              <a:gd name="T7" fmla="*/ 3 h 3"/>
              <a:gd name="T8" fmla="*/ 5 w 5"/>
              <a:gd name="T9" fmla="*/ 2 h 3"/>
            </a:gdLst>
            <a:ahLst/>
            <a:cxnLst>
              <a:cxn ang="0">
                <a:pos x="T0" y="T1"/>
              </a:cxn>
              <a:cxn ang="0">
                <a:pos x="T2" y="T3"/>
              </a:cxn>
              <a:cxn ang="0">
                <a:pos x="T4" y="T5"/>
              </a:cxn>
              <a:cxn ang="0">
                <a:pos x="T6" y="T7"/>
              </a:cxn>
              <a:cxn ang="0">
                <a:pos x="T8" y="T9"/>
              </a:cxn>
            </a:cxnLst>
            <a:rect l="0" t="0" r="r" b="b"/>
            <a:pathLst>
              <a:path w="5" h="3">
                <a:moveTo>
                  <a:pt x="5" y="2"/>
                </a:moveTo>
                <a:cubicBezTo>
                  <a:pt x="5" y="1"/>
                  <a:pt x="4" y="0"/>
                  <a:pt x="3" y="0"/>
                </a:cubicBezTo>
                <a:cubicBezTo>
                  <a:pt x="2" y="0"/>
                  <a:pt x="1" y="0"/>
                  <a:pt x="0" y="0"/>
                </a:cubicBezTo>
                <a:cubicBezTo>
                  <a:pt x="0" y="1"/>
                  <a:pt x="0" y="2"/>
                  <a:pt x="0" y="3"/>
                </a:cubicBezTo>
                <a:cubicBezTo>
                  <a:pt x="2" y="3"/>
                  <a:pt x="4" y="2"/>
                  <a:pt x="5" y="2"/>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2" name="Freeform 103"/>
          <p:cNvSpPr/>
          <p:nvPr/>
        </p:nvSpPr>
        <p:spPr bwMode="auto">
          <a:xfrm>
            <a:off x="5544527" y="5723765"/>
            <a:ext cx="160599" cy="121269"/>
          </a:xfrm>
          <a:custGeom>
            <a:avLst/>
            <a:gdLst>
              <a:gd name="T0" fmla="*/ 1 w 8"/>
              <a:gd name="T1" fmla="*/ 6 h 6"/>
              <a:gd name="T2" fmla="*/ 0 w 8"/>
              <a:gd name="T3" fmla="*/ 5 h 6"/>
              <a:gd name="T4" fmla="*/ 1 w 8"/>
              <a:gd name="T5" fmla="*/ 2 h 6"/>
              <a:gd name="T6" fmla="*/ 2 w 8"/>
              <a:gd name="T7" fmla="*/ 1 h 6"/>
              <a:gd name="T8" fmla="*/ 3 w 8"/>
              <a:gd name="T9" fmla="*/ 0 h 6"/>
              <a:gd name="T10" fmla="*/ 5 w 8"/>
              <a:gd name="T11" fmla="*/ 1 h 6"/>
              <a:gd name="T12" fmla="*/ 6 w 8"/>
              <a:gd name="T13" fmla="*/ 2 h 6"/>
              <a:gd name="T14" fmla="*/ 8 w 8"/>
              <a:gd name="T15" fmla="*/ 4 h 6"/>
              <a:gd name="T16" fmla="*/ 8 w 8"/>
              <a:gd name="T17" fmla="*/ 5 h 6"/>
              <a:gd name="T18" fmla="*/ 1 w 8"/>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6">
                <a:moveTo>
                  <a:pt x="1" y="6"/>
                </a:moveTo>
                <a:cubicBezTo>
                  <a:pt x="0" y="6"/>
                  <a:pt x="0" y="5"/>
                  <a:pt x="0" y="5"/>
                </a:cubicBezTo>
                <a:cubicBezTo>
                  <a:pt x="0" y="4"/>
                  <a:pt x="0" y="3"/>
                  <a:pt x="1" y="2"/>
                </a:cubicBezTo>
                <a:cubicBezTo>
                  <a:pt x="2" y="1"/>
                  <a:pt x="2" y="1"/>
                  <a:pt x="2" y="1"/>
                </a:cubicBezTo>
                <a:cubicBezTo>
                  <a:pt x="3" y="1"/>
                  <a:pt x="3" y="0"/>
                  <a:pt x="3" y="0"/>
                </a:cubicBezTo>
                <a:cubicBezTo>
                  <a:pt x="3" y="0"/>
                  <a:pt x="4" y="0"/>
                  <a:pt x="5" y="1"/>
                </a:cubicBezTo>
                <a:cubicBezTo>
                  <a:pt x="5" y="1"/>
                  <a:pt x="6" y="1"/>
                  <a:pt x="6" y="2"/>
                </a:cubicBezTo>
                <a:cubicBezTo>
                  <a:pt x="7" y="2"/>
                  <a:pt x="8" y="3"/>
                  <a:pt x="8" y="4"/>
                </a:cubicBezTo>
                <a:cubicBezTo>
                  <a:pt x="8" y="4"/>
                  <a:pt x="8" y="5"/>
                  <a:pt x="8" y="5"/>
                </a:cubicBezTo>
                <a:cubicBezTo>
                  <a:pt x="5" y="5"/>
                  <a:pt x="3" y="6"/>
                  <a:pt x="1" y="6"/>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3" name="Freeform 104"/>
          <p:cNvSpPr/>
          <p:nvPr/>
        </p:nvSpPr>
        <p:spPr bwMode="auto">
          <a:xfrm>
            <a:off x="5565285" y="5825369"/>
            <a:ext cx="139841" cy="101603"/>
          </a:xfrm>
          <a:custGeom>
            <a:avLst/>
            <a:gdLst>
              <a:gd name="T0" fmla="*/ 7 w 7"/>
              <a:gd name="T1" fmla="*/ 4 h 5"/>
              <a:gd name="T2" fmla="*/ 7 w 7"/>
              <a:gd name="T3" fmla="*/ 0 h 5"/>
              <a:gd name="T4" fmla="*/ 0 w 7"/>
              <a:gd name="T5" fmla="*/ 1 h 5"/>
              <a:gd name="T6" fmla="*/ 0 w 7"/>
              <a:gd name="T7" fmla="*/ 5 h 5"/>
              <a:gd name="T8" fmla="*/ 7 w 7"/>
              <a:gd name="T9" fmla="*/ 4 h 5"/>
            </a:gdLst>
            <a:ahLst/>
            <a:cxnLst>
              <a:cxn ang="0">
                <a:pos x="T0" y="T1"/>
              </a:cxn>
              <a:cxn ang="0">
                <a:pos x="T2" y="T3"/>
              </a:cxn>
              <a:cxn ang="0">
                <a:pos x="T4" y="T5"/>
              </a:cxn>
              <a:cxn ang="0">
                <a:pos x="T6" y="T7"/>
              </a:cxn>
              <a:cxn ang="0">
                <a:pos x="T8" y="T9"/>
              </a:cxn>
            </a:cxnLst>
            <a:rect l="0" t="0" r="r" b="b"/>
            <a:pathLst>
              <a:path w="7" h="5">
                <a:moveTo>
                  <a:pt x="7" y="4"/>
                </a:moveTo>
                <a:cubicBezTo>
                  <a:pt x="7" y="3"/>
                  <a:pt x="7" y="1"/>
                  <a:pt x="7" y="0"/>
                </a:cubicBezTo>
                <a:cubicBezTo>
                  <a:pt x="4" y="0"/>
                  <a:pt x="2" y="1"/>
                  <a:pt x="0" y="1"/>
                </a:cubicBezTo>
                <a:cubicBezTo>
                  <a:pt x="0" y="2"/>
                  <a:pt x="0" y="4"/>
                  <a:pt x="0" y="5"/>
                </a:cubicBezTo>
                <a:cubicBezTo>
                  <a:pt x="3" y="5"/>
                  <a:pt x="5" y="4"/>
                  <a:pt x="7" y="4"/>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4" name="Freeform 105"/>
          <p:cNvSpPr/>
          <p:nvPr/>
        </p:nvSpPr>
        <p:spPr bwMode="auto">
          <a:xfrm>
            <a:off x="5041973" y="5723765"/>
            <a:ext cx="20758" cy="80846"/>
          </a:xfrm>
          <a:custGeom>
            <a:avLst/>
            <a:gdLst>
              <a:gd name="T0" fmla="*/ 0 w 1"/>
              <a:gd name="T1" fmla="*/ 2 h 4"/>
              <a:gd name="T2" fmla="*/ 0 w 1"/>
              <a:gd name="T3" fmla="*/ 2 h 4"/>
              <a:gd name="T4" fmla="*/ 1 w 1"/>
              <a:gd name="T5" fmla="*/ 4 h 4"/>
              <a:gd name="T6" fmla="*/ 1 w 1"/>
              <a:gd name="T7" fmla="*/ 4 h 4"/>
              <a:gd name="T8" fmla="*/ 1 w 1"/>
              <a:gd name="T9" fmla="*/ 4 h 4"/>
              <a:gd name="T10" fmla="*/ 0 w 1"/>
              <a:gd name="T11" fmla="*/ 2 h 4"/>
              <a:gd name="T12" fmla="*/ 1 w 1"/>
              <a:gd name="T13" fmla="*/ 2 h 4"/>
              <a:gd name="T14" fmla="*/ 1 w 1"/>
              <a:gd name="T15" fmla="*/ 2 h 4"/>
              <a:gd name="T16" fmla="*/ 0 w 1"/>
              <a:gd name="T17" fmla="*/ 2 h 4"/>
              <a:gd name="T18" fmla="*/ 0 w 1"/>
              <a:gd name="T19" fmla="*/ 0 h 4"/>
              <a:gd name="T20" fmla="*/ 0 w 1"/>
              <a:gd name="T21" fmla="*/ 0 h 4"/>
              <a:gd name="T22" fmla="*/ 0 w 1"/>
              <a:gd name="T23" fmla="*/ 2 h 4"/>
              <a:gd name="T24" fmla="*/ 0 w 1"/>
              <a:gd name="T25"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 h="4">
                <a:moveTo>
                  <a:pt x="0" y="2"/>
                </a:moveTo>
                <a:cubicBezTo>
                  <a:pt x="0" y="2"/>
                  <a:pt x="0" y="2"/>
                  <a:pt x="0" y="2"/>
                </a:cubicBezTo>
                <a:cubicBezTo>
                  <a:pt x="0" y="2"/>
                  <a:pt x="1" y="3"/>
                  <a:pt x="1" y="4"/>
                </a:cubicBezTo>
                <a:cubicBezTo>
                  <a:pt x="1" y="4"/>
                  <a:pt x="1" y="4"/>
                  <a:pt x="1" y="4"/>
                </a:cubicBezTo>
                <a:cubicBezTo>
                  <a:pt x="1" y="4"/>
                  <a:pt x="1" y="4"/>
                  <a:pt x="1" y="4"/>
                </a:cubicBezTo>
                <a:cubicBezTo>
                  <a:pt x="1" y="3"/>
                  <a:pt x="1" y="2"/>
                  <a:pt x="0" y="2"/>
                </a:cubicBezTo>
                <a:cubicBezTo>
                  <a:pt x="1" y="2"/>
                  <a:pt x="1" y="2"/>
                  <a:pt x="1" y="2"/>
                </a:cubicBezTo>
                <a:cubicBezTo>
                  <a:pt x="1" y="2"/>
                  <a:pt x="1" y="2"/>
                  <a:pt x="1" y="2"/>
                </a:cubicBezTo>
                <a:cubicBezTo>
                  <a:pt x="0" y="2"/>
                  <a:pt x="0" y="2"/>
                  <a:pt x="0" y="2"/>
                </a:cubicBezTo>
                <a:cubicBezTo>
                  <a:pt x="0" y="1"/>
                  <a:pt x="0" y="1"/>
                  <a:pt x="0" y="0"/>
                </a:cubicBezTo>
                <a:cubicBezTo>
                  <a:pt x="0" y="0"/>
                  <a:pt x="0" y="0"/>
                  <a:pt x="0" y="0"/>
                </a:cubicBezTo>
                <a:cubicBezTo>
                  <a:pt x="0" y="1"/>
                  <a:pt x="0" y="1"/>
                  <a:pt x="0" y="2"/>
                </a:cubicBezTo>
                <a:cubicBezTo>
                  <a:pt x="0" y="2"/>
                  <a:pt x="0" y="2"/>
                  <a:pt x="0" y="2"/>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5" name="Freeform 106"/>
          <p:cNvSpPr/>
          <p:nvPr/>
        </p:nvSpPr>
        <p:spPr bwMode="auto">
          <a:xfrm>
            <a:off x="4861709" y="5865792"/>
            <a:ext cx="19665" cy="101603"/>
          </a:xfrm>
          <a:custGeom>
            <a:avLst/>
            <a:gdLst>
              <a:gd name="T0" fmla="*/ 0 w 1"/>
              <a:gd name="T1" fmla="*/ 2 h 5"/>
              <a:gd name="T2" fmla="*/ 0 w 1"/>
              <a:gd name="T3" fmla="*/ 2 h 5"/>
              <a:gd name="T4" fmla="*/ 1 w 1"/>
              <a:gd name="T5" fmla="*/ 5 h 5"/>
              <a:gd name="T6" fmla="*/ 1 w 1"/>
              <a:gd name="T7" fmla="*/ 5 h 5"/>
              <a:gd name="T8" fmla="*/ 0 w 1"/>
              <a:gd name="T9" fmla="*/ 2 h 5"/>
              <a:gd name="T10" fmla="*/ 1 w 1"/>
              <a:gd name="T11" fmla="*/ 2 h 5"/>
              <a:gd name="T12" fmla="*/ 1 w 1"/>
              <a:gd name="T13" fmla="*/ 2 h 5"/>
              <a:gd name="T14" fmla="*/ 0 w 1"/>
              <a:gd name="T15" fmla="*/ 2 h 5"/>
              <a:gd name="T16" fmla="*/ 0 w 1"/>
              <a:gd name="T17" fmla="*/ 0 h 5"/>
              <a:gd name="T18" fmla="*/ 0 w 1"/>
              <a:gd name="T19" fmla="*/ 0 h 5"/>
              <a:gd name="T20" fmla="*/ 0 w 1"/>
              <a:gd name="T21" fmla="*/ 2 h 5"/>
              <a:gd name="T22" fmla="*/ 0 w 1"/>
              <a:gd name="T23"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 h="5">
                <a:moveTo>
                  <a:pt x="0" y="2"/>
                </a:moveTo>
                <a:cubicBezTo>
                  <a:pt x="0" y="2"/>
                  <a:pt x="0" y="2"/>
                  <a:pt x="0" y="2"/>
                </a:cubicBezTo>
                <a:cubicBezTo>
                  <a:pt x="0" y="3"/>
                  <a:pt x="1" y="4"/>
                  <a:pt x="1" y="5"/>
                </a:cubicBezTo>
                <a:cubicBezTo>
                  <a:pt x="1" y="5"/>
                  <a:pt x="1" y="5"/>
                  <a:pt x="1" y="5"/>
                </a:cubicBezTo>
                <a:cubicBezTo>
                  <a:pt x="1" y="4"/>
                  <a:pt x="1" y="3"/>
                  <a:pt x="0" y="2"/>
                </a:cubicBezTo>
                <a:cubicBezTo>
                  <a:pt x="1" y="2"/>
                  <a:pt x="1" y="2"/>
                  <a:pt x="1" y="2"/>
                </a:cubicBezTo>
                <a:cubicBezTo>
                  <a:pt x="1" y="2"/>
                  <a:pt x="1" y="2"/>
                  <a:pt x="1" y="2"/>
                </a:cubicBezTo>
                <a:cubicBezTo>
                  <a:pt x="0" y="2"/>
                  <a:pt x="0" y="2"/>
                  <a:pt x="0" y="2"/>
                </a:cubicBezTo>
                <a:cubicBezTo>
                  <a:pt x="0" y="1"/>
                  <a:pt x="0" y="1"/>
                  <a:pt x="0" y="0"/>
                </a:cubicBezTo>
                <a:cubicBezTo>
                  <a:pt x="0" y="0"/>
                  <a:pt x="0" y="0"/>
                  <a:pt x="0" y="0"/>
                </a:cubicBezTo>
                <a:cubicBezTo>
                  <a:pt x="0" y="1"/>
                  <a:pt x="0" y="1"/>
                  <a:pt x="0" y="2"/>
                </a:cubicBezTo>
                <a:cubicBezTo>
                  <a:pt x="0" y="2"/>
                  <a:pt x="0" y="2"/>
                  <a:pt x="0" y="2"/>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6" name="Freeform 107"/>
          <p:cNvSpPr/>
          <p:nvPr/>
        </p:nvSpPr>
        <p:spPr bwMode="auto">
          <a:xfrm>
            <a:off x="4902132" y="5906214"/>
            <a:ext cx="19665" cy="61181"/>
          </a:xfrm>
          <a:custGeom>
            <a:avLst/>
            <a:gdLst>
              <a:gd name="T0" fmla="*/ 0 w 1"/>
              <a:gd name="T1" fmla="*/ 2 h 3"/>
              <a:gd name="T2" fmla="*/ 0 w 1"/>
              <a:gd name="T3" fmla="*/ 2 h 3"/>
              <a:gd name="T4" fmla="*/ 0 w 1"/>
              <a:gd name="T5" fmla="*/ 3 h 3"/>
              <a:gd name="T6" fmla="*/ 0 w 1"/>
              <a:gd name="T7" fmla="*/ 3 h 3"/>
              <a:gd name="T8" fmla="*/ 0 w 1"/>
              <a:gd name="T9" fmla="*/ 2 h 3"/>
              <a:gd name="T10" fmla="*/ 1 w 1"/>
              <a:gd name="T11" fmla="*/ 1 h 3"/>
              <a:gd name="T12" fmla="*/ 1 w 1"/>
              <a:gd name="T13" fmla="*/ 1 h 3"/>
              <a:gd name="T14" fmla="*/ 0 w 1"/>
              <a:gd name="T15" fmla="*/ 1 h 3"/>
              <a:gd name="T16" fmla="*/ 0 w 1"/>
              <a:gd name="T17" fmla="*/ 0 h 3"/>
              <a:gd name="T18" fmla="*/ 0 w 1"/>
              <a:gd name="T19" fmla="*/ 0 h 3"/>
              <a:gd name="T20" fmla="*/ 0 w 1"/>
              <a:gd name="T21" fmla="*/ 1 h 3"/>
              <a:gd name="T22" fmla="*/ 0 w 1"/>
              <a:gd name="T23" fmla="*/ 1 h 3"/>
              <a:gd name="T24" fmla="*/ 0 w 1"/>
              <a:gd name="T25"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 h="3">
                <a:moveTo>
                  <a:pt x="0" y="2"/>
                </a:moveTo>
                <a:cubicBezTo>
                  <a:pt x="0" y="2"/>
                  <a:pt x="0" y="2"/>
                  <a:pt x="0" y="2"/>
                </a:cubicBezTo>
                <a:cubicBezTo>
                  <a:pt x="0" y="2"/>
                  <a:pt x="0" y="2"/>
                  <a:pt x="0" y="3"/>
                </a:cubicBezTo>
                <a:cubicBezTo>
                  <a:pt x="0" y="3"/>
                  <a:pt x="0" y="3"/>
                  <a:pt x="0" y="3"/>
                </a:cubicBezTo>
                <a:cubicBezTo>
                  <a:pt x="0" y="2"/>
                  <a:pt x="0" y="2"/>
                  <a:pt x="0" y="2"/>
                </a:cubicBezTo>
                <a:cubicBezTo>
                  <a:pt x="1" y="1"/>
                  <a:pt x="1" y="1"/>
                  <a:pt x="1" y="1"/>
                </a:cubicBezTo>
                <a:cubicBezTo>
                  <a:pt x="1" y="1"/>
                  <a:pt x="1" y="1"/>
                  <a:pt x="1" y="1"/>
                </a:cubicBezTo>
                <a:cubicBezTo>
                  <a:pt x="0" y="1"/>
                  <a:pt x="0" y="1"/>
                  <a:pt x="0" y="1"/>
                </a:cubicBezTo>
                <a:cubicBezTo>
                  <a:pt x="0" y="1"/>
                  <a:pt x="0" y="0"/>
                  <a:pt x="0" y="0"/>
                </a:cubicBezTo>
                <a:cubicBezTo>
                  <a:pt x="0" y="0"/>
                  <a:pt x="0" y="0"/>
                  <a:pt x="0" y="0"/>
                </a:cubicBezTo>
                <a:cubicBezTo>
                  <a:pt x="0" y="0"/>
                  <a:pt x="0" y="1"/>
                  <a:pt x="0" y="1"/>
                </a:cubicBezTo>
                <a:cubicBezTo>
                  <a:pt x="0" y="1"/>
                  <a:pt x="0" y="1"/>
                  <a:pt x="0" y="1"/>
                </a:cubicBezTo>
                <a:lnTo>
                  <a:pt x="0" y="2"/>
                </a:ln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7" name="Freeform 108"/>
          <p:cNvSpPr/>
          <p:nvPr/>
        </p:nvSpPr>
        <p:spPr bwMode="auto">
          <a:xfrm>
            <a:off x="4981885" y="5906214"/>
            <a:ext cx="20758" cy="102696"/>
          </a:xfrm>
          <a:custGeom>
            <a:avLst/>
            <a:gdLst>
              <a:gd name="T0" fmla="*/ 0 w 1"/>
              <a:gd name="T1" fmla="*/ 2 h 5"/>
              <a:gd name="T2" fmla="*/ 0 w 1"/>
              <a:gd name="T3" fmla="*/ 2 h 5"/>
              <a:gd name="T4" fmla="*/ 0 w 1"/>
              <a:gd name="T5" fmla="*/ 5 h 5"/>
              <a:gd name="T6" fmla="*/ 1 w 1"/>
              <a:gd name="T7" fmla="*/ 5 h 5"/>
              <a:gd name="T8" fmla="*/ 0 w 1"/>
              <a:gd name="T9" fmla="*/ 2 h 5"/>
              <a:gd name="T10" fmla="*/ 0 w 1"/>
              <a:gd name="T11" fmla="*/ 2 h 5"/>
              <a:gd name="T12" fmla="*/ 0 w 1"/>
              <a:gd name="T13" fmla="*/ 2 h 5"/>
              <a:gd name="T14" fmla="*/ 0 w 1"/>
              <a:gd name="T15" fmla="*/ 2 h 5"/>
              <a:gd name="T16" fmla="*/ 0 w 1"/>
              <a:gd name="T17" fmla="*/ 0 h 5"/>
              <a:gd name="T18" fmla="*/ 0 w 1"/>
              <a:gd name="T19" fmla="*/ 0 h 5"/>
              <a:gd name="T20" fmla="*/ 0 w 1"/>
              <a:gd name="T21" fmla="*/ 2 h 5"/>
              <a:gd name="T22" fmla="*/ 0 w 1"/>
              <a:gd name="T23"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 h="5">
                <a:moveTo>
                  <a:pt x="0" y="2"/>
                </a:moveTo>
                <a:cubicBezTo>
                  <a:pt x="0" y="2"/>
                  <a:pt x="0" y="2"/>
                  <a:pt x="0" y="2"/>
                </a:cubicBezTo>
                <a:cubicBezTo>
                  <a:pt x="0" y="3"/>
                  <a:pt x="0" y="4"/>
                  <a:pt x="0" y="5"/>
                </a:cubicBezTo>
                <a:cubicBezTo>
                  <a:pt x="1" y="5"/>
                  <a:pt x="1" y="5"/>
                  <a:pt x="1" y="5"/>
                </a:cubicBezTo>
                <a:cubicBezTo>
                  <a:pt x="0" y="4"/>
                  <a:pt x="0" y="3"/>
                  <a:pt x="0" y="2"/>
                </a:cubicBezTo>
                <a:cubicBezTo>
                  <a:pt x="0" y="2"/>
                  <a:pt x="0" y="2"/>
                  <a:pt x="0" y="2"/>
                </a:cubicBezTo>
                <a:cubicBezTo>
                  <a:pt x="0" y="2"/>
                  <a:pt x="0" y="2"/>
                  <a:pt x="0" y="2"/>
                </a:cubicBezTo>
                <a:cubicBezTo>
                  <a:pt x="0" y="2"/>
                  <a:pt x="0" y="2"/>
                  <a:pt x="0" y="2"/>
                </a:cubicBezTo>
                <a:cubicBezTo>
                  <a:pt x="0" y="1"/>
                  <a:pt x="0" y="1"/>
                  <a:pt x="0" y="0"/>
                </a:cubicBezTo>
                <a:cubicBezTo>
                  <a:pt x="0" y="0"/>
                  <a:pt x="0" y="0"/>
                  <a:pt x="0" y="0"/>
                </a:cubicBezTo>
                <a:cubicBezTo>
                  <a:pt x="0" y="1"/>
                  <a:pt x="0" y="1"/>
                  <a:pt x="0" y="2"/>
                </a:cubicBezTo>
                <a:cubicBezTo>
                  <a:pt x="0" y="2"/>
                  <a:pt x="0" y="2"/>
                  <a:pt x="0" y="2"/>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8" name="Freeform 109"/>
          <p:cNvSpPr/>
          <p:nvPr/>
        </p:nvSpPr>
        <p:spPr bwMode="auto">
          <a:xfrm>
            <a:off x="5604616" y="5641827"/>
            <a:ext cx="20758" cy="81938"/>
          </a:xfrm>
          <a:custGeom>
            <a:avLst/>
            <a:gdLst>
              <a:gd name="T0" fmla="*/ 0 w 1"/>
              <a:gd name="T1" fmla="*/ 2 h 4"/>
              <a:gd name="T2" fmla="*/ 0 w 1"/>
              <a:gd name="T3" fmla="*/ 2 h 4"/>
              <a:gd name="T4" fmla="*/ 0 w 1"/>
              <a:gd name="T5" fmla="*/ 4 h 4"/>
              <a:gd name="T6" fmla="*/ 0 w 1"/>
              <a:gd name="T7" fmla="*/ 4 h 4"/>
              <a:gd name="T8" fmla="*/ 1 w 1"/>
              <a:gd name="T9" fmla="*/ 4 h 4"/>
              <a:gd name="T10" fmla="*/ 0 w 1"/>
              <a:gd name="T11" fmla="*/ 2 h 4"/>
              <a:gd name="T12" fmla="*/ 1 w 1"/>
              <a:gd name="T13" fmla="*/ 2 h 4"/>
              <a:gd name="T14" fmla="*/ 1 w 1"/>
              <a:gd name="T15" fmla="*/ 2 h 4"/>
              <a:gd name="T16" fmla="*/ 0 w 1"/>
              <a:gd name="T17" fmla="*/ 2 h 4"/>
              <a:gd name="T18" fmla="*/ 0 w 1"/>
              <a:gd name="T19" fmla="*/ 0 h 4"/>
              <a:gd name="T20" fmla="*/ 0 w 1"/>
              <a:gd name="T21" fmla="*/ 0 h 4"/>
              <a:gd name="T22" fmla="*/ 0 w 1"/>
              <a:gd name="T23" fmla="*/ 2 h 4"/>
              <a:gd name="T24" fmla="*/ 0 w 1"/>
              <a:gd name="T25"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 h="4">
                <a:moveTo>
                  <a:pt x="0" y="2"/>
                </a:moveTo>
                <a:cubicBezTo>
                  <a:pt x="0" y="2"/>
                  <a:pt x="0" y="2"/>
                  <a:pt x="0" y="2"/>
                </a:cubicBezTo>
                <a:cubicBezTo>
                  <a:pt x="0" y="3"/>
                  <a:pt x="0" y="3"/>
                  <a:pt x="0" y="4"/>
                </a:cubicBezTo>
                <a:cubicBezTo>
                  <a:pt x="0" y="4"/>
                  <a:pt x="0" y="4"/>
                  <a:pt x="0" y="4"/>
                </a:cubicBezTo>
                <a:cubicBezTo>
                  <a:pt x="1" y="4"/>
                  <a:pt x="1" y="4"/>
                  <a:pt x="1" y="4"/>
                </a:cubicBezTo>
                <a:cubicBezTo>
                  <a:pt x="0" y="3"/>
                  <a:pt x="0" y="3"/>
                  <a:pt x="0" y="2"/>
                </a:cubicBezTo>
                <a:cubicBezTo>
                  <a:pt x="1" y="2"/>
                  <a:pt x="1" y="2"/>
                  <a:pt x="1" y="2"/>
                </a:cubicBezTo>
                <a:cubicBezTo>
                  <a:pt x="1" y="2"/>
                  <a:pt x="1" y="2"/>
                  <a:pt x="1" y="2"/>
                </a:cubicBezTo>
                <a:cubicBezTo>
                  <a:pt x="0" y="2"/>
                  <a:pt x="0" y="2"/>
                  <a:pt x="0" y="2"/>
                </a:cubicBezTo>
                <a:cubicBezTo>
                  <a:pt x="0" y="1"/>
                  <a:pt x="0" y="1"/>
                  <a:pt x="0" y="0"/>
                </a:cubicBezTo>
                <a:cubicBezTo>
                  <a:pt x="0" y="0"/>
                  <a:pt x="0" y="0"/>
                  <a:pt x="0" y="0"/>
                </a:cubicBezTo>
                <a:cubicBezTo>
                  <a:pt x="0" y="1"/>
                  <a:pt x="0" y="1"/>
                  <a:pt x="0" y="2"/>
                </a:cubicBezTo>
                <a:cubicBezTo>
                  <a:pt x="0" y="2"/>
                  <a:pt x="0" y="2"/>
                  <a:pt x="0" y="2"/>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9" name="Freeform 110"/>
          <p:cNvSpPr/>
          <p:nvPr/>
        </p:nvSpPr>
        <p:spPr bwMode="auto">
          <a:xfrm>
            <a:off x="5805637" y="5743431"/>
            <a:ext cx="20758" cy="81938"/>
          </a:xfrm>
          <a:custGeom>
            <a:avLst/>
            <a:gdLst>
              <a:gd name="T0" fmla="*/ 0 w 1"/>
              <a:gd name="T1" fmla="*/ 1 h 4"/>
              <a:gd name="T2" fmla="*/ 1 w 1"/>
              <a:gd name="T3" fmla="*/ 1 h 4"/>
              <a:gd name="T4" fmla="*/ 1 w 1"/>
              <a:gd name="T5" fmla="*/ 4 h 4"/>
              <a:gd name="T6" fmla="*/ 1 w 1"/>
              <a:gd name="T7" fmla="*/ 4 h 4"/>
              <a:gd name="T8" fmla="*/ 1 w 1"/>
              <a:gd name="T9" fmla="*/ 1 h 4"/>
              <a:gd name="T10" fmla="*/ 1 w 1"/>
              <a:gd name="T11" fmla="*/ 1 h 4"/>
              <a:gd name="T12" fmla="*/ 1 w 1"/>
              <a:gd name="T13" fmla="*/ 1 h 4"/>
              <a:gd name="T14" fmla="*/ 1 w 1"/>
              <a:gd name="T15" fmla="*/ 1 h 4"/>
              <a:gd name="T16" fmla="*/ 1 w 1"/>
              <a:gd name="T17" fmla="*/ 0 h 4"/>
              <a:gd name="T18" fmla="*/ 1 w 1"/>
              <a:gd name="T19" fmla="*/ 0 h 4"/>
              <a:gd name="T20" fmla="*/ 1 w 1"/>
              <a:gd name="T21" fmla="*/ 1 h 4"/>
              <a:gd name="T22" fmla="*/ 0 w 1"/>
              <a:gd name="T23"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 h="4">
                <a:moveTo>
                  <a:pt x="0" y="1"/>
                </a:moveTo>
                <a:cubicBezTo>
                  <a:pt x="1" y="1"/>
                  <a:pt x="1" y="1"/>
                  <a:pt x="1" y="1"/>
                </a:cubicBezTo>
                <a:cubicBezTo>
                  <a:pt x="1" y="2"/>
                  <a:pt x="1" y="3"/>
                  <a:pt x="1" y="4"/>
                </a:cubicBezTo>
                <a:cubicBezTo>
                  <a:pt x="1" y="4"/>
                  <a:pt x="1" y="4"/>
                  <a:pt x="1" y="4"/>
                </a:cubicBezTo>
                <a:cubicBezTo>
                  <a:pt x="1" y="3"/>
                  <a:pt x="1" y="2"/>
                  <a:pt x="1" y="1"/>
                </a:cubicBezTo>
                <a:cubicBezTo>
                  <a:pt x="1" y="1"/>
                  <a:pt x="1" y="1"/>
                  <a:pt x="1" y="1"/>
                </a:cubicBezTo>
                <a:cubicBezTo>
                  <a:pt x="1" y="1"/>
                  <a:pt x="1" y="1"/>
                  <a:pt x="1" y="1"/>
                </a:cubicBezTo>
                <a:cubicBezTo>
                  <a:pt x="1" y="1"/>
                  <a:pt x="1" y="1"/>
                  <a:pt x="1" y="1"/>
                </a:cubicBezTo>
                <a:cubicBezTo>
                  <a:pt x="1" y="1"/>
                  <a:pt x="1" y="0"/>
                  <a:pt x="1" y="0"/>
                </a:cubicBezTo>
                <a:cubicBezTo>
                  <a:pt x="1" y="0"/>
                  <a:pt x="1" y="0"/>
                  <a:pt x="1" y="0"/>
                </a:cubicBezTo>
                <a:cubicBezTo>
                  <a:pt x="1" y="0"/>
                  <a:pt x="1" y="1"/>
                  <a:pt x="1" y="1"/>
                </a:cubicBezTo>
                <a:cubicBezTo>
                  <a:pt x="0" y="1"/>
                  <a:pt x="0" y="1"/>
                  <a:pt x="0" y="1"/>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0" name="Freeform 111"/>
          <p:cNvSpPr/>
          <p:nvPr/>
        </p:nvSpPr>
        <p:spPr bwMode="auto">
          <a:xfrm>
            <a:off x="5785972" y="5783853"/>
            <a:ext cx="19665" cy="61181"/>
          </a:xfrm>
          <a:custGeom>
            <a:avLst/>
            <a:gdLst>
              <a:gd name="T0" fmla="*/ 0 w 1"/>
              <a:gd name="T1" fmla="*/ 1 h 3"/>
              <a:gd name="T2" fmla="*/ 0 w 1"/>
              <a:gd name="T3" fmla="*/ 1 h 3"/>
              <a:gd name="T4" fmla="*/ 1 w 1"/>
              <a:gd name="T5" fmla="*/ 3 h 3"/>
              <a:gd name="T6" fmla="*/ 1 w 1"/>
              <a:gd name="T7" fmla="*/ 3 h 3"/>
              <a:gd name="T8" fmla="*/ 1 w 1"/>
              <a:gd name="T9" fmla="*/ 1 h 3"/>
              <a:gd name="T10" fmla="*/ 1 w 1"/>
              <a:gd name="T11" fmla="*/ 1 h 3"/>
              <a:gd name="T12" fmla="*/ 1 w 1"/>
              <a:gd name="T13" fmla="*/ 1 h 3"/>
              <a:gd name="T14" fmla="*/ 1 w 1"/>
              <a:gd name="T15" fmla="*/ 1 h 3"/>
              <a:gd name="T16" fmla="*/ 0 w 1"/>
              <a:gd name="T17" fmla="*/ 0 h 3"/>
              <a:gd name="T18" fmla="*/ 0 w 1"/>
              <a:gd name="T19" fmla="*/ 0 h 3"/>
              <a:gd name="T20" fmla="*/ 0 w 1"/>
              <a:gd name="T21" fmla="*/ 1 h 3"/>
              <a:gd name="T22" fmla="*/ 0 w 1"/>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 h="3">
                <a:moveTo>
                  <a:pt x="0" y="1"/>
                </a:moveTo>
                <a:cubicBezTo>
                  <a:pt x="0" y="1"/>
                  <a:pt x="0" y="1"/>
                  <a:pt x="0" y="1"/>
                </a:cubicBezTo>
                <a:cubicBezTo>
                  <a:pt x="0" y="2"/>
                  <a:pt x="1" y="2"/>
                  <a:pt x="1" y="3"/>
                </a:cubicBezTo>
                <a:cubicBezTo>
                  <a:pt x="1" y="3"/>
                  <a:pt x="1" y="3"/>
                  <a:pt x="1" y="3"/>
                </a:cubicBezTo>
                <a:cubicBezTo>
                  <a:pt x="1" y="2"/>
                  <a:pt x="1" y="2"/>
                  <a:pt x="1" y="1"/>
                </a:cubicBezTo>
                <a:cubicBezTo>
                  <a:pt x="1" y="1"/>
                  <a:pt x="1" y="1"/>
                  <a:pt x="1" y="1"/>
                </a:cubicBezTo>
                <a:cubicBezTo>
                  <a:pt x="1" y="1"/>
                  <a:pt x="1" y="1"/>
                  <a:pt x="1" y="1"/>
                </a:cubicBezTo>
                <a:cubicBezTo>
                  <a:pt x="1" y="1"/>
                  <a:pt x="1" y="1"/>
                  <a:pt x="1" y="1"/>
                </a:cubicBezTo>
                <a:cubicBezTo>
                  <a:pt x="1" y="1"/>
                  <a:pt x="0" y="0"/>
                  <a:pt x="0" y="0"/>
                </a:cubicBezTo>
                <a:cubicBezTo>
                  <a:pt x="0" y="0"/>
                  <a:pt x="0" y="0"/>
                  <a:pt x="0" y="0"/>
                </a:cubicBezTo>
                <a:cubicBezTo>
                  <a:pt x="0" y="0"/>
                  <a:pt x="0" y="1"/>
                  <a:pt x="0" y="1"/>
                </a:cubicBezTo>
                <a:cubicBezTo>
                  <a:pt x="0" y="1"/>
                  <a:pt x="0" y="1"/>
                  <a:pt x="0" y="1"/>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1" name="Freeform 112"/>
          <p:cNvSpPr/>
          <p:nvPr/>
        </p:nvSpPr>
        <p:spPr bwMode="auto">
          <a:xfrm>
            <a:off x="5725884" y="5804611"/>
            <a:ext cx="19665" cy="101603"/>
          </a:xfrm>
          <a:custGeom>
            <a:avLst/>
            <a:gdLst>
              <a:gd name="T0" fmla="*/ 0 w 1"/>
              <a:gd name="T1" fmla="*/ 2 h 5"/>
              <a:gd name="T2" fmla="*/ 0 w 1"/>
              <a:gd name="T3" fmla="*/ 2 h 5"/>
              <a:gd name="T4" fmla="*/ 0 w 1"/>
              <a:gd name="T5" fmla="*/ 5 h 5"/>
              <a:gd name="T6" fmla="*/ 1 w 1"/>
              <a:gd name="T7" fmla="*/ 5 h 5"/>
              <a:gd name="T8" fmla="*/ 0 w 1"/>
              <a:gd name="T9" fmla="*/ 2 h 5"/>
              <a:gd name="T10" fmla="*/ 0 w 1"/>
              <a:gd name="T11" fmla="*/ 2 h 5"/>
              <a:gd name="T12" fmla="*/ 0 w 1"/>
              <a:gd name="T13" fmla="*/ 2 h 5"/>
              <a:gd name="T14" fmla="*/ 0 w 1"/>
              <a:gd name="T15" fmla="*/ 2 h 5"/>
              <a:gd name="T16" fmla="*/ 0 w 1"/>
              <a:gd name="T17" fmla="*/ 0 h 5"/>
              <a:gd name="T18" fmla="*/ 0 w 1"/>
              <a:gd name="T19" fmla="*/ 0 h 5"/>
              <a:gd name="T20" fmla="*/ 0 w 1"/>
              <a:gd name="T21" fmla="*/ 2 h 5"/>
              <a:gd name="T22" fmla="*/ 0 w 1"/>
              <a:gd name="T23"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 h="5">
                <a:moveTo>
                  <a:pt x="0" y="2"/>
                </a:moveTo>
                <a:cubicBezTo>
                  <a:pt x="0" y="2"/>
                  <a:pt x="0" y="2"/>
                  <a:pt x="0" y="2"/>
                </a:cubicBezTo>
                <a:cubicBezTo>
                  <a:pt x="0" y="3"/>
                  <a:pt x="0" y="4"/>
                  <a:pt x="0" y="5"/>
                </a:cubicBezTo>
                <a:cubicBezTo>
                  <a:pt x="1" y="5"/>
                  <a:pt x="1" y="5"/>
                  <a:pt x="1" y="5"/>
                </a:cubicBezTo>
                <a:cubicBezTo>
                  <a:pt x="0" y="4"/>
                  <a:pt x="0" y="3"/>
                  <a:pt x="0" y="2"/>
                </a:cubicBezTo>
                <a:cubicBezTo>
                  <a:pt x="0" y="2"/>
                  <a:pt x="0" y="2"/>
                  <a:pt x="0" y="2"/>
                </a:cubicBezTo>
                <a:cubicBezTo>
                  <a:pt x="0" y="2"/>
                  <a:pt x="0" y="2"/>
                  <a:pt x="0" y="2"/>
                </a:cubicBezTo>
                <a:cubicBezTo>
                  <a:pt x="0" y="2"/>
                  <a:pt x="0" y="2"/>
                  <a:pt x="0" y="2"/>
                </a:cubicBezTo>
                <a:cubicBezTo>
                  <a:pt x="0" y="1"/>
                  <a:pt x="0" y="1"/>
                  <a:pt x="0" y="0"/>
                </a:cubicBezTo>
                <a:cubicBezTo>
                  <a:pt x="0" y="0"/>
                  <a:pt x="0" y="0"/>
                  <a:pt x="0" y="0"/>
                </a:cubicBezTo>
                <a:cubicBezTo>
                  <a:pt x="0" y="1"/>
                  <a:pt x="0" y="1"/>
                  <a:pt x="0" y="2"/>
                </a:cubicBezTo>
                <a:cubicBezTo>
                  <a:pt x="0" y="2"/>
                  <a:pt x="0" y="2"/>
                  <a:pt x="0" y="2"/>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2" name="Freeform 113"/>
          <p:cNvSpPr/>
          <p:nvPr/>
        </p:nvSpPr>
        <p:spPr bwMode="auto">
          <a:xfrm>
            <a:off x="5604616" y="5845034"/>
            <a:ext cx="60088" cy="81938"/>
          </a:xfrm>
          <a:custGeom>
            <a:avLst/>
            <a:gdLst>
              <a:gd name="T0" fmla="*/ 0 w 3"/>
              <a:gd name="T1" fmla="*/ 1 h 4"/>
              <a:gd name="T2" fmla="*/ 1 w 3"/>
              <a:gd name="T3" fmla="*/ 0 h 4"/>
              <a:gd name="T4" fmla="*/ 2 w 3"/>
              <a:gd name="T5" fmla="*/ 1 h 4"/>
              <a:gd name="T6" fmla="*/ 3 w 3"/>
              <a:gd name="T7" fmla="*/ 4 h 4"/>
              <a:gd name="T8" fmla="*/ 1 w 3"/>
              <a:gd name="T9" fmla="*/ 4 h 4"/>
              <a:gd name="T10" fmla="*/ 0 w 3"/>
              <a:gd name="T11" fmla="*/ 1 h 4"/>
            </a:gdLst>
            <a:ahLst/>
            <a:cxnLst>
              <a:cxn ang="0">
                <a:pos x="T0" y="T1"/>
              </a:cxn>
              <a:cxn ang="0">
                <a:pos x="T2" y="T3"/>
              </a:cxn>
              <a:cxn ang="0">
                <a:pos x="T4" y="T5"/>
              </a:cxn>
              <a:cxn ang="0">
                <a:pos x="T6" y="T7"/>
              </a:cxn>
              <a:cxn ang="0">
                <a:pos x="T8" y="T9"/>
              </a:cxn>
              <a:cxn ang="0">
                <a:pos x="T10" y="T11"/>
              </a:cxn>
            </a:cxnLst>
            <a:rect l="0" t="0" r="r" b="b"/>
            <a:pathLst>
              <a:path w="3" h="4">
                <a:moveTo>
                  <a:pt x="0" y="1"/>
                </a:moveTo>
                <a:cubicBezTo>
                  <a:pt x="1" y="1"/>
                  <a:pt x="1" y="1"/>
                  <a:pt x="1" y="0"/>
                </a:cubicBezTo>
                <a:cubicBezTo>
                  <a:pt x="2" y="1"/>
                  <a:pt x="2" y="1"/>
                  <a:pt x="2" y="1"/>
                </a:cubicBezTo>
                <a:cubicBezTo>
                  <a:pt x="3" y="2"/>
                  <a:pt x="3" y="3"/>
                  <a:pt x="3" y="4"/>
                </a:cubicBezTo>
                <a:cubicBezTo>
                  <a:pt x="2" y="4"/>
                  <a:pt x="1" y="4"/>
                  <a:pt x="1" y="4"/>
                </a:cubicBezTo>
                <a:cubicBezTo>
                  <a:pt x="1" y="3"/>
                  <a:pt x="1" y="2"/>
                  <a:pt x="0" y="1"/>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3" name="Freeform 114"/>
          <p:cNvSpPr/>
          <p:nvPr/>
        </p:nvSpPr>
        <p:spPr bwMode="auto">
          <a:xfrm>
            <a:off x="5664704" y="5845034"/>
            <a:ext cx="40423" cy="61181"/>
          </a:xfrm>
          <a:custGeom>
            <a:avLst/>
            <a:gdLst>
              <a:gd name="T0" fmla="*/ 0 w 2"/>
              <a:gd name="T1" fmla="*/ 1 h 3"/>
              <a:gd name="T2" fmla="*/ 1 w 2"/>
              <a:gd name="T3" fmla="*/ 0 h 3"/>
              <a:gd name="T4" fmla="*/ 1 w 2"/>
              <a:gd name="T5" fmla="*/ 1 h 3"/>
              <a:gd name="T6" fmla="*/ 2 w 2"/>
              <a:gd name="T7" fmla="*/ 3 h 3"/>
              <a:gd name="T8" fmla="*/ 1 w 2"/>
              <a:gd name="T9" fmla="*/ 3 h 3"/>
              <a:gd name="T10" fmla="*/ 0 w 2"/>
              <a:gd name="T11" fmla="*/ 1 h 3"/>
            </a:gdLst>
            <a:ahLst/>
            <a:cxnLst>
              <a:cxn ang="0">
                <a:pos x="T0" y="T1"/>
              </a:cxn>
              <a:cxn ang="0">
                <a:pos x="T2" y="T3"/>
              </a:cxn>
              <a:cxn ang="0">
                <a:pos x="T4" y="T5"/>
              </a:cxn>
              <a:cxn ang="0">
                <a:pos x="T6" y="T7"/>
              </a:cxn>
              <a:cxn ang="0">
                <a:pos x="T8" y="T9"/>
              </a:cxn>
              <a:cxn ang="0">
                <a:pos x="T10" y="T11"/>
              </a:cxn>
            </a:cxnLst>
            <a:rect l="0" t="0" r="r" b="b"/>
            <a:pathLst>
              <a:path w="2" h="3">
                <a:moveTo>
                  <a:pt x="0" y="1"/>
                </a:moveTo>
                <a:cubicBezTo>
                  <a:pt x="0" y="1"/>
                  <a:pt x="0" y="0"/>
                  <a:pt x="1" y="0"/>
                </a:cubicBezTo>
                <a:cubicBezTo>
                  <a:pt x="1" y="0"/>
                  <a:pt x="1" y="0"/>
                  <a:pt x="1" y="1"/>
                </a:cubicBezTo>
                <a:cubicBezTo>
                  <a:pt x="1" y="2"/>
                  <a:pt x="1" y="3"/>
                  <a:pt x="2" y="3"/>
                </a:cubicBezTo>
                <a:cubicBezTo>
                  <a:pt x="1" y="3"/>
                  <a:pt x="1" y="3"/>
                  <a:pt x="1" y="3"/>
                </a:cubicBezTo>
                <a:cubicBezTo>
                  <a:pt x="1" y="3"/>
                  <a:pt x="0" y="2"/>
                  <a:pt x="0" y="1"/>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4" name="Freeform 115"/>
          <p:cNvSpPr/>
          <p:nvPr/>
        </p:nvSpPr>
        <p:spPr bwMode="auto">
          <a:xfrm>
            <a:off x="5565285" y="5865792"/>
            <a:ext cx="39330" cy="61181"/>
          </a:xfrm>
          <a:custGeom>
            <a:avLst/>
            <a:gdLst>
              <a:gd name="T0" fmla="*/ 0 w 2"/>
              <a:gd name="T1" fmla="*/ 1 h 3"/>
              <a:gd name="T2" fmla="*/ 1 w 2"/>
              <a:gd name="T3" fmla="*/ 0 h 3"/>
              <a:gd name="T4" fmla="*/ 1 w 2"/>
              <a:gd name="T5" fmla="*/ 1 h 3"/>
              <a:gd name="T6" fmla="*/ 2 w 2"/>
              <a:gd name="T7" fmla="*/ 3 h 3"/>
              <a:gd name="T8" fmla="*/ 1 w 2"/>
              <a:gd name="T9" fmla="*/ 3 h 3"/>
              <a:gd name="T10" fmla="*/ 0 w 2"/>
              <a:gd name="T11" fmla="*/ 1 h 3"/>
            </a:gdLst>
            <a:ahLst/>
            <a:cxnLst>
              <a:cxn ang="0">
                <a:pos x="T0" y="T1"/>
              </a:cxn>
              <a:cxn ang="0">
                <a:pos x="T2" y="T3"/>
              </a:cxn>
              <a:cxn ang="0">
                <a:pos x="T4" y="T5"/>
              </a:cxn>
              <a:cxn ang="0">
                <a:pos x="T6" y="T7"/>
              </a:cxn>
              <a:cxn ang="0">
                <a:pos x="T8" y="T9"/>
              </a:cxn>
              <a:cxn ang="0">
                <a:pos x="T10" y="T11"/>
              </a:cxn>
            </a:cxnLst>
            <a:rect l="0" t="0" r="r" b="b"/>
            <a:pathLst>
              <a:path w="2" h="3">
                <a:moveTo>
                  <a:pt x="0" y="1"/>
                </a:moveTo>
                <a:cubicBezTo>
                  <a:pt x="0" y="0"/>
                  <a:pt x="1" y="0"/>
                  <a:pt x="1" y="0"/>
                </a:cubicBezTo>
                <a:cubicBezTo>
                  <a:pt x="1" y="0"/>
                  <a:pt x="1" y="0"/>
                  <a:pt x="1" y="1"/>
                </a:cubicBezTo>
                <a:cubicBezTo>
                  <a:pt x="2" y="1"/>
                  <a:pt x="2" y="2"/>
                  <a:pt x="2" y="3"/>
                </a:cubicBezTo>
                <a:cubicBezTo>
                  <a:pt x="1" y="3"/>
                  <a:pt x="1" y="3"/>
                  <a:pt x="1" y="3"/>
                </a:cubicBezTo>
                <a:cubicBezTo>
                  <a:pt x="1" y="2"/>
                  <a:pt x="1" y="1"/>
                  <a:pt x="0" y="1"/>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5" name="Freeform 116"/>
          <p:cNvSpPr/>
          <p:nvPr/>
        </p:nvSpPr>
        <p:spPr bwMode="auto">
          <a:xfrm>
            <a:off x="5745549" y="5825369"/>
            <a:ext cx="120176" cy="80846"/>
          </a:xfrm>
          <a:custGeom>
            <a:avLst/>
            <a:gdLst>
              <a:gd name="T0" fmla="*/ 6 w 6"/>
              <a:gd name="T1" fmla="*/ 3 h 4"/>
              <a:gd name="T2" fmla="*/ 5 w 6"/>
              <a:gd name="T3" fmla="*/ 0 h 4"/>
              <a:gd name="T4" fmla="*/ 2 w 6"/>
              <a:gd name="T5" fmla="*/ 1 h 4"/>
              <a:gd name="T6" fmla="*/ 0 w 6"/>
              <a:gd name="T7" fmla="*/ 4 h 4"/>
              <a:gd name="T8" fmla="*/ 6 w 6"/>
              <a:gd name="T9" fmla="*/ 3 h 4"/>
            </a:gdLst>
            <a:ahLst/>
            <a:cxnLst>
              <a:cxn ang="0">
                <a:pos x="T0" y="T1"/>
              </a:cxn>
              <a:cxn ang="0">
                <a:pos x="T2" y="T3"/>
              </a:cxn>
              <a:cxn ang="0">
                <a:pos x="T4" y="T5"/>
              </a:cxn>
              <a:cxn ang="0">
                <a:pos x="T6" y="T7"/>
              </a:cxn>
              <a:cxn ang="0">
                <a:pos x="T8" y="T9"/>
              </a:cxn>
            </a:cxnLst>
            <a:rect l="0" t="0" r="r" b="b"/>
            <a:pathLst>
              <a:path w="6" h="4">
                <a:moveTo>
                  <a:pt x="6" y="3"/>
                </a:moveTo>
                <a:cubicBezTo>
                  <a:pt x="5" y="2"/>
                  <a:pt x="5" y="1"/>
                  <a:pt x="5" y="0"/>
                </a:cubicBezTo>
                <a:cubicBezTo>
                  <a:pt x="4" y="0"/>
                  <a:pt x="3" y="1"/>
                  <a:pt x="2" y="1"/>
                </a:cubicBezTo>
                <a:cubicBezTo>
                  <a:pt x="2" y="2"/>
                  <a:pt x="1" y="3"/>
                  <a:pt x="0" y="4"/>
                </a:cubicBezTo>
                <a:cubicBezTo>
                  <a:pt x="2" y="4"/>
                  <a:pt x="4" y="3"/>
                  <a:pt x="6" y="3"/>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6" name="Freeform 117"/>
          <p:cNvSpPr/>
          <p:nvPr/>
        </p:nvSpPr>
        <p:spPr bwMode="auto">
          <a:xfrm>
            <a:off x="5082396" y="5295502"/>
            <a:ext cx="482889" cy="549532"/>
          </a:xfrm>
          <a:custGeom>
            <a:avLst/>
            <a:gdLst>
              <a:gd name="T0" fmla="*/ 20 w 24"/>
              <a:gd name="T1" fmla="*/ 12 h 27"/>
              <a:gd name="T2" fmla="*/ 14 w 24"/>
              <a:gd name="T3" fmla="*/ 9 h 27"/>
              <a:gd name="T4" fmla="*/ 10 w 24"/>
              <a:gd name="T5" fmla="*/ 6 h 27"/>
              <a:gd name="T6" fmla="*/ 10 w 24"/>
              <a:gd name="T7" fmla="*/ 6 h 27"/>
              <a:gd name="T8" fmla="*/ 11 w 24"/>
              <a:gd name="T9" fmla="*/ 5 h 27"/>
              <a:gd name="T10" fmla="*/ 10 w 24"/>
              <a:gd name="T11" fmla="*/ 5 h 27"/>
              <a:gd name="T12" fmla="*/ 10 w 24"/>
              <a:gd name="T13" fmla="*/ 5 h 27"/>
              <a:gd name="T14" fmla="*/ 11 w 24"/>
              <a:gd name="T15" fmla="*/ 4 h 27"/>
              <a:gd name="T16" fmla="*/ 10 w 24"/>
              <a:gd name="T17" fmla="*/ 4 h 27"/>
              <a:gd name="T18" fmla="*/ 10 w 24"/>
              <a:gd name="T19" fmla="*/ 2 h 27"/>
              <a:gd name="T20" fmla="*/ 10 w 24"/>
              <a:gd name="T21" fmla="*/ 2 h 27"/>
              <a:gd name="T22" fmla="*/ 10 w 24"/>
              <a:gd name="T23" fmla="*/ 1 h 27"/>
              <a:gd name="T24" fmla="*/ 10 w 24"/>
              <a:gd name="T25" fmla="*/ 1 h 27"/>
              <a:gd name="T26" fmla="*/ 9 w 24"/>
              <a:gd name="T27" fmla="*/ 0 h 27"/>
              <a:gd name="T28" fmla="*/ 9 w 24"/>
              <a:gd name="T29" fmla="*/ 0 h 27"/>
              <a:gd name="T30" fmla="*/ 10 w 24"/>
              <a:gd name="T31" fmla="*/ 1 h 27"/>
              <a:gd name="T32" fmla="*/ 9 w 24"/>
              <a:gd name="T33" fmla="*/ 2 h 27"/>
              <a:gd name="T34" fmla="*/ 9 w 24"/>
              <a:gd name="T35" fmla="*/ 2 h 27"/>
              <a:gd name="T36" fmla="*/ 10 w 24"/>
              <a:gd name="T37" fmla="*/ 2 h 27"/>
              <a:gd name="T38" fmla="*/ 10 w 24"/>
              <a:gd name="T39" fmla="*/ 4 h 27"/>
              <a:gd name="T40" fmla="*/ 9 w 24"/>
              <a:gd name="T41" fmla="*/ 4 h 27"/>
              <a:gd name="T42" fmla="*/ 10 w 24"/>
              <a:gd name="T43" fmla="*/ 5 h 27"/>
              <a:gd name="T44" fmla="*/ 10 w 24"/>
              <a:gd name="T45" fmla="*/ 5 h 27"/>
              <a:gd name="T46" fmla="*/ 10 w 24"/>
              <a:gd name="T47" fmla="*/ 6 h 27"/>
              <a:gd name="T48" fmla="*/ 10 w 24"/>
              <a:gd name="T49" fmla="*/ 6 h 27"/>
              <a:gd name="T50" fmla="*/ 10 w 24"/>
              <a:gd name="T51" fmla="*/ 6 h 27"/>
              <a:gd name="T52" fmla="*/ 7 w 24"/>
              <a:gd name="T53" fmla="*/ 10 h 27"/>
              <a:gd name="T54" fmla="*/ 3 w 24"/>
              <a:gd name="T55" fmla="*/ 14 h 27"/>
              <a:gd name="T56" fmla="*/ 0 w 24"/>
              <a:gd name="T57" fmla="*/ 22 h 27"/>
              <a:gd name="T58" fmla="*/ 2 w 24"/>
              <a:gd name="T59" fmla="*/ 27 h 27"/>
              <a:gd name="T60" fmla="*/ 24 w 24"/>
              <a:gd name="T61" fmla="*/ 24 h 27"/>
              <a:gd name="T62" fmla="*/ 24 w 24"/>
              <a:gd name="T63" fmla="*/ 19 h 27"/>
              <a:gd name="T64" fmla="*/ 20 w 24"/>
              <a:gd name="T65"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 h="27">
                <a:moveTo>
                  <a:pt x="20" y="12"/>
                </a:moveTo>
                <a:cubicBezTo>
                  <a:pt x="19" y="11"/>
                  <a:pt x="16" y="10"/>
                  <a:pt x="14" y="9"/>
                </a:cubicBezTo>
                <a:cubicBezTo>
                  <a:pt x="13" y="8"/>
                  <a:pt x="11" y="6"/>
                  <a:pt x="10" y="6"/>
                </a:cubicBezTo>
                <a:cubicBezTo>
                  <a:pt x="10" y="6"/>
                  <a:pt x="10" y="6"/>
                  <a:pt x="10" y="6"/>
                </a:cubicBezTo>
                <a:cubicBezTo>
                  <a:pt x="11" y="5"/>
                  <a:pt x="11" y="5"/>
                  <a:pt x="11" y="5"/>
                </a:cubicBezTo>
                <a:cubicBezTo>
                  <a:pt x="10" y="5"/>
                  <a:pt x="10" y="5"/>
                  <a:pt x="10" y="5"/>
                </a:cubicBezTo>
                <a:cubicBezTo>
                  <a:pt x="10" y="5"/>
                  <a:pt x="10" y="5"/>
                  <a:pt x="10" y="5"/>
                </a:cubicBezTo>
                <a:cubicBezTo>
                  <a:pt x="11" y="4"/>
                  <a:pt x="11" y="4"/>
                  <a:pt x="11" y="4"/>
                </a:cubicBezTo>
                <a:cubicBezTo>
                  <a:pt x="10" y="4"/>
                  <a:pt x="10" y="4"/>
                  <a:pt x="10" y="4"/>
                </a:cubicBezTo>
                <a:cubicBezTo>
                  <a:pt x="10" y="3"/>
                  <a:pt x="10" y="2"/>
                  <a:pt x="10" y="2"/>
                </a:cubicBezTo>
                <a:cubicBezTo>
                  <a:pt x="10" y="2"/>
                  <a:pt x="10" y="2"/>
                  <a:pt x="10" y="2"/>
                </a:cubicBezTo>
                <a:cubicBezTo>
                  <a:pt x="10" y="1"/>
                  <a:pt x="10" y="1"/>
                  <a:pt x="10" y="1"/>
                </a:cubicBezTo>
                <a:cubicBezTo>
                  <a:pt x="10" y="1"/>
                  <a:pt x="10" y="1"/>
                  <a:pt x="10" y="1"/>
                </a:cubicBezTo>
                <a:cubicBezTo>
                  <a:pt x="10" y="1"/>
                  <a:pt x="10" y="0"/>
                  <a:pt x="9" y="0"/>
                </a:cubicBezTo>
                <a:cubicBezTo>
                  <a:pt x="9" y="0"/>
                  <a:pt x="9" y="0"/>
                  <a:pt x="9" y="0"/>
                </a:cubicBezTo>
                <a:cubicBezTo>
                  <a:pt x="9" y="0"/>
                  <a:pt x="9" y="1"/>
                  <a:pt x="10" y="1"/>
                </a:cubicBezTo>
                <a:cubicBezTo>
                  <a:pt x="9" y="2"/>
                  <a:pt x="9" y="2"/>
                  <a:pt x="9" y="2"/>
                </a:cubicBezTo>
                <a:cubicBezTo>
                  <a:pt x="9" y="2"/>
                  <a:pt x="9" y="2"/>
                  <a:pt x="9" y="2"/>
                </a:cubicBezTo>
                <a:cubicBezTo>
                  <a:pt x="10" y="2"/>
                  <a:pt x="10" y="2"/>
                  <a:pt x="10" y="2"/>
                </a:cubicBezTo>
                <a:cubicBezTo>
                  <a:pt x="10" y="2"/>
                  <a:pt x="10" y="3"/>
                  <a:pt x="10" y="4"/>
                </a:cubicBezTo>
                <a:cubicBezTo>
                  <a:pt x="9" y="4"/>
                  <a:pt x="9" y="4"/>
                  <a:pt x="9" y="4"/>
                </a:cubicBezTo>
                <a:cubicBezTo>
                  <a:pt x="10" y="5"/>
                  <a:pt x="10" y="5"/>
                  <a:pt x="10" y="5"/>
                </a:cubicBezTo>
                <a:cubicBezTo>
                  <a:pt x="10" y="5"/>
                  <a:pt x="10" y="5"/>
                  <a:pt x="10" y="5"/>
                </a:cubicBezTo>
                <a:cubicBezTo>
                  <a:pt x="10" y="6"/>
                  <a:pt x="10" y="6"/>
                  <a:pt x="10" y="6"/>
                </a:cubicBezTo>
                <a:cubicBezTo>
                  <a:pt x="10" y="6"/>
                  <a:pt x="10" y="6"/>
                  <a:pt x="10" y="6"/>
                </a:cubicBezTo>
                <a:cubicBezTo>
                  <a:pt x="10" y="6"/>
                  <a:pt x="10" y="6"/>
                  <a:pt x="10" y="6"/>
                </a:cubicBezTo>
                <a:cubicBezTo>
                  <a:pt x="10" y="6"/>
                  <a:pt x="8" y="8"/>
                  <a:pt x="7" y="10"/>
                </a:cubicBezTo>
                <a:cubicBezTo>
                  <a:pt x="6" y="11"/>
                  <a:pt x="3" y="13"/>
                  <a:pt x="3" y="14"/>
                </a:cubicBezTo>
                <a:cubicBezTo>
                  <a:pt x="1" y="16"/>
                  <a:pt x="0" y="19"/>
                  <a:pt x="0" y="22"/>
                </a:cubicBezTo>
                <a:cubicBezTo>
                  <a:pt x="1" y="24"/>
                  <a:pt x="2" y="25"/>
                  <a:pt x="2" y="27"/>
                </a:cubicBezTo>
                <a:cubicBezTo>
                  <a:pt x="9" y="26"/>
                  <a:pt x="16" y="25"/>
                  <a:pt x="24" y="24"/>
                </a:cubicBezTo>
                <a:cubicBezTo>
                  <a:pt x="24" y="22"/>
                  <a:pt x="24" y="20"/>
                  <a:pt x="24" y="19"/>
                </a:cubicBezTo>
                <a:cubicBezTo>
                  <a:pt x="24" y="16"/>
                  <a:pt x="22" y="13"/>
                  <a:pt x="20" y="12"/>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7" name="Freeform 118"/>
          <p:cNvSpPr>
            <a:spLocks noEditPoints="1"/>
          </p:cNvSpPr>
          <p:nvPr/>
        </p:nvSpPr>
        <p:spPr bwMode="auto">
          <a:xfrm>
            <a:off x="7010675" y="4072984"/>
            <a:ext cx="823752" cy="2240736"/>
          </a:xfrm>
          <a:custGeom>
            <a:avLst/>
            <a:gdLst>
              <a:gd name="T0" fmla="*/ 41 w 41"/>
              <a:gd name="T1" fmla="*/ 106 h 110"/>
              <a:gd name="T2" fmla="*/ 40 w 41"/>
              <a:gd name="T3" fmla="*/ 106 h 110"/>
              <a:gd name="T4" fmla="*/ 32 w 41"/>
              <a:gd name="T5" fmla="*/ 92 h 110"/>
              <a:gd name="T6" fmla="*/ 32 w 41"/>
              <a:gd name="T7" fmla="*/ 89 h 110"/>
              <a:gd name="T8" fmla="*/ 32 w 41"/>
              <a:gd name="T9" fmla="*/ 87 h 110"/>
              <a:gd name="T10" fmla="*/ 30 w 41"/>
              <a:gd name="T11" fmla="*/ 87 h 110"/>
              <a:gd name="T12" fmla="*/ 26 w 41"/>
              <a:gd name="T13" fmla="*/ 71 h 110"/>
              <a:gd name="T14" fmla="*/ 26 w 41"/>
              <a:gd name="T15" fmla="*/ 71 h 110"/>
              <a:gd name="T16" fmla="*/ 26 w 41"/>
              <a:gd name="T17" fmla="*/ 69 h 110"/>
              <a:gd name="T18" fmla="*/ 25 w 41"/>
              <a:gd name="T19" fmla="*/ 69 h 110"/>
              <a:gd name="T20" fmla="*/ 21 w 41"/>
              <a:gd name="T21" fmla="*/ 17 h 110"/>
              <a:gd name="T22" fmla="*/ 21 w 41"/>
              <a:gd name="T23" fmla="*/ 17 h 110"/>
              <a:gd name="T24" fmla="*/ 22 w 41"/>
              <a:gd name="T25" fmla="*/ 14 h 110"/>
              <a:gd name="T26" fmla="*/ 21 w 41"/>
              <a:gd name="T27" fmla="*/ 14 h 110"/>
              <a:gd name="T28" fmla="*/ 21 w 41"/>
              <a:gd name="T29" fmla="*/ 13 h 110"/>
              <a:gd name="T30" fmla="*/ 21 w 41"/>
              <a:gd name="T31" fmla="*/ 13 h 110"/>
              <a:gd name="T32" fmla="*/ 21 w 41"/>
              <a:gd name="T33" fmla="*/ 11 h 110"/>
              <a:gd name="T34" fmla="*/ 21 w 41"/>
              <a:gd name="T35" fmla="*/ 11 h 110"/>
              <a:gd name="T36" fmla="*/ 19 w 41"/>
              <a:gd name="T37" fmla="*/ 9 h 110"/>
              <a:gd name="T38" fmla="*/ 19 w 41"/>
              <a:gd name="T39" fmla="*/ 4 h 110"/>
              <a:gd name="T40" fmla="*/ 18 w 41"/>
              <a:gd name="T41" fmla="*/ 4 h 110"/>
              <a:gd name="T42" fmla="*/ 18 w 41"/>
              <a:gd name="T43" fmla="*/ 0 h 110"/>
              <a:gd name="T44" fmla="*/ 18 w 41"/>
              <a:gd name="T45" fmla="*/ 0 h 110"/>
              <a:gd name="T46" fmla="*/ 18 w 41"/>
              <a:gd name="T47" fmla="*/ 4 h 110"/>
              <a:gd name="T48" fmla="*/ 18 w 41"/>
              <a:gd name="T49" fmla="*/ 4 h 110"/>
              <a:gd name="T50" fmla="*/ 18 w 41"/>
              <a:gd name="T51" fmla="*/ 9 h 110"/>
              <a:gd name="T52" fmla="*/ 16 w 41"/>
              <a:gd name="T53" fmla="*/ 11 h 110"/>
              <a:gd name="T54" fmla="*/ 16 w 41"/>
              <a:gd name="T55" fmla="*/ 11 h 110"/>
              <a:gd name="T56" fmla="*/ 16 w 41"/>
              <a:gd name="T57" fmla="*/ 11 h 110"/>
              <a:gd name="T58" fmla="*/ 15 w 41"/>
              <a:gd name="T59" fmla="*/ 11 h 110"/>
              <a:gd name="T60" fmla="*/ 16 w 41"/>
              <a:gd name="T61" fmla="*/ 13 h 110"/>
              <a:gd name="T62" fmla="*/ 16 w 41"/>
              <a:gd name="T63" fmla="*/ 13 h 110"/>
              <a:gd name="T64" fmla="*/ 16 w 41"/>
              <a:gd name="T65" fmla="*/ 14 h 110"/>
              <a:gd name="T66" fmla="*/ 15 w 41"/>
              <a:gd name="T67" fmla="*/ 14 h 110"/>
              <a:gd name="T68" fmla="*/ 16 w 41"/>
              <a:gd name="T69" fmla="*/ 17 h 110"/>
              <a:gd name="T70" fmla="*/ 14 w 41"/>
              <a:gd name="T71" fmla="*/ 69 h 110"/>
              <a:gd name="T72" fmla="*/ 13 w 41"/>
              <a:gd name="T73" fmla="*/ 69 h 110"/>
              <a:gd name="T74" fmla="*/ 13 w 41"/>
              <a:gd name="T75" fmla="*/ 71 h 110"/>
              <a:gd name="T76" fmla="*/ 14 w 41"/>
              <a:gd name="T77" fmla="*/ 71 h 110"/>
              <a:gd name="T78" fmla="*/ 10 w 41"/>
              <a:gd name="T79" fmla="*/ 88 h 110"/>
              <a:gd name="T80" fmla="*/ 8 w 41"/>
              <a:gd name="T81" fmla="*/ 88 h 110"/>
              <a:gd name="T82" fmla="*/ 8 w 41"/>
              <a:gd name="T83" fmla="*/ 89 h 110"/>
              <a:gd name="T84" fmla="*/ 8 w 41"/>
              <a:gd name="T85" fmla="*/ 92 h 110"/>
              <a:gd name="T86" fmla="*/ 1 w 41"/>
              <a:gd name="T87" fmla="*/ 107 h 110"/>
              <a:gd name="T88" fmla="*/ 0 w 41"/>
              <a:gd name="T89" fmla="*/ 107 h 110"/>
              <a:gd name="T90" fmla="*/ 0 w 41"/>
              <a:gd name="T91" fmla="*/ 110 h 110"/>
              <a:gd name="T92" fmla="*/ 8 w 41"/>
              <a:gd name="T93" fmla="*/ 110 h 110"/>
              <a:gd name="T94" fmla="*/ 8 w 41"/>
              <a:gd name="T95" fmla="*/ 107 h 110"/>
              <a:gd name="T96" fmla="*/ 8 w 41"/>
              <a:gd name="T97" fmla="*/ 107 h 110"/>
              <a:gd name="T98" fmla="*/ 20 w 41"/>
              <a:gd name="T99" fmla="*/ 96 h 110"/>
              <a:gd name="T100" fmla="*/ 34 w 41"/>
              <a:gd name="T101" fmla="*/ 106 h 110"/>
              <a:gd name="T102" fmla="*/ 33 w 41"/>
              <a:gd name="T103" fmla="*/ 106 h 110"/>
              <a:gd name="T104" fmla="*/ 33 w 41"/>
              <a:gd name="T105" fmla="*/ 109 h 110"/>
              <a:gd name="T106" fmla="*/ 41 w 41"/>
              <a:gd name="T107" fmla="*/ 109 h 110"/>
              <a:gd name="T108" fmla="*/ 41 w 41"/>
              <a:gd name="T109" fmla="*/ 106 h 110"/>
              <a:gd name="T110" fmla="*/ 17 w 41"/>
              <a:gd name="T111" fmla="*/ 75 h 110"/>
              <a:gd name="T112" fmla="*/ 23 w 41"/>
              <a:gd name="T113" fmla="*/ 75 h 110"/>
              <a:gd name="T114" fmla="*/ 25 w 41"/>
              <a:gd name="T115" fmla="*/ 87 h 110"/>
              <a:gd name="T116" fmla="*/ 15 w 41"/>
              <a:gd name="T117" fmla="*/ 87 h 110"/>
              <a:gd name="T118" fmla="*/ 17 w 41"/>
              <a:gd name="T119" fmla="*/ 7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1" h="110">
                <a:moveTo>
                  <a:pt x="41" y="106"/>
                </a:moveTo>
                <a:cubicBezTo>
                  <a:pt x="41" y="106"/>
                  <a:pt x="40" y="106"/>
                  <a:pt x="40" y="106"/>
                </a:cubicBezTo>
                <a:cubicBezTo>
                  <a:pt x="37" y="102"/>
                  <a:pt x="34" y="97"/>
                  <a:pt x="32" y="92"/>
                </a:cubicBezTo>
                <a:cubicBezTo>
                  <a:pt x="32" y="91"/>
                  <a:pt x="32" y="90"/>
                  <a:pt x="32" y="89"/>
                </a:cubicBezTo>
                <a:cubicBezTo>
                  <a:pt x="32" y="88"/>
                  <a:pt x="32" y="88"/>
                  <a:pt x="32" y="87"/>
                </a:cubicBezTo>
                <a:cubicBezTo>
                  <a:pt x="32" y="87"/>
                  <a:pt x="31" y="87"/>
                  <a:pt x="30" y="87"/>
                </a:cubicBezTo>
                <a:cubicBezTo>
                  <a:pt x="28" y="81"/>
                  <a:pt x="27" y="76"/>
                  <a:pt x="26" y="71"/>
                </a:cubicBezTo>
                <a:cubicBezTo>
                  <a:pt x="26" y="71"/>
                  <a:pt x="26" y="71"/>
                  <a:pt x="26" y="71"/>
                </a:cubicBezTo>
                <a:cubicBezTo>
                  <a:pt x="26" y="70"/>
                  <a:pt x="26" y="69"/>
                  <a:pt x="26" y="69"/>
                </a:cubicBezTo>
                <a:cubicBezTo>
                  <a:pt x="25" y="69"/>
                  <a:pt x="25" y="69"/>
                  <a:pt x="25" y="69"/>
                </a:cubicBezTo>
                <a:cubicBezTo>
                  <a:pt x="22" y="56"/>
                  <a:pt x="21" y="17"/>
                  <a:pt x="21" y="17"/>
                </a:cubicBezTo>
                <a:cubicBezTo>
                  <a:pt x="21" y="17"/>
                  <a:pt x="21" y="17"/>
                  <a:pt x="21" y="17"/>
                </a:cubicBezTo>
                <a:cubicBezTo>
                  <a:pt x="21" y="16"/>
                  <a:pt x="21" y="15"/>
                  <a:pt x="22" y="14"/>
                </a:cubicBezTo>
                <a:cubicBezTo>
                  <a:pt x="21" y="14"/>
                  <a:pt x="21" y="14"/>
                  <a:pt x="21" y="14"/>
                </a:cubicBezTo>
                <a:cubicBezTo>
                  <a:pt x="21" y="13"/>
                  <a:pt x="21" y="13"/>
                  <a:pt x="21" y="13"/>
                </a:cubicBezTo>
                <a:cubicBezTo>
                  <a:pt x="21" y="13"/>
                  <a:pt x="21" y="13"/>
                  <a:pt x="21" y="13"/>
                </a:cubicBezTo>
                <a:cubicBezTo>
                  <a:pt x="21" y="12"/>
                  <a:pt x="21" y="12"/>
                  <a:pt x="21" y="11"/>
                </a:cubicBezTo>
                <a:cubicBezTo>
                  <a:pt x="21" y="11"/>
                  <a:pt x="21" y="11"/>
                  <a:pt x="21" y="11"/>
                </a:cubicBezTo>
                <a:cubicBezTo>
                  <a:pt x="20" y="10"/>
                  <a:pt x="19" y="10"/>
                  <a:pt x="19" y="9"/>
                </a:cubicBezTo>
                <a:cubicBezTo>
                  <a:pt x="19" y="8"/>
                  <a:pt x="19" y="6"/>
                  <a:pt x="19" y="4"/>
                </a:cubicBezTo>
                <a:cubicBezTo>
                  <a:pt x="18" y="4"/>
                  <a:pt x="18" y="4"/>
                  <a:pt x="18" y="4"/>
                </a:cubicBezTo>
                <a:cubicBezTo>
                  <a:pt x="18" y="3"/>
                  <a:pt x="18" y="1"/>
                  <a:pt x="18" y="0"/>
                </a:cubicBezTo>
                <a:cubicBezTo>
                  <a:pt x="18" y="0"/>
                  <a:pt x="18" y="0"/>
                  <a:pt x="18" y="0"/>
                </a:cubicBezTo>
                <a:cubicBezTo>
                  <a:pt x="18" y="1"/>
                  <a:pt x="18" y="3"/>
                  <a:pt x="18" y="4"/>
                </a:cubicBezTo>
                <a:cubicBezTo>
                  <a:pt x="18" y="4"/>
                  <a:pt x="18" y="4"/>
                  <a:pt x="18" y="4"/>
                </a:cubicBezTo>
                <a:cubicBezTo>
                  <a:pt x="18" y="6"/>
                  <a:pt x="18" y="8"/>
                  <a:pt x="18" y="9"/>
                </a:cubicBezTo>
                <a:cubicBezTo>
                  <a:pt x="17" y="10"/>
                  <a:pt x="17" y="10"/>
                  <a:pt x="16" y="11"/>
                </a:cubicBezTo>
                <a:cubicBezTo>
                  <a:pt x="16" y="11"/>
                  <a:pt x="16" y="11"/>
                  <a:pt x="16" y="11"/>
                </a:cubicBezTo>
                <a:cubicBezTo>
                  <a:pt x="16" y="11"/>
                  <a:pt x="16" y="11"/>
                  <a:pt x="16" y="11"/>
                </a:cubicBezTo>
                <a:cubicBezTo>
                  <a:pt x="15" y="11"/>
                  <a:pt x="15" y="11"/>
                  <a:pt x="15" y="11"/>
                </a:cubicBezTo>
                <a:cubicBezTo>
                  <a:pt x="15" y="12"/>
                  <a:pt x="16" y="12"/>
                  <a:pt x="16" y="13"/>
                </a:cubicBezTo>
                <a:cubicBezTo>
                  <a:pt x="16" y="13"/>
                  <a:pt x="16" y="13"/>
                  <a:pt x="16" y="13"/>
                </a:cubicBezTo>
                <a:cubicBezTo>
                  <a:pt x="16" y="14"/>
                  <a:pt x="16" y="14"/>
                  <a:pt x="16" y="14"/>
                </a:cubicBezTo>
                <a:cubicBezTo>
                  <a:pt x="15" y="14"/>
                  <a:pt x="15" y="14"/>
                  <a:pt x="15" y="14"/>
                </a:cubicBezTo>
                <a:cubicBezTo>
                  <a:pt x="15" y="15"/>
                  <a:pt x="16" y="16"/>
                  <a:pt x="16" y="17"/>
                </a:cubicBezTo>
                <a:cubicBezTo>
                  <a:pt x="16" y="17"/>
                  <a:pt x="16" y="55"/>
                  <a:pt x="14" y="69"/>
                </a:cubicBezTo>
                <a:cubicBezTo>
                  <a:pt x="13" y="69"/>
                  <a:pt x="13" y="69"/>
                  <a:pt x="13" y="69"/>
                </a:cubicBezTo>
                <a:cubicBezTo>
                  <a:pt x="13" y="70"/>
                  <a:pt x="13" y="71"/>
                  <a:pt x="13" y="71"/>
                </a:cubicBezTo>
                <a:cubicBezTo>
                  <a:pt x="14" y="71"/>
                  <a:pt x="14" y="71"/>
                  <a:pt x="14" y="71"/>
                </a:cubicBezTo>
                <a:cubicBezTo>
                  <a:pt x="13" y="77"/>
                  <a:pt x="12" y="82"/>
                  <a:pt x="10" y="88"/>
                </a:cubicBezTo>
                <a:cubicBezTo>
                  <a:pt x="9" y="88"/>
                  <a:pt x="9" y="88"/>
                  <a:pt x="8" y="88"/>
                </a:cubicBezTo>
                <a:cubicBezTo>
                  <a:pt x="8" y="88"/>
                  <a:pt x="8" y="89"/>
                  <a:pt x="8" y="89"/>
                </a:cubicBezTo>
                <a:cubicBezTo>
                  <a:pt x="8" y="90"/>
                  <a:pt x="8" y="91"/>
                  <a:pt x="8" y="92"/>
                </a:cubicBezTo>
                <a:cubicBezTo>
                  <a:pt x="5" y="100"/>
                  <a:pt x="2" y="106"/>
                  <a:pt x="1" y="107"/>
                </a:cubicBezTo>
                <a:cubicBezTo>
                  <a:pt x="1" y="107"/>
                  <a:pt x="1" y="107"/>
                  <a:pt x="0" y="107"/>
                </a:cubicBezTo>
                <a:cubicBezTo>
                  <a:pt x="0" y="108"/>
                  <a:pt x="0" y="109"/>
                  <a:pt x="0" y="110"/>
                </a:cubicBezTo>
                <a:cubicBezTo>
                  <a:pt x="3" y="110"/>
                  <a:pt x="6" y="110"/>
                  <a:pt x="8" y="110"/>
                </a:cubicBezTo>
                <a:cubicBezTo>
                  <a:pt x="8" y="109"/>
                  <a:pt x="8" y="108"/>
                  <a:pt x="8" y="107"/>
                </a:cubicBezTo>
                <a:cubicBezTo>
                  <a:pt x="8" y="107"/>
                  <a:pt x="8" y="107"/>
                  <a:pt x="8" y="107"/>
                </a:cubicBezTo>
                <a:cubicBezTo>
                  <a:pt x="8" y="105"/>
                  <a:pt x="10" y="97"/>
                  <a:pt x="20" y="96"/>
                </a:cubicBezTo>
                <a:cubicBezTo>
                  <a:pt x="30" y="96"/>
                  <a:pt x="33" y="105"/>
                  <a:pt x="34" y="106"/>
                </a:cubicBezTo>
                <a:cubicBezTo>
                  <a:pt x="33" y="106"/>
                  <a:pt x="33" y="106"/>
                  <a:pt x="33" y="106"/>
                </a:cubicBezTo>
                <a:cubicBezTo>
                  <a:pt x="33" y="107"/>
                  <a:pt x="33" y="108"/>
                  <a:pt x="33" y="109"/>
                </a:cubicBezTo>
                <a:cubicBezTo>
                  <a:pt x="36" y="109"/>
                  <a:pt x="38" y="109"/>
                  <a:pt x="41" y="109"/>
                </a:cubicBezTo>
                <a:cubicBezTo>
                  <a:pt x="41" y="108"/>
                  <a:pt x="41" y="107"/>
                  <a:pt x="41" y="106"/>
                </a:cubicBezTo>
                <a:close/>
                <a:moveTo>
                  <a:pt x="17" y="75"/>
                </a:moveTo>
                <a:cubicBezTo>
                  <a:pt x="17" y="75"/>
                  <a:pt x="20" y="75"/>
                  <a:pt x="23" y="75"/>
                </a:cubicBezTo>
                <a:cubicBezTo>
                  <a:pt x="23" y="80"/>
                  <a:pt x="25" y="86"/>
                  <a:pt x="25" y="87"/>
                </a:cubicBezTo>
                <a:cubicBezTo>
                  <a:pt x="22" y="87"/>
                  <a:pt x="19" y="87"/>
                  <a:pt x="15" y="87"/>
                </a:cubicBezTo>
                <a:cubicBezTo>
                  <a:pt x="16" y="84"/>
                  <a:pt x="17" y="75"/>
                  <a:pt x="17" y="75"/>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8" name="Freeform 119"/>
          <p:cNvSpPr/>
          <p:nvPr/>
        </p:nvSpPr>
        <p:spPr bwMode="auto">
          <a:xfrm>
            <a:off x="9321332" y="5030022"/>
            <a:ext cx="682818" cy="1386394"/>
          </a:xfrm>
          <a:custGeom>
            <a:avLst/>
            <a:gdLst>
              <a:gd name="T0" fmla="*/ 31 w 34"/>
              <a:gd name="T1" fmla="*/ 3 h 68"/>
              <a:gd name="T2" fmla="*/ 25 w 34"/>
              <a:gd name="T3" fmla="*/ 0 h 68"/>
              <a:gd name="T4" fmla="*/ 17 w 34"/>
              <a:gd name="T5" fmla="*/ 1 h 68"/>
              <a:gd name="T6" fmla="*/ 14 w 34"/>
              <a:gd name="T7" fmla="*/ 4 h 68"/>
              <a:gd name="T8" fmla="*/ 0 w 34"/>
              <a:gd name="T9" fmla="*/ 65 h 68"/>
              <a:gd name="T10" fmla="*/ 26 w 34"/>
              <a:gd name="T11" fmla="*/ 68 h 68"/>
              <a:gd name="T12" fmla="*/ 34 w 34"/>
              <a:gd name="T13" fmla="*/ 7 h 68"/>
              <a:gd name="T14" fmla="*/ 31 w 34"/>
              <a:gd name="T15" fmla="*/ 3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68">
                <a:moveTo>
                  <a:pt x="31" y="3"/>
                </a:moveTo>
                <a:cubicBezTo>
                  <a:pt x="29" y="2"/>
                  <a:pt x="27" y="1"/>
                  <a:pt x="25" y="0"/>
                </a:cubicBezTo>
                <a:cubicBezTo>
                  <a:pt x="22" y="0"/>
                  <a:pt x="20" y="1"/>
                  <a:pt x="17" y="1"/>
                </a:cubicBezTo>
                <a:cubicBezTo>
                  <a:pt x="16" y="2"/>
                  <a:pt x="15" y="3"/>
                  <a:pt x="14" y="4"/>
                </a:cubicBezTo>
                <a:cubicBezTo>
                  <a:pt x="9" y="24"/>
                  <a:pt x="4" y="45"/>
                  <a:pt x="0" y="65"/>
                </a:cubicBezTo>
                <a:cubicBezTo>
                  <a:pt x="8" y="66"/>
                  <a:pt x="17" y="67"/>
                  <a:pt x="26" y="68"/>
                </a:cubicBezTo>
                <a:cubicBezTo>
                  <a:pt x="28" y="47"/>
                  <a:pt x="31" y="27"/>
                  <a:pt x="34" y="7"/>
                </a:cubicBezTo>
                <a:cubicBezTo>
                  <a:pt x="33" y="6"/>
                  <a:pt x="32" y="5"/>
                  <a:pt x="31" y="3"/>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9" name="Freeform 120"/>
          <p:cNvSpPr/>
          <p:nvPr/>
        </p:nvSpPr>
        <p:spPr bwMode="auto">
          <a:xfrm>
            <a:off x="9682952" y="4908754"/>
            <a:ext cx="280775" cy="182449"/>
          </a:xfrm>
          <a:custGeom>
            <a:avLst/>
            <a:gdLst>
              <a:gd name="T0" fmla="*/ 0 w 14"/>
              <a:gd name="T1" fmla="*/ 5 h 9"/>
              <a:gd name="T2" fmla="*/ 7 w 14"/>
              <a:gd name="T3" fmla="*/ 2 h 9"/>
              <a:gd name="T4" fmla="*/ 13 w 14"/>
              <a:gd name="T5" fmla="*/ 8 h 9"/>
              <a:gd name="T6" fmla="*/ 13 w 14"/>
              <a:gd name="T7" fmla="*/ 9 h 9"/>
              <a:gd name="T8" fmla="*/ 14 w 14"/>
              <a:gd name="T9" fmla="*/ 7 h 9"/>
              <a:gd name="T10" fmla="*/ 8 w 14"/>
              <a:gd name="T11" fmla="*/ 1 h 9"/>
              <a:gd name="T12" fmla="*/ 0 w 14"/>
              <a:gd name="T13" fmla="*/ 5 h 9"/>
              <a:gd name="T14" fmla="*/ 0 w 14"/>
              <a:gd name="T15" fmla="*/ 6 h 9"/>
              <a:gd name="T16" fmla="*/ 0 w 14"/>
              <a:gd name="T17"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9">
                <a:moveTo>
                  <a:pt x="0" y="5"/>
                </a:moveTo>
                <a:cubicBezTo>
                  <a:pt x="0" y="3"/>
                  <a:pt x="4" y="1"/>
                  <a:pt x="7" y="2"/>
                </a:cubicBezTo>
                <a:cubicBezTo>
                  <a:pt x="11" y="3"/>
                  <a:pt x="14" y="5"/>
                  <a:pt x="13" y="8"/>
                </a:cubicBezTo>
                <a:cubicBezTo>
                  <a:pt x="13" y="9"/>
                  <a:pt x="13" y="9"/>
                  <a:pt x="13" y="9"/>
                </a:cubicBezTo>
                <a:cubicBezTo>
                  <a:pt x="13" y="8"/>
                  <a:pt x="13" y="8"/>
                  <a:pt x="14" y="7"/>
                </a:cubicBezTo>
                <a:cubicBezTo>
                  <a:pt x="14" y="4"/>
                  <a:pt x="11" y="2"/>
                  <a:pt x="8" y="1"/>
                </a:cubicBezTo>
                <a:cubicBezTo>
                  <a:pt x="4" y="0"/>
                  <a:pt x="0" y="2"/>
                  <a:pt x="0" y="5"/>
                </a:cubicBezTo>
                <a:cubicBezTo>
                  <a:pt x="0" y="5"/>
                  <a:pt x="0" y="6"/>
                  <a:pt x="0" y="6"/>
                </a:cubicBezTo>
                <a:lnTo>
                  <a:pt x="0" y="5"/>
                </a:ln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0" name="Freeform 121"/>
          <p:cNvSpPr>
            <a:spLocks noEditPoints="1"/>
          </p:cNvSpPr>
          <p:nvPr/>
        </p:nvSpPr>
        <p:spPr bwMode="auto">
          <a:xfrm>
            <a:off x="9662195" y="4908754"/>
            <a:ext cx="301533" cy="182449"/>
          </a:xfrm>
          <a:custGeom>
            <a:avLst/>
            <a:gdLst>
              <a:gd name="T0" fmla="*/ 1 w 15"/>
              <a:gd name="T1" fmla="*/ 6 h 9"/>
              <a:gd name="T2" fmla="*/ 1 w 15"/>
              <a:gd name="T3" fmla="*/ 6 h 9"/>
              <a:gd name="T4" fmla="*/ 1 w 15"/>
              <a:gd name="T5" fmla="*/ 5 h 9"/>
              <a:gd name="T6" fmla="*/ 9 w 15"/>
              <a:gd name="T7" fmla="*/ 1 h 9"/>
              <a:gd name="T8" fmla="*/ 10 w 15"/>
              <a:gd name="T9" fmla="*/ 1 h 9"/>
              <a:gd name="T10" fmla="*/ 15 w 15"/>
              <a:gd name="T11" fmla="*/ 7 h 9"/>
              <a:gd name="T12" fmla="*/ 14 w 15"/>
              <a:gd name="T13" fmla="*/ 9 h 9"/>
              <a:gd name="T14" fmla="*/ 14 w 15"/>
              <a:gd name="T15" fmla="*/ 9 h 9"/>
              <a:gd name="T16" fmla="*/ 14 w 15"/>
              <a:gd name="T17" fmla="*/ 8 h 9"/>
              <a:gd name="T18" fmla="*/ 14 w 15"/>
              <a:gd name="T19" fmla="*/ 8 h 9"/>
              <a:gd name="T20" fmla="*/ 10 w 15"/>
              <a:gd name="T21" fmla="*/ 2 h 9"/>
              <a:gd name="T22" fmla="*/ 8 w 15"/>
              <a:gd name="T23" fmla="*/ 2 h 9"/>
              <a:gd name="T24" fmla="*/ 1 w 15"/>
              <a:gd name="T25" fmla="*/ 5 h 9"/>
              <a:gd name="T26" fmla="*/ 1 w 15"/>
              <a:gd name="T27" fmla="*/ 6 h 9"/>
              <a:gd name="T28" fmla="*/ 1 w 15"/>
              <a:gd name="T29" fmla="*/ 6 h 9"/>
              <a:gd name="T30" fmla="*/ 10 w 15"/>
              <a:gd name="T31" fmla="*/ 1 h 9"/>
              <a:gd name="T32" fmla="*/ 9 w 15"/>
              <a:gd name="T33" fmla="*/ 1 h 9"/>
              <a:gd name="T34" fmla="*/ 1 w 15"/>
              <a:gd name="T35" fmla="*/ 5 h 9"/>
              <a:gd name="T36" fmla="*/ 1 w 15"/>
              <a:gd name="T37" fmla="*/ 5 h 9"/>
              <a:gd name="T38" fmla="*/ 8 w 15"/>
              <a:gd name="T39" fmla="*/ 2 h 9"/>
              <a:gd name="T40" fmla="*/ 10 w 15"/>
              <a:gd name="T41" fmla="*/ 2 h 9"/>
              <a:gd name="T42" fmla="*/ 14 w 15"/>
              <a:gd name="T43" fmla="*/ 7 h 9"/>
              <a:gd name="T44" fmla="*/ 14 w 15"/>
              <a:gd name="T45" fmla="*/ 7 h 9"/>
              <a:gd name="T46" fmla="*/ 10 w 15"/>
              <a:gd name="T47"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 h="9">
                <a:moveTo>
                  <a:pt x="1" y="6"/>
                </a:moveTo>
                <a:cubicBezTo>
                  <a:pt x="1" y="6"/>
                  <a:pt x="1" y="6"/>
                  <a:pt x="1" y="6"/>
                </a:cubicBezTo>
                <a:cubicBezTo>
                  <a:pt x="1" y="6"/>
                  <a:pt x="0" y="5"/>
                  <a:pt x="1" y="5"/>
                </a:cubicBezTo>
                <a:cubicBezTo>
                  <a:pt x="1" y="2"/>
                  <a:pt x="5" y="0"/>
                  <a:pt x="9" y="1"/>
                </a:cubicBezTo>
                <a:cubicBezTo>
                  <a:pt x="9" y="1"/>
                  <a:pt x="9" y="1"/>
                  <a:pt x="10" y="1"/>
                </a:cubicBezTo>
                <a:cubicBezTo>
                  <a:pt x="13" y="2"/>
                  <a:pt x="15" y="5"/>
                  <a:pt x="15" y="7"/>
                </a:cubicBezTo>
                <a:cubicBezTo>
                  <a:pt x="15" y="8"/>
                  <a:pt x="14" y="8"/>
                  <a:pt x="14" y="9"/>
                </a:cubicBezTo>
                <a:cubicBezTo>
                  <a:pt x="14" y="9"/>
                  <a:pt x="14" y="9"/>
                  <a:pt x="14" y="9"/>
                </a:cubicBezTo>
                <a:cubicBezTo>
                  <a:pt x="14" y="8"/>
                  <a:pt x="14" y="8"/>
                  <a:pt x="14" y="8"/>
                </a:cubicBezTo>
                <a:cubicBezTo>
                  <a:pt x="14" y="8"/>
                  <a:pt x="14" y="8"/>
                  <a:pt x="14" y="8"/>
                </a:cubicBezTo>
                <a:cubicBezTo>
                  <a:pt x="14" y="5"/>
                  <a:pt x="13" y="3"/>
                  <a:pt x="10" y="2"/>
                </a:cubicBezTo>
                <a:cubicBezTo>
                  <a:pt x="9" y="2"/>
                  <a:pt x="9" y="2"/>
                  <a:pt x="8" y="2"/>
                </a:cubicBezTo>
                <a:cubicBezTo>
                  <a:pt x="5" y="1"/>
                  <a:pt x="2" y="3"/>
                  <a:pt x="1" y="5"/>
                </a:cubicBezTo>
                <a:cubicBezTo>
                  <a:pt x="1" y="6"/>
                  <a:pt x="1" y="6"/>
                  <a:pt x="1" y="6"/>
                </a:cubicBezTo>
                <a:cubicBezTo>
                  <a:pt x="1" y="6"/>
                  <a:pt x="1" y="6"/>
                  <a:pt x="1" y="6"/>
                </a:cubicBezTo>
                <a:close/>
                <a:moveTo>
                  <a:pt x="10" y="1"/>
                </a:moveTo>
                <a:cubicBezTo>
                  <a:pt x="9" y="1"/>
                  <a:pt x="9" y="1"/>
                  <a:pt x="9" y="1"/>
                </a:cubicBezTo>
                <a:cubicBezTo>
                  <a:pt x="5" y="0"/>
                  <a:pt x="1" y="2"/>
                  <a:pt x="1" y="5"/>
                </a:cubicBezTo>
                <a:cubicBezTo>
                  <a:pt x="1" y="5"/>
                  <a:pt x="1" y="5"/>
                  <a:pt x="1" y="5"/>
                </a:cubicBezTo>
                <a:cubicBezTo>
                  <a:pt x="2" y="2"/>
                  <a:pt x="5" y="1"/>
                  <a:pt x="8" y="2"/>
                </a:cubicBezTo>
                <a:cubicBezTo>
                  <a:pt x="9" y="2"/>
                  <a:pt x="9" y="2"/>
                  <a:pt x="10" y="2"/>
                </a:cubicBezTo>
                <a:cubicBezTo>
                  <a:pt x="13" y="3"/>
                  <a:pt x="14" y="5"/>
                  <a:pt x="14" y="7"/>
                </a:cubicBezTo>
                <a:cubicBezTo>
                  <a:pt x="14" y="7"/>
                  <a:pt x="14" y="7"/>
                  <a:pt x="14" y="7"/>
                </a:cubicBezTo>
                <a:cubicBezTo>
                  <a:pt x="15" y="5"/>
                  <a:pt x="13" y="2"/>
                  <a:pt x="10" y="1"/>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1" name="Freeform 122"/>
          <p:cNvSpPr/>
          <p:nvPr/>
        </p:nvSpPr>
        <p:spPr bwMode="auto">
          <a:xfrm>
            <a:off x="9662195" y="5764188"/>
            <a:ext cx="80846" cy="162784"/>
          </a:xfrm>
          <a:custGeom>
            <a:avLst/>
            <a:gdLst>
              <a:gd name="T0" fmla="*/ 2 w 4"/>
              <a:gd name="T1" fmla="*/ 8 h 8"/>
              <a:gd name="T2" fmla="*/ 0 w 4"/>
              <a:gd name="T3" fmla="*/ 8 h 8"/>
              <a:gd name="T4" fmla="*/ 1 w 4"/>
              <a:gd name="T5" fmla="*/ 1 h 8"/>
              <a:gd name="T6" fmla="*/ 3 w 4"/>
              <a:gd name="T7" fmla="*/ 0 h 8"/>
              <a:gd name="T8" fmla="*/ 4 w 4"/>
              <a:gd name="T9" fmla="*/ 1 h 8"/>
              <a:gd name="T10" fmla="*/ 2 w 4"/>
              <a:gd name="T11" fmla="*/ 8 h 8"/>
            </a:gdLst>
            <a:ahLst/>
            <a:cxnLst>
              <a:cxn ang="0">
                <a:pos x="T0" y="T1"/>
              </a:cxn>
              <a:cxn ang="0">
                <a:pos x="T2" y="T3"/>
              </a:cxn>
              <a:cxn ang="0">
                <a:pos x="T4" y="T5"/>
              </a:cxn>
              <a:cxn ang="0">
                <a:pos x="T6" y="T7"/>
              </a:cxn>
              <a:cxn ang="0">
                <a:pos x="T8" y="T9"/>
              </a:cxn>
              <a:cxn ang="0">
                <a:pos x="T10" y="T11"/>
              </a:cxn>
            </a:cxnLst>
            <a:rect l="0" t="0" r="r" b="b"/>
            <a:pathLst>
              <a:path w="4" h="8">
                <a:moveTo>
                  <a:pt x="2" y="8"/>
                </a:moveTo>
                <a:cubicBezTo>
                  <a:pt x="2" y="8"/>
                  <a:pt x="1" y="8"/>
                  <a:pt x="0" y="8"/>
                </a:cubicBezTo>
                <a:cubicBezTo>
                  <a:pt x="1" y="5"/>
                  <a:pt x="1" y="3"/>
                  <a:pt x="1" y="1"/>
                </a:cubicBezTo>
                <a:cubicBezTo>
                  <a:pt x="2" y="0"/>
                  <a:pt x="2" y="0"/>
                  <a:pt x="3" y="0"/>
                </a:cubicBezTo>
                <a:cubicBezTo>
                  <a:pt x="3" y="0"/>
                  <a:pt x="4" y="1"/>
                  <a:pt x="4" y="1"/>
                </a:cubicBezTo>
                <a:cubicBezTo>
                  <a:pt x="3" y="4"/>
                  <a:pt x="3" y="6"/>
                  <a:pt x="2" y="8"/>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2" name="Freeform 123"/>
          <p:cNvSpPr/>
          <p:nvPr/>
        </p:nvSpPr>
        <p:spPr bwMode="auto">
          <a:xfrm>
            <a:off x="9722283" y="5783853"/>
            <a:ext cx="61181" cy="163876"/>
          </a:xfrm>
          <a:custGeom>
            <a:avLst/>
            <a:gdLst>
              <a:gd name="T0" fmla="*/ 2 w 3"/>
              <a:gd name="T1" fmla="*/ 8 h 8"/>
              <a:gd name="T2" fmla="*/ 0 w 3"/>
              <a:gd name="T3" fmla="*/ 8 h 8"/>
              <a:gd name="T4" fmla="*/ 1 w 3"/>
              <a:gd name="T5" fmla="*/ 1 h 8"/>
              <a:gd name="T6" fmla="*/ 2 w 3"/>
              <a:gd name="T7" fmla="*/ 0 h 8"/>
              <a:gd name="T8" fmla="*/ 3 w 3"/>
              <a:gd name="T9" fmla="*/ 1 h 8"/>
              <a:gd name="T10" fmla="*/ 2 w 3"/>
              <a:gd name="T11" fmla="*/ 8 h 8"/>
            </a:gdLst>
            <a:ahLst/>
            <a:cxnLst>
              <a:cxn ang="0">
                <a:pos x="T0" y="T1"/>
              </a:cxn>
              <a:cxn ang="0">
                <a:pos x="T2" y="T3"/>
              </a:cxn>
              <a:cxn ang="0">
                <a:pos x="T4" y="T5"/>
              </a:cxn>
              <a:cxn ang="0">
                <a:pos x="T6" y="T7"/>
              </a:cxn>
              <a:cxn ang="0">
                <a:pos x="T8" y="T9"/>
              </a:cxn>
              <a:cxn ang="0">
                <a:pos x="T10" y="T11"/>
              </a:cxn>
            </a:cxnLst>
            <a:rect l="0" t="0" r="r" b="b"/>
            <a:pathLst>
              <a:path w="3" h="8">
                <a:moveTo>
                  <a:pt x="2" y="8"/>
                </a:moveTo>
                <a:cubicBezTo>
                  <a:pt x="2" y="8"/>
                  <a:pt x="1" y="8"/>
                  <a:pt x="0" y="8"/>
                </a:cubicBezTo>
                <a:cubicBezTo>
                  <a:pt x="1" y="5"/>
                  <a:pt x="1" y="3"/>
                  <a:pt x="1" y="1"/>
                </a:cubicBezTo>
                <a:cubicBezTo>
                  <a:pt x="2" y="0"/>
                  <a:pt x="2" y="0"/>
                  <a:pt x="2" y="0"/>
                </a:cubicBezTo>
                <a:cubicBezTo>
                  <a:pt x="3" y="0"/>
                  <a:pt x="3" y="1"/>
                  <a:pt x="3" y="1"/>
                </a:cubicBezTo>
                <a:cubicBezTo>
                  <a:pt x="3" y="4"/>
                  <a:pt x="3" y="6"/>
                  <a:pt x="2" y="8"/>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3" name="Freeform 124"/>
          <p:cNvSpPr/>
          <p:nvPr/>
        </p:nvSpPr>
        <p:spPr bwMode="auto">
          <a:xfrm>
            <a:off x="9783463" y="5804611"/>
            <a:ext cx="39330" cy="162784"/>
          </a:xfrm>
          <a:custGeom>
            <a:avLst/>
            <a:gdLst>
              <a:gd name="T0" fmla="*/ 1 w 2"/>
              <a:gd name="T1" fmla="*/ 8 h 8"/>
              <a:gd name="T2" fmla="*/ 0 w 2"/>
              <a:gd name="T3" fmla="*/ 8 h 8"/>
              <a:gd name="T4" fmla="*/ 1 w 2"/>
              <a:gd name="T5" fmla="*/ 0 h 8"/>
              <a:gd name="T6" fmla="*/ 2 w 2"/>
              <a:gd name="T7" fmla="*/ 0 h 8"/>
              <a:gd name="T8" fmla="*/ 2 w 2"/>
              <a:gd name="T9" fmla="*/ 1 h 8"/>
              <a:gd name="T10" fmla="*/ 1 w 2"/>
              <a:gd name="T11" fmla="*/ 8 h 8"/>
            </a:gdLst>
            <a:ahLst/>
            <a:cxnLst>
              <a:cxn ang="0">
                <a:pos x="T0" y="T1"/>
              </a:cxn>
              <a:cxn ang="0">
                <a:pos x="T2" y="T3"/>
              </a:cxn>
              <a:cxn ang="0">
                <a:pos x="T4" y="T5"/>
              </a:cxn>
              <a:cxn ang="0">
                <a:pos x="T6" y="T7"/>
              </a:cxn>
              <a:cxn ang="0">
                <a:pos x="T8" y="T9"/>
              </a:cxn>
              <a:cxn ang="0">
                <a:pos x="T10" y="T11"/>
              </a:cxn>
            </a:cxnLst>
            <a:rect l="0" t="0" r="r" b="b"/>
            <a:pathLst>
              <a:path w="2" h="8">
                <a:moveTo>
                  <a:pt x="1" y="8"/>
                </a:moveTo>
                <a:cubicBezTo>
                  <a:pt x="1" y="8"/>
                  <a:pt x="0" y="8"/>
                  <a:pt x="0" y="8"/>
                </a:cubicBezTo>
                <a:cubicBezTo>
                  <a:pt x="0" y="5"/>
                  <a:pt x="1" y="3"/>
                  <a:pt x="1" y="0"/>
                </a:cubicBezTo>
                <a:cubicBezTo>
                  <a:pt x="1" y="0"/>
                  <a:pt x="1" y="0"/>
                  <a:pt x="2" y="0"/>
                </a:cubicBezTo>
                <a:cubicBezTo>
                  <a:pt x="2" y="0"/>
                  <a:pt x="2" y="1"/>
                  <a:pt x="2" y="1"/>
                </a:cubicBezTo>
                <a:cubicBezTo>
                  <a:pt x="2" y="3"/>
                  <a:pt x="2" y="6"/>
                  <a:pt x="1" y="8"/>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4" name="Freeform 125"/>
          <p:cNvSpPr/>
          <p:nvPr/>
        </p:nvSpPr>
        <p:spPr bwMode="auto">
          <a:xfrm>
            <a:off x="9822794" y="5825369"/>
            <a:ext cx="40423" cy="162784"/>
          </a:xfrm>
          <a:custGeom>
            <a:avLst/>
            <a:gdLst>
              <a:gd name="T0" fmla="*/ 1 w 2"/>
              <a:gd name="T1" fmla="*/ 8 h 8"/>
              <a:gd name="T2" fmla="*/ 0 w 2"/>
              <a:gd name="T3" fmla="*/ 8 h 8"/>
              <a:gd name="T4" fmla="*/ 1 w 2"/>
              <a:gd name="T5" fmla="*/ 0 h 8"/>
              <a:gd name="T6" fmla="*/ 2 w 2"/>
              <a:gd name="T7" fmla="*/ 0 h 8"/>
              <a:gd name="T8" fmla="*/ 2 w 2"/>
              <a:gd name="T9" fmla="*/ 1 h 8"/>
              <a:gd name="T10" fmla="*/ 1 w 2"/>
              <a:gd name="T11" fmla="*/ 8 h 8"/>
            </a:gdLst>
            <a:ahLst/>
            <a:cxnLst>
              <a:cxn ang="0">
                <a:pos x="T0" y="T1"/>
              </a:cxn>
              <a:cxn ang="0">
                <a:pos x="T2" y="T3"/>
              </a:cxn>
              <a:cxn ang="0">
                <a:pos x="T4" y="T5"/>
              </a:cxn>
              <a:cxn ang="0">
                <a:pos x="T6" y="T7"/>
              </a:cxn>
              <a:cxn ang="0">
                <a:pos x="T8" y="T9"/>
              </a:cxn>
              <a:cxn ang="0">
                <a:pos x="T10" y="T11"/>
              </a:cxn>
            </a:cxnLst>
            <a:rect l="0" t="0" r="r" b="b"/>
            <a:pathLst>
              <a:path w="2" h="8">
                <a:moveTo>
                  <a:pt x="1" y="8"/>
                </a:moveTo>
                <a:cubicBezTo>
                  <a:pt x="0" y="8"/>
                  <a:pt x="0" y="8"/>
                  <a:pt x="0" y="8"/>
                </a:cubicBezTo>
                <a:cubicBezTo>
                  <a:pt x="0" y="5"/>
                  <a:pt x="1" y="3"/>
                  <a:pt x="1" y="0"/>
                </a:cubicBezTo>
                <a:cubicBezTo>
                  <a:pt x="1" y="0"/>
                  <a:pt x="1" y="0"/>
                  <a:pt x="2" y="0"/>
                </a:cubicBezTo>
                <a:cubicBezTo>
                  <a:pt x="2" y="0"/>
                  <a:pt x="2" y="0"/>
                  <a:pt x="2" y="1"/>
                </a:cubicBezTo>
                <a:cubicBezTo>
                  <a:pt x="2" y="3"/>
                  <a:pt x="1" y="6"/>
                  <a:pt x="1" y="8"/>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5" name="Freeform 126"/>
          <p:cNvSpPr/>
          <p:nvPr/>
        </p:nvSpPr>
        <p:spPr bwMode="auto">
          <a:xfrm>
            <a:off x="9863216" y="5825369"/>
            <a:ext cx="19665" cy="183542"/>
          </a:xfrm>
          <a:custGeom>
            <a:avLst/>
            <a:gdLst>
              <a:gd name="T0" fmla="*/ 0 w 1"/>
              <a:gd name="T1" fmla="*/ 9 h 9"/>
              <a:gd name="T2" fmla="*/ 0 w 1"/>
              <a:gd name="T3" fmla="*/ 8 h 9"/>
              <a:gd name="T4" fmla="*/ 1 w 1"/>
              <a:gd name="T5" fmla="*/ 1 h 9"/>
              <a:gd name="T6" fmla="*/ 1 w 1"/>
              <a:gd name="T7" fmla="*/ 1 h 9"/>
              <a:gd name="T8" fmla="*/ 1 w 1"/>
              <a:gd name="T9" fmla="*/ 2 h 9"/>
              <a:gd name="T10" fmla="*/ 0 w 1"/>
              <a:gd name="T11" fmla="*/ 9 h 9"/>
            </a:gdLst>
            <a:ahLst/>
            <a:cxnLst>
              <a:cxn ang="0">
                <a:pos x="T0" y="T1"/>
              </a:cxn>
              <a:cxn ang="0">
                <a:pos x="T2" y="T3"/>
              </a:cxn>
              <a:cxn ang="0">
                <a:pos x="T4" y="T5"/>
              </a:cxn>
              <a:cxn ang="0">
                <a:pos x="T6" y="T7"/>
              </a:cxn>
              <a:cxn ang="0">
                <a:pos x="T8" y="T9"/>
              </a:cxn>
              <a:cxn ang="0">
                <a:pos x="T10" y="T11"/>
              </a:cxn>
            </a:cxnLst>
            <a:rect l="0" t="0" r="r" b="b"/>
            <a:pathLst>
              <a:path w="1" h="9">
                <a:moveTo>
                  <a:pt x="0" y="9"/>
                </a:moveTo>
                <a:cubicBezTo>
                  <a:pt x="0" y="8"/>
                  <a:pt x="0" y="8"/>
                  <a:pt x="0" y="8"/>
                </a:cubicBezTo>
                <a:cubicBezTo>
                  <a:pt x="0" y="6"/>
                  <a:pt x="0" y="4"/>
                  <a:pt x="1" y="1"/>
                </a:cubicBezTo>
                <a:cubicBezTo>
                  <a:pt x="1" y="1"/>
                  <a:pt x="1" y="0"/>
                  <a:pt x="1" y="1"/>
                </a:cubicBezTo>
                <a:cubicBezTo>
                  <a:pt x="1" y="1"/>
                  <a:pt x="1" y="1"/>
                  <a:pt x="1" y="2"/>
                </a:cubicBezTo>
                <a:cubicBezTo>
                  <a:pt x="1" y="4"/>
                  <a:pt x="1" y="7"/>
                  <a:pt x="0" y="9"/>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6" name="Freeform 127"/>
          <p:cNvSpPr/>
          <p:nvPr/>
        </p:nvSpPr>
        <p:spPr bwMode="auto">
          <a:xfrm>
            <a:off x="9602107" y="5743431"/>
            <a:ext cx="80846" cy="183542"/>
          </a:xfrm>
          <a:custGeom>
            <a:avLst/>
            <a:gdLst>
              <a:gd name="T0" fmla="*/ 0 w 4"/>
              <a:gd name="T1" fmla="*/ 8 h 9"/>
              <a:gd name="T2" fmla="*/ 2 w 4"/>
              <a:gd name="T3" fmla="*/ 9 h 9"/>
              <a:gd name="T4" fmla="*/ 4 w 4"/>
              <a:gd name="T5" fmla="*/ 2 h 9"/>
              <a:gd name="T6" fmla="*/ 3 w 4"/>
              <a:gd name="T7" fmla="*/ 1 h 9"/>
              <a:gd name="T8" fmla="*/ 2 w 4"/>
              <a:gd name="T9" fmla="*/ 1 h 9"/>
              <a:gd name="T10" fmla="*/ 0 w 4"/>
              <a:gd name="T11" fmla="*/ 8 h 9"/>
            </a:gdLst>
            <a:ahLst/>
            <a:cxnLst>
              <a:cxn ang="0">
                <a:pos x="T0" y="T1"/>
              </a:cxn>
              <a:cxn ang="0">
                <a:pos x="T2" y="T3"/>
              </a:cxn>
              <a:cxn ang="0">
                <a:pos x="T4" y="T5"/>
              </a:cxn>
              <a:cxn ang="0">
                <a:pos x="T6" y="T7"/>
              </a:cxn>
              <a:cxn ang="0">
                <a:pos x="T8" y="T9"/>
              </a:cxn>
              <a:cxn ang="0">
                <a:pos x="T10" y="T11"/>
              </a:cxn>
            </a:cxnLst>
            <a:rect l="0" t="0" r="r" b="b"/>
            <a:pathLst>
              <a:path w="4" h="9">
                <a:moveTo>
                  <a:pt x="0" y="8"/>
                </a:moveTo>
                <a:cubicBezTo>
                  <a:pt x="1" y="8"/>
                  <a:pt x="2" y="9"/>
                  <a:pt x="2" y="9"/>
                </a:cubicBezTo>
                <a:cubicBezTo>
                  <a:pt x="3" y="6"/>
                  <a:pt x="3" y="4"/>
                  <a:pt x="4" y="2"/>
                </a:cubicBezTo>
                <a:cubicBezTo>
                  <a:pt x="4" y="1"/>
                  <a:pt x="3" y="1"/>
                  <a:pt x="3" y="1"/>
                </a:cubicBezTo>
                <a:cubicBezTo>
                  <a:pt x="2" y="0"/>
                  <a:pt x="2" y="1"/>
                  <a:pt x="2" y="1"/>
                </a:cubicBezTo>
                <a:cubicBezTo>
                  <a:pt x="1" y="4"/>
                  <a:pt x="1" y="6"/>
                  <a:pt x="0" y="8"/>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7" name="Freeform 128"/>
          <p:cNvSpPr/>
          <p:nvPr/>
        </p:nvSpPr>
        <p:spPr bwMode="auto">
          <a:xfrm>
            <a:off x="9542019" y="5743431"/>
            <a:ext cx="79753" cy="162784"/>
          </a:xfrm>
          <a:custGeom>
            <a:avLst/>
            <a:gdLst>
              <a:gd name="T0" fmla="*/ 0 w 4"/>
              <a:gd name="T1" fmla="*/ 8 h 8"/>
              <a:gd name="T2" fmla="*/ 2 w 4"/>
              <a:gd name="T3" fmla="*/ 8 h 8"/>
              <a:gd name="T4" fmla="*/ 4 w 4"/>
              <a:gd name="T5" fmla="*/ 1 h 8"/>
              <a:gd name="T6" fmla="*/ 3 w 4"/>
              <a:gd name="T7" fmla="*/ 0 h 8"/>
              <a:gd name="T8" fmla="*/ 2 w 4"/>
              <a:gd name="T9" fmla="*/ 1 h 8"/>
              <a:gd name="T10" fmla="*/ 0 w 4"/>
              <a:gd name="T11" fmla="*/ 8 h 8"/>
            </a:gdLst>
            <a:ahLst/>
            <a:cxnLst>
              <a:cxn ang="0">
                <a:pos x="T0" y="T1"/>
              </a:cxn>
              <a:cxn ang="0">
                <a:pos x="T2" y="T3"/>
              </a:cxn>
              <a:cxn ang="0">
                <a:pos x="T4" y="T5"/>
              </a:cxn>
              <a:cxn ang="0">
                <a:pos x="T6" y="T7"/>
              </a:cxn>
              <a:cxn ang="0">
                <a:pos x="T8" y="T9"/>
              </a:cxn>
              <a:cxn ang="0">
                <a:pos x="T10" y="T11"/>
              </a:cxn>
            </a:cxnLst>
            <a:rect l="0" t="0" r="r" b="b"/>
            <a:pathLst>
              <a:path w="4" h="8">
                <a:moveTo>
                  <a:pt x="0" y="8"/>
                </a:moveTo>
                <a:cubicBezTo>
                  <a:pt x="1" y="8"/>
                  <a:pt x="2" y="8"/>
                  <a:pt x="2" y="8"/>
                </a:cubicBezTo>
                <a:cubicBezTo>
                  <a:pt x="3" y="6"/>
                  <a:pt x="3" y="4"/>
                  <a:pt x="4" y="1"/>
                </a:cubicBezTo>
                <a:cubicBezTo>
                  <a:pt x="4" y="1"/>
                  <a:pt x="4" y="0"/>
                  <a:pt x="3" y="0"/>
                </a:cubicBezTo>
                <a:cubicBezTo>
                  <a:pt x="2" y="0"/>
                  <a:pt x="2" y="1"/>
                  <a:pt x="2" y="1"/>
                </a:cubicBezTo>
                <a:cubicBezTo>
                  <a:pt x="1" y="4"/>
                  <a:pt x="1" y="6"/>
                  <a:pt x="0" y="8"/>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8" name="Freeform 129"/>
          <p:cNvSpPr/>
          <p:nvPr/>
        </p:nvSpPr>
        <p:spPr bwMode="auto">
          <a:xfrm>
            <a:off x="9501596" y="5743431"/>
            <a:ext cx="60088" cy="183542"/>
          </a:xfrm>
          <a:custGeom>
            <a:avLst/>
            <a:gdLst>
              <a:gd name="T0" fmla="*/ 0 w 3"/>
              <a:gd name="T1" fmla="*/ 9 h 9"/>
              <a:gd name="T2" fmla="*/ 2 w 3"/>
              <a:gd name="T3" fmla="*/ 8 h 9"/>
              <a:gd name="T4" fmla="*/ 3 w 3"/>
              <a:gd name="T5" fmla="*/ 1 h 9"/>
              <a:gd name="T6" fmla="*/ 2 w 3"/>
              <a:gd name="T7" fmla="*/ 0 h 9"/>
              <a:gd name="T8" fmla="*/ 1 w 3"/>
              <a:gd name="T9" fmla="*/ 2 h 9"/>
              <a:gd name="T10" fmla="*/ 0 w 3"/>
              <a:gd name="T11" fmla="*/ 9 h 9"/>
            </a:gdLst>
            <a:ahLst/>
            <a:cxnLst>
              <a:cxn ang="0">
                <a:pos x="T0" y="T1"/>
              </a:cxn>
              <a:cxn ang="0">
                <a:pos x="T2" y="T3"/>
              </a:cxn>
              <a:cxn ang="0">
                <a:pos x="T4" y="T5"/>
              </a:cxn>
              <a:cxn ang="0">
                <a:pos x="T6" y="T7"/>
              </a:cxn>
              <a:cxn ang="0">
                <a:pos x="T8" y="T9"/>
              </a:cxn>
              <a:cxn ang="0">
                <a:pos x="T10" y="T11"/>
              </a:cxn>
            </a:cxnLst>
            <a:rect l="0" t="0" r="r" b="b"/>
            <a:pathLst>
              <a:path w="3" h="9">
                <a:moveTo>
                  <a:pt x="0" y="9"/>
                </a:moveTo>
                <a:cubicBezTo>
                  <a:pt x="0" y="9"/>
                  <a:pt x="1" y="8"/>
                  <a:pt x="2" y="8"/>
                </a:cubicBezTo>
                <a:cubicBezTo>
                  <a:pt x="2" y="6"/>
                  <a:pt x="3" y="4"/>
                  <a:pt x="3" y="1"/>
                </a:cubicBezTo>
                <a:cubicBezTo>
                  <a:pt x="3" y="1"/>
                  <a:pt x="3" y="0"/>
                  <a:pt x="2" y="0"/>
                </a:cubicBezTo>
                <a:cubicBezTo>
                  <a:pt x="2" y="1"/>
                  <a:pt x="2" y="1"/>
                  <a:pt x="1" y="2"/>
                </a:cubicBezTo>
                <a:cubicBezTo>
                  <a:pt x="1" y="4"/>
                  <a:pt x="1" y="6"/>
                  <a:pt x="0" y="9"/>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9" name="Freeform 130"/>
          <p:cNvSpPr/>
          <p:nvPr/>
        </p:nvSpPr>
        <p:spPr bwMode="auto">
          <a:xfrm>
            <a:off x="9461173" y="5764188"/>
            <a:ext cx="60088" cy="162784"/>
          </a:xfrm>
          <a:custGeom>
            <a:avLst/>
            <a:gdLst>
              <a:gd name="T0" fmla="*/ 0 w 3"/>
              <a:gd name="T1" fmla="*/ 8 h 8"/>
              <a:gd name="T2" fmla="*/ 1 w 3"/>
              <a:gd name="T3" fmla="*/ 8 h 8"/>
              <a:gd name="T4" fmla="*/ 3 w 3"/>
              <a:gd name="T5" fmla="*/ 1 h 8"/>
              <a:gd name="T6" fmla="*/ 2 w 3"/>
              <a:gd name="T7" fmla="*/ 0 h 8"/>
              <a:gd name="T8" fmla="*/ 2 w 3"/>
              <a:gd name="T9" fmla="*/ 1 h 8"/>
              <a:gd name="T10" fmla="*/ 0 w 3"/>
              <a:gd name="T11" fmla="*/ 8 h 8"/>
            </a:gdLst>
            <a:ahLst/>
            <a:cxnLst>
              <a:cxn ang="0">
                <a:pos x="T0" y="T1"/>
              </a:cxn>
              <a:cxn ang="0">
                <a:pos x="T2" y="T3"/>
              </a:cxn>
              <a:cxn ang="0">
                <a:pos x="T4" y="T5"/>
              </a:cxn>
              <a:cxn ang="0">
                <a:pos x="T6" y="T7"/>
              </a:cxn>
              <a:cxn ang="0">
                <a:pos x="T8" y="T9"/>
              </a:cxn>
              <a:cxn ang="0">
                <a:pos x="T10" y="T11"/>
              </a:cxn>
            </a:cxnLst>
            <a:rect l="0" t="0" r="r" b="b"/>
            <a:pathLst>
              <a:path w="3" h="8">
                <a:moveTo>
                  <a:pt x="0" y="8"/>
                </a:moveTo>
                <a:cubicBezTo>
                  <a:pt x="1" y="8"/>
                  <a:pt x="1" y="8"/>
                  <a:pt x="1" y="8"/>
                </a:cubicBezTo>
                <a:cubicBezTo>
                  <a:pt x="2" y="5"/>
                  <a:pt x="2" y="3"/>
                  <a:pt x="3" y="1"/>
                </a:cubicBezTo>
                <a:cubicBezTo>
                  <a:pt x="3" y="0"/>
                  <a:pt x="3" y="0"/>
                  <a:pt x="2" y="0"/>
                </a:cubicBezTo>
                <a:cubicBezTo>
                  <a:pt x="2" y="0"/>
                  <a:pt x="2" y="0"/>
                  <a:pt x="2" y="1"/>
                </a:cubicBezTo>
                <a:cubicBezTo>
                  <a:pt x="1" y="3"/>
                  <a:pt x="1" y="6"/>
                  <a:pt x="0" y="8"/>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0" name="Freeform 131"/>
          <p:cNvSpPr/>
          <p:nvPr/>
        </p:nvSpPr>
        <p:spPr bwMode="auto">
          <a:xfrm>
            <a:off x="9441508" y="5764188"/>
            <a:ext cx="40423" cy="162784"/>
          </a:xfrm>
          <a:custGeom>
            <a:avLst/>
            <a:gdLst>
              <a:gd name="T0" fmla="*/ 0 w 2"/>
              <a:gd name="T1" fmla="*/ 8 h 8"/>
              <a:gd name="T2" fmla="*/ 0 w 2"/>
              <a:gd name="T3" fmla="*/ 8 h 8"/>
              <a:gd name="T4" fmla="*/ 2 w 2"/>
              <a:gd name="T5" fmla="*/ 1 h 8"/>
              <a:gd name="T6" fmla="*/ 2 w 2"/>
              <a:gd name="T7" fmla="*/ 0 h 8"/>
              <a:gd name="T8" fmla="*/ 1 w 2"/>
              <a:gd name="T9" fmla="*/ 1 h 8"/>
              <a:gd name="T10" fmla="*/ 0 w 2"/>
              <a:gd name="T11" fmla="*/ 8 h 8"/>
            </a:gdLst>
            <a:ahLst/>
            <a:cxnLst>
              <a:cxn ang="0">
                <a:pos x="T0" y="T1"/>
              </a:cxn>
              <a:cxn ang="0">
                <a:pos x="T2" y="T3"/>
              </a:cxn>
              <a:cxn ang="0">
                <a:pos x="T4" y="T5"/>
              </a:cxn>
              <a:cxn ang="0">
                <a:pos x="T6" y="T7"/>
              </a:cxn>
              <a:cxn ang="0">
                <a:pos x="T8" y="T9"/>
              </a:cxn>
              <a:cxn ang="0">
                <a:pos x="T10" y="T11"/>
              </a:cxn>
            </a:cxnLst>
            <a:rect l="0" t="0" r="r" b="b"/>
            <a:pathLst>
              <a:path w="2" h="8">
                <a:moveTo>
                  <a:pt x="0" y="8"/>
                </a:moveTo>
                <a:cubicBezTo>
                  <a:pt x="0" y="8"/>
                  <a:pt x="0" y="8"/>
                  <a:pt x="0" y="8"/>
                </a:cubicBezTo>
                <a:cubicBezTo>
                  <a:pt x="1" y="6"/>
                  <a:pt x="1" y="3"/>
                  <a:pt x="2" y="1"/>
                </a:cubicBezTo>
                <a:cubicBezTo>
                  <a:pt x="2" y="0"/>
                  <a:pt x="2" y="0"/>
                  <a:pt x="2" y="0"/>
                </a:cubicBezTo>
                <a:cubicBezTo>
                  <a:pt x="2" y="0"/>
                  <a:pt x="1" y="1"/>
                  <a:pt x="1" y="1"/>
                </a:cubicBezTo>
                <a:cubicBezTo>
                  <a:pt x="1" y="4"/>
                  <a:pt x="0" y="6"/>
                  <a:pt x="0" y="8"/>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1" name="Freeform 132"/>
          <p:cNvSpPr>
            <a:spLocks noEditPoints="1"/>
          </p:cNvSpPr>
          <p:nvPr/>
        </p:nvSpPr>
        <p:spPr bwMode="auto">
          <a:xfrm>
            <a:off x="9360662" y="5947730"/>
            <a:ext cx="502554" cy="427171"/>
          </a:xfrm>
          <a:custGeom>
            <a:avLst/>
            <a:gdLst>
              <a:gd name="T0" fmla="*/ 15 w 25"/>
              <a:gd name="T1" fmla="*/ 0 h 21"/>
              <a:gd name="T2" fmla="*/ 13 w 25"/>
              <a:gd name="T3" fmla="*/ 2 h 21"/>
              <a:gd name="T4" fmla="*/ 10 w 25"/>
              <a:gd name="T5" fmla="*/ 16 h 21"/>
              <a:gd name="T6" fmla="*/ 14 w 25"/>
              <a:gd name="T7" fmla="*/ 17 h 21"/>
              <a:gd name="T8" fmla="*/ 17 w 25"/>
              <a:gd name="T9" fmla="*/ 3 h 21"/>
              <a:gd name="T10" fmla="*/ 15 w 25"/>
              <a:gd name="T11" fmla="*/ 0 h 21"/>
              <a:gd name="T12" fmla="*/ 20 w 25"/>
              <a:gd name="T13" fmla="*/ 2 h 21"/>
              <a:gd name="T14" fmla="*/ 18 w 25"/>
              <a:gd name="T15" fmla="*/ 3 h 21"/>
              <a:gd name="T16" fmla="*/ 16 w 25"/>
              <a:gd name="T17" fmla="*/ 17 h 21"/>
              <a:gd name="T18" fmla="*/ 19 w 25"/>
              <a:gd name="T19" fmla="*/ 19 h 21"/>
              <a:gd name="T20" fmla="*/ 22 w 25"/>
              <a:gd name="T21" fmla="*/ 5 h 21"/>
              <a:gd name="T22" fmla="*/ 20 w 25"/>
              <a:gd name="T23" fmla="*/ 2 h 21"/>
              <a:gd name="T24" fmla="*/ 25 w 25"/>
              <a:gd name="T25" fmla="*/ 6 h 21"/>
              <a:gd name="T26" fmla="*/ 24 w 25"/>
              <a:gd name="T27" fmla="*/ 4 h 21"/>
              <a:gd name="T28" fmla="*/ 23 w 25"/>
              <a:gd name="T29" fmla="*/ 5 h 21"/>
              <a:gd name="T30" fmla="*/ 21 w 25"/>
              <a:gd name="T31" fmla="*/ 19 h 21"/>
              <a:gd name="T32" fmla="*/ 23 w 25"/>
              <a:gd name="T33" fmla="*/ 21 h 21"/>
              <a:gd name="T34" fmla="*/ 25 w 25"/>
              <a:gd name="T35" fmla="*/ 6 h 21"/>
              <a:gd name="T36" fmla="*/ 9 w 25"/>
              <a:gd name="T37" fmla="*/ 0 h 21"/>
              <a:gd name="T38" fmla="*/ 7 w 25"/>
              <a:gd name="T39" fmla="*/ 1 h 21"/>
              <a:gd name="T40" fmla="*/ 4 w 25"/>
              <a:gd name="T41" fmla="*/ 15 h 21"/>
              <a:gd name="T42" fmla="*/ 9 w 25"/>
              <a:gd name="T43" fmla="*/ 16 h 21"/>
              <a:gd name="T44" fmla="*/ 11 w 25"/>
              <a:gd name="T45" fmla="*/ 2 h 21"/>
              <a:gd name="T46" fmla="*/ 9 w 25"/>
              <a:gd name="T47" fmla="*/ 0 h 21"/>
              <a:gd name="T48" fmla="*/ 5 w 25"/>
              <a:gd name="T49" fmla="*/ 0 h 21"/>
              <a:gd name="T50" fmla="*/ 3 w 25"/>
              <a:gd name="T51" fmla="*/ 2 h 21"/>
              <a:gd name="T52" fmla="*/ 0 w 25"/>
              <a:gd name="T53" fmla="*/ 16 h 21"/>
              <a:gd name="T54" fmla="*/ 2 w 25"/>
              <a:gd name="T55" fmla="*/ 16 h 21"/>
              <a:gd name="T56" fmla="*/ 5 w 25"/>
              <a:gd name="T57" fmla="*/ 2 h 21"/>
              <a:gd name="T58" fmla="*/ 5 w 25"/>
              <a:gd name="T5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 h="21">
                <a:moveTo>
                  <a:pt x="15" y="0"/>
                </a:moveTo>
                <a:cubicBezTo>
                  <a:pt x="14" y="0"/>
                  <a:pt x="13" y="1"/>
                  <a:pt x="13" y="2"/>
                </a:cubicBezTo>
                <a:cubicBezTo>
                  <a:pt x="12" y="7"/>
                  <a:pt x="11" y="11"/>
                  <a:pt x="10" y="16"/>
                </a:cubicBezTo>
                <a:cubicBezTo>
                  <a:pt x="12" y="16"/>
                  <a:pt x="13" y="17"/>
                  <a:pt x="14" y="17"/>
                </a:cubicBezTo>
                <a:cubicBezTo>
                  <a:pt x="15" y="12"/>
                  <a:pt x="16" y="8"/>
                  <a:pt x="17" y="3"/>
                </a:cubicBezTo>
                <a:cubicBezTo>
                  <a:pt x="17" y="2"/>
                  <a:pt x="16" y="1"/>
                  <a:pt x="15" y="0"/>
                </a:cubicBezTo>
                <a:close/>
                <a:moveTo>
                  <a:pt x="20" y="2"/>
                </a:moveTo>
                <a:cubicBezTo>
                  <a:pt x="19" y="2"/>
                  <a:pt x="18" y="2"/>
                  <a:pt x="18" y="3"/>
                </a:cubicBezTo>
                <a:cubicBezTo>
                  <a:pt x="17" y="8"/>
                  <a:pt x="16" y="13"/>
                  <a:pt x="16" y="17"/>
                </a:cubicBezTo>
                <a:cubicBezTo>
                  <a:pt x="17" y="18"/>
                  <a:pt x="18" y="18"/>
                  <a:pt x="19" y="19"/>
                </a:cubicBezTo>
                <a:cubicBezTo>
                  <a:pt x="20" y="14"/>
                  <a:pt x="21" y="9"/>
                  <a:pt x="22" y="5"/>
                </a:cubicBezTo>
                <a:cubicBezTo>
                  <a:pt x="22" y="4"/>
                  <a:pt x="21" y="2"/>
                  <a:pt x="20" y="2"/>
                </a:cubicBezTo>
                <a:close/>
                <a:moveTo>
                  <a:pt x="25" y="6"/>
                </a:moveTo>
                <a:cubicBezTo>
                  <a:pt x="25" y="5"/>
                  <a:pt x="25" y="4"/>
                  <a:pt x="24" y="4"/>
                </a:cubicBezTo>
                <a:cubicBezTo>
                  <a:pt x="23" y="3"/>
                  <a:pt x="23" y="4"/>
                  <a:pt x="23" y="5"/>
                </a:cubicBezTo>
                <a:cubicBezTo>
                  <a:pt x="22" y="10"/>
                  <a:pt x="21" y="15"/>
                  <a:pt x="21" y="19"/>
                </a:cubicBezTo>
                <a:cubicBezTo>
                  <a:pt x="21" y="20"/>
                  <a:pt x="22" y="20"/>
                  <a:pt x="23" y="21"/>
                </a:cubicBezTo>
                <a:cubicBezTo>
                  <a:pt x="23" y="16"/>
                  <a:pt x="24" y="11"/>
                  <a:pt x="25" y="6"/>
                </a:cubicBezTo>
                <a:close/>
                <a:moveTo>
                  <a:pt x="9" y="0"/>
                </a:moveTo>
                <a:cubicBezTo>
                  <a:pt x="8" y="0"/>
                  <a:pt x="7" y="0"/>
                  <a:pt x="7" y="1"/>
                </a:cubicBezTo>
                <a:cubicBezTo>
                  <a:pt x="6" y="6"/>
                  <a:pt x="5" y="11"/>
                  <a:pt x="4" y="15"/>
                </a:cubicBezTo>
                <a:cubicBezTo>
                  <a:pt x="5" y="15"/>
                  <a:pt x="7" y="16"/>
                  <a:pt x="9" y="16"/>
                </a:cubicBezTo>
                <a:cubicBezTo>
                  <a:pt x="10" y="11"/>
                  <a:pt x="10" y="7"/>
                  <a:pt x="11" y="2"/>
                </a:cubicBezTo>
                <a:cubicBezTo>
                  <a:pt x="11" y="1"/>
                  <a:pt x="11" y="0"/>
                  <a:pt x="9" y="0"/>
                </a:cubicBezTo>
                <a:close/>
                <a:moveTo>
                  <a:pt x="5" y="0"/>
                </a:moveTo>
                <a:cubicBezTo>
                  <a:pt x="4" y="0"/>
                  <a:pt x="3" y="1"/>
                  <a:pt x="3" y="2"/>
                </a:cubicBezTo>
                <a:cubicBezTo>
                  <a:pt x="2" y="7"/>
                  <a:pt x="1" y="11"/>
                  <a:pt x="0" y="16"/>
                </a:cubicBezTo>
                <a:cubicBezTo>
                  <a:pt x="1" y="16"/>
                  <a:pt x="2" y="16"/>
                  <a:pt x="2" y="16"/>
                </a:cubicBezTo>
                <a:cubicBezTo>
                  <a:pt x="3" y="11"/>
                  <a:pt x="4" y="6"/>
                  <a:pt x="5" y="2"/>
                </a:cubicBezTo>
                <a:cubicBezTo>
                  <a:pt x="6" y="0"/>
                  <a:pt x="5" y="0"/>
                  <a:pt x="5" y="0"/>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2" name="Freeform 133"/>
          <p:cNvSpPr/>
          <p:nvPr/>
        </p:nvSpPr>
        <p:spPr bwMode="auto">
          <a:xfrm>
            <a:off x="9481931" y="5601404"/>
            <a:ext cx="39330" cy="101603"/>
          </a:xfrm>
          <a:custGeom>
            <a:avLst/>
            <a:gdLst>
              <a:gd name="T0" fmla="*/ 2 w 2"/>
              <a:gd name="T1" fmla="*/ 0 h 5"/>
              <a:gd name="T2" fmla="*/ 1 w 2"/>
              <a:gd name="T3" fmla="*/ 1 h 5"/>
              <a:gd name="T4" fmla="*/ 0 w 2"/>
              <a:gd name="T5" fmla="*/ 5 h 5"/>
              <a:gd name="T6" fmla="*/ 1 w 2"/>
              <a:gd name="T7" fmla="*/ 5 h 5"/>
              <a:gd name="T8" fmla="*/ 2 w 2"/>
              <a:gd name="T9" fmla="*/ 1 h 5"/>
              <a:gd name="T10" fmla="*/ 2 w 2"/>
              <a:gd name="T11" fmla="*/ 0 h 5"/>
            </a:gdLst>
            <a:ahLst/>
            <a:cxnLst>
              <a:cxn ang="0">
                <a:pos x="T0" y="T1"/>
              </a:cxn>
              <a:cxn ang="0">
                <a:pos x="T2" y="T3"/>
              </a:cxn>
              <a:cxn ang="0">
                <a:pos x="T4" y="T5"/>
              </a:cxn>
              <a:cxn ang="0">
                <a:pos x="T6" y="T7"/>
              </a:cxn>
              <a:cxn ang="0">
                <a:pos x="T8" y="T9"/>
              </a:cxn>
              <a:cxn ang="0">
                <a:pos x="T10" y="T11"/>
              </a:cxn>
            </a:cxnLst>
            <a:rect l="0" t="0" r="r" b="b"/>
            <a:pathLst>
              <a:path w="2" h="5">
                <a:moveTo>
                  <a:pt x="2" y="0"/>
                </a:moveTo>
                <a:cubicBezTo>
                  <a:pt x="1" y="0"/>
                  <a:pt x="1" y="1"/>
                  <a:pt x="1" y="1"/>
                </a:cubicBezTo>
                <a:cubicBezTo>
                  <a:pt x="1" y="3"/>
                  <a:pt x="0" y="4"/>
                  <a:pt x="0" y="5"/>
                </a:cubicBezTo>
                <a:cubicBezTo>
                  <a:pt x="1" y="5"/>
                  <a:pt x="1" y="5"/>
                  <a:pt x="1" y="5"/>
                </a:cubicBezTo>
                <a:cubicBezTo>
                  <a:pt x="1" y="4"/>
                  <a:pt x="1" y="2"/>
                  <a:pt x="2" y="1"/>
                </a:cubicBezTo>
                <a:cubicBezTo>
                  <a:pt x="2" y="0"/>
                  <a:pt x="2" y="0"/>
                  <a:pt x="2" y="0"/>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3" name="Freeform 134"/>
          <p:cNvSpPr/>
          <p:nvPr/>
        </p:nvSpPr>
        <p:spPr bwMode="auto">
          <a:xfrm>
            <a:off x="9582442" y="5580647"/>
            <a:ext cx="60088" cy="122361"/>
          </a:xfrm>
          <a:custGeom>
            <a:avLst/>
            <a:gdLst>
              <a:gd name="T0" fmla="*/ 3 w 3"/>
              <a:gd name="T1" fmla="*/ 0 h 6"/>
              <a:gd name="T2" fmla="*/ 1 w 3"/>
              <a:gd name="T3" fmla="*/ 1 h 6"/>
              <a:gd name="T4" fmla="*/ 0 w 3"/>
              <a:gd name="T5" fmla="*/ 6 h 6"/>
              <a:gd name="T6" fmla="*/ 2 w 3"/>
              <a:gd name="T7" fmla="*/ 6 h 6"/>
              <a:gd name="T8" fmla="*/ 3 w 3"/>
              <a:gd name="T9" fmla="*/ 1 h 6"/>
              <a:gd name="T10" fmla="*/ 3 w 3"/>
              <a:gd name="T11" fmla="*/ 0 h 6"/>
            </a:gdLst>
            <a:ahLst/>
            <a:cxnLst>
              <a:cxn ang="0">
                <a:pos x="T0" y="T1"/>
              </a:cxn>
              <a:cxn ang="0">
                <a:pos x="T2" y="T3"/>
              </a:cxn>
              <a:cxn ang="0">
                <a:pos x="T4" y="T5"/>
              </a:cxn>
              <a:cxn ang="0">
                <a:pos x="T6" y="T7"/>
              </a:cxn>
              <a:cxn ang="0">
                <a:pos x="T8" y="T9"/>
              </a:cxn>
              <a:cxn ang="0">
                <a:pos x="T10" y="T11"/>
              </a:cxn>
            </a:cxnLst>
            <a:rect l="0" t="0" r="r" b="b"/>
            <a:pathLst>
              <a:path w="3" h="6">
                <a:moveTo>
                  <a:pt x="3" y="0"/>
                </a:moveTo>
                <a:cubicBezTo>
                  <a:pt x="2" y="0"/>
                  <a:pt x="2" y="0"/>
                  <a:pt x="1" y="1"/>
                </a:cubicBezTo>
                <a:cubicBezTo>
                  <a:pt x="1" y="3"/>
                  <a:pt x="1" y="4"/>
                  <a:pt x="0" y="6"/>
                </a:cubicBezTo>
                <a:cubicBezTo>
                  <a:pt x="1" y="6"/>
                  <a:pt x="2" y="6"/>
                  <a:pt x="2" y="6"/>
                </a:cubicBezTo>
                <a:cubicBezTo>
                  <a:pt x="3" y="4"/>
                  <a:pt x="3" y="3"/>
                  <a:pt x="3" y="1"/>
                </a:cubicBezTo>
                <a:cubicBezTo>
                  <a:pt x="3" y="0"/>
                  <a:pt x="3" y="0"/>
                  <a:pt x="3" y="0"/>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4" name="Freeform 135"/>
          <p:cNvSpPr/>
          <p:nvPr/>
        </p:nvSpPr>
        <p:spPr bwMode="auto">
          <a:xfrm>
            <a:off x="9542019" y="5580647"/>
            <a:ext cx="60088" cy="122361"/>
          </a:xfrm>
          <a:custGeom>
            <a:avLst/>
            <a:gdLst>
              <a:gd name="T0" fmla="*/ 2 w 3"/>
              <a:gd name="T1" fmla="*/ 0 h 6"/>
              <a:gd name="T2" fmla="*/ 1 w 3"/>
              <a:gd name="T3" fmla="*/ 1 h 6"/>
              <a:gd name="T4" fmla="*/ 0 w 3"/>
              <a:gd name="T5" fmla="*/ 6 h 6"/>
              <a:gd name="T6" fmla="*/ 2 w 3"/>
              <a:gd name="T7" fmla="*/ 6 h 6"/>
              <a:gd name="T8" fmla="*/ 3 w 3"/>
              <a:gd name="T9" fmla="*/ 1 h 6"/>
              <a:gd name="T10" fmla="*/ 2 w 3"/>
              <a:gd name="T11" fmla="*/ 0 h 6"/>
            </a:gdLst>
            <a:ahLst/>
            <a:cxnLst>
              <a:cxn ang="0">
                <a:pos x="T0" y="T1"/>
              </a:cxn>
              <a:cxn ang="0">
                <a:pos x="T2" y="T3"/>
              </a:cxn>
              <a:cxn ang="0">
                <a:pos x="T4" y="T5"/>
              </a:cxn>
              <a:cxn ang="0">
                <a:pos x="T6" y="T7"/>
              </a:cxn>
              <a:cxn ang="0">
                <a:pos x="T8" y="T9"/>
              </a:cxn>
              <a:cxn ang="0">
                <a:pos x="T10" y="T11"/>
              </a:cxn>
            </a:cxnLst>
            <a:rect l="0" t="0" r="r" b="b"/>
            <a:pathLst>
              <a:path w="3" h="6">
                <a:moveTo>
                  <a:pt x="2" y="0"/>
                </a:moveTo>
                <a:cubicBezTo>
                  <a:pt x="2" y="0"/>
                  <a:pt x="1" y="1"/>
                  <a:pt x="1" y="1"/>
                </a:cubicBezTo>
                <a:cubicBezTo>
                  <a:pt x="1" y="3"/>
                  <a:pt x="1" y="4"/>
                  <a:pt x="0" y="6"/>
                </a:cubicBezTo>
                <a:cubicBezTo>
                  <a:pt x="1" y="6"/>
                  <a:pt x="1" y="6"/>
                  <a:pt x="2" y="6"/>
                </a:cubicBezTo>
                <a:cubicBezTo>
                  <a:pt x="2" y="4"/>
                  <a:pt x="2" y="3"/>
                  <a:pt x="3" y="1"/>
                </a:cubicBezTo>
                <a:cubicBezTo>
                  <a:pt x="3" y="0"/>
                  <a:pt x="3" y="0"/>
                  <a:pt x="2" y="0"/>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5" name="Freeform 136"/>
          <p:cNvSpPr/>
          <p:nvPr/>
        </p:nvSpPr>
        <p:spPr bwMode="auto">
          <a:xfrm>
            <a:off x="9501596" y="5580647"/>
            <a:ext cx="60088" cy="122361"/>
          </a:xfrm>
          <a:custGeom>
            <a:avLst/>
            <a:gdLst>
              <a:gd name="T0" fmla="*/ 2 w 3"/>
              <a:gd name="T1" fmla="*/ 1 h 6"/>
              <a:gd name="T2" fmla="*/ 1 w 3"/>
              <a:gd name="T3" fmla="*/ 2 h 6"/>
              <a:gd name="T4" fmla="*/ 0 w 3"/>
              <a:gd name="T5" fmla="*/ 6 h 6"/>
              <a:gd name="T6" fmla="*/ 1 w 3"/>
              <a:gd name="T7" fmla="*/ 6 h 6"/>
              <a:gd name="T8" fmla="*/ 2 w 3"/>
              <a:gd name="T9" fmla="*/ 1 h 6"/>
              <a:gd name="T10" fmla="*/ 2 w 3"/>
              <a:gd name="T11" fmla="*/ 1 h 6"/>
            </a:gdLst>
            <a:ahLst/>
            <a:cxnLst>
              <a:cxn ang="0">
                <a:pos x="T0" y="T1"/>
              </a:cxn>
              <a:cxn ang="0">
                <a:pos x="T2" y="T3"/>
              </a:cxn>
              <a:cxn ang="0">
                <a:pos x="T4" y="T5"/>
              </a:cxn>
              <a:cxn ang="0">
                <a:pos x="T6" y="T7"/>
              </a:cxn>
              <a:cxn ang="0">
                <a:pos x="T8" y="T9"/>
              </a:cxn>
              <a:cxn ang="0">
                <a:pos x="T10" y="T11"/>
              </a:cxn>
            </a:cxnLst>
            <a:rect l="0" t="0" r="r" b="b"/>
            <a:pathLst>
              <a:path w="3" h="6">
                <a:moveTo>
                  <a:pt x="2" y="1"/>
                </a:moveTo>
                <a:cubicBezTo>
                  <a:pt x="2" y="1"/>
                  <a:pt x="1" y="1"/>
                  <a:pt x="1" y="2"/>
                </a:cubicBezTo>
                <a:cubicBezTo>
                  <a:pt x="1" y="3"/>
                  <a:pt x="1" y="5"/>
                  <a:pt x="0" y="6"/>
                </a:cubicBezTo>
                <a:cubicBezTo>
                  <a:pt x="1" y="6"/>
                  <a:pt x="1" y="6"/>
                  <a:pt x="1" y="6"/>
                </a:cubicBezTo>
                <a:cubicBezTo>
                  <a:pt x="2" y="4"/>
                  <a:pt x="2" y="3"/>
                  <a:pt x="2" y="1"/>
                </a:cubicBezTo>
                <a:cubicBezTo>
                  <a:pt x="3" y="1"/>
                  <a:pt x="2" y="0"/>
                  <a:pt x="2" y="1"/>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6" name="Freeform 137"/>
          <p:cNvSpPr/>
          <p:nvPr/>
        </p:nvSpPr>
        <p:spPr bwMode="auto">
          <a:xfrm>
            <a:off x="9642530" y="5580647"/>
            <a:ext cx="60088" cy="122361"/>
          </a:xfrm>
          <a:custGeom>
            <a:avLst/>
            <a:gdLst>
              <a:gd name="T0" fmla="*/ 2 w 3"/>
              <a:gd name="T1" fmla="*/ 0 h 6"/>
              <a:gd name="T2" fmla="*/ 1 w 3"/>
              <a:gd name="T3" fmla="*/ 1 h 6"/>
              <a:gd name="T4" fmla="*/ 0 w 3"/>
              <a:gd name="T5" fmla="*/ 6 h 6"/>
              <a:gd name="T6" fmla="*/ 2 w 3"/>
              <a:gd name="T7" fmla="*/ 6 h 6"/>
              <a:gd name="T8" fmla="*/ 3 w 3"/>
              <a:gd name="T9" fmla="*/ 1 h 6"/>
              <a:gd name="T10" fmla="*/ 2 w 3"/>
              <a:gd name="T11" fmla="*/ 0 h 6"/>
            </a:gdLst>
            <a:ahLst/>
            <a:cxnLst>
              <a:cxn ang="0">
                <a:pos x="T0" y="T1"/>
              </a:cxn>
              <a:cxn ang="0">
                <a:pos x="T2" y="T3"/>
              </a:cxn>
              <a:cxn ang="0">
                <a:pos x="T4" y="T5"/>
              </a:cxn>
              <a:cxn ang="0">
                <a:pos x="T6" y="T7"/>
              </a:cxn>
              <a:cxn ang="0">
                <a:pos x="T8" y="T9"/>
              </a:cxn>
              <a:cxn ang="0">
                <a:pos x="T10" y="T11"/>
              </a:cxn>
            </a:cxnLst>
            <a:rect l="0" t="0" r="r" b="b"/>
            <a:pathLst>
              <a:path w="3" h="6">
                <a:moveTo>
                  <a:pt x="2" y="0"/>
                </a:moveTo>
                <a:cubicBezTo>
                  <a:pt x="2" y="0"/>
                  <a:pt x="1" y="0"/>
                  <a:pt x="1" y="1"/>
                </a:cubicBezTo>
                <a:cubicBezTo>
                  <a:pt x="1" y="3"/>
                  <a:pt x="1" y="4"/>
                  <a:pt x="0" y="6"/>
                </a:cubicBezTo>
                <a:cubicBezTo>
                  <a:pt x="1" y="6"/>
                  <a:pt x="2" y="6"/>
                  <a:pt x="2" y="6"/>
                </a:cubicBezTo>
                <a:cubicBezTo>
                  <a:pt x="3" y="5"/>
                  <a:pt x="3" y="3"/>
                  <a:pt x="3" y="1"/>
                </a:cubicBezTo>
                <a:cubicBezTo>
                  <a:pt x="3" y="1"/>
                  <a:pt x="3" y="0"/>
                  <a:pt x="2" y="0"/>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7" name="Freeform 138"/>
          <p:cNvSpPr/>
          <p:nvPr/>
        </p:nvSpPr>
        <p:spPr bwMode="auto">
          <a:xfrm>
            <a:off x="9882882" y="5662585"/>
            <a:ext cx="40423" cy="121269"/>
          </a:xfrm>
          <a:custGeom>
            <a:avLst/>
            <a:gdLst>
              <a:gd name="T0" fmla="*/ 1 w 2"/>
              <a:gd name="T1" fmla="*/ 2 h 6"/>
              <a:gd name="T2" fmla="*/ 1 w 2"/>
              <a:gd name="T3" fmla="*/ 0 h 6"/>
              <a:gd name="T4" fmla="*/ 1 w 2"/>
              <a:gd name="T5" fmla="*/ 1 h 6"/>
              <a:gd name="T6" fmla="*/ 0 w 2"/>
              <a:gd name="T7" fmla="*/ 6 h 6"/>
              <a:gd name="T8" fmla="*/ 1 w 2"/>
              <a:gd name="T9" fmla="*/ 6 h 6"/>
              <a:gd name="T10" fmla="*/ 1 w 2"/>
              <a:gd name="T11" fmla="*/ 2 h 6"/>
            </a:gdLst>
            <a:ahLst/>
            <a:cxnLst>
              <a:cxn ang="0">
                <a:pos x="T0" y="T1"/>
              </a:cxn>
              <a:cxn ang="0">
                <a:pos x="T2" y="T3"/>
              </a:cxn>
              <a:cxn ang="0">
                <a:pos x="T4" y="T5"/>
              </a:cxn>
              <a:cxn ang="0">
                <a:pos x="T6" y="T7"/>
              </a:cxn>
              <a:cxn ang="0">
                <a:pos x="T8" y="T9"/>
              </a:cxn>
              <a:cxn ang="0">
                <a:pos x="T10" y="T11"/>
              </a:cxn>
            </a:cxnLst>
            <a:rect l="0" t="0" r="r" b="b"/>
            <a:pathLst>
              <a:path w="2" h="6">
                <a:moveTo>
                  <a:pt x="1" y="2"/>
                </a:moveTo>
                <a:cubicBezTo>
                  <a:pt x="2" y="1"/>
                  <a:pt x="1" y="1"/>
                  <a:pt x="1" y="0"/>
                </a:cubicBezTo>
                <a:cubicBezTo>
                  <a:pt x="1" y="0"/>
                  <a:pt x="1" y="1"/>
                  <a:pt x="1" y="1"/>
                </a:cubicBezTo>
                <a:cubicBezTo>
                  <a:pt x="1" y="3"/>
                  <a:pt x="0" y="4"/>
                  <a:pt x="0" y="6"/>
                </a:cubicBezTo>
                <a:cubicBezTo>
                  <a:pt x="1" y="6"/>
                  <a:pt x="1" y="6"/>
                  <a:pt x="1" y="6"/>
                </a:cubicBezTo>
                <a:cubicBezTo>
                  <a:pt x="1" y="5"/>
                  <a:pt x="1" y="3"/>
                  <a:pt x="1" y="2"/>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8" name="Freeform 139"/>
          <p:cNvSpPr/>
          <p:nvPr/>
        </p:nvSpPr>
        <p:spPr bwMode="auto">
          <a:xfrm>
            <a:off x="9863216" y="5641827"/>
            <a:ext cx="19665" cy="122361"/>
          </a:xfrm>
          <a:custGeom>
            <a:avLst/>
            <a:gdLst>
              <a:gd name="T0" fmla="*/ 1 w 1"/>
              <a:gd name="T1" fmla="*/ 2 h 6"/>
              <a:gd name="T2" fmla="*/ 1 w 1"/>
              <a:gd name="T3" fmla="*/ 0 h 6"/>
              <a:gd name="T4" fmla="*/ 0 w 1"/>
              <a:gd name="T5" fmla="*/ 1 h 6"/>
              <a:gd name="T6" fmla="*/ 0 w 1"/>
              <a:gd name="T7" fmla="*/ 6 h 6"/>
              <a:gd name="T8" fmla="*/ 1 w 1"/>
              <a:gd name="T9" fmla="*/ 6 h 6"/>
              <a:gd name="T10" fmla="*/ 1 w 1"/>
              <a:gd name="T11" fmla="*/ 2 h 6"/>
            </a:gdLst>
            <a:ahLst/>
            <a:cxnLst>
              <a:cxn ang="0">
                <a:pos x="T0" y="T1"/>
              </a:cxn>
              <a:cxn ang="0">
                <a:pos x="T2" y="T3"/>
              </a:cxn>
              <a:cxn ang="0">
                <a:pos x="T4" y="T5"/>
              </a:cxn>
              <a:cxn ang="0">
                <a:pos x="T6" y="T7"/>
              </a:cxn>
              <a:cxn ang="0">
                <a:pos x="T8" y="T9"/>
              </a:cxn>
              <a:cxn ang="0">
                <a:pos x="T10" y="T11"/>
              </a:cxn>
            </a:cxnLst>
            <a:rect l="0" t="0" r="r" b="b"/>
            <a:pathLst>
              <a:path w="1" h="6">
                <a:moveTo>
                  <a:pt x="1" y="2"/>
                </a:moveTo>
                <a:cubicBezTo>
                  <a:pt x="1" y="1"/>
                  <a:pt x="1" y="1"/>
                  <a:pt x="1" y="0"/>
                </a:cubicBezTo>
                <a:cubicBezTo>
                  <a:pt x="1" y="0"/>
                  <a:pt x="0" y="1"/>
                  <a:pt x="0" y="1"/>
                </a:cubicBezTo>
                <a:cubicBezTo>
                  <a:pt x="0" y="3"/>
                  <a:pt x="0" y="4"/>
                  <a:pt x="0" y="6"/>
                </a:cubicBezTo>
                <a:cubicBezTo>
                  <a:pt x="1" y="6"/>
                  <a:pt x="1" y="6"/>
                  <a:pt x="1" y="6"/>
                </a:cubicBezTo>
                <a:cubicBezTo>
                  <a:pt x="1" y="5"/>
                  <a:pt x="1" y="3"/>
                  <a:pt x="1" y="2"/>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9" name="Freeform 140"/>
          <p:cNvSpPr/>
          <p:nvPr/>
        </p:nvSpPr>
        <p:spPr bwMode="auto">
          <a:xfrm>
            <a:off x="9702618" y="5580647"/>
            <a:ext cx="60088" cy="143119"/>
          </a:xfrm>
          <a:custGeom>
            <a:avLst/>
            <a:gdLst>
              <a:gd name="T0" fmla="*/ 3 w 3"/>
              <a:gd name="T1" fmla="*/ 2 h 7"/>
              <a:gd name="T2" fmla="*/ 2 w 3"/>
              <a:gd name="T3" fmla="*/ 0 h 7"/>
              <a:gd name="T4" fmla="*/ 1 w 3"/>
              <a:gd name="T5" fmla="*/ 1 h 7"/>
              <a:gd name="T6" fmla="*/ 0 w 3"/>
              <a:gd name="T7" fmla="*/ 7 h 7"/>
              <a:gd name="T8" fmla="*/ 2 w 3"/>
              <a:gd name="T9" fmla="*/ 7 h 7"/>
              <a:gd name="T10" fmla="*/ 3 w 3"/>
              <a:gd name="T11" fmla="*/ 2 h 7"/>
            </a:gdLst>
            <a:ahLst/>
            <a:cxnLst>
              <a:cxn ang="0">
                <a:pos x="T0" y="T1"/>
              </a:cxn>
              <a:cxn ang="0">
                <a:pos x="T2" y="T3"/>
              </a:cxn>
              <a:cxn ang="0">
                <a:pos x="T4" y="T5"/>
              </a:cxn>
              <a:cxn ang="0">
                <a:pos x="T6" y="T7"/>
              </a:cxn>
              <a:cxn ang="0">
                <a:pos x="T8" y="T9"/>
              </a:cxn>
              <a:cxn ang="0">
                <a:pos x="T10" y="T11"/>
              </a:cxn>
            </a:cxnLst>
            <a:rect l="0" t="0" r="r" b="b"/>
            <a:pathLst>
              <a:path w="3" h="7">
                <a:moveTo>
                  <a:pt x="3" y="2"/>
                </a:moveTo>
                <a:cubicBezTo>
                  <a:pt x="3" y="1"/>
                  <a:pt x="3" y="1"/>
                  <a:pt x="2" y="0"/>
                </a:cubicBezTo>
                <a:cubicBezTo>
                  <a:pt x="2" y="0"/>
                  <a:pt x="1" y="1"/>
                  <a:pt x="1" y="1"/>
                </a:cubicBezTo>
                <a:cubicBezTo>
                  <a:pt x="1" y="3"/>
                  <a:pt x="0" y="5"/>
                  <a:pt x="0" y="7"/>
                </a:cubicBezTo>
                <a:cubicBezTo>
                  <a:pt x="1" y="7"/>
                  <a:pt x="1" y="7"/>
                  <a:pt x="2" y="7"/>
                </a:cubicBezTo>
                <a:cubicBezTo>
                  <a:pt x="2" y="5"/>
                  <a:pt x="3" y="3"/>
                  <a:pt x="3" y="2"/>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0" name="Freeform 141"/>
          <p:cNvSpPr/>
          <p:nvPr/>
        </p:nvSpPr>
        <p:spPr bwMode="auto">
          <a:xfrm>
            <a:off x="9762706" y="5601404"/>
            <a:ext cx="60088" cy="142026"/>
          </a:xfrm>
          <a:custGeom>
            <a:avLst/>
            <a:gdLst>
              <a:gd name="T0" fmla="*/ 3 w 3"/>
              <a:gd name="T1" fmla="*/ 2 h 7"/>
              <a:gd name="T2" fmla="*/ 2 w 3"/>
              <a:gd name="T3" fmla="*/ 0 h 7"/>
              <a:gd name="T4" fmla="*/ 1 w 3"/>
              <a:gd name="T5" fmla="*/ 1 h 7"/>
              <a:gd name="T6" fmla="*/ 0 w 3"/>
              <a:gd name="T7" fmla="*/ 6 h 7"/>
              <a:gd name="T8" fmla="*/ 2 w 3"/>
              <a:gd name="T9" fmla="*/ 7 h 7"/>
              <a:gd name="T10" fmla="*/ 3 w 3"/>
              <a:gd name="T11" fmla="*/ 2 h 7"/>
            </a:gdLst>
            <a:ahLst/>
            <a:cxnLst>
              <a:cxn ang="0">
                <a:pos x="T0" y="T1"/>
              </a:cxn>
              <a:cxn ang="0">
                <a:pos x="T2" y="T3"/>
              </a:cxn>
              <a:cxn ang="0">
                <a:pos x="T4" y="T5"/>
              </a:cxn>
              <a:cxn ang="0">
                <a:pos x="T6" y="T7"/>
              </a:cxn>
              <a:cxn ang="0">
                <a:pos x="T8" y="T9"/>
              </a:cxn>
              <a:cxn ang="0">
                <a:pos x="T10" y="T11"/>
              </a:cxn>
            </a:cxnLst>
            <a:rect l="0" t="0" r="r" b="b"/>
            <a:pathLst>
              <a:path w="3" h="7">
                <a:moveTo>
                  <a:pt x="3" y="2"/>
                </a:moveTo>
                <a:cubicBezTo>
                  <a:pt x="3" y="1"/>
                  <a:pt x="2" y="0"/>
                  <a:pt x="2" y="0"/>
                </a:cubicBezTo>
                <a:cubicBezTo>
                  <a:pt x="1" y="0"/>
                  <a:pt x="1" y="0"/>
                  <a:pt x="1" y="1"/>
                </a:cubicBezTo>
                <a:cubicBezTo>
                  <a:pt x="1" y="3"/>
                  <a:pt x="0" y="4"/>
                  <a:pt x="0" y="6"/>
                </a:cubicBezTo>
                <a:cubicBezTo>
                  <a:pt x="1" y="6"/>
                  <a:pt x="1" y="7"/>
                  <a:pt x="2" y="7"/>
                </a:cubicBezTo>
                <a:cubicBezTo>
                  <a:pt x="2" y="5"/>
                  <a:pt x="2" y="3"/>
                  <a:pt x="3" y="2"/>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1" name="Freeform 142"/>
          <p:cNvSpPr/>
          <p:nvPr/>
        </p:nvSpPr>
        <p:spPr bwMode="auto">
          <a:xfrm>
            <a:off x="9822794" y="5621070"/>
            <a:ext cx="40423" cy="143119"/>
          </a:xfrm>
          <a:custGeom>
            <a:avLst/>
            <a:gdLst>
              <a:gd name="T0" fmla="*/ 2 w 2"/>
              <a:gd name="T1" fmla="*/ 2 h 7"/>
              <a:gd name="T2" fmla="*/ 1 w 2"/>
              <a:gd name="T3" fmla="*/ 0 h 7"/>
              <a:gd name="T4" fmla="*/ 0 w 2"/>
              <a:gd name="T5" fmla="*/ 1 h 7"/>
              <a:gd name="T6" fmla="*/ 0 w 2"/>
              <a:gd name="T7" fmla="*/ 6 h 7"/>
              <a:gd name="T8" fmla="*/ 1 w 2"/>
              <a:gd name="T9" fmla="*/ 7 h 7"/>
              <a:gd name="T10" fmla="*/ 2 w 2"/>
              <a:gd name="T11" fmla="*/ 2 h 7"/>
            </a:gdLst>
            <a:ahLst/>
            <a:cxnLst>
              <a:cxn ang="0">
                <a:pos x="T0" y="T1"/>
              </a:cxn>
              <a:cxn ang="0">
                <a:pos x="T2" y="T3"/>
              </a:cxn>
              <a:cxn ang="0">
                <a:pos x="T4" y="T5"/>
              </a:cxn>
              <a:cxn ang="0">
                <a:pos x="T6" y="T7"/>
              </a:cxn>
              <a:cxn ang="0">
                <a:pos x="T8" y="T9"/>
              </a:cxn>
              <a:cxn ang="0">
                <a:pos x="T10" y="T11"/>
              </a:cxn>
            </a:cxnLst>
            <a:rect l="0" t="0" r="r" b="b"/>
            <a:pathLst>
              <a:path w="2" h="7">
                <a:moveTo>
                  <a:pt x="2" y="2"/>
                </a:moveTo>
                <a:cubicBezTo>
                  <a:pt x="2" y="1"/>
                  <a:pt x="2" y="1"/>
                  <a:pt x="1" y="0"/>
                </a:cubicBezTo>
                <a:cubicBezTo>
                  <a:pt x="1" y="0"/>
                  <a:pt x="0" y="0"/>
                  <a:pt x="0" y="1"/>
                </a:cubicBezTo>
                <a:cubicBezTo>
                  <a:pt x="0" y="3"/>
                  <a:pt x="0" y="4"/>
                  <a:pt x="0" y="6"/>
                </a:cubicBezTo>
                <a:cubicBezTo>
                  <a:pt x="0" y="6"/>
                  <a:pt x="0" y="6"/>
                  <a:pt x="1" y="7"/>
                </a:cubicBezTo>
                <a:cubicBezTo>
                  <a:pt x="1" y="5"/>
                  <a:pt x="1" y="3"/>
                  <a:pt x="2" y="2"/>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2" name="Freeform 143"/>
          <p:cNvSpPr/>
          <p:nvPr/>
        </p:nvSpPr>
        <p:spPr bwMode="auto">
          <a:xfrm>
            <a:off x="9582442" y="5437528"/>
            <a:ext cx="39330" cy="102696"/>
          </a:xfrm>
          <a:custGeom>
            <a:avLst/>
            <a:gdLst>
              <a:gd name="T0" fmla="*/ 2 w 2"/>
              <a:gd name="T1" fmla="*/ 0 h 5"/>
              <a:gd name="T2" fmla="*/ 1 w 2"/>
              <a:gd name="T3" fmla="*/ 1 h 5"/>
              <a:gd name="T4" fmla="*/ 0 w 2"/>
              <a:gd name="T5" fmla="*/ 5 h 5"/>
              <a:gd name="T6" fmla="*/ 1 w 2"/>
              <a:gd name="T7" fmla="*/ 5 h 5"/>
              <a:gd name="T8" fmla="*/ 2 w 2"/>
              <a:gd name="T9" fmla="*/ 1 h 5"/>
              <a:gd name="T10" fmla="*/ 2 w 2"/>
              <a:gd name="T11" fmla="*/ 0 h 5"/>
            </a:gdLst>
            <a:ahLst/>
            <a:cxnLst>
              <a:cxn ang="0">
                <a:pos x="T0" y="T1"/>
              </a:cxn>
              <a:cxn ang="0">
                <a:pos x="T2" y="T3"/>
              </a:cxn>
              <a:cxn ang="0">
                <a:pos x="T4" y="T5"/>
              </a:cxn>
              <a:cxn ang="0">
                <a:pos x="T6" y="T7"/>
              </a:cxn>
              <a:cxn ang="0">
                <a:pos x="T8" y="T9"/>
              </a:cxn>
              <a:cxn ang="0">
                <a:pos x="T10" y="T11"/>
              </a:cxn>
            </a:cxnLst>
            <a:rect l="0" t="0" r="r" b="b"/>
            <a:pathLst>
              <a:path w="2" h="5">
                <a:moveTo>
                  <a:pt x="2" y="0"/>
                </a:moveTo>
                <a:cubicBezTo>
                  <a:pt x="1" y="0"/>
                  <a:pt x="1" y="1"/>
                  <a:pt x="1" y="1"/>
                </a:cubicBezTo>
                <a:cubicBezTo>
                  <a:pt x="0" y="2"/>
                  <a:pt x="0" y="4"/>
                  <a:pt x="0" y="5"/>
                </a:cubicBezTo>
                <a:cubicBezTo>
                  <a:pt x="0" y="5"/>
                  <a:pt x="1" y="5"/>
                  <a:pt x="1" y="5"/>
                </a:cubicBezTo>
                <a:cubicBezTo>
                  <a:pt x="2" y="4"/>
                  <a:pt x="2" y="2"/>
                  <a:pt x="2" y="1"/>
                </a:cubicBezTo>
                <a:cubicBezTo>
                  <a:pt x="2" y="0"/>
                  <a:pt x="2" y="0"/>
                  <a:pt x="2" y="0"/>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3" name="Freeform 144"/>
          <p:cNvSpPr/>
          <p:nvPr/>
        </p:nvSpPr>
        <p:spPr bwMode="auto">
          <a:xfrm>
            <a:off x="9621772" y="5437528"/>
            <a:ext cx="61181" cy="102696"/>
          </a:xfrm>
          <a:custGeom>
            <a:avLst/>
            <a:gdLst>
              <a:gd name="T0" fmla="*/ 2 w 3"/>
              <a:gd name="T1" fmla="*/ 0 h 5"/>
              <a:gd name="T2" fmla="*/ 1 w 3"/>
              <a:gd name="T3" fmla="*/ 1 h 5"/>
              <a:gd name="T4" fmla="*/ 0 w 3"/>
              <a:gd name="T5" fmla="*/ 5 h 5"/>
              <a:gd name="T6" fmla="*/ 2 w 3"/>
              <a:gd name="T7" fmla="*/ 5 h 5"/>
              <a:gd name="T8" fmla="*/ 3 w 3"/>
              <a:gd name="T9" fmla="*/ 1 h 5"/>
              <a:gd name="T10" fmla="*/ 2 w 3"/>
              <a:gd name="T11" fmla="*/ 0 h 5"/>
            </a:gdLst>
            <a:ahLst/>
            <a:cxnLst>
              <a:cxn ang="0">
                <a:pos x="T0" y="T1"/>
              </a:cxn>
              <a:cxn ang="0">
                <a:pos x="T2" y="T3"/>
              </a:cxn>
              <a:cxn ang="0">
                <a:pos x="T4" y="T5"/>
              </a:cxn>
              <a:cxn ang="0">
                <a:pos x="T6" y="T7"/>
              </a:cxn>
              <a:cxn ang="0">
                <a:pos x="T8" y="T9"/>
              </a:cxn>
              <a:cxn ang="0">
                <a:pos x="T10" y="T11"/>
              </a:cxn>
            </a:cxnLst>
            <a:rect l="0" t="0" r="r" b="b"/>
            <a:pathLst>
              <a:path w="3" h="5">
                <a:moveTo>
                  <a:pt x="2" y="0"/>
                </a:moveTo>
                <a:cubicBezTo>
                  <a:pt x="2" y="0"/>
                  <a:pt x="1" y="0"/>
                  <a:pt x="1" y="1"/>
                </a:cubicBezTo>
                <a:cubicBezTo>
                  <a:pt x="1" y="2"/>
                  <a:pt x="0" y="4"/>
                  <a:pt x="0" y="5"/>
                </a:cubicBezTo>
                <a:cubicBezTo>
                  <a:pt x="1" y="5"/>
                  <a:pt x="1" y="5"/>
                  <a:pt x="2" y="5"/>
                </a:cubicBezTo>
                <a:cubicBezTo>
                  <a:pt x="2" y="4"/>
                  <a:pt x="2" y="2"/>
                  <a:pt x="3" y="1"/>
                </a:cubicBezTo>
                <a:cubicBezTo>
                  <a:pt x="3" y="0"/>
                  <a:pt x="3" y="0"/>
                  <a:pt x="2" y="0"/>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4" name="Freeform 145"/>
          <p:cNvSpPr/>
          <p:nvPr/>
        </p:nvSpPr>
        <p:spPr bwMode="auto">
          <a:xfrm>
            <a:off x="9682952" y="5437528"/>
            <a:ext cx="60088" cy="102696"/>
          </a:xfrm>
          <a:custGeom>
            <a:avLst/>
            <a:gdLst>
              <a:gd name="T0" fmla="*/ 2 w 3"/>
              <a:gd name="T1" fmla="*/ 0 h 5"/>
              <a:gd name="T2" fmla="*/ 1 w 3"/>
              <a:gd name="T3" fmla="*/ 1 h 5"/>
              <a:gd name="T4" fmla="*/ 0 w 3"/>
              <a:gd name="T5" fmla="*/ 5 h 5"/>
              <a:gd name="T6" fmla="*/ 2 w 3"/>
              <a:gd name="T7" fmla="*/ 5 h 5"/>
              <a:gd name="T8" fmla="*/ 3 w 3"/>
              <a:gd name="T9" fmla="*/ 1 h 5"/>
              <a:gd name="T10" fmla="*/ 2 w 3"/>
              <a:gd name="T11" fmla="*/ 0 h 5"/>
            </a:gdLst>
            <a:ahLst/>
            <a:cxnLst>
              <a:cxn ang="0">
                <a:pos x="T0" y="T1"/>
              </a:cxn>
              <a:cxn ang="0">
                <a:pos x="T2" y="T3"/>
              </a:cxn>
              <a:cxn ang="0">
                <a:pos x="T4" y="T5"/>
              </a:cxn>
              <a:cxn ang="0">
                <a:pos x="T6" y="T7"/>
              </a:cxn>
              <a:cxn ang="0">
                <a:pos x="T8" y="T9"/>
              </a:cxn>
              <a:cxn ang="0">
                <a:pos x="T10" y="T11"/>
              </a:cxn>
            </a:cxnLst>
            <a:rect l="0" t="0" r="r" b="b"/>
            <a:pathLst>
              <a:path w="3" h="5">
                <a:moveTo>
                  <a:pt x="2" y="0"/>
                </a:moveTo>
                <a:cubicBezTo>
                  <a:pt x="1" y="0"/>
                  <a:pt x="1" y="0"/>
                  <a:pt x="1" y="1"/>
                </a:cubicBezTo>
                <a:cubicBezTo>
                  <a:pt x="0" y="2"/>
                  <a:pt x="0" y="4"/>
                  <a:pt x="0" y="5"/>
                </a:cubicBezTo>
                <a:cubicBezTo>
                  <a:pt x="0" y="5"/>
                  <a:pt x="1" y="5"/>
                  <a:pt x="2" y="5"/>
                </a:cubicBezTo>
                <a:cubicBezTo>
                  <a:pt x="2" y="4"/>
                  <a:pt x="2" y="2"/>
                  <a:pt x="3" y="1"/>
                </a:cubicBezTo>
                <a:cubicBezTo>
                  <a:pt x="3" y="0"/>
                  <a:pt x="2" y="0"/>
                  <a:pt x="2" y="0"/>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5" name="Freeform 146"/>
          <p:cNvSpPr/>
          <p:nvPr/>
        </p:nvSpPr>
        <p:spPr bwMode="auto">
          <a:xfrm>
            <a:off x="9542019" y="5437528"/>
            <a:ext cx="40423" cy="122361"/>
          </a:xfrm>
          <a:custGeom>
            <a:avLst/>
            <a:gdLst>
              <a:gd name="T0" fmla="*/ 2 w 2"/>
              <a:gd name="T1" fmla="*/ 0 h 6"/>
              <a:gd name="T2" fmla="*/ 1 w 2"/>
              <a:gd name="T3" fmla="*/ 2 h 6"/>
              <a:gd name="T4" fmla="*/ 0 w 2"/>
              <a:gd name="T5" fmla="*/ 6 h 6"/>
              <a:gd name="T6" fmla="*/ 1 w 2"/>
              <a:gd name="T7" fmla="*/ 5 h 6"/>
              <a:gd name="T8" fmla="*/ 2 w 2"/>
              <a:gd name="T9" fmla="*/ 1 h 6"/>
              <a:gd name="T10" fmla="*/ 2 w 2"/>
              <a:gd name="T11" fmla="*/ 0 h 6"/>
            </a:gdLst>
            <a:ahLst/>
            <a:cxnLst>
              <a:cxn ang="0">
                <a:pos x="T0" y="T1"/>
              </a:cxn>
              <a:cxn ang="0">
                <a:pos x="T2" y="T3"/>
              </a:cxn>
              <a:cxn ang="0">
                <a:pos x="T4" y="T5"/>
              </a:cxn>
              <a:cxn ang="0">
                <a:pos x="T6" y="T7"/>
              </a:cxn>
              <a:cxn ang="0">
                <a:pos x="T8" y="T9"/>
              </a:cxn>
              <a:cxn ang="0">
                <a:pos x="T10" y="T11"/>
              </a:cxn>
            </a:cxnLst>
            <a:rect l="0" t="0" r="r" b="b"/>
            <a:pathLst>
              <a:path w="2" h="6">
                <a:moveTo>
                  <a:pt x="2" y="0"/>
                </a:moveTo>
                <a:cubicBezTo>
                  <a:pt x="1" y="0"/>
                  <a:pt x="1" y="1"/>
                  <a:pt x="1" y="2"/>
                </a:cubicBezTo>
                <a:cubicBezTo>
                  <a:pt x="1" y="3"/>
                  <a:pt x="0" y="4"/>
                  <a:pt x="0" y="6"/>
                </a:cubicBezTo>
                <a:cubicBezTo>
                  <a:pt x="1" y="5"/>
                  <a:pt x="1" y="5"/>
                  <a:pt x="1" y="5"/>
                </a:cubicBezTo>
                <a:cubicBezTo>
                  <a:pt x="1" y="4"/>
                  <a:pt x="2" y="3"/>
                  <a:pt x="2" y="1"/>
                </a:cubicBezTo>
                <a:cubicBezTo>
                  <a:pt x="2" y="1"/>
                  <a:pt x="2" y="0"/>
                  <a:pt x="2" y="0"/>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6" name="Freeform 147"/>
          <p:cNvSpPr/>
          <p:nvPr/>
        </p:nvSpPr>
        <p:spPr bwMode="auto">
          <a:xfrm>
            <a:off x="9722283" y="5437528"/>
            <a:ext cx="61181" cy="122361"/>
          </a:xfrm>
          <a:custGeom>
            <a:avLst/>
            <a:gdLst>
              <a:gd name="T0" fmla="*/ 3 w 3"/>
              <a:gd name="T1" fmla="*/ 1 h 6"/>
              <a:gd name="T2" fmla="*/ 3 w 3"/>
              <a:gd name="T3" fmla="*/ 0 h 6"/>
              <a:gd name="T4" fmla="*/ 1 w 3"/>
              <a:gd name="T5" fmla="*/ 1 h 6"/>
              <a:gd name="T6" fmla="*/ 0 w 3"/>
              <a:gd name="T7" fmla="*/ 6 h 6"/>
              <a:gd name="T8" fmla="*/ 3 w 3"/>
              <a:gd name="T9" fmla="*/ 6 h 6"/>
              <a:gd name="T10" fmla="*/ 3 w 3"/>
              <a:gd name="T11" fmla="*/ 1 h 6"/>
            </a:gdLst>
            <a:ahLst/>
            <a:cxnLst>
              <a:cxn ang="0">
                <a:pos x="T0" y="T1"/>
              </a:cxn>
              <a:cxn ang="0">
                <a:pos x="T2" y="T3"/>
              </a:cxn>
              <a:cxn ang="0">
                <a:pos x="T4" y="T5"/>
              </a:cxn>
              <a:cxn ang="0">
                <a:pos x="T6" y="T7"/>
              </a:cxn>
              <a:cxn ang="0">
                <a:pos x="T8" y="T9"/>
              </a:cxn>
              <a:cxn ang="0">
                <a:pos x="T10" y="T11"/>
              </a:cxn>
            </a:cxnLst>
            <a:rect l="0" t="0" r="r" b="b"/>
            <a:pathLst>
              <a:path w="3" h="6">
                <a:moveTo>
                  <a:pt x="3" y="1"/>
                </a:moveTo>
                <a:cubicBezTo>
                  <a:pt x="3" y="1"/>
                  <a:pt x="3" y="0"/>
                  <a:pt x="3" y="0"/>
                </a:cubicBezTo>
                <a:cubicBezTo>
                  <a:pt x="2" y="0"/>
                  <a:pt x="1" y="0"/>
                  <a:pt x="1" y="1"/>
                </a:cubicBezTo>
                <a:cubicBezTo>
                  <a:pt x="1" y="2"/>
                  <a:pt x="1" y="4"/>
                  <a:pt x="0" y="6"/>
                </a:cubicBezTo>
                <a:cubicBezTo>
                  <a:pt x="1" y="6"/>
                  <a:pt x="2" y="6"/>
                  <a:pt x="3" y="6"/>
                </a:cubicBezTo>
                <a:cubicBezTo>
                  <a:pt x="3" y="5"/>
                  <a:pt x="3" y="3"/>
                  <a:pt x="3" y="1"/>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7" name="Freeform 148"/>
          <p:cNvSpPr/>
          <p:nvPr/>
        </p:nvSpPr>
        <p:spPr bwMode="auto">
          <a:xfrm>
            <a:off x="9903639" y="5519466"/>
            <a:ext cx="40423" cy="122361"/>
          </a:xfrm>
          <a:custGeom>
            <a:avLst/>
            <a:gdLst>
              <a:gd name="T0" fmla="*/ 1 w 2"/>
              <a:gd name="T1" fmla="*/ 2 h 6"/>
              <a:gd name="T2" fmla="*/ 1 w 2"/>
              <a:gd name="T3" fmla="*/ 0 h 6"/>
              <a:gd name="T4" fmla="*/ 1 w 2"/>
              <a:gd name="T5" fmla="*/ 1 h 6"/>
              <a:gd name="T6" fmla="*/ 0 w 2"/>
              <a:gd name="T7" fmla="*/ 5 h 6"/>
              <a:gd name="T8" fmla="*/ 1 w 2"/>
              <a:gd name="T9" fmla="*/ 6 h 6"/>
              <a:gd name="T10" fmla="*/ 1 w 2"/>
              <a:gd name="T11" fmla="*/ 2 h 6"/>
            </a:gdLst>
            <a:ahLst/>
            <a:cxnLst>
              <a:cxn ang="0">
                <a:pos x="T0" y="T1"/>
              </a:cxn>
              <a:cxn ang="0">
                <a:pos x="T2" y="T3"/>
              </a:cxn>
              <a:cxn ang="0">
                <a:pos x="T4" y="T5"/>
              </a:cxn>
              <a:cxn ang="0">
                <a:pos x="T6" y="T7"/>
              </a:cxn>
              <a:cxn ang="0">
                <a:pos x="T8" y="T9"/>
              </a:cxn>
              <a:cxn ang="0">
                <a:pos x="T10" y="T11"/>
              </a:cxn>
            </a:cxnLst>
            <a:rect l="0" t="0" r="r" b="b"/>
            <a:pathLst>
              <a:path w="2" h="6">
                <a:moveTo>
                  <a:pt x="1" y="2"/>
                </a:moveTo>
                <a:cubicBezTo>
                  <a:pt x="2" y="1"/>
                  <a:pt x="1" y="0"/>
                  <a:pt x="1" y="0"/>
                </a:cubicBezTo>
                <a:cubicBezTo>
                  <a:pt x="1" y="0"/>
                  <a:pt x="1" y="0"/>
                  <a:pt x="1" y="1"/>
                </a:cubicBezTo>
                <a:cubicBezTo>
                  <a:pt x="1" y="2"/>
                  <a:pt x="0" y="4"/>
                  <a:pt x="0" y="5"/>
                </a:cubicBezTo>
                <a:cubicBezTo>
                  <a:pt x="1" y="6"/>
                  <a:pt x="1" y="6"/>
                  <a:pt x="1" y="6"/>
                </a:cubicBezTo>
                <a:cubicBezTo>
                  <a:pt x="1" y="5"/>
                  <a:pt x="1" y="3"/>
                  <a:pt x="1" y="2"/>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8" name="Freeform 149"/>
          <p:cNvSpPr/>
          <p:nvPr/>
        </p:nvSpPr>
        <p:spPr bwMode="auto">
          <a:xfrm>
            <a:off x="9882882" y="5498709"/>
            <a:ext cx="20758" cy="122361"/>
          </a:xfrm>
          <a:custGeom>
            <a:avLst/>
            <a:gdLst>
              <a:gd name="T0" fmla="*/ 1 w 1"/>
              <a:gd name="T1" fmla="*/ 2 h 6"/>
              <a:gd name="T2" fmla="*/ 1 w 1"/>
              <a:gd name="T3" fmla="*/ 0 h 6"/>
              <a:gd name="T4" fmla="*/ 0 w 1"/>
              <a:gd name="T5" fmla="*/ 1 h 6"/>
              <a:gd name="T6" fmla="*/ 0 w 1"/>
              <a:gd name="T7" fmla="*/ 5 h 6"/>
              <a:gd name="T8" fmla="*/ 1 w 1"/>
              <a:gd name="T9" fmla="*/ 6 h 6"/>
              <a:gd name="T10" fmla="*/ 1 w 1"/>
              <a:gd name="T11" fmla="*/ 2 h 6"/>
            </a:gdLst>
            <a:ahLst/>
            <a:cxnLst>
              <a:cxn ang="0">
                <a:pos x="T0" y="T1"/>
              </a:cxn>
              <a:cxn ang="0">
                <a:pos x="T2" y="T3"/>
              </a:cxn>
              <a:cxn ang="0">
                <a:pos x="T4" y="T5"/>
              </a:cxn>
              <a:cxn ang="0">
                <a:pos x="T6" y="T7"/>
              </a:cxn>
              <a:cxn ang="0">
                <a:pos x="T8" y="T9"/>
              </a:cxn>
              <a:cxn ang="0">
                <a:pos x="T10" y="T11"/>
              </a:cxn>
            </a:cxnLst>
            <a:rect l="0" t="0" r="r" b="b"/>
            <a:pathLst>
              <a:path w="1" h="6">
                <a:moveTo>
                  <a:pt x="1" y="2"/>
                </a:moveTo>
                <a:cubicBezTo>
                  <a:pt x="1" y="1"/>
                  <a:pt x="1" y="0"/>
                  <a:pt x="1" y="0"/>
                </a:cubicBezTo>
                <a:cubicBezTo>
                  <a:pt x="1" y="0"/>
                  <a:pt x="0" y="0"/>
                  <a:pt x="0" y="1"/>
                </a:cubicBezTo>
                <a:cubicBezTo>
                  <a:pt x="0" y="2"/>
                  <a:pt x="0" y="4"/>
                  <a:pt x="0" y="5"/>
                </a:cubicBezTo>
                <a:cubicBezTo>
                  <a:pt x="1" y="6"/>
                  <a:pt x="1" y="6"/>
                  <a:pt x="1" y="6"/>
                </a:cubicBezTo>
                <a:cubicBezTo>
                  <a:pt x="1" y="4"/>
                  <a:pt x="1" y="3"/>
                  <a:pt x="1" y="2"/>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9" name="Freeform 150"/>
          <p:cNvSpPr/>
          <p:nvPr/>
        </p:nvSpPr>
        <p:spPr bwMode="auto">
          <a:xfrm>
            <a:off x="9843551" y="5479043"/>
            <a:ext cx="39330" cy="122361"/>
          </a:xfrm>
          <a:custGeom>
            <a:avLst/>
            <a:gdLst>
              <a:gd name="T0" fmla="*/ 2 w 2"/>
              <a:gd name="T1" fmla="*/ 2 h 6"/>
              <a:gd name="T2" fmla="*/ 1 w 2"/>
              <a:gd name="T3" fmla="*/ 0 h 6"/>
              <a:gd name="T4" fmla="*/ 0 w 2"/>
              <a:gd name="T5" fmla="*/ 1 h 6"/>
              <a:gd name="T6" fmla="*/ 0 w 2"/>
              <a:gd name="T7" fmla="*/ 5 h 6"/>
              <a:gd name="T8" fmla="*/ 1 w 2"/>
              <a:gd name="T9" fmla="*/ 6 h 6"/>
              <a:gd name="T10" fmla="*/ 2 w 2"/>
              <a:gd name="T11" fmla="*/ 2 h 6"/>
            </a:gdLst>
            <a:ahLst/>
            <a:cxnLst>
              <a:cxn ang="0">
                <a:pos x="T0" y="T1"/>
              </a:cxn>
              <a:cxn ang="0">
                <a:pos x="T2" y="T3"/>
              </a:cxn>
              <a:cxn ang="0">
                <a:pos x="T4" y="T5"/>
              </a:cxn>
              <a:cxn ang="0">
                <a:pos x="T6" y="T7"/>
              </a:cxn>
              <a:cxn ang="0">
                <a:pos x="T8" y="T9"/>
              </a:cxn>
              <a:cxn ang="0">
                <a:pos x="T10" y="T11"/>
              </a:cxn>
            </a:cxnLst>
            <a:rect l="0" t="0" r="r" b="b"/>
            <a:pathLst>
              <a:path w="2" h="6">
                <a:moveTo>
                  <a:pt x="2" y="2"/>
                </a:moveTo>
                <a:cubicBezTo>
                  <a:pt x="2" y="1"/>
                  <a:pt x="2" y="0"/>
                  <a:pt x="1" y="0"/>
                </a:cubicBezTo>
                <a:cubicBezTo>
                  <a:pt x="1" y="0"/>
                  <a:pt x="1" y="0"/>
                  <a:pt x="0" y="1"/>
                </a:cubicBezTo>
                <a:cubicBezTo>
                  <a:pt x="0" y="2"/>
                  <a:pt x="0" y="4"/>
                  <a:pt x="0" y="5"/>
                </a:cubicBezTo>
                <a:cubicBezTo>
                  <a:pt x="0" y="5"/>
                  <a:pt x="1" y="6"/>
                  <a:pt x="1" y="6"/>
                </a:cubicBezTo>
                <a:cubicBezTo>
                  <a:pt x="1" y="4"/>
                  <a:pt x="2" y="3"/>
                  <a:pt x="2" y="2"/>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0" name="Freeform 151"/>
          <p:cNvSpPr/>
          <p:nvPr/>
        </p:nvSpPr>
        <p:spPr bwMode="auto">
          <a:xfrm>
            <a:off x="9783463" y="5458286"/>
            <a:ext cx="60088" cy="122361"/>
          </a:xfrm>
          <a:custGeom>
            <a:avLst/>
            <a:gdLst>
              <a:gd name="T0" fmla="*/ 3 w 3"/>
              <a:gd name="T1" fmla="*/ 1 h 6"/>
              <a:gd name="T2" fmla="*/ 2 w 3"/>
              <a:gd name="T3" fmla="*/ 0 h 6"/>
              <a:gd name="T4" fmla="*/ 1 w 3"/>
              <a:gd name="T5" fmla="*/ 1 h 6"/>
              <a:gd name="T6" fmla="*/ 0 w 3"/>
              <a:gd name="T7" fmla="*/ 5 h 6"/>
              <a:gd name="T8" fmla="*/ 2 w 3"/>
              <a:gd name="T9" fmla="*/ 6 h 6"/>
              <a:gd name="T10" fmla="*/ 3 w 3"/>
              <a:gd name="T11" fmla="*/ 1 h 6"/>
            </a:gdLst>
            <a:ahLst/>
            <a:cxnLst>
              <a:cxn ang="0">
                <a:pos x="T0" y="T1"/>
              </a:cxn>
              <a:cxn ang="0">
                <a:pos x="T2" y="T3"/>
              </a:cxn>
              <a:cxn ang="0">
                <a:pos x="T4" y="T5"/>
              </a:cxn>
              <a:cxn ang="0">
                <a:pos x="T6" y="T7"/>
              </a:cxn>
              <a:cxn ang="0">
                <a:pos x="T8" y="T9"/>
              </a:cxn>
              <a:cxn ang="0">
                <a:pos x="T10" y="T11"/>
              </a:cxn>
            </a:cxnLst>
            <a:rect l="0" t="0" r="r" b="b"/>
            <a:pathLst>
              <a:path w="3" h="6">
                <a:moveTo>
                  <a:pt x="3" y="1"/>
                </a:moveTo>
                <a:cubicBezTo>
                  <a:pt x="3" y="1"/>
                  <a:pt x="3" y="0"/>
                  <a:pt x="2" y="0"/>
                </a:cubicBezTo>
                <a:cubicBezTo>
                  <a:pt x="2" y="0"/>
                  <a:pt x="1" y="0"/>
                  <a:pt x="1" y="1"/>
                </a:cubicBezTo>
                <a:cubicBezTo>
                  <a:pt x="1" y="2"/>
                  <a:pt x="1" y="4"/>
                  <a:pt x="0" y="5"/>
                </a:cubicBezTo>
                <a:cubicBezTo>
                  <a:pt x="1" y="5"/>
                  <a:pt x="2" y="6"/>
                  <a:pt x="2" y="6"/>
                </a:cubicBezTo>
                <a:cubicBezTo>
                  <a:pt x="2" y="4"/>
                  <a:pt x="3" y="3"/>
                  <a:pt x="3" y="1"/>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1" name="Freeform 152"/>
          <p:cNvSpPr/>
          <p:nvPr/>
        </p:nvSpPr>
        <p:spPr bwMode="auto">
          <a:xfrm>
            <a:off x="9521261" y="5458286"/>
            <a:ext cx="20758" cy="101603"/>
          </a:xfrm>
          <a:custGeom>
            <a:avLst/>
            <a:gdLst>
              <a:gd name="T0" fmla="*/ 1 w 1"/>
              <a:gd name="T1" fmla="*/ 0 h 5"/>
              <a:gd name="T2" fmla="*/ 0 w 1"/>
              <a:gd name="T3" fmla="*/ 1 h 5"/>
              <a:gd name="T4" fmla="*/ 0 w 1"/>
              <a:gd name="T5" fmla="*/ 5 h 5"/>
              <a:gd name="T6" fmla="*/ 0 w 1"/>
              <a:gd name="T7" fmla="*/ 5 h 5"/>
              <a:gd name="T8" fmla="*/ 1 w 1"/>
              <a:gd name="T9" fmla="*/ 1 h 5"/>
              <a:gd name="T10" fmla="*/ 1 w 1"/>
              <a:gd name="T11" fmla="*/ 0 h 5"/>
            </a:gdLst>
            <a:ahLst/>
            <a:cxnLst>
              <a:cxn ang="0">
                <a:pos x="T0" y="T1"/>
              </a:cxn>
              <a:cxn ang="0">
                <a:pos x="T2" y="T3"/>
              </a:cxn>
              <a:cxn ang="0">
                <a:pos x="T4" y="T5"/>
              </a:cxn>
              <a:cxn ang="0">
                <a:pos x="T6" y="T7"/>
              </a:cxn>
              <a:cxn ang="0">
                <a:pos x="T8" y="T9"/>
              </a:cxn>
              <a:cxn ang="0">
                <a:pos x="T10" y="T11"/>
              </a:cxn>
            </a:cxnLst>
            <a:rect l="0" t="0" r="r" b="b"/>
            <a:pathLst>
              <a:path w="1" h="5">
                <a:moveTo>
                  <a:pt x="1" y="0"/>
                </a:moveTo>
                <a:cubicBezTo>
                  <a:pt x="1" y="0"/>
                  <a:pt x="1" y="1"/>
                  <a:pt x="0" y="1"/>
                </a:cubicBezTo>
                <a:cubicBezTo>
                  <a:pt x="0" y="3"/>
                  <a:pt x="0" y="4"/>
                  <a:pt x="0" y="5"/>
                </a:cubicBezTo>
                <a:cubicBezTo>
                  <a:pt x="0" y="5"/>
                  <a:pt x="0" y="5"/>
                  <a:pt x="0" y="5"/>
                </a:cubicBezTo>
                <a:cubicBezTo>
                  <a:pt x="1" y="4"/>
                  <a:pt x="1" y="2"/>
                  <a:pt x="1" y="1"/>
                </a:cubicBezTo>
                <a:cubicBezTo>
                  <a:pt x="1" y="0"/>
                  <a:pt x="1" y="0"/>
                  <a:pt x="1" y="0"/>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2" name="Freeform 153"/>
          <p:cNvSpPr/>
          <p:nvPr/>
        </p:nvSpPr>
        <p:spPr bwMode="auto">
          <a:xfrm>
            <a:off x="9642530" y="5295502"/>
            <a:ext cx="60088" cy="101603"/>
          </a:xfrm>
          <a:custGeom>
            <a:avLst/>
            <a:gdLst>
              <a:gd name="T0" fmla="*/ 2 w 3"/>
              <a:gd name="T1" fmla="*/ 0 h 5"/>
              <a:gd name="T2" fmla="*/ 1 w 3"/>
              <a:gd name="T3" fmla="*/ 1 h 5"/>
              <a:gd name="T4" fmla="*/ 0 w 3"/>
              <a:gd name="T5" fmla="*/ 5 h 5"/>
              <a:gd name="T6" fmla="*/ 2 w 3"/>
              <a:gd name="T7" fmla="*/ 5 h 5"/>
              <a:gd name="T8" fmla="*/ 3 w 3"/>
              <a:gd name="T9" fmla="*/ 1 h 5"/>
              <a:gd name="T10" fmla="*/ 2 w 3"/>
              <a:gd name="T11" fmla="*/ 0 h 5"/>
            </a:gdLst>
            <a:ahLst/>
            <a:cxnLst>
              <a:cxn ang="0">
                <a:pos x="T0" y="T1"/>
              </a:cxn>
              <a:cxn ang="0">
                <a:pos x="T2" y="T3"/>
              </a:cxn>
              <a:cxn ang="0">
                <a:pos x="T4" y="T5"/>
              </a:cxn>
              <a:cxn ang="0">
                <a:pos x="T6" y="T7"/>
              </a:cxn>
              <a:cxn ang="0">
                <a:pos x="T8" y="T9"/>
              </a:cxn>
              <a:cxn ang="0">
                <a:pos x="T10" y="T11"/>
              </a:cxn>
            </a:cxnLst>
            <a:rect l="0" t="0" r="r" b="b"/>
            <a:pathLst>
              <a:path w="3" h="5">
                <a:moveTo>
                  <a:pt x="2" y="0"/>
                </a:moveTo>
                <a:cubicBezTo>
                  <a:pt x="2" y="0"/>
                  <a:pt x="1" y="1"/>
                  <a:pt x="1" y="1"/>
                </a:cubicBezTo>
                <a:cubicBezTo>
                  <a:pt x="1" y="2"/>
                  <a:pt x="1" y="4"/>
                  <a:pt x="0" y="5"/>
                </a:cubicBezTo>
                <a:cubicBezTo>
                  <a:pt x="1" y="5"/>
                  <a:pt x="2" y="5"/>
                  <a:pt x="2" y="5"/>
                </a:cubicBezTo>
                <a:cubicBezTo>
                  <a:pt x="3" y="4"/>
                  <a:pt x="3" y="2"/>
                  <a:pt x="3" y="1"/>
                </a:cubicBezTo>
                <a:cubicBezTo>
                  <a:pt x="3" y="0"/>
                  <a:pt x="3" y="0"/>
                  <a:pt x="2" y="0"/>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3" name="Freeform 154"/>
          <p:cNvSpPr/>
          <p:nvPr/>
        </p:nvSpPr>
        <p:spPr bwMode="auto">
          <a:xfrm>
            <a:off x="9542019" y="5316259"/>
            <a:ext cx="40423" cy="101603"/>
          </a:xfrm>
          <a:custGeom>
            <a:avLst/>
            <a:gdLst>
              <a:gd name="T0" fmla="*/ 1 w 2"/>
              <a:gd name="T1" fmla="*/ 1 h 5"/>
              <a:gd name="T2" fmla="*/ 1 w 2"/>
              <a:gd name="T3" fmla="*/ 2 h 5"/>
              <a:gd name="T4" fmla="*/ 0 w 2"/>
              <a:gd name="T5" fmla="*/ 5 h 5"/>
              <a:gd name="T6" fmla="*/ 1 w 2"/>
              <a:gd name="T7" fmla="*/ 5 h 5"/>
              <a:gd name="T8" fmla="*/ 2 w 2"/>
              <a:gd name="T9" fmla="*/ 1 h 5"/>
              <a:gd name="T10" fmla="*/ 1 w 2"/>
              <a:gd name="T11" fmla="*/ 1 h 5"/>
            </a:gdLst>
            <a:ahLst/>
            <a:cxnLst>
              <a:cxn ang="0">
                <a:pos x="T0" y="T1"/>
              </a:cxn>
              <a:cxn ang="0">
                <a:pos x="T2" y="T3"/>
              </a:cxn>
              <a:cxn ang="0">
                <a:pos x="T4" y="T5"/>
              </a:cxn>
              <a:cxn ang="0">
                <a:pos x="T6" y="T7"/>
              </a:cxn>
              <a:cxn ang="0">
                <a:pos x="T8" y="T9"/>
              </a:cxn>
              <a:cxn ang="0">
                <a:pos x="T10" y="T11"/>
              </a:cxn>
            </a:cxnLst>
            <a:rect l="0" t="0" r="r" b="b"/>
            <a:pathLst>
              <a:path w="2" h="5">
                <a:moveTo>
                  <a:pt x="1" y="1"/>
                </a:moveTo>
                <a:cubicBezTo>
                  <a:pt x="1" y="1"/>
                  <a:pt x="1" y="1"/>
                  <a:pt x="1" y="2"/>
                </a:cubicBezTo>
                <a:cubicBezTo>
                  <a:pt x="1" y="3"/>
                  <a:pt x="0" y="4"/>
                  <a:pt x="0" y="5"/>
                </a:cubicBezTo>
                <a:cubicBezTo>
                  <a:pt x="1" y="5"/>
                  <a:pt x="1" y="5"/>
                  <a:pt x="1" y="5"/>
                </a:cubicBezTo>
                <a:cubicBezTo>
                  <a:pt x="1" y="4"/>
                  <a:pt x="1" y="3"/>
                  <a:pt x="2" y="1"/>
                </a:cubicBezTo>
                <a:cubicBezTo>
                  <a:pt x="2" y="1"/>
                  <a:pt x="2" y="0"/>
                  <a:pt x="1" y="1"/>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4" name="Freeform 155"/>
          <p:cNvSpPr/>
          <p:nvPr/>
        </p:nvSpPr>
        <p:spPr bwMode="auto">
          <a:xfrm>
            <a:off x="9702618" y="5295502"/>
            <a:ext cx="60088" cy="101603"/>
          </a:xfrm>
          <a:custGeom>
            <a:avLst/>
            <a:gdLst>
              <a:gd name="T0" fmla="*/ 2 w 3"/>
              <a:gd name="T1" fmla="*/ 0 h 5"/>
              <a:gd name="T2" fmla="*/ 1 w 3"/>
              <a:gd name="T3" fmla="*/ 1 h 5"/>
              <a:gd name="T4" fmla="*/ 0 w 3"/>
              <a:gd name="T5" fmla="*/ 5 h 5"/>
              <a:gd name="T6" fmla="*/ 2 w 3"/>
              <a:gd name="T7" fmla="*/ 5 h 5"/>
              <a:gd name="T8" fmla="*/ 3 w 3"/>
              <a:gd name="T9" fmla="*/ 1 h 5"/>
              <a:gd name="T10" fmla="*/ 2 w 3"/>
              <a:gd name="T11" fmla="*/ 0 h 5"/>
            </a:gdLst>
            <a:ahLst/>
            <a:cxnLst>
              <a:cxn ang="0">
                <a:pos x="T0" y="T1"/>
              </a:cxn>
              <a:cxn ang="0">
                <a:pos x="T2" y="T3"/>
              </a:cxn>
              <a:cxn ang="0">
                <a:pos x="T4" y="T5"/>
              </a:cxn>
              <a:cxn ang="0">
                <a:pos x="T6" y="T7"/>
              </a:cxn>
              <a:cxn ang="0">
                <a:pos x="T8" y="T9"/>
              </a:cxn>
              <a:cxn ang="0">
                <a:pos x="T10" y="T11"/>
              </a:cxn>
            </a:cxnLst>
            <a:rect l="0" t="0" r="r" b="b"/>
            <a:pathLst>
              <a:path w="3" h="5">
                <a:moveTo>
                  <a:pt x="2" y="0"/>
                </a:moveTo>
                <a:cubicBezTo>
                  <a:pt x="1" y="0"/>
                  <a:pt x="1" y="0"/>
                  <a:pt x="1" y="1"/>
                </a:cubicBezTo>
                <a:cubicBezTo>
                  <a:pt x="1" y="2"/>
                  <a:pt x="0" y="4"/>
                  <a:pt x="0" y="5"/>
                </a:cubicBezTo>
                <a:cubicBezTo>
                  <a:pt x="1" y="5"/>
                  <a:pt x="1" y="5"/>
                  <a:pt x="2" y="5"/>
                </a:cubicBezTo>
                <a:cubicBezTo>
                  <a:pt x="2" y="4"/>
                  <a:pt x="3" y="2"/>
                  <a:pt x="3" y="1"/>
                </a:cubicBezTo>
                <a:cubicBezTo>
                  <a:pt x="3" y="1"/>
                  <a:pt x="3" y="0"/>
                  <a:pt x="2" y="0"/>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5" name="Freeform 156"/>
          <p:cNvSpPr/>
          <p:nvPr/>
        </p:nvSpPr>
        <p:spPr bwMode="auto">
          <a:xfrm>
            <a:off x="9582442" y="5316259"/>
            <a:ext cx="19665" cy="101603"/>
          </a:xfrm>
          <a:custGeom>
            <a:avLst/>
            <a:gdLst>
              <a:gd name="T0" fmla="*/ 1 w 1"/>
              <a:gd name="T1" fmla="*/ 0 h 5"/>
              <a:gd name="T2" fmla="*/ 0 w 1"/>
              <a:gd name="T3" fmla="*/ 1 h 5"/>
              <a:gd name="T4" fmla="*/ 0 w 1"/>
              <a:gd name="T5" fmla="*/ 5 h 5"/>
              <a:gd name="T6" fmla="*/ 1 w 1"/>
              <a:gd name="T7" fmla="*/ 4 h 5"/>
              <a:gd name="T8" fmla="*/ 1 w 1"/>
              <a:gd name="T9" fmla="*/ 1 h 5"/>
              <a:gd name="T10" fmla="*/ 1 w 1"/>
              <a:gd name="T11" fmla="*/ 0 h 5"/>
            </a:gdLst>
            <a:ahLst/>
            <a:cxnLst>
              <a:cxn ang="0">
                <a:pos x="T0" y="T1"/>
              </a:cxn>
              <a:cxn ang="0">
                <a:pos x="T2" y="T3"/>
              </a:cxn>
              <a:cxn ang="0">
                <a:pos x="T4" y="T5"/>
              </a:cxn>
              <a:cxn ang="0">
                <a:pos x="T6" y="T7"/>
              </a:cxn>
              <a:cxn ang="0">
                <a:pos x="T8" y="T9"/>
              </a:cxn>
              <a:cxn ang="0">
                <a:pos x="T10" y="T11"/>
              </a:cxn>
            </a:cxnLst>
            <a:rect l="0" t="0" r="r" b="b"/>
            <a:pathLst>
              <a:path w="1" h="5">
                <a:moveTo>
                  <a:pt x="1" y="0"/>
                </a:moveTo>
                <a:cubicBezTo>
                  <a:pt x="1" y="0"/>
                  <a:pt x="0" y="1"/>
                  <a:pt x="0" y="1"/>
                </a:cubicBezTo>
                <a:cubicBezTo>
                  <a:pt x="0" y="2"/>
                  <a:pt x="0" y="3"/>
                  <a:pt x="0" y="5"/>
                </a:cubicBezTo>
                <a:cubicBezTo>
                  <a:pt x="0" y="4"/>
                  <a:pt x="0" y="4"/>
                  <a:pt x="1" y="4"/>
                </a:cubicBezTo>
                <a:cubicBezTo>
                  <a:pt x="1" y="3"/>
                  <a:pt x="1" y="2"/>
                  <a:pt x="1" y="1"/>
                </a:cubicBezTo>
                <a:cubicBezTo>
                  <a:pt x="1" y="0"/>
                  <a:pt x="1" y="0"/>
                  <a:pt x="1" y="0"/>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6" name="Freeform 157"/>
          <p:cNvSpPr/>
          <p:nvPr/>
        </p:nvSpPr>
        <p:spPr bwMode="auto">
          <a:xfrm>
            <a:off x="9602107" y="5295502"/>
            <a:ext cx="60088" cy="101603"/>
          </a:xfrm>
          <a:custGeom>
            <a:avLst/>
            <a:gdLst>
              <a:gd name="T0" fmla="*/ 2 w 3"/>
              <a:gd name="T1" fmla="*/ 0 h 5"/>
              <a:gd name="T2" fmla="*/ 1 w 3"/>
              <a:gd name="T3" fmla="*/ 2 h 5"/>
              <a:gd name="T4" fmla="*/ 0 w 3"/>
              <a:gd name="T5" fmla="*/ 5 h 5"/>
              <a:gd name="T6" fmla="*/ 2 w 3"/>
              <a:gd name="T7" fmla="*/ 5 h 5"/>
              <a:gd name="T8" fmla="*/ 2 w 3"/>
              <a:gd name="T9" fmla="*/ 1 h 5"/>
              <a:gd name="T10" fmla="*/ 2 w 3"/>
              <a:gd name="T11" fmla="*/ 0 h 5"/>
            </a:gdLst>
            <a:ahLst/>
            <a:cxnLst>
              <a:cxn ang="0">
                <a:pos x="T0" y="T1"/>
              </a:cxn>
              <a:cxn ang="0">
                <a:pos x="T2" y="T3"/>
              </a:cxn>
              <a:cxn ang="0">
                <a:pos x="T4" y="T5"/>
              </a:cxn>
              <a:cxn ang="0">
                <a:pos x="T6" y="T7"/>
              </a:cxn>
              <a:cxn ang="0">
                <a:pos x="T8" y="T9"/>
              </a:cxn>
              <a:cxn ang="0">
                <a:pos x="T10" y="T11"/>
              </a:cxn>
            </a:cxnLst>
            <a:rect l="0" t="0" r="r" b="b"/>
            <a:pathLst>
              <a:path w="3" h="5">
                <a:moveTo>
                  <a:pt x="2" y="0"/>
                </a:moveTo>
                <a:cubicBezTo>
                  <a:pt x="2" y="0"/>
                  <a:pt x="1" y="1"/>
                  <a:pt x="1" y="2"/>
                </a:cubicBezTo>
                <a:cubicBezTo>
                  <a:pt x="1" y="3"/>
                  <a:pt x="1" y="4"/>
                  <a:pt x="0" y="5"/>
                </a:cubicBezTo>
                <a:cubicBezTo>
                  <a:pt x="1" y="5"/>
                  <a:pt x="1" y="5"/>
                  <a:pt x="2" y="5"/>
                </a:cubicBezTo>
                <a:cubicBezTo>
                  <a:pt x="2" y="4"/>
                  <a:pt x="2" y="2"/>
                  <a:pt x="2" y="1"/>
                </a:cubicBezTo>
                <a:cubicBezTo>
                  <a:pt x="3" y="1"/>
                  <a:pt x="2" y="0"/>
                  <a:pt x="2" y="0"/>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7" name="Freeform 158"/>
          <p:cNvSpPr/>
          <p:nvPr/>
        </p:nvSpPr>
        <p:spPr bwMode="auto">
          <a:xfrm>
            <a:off x="9762706" y="5295502"/>
            <a:ext cx="60088" cy="122361"/>
          </a:xfrm>
          <a:custGeom>
            <a:avLst/>
            <a:gdLst>
              <a:gd name="T0" fmla="*/ 2 w 3"/>
              <a:gd name="T1" fmla="*/ 2 h 6"/>
              <a:gd name="T2" fmla="*/ 2 w 3"/>
              <a:gd name="T3" fmla="*/ 0 h 6"/>
              <a:gd name="T4" fmla="*/ 1 w 3"/>
              <a:gd name="T5" fmla="*/ 1 h 6"/>
              <a:gd name="T6" fmla="*/ 0 w 3"/>
              <a:gd name="T7" fmla="*/ 5 h 6"/>
              <a:gd name="T8" fmla="*/ 2 w 3"/>
              <a:gd name="T9" fmla="*/ 6 h 6"/>
              <a:gd name="T10" fmla="*/ 2 w 3"/>
              <a:gd name="T11" fmla="*/ 2 h 6"/>
            </a:gdLst>
            <a:ahLst/>
            <a:cxnLst>
              <a:cxn ang="0">
                <a:pos x="T0" y="T1"/>
              </a:cxn>
              <a:cxn ang="0">
                <a:pos x="T2" y="T3"/>
              </a:cxn>
              <a:cxn ang="0">
                <a:pos x="T4" y="T5"/>
              </a:cxn>
              <a:cxn ang="0">
                <a:pos x="T6" y="T7"/>
              </a:cxn>
              <a:cxn ang="0">
                <a:pos x="T8" y="T9"/>
              </a:cxn>
              <a:cxn ang="0">
                <a:pos x="T10" y="T11"/>
              </a:cxn>
            </a:cxnLst>
            <a:rect l="0" t="0" r="r" b="b"/>
            <a:pathLst>
              <a:path w="3" h="6">
                <a:moveTo>
                  <a:pt x="2" y="2"/>
                </a:moveTo>
                <a:cubicBezTo>
                  <a:pt x="3" y="1"/>
                  <a:pt x="2" y="1"/>
                  <a:pt x="2" y="0"/>
                </a:cubicBezTo>
                <a:cubicBezTo>
                  <a:pt x="1" y="0"/>
                  <a:pt x="1" y="1"/>
                  <a:pt x="1" y="1"/>
                </a:cubicBezTo>
                <a:cubicBezTo>
                  <a:pt x="0" y="3"/>
                  <a:pt x="0" y="4"/>
                  <a:pt x="0" y="5"/>
                </a:cubicBezTo>
                <a:cubicBezTo>
                  <a:pt x="0" y="5"/>
                  <a:pt x="1" y="6"/>
                  <a:pt x="2" y="6"/>
                </a:cubicBezTo>
                <a:cubicBezTo>
                  <a:pt x="2" y="4"/>
                  <a:pt x="2" y="3"/>
                  <a:pt x="2" y="2"/>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8" name="Freeform 159"/>
          <p:cNvSpPr/>
          <p:nvPr/>
        </p:nvSpPr>
        <p:spPr bwMode="auto">
          <a:xfrm>
            <a:off x="9923304" y="5397105"/>
            <a:ext cx="20758" cy="101603"/>
          </a:xfrm>
          <a:custGeom>
            <a:avLst/>
            <a:gdLst>
              <a:gd name="T0" fmla="*/ 1 w 1"/>
              <a:gd name="T1" fmla="*/ 1 h 5"/>
              <a:gd name="T2" fmla="*/ 1 w 1"/>
              <a:gd name="T3" fmla="*/ 0 h 5"/>
              <a:gd name="T4" fmla="*/ 1 w 1"/>
              <a:gd name="T5" fmla="*/ 0 h 5"/>
              <a:gd name="T6" fmla="*/ 0 w 1"/>
              <a:gd name="T7" fmla="*/ 4 h 5"/>
              <a:gd name="T8" fmla="*/ 1 w 1"/>
              <a:gd name="T9" fmla="*/ 5 h 5"/>
              <a:gd name="T10" fmla="*/ 1 w 1"/>
              <a:gd name="T11" fmla="*/ 1 h 5"/>
            </a:gdLst>
            <a:ahLst/>
            <a:cxnLst>
              <a:cxn ang="0">
                <a:pos x="T0" y="T1"/>
              </a:cxn>
              <a:cxn ang="0">
                <a:pos x="T2" y="T3"/>
              </a:cxn>
              <a:cxn ang="0">
                <a:pos x="T4" y="T5"/>
              </a:cxn>
              <a:cxn ang="0">
                <a:pos x="T6" y="T7"/>
              </a:cxn>
              <a:cxn ang="0">
                <a:pos x="T8" y="T9"/>
              </a:cxn>
              <a:cxn ang="0">
                <a:pos x="T10" y="T11"/>
              </a:cxn>
            </a:cxnLst>
            <a:rect l="0" t="0" r="r" b="b"/>
            <a:pathLst>
              <a:path w="1" h="5">
                <a:moveTo>
                  <a:pt x="1" y="1"/>
                </a:moveTo>
                <a:cubicBezTo>
                  <a:pt x="1" y="1"/>
                  <a:pt x="1" y="0"/>
                  <a:pt x="1" y="0"/>
                </a:cubicBezTo>
                <a:cubicBezTo>
                  <a:pt x="1" y="0"/>
                  <a:pt x="1" y="0"/>
                  <a:pt x="1" y="0"/>
                </a:cubicBezTo>
                <a:cubicBezTo>
                  <a:pt x="1" y="2"/>
                  <a:pt x="0" y="3"/>
                  <a:pt x="0" y="4"/>
                </a:cubicBezTo>
                <a:cubicBezTo>
                  <a:pt x="1" y="5"/>
                  <a:pt x="1" y="5"/>
                  <a:pt x="1" y="5"/>
                </a:cubicBezTo>
                <a:cubicBezTo>
                  <a:pt x="1" y="4"/>
                  <a:pt x="1" y="2"/>
                  <a:pt x="1" y="1"/>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9" name="Freeform 160"/>
          <p:cNvSpPr/>
          <p:nvPr/>
        </p:nvSpPr>
        <p:spPr bwMode="auto">
          <a:xfrm>
            <a:off x="9903639" y="5356682"/>
            <a:ext cx="19665" cy="122361"/>
          </a:xfrm>
          <a:custGeom>
            <a:avLst/>
            <a:gdLst>
              <a:gd name="T0" fmla="*/ 1 w 1"/>
              <a:gd name="T1" fmla="*/ 2 h 6"/>
              <a:gd name="T2" fmla="*/ 1 w 1"/>
              <a:gd name="T3" fmla="*/ 1 h 6"/>
              <a:gd name="T4" fmla="*/ 0 w 1"/>
              <a:gd name="T5" fmla="*/ 1 h 6"/>
              <a:gd name="T6" fmla="*/ 0 w 1"/>
              <a:gd name="T7" fmla="*/ 5 h 6"/>
              <a:gd name="T8" fmla="*/ 1 w 1"/>
              <a:gd name="T9" fmla="*/ 6 h 6"/>
              <a:gd name="T10" fmla="*/ 1 w 1"/>
              <a:gd name="T11" fmla="*/ 2 h 6"/>
            </a:gdLst>
            <a:ahLst/>
            <a:cxnLst>
              <a:cxn ang="0">
                <a:pos x="T0" y="T1"/>
              </a:cxn>
              <a:cxn ang="0">
                <a:pos x="T2" y="T3"/>
              </a:cxn>
              <a:cxn ang="0">
                <a:pos x="T4" y="T5"/>
              </a:cxn>
              <a:cxn ang="0">
                <a:pos x="T6" y="T7"/>
              </a:cxn>
              <a:cxn ang="0">
                <a:pos x="T8" y="T9"/>
              </a:cxn>
              <a:cxn ang="0">
                <a:pos x="T10" y="T11"/>
              </a:cxn>
            </a:cxnLst>
            <a:rect l="0" t="0" r="r" b="b"/>
            <a:pathLst>
              <a:path w="1" h="6">
                <a:moveTo>
                  <a:pt x="1" y="2"/>
                </a:moveTo>
                <a:cubicBezTo>
                  <a:pt x="1" y="1"/>
                  <a:pt x="1" y="1"/>
                  <a:pt x="1" y="1"/>
                </a:cubicBezTo>
                <a:cubicBezTo>
                  <a:pt x="1" y="0"/>
                  <a:pt x="0" y="1"/>
                  <a:pt x="0" y="1"/>
                </a:cubicBezTo>
                <a:cubicBezTo>
                  <a:pt x="0" y="3"/>
                  <a:pt x="0" y="4"/>
                  <a:pt x="0" y="5"/>
                </a:cubicBezTo>
                <a:cubicBezTo>
                  <a:pt x="1" y="6"/>
                  <a:pt x="1" y="6"/>
                  <a:pt x="1" y="6"/>
                </a:cubicBezTo>
                <a:cubicBezTo>
                  <a:pt x="1" y="4"/>
                  <a:pt x="1" y="3"/>
                  <a:pt x="1" y="2"/>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0" name="Freeform 161"/>
          <p:cNvSpPr/>
          <p:nvPr/>
        </p:nvSpPr>
        <p:spPr bwMode="auto">
          <a:xfrm>
            <a:off x="9863216" y="5335925"/>
            <a:ext cx="40423" cy="122361"/>
          </a:xfrm>
          <a:custGeom>
            <a:avLst/>
            <a:gdLst>
              <a:gd name="T0" fmla="*/ 2 w 2"/>
              <a:gd name="T1" fmla="*/ 2 h 6"/>
              <a:gd name="T2" fmla="*/ 1 w 2"/>
              <a:gd name="T3" fmla="*/ 1 h 6"/>
              <a:gd name="T4" fmla="*/ 1 w 2"/>
              <a:gd name="T5" fmla="*/ 1 h 6"/>
              <a:gd name="T6" fmla="*/ 0 w 2"/>
              <a:gd name="T7" fmla="*/ 5 h 6"/>
              <a:gd name="T8" fmla="*/ 1 w 2"/>
              <a:gd name="T9" fmla="*/ 6 h 6"/>
              <a:gd name="T10" fmla="*/ 2 w 2"/>
              <a:gd name="T11" fmla="*/ 2 h 6"/>
            </a:gdLst>
            <a:ahLst/>
            <a:cxnLst>
              <a:cxn ang="0">
                <a:pos x="T0" y="T1"/>
              </a:cxn>
              <a:cxn ang="0">
                <a:pos x="T2" y="T3"/>
              </a:cxn>
              <a:cxn ang="0">
                <a:pos x="T4" y="T5"/>
              </a:cxn>
              <a:cxn ang="0">
                <a:pos x="T6" y="T7"/>
              </a:cxn>
              <a:cxn ang="0">
                <a:pos x="T8" y="T9"/>
              </a:cxn>
              <a:cxn ang="0">
                <a:pos x="T10" y="T11"/>
              </a:cxn>
            </a:cxnLst>
            <a:rect l="0" t="0" r="r" b="b"/>
            <a:pathLst>
              <a:path w="2" h="6">
                <a:moveTo>
                  <a:pt x="2" y="2"/>
                </a:moveTo>
                <a:cubicBezTo>
                  <a:pt x="2" y="1"/>
                  <a:pt x="2" y="1"/>
                  <a:pt x="1" y="1"/>
                </a:cubicBezTo>
                <a:cubicBezTo>
                  <a:pt x="1" y="0"/>
                  <a:pt x="1" y="1"/>
                  <a:pt x="1" y="1"/>
                </a:cubicBezTo>
                <a:cubicBezTo>
                  <a:pt x="0" y="2"/>
                  <a:pt x="0" y="4"/>
                  <a:pt x="0" y="5"/>
                </a:cubicBezTo>
                <a:cubicBezTo>
                  <a:pt x="0" y="5"/>
                  <a:pt x="1" y="5"/>
                  <a:pt x="1" y="6"/>
                </a:cubicBezTo>
                <a:cubicBezTo>
                  <a:pt x="1" y="4"/>
                  <a:pt x="2" y="3"/>
                  <a:pt x="2" y="2"/>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1" name="Freeform 162"/>
          <p:cNvSpPr/>
          <p:nvPr/>
        </p:nvSpPr>
        <p:spPr bwMode="auto">
          <a:xfrm>
            <a:off x="9822794" y="5316259"/>
            <a:ext cx="40423" cy="121269"/>
          </a:xfrm>
          <a:custGeom>
            <a:avLst/>
            <a:gdLst>
              <a:gd name="T0" fmla="*/ 2 w 2"/>
              <a:gd name="T1" fmla="*/ 2 h 6"/>
              <a:gd name="T2" fmla="*/ 1 w 2"/>
              <a:gd name="T3" fmla="*/ 0 h 6"/>
              <a:gd name="T4" fmla="*/ 0 w 2"/>
              <a:gd name="T5" fmla="*/ 1 h 6"/>
              <a:gd name="T6" fmla="*/ 0 w 2"/>
              <a:gd name="T7" fmla="*/ 5 h 6"/>
              <a:gd name="T8" fmla="*/ 1 w 2"/>
              <a:gd name="T9" fmla="*/ 6 h 6"/>
              <a:gd name="T10" fmla="*/ 2 w 2"/>
              <a:gd name="T11" fmla="*/ 2 h 6"/>
            </a:gdLst>
            <a:ahLst/>
            <a:cxnLst>
              <a:cxn ang="0">
                <a:pos x="T0" y="T1"/>
              </a:cxn>
              <a:cxn ang="0">
                <a:pos x="T2" y="T3"/>
              </a:cxn>
              <a:cxn ang="0">
                <a:pos x="T4" y="T5"/>
              </a:cxn>
              <a:cxn ang="0">
                <a:pos x="T6" y="T7"/>
              </a:cxn>
              <a:cxn ang="0">
                <a:pos x="T8" y="T9"/>
              </a:cxn>
              <a:cxn ang="0">
                <a:pos x="T10" y="T11"/>
              </a:cxn>
            </a:cxnLst>
            <a:rect l="0" t="0" r="r" b="b"/>
            <a:pathLst>
              <a:path w="2" h="6">
                <a:moveTo>
                  <a:pt x="2" y="2"/>
                </a:moveTo>
                <a:cubicBezTo>
                  <a:pt x="2" y="1"/>
                  <a:pt x="2" y="1"/>
                  <a:pt x="1" y="0"/>
                </a:cubicBezTo>
                <a:cubicBezTo>
                  <a:pt x="1" y="0"/>
                  <a:pt x="0" y="0"/>
                  <a:pt x="0" y="1"/>
                </a:cubicBezTo>
                <a:cubicBezTo>
                  <a:pt x="0" y="2"/>
                  <a:pt x="0" y="4"/>
                  <a:pt x="0" y="5"/>
                </a:cubicBezTo>
                <a:cubicBezTo>
                  <a:pt x="0" y="5"/>
                  <a:pt x="1" y="5"/>
                  <a:pt x="1" y="6"/>
                </a:cubicBezTo>
                <a:cubicBezTo>
                  <a:pt x="1" y="4"/>
                  <a:pt x="2" y="3"/>
                  <a:pt x="2" y="2"/>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2" name="Freeform 163"/>
          <p:cNvSpPr/>
          <p:nvPr/>
        </p:nvSpPr>
        <p:spPr bwMode="auto">
          <a:xfrm>
            <a:off x="9642530" y="5193898"/>
            <a:ext cx="40423" cy="80846"/>
          </a:xfrm>
          <a:custGeom>
            <a:avLst/>
            <a:gdLst>
              <a:gd name="T0" fmla="*/ 1 w 2"/>
              <a:gd name="T1" fmla="*/ 0 h 4"/>
              <a:gd name="T2" fmla="*/ 0 w 2"/>
              <a:gd name="T3" fmla="*/ 1 h 4"/>
              <a:gd name="T4" fmla="*/ 0 w 2"/>
              <a:gd name="T5" fmla="*/ 4 h 4"/>
              <a:gd name="T6" fmla="*/ 1 w 2"/>
              <a:gd name="T7" fmla="*/ 3 h 4"/>
              <a:gd name="T8" fmla="*/ 2 w 2"/>
              <a:gd name="T9" fmla="*/ 1 h 4"/>
              <a:gd name="T10" fmla="*/ 1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1" y="0"/>
                </a:moveTo>
                <a:cubicBezTo>
                  <a:pt x="1" y="0"/>
                  <a:pt x="0" y="1"/>
                  <a:pt x="0" y="1"/>
                </a:cubicBezTo>
                <a:cubicBezTo>
                  <a:pt x="0" y="2"/>
                  <a:pt x="0" y="3"/>
                  <a:pt x="0" y="4"/>
                </a:cubicBezTo>
                <a:cubicBezTo>
                  <a:pt x="0" y="3"/>
                  <a:pt x="1" y="3"/>
                  <a:pt x="1" y="3"/>
                </a:cubicBezTo>
                <a:cubicBezTo>
                  <a:pt x="1" y="2"/>
                  <a:pt x="1" y="2"/>
                  <a:pt x="2" y="1"/>
                </a:cubicBezTo>
                <a:cubicBezTo>
                  <a:pt x="2" y="0"/>
                  <a:pt x="1" y="0"/>
                  <a:pt x="1" y="0"/>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3" name="Freeform 164"/>
          <p:cNvSpPr/>
          <p:nvPr/>
        </p:nvSpPr>
        <p:spPr bwMode="auto">
          <a:xfrm>
            <a:off x="9722283" y="5173141"/>
            <a:ext cx="61181" cy="81938"/>
          </a:xfrm>
          <a:custGeom>
            <a:avLst/>
            <a:gdLst>
              <a:gd name="T0" fmla="*/ 2 w 3"/>
              <a:gd name="T1" fmla="*/ 0 h 4"/>
              <a:gd name="T2" fmla="*/ 1 w 3"/>
              <a:gd name="T3" fmla="*/ 1 h 4"/>
              <a:gd name="T4" fmla="*/ 0 w 3"/>
              <a:gd name="T5" fmla="*/ 4 h 4"/>
              <a:gd name="T6" fmla="*/ 2 w 3"/>
              <a:gd name="T7" fmla="*/ 4 h 4"/>
              <a:gd name="T8" fmla="*/ 3 w 3"/>
              <a:gd name="T9" fmla="*/ 1 h 4"/>
              <a:gd name="T10" fmla="*/ 2 w 3"/>
              <a:gd name="T11" fmla="*/ 0 h 4"/>
            </a:gdLst>
            <a:ahLst/>
            <a:cxnLst>
              <a:cxn ang="0">
                <a:pos x="T0" y="T1"/>
              </a:cxn>
              <a:cxn ang="0">
                <a:pos x="T2" y="T3"/>
              </a:cxn>
              <a:cxn ang="0">
                <a:pos x="T4" y="T5"/>
              </a:cxn>
              <a:cxn ang="0">
                <a:pos x="T6" y="T7"/>
              </a:cxn>
              <a:cxn ang="0">
                <a:pos x="T8" y="T9"/>
              </a:cxn>
              <a:cxn ang="0">
                <a:pos x="T10" y="T11"/>
              </a:cxn>
            </a:cxnLst>
            <a:rect l="0" t="0" r="r" b="b"/>
            <a:pathLst>
              <a:path w="3" h="4">
                <a:moveTo>
                  <a:pt x="2" y="0"/>
                </a:moveTo>
                <a:cubicBezTo>
                  <a:pt x="2" y="0"/>
                  <a:pt x="1" y="1"/>
                  <a:pt x="1" y="1"/>
                </a:cubicBezTo>
                <a:cubicBezTo>
                  <a:pt x="1" y="2"/>
                  <a:pt x="0" y="3"/>
                  <a:pt x="0" y="4"/>
                </a:cubicBezTo>
                <a:cubicBezTo>
                  <a:pt x="1" y="4"/>
                  <a:pt x="2" y="4"/>
                  <a:pt x="2" y="4"/>
                </a:cubicBezTo>
                <a:cubicBezTo>
                  <a:pt x="2" y="3"/>
                  <a:pt x="3" y="2"/>
                  <a:pt x="3" y="1"/>
                </a:cubicBezTo>
                <a:cubicBezTo>
                  <a:pt x="3" y="1"/>
                  <a:pt x="3" y="0"/>
                  <a:pt x="2" y="0"/>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4" name="Freeform 165"/>
          <p:cNvSpPr/>
          <p:nvPr/>
        </p:nvSpPr>
        <p:spPr bwMode="auto">
          <a:xfrm>
            <a:off x="9682952" y="5173141"/>
            <a:ext cx="39330" cy="81938"/>
          </a:xfrm>
          <a:custGeom>
            <a:avLst/>
            <a:gdLst>
              <a:gd name="T0" fmla="*/ 1 w 2"/>
              <a:gd name="T1" fmla="*/ 0 h 4"/>
              <a:gd name="T2" fmla="*/ 0 w 2"/>
              <a:gd name="T3" fmla="*/ 2 h 4"/>
              <a:gd name="T4" fmla="*/ 0 w 2"/>
              <a:gd name="T5" fmla="*/ 4 h 4"/>
              <a:gd name="T6" fmla="*/ 2 w 2"/>
              <a:gd name="T7" fmla="*/ 4 h 4"/>
              <a:gd name="T8" fmla="*/ 2 w 2"/>
              <a:gd name="T9" fmla="*/ 1 h 4"/>
              <a:gd name="T10" fmla="*/ 1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1" y="0"/>
                </a:moveTo>
                <a:cubicBezTo>
                  <a:pt x="1" y="0"/>
                  <a:pt x="0" y="1"/>
                  <a:pt x="0" y="2"/>
                </a:cubicBezTo>
                <a:cubicBezTo>
                  <a:pt x="0" y="2"/>
                  <a:pt x="0" y="3"/>
                  <a:pt x="0" y="4"/>
                </a:cubicBezTo>
                <a:cubicBezTo>
                  <a:pt x="0" y="4"/>
                  <a:pt x="1" y="4"/>
                  <a:pt x="2" y="4"/>
                </a:cubicBezTo>
                <a:cubicBezTo>
                  <a:pt x="2" y="3"/>
                  <a:pt x="2" y="2"/>
                  <a:pt x="2" y="1"/>
                </a:cubicBezTo>
                <a:cubicBezTo>
                  <a:pt x="2" y="1"/>
                  <a:pt x="2" y="0"/>
                  <a:pt x="1" y="0"/>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5" name="Freeform 166"/>
          <p:cNvSpPr/>
          <p:nvPr/>
        </p:nvSpPr>
        <p:spPr bwMode="auto">
          <a:xfrm>
            <a:off x="9602107" y="5193898"/>
            <a:ext cx="40423" cy="80846"/>
          </a:xfrm>
          <a:custGeom>
            <a:avLst/>
            <a:gdLst>
              <a:gd name="T0" fmla="*/ 1 w 2"/>
              <a:gd name="T1" fmla="*/ 1 h 4"/>
              <a:gd name="T2" fmla="*/ 0 w 2"/>
              <a:gd name="T3" fmla="*/ 2 h 4"/>
              <a:gd name="T4" fmla="*/ 0 w 2"/>
              <a:gd name="T5" fmla="*/ 4 h 4"/>
              <a:gd name="T6" fmla="*/ 1 w 2"/>
              <a:gd name="T7" fmla="*/ 4 h 4"/>
              <a:gd name="T8" fmla="*/ 1 w 2"/>
              <a:gd name="T9" fmla="*/ 1 h 4"/>
              <a:gd name="T10" fmla="*/ 1 w 2"/>
              <a:gd name="T11" fmla="*/ 1 h 4"/>
            </a:gdLst>
            <a:ahLst/>
            <a:cxnLst>
              <a:cxn ang="0">
                <a:pos x="T0" y="T1"/>
              </a:cxn>
              <a:cxn ang="0">
                <a:pos x="T2" y="T3"/>
              </a:cxn>
              <a:cxn ang="0">
                <a:pos x="T4" y="T5"/>
              </a:cxn>
              <a:cxn ang="0">
                <a:pos x="T6" y="T7"/>
              </a:cxn>
              <a:cxn ang="0">
                <a:pos x="T8" y="T9"/>
              </a:cxn>
              <a:cxn ang="0">
                <a:pos x="T10" y="T11"/>
              </a:cxn>
            </a:cxnLst>
            <a:rect l="0" t="0" r="r" b="b"/>
            <a:pathLst>
              <a:path w="2" h="4">
                <a:moveTo>
                  <a:pt x="1" y="1"/>
                </a:moveTo>
                <a:cubicBezTo>
                  <a:pt x="1" y="1"/>
                  <a:pt x="1" y="1"/>
                  <a:pt x="0" y="2"/>
                </a:cubicBezTo>
                <a:cubicBezTo>
                  <a:pt x="0" y="2"/>
                  <a:pt x="0" y="3"/>
                  <a:pt x="0" y="4"/>
                </a:cubicBezTo>
                <a:cubicBezTo>
                  <a:pt x="1" y="4"/>
                  <a:pt x="1" y="4"/>
                  <a:pt x="1" y="4"/>
                </a:cubicBezTo>
                <a:cubicBezTo>
                  <a:pt x="1" y="3"/>
                  <a:pt x="1" y="2"/>
                  <a:pt x="1" y="1"/>
                </a:cubicBezTo>
                <a:cubicBezTo>
                  <a:pt x="2" y="1"/>
                  <a:pt x="1" y="0"/>
                  <a:pt x="1" y="1"/>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6" name="Freeform 167"/>
          <p:cNvSpPr/>
          <p:nvPr/>
        </p:nvSpPr>
        <p:spPr bwMode="auto">
          <a:xfrm>
            <a:off x="9783463" y="5193898"/>
            <a:ext cx="39330" cy="80846"/>
          </a:xfrm>
          <a:custGeom>
            <a:avLst/>
            <a:gdLst>
              <a:gd name="T0" fmla="*/ 2 w 2"/>
              <a:gd name="T1" fmla="*/ 1 h 4"/>
              <a:gd name="T2" fmla="*/ 2 w 2"/>
              <a:gd name="T3" fmla="*/ 0 h 4"/>
              <a:gd name="T4" fmla="*/ 0 w 2"/>
              <a:gd name="T5" fmla="*/ 1 h 4"/>
              <a:gd name="T6" fmla="*/ 0 w 2"/>
              <a:gd name="T7" fmla="*/ 4 h 4"/>
              <a:gd name="T8" fmla="*/ 2 w 2"/>
              <a:gd name="T9" fmla="*/ 4 h 4"/>
              <a:gd name="T10" fmla="*/ 2 w 2"/>
              <a:gd name="T11" fmla="*/ 1 h 4"/>
            </a:gdLst>
            <a:ahLst/>
            <a:cxnLst>
              <a:cxn ang="0">
                <a:pos x="T0" y="T1"/>
              </a:cxn>
              <a:cxn ang="0">
                <a:pos x="T2" y="T3"/>
              </a:cxn>
              <a:cxn ang="0">
                <a:pos x="T4" y="T5"/>
              </a:cxn>
              <a:cxn ang="0">
                <a:pos x="T6" y="T7"/>
              </a:cxn>
              <a:cxn ang="0">
                <a:pos x="T8" y="T9"/>
              </a:cxn>
              <a:cxn ang="0">
                <a:pos x="T10" y="T11"/>
              </a:cxn>
            </a:cxnLst>
            <a:rect l="0" t="0" r="r" b="b"/>
            <a:pathLst>
              <a:path w="2" h="4">
                <a:moveTo>
                  <a:pt x="2" y="1"/>
                </a:moveTo>
                <a:cubicBezTo>
                  <a:pt x="2" y="1"/>
                  <a:pt x="2" y="0"/>
                  <a:pt x="2" y="0"/>
                </a:cubicBezTo>
                <a:cubicBezTo>
                  <a:pt x="1" y="0"/>
                  <a:pt x="1" y="0"/>
                  <a:pt x="0" y="1"/>
                </a:cubicBezTo>
                <a:cubicBezTo>
                  <a:pt x="0" y="2"/>
                  <a:pt x="0" y="3"/>
                  <a:pt x="0" y="4"/>
                </a:cubicBezTo>
                <a:cubicBezTo>
                  <a:pt x="1" y="4"/>
                  <a:pt x="1" y="4"/>
                  <a:pt x="2" y="4"/>
                </a:cubicBezTo>
                <a:cubicBezTo>
                  <a:pt x="2" y="3"/>
                  <a:pt x="2" y="2"/>
                  <a:pt x="2" y="1"/>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7" name="Freeform 168"/>
          <p:cNvSpPr/>
          <p:nvPr/>
        </p:nvSpPr>
        <p:spPr bwMode="auto">
          <a:xfrm>
            <a:off x="9923304" y="5255079"/>
            <a:ext cx="20758" cy="80846"/>
          </a:xfrm>
          <a:custGeom>
            <a:avLst/>
            <a:gdLst>
              <a:gd name="T0" fmla="*/ 1 w 1"/>
              <a:gd name="T1" fmla="*/ 2 h 4"/>
              <a:gd name="T2" fmla="*/ 1 w 1"/>
              <a:gd name="T3" fmla="*/ 0 h 4"/>
              <a:gd name="T4" fmla="*/ 0 w 1"/>
              <a:gd name="T5" fmla="*/ 1 h 4"/>
              <a:gd name="T6" fmla="*/ 0 w 1"/>
              <a:gd name="T7" fmla="*/ 3 h 4"/>
              <a:gd name="T8" fmla="*/ 1 w 1"/>
              <a:gd name="T9" fmla="*/ 4 h 4"/>
              <a:gd name="T10" fmla="*/ 1 w 1"/>
              <a:gd name="T11" fmla="*/ 2 h 4"/>
            </a:gdLst>
            <a:ahLst/>
            <a:cxnLst>
              <a:cxn ang="0">
                <a:pos x="T0" y="T1"/>
              </a:cxn>
              <a:cxn ang="0">
                <a:pos x="T2" y="T3"/>
              </a:cxn>
              <a:cxn ang="0">
                <a:pos x="T4" y="T5"/>
              </a:cxn>
              <a:cxn ang="0">
                <a:pos x="T6" y="T7"/>
              </a:cxn>
              <a:cxn ang="0">
                <a:pos x="T8" y="T9"/>
              </a:cxn>
              <a:cxn ang="0">
                <a:pos x="T10" y="T11"/>
              </a:cxn>
            </a:cxnLst>
            <a:rect l="0" t="0" r="r" b="b"/>
            <a:pathLst>
              <a:path w="1" h="4">
                <a:moveTo>
                  <a:pt x="1" y="2"/>
                </a:moveTo>
                <a:cubicBezTo>
                  <a:pt x="1" y="1"/>
                  <a:pt x="1" y="0"/>
                  <a:pt x="1" y="0"/>
                </a:cubicBezTo>
                <a:cubicBezTo>
                  <a:pt x="0" y="0"/>
                  <a:pt x="0" y="0"/>
                  <a:pt x="0" y="1"/>
                </a:cubicBezTo>
                <a:cubicBezTo>
                  <a:pt x="0" y="2"/>
                  <a:pt x="0" y="2"/>
                  <a:pt x="0" y="3"/>
                </a:cubicBezTo>
                <a:cubicBezTo>
                  <a:pt x="1" y="4"/>
                  <a:pt x="1" y="4"/>
                  <a:pt x="1" y="4"/>
                </a:cubicBezTo>
                <a:cubicBezTo>
                  <a:pt x="1" y="3"/>
                  <a:pt x="1" y="2"/>
                  <a:pt x="1" y="2"/>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8" name="Freeform 169"/>
          <p:cNvSpPr/>
          <p:nvPr/>
        </p:nvSpPr>
        <p:spPr bwMode="auto">
          <a:xfrm>
            <a:off x="9944062" y="5274744"/>
            <a:ext cx="19665" cy="81938"/>
          </a:xfrm>
          <a:custGeom>
            <a:avLst/>
            <a:gdLst>
              <a:gd name="T0" fmla="*/ 1 w 1"/>
              <a:gd name="T1" fmla="*/ 2 h 4"/>
              <a:gd name="T2" fmla="*/ 1 w 1"/>
              <a:gd name="T3" fmla="*/ 0 h 4"/>
              <a:gd name="T4" fmla="*/ 0 w 1"/>
              <a:gd name="T5" fmla="*/ 1 h 4"/>
              <a:gd name="T6" fmla="*/ 0 w 1"/>
              <a:gd name="T7" fmla="*/ 3 h 4"/>
              <a:gd name="T8" fmla="*/ 1 w 1"/>
              <a:gd name="T9" fmla="*/ 4 h 4"/>
              <a:gd name="T10" fmla="*/ 1 w 1"/>
              <a:gd name="T11" fmla="*/ 2 h 4"/>
            </a:gdLst>
            <a:ahLst/>
            <a:cxnLst>
              <a:cxn ang="0">
                <a:pos x="T0" y="T1"/>
              </a:cxn>
              <a:cxn ang="0">
                <a:pos x="T2" y="T3"/>
              </a:cxn>
              <a:cxn ang="0">
                <a:pos x="T4" y="T5"/>
              </a:cxn>
              <a:cxn ang="0">
                <a:pos x="T6" y="T7"/>
              </a:cxn>
              <a:cxn ang="0">
                <a:pos x="T8" y="T9"/>
              </a:cxn>
              <a:cxn ang="0">
                <a:pos x="T10" y="T11"/>
              </a:cxn>
            </a:cxnLst>
            <a:rect l="0" t="0" r="r" b="b"/>
            <a:pathLst>
              <a:path w="1" h="4">
                <a:moveTo>
                  <a:pt x="1" y="2"/>
                </a:moveTo>
                <a:cubicBezTo>
                  <a:pt x="1" y="1"/>
                  <a:pt x="1" y="1"/>
                  <a:pt x="1" y="0"/>
                </a:cubicBezTo>
                <a:cubicBezTo>
                  <a:pt x="1" y="0"/>
                  <a:pt x="0" y="0"/>
                  <a:pt x="0" y="1"/>
                </a:cubicBezTo>
                <a:cubicBezTo>
                  <a:pt x="0" y="2"/>
                  <a:pt x="0" y="3"/>
                  <a:pt x="0" y="3"/>
                </a:cubicBezTo>
                <a:cubicBezTo>
                  <a:pt x="1" y="4"/>
                  <a:pt x="1" y="4"/>
                  <a:pt x="1" y="4"/>
                </a:cubicBezTo>
                <a:cubicBezTo>
                  <a:pt x="1" y="3"/>
                  <a:pt x="1" y="2"/>
                  <a:pt x="1" y="2"/>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9" name="Freeform 170"/>
          <p:cNvSpPr/>
          <p:nvPr/>
        </p:nvSpPr>
        <p:spPr bwMode="auto">
          <a:xfrm>
            <a:off x="9882882" y="5234321"/>
            <a:ext cx="40423" cy="81938"/>
          </a:xfrm>
          <a:custGeom>
            <a:avLst/>
            <a:gdLst>
              <a:gd name="T0" fmla="*/ 1 w 2"/>
              <a:gd name="T1" fmla="*/ 1 h 4"/>
              <a:gd name="T2" fmla="*/ 1 w 2"/>
              <a:gd name="T3" fmla="*/ 0 h 4"/>
              <a:gd name="T4" fmla="*/ 0 w 2"/>
              <a:gd name="T5" fmla="*/ 1 h 4"/>
              <a:gd name="T6" fmla="*/ 0 w 2"/>
              <a:gd name="T7" fmla="*/ 3 h 4"/>
              <a:gd name="T8" fmla="*/ 1 w 2"/>
              <a:gd name="T9" fmla="*/ 4 h 4"/>
              <a:gd name="T10" fmla="*/ 1 w 2"/>
              <a:gd name="T11" fmla="*/ 1 h 4"/>
            </a:gdLst>
            <a:ahLst/>
            <a:cxnLst>
              <a:cxn ang="0">
                <a:pos x="T0" y="T1"/>
              </a:cxn>
              <a:cxn ang="0">
                <a:pos x="T2" y="T3"/>
              </a:cxn>
              <a:cxn ang="0">
                <a:pos x="T4" y="T5"/>
              </a:cxn>
              <a:cxn ang="0">
                <a:pos x="T6" y="T7"/>
              </a:cxn>
              <a:cxn ang="0">
                <a:pos x="T8" y="T9"/>
              </a:cxn>
              <a:cxn ang="0">
                <a:pos x="T10" y="T11"/>
              </a:cxn>
            </a:cxnLst>
            <a:rect l="0" t="0" r="r" b="b"/>
            <a:pathLst>
              <a:path w="2" h="4">
                <a:moveTo>
                  <a:pt x="1" y="1"/>
                </a:moveTo>
                <a:cubicBezTo>
                  <a:pt x="2" y="1"/>
                  <a:pt x="1" y="0"/>
                  <a:pt x="1" y="0"/>
                </a:cubicBezTo>
                <a:cubicBezTo>
                  <a:pt x="1" y="0"/>
                  <a:pt x="0" y="0"/>
                  <a:pt x="0" y="1"/>
                </a:cubicBezTo>
                <a:cubicBezTo>
                  <a:pt x="0" y="1"/>
                  <a:pt x="0" y="2"/>
                  <a:pt x="0" y="3"/>
                </a:cubicBezTo>
                <a:cubicBezTo>
                  <a:pt x="0" y="3"/>
                  <a:pt x="1" y="4"/>
                  <a:pt x="1" y="4"/>
                </a:cubicBezTo>
                <a:cubicBezTo>
                  <a:pt x="1" y="3"/>
                  <a:pt x="1" y="2"/>
                  <a:pt x="1" y="1"/>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0" name="Freeform 171"/>
          <p:cNvSpPr/>
          <p:nvPr/>
        </p:nvSpPr>
        <p:spPr bwMode="auto">
          <a:xfrm>
            <a:off x="9843551" y="5213564"/>
            <a:ext cx="39330" cy="81938"/>
          </a:xfrm>
          <a:custGeom>
            <a:avLst/>
            <a:gdLst>
              <a:gd name="T0" fmla="*/ 2 w 2"/>
              <a:gd name="T1" fmla="*/ 1 h 4"/>
              <a:gd name="T2" fmla="*/ 1 w 2"/>
              <a:gd name="T3" fmla="*/ 0 h 4"/>
              <a:gd name="T4" fmla="*/ 0 w 2"/>
              <a:gd name="T5" fmla="*/ 0 h 4"/>
              <a:gd name="T6" fmla="*/ 0 w 2"/>
              <a:gd name="T7" fmla="*/ 3 h 4"/>
              <a:gd name="T8" fmla="*/ 1 w 2"/>
              <a:gd name="T9" fmla="*/ 4 h 4"/>
              <a:gd name="T10" fmla="*/ 2 w 2"/>
              <a:gd name="T11" fmla="*/ 1 h 4"/>
            </a:gdLst>
            <a:ahLst/>
            <a:cxnLst>
              <a:cxn ang="0">
                <a:pos x="T0" y="T1"/>
              </a:cxn>
              <a:cxn ang="0">
                <a:pos x="T2" y="T3"/>
              </a:cxn>
              <a:cxn ang="0">
                <a:pos x="T4" y="T5"/>
              </a:cxn>
              <a:cxn ang="0">
                <a:pos x="T6" y="T7"/>
              </a:cxn>
              <a:cxn ang="0">
                <a:pos x="T8" y="T9"/>
              </a:cxn>
              <a:cxn ang="0">
                <a:pos x="T10" y="T11"/>
              </a:cxn>
            </a:cxnLst>
            <a:rect l="0" t="0" r="r" b="b"/>
            <a:pathLst>
              <a:path w="2" h="4">
                <a:moveTo>
                  <a:pt x="2" y="1"/>
                </a:moveTo>
                <a:cubicBezTo>
                  <a:pt x="2" y="1"/>
                  <a:pt x="2" y="0"/>
                  <a:pt x="1" y="0"/>
                </a:cubicBezTo>
                <a:cubicBezTo>
                  <a:pt x="1" y="0"/>
                  <a:pt x="0" y="0"/>
                  <a:pt x="0" y="0"/>
                </a:cubicBezTo>
                <a:cubicBezTo>
                  <a:pt x="0" y="1"/>
                  <a:pt x="0" y="2"/>
                  <a:pt x="0" y="3"/>
                </a:cubicBezTo>
                <a:cubicBezTo>
                  <a:pt x="0" y="3"/>
                  <a:pt x="1" y="4"/>
                  <a:pt x="1" y="4"/>
                </a:cubicBezTo>
                <a:cubicBezTo>
                  <a:pt x="1" y="3"/>
                  <a:pt x="2" y="2"/>
                  <a:pt x="2" y="1"/>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1" name="Freeform 172"/>
          <p:cNvSpPr/>
          <p:nvPr/>
        </p:nvSpPr>
        <p:spPr bwMode="auto">
          <a:xfrm>
            <a:off x="9582442" y="5213564"/>
            <a:ext cx="19665" cy="81938"/>
          </a:xfrm>
          <a:custGeom>
            <a:avLst/>
            <a:gdLst>
              <a:gd name="T0" fmla="*/ 1 w 1"/>
              <a:gd name="T1" fmla="*/ 0 h 4"/>
              <a:gd name="T2" fmla="*/ 0 w 1"/>
              <a:gd name="T3" fmla="*/ 1 h 4"/>
              <a:gd name="T4" fmla="*/ 0 w 1"/>
              <a:gd name="T5" fmla="*/ 4 h 4"/>
              <a:gd name="T6" fmla="*/ 0 w 1"/>
              <a:gd name="T7" fmla="*/ 3 h 4"/>
              <a:gd name="T8" fmla="*/ 1 w 1"/>
              <a:gd name="T9" fmla="*/ 1 h 4"/>
              <a:gd name="T10" fmla="*/ 1 w 1"/>
              <a:gd name="T11" fmla="*/ 0 h 4"/>
            </a:gdLst>
            <a:ahLst/>
            <a:cxnLst>
              <a:cxn ang="0">
                <a:pos x="T0" y="T1"/>
              </a:cxn>
              <a:cxn ang="0">
                <a:pos x="T2" y="T3"/>
              </a:cxn>
              <a:cxn ang="0">
                <a:pos x="T4" y="T5"/>
              </a:cxn>
              <a:cxn ang="0">
                <a:pos x="T6" y="T7"/>
              </a:cxn>
              <a:cxn ang="0">
                <a:pos x="T8" y="T9"/>
              </a:cxn>
              <a:cxn ang="0">
                <a:pos x="T10" y="T11"/>
              </a:cxn>
            </a:cxnLst>
            <a:rect l="0" t="0" r="r" b="b"/>
            <a:pathLst>
              <a:path w="1" h="4">
                <a:moveTo>
                  <a:pt x="1" y="0"/>
                </a:moveTo>
                <a:cubicBezTo>
                  <a:pt x="0" y="0"/>
                  <a:pt x="0" y="1"/>
                  <a:pt x="0" y="1"/>
                </a:cubicBezTo>
                <a:cubicBezTo>
                  <a:pt x="0" y="2"/>
                  <a:pt x="0" y="3"/>
                  <a:pt x="0" y="4"/>
                </a:cubicBezTo>
                <a:cubicBezTo>
                  <a:pt x="0" y="3"/>
                  <a:pt x="0" y="3"/>
                  <a:pt x="0" y="3"/>
                </a:cubicBezTo>
                <a:cubicBezTo>
                  <a:pt x="1" y="2"/>
                  <a:pt x="1" y="2"/>
                  <a:pt x="1" y="1"/>
                </a:cubicBezTo>
                <a:cubicBezTo>
                  <a:pt x="1" y="0"/>
                  <a:pt x="1" y="0"/>
                  <a:pt x="1" y="0"/>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2" name="Freeform 173"/>
          <p:cNvSpPr/>
          <p:nvPr/>
        </p:nvSpPr>
        <p:spPr bwMode="auto">
          <a:xfrm>
            <a:off x="9803128" y="5071537"/>
            <a:ext cx="40423" cy="101603"/>
          </a:xfrm>
          <a:custGeom>
            <a:avLst/>
            <a:gdLst>
              <a:gd name="T0" fmla="*/ 2 w 2"/>
              <a:gd name="T1" fmla="*/ 1 h 5"/>
              <a:gd name="T2" fmla="*/ 2 w 2"/>
              <a:gd name="T3" fmla="*/ 0 h 5"/>
              <a:gd name="T4" fmla="*/ 1 w 2"/>
              <a:gd name="T5" fmla="*/ 1 h 5"/>
              <a:gd name="T6" fmla="*/ 0 w 2"/>
              <a:gd name="T7" fmla="*/ 4 h 5"/>
              <a:gd name="T8" fmla="*/ 2 w 2"/>
              <a:gd name="T9" fmla="*/ 5 h 5"/>
              <a:gd name="T10" fmla="*/ 2 w 2"/>
              <a:gd name="T11" fmla="*/ 1 h 5"/>
            </a:gdLst>
            <a:ahLst/>
            <a:cxnLst>
              <a:cxn ang="0">
                <a:pos x="T0" y="T1"/>
              </a:cxn>
              <a:cxn ang="0">
                <a:pos x="T2" y="T3"/>
              </a:cxn>
              <a:cxn ang="0">
                <a:pos x="T4" y="T5"/>
              </a:cxn>
              <a:cxn ang="0">
                <a:pos x="T6" y="T7"/>
              </a:cxn>
              <a:cxn ang="0">
                <a:pos x="T8" y="T9"/>
              </a:cxn>
              <a:cxn ang="0">
                <a:pos x="T10" y="T11"/>
              </a:cxn>
            </a:cxnLst>
            <a:rect l="0" t="0" r="r" b="b"/>
            <a:pathLst>
              <a:path w="2" h="5">
                <a:moveTo>
                  <a:pt x="2" y="1"/>
                </a:moveTo>
                <a:cubicBezTo>
                  <a:pt x="2" y="1"/>
                  <a:pt x="2" y="0"/>
                  <a:pt x="2" y="0"/>
                </a:cubicBezTo>
                <a:cubicBezTo>
                  <a:pt x="1" y="0"/>
                  <a:pt x="1" y="0"/>
                  <a:pt x="1" y="1"/>
                </a:cubicBezTo>
                <a:cubicBezTo>
                  <a:pt x="0" y="2"/>
                  <a:pt x="0" y="3"/>
                  <a:pt x="0" y="4"/>
                </a:cubicBezTo>
                <a:cubicBezTo>
                  <a:pt x="1" y="4"/>
                  <a:pt x="1" y="4"/>
                  <a:pt x="2" y="5"/>
                </a:cubicBezTo>
                <a:cubicBezTo>
                  <a:pt x="2" y="4"/>
                  <a:pt x="2" y="2"/>
                  <a:pt x="2" y="1"/>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3" name="Freeform 174"/>
          <p:cNvSpPr/>
          <p:nvPr/>
        </p:nvSpPr>
        <p:spPr bwMode="auto">
          <a:xfrm>
            <a:off x="9702618" y="5071537"/>
            <a:ext cx="40423" cy="80846"/>
          </a:xfrm>
          <a:custGeom>
            <a:avLst/>
            <a:gdLst>
              <a:gd name="T0" fmla="*/ 1 w 2"/>
              <a:gd name="T1" fmla="*/ 0 h 4"/>
              <a:gd name="T2" fmla="*/ 0 w 2"/>
              <a:gd name="T3" fmla="*/ 1 h 4"/>
              <a:gd name="T4" fmla="*/ 0 w 2"/>
              <a:gd name="T5" fmla="*/ 4 h 4"/>
              <a:gd name="T6" fmla="*/ 2 w 2"/>
              <a:gd name="T7" fmla="*/ 4 h 4"/>
              <a:gd name="T8" fmla="*/ 2 w 2"/>
              <a:gd name="T9" fmla="*/ 1 h 4"/>
              <a:gd name="T10" fmla="*/ 1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1" y="0"/>
                </a:moveTo>
                <a:cubicBezTo>
                  <a:pt x="1" y="0"/>
                  <a:pt x="0" y="0"/>
                  <a:pt x="0" y="1"/>
                </a:cubicBezTo>
                <a:cubicBezTo>
                  <a:pt x="0" y="2"/>
                  <a:pt x="0" y="3"/>
                  <a:pt x="0" y="4"/>
                </a:cubicBezTo>
                <a:cubicBezTo>
                  <a:pt x="0" y="4"/>
                  <a:pt x="1" y="4"/>
                  <a:pt x="2" y="4"/>
                </a:cubicBezTo>
                <a:cubicBezTo>
                  <a:pt x="2" y="3"/>
                  <a:pt x="2" y="2"/>
                  <a:pt x="2" y="1"/>
                </a:cubicBezTo>
                <a:cubicBezTo>
                  <a:pt x="2" y="0"/>
                  <a:pt x="2" y="0"/>
                  <a:pt x="1" y="0"/>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4" name="Freeform 175"/>
          <p:cNvSpPr/>
          <p:nvPr/>
        </p:nvSpPr>
        <p:spPr bwMode="auto">
          <a:xfrm>
            <a:off x="9621772" y="5091203"/>
            <a:ext cx="40423" cy="81938"/>
          </a:xfrm>
          <a:custGeom>
            <a:avLst/>
            <a:gdLst>
              <a:gd name="T0" fmla="*/ 1 w 2"/>
              <a:gd name="T1" fmla="*/ 0 h 4"/>
              <a:gd name="T2" fmla="*/ 1 w 2"/>
              <a:gd name="T3" fmla="*/ 1 h 4"/>
              <a:gd name="T4" fmla="*/ 0 w 2"/>
              <a:gd name="T5" fmla="*/ 4 h 4"/>
              <a:gd name="T6" fmla="*/ 1 w 2"/>
              <a:gd name="T7" fmla="*/ 4 h 4"/>
              <a:gd name="T8" fmla="*/ 2 w 2"/>
              <a:gd name="T9" fmla="*/ 1 h 4"/>
              <a:gd name="T10" fmla="*/ 1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1" y="0"/>
                </a:moveTo>
                <a:cubicBezTo>
                  <a:pt x="1" y="0"/>
                  <a:pt x="1" y="1"/>
                  <a:pt x="1" y="1"/>
                </a:cubicBezTo>
                <a:cubicBezTo>
                  <a:pt x="0" y="2"/>
                  <a:pt x="0" y="3"/>
                  <a:pt x="0" y="4"/>
                </a:cubicBezTo>
                <a:cubicBezTo>
                  <a:pt x="1" y="4"/>
                  <a:pt x="1" y="4"/>
                  <a:pt x="1" y="4"/>
                </a:cubicBezTo>
                <a:cubicBezTo>
                  <a:pt x="1" y="3"/>
                  <a:pt x="1" y="2"/>
                  <a:pt x="2" y="1"/>
                </a:cubicBezTo>
                <a:cubicBezTo>
                  <a:pt x="2" y="0"/>
                  <a:pt x="2" y="0"/>
                  <a:pt x="1" y="0"/>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5" name="Freeform 176"/>
          <p:cNvSpPr/>
          <p:nvPr/>
        </p:nvSpPr>
        <p:spPr bwMode="auto">
          <a:xfrm>
            <a:off x="9662195" y="5071537"/>
            <a:ext cx="40423" cy="80846"/>
          </a:xfrm>
          <a:custGeom>
            <a:avLst/>
            <a:gdLst>
              <a:gd name="T0" fmla="*/ 1 w 2"/>
              <a:gd name="T1" fmla="*/ 0 h 4"/>
              <a:gd name="T2" fmla="*/ 0 w 2"/>
              <a:gd name="T3" fmla="*/ 2 h 4"/>
              <a:gd name="T4" fmla="*/ 0 w 2"/>
              <a:gd name="T5" fmla="*/ 4 h 4"/>
              <a:gd name="T6" fmla="*/ 1 w 2"/>
              <a:gd name="T7" fmla="*/ 4 h 4"/>
              <a:gd name="T8" fmla="*/ 2 w 2"/>
              <a:gd name="T9" fmla="*/ 1 h 4"/>
              <a:gd name="T10" fmla="*/ 1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1" y="0"/>
                </a:moveTo>
                <a:cubicBezTo>
                  <a:pt x="1" y="1"/>
                  <a:pt x="0" y="1"/>
                  <a:pt x="0" y="2"/>
                </a:cubicBezTo>
                <a:cubicBezTo>
                  <a:pt x="0" y="3"/>
                  <a:pt x="0" y="3"/>
                  <a:pt x="0" y="4"/>
                </a:cubicBezTo>
                <a:cubicBezTo>
                  <a:pt x="0" y="4"/>
                  <a:pt x="1" y="4"/>
                  <a:pt x="1" y="4"/>
                </a:cubicBezTo>
                <a:cubicBezTo>
                  <a:pt x="1" y="3"/>
                  <a:pt x="1" y="2"/>
                  <a:pt x="2" y="1"/>
                </a:cubicBezTo>
                <a:cubicBezTo>
                  <a:pt x="2" y="1"/>
                  <a:pt x="2" y="0"/>
                  <a:pt x="1" y="0"/>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6" name="Freeform 177"/>
          <p:cNvSpPr/>
          <p:nvPr/>
        </p:nvSpPr>
        <p:spPr bwMode="auto">
          <a:xfrm>
            <a:off x="9743040" y="5071537"/>
            <a:ext cx="60088" cy="80846"/>
          </a:xfrm>
          <a:custGeom>
            <a:avLst/>
            <a:gdLst>
              <a:gd name="T0" fmla="*/ 2 w 3"/>
              <a:gd name="T1" fmla="*/ 0 h 4"/>
              <a:gd name="T2" fmla="*/ 1 w 3"/>
              <a:gd name="T3" fmla="*/ 1 h 4"/>
              <a:gd name="T4" fmla="*/ 0 w 3"/>
              <a:gd name="T5" fmla="*/ 4 h 4"/>
              <a:gd name="T6" fmla="*/ 2 w 3"/>
              <a:gd name="T7" fmla="*/ 4 h 4"/>
              <a:gd name="T8" fmla="*/ 3 w 3"/>
              <a:gd name="T9" fmla="*/ 1 h 4"/>
              <a:gd name="T10" fmla="*/ 2 w 3"/>
              <a:gd name="T11" fmla="*/ 0 h 4"/>
            </a:gdLst>
            <a:ahLst/>
            <a:cxnLst>
              <a:cxn ang="0">
                <a:pos x="T0" y="T1"/>
              </a:cxn>
              <a:cxn ang="0">
                <a:pos x="T2" y="T3"/>
              </a:cxn>
              <a:cxn ang="0">
                <a:pos x="T4" y="T5"/>
              </a:cxn>
              <a:cxn ang="0">
                <a:pos x="T6" y="T7"/>
              </a:cxn>
              <a:cxn ang="0">
                <a:pos x="T8" y="T9"/>
              </a:cxn>
              <a:cxn ang="0">
                <a:pos x="T10" y="T11"/>
              </a:cxn>
            </a:cxnLst>
            <a:rect l="0" t="0" r="r" b="b"/>
            <a:pathLst>
              <a:path w="3" h="4">
                <a:moveTo>
                  <a:pt x="2" y="0"/>
                </a:moveTo>
                <a:cubicBezTo>
                  <a:pt x="2" y="0"/>
                  <a:pt x="1" y="0"/>
                  <a:pt x="1" y="1"/>
                </a:cubicBezTo>
                <a:cubicBezTo>
                  <a:pt x="1" y="2"/>
                  <a:pt x="1" y="3"/>
                  <a:pt x="0" y="4"/>
                </a:cubicBezTo>
                <a:cubicBezTo>
                  <a:pt x="1" y="4"/>
                  <a:pt x="2" y="4"/>
                  <a:pt x="2" y="4"/>
                </a:cubicBezTo>
                <a:cubicBezTo>
                  <a:pt x="2" y="3"/>
                  <a:pt x="3" y="2"/>
                  <a:pt x="3" y="1"/>
                </a:cubicBezTo>
                <a:cubicBezTo>
                  <a:pt x="3" y="0"/>
                  <a:pt x="3" y="0"/>
                  <a:pt x="2" y="0"/>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7" name="Freeform 178"/>
          <p:cNvSpPr/>
          <p:nvPr/>
        </p:nvSpPr>
        <p:spPr bwMode="auto">
          <a:xfrm>
            <a:off x="9743040" y="4969934"/>
            <a:ext cx="60088" cy="60088"/>
          </a:xfrm>
          <a:custGeom>
            <a:avLst/>
            <a:gdLst>
              <a:gd name="T0" fmla="*/ 2 w 3"/>
              <a:gd name="T1" fmla="*/ 3 h 3"/>
              <a:gd name="T2" fmla="*/ 3 w 3"/>
              <a:gd name="T3" fmla="*/ 1 h 3"/>
              <a:gd name="T4" fmla="*/ 2 w 3"/>
              <a:gd name="T5" fmla="*/ 0 h 3"/>
              <a:gd name="T6" fmla="*/ 0 w 3"/>
              <a:gd name="T7" fmla="*/ 1 h 3"/>
              <a:gd name="T8" fmla="*/ 0 w 3"/>
              <a:gd name="T9" fmla="*/ 3 h 3"/>
              <a:gd name="T10" fmla="*/ 2 w 3"/>
              <a:gd name="T11" fmla="*/ 3 h 3"/>
            </a:gdLst>
            <a:ahLst/>
            <a:cxnLst>
              <a:cxn ang="0">
                <a:pos x="T0" y="T1"/>
              </a:cxn>
              <a:cxn ang="0">
                <a:pos x="T2" y="T3"/>
              </a:cxn>
              <a:cxn ang="0">
                <a:pos x="T4" y="T5"/>
              </a:cxn>
              <a:cxn ang="0">
                <a:pos x="T6" y="T7"/>
              </a:cxn>
              <a:cxn ang="0">
                <a:pos x="T8" y="T9"/>
              </a:cxn>
              <a:cxn ang="0">
                <a:pos x="T10" y="T11"/>
              </a:cxn>
            </a:cxnLst>
            <a:rect l="0" t="0" r="r" b="b"/>
            <a:pathLst>
              <a:path w="3" h="3">
                <a:moveTo>
                  <a:pt x="2" y="3"/>
                </a:moveTo>
                <a:cubicBezTo>
                  <a:pt x="2" y="2"/>
                  <a:pt x="2" y="2"/>
                  <a:pt x="3" y="1"/>
                </a:cubicBezTo>
                <a:cubicBezTo>
                  <a:pt x="3" y="1"/>
                  <a:pt x="2" y="0"/>
                  <a:pt x="2" y="0"/>
                </a:cubicBezTo>
                <a:cubicBezTo>
                  <a:pt x="1" y="0"/>
                  <a:pt x="0" y="0"/>
                  <a:pt x="0" y="1"/>
                </a:cubicBezTo>
                <a:cubicBezTo>
                  <a:pt x="0" y="2"/>
                  <a:pt x="0" y="2"/>
                  <a:pt x="0" y="3"/>
                </a:cubicBezTo>
                <a:cubicBezTo>
                  <a:pt x="1" y="3"/>
                  <a:pt x="1" y="3"/>
                  <a:pt x="2" y="3"/>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8" name="Freeform 179"/>
          <p:cNvSpPr/>
          <p:nvPr/>
        </p:nvSpPr>
        <p:spPr bwMode="auto">
          <a:xfrm>
            <a:off x="9863216" y="4989599"/>
            <a:ext cx="60088" cy="81938"/>
          </a:xfrm>
          <a:custGeom>
            <a:avLst/>
            <a:gdLst>
              <a:gd name="T0" fmla="*/ 3 w 3"/>
              <a:gd name="T1" fmla="*/ 4 h 4"/>
              <a:gd name="T2" fmla="*/ 3 w 3"/>
              <a:gd name="T3" fmla="*/ 2 h 4"/>
              <a:gd name="T4" fmla="*/ 2 w 3"/>
              <a:gd name="T5" fmla="*/ 1 h 4"/>
              <a:gd name="T6" fmla="*/ 1 w 3"/>
              <a:gd name="T7" fmla="*/ 1 h 4"/>
              <a:gd name="T8" fmla="*/ 0 w 3"/>
              <a:gd name="T9" fmla="*/ 3 h 4"/>
              <a:gd name="T10" fmla="*/ 3 w 3"/>
              <a:gd name="T11" fmla="*/ 4 h 4"/>
            </a:gdLst>
            <a:ahLst/>
            <a:cxnLst>
              <a:cxn ang="0">
                <a:pos x="T0" y="T1"/>
              </a:cxn>
              <a:cxn ang="0">
                <a:pos x="T2" y="T3"/>
              </a:cxn>
              <a:cxn ang="0">
                <a:pos x="T4" y="T5"/>
              </a:cxn>
              <a:cxn ang="0">
                <a:pos x="T6" y="T7"/>
              </a:cxn>
              <a:cxn ang="0">
                <a:pos x="T8" y="T9"/>
              </a:cxn>
              <a:cxn ang="0">
                <a:pos x="T10" y="T11"/>
              </a:cxn>
            </a:cxnLst>
            <a:rect l="0" t="0" r="r" b="b"/>
            <a:pathLst>
              <a:path w="3" h="4">
                <a:moveTo>
                  <a:pt x="3" y="4"/>
                </a:moveTo>
                <a:cubicBezTo>
                  <a:pt x="3" y="3"/>
                  <a:pt x="3" y="3"/>
                  <a:pt x="3" y="2"/>
                </a:cubicBezTo>
                <a:cubicBezTo>
                  <a:pt x="3" y="1"/>
                  <a:pt x="3" y="1"/>
                  <a:pt x="2" y="1"/>
                </a:cubicBezTo>
                <a:cubicBezTo>
                  <a:pt x="1" y="0"/>
                  <a:pt x="1" y="1"/>
                  <a:pt x="1" y="1"/>
                </a:cubicBezTo>
                <a:cubicBezTo>
                  <a:pt x="1" y="2"/>
                  <a:pt x="1" y="2"/>
                  <a:pt x="0" y="3"/>
                </a:cubicBezTo>
                <a:cubicBezTo>
                  <a:pt x="1" y="3"/>
                  <a:pt x="2" y="3"/>
                  <a:pt x="3" y="4"/>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9" name="Freeform 180"/>
          <p:cNvSpPr/>
          <p:nvPr/>
        </p:nvSpPr>
        <p:spPr bwMode="auto">
          <a:xfrm>
            <a:off x="9843551" y="5091203"/>
            <a:ext cx="60088" cy="102696"/>
          </a:xfrm>
          <a:custGeom>
            <a:avLst/>
            <a:gdLst>
              <a:gd name="T0" fmla="*/ 3 w 3"/>
              <a:gd name="T1" fmla="*/ 1 h 5"/>
              <a:gd name="T2" fmla="*/ 2 w 3"/>
              <a:gd name="T3" fmla="*/ 0 h 5"/>
              <a:gd name="T4" fmla="*/ 1 w 3"/>
              <a:gd name="T5" fmla="*/ 1 h 5"/>
              <a:gd name="T6" fmla="*/ 0 w 3"/>
              <a:gd name="T7" fmla="*/ 4 h 5"/>
              <a:gd name="T8" fmla="*/ 2 w 3"/>
              <a:gd name="T9" fmla="*/ 5 h 5"/>
              <a:gd name="T10" fmla="*/ 3 w 3"/>
              <a:gd name="T11" fmla="*/ 1 h 5"/>
            </a:gdLst>
            <a:ahLst/>
            <a:cxnLst>
              <a:cxn ang="0">
                <a:pos x="T0" y="T1"/>
              </a:cxn>
              <a:cxn ang="0">
                <a:pos x="T2" y="T3"/>
              </a:cxn>
              <a:cxn ang="0">
                <a:pos x="T4" y="T5"/>
              </a:cxn>
              <a:cxn ang="0">
                <a:pos x="T6" y="T7"/>
              </a:cxn>
              <a:cxn ang="0">
                <a:pos x="T8" y="T9"/>
              </a:cxn>
              <a:cxn ang="0">
                <a:pos x="T10" y="T11"/>
              </a:cxn>
            </a:cxnLst>
            <a:rect l="0" t="0" r="r" b="b"/>
            <a:pathLst>
              <a:path w="3" h="5">
                <a:moveTo>
                  <a:pt x="3" y="1"/>
                </a:moveTo>
                <a:cubicBezTo>
                  <a:pt x="3" y="1"/>
                  <a:pt x="2" y="0"/>
                  <a:pt x="2" y="0"/>
                </a:cubicBezTo>
                <a:cubicBezTo>
                  <a:pt x="2" y="0"/>
                  <a:pt x="1" y="0"/>
                  <a:pt x="1" y="1"/>
                </a:cubicBezTo>
                <a:cubicBezTo>
                  <a:pt x="1" y="2"/>
                  <a:pt x="1" y="3"/>
                  <a:pt x="0" y="4"/>
                </a:cubicBezTo>
                <a:cubicBezTo>
                  <a:pt x="1" y="4"/>
                  <a:pt x="2" y="4"/>
                  <a:pt x="2" y="5"/>
                </a:cubicBezTo>
                <a:cubicBezTo>
                  <a:pt x="2" y="4"/>
                  <a:pt x="2" y="3"/>
                  <a:pt x="3" y="1"/>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0" name="Freeform 181"/>
          <p:cNvSpPr/>
          <p:nvPr/>
        </p:nvSpPr>
        <p:spPr bwMode="auto">
          <a:xfrm>
            <a:off x="9923304" y="5152383"/>
            <a:ext cx="40423" cy="81938"/>
          </a:xfrm>
          <a:custGeom>
            <a:avLst/>
            <a:gdLst>
              <a:gd name="T0" fmla="*/ 2 w 2"/>
              <a:gd name="T1" fmla="*/ 1 h 4"/>
              <a:gd name="T2" fmla="*/ 1 w 2"/>
              <a:gd name="T3" fmla="*/ 0 h 4"/>
              <a:gd name="T4" fmla="*/ 1 w 2"/>
              <a:gd name="T5" fmla="*/ 0 h 4"/>
              <a:gd name="T6" fmla="*/ 0 w 2"/>
              <a:gd name="T7" fmla="*/ 3 h 4"/>
              <a:gd name="T8" fmla="*/ 1 w 2"/>
              <a:gd name="T9" fmla="*/ 4 h 4"/>
              <a:gd name="T10" fmla="*/ 2 w 2"/>
              <a:gd name="T11" fmla="*/ 1 h 4"/>
            </a:gdLst>
            <a:ahLst/>
            <a:cxnLst>
              <a:cxn ang="0">
                <a:pos x="T0" y="T1"/>
              </a:cxn>
              <a:cxn ang="0">
                <a:pos x="T2" y="T3"/>
              </a:cxn>
              <a:cxn ang="0">
                <a:pos x="T4" y="T5"/>
              </a:cxn>
              <a:cxn ang="0">
                <a:pos x="T6" y="T7"/>
              </a:cxn>
              <a:cxn ang="0">
                <a:pos x="T8" y="T9"/>
              </a:cxn>
              <a:cxn ang="0">
                <a:pos x="T10" y="T11"/>
              </a:cxn>
            </a:cxnLst>
            <a:rect l="0" t="0" r="r" b="b"/>
            <a:pathLst>
              <a:path w="2" h="4">
                <a:moveTo>
                  <a:pt x="2" y="1"/>
                </a:moveTo>
                <a:cubicBezTo>
                  <a:pt x="2" y="1"/>
                  <a:pt x="2" y="0"/>
                  <a:pt x="1" y="0"/>
                </a:cubicBezTo>
                <a:cubicBezTo>
                  <a:pt x="1" y="0"/>
                  <a:pt x="1" y="0"/>
                  <a:pt x="1" y="0"/>
                </a:cubicBezTo>
                <a:cubicBezTo>
                  <a:pt x="1" y="1"/>
                  <a:pt x="1" y="2"/>
                  <a:pt x="0" y="3"/>
                </a:cubicBezTo>
                <a:cubicBezTo>
                  <a:pt x="1" y="4"/>
                  <a:pt x="1" y="4"/>
                  <a:pt x="1" y="4"/>
                </a:cubicBezTo>
                <a:cubicBezTo>
                  <a:pt x="1" y="3"/>
                  <a:pt x="2" y="2"/>
                  <a:pt x="2" y="1"/>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1" name="Freeform 182"/>
          <p:cNvSpPr/>
          <p:nvPr/>
        </p:nvSpPr>
        <p:spPr bwMode="auto">
          <a:xfrm>
            <a:off x="9963727" y="5173141"/>
            <a:ext cx="19665" cy="81938"/>
          </a:xfrm>
          <a:custGeom>
            <a:avLst/>
            <a:gdLst>
              <a:gd name="T0" fmla="*/ 0 w 1"/>
              <a:gd name="T1" fmla="*/ 4 h 4"/>
              <a:gd name="T2" fmla="*/ 1 w 1"/>
              <a:gd name="T3" fmla="*/ 2 h 4"/>
              <a:gd name="T4" fmla="*/ 1 w 1"/>
              <a:gd name="T5" fmla="*/ 0 h 4"/>
              <a:gd name="T6" fmla="*/ 0 w 1"/>
              <a:gd name="T7" fmla="*/ 1 h 4"/>
              <a:gd name="T8" fmla="*/ 0 w 1"/>
              <a:gd name="T9" fmla="*/ 3 h 4"/>
              <a:gd name="T10" fmla="*/ 0 w 1"/>
              <a:gd name="T11" fmla="*/ 4 h 4"/>
            </a:gdLst>
            <a:ahLst/>
            <a:cxnLst>
              <a:cxn ang="0">
                <a:pos x="T0" y="T1"/>
              </a:cxn>
              <a:cxn ang="0">
                <a:pos x="T2" y="T3"/>
              </a:cxn>
              <a:cxn ang="0">
                <a:pos x="T4" y="T5"/>
              </a:cxn>
              <a:cxn ang="0">
                <a:pos x="T6" y="T7"/>
              </a:cxn>
              <a:cxn ang="0">
                <a:pos x="T8" y="T9"/>
              </a:cxn>
              <a:cxn ang="0">
                <a:pos x="T10" y="T11"/>
              </a:cxn>
            </a:cxnLst>
            <a:rect l="0" t="0" r="r" b="b"/>
            <a:pathLst>
              <a:path w="1" h="4">
                <a:moveTo>
                  <a:pt x="0" y="4"/>
                </a:moveTo>
                <a:cubicBezTo>
                  <a:pt x="0" y="3"/>
                  <a:pt x="1" y="2"/>
                  <a:pt x="1" y="2"/>
                </a:cubicBezTo>
                <a:cubicBezTo>
                  <a:pt x="1" y="1"/>
                  <a:pt x="1" y="0"/>
                  <a:pt x="1" y="0"/>
                </a:cubicBezTo>
                <a:cubicBezTo>
                  <a:pt x="0" y="0"/>
                  <a:pt x="0" y="0"/>
                  <a:pt x="0" y="1"/>
                </a:cubicBezTo>
                <a:cubicBezTo>
                  <a:pt x="0" y="2"/>
                  <a:pt x="0" y="2"/>
                  <a:pt x="0" y="3"/>
                </a:cubicBezTo>
                <a:lnTo>
                  <a:pt x="0" y="4"/>
                </a:ln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2" name="Freeform 183"/>
          <p:cNvSpPr/>
          <p:nvPr/>
        </p:nvSpPr>
        <p:spPr bwMode="auto">
          <a:xfrm>
            <a:off x="9903639" y="5111960"/>
            <a:ext cx="19665" cy="101603"/>
          </a:xfrm>
          <a:custGeom>
            <a:avLst/>
            <a:gdLst>
              <a:gd name="T0" fmla="*/ 1 w 1"/>
              <a:gd name="T1" fmla="*/ 2 h 5"/>
              <a:gd name="T2" fmla="*/ 1 w 1"/>
              <a:gd name="T3" fmla="*/ 0 h 5"/>
              <a:gd name="T4" fmla="*/ 0 w 1"/>
              <a:gd name="T5" fmla="*/ 1 h 5"/>
              <a:gd name="T6" fmla="*/ 0 w 1"/>
              <a:gd name="T7" fmla="*/ 4 h 5"/>
              <a:gd name="T8" fmla="*/ 1 w 1"/>
              <a:gd name="T9" fmla="*/ 5 h 5"/>
              <a:gd name="T10" fmla="*/ 1 w 1"/>
              <a:gd name="T11" fmla="*/ 2 h 5"/>
            </a:gdLst>
            <a:ahLst/>
            <a:cxnLst>
              <a:cxn ang="0">
                <a:pos x="T0" y="T1"/>
              </a:cxn>
              <a:cxn ang="0">
                <a:pos x="T2" y="T3"/>
              </a:cxn>
              <a:cxn ang="0">
                <a:pos x="T4" y="T5"/>
              </a:cxn>
              <a:cxn ang="0">
                <a:pos x="T6" y="T7"/>
              </a:cxn>
              <a:cxn ang="0">
                <a:pos x="T8" y="T9"/>
              </a:cxn>
              <a:cxn ang="0">
                <a:pos x="T10" y="T11"/>
              </a:cxn>
            </a:cxnLst>
            <a:rect l="0" t="0" r="r" b="b"/>
            <a:pathLst>
              <a:path w="1" h="5">
                <a:moveTo>
                  <a:pt x="1" y="2"/>
                </a:moveTo>
                <a:cubicBezTo>
                  <a:pt x="1" y="1"/>
                  <a:pt x="1" y="1"/>
                  <a:pt x="1" y="0"/>
                </a:cubicBezTo>
                <a:cubicBezTo>
                  <a:pt x="1" y="0"/>
                  <a:pt x="0" y="0"/>
                  <a:pt x="0" y="1"/>
                </a:cubicBezTo>
                <a:cubicBezTo>
                  <a:pt x="0" y="2"/>
                  <a:pt x="0" y="3"/>
                  <a:pt x="0" y="4"/>
                </a:cubicBezTo>
                <a:cubicBezTo>
                  <a:pt x="0" y="4"/>
                  <a:pt x="1" y="4"/>
                  <a:pt x="1" y="5"/>
                </a:cubicBezTo>
                <a:cubicBezTo>
                  <a:pt x="1" y="4"/>
                  <a:pt x="1" y="3"/>
                  <a:pt x="1" y="2"/>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3" name="Freeform 184"/>
          <p:cNvSpPr/>
          <p:nvPr/>
        </p:nvSpPr>
        <p:spPr bwMode="auto">
          <a:xfrm>
            <a:off x="9602107" y="5111960"/>
            <a:ext cx="19665" cy="81938"/>
          </a:xfrm>
          <a:custGeom>
            <a:avLst/>
            <a:gdLst>
              <a:gd name="T0" fmla="*/ 1 w 1"/>
              <a:gd name="T1" fmla="*/ 0 h 4"/>
              <a:gd name="T2" fmla="*/ 0 w 1"/>
              <a:gd name="T3" fmla="*/ 1 h 4"/>
              <a:gd name="T4" fmla="*/ 0 w 1"/>
              <a:gd name="T5" fmla="*/ 4 h 4"/>
              <a:gd name="T6" fmla="*/ 0 w 1"/>
              <a:gd name="T7" fmla="*/ 3 h 4"/>
              <a:gd name="T8" fmla="*/ 1 w 1"/>
              <a:gd name="T9" fmla="*/ 1 h 4"/>
              <a:gd name="T10" fmla="*/ 1 w 1"/>
              <a:gd name="T11" fmla="*/ 0 h 4"/>
            </a:gdLst>
            <a:ahLst/>
            <a:cxnLst>
              <a:cxn ang="0">
                <a:pos x="T0" y="T1"/>
              </a:cxn>
              <a:cxn ang="0">
                <a:pos x="T2" y="T3"/>
              </a:cxn>
              <a:cxn ang="0">
                <a:pos x="T4" y="T5"/>
              </a:cxn>
              <a:cxn ang="0">
                <a:pos x="T6" y="T7"/>
              </a:cxn>
              <a:cxn ang="0">
                <a:pos x="T8" y="T9"/>
              </a:cxn>
              <a:cxn ang="0">
                <a:pos x="T10" y="T11"/>
              </a:cxn>
            </a:cxnLst>
            <a:rect l="0" t="0" r="r" b="b"/>
            <a:pathLst>
              <a:path w="1" h="4">
                <a:moveTo>
                  <a:pt x="1" y="0"/>
                </a:moveTo>
                <a:cubicBezTo>
                  <a:pt x="1" y="0"/>
                  <a:pt x="0" y="1"/>
                  <a:pt x="0" y="1"/>
                </a:cubicBezTo>
                <a:cubicBezTo>
                  <a:pt x="0" y="2"/>
                  <a:pt x="0" y="3"/>
                  <a:pt x="0" y="4"/>
                </a:cubicBezTo>
                <a:cubicBezTo>
                  <a:pt x="0" y="3"/>
                  <a:pt x="0" y="3"/>
                  <a:pt x="0" y="3"/>
                </a:cubicBezTo>
                <a:cubicBezTo>
                  <a:pt x="1" y="2"/>
                  <a:pt x="1" y="2"/>
                  <a:pt x="1" y="1"/>
                </a:cubicBezTo>
                <a:cubicBezTo>
                  <a:pt x="1" y="0"/>
                  <a:pt x="1" y="0"/>
                  <a:pt x="1" y="0"/>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4" name="Freeform 185"/>
          <p:cNvSpPr/>
          <p:nvPr/>
        </p:nvSpPr>
        <p:spPr bwMode="auto">
          <a:xfrm>
            <a:off x="9381420" y="5886549"/>
            <a:ext cx="522219" cy="162784"/>
          </a:xfrm>
          <a:custGeom>
            <a:avLst/>
            <a:gdLst>
              <a:gd name="T0" fmla="*/ 14 w 26"/>
              <a:gd name="T1" fmla="*/ 2 h 8"/>
              <a:gd name="T2" fmla="*/ 25 w 26"/>
              <a:gd name="T3" fmla="*/ 8 h 8"/>
              <a:gd name="T4" fmla="*/ 26 w 26"/>
              <a:gd name="T5" fmla="*/ 7 h 8"/>
              <a:gd name="T6" fmla="*/ 14 w 26"/>
              <a:gd name="T7" fmla="*/ 1 h 8"/>
              <a:gd name="T8" fmla="*/ 0 w 26"/>
              <a:gd name="T9" fmla="*/ 3 h 8"/>
              <a:gd name="T10" fmla="*/ 1 w 26"/>
              <a:gd name="T11" fmla="*/ 4 h 8"/>
              <a:gd name="T12" fmla="*/ 14 w 26"/>
              <a:gd name="T13" fmla="*/ 2 h 8"/>
            </a:gdLst>
            <a:ahLst/>
            <a:cxnLst>
              <a:cxn ang="0">
                <a:pos x="T0" y="T1"/>
              </a:cxn>
              <a:cxn ang="0">
                <a:pos x="T2" y="T3"/>
              </a:cxn>
              <a:cxn ang="0">
                <a:pos x="T4" y="T5"/>
              </a:cxn>
              <a:cxn ang="0">
                <a:pos x="T6" y="T7"/>
              </a:cxn>
              <a:cxn ang="0">
                <a:pos x="T8" y="T9"/>
              </a:cxn>
              <a:cxn ang="0">
                <a:pos x="T10" y="T11"/>
              </a:cxn>
              <a:cxn ang="0">
                <a:pos x="T12" y="T13"/>
              </a:cxn>
            </a:cxnLst>
            <a:rect l="0" t="0" r="r" b="b"/>
            <a:pathLst>
              <a:path w="26" h="8">
                <a:moveTo>
                  <a:pt x="14" y="2"/>
                </a:moveTo>
                <a:cubicBezTo>
                  <a:pt x="20" y="4"/>
                  <a:pt x="25" y="6"/>
                  <a:pt x="25" y="8"/>
                </a:cubicBezTo>
                <a:cubicBezTo>
                  <a:pt x="26" y="8"/>
                  <a:pt x="26" y="7"/>
                  <a:pt x="26" y="7"/>
                </a:cubicBezTo>
                <a:cubicBezTo>
                  <a:pt x="26" y="5"/>
                  <a:pt x="21" y="2"/>
                  <a:pt x="14" y="1"/>
                </a:cubicBezTo>
                <a:cubicBezTo>
                  <a:pt x="7" y="0"/>
                  <a:pt x="1" y="1"/>
                  <a:pt x="0" y="3"/>
                </a:cubicBezTo>
                <a:cubicBezTo>
                  <a:pt x="0" y="3"/>
                  <a:pt x="0" y="3"/>
                  <a:pt x="1" y="4"/>
                </a:cubicBezTo>
                <a:cubicBezTo>
                  <a:pt x="2" y="2"/>
                  <a:pt x="7" y="1"/>
                  <a:pt x="14" y="2"/>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5" name="Freeform 186"/>
          <p:cNvSpPr>
            <a:spLocks noEditPoints="1"/>
          </p:cNvSpPr>
          <p:nvPr/>
        </p:nvSpPr>
        <p:spPr bwMode="auto">
          <a:xfrm>
            <a:off x="9381420" y="5886549"/>
            <a:ext cx="522219" cy="162784"/>
          </a:xfrm>
          <a:custGeom>
            <a:avLst/>
            <a:gdLst>
              <a:gd name="T0" fmla="*/ 1 w 26"/>
              <a:gd name="T1" fmla="*/ 4 h 8"/>
              <a:gd name="T2" fmla="*/ 1 w 26"/>
              <a:gd name="T3" fmla="*/ 4 h 8"/>
              <a:gd name="T4" fmla="*/ 0 w 26"/>
              <a:gd name="T5" fmla="*/ 3 h 8"/>
              <a:gd name="T6" fmla="*/ 5 w 26"/>
              <a:gd name="T7" fmla="*/ 0 h 8"/>
              <a:gd name="T8" fmla="*/ 14 w 26"/>
              <a:gd name="T9" fmla="*/ 1 h 8"/>
              <a:gd name="T10" fmla="*/ 19 w 26"/>
              <a:gd name="T11" fmla="*/ 2 h 8"/>
              <a:gd name="T12" fmla="*/ 26 w 26"/>
              <a:gd name="T13" fmla="*/ 7 h 8"/>
              <a:gd name="T14" fmla="*/ 25 w 26"/>
              <a:gd name="T15" fmla="*/ 8 h 8"/>
              <a:gd name="T16" fmla="*/ 25 w 26"/>
              <a:gd name="T17" fmla="*/ 8 h 8"/>
              <a:gd name="T18" fmla="*/ 25 w 26"/>
              <a:gd name="T19" fmla="*/ 8 h 8"/>
              <a:gd name="T20" fmla="*/ 19 w 26"/>
              <a:gd name="T21" fmla="*/ 4 h 8"/>
              <a:gd name="T22" fmla="*/ 14 w 26"/>
              <a:gd name="T23" fmla="*/ 3 h 8"/>
              <a:gd name="T24" fmla="*/ 1 w 26"/>
              <a:gd name="T25" fmla="*/ 4 h 8"/>
              <a:gd name="T26" fmla="*/ 1 w 26"/>
              <a:gd name="T27" fmla="*/ 4 h 8"/>
              <a:gd name="T28" fmla="*/ 19 w 26"/>
              <a:gd name="T29" fmla="*/ 3 h 8"/>
              <a:gd name="T30" fmla="*/ 14 w 26"/>
              <a:gd name="T31" fmla="*/ 1 h 8"/>
              <a:gd name="T32" fmla="*/ 5 w 26"/>
              <a:gd name="T33" fmla="*/ 1 h 8"/>
              <a:gd name="T34" fmla="*/ 1 w 26"/>
              <a:gd name="T35" fmla="*/ 3 h 8"/>
              <a:gd name="T36" fmla="*/ 1 w 26"/>
              <a:gd name="T37" fmla="*/ 3 h 8"/>
              <a:gd name="T38" fmla="*/ 14 w 26"/>
              <a:gd name="T39" fmla="*/ 2 h 8"/>
              <a:gd name="T40" fmla="*/ 19 w 26"/>
              <a:gd name="T41" fmla="*/ 4 h 8"/>
              <a:gd name="T42" fmla="*/ 25 w 26"/>
              <a:gd name="T43" fmla="*/ 8 h 8"/>
              <a:gd name="T44" fmla="*/ 26 w 26"/>
              <a:gd name="T45" fmla="*/ 7 h 8"/>
              <a:gd name="T46" fmla="*/ 19 w 26"/>
              <a:gd name="T47"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 h="8">
                <a:moveTo>
                  <a:pt x="1" y="4"/>
                </a:moveTo>
                <a:cubicBezTo>
                  <a:pt x="1" y="4"/>
                  <a:pt x="1" y="4"/>
                  <a:pt x="1" y="4"/>
                </a:cubicBezTo>
                <a:cubicBezTo>
                  <a:pt x="0" y="3"/>
                  <a:pt x="0" y="3"/>
                  <a:pt x="0" y="3"/>
                </a:cubicBezTo>
                <a:cubicBezTo>
                  <a:pt x="0" y="2"/>
                  <a:pt x="2" y="1"/>
                  <a:pt x="5" y="0"/>
                </a:cubicBezTo>
                <a:cubicBezTo>
                  <a:pt x="7" y="0"/>
                  <a:pt x="10" y="0"/>
                  <a:pt x="14" y="1"/>
                </a:cubicBezTo>
                <a:cubicBezTo>
                  <a:pt x="16" y="1"/>
                  <a:pt x="18" y="2"/>
                  <a:pt x="19" y="2"/>
                </a:cubicBezTo>
                <a:cubicBezTo>
                  <a:pt x="24" y="4"/>
                  <a:pt x="26" y="6"/>
                  <a:pt x="26" y="7"/>
                </a:cubicBezTo>
                <a:cubicBezTo>
                  <a:pt x="26" y="7"/>
                  <a:pt x="26" y="8"/>
                  <a:pt x="25" y="8"/>
                </a:cubicBezTo>
                <a:cubicBezTo>
                  <a:pt x="25" y="8"/>
                  <a:pt x="25" y="8"/>
                  <a:pt x="25" y="8"/>
                </a:cubicBezTo>
                <a:cubicBezTo>
                  <a:pt x="25" y="8"/>
                  <a:pt x="25" y="8"/>
                  <a:pt x="25" y="8"/>
                </a:cubicBezTo>
                <a:cubicBezTo>
                  <a:pt x="25" y="7"/>
                  <a:pt x="22" y="5"/>
                  <a:pt x="19" y="4"/>
                </a:cubicBezTo>
                <a:cubicBezTo>
                  <a:pt x="17" y="3"/>
                  <a:pt x="15" y="3"/>
                  <a:pt x="14" y="3"/>
                </a:cubicBezTo>
                <a:cubicBezTo>
                  <a:pt x="7" y="2"/>
                  <a:pt x="2" y="2"/>
                  <a:pt x="1" y="4"/>
                </a:cubicBezTo>
                <a:cubicBezTo>
                  <a:pt x="1" y="4"/>
                  <a:pt x="1" y="4"/>
                  <a:pt x="1" y="4"/>
                </a:cubicBezTo>
                <a:close/>
                <a:moveTo>
                  <a:pt x="19" y="3"/>
                </a:moveTo>
                <a:cubicBezTo>
                  <a:pt x="18" y="2"/>
                  <a:pt x="16" y="2"/>
                  <a:pt x="14" y="1"/>
                </a:cubicBezTo>
                <a:cubicBezTo>
                  <a:pt x="10" y="1"/>
                  <a:pt x="7" y="1"/>
                  <a:pt x="5" y="1"/>
                </a:cubicBezTo>
                <a:cubicBezTo>
                  <a:pt x="2" y="1"/>
                  <a:pt x="1" y="2"/>
                  <a:pt x="1" y="3"/>
                </a:cubicBezTo>
                <a:cubicBezTo>
                  <a:pt x="1" y="3"/>
                  <a:pt x="1" y="3"/>
                  <a:pt x="1" y="3"/>
                </a:cubicBezTo>
                <a:cubicBezTo>
                  <a:pt x="2" y="2"/>
                  <a:pt x="7" y="1"/>
                  <a:pt x="14" y="2"/>
                </a:cubicBezTo>
                <a:cubicBezTo>
                  <a:pt x="15" y="3"/>
                  <a:pt x="17" y="3"/>
                  <a:pt x="19" y="4"/>
                </a:cubicBezTo>
                <a:cubicBezTo>
                  <a:pt x="23" y="5"/>
                  <a:pt x="25" y="6"/>
                  <a:pt x="25" y="8"/>
                </a:cubicBezTo>
                <a:cubicBezTo>
                  <a:pt x="26" y="7"/>
                  <a:pt x="26" y="7"/>
                  <a:pt x="26" y="7"/>
                </a:cubicBezTo>
                <a:cubicBezTo>
                  <a:pt x="26" y="6"/>
                  <a:pt x="23" y="4"/>
                  <a:pt x="19" y="3"/>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6" name="Freeform 187"/>
          <p:cNvSpPr/>
          <p:nvPr/>
        </p:nvSpPr>
        <p:spPr bwMode="auto">
          <a:xfrm>
            <a:off x="9421843" y="5682250"/>
            <a:ext cx="522219" cy="183542"/>
          </a:xfrm>
          <a:custGeom>
            <a:avLst/>
            <a:gdLst>
              <a:gd name="T0" fmla="*/ 14 w 26"/>
              <a:gd name="T1" fmla="*/ 1 h 9"/>
              <a:gd name="T2" fmla="*/ 0 w 26"/>
              <a:gd name="T3" fmla="*/ 3 h 9"/>
              <a:gd name="T4" fmla="*/ 1 w 26"/>
              <a:gd name="T5" fmla="*/ 5 h 9"/>
              <a:gd name="T6" fmla="*/ 1 w 26"/>
              <a:gd name="T7" fmla="*/ 5 h 9"/>
              <a:gd name="T8" fmla="*/ 13 w 26"/>
              <a:gd name="T9" fmla="*/ 3 h 9"/>
              <a:gd name="T10" fmla="*/ 24 w 26"/>
              <a:gd name="T11" fmla="*/ 9 h 9"/>
              <a:gd name="T12" fmla="*/ 24 w 26"/>
              <a:gd name="T13" fmla="*/ 9 h 9"/>
              <a:gd name="T14" fmla="*/ 25 w 26"/>
              <a:gd name="T15" fmla="*/ 8 h 9"/>
              <a:gd name="T16" fmla="*/ 14 w 26"/>
              <a:gd name="T17"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9">
                <a:moveTo>
                  <a:pt x="14" y="1"/>
                </a:moveTo>
                <a:cubicBezTo>
                  <a:pt x="7" y="0"/>
                  <a:pt x="1" y="1"/>
                  <a:pt x="0" y="3"/>
                </a:cubicBezTo>
                <a:cubicBezTo>
                  <a:pt x="0" y="4"/>
                  <a:pt x="0" y="4"/>
                  <a:pt x="1" y="5"/>
                </a:cubicBezTo>
                <a:cubicBezTo>
                  <a:pt x="1" y="5"/>
                  <a:pt x="1" y="5"/>
                  <a:pt x="1" y="5"/>
                </a:cubicBezTo>
                <a:cubicBezTo>
                  <a:pt x="1" y="2"/>
                  <a:pt x="7" y="1"/>
                  <a:pt x="13" y="3"/>
                </a:cubicBezTo>
                <a:cubicBezTo>
                  <a:pt x="20" y="4"/>
                  <a:pt x="25" y="6"/>
                  <a:pt x="24" y="9"/>
                </a:cubicBezTo>
                <a:cubicBezTo>
                  <a:pt x="24" y="9"/>
                  <a:pt x="24" y="9"/>
                  <a:pt x="24" y="9"/>
                </a:cubicBezTo>
                <a:cubicBezTo>
                  <a:pt x="25" y="8"/>
                  <a:pt x="25" y="8"/>
                  <a:pt x="25" y="8"/>
                </a:cubicBezTo>
                <a:cubicBezTo>
                  <a:pt x="26" y="5"/>
                  <a:pt x="20" y="3"/>
                  <a:pt x="14" y="1"/>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7" name="Freeform 188"/>
          <p:cNvSpPr>
            <a:spLocks noEditPoints="1"/>
          </p:cNvSpPr>
          <p:nvPr/>
        </p:nvSpPr>
        <p:spPr bwMode="auto">
          <a:xfrm>
            <a:off x="9421843" y="5703008"/>
            <a:ext cx="522219" cy="162784"/>
          </a:xfrm>
          <a:custGeom>
            <a:avLst/>
            <a:gdLst>
              <a:gd name="T0" fmla="*/ 1 w 26"/>
              <a:gd name="T1" fmla="*/ 4 h 8"/>
              <a:gd name="T2" fmla="*/ 1 w 26"/>
              <a:gd name="T3" fmla="*/ 4 h 8"/>
              <a:gd name="T4" fmla="*/ 0 w 26"/>
              <a:gd name="T5" fmla="*/ 2 h 8"/>
              <a:gd name="T6" fmla="*/ 4 w 26"/>
              <a:gd name="T7" fmla="*/ 0 h 8"/>
              <a:gd name="T8" fmla="*/ 14 w 26"/>
              <a:gd name="T9" fmla="*/ 0 h 8"/>
              <a:gd name="T10" fmla="*/ 18 w 26"/>
              <a:gd name="T11" fmla="*/ 1 h 8"/>
              <a:gd name="T12" fmla="*/ 25 w 26"/>
              <a:gd name="T13" fmla="*/ 7 h 8"/>
              <a:gd name="T14" fmla="*/ 25 w 26"/>
              <a:gd name="T15" fmla="*/ 8 h 8"/>
              <a:gd name="T16" fmla="*/ 24 w 26"/>
              <a:gd name="T17" fmla="*/ 8 h 8"/>
              <a:gd name="T18" fmla="*/ 24 w 26"/>
              <a:gd name="T19" fmla="*/ 8 h 8"/>
              <a:gd name="T20" fmla="*/ 24 w 26"/>
              <a:gd name="T21" fmla="*/ 8 h 8"/>
              <a:gd name="T22" fmla="*/ 24 w 26"/>
              <a:gd name="T23" fmla="*/ 8 h 8"/>
              <a:gd name="T24" fmla="*/ 18 w 26"/>
              <a:gd name="T25" fmla="*/ 3 h 8"/>
              <a:gd name="T26" fmla="*/ 13 w 26"/>
              <a:gd name="T27" fmla="*/ 2 h 8"/>
              <a:gd name="T28" fmla="*/ 5 w 26"/>
              <a:gd name="T29" fmla="*/ 2 h 8"/>
              <a:gd name="T30" fmla="*/ 1 w 26"/>
              <a:gd name="T31" fmla="*/ 4 h 8"/>
              <a:gd name="T32" fmla="*/ 1 w 26"/>
              <a:gd name="T33" fmla="*/ 4 h 8"/>
              <a:gd name="T34" fmla="*/ 1 w 26"/>
              <a:gd name="T35" fmla="*/ 4 h 8"/>
              <a:gd name="T36" fmla="*/ 1 w 26"/>
              <a:gd name="T37" fmla="*/ 4 h 8"/>
              <a:gd name="T38" fmla="*/ 18 w 26"/>
              <a:gd name="T39" fmla="*/ 2 h 8"/>
              <a:gd name="T40" fmla="*/ 14 w 26"/>
              <a:gd name="T41" fmla="*/ 1 h 8"/>
              <a:gd name="T42" fmla="*/ 4 w 26"/>
              <a:gd name="T43" fmla="*/ 0 h 8"/>
              <a:gd name="T44" fmla="*/ 0 w 26"/>
              <a:gd name="T45" fmla="*/ 2 h 8"/>
              <a:gd name="T46" fmla="*/ 1 w 26"/>
              <a:gd name="T47" fmla="*/ 3 h 8"/>
              <a:gd name="T48" fmla="*/ 5 w 26"/>
              <a:gd name="T49" fmla="*/ 1 h 8"/>
              <a:gd name="T50" fmla="*/ 13 w 26"/>
              <a:gd name="T51" fmla="*/ 1 h 8"/>
              <a:gd name="T52" fmla="*/ 18 w 26"/>
              <a:gd name="T53" fmla="*/ 2 h 8"/>
              <a:gd name="T54" fmla="*/ 25 w 26"/>
              <a:gd name="T55" fmla="*/ 7 h 8"/>
              <a:gd name="T56" fmla="*/ 25 w 26"/>
              <a:gd name="T57" fmla="*/ 7 h 8"/>
              <a:gd name="T58" fmla="*/ 18 w 26"/>
              <a:gd name="T59"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 h="8">
                <a:moveTo>
                  <a:pt x="1" y="4"/>
                </a:moveTo>
                <a:cubicBezTo>
                  <a:pt x="1" y="4"/>
                  <a:pt x="1" y="4"/>
                  <a:pt x="1" y="4"/>
                </a:cubicBezTo>
                <a:cubicBezTo>
                  <a:pt x="0" y="3"/>
                  <a:pt x="0" y="3"/>
                  <a:pt x="0" y="2"/>
                </a:cubicBezTo>
                <a:cubicBezTo>
                  <a:pt x="0" y="1"/>
                  <a:pt x="2" y="0"/>
                  <a:pt x="4" y="0"/>
                </a:cubicBezTo>
                <a:cubicBezTo>
                  <a:pt x="7" y="0"/>
                  <a:pt x="10" y="0"/>
                  <a:pt x="14" y="0"/>
                </a:cubicBezTo>
                <a:cubicBezTo>
                  <a:pt x="15" y="1"/>
                  <a:pt x="17" y="1"/>
                  <a:pt x="18" y="1"/>
                </a:cubicBezTo>
                <a:cubicBezTo>
                  <a:pt x="23" y="3"/>
                  <a:pt x="26" y="5"/>
                  <a:pt x="25" y="7"/>
                </a:cubicBezTo>
                <a:cubicBezTo>
                  <a:pt x="25" y="7"/>
                  <a:pt x="25" y="8"/>
                  <a:pt x="25" y="8"/>
                </a:cubicBezTo>
                <a:cubicBezTo>
                  <a:pt x="24" y="8"/>
                  <a:pt x="24" y="8"/>
                  <a:pt x="24" y="8"/>
                </a:cubicBezTo>
                <a:cubicBezTo>
                  <a:pt x="24" y="8"/>
                  <a:pt x="24" y="8"/>
                  <a:pt x="24" y="8"/>
                </a:cubicBezTo>
                <a:cubicBezTo>
                  <a:pt x="24" y="8"/>
                  <a:pt x="24" y="8"/>
                  <a:pt x="24" y="8"/>
                </a:cubicBezTo>
                <a:cubicBezTo>
                  <a:pt x="24" y="8"/>
                  <a:pt x="24" y="8"/>
                  <a:pt x="24" y="8"/>
                </a:cubicBezTo>
                <a:cubicBezTo>
                  <a:pt x="25" y="6"/>
                  <a:pt x="22" y="4"/>
                  <a:pt x="18" y="3"/>
                </a:cubicBezTo>
                <a:cubicBezTo>
                  <a:pt x="16" y="2"/>
                  <a:pt x="15" y="2"/>
                  <a:pt x="13" y="2"/>
                </a:cubicBezTo>
                <a:cubicBezTo>
                  <a:pt x="10" y="1"/>
                  <a:pt x="7" y="1"/>
                  <a:pt x="5" y="2"/>
                </a:cubicBezTo>
                <a:cubicBezTo>
                  <a:pt x="2" y="2"/>
                  <a:pt x="1" y="3"/>
                  <a:pt x="1" y="4"/>
                </a:cubicBezTo>
                <a:cubicBezTo>
                  <a:pt x="1" y="4"/>
                  <a:pt x="1" y="4"/>
                  <a:pt x="1" y="4"/>
                </a:cubicBezTo>
                <a:cubicBezTo>
                  <a:pt x="1" y="4"/>
                  <a:pt x="1" y="4"/>
                  <a:pt x="1" y="4"/>
                </a:cubicBezTo>
                <a:cubicBezTo>
                  <a:pt x="1" y="4"/>
                  <a:pt x="1" y="4"/>
                  <a:pt x="1" y="4"/>
                </a:cubicBezTo>
                <a:close/>
                <a:moveTo>
                  <a:pt x="18" y="2"/>
                </a:moveTo>
                <a:cubicBezTo>
                  <a:pt x="17" y="1"/>
                  <a:pt x="15" y="1"/>
                  <a:pt x="14" y="1"/>
                </a:cubicBezTo>
                <a:cubicBezTo>
                  <a:pt x="10" y="0"/>
                  <a:pt x="7" y="0"/>
                  <a:pt x="4" y="0"/>
                </a:cubicBezTo>
                <a:cubicBezTo>
                  <a:pt x="2" y="1"/>
                  <a:pt x="1" y="1"/>
                  <a:pt x="0" y="2"/>
                </a:cubicBezTo>
                <a:cubicBezTo>
                  <a:pt x="1" y="3"/>
                  <a:pt x="1" y="3"/>
                  <a:pt x="1" y="3"/>
                </a:cubicBezTo>
                <a:cubicBezTo>
                  <a:pt x="1" y="2"/>
                  <a:pt x="2" y="2"/>
                  <a:pt x="5" y="1"/>
                </a:cubicBezTo>
                <a:cubicBezTo>
                  <a:pt x="7" y="1"/>
                  <a:pt x="10" y="1"/>
                  <a:pt x="13" y="1"/>
                </a:cubicBezTo>
                <a:cubicBezTo>
                  <a:pt x="15" y="2"/>
                  <a:pt x="16" y="2"/>
                  <a:pt x="18" y="2"/>
                </a:cubicBezTo>
                <a:cubicBezTo>
                  <a:pt x="22" y="4"/>
                  <a:pt x="25" y="6"/>
                  <a:pt x="25" y="7"/>
                </a:cubicBezTo>
                <a:cubicBezTo>
                  <a:pt x="25" y="7"/>
                  <a:pt x="25" y="7"/>
                  <a:pt x="25" y="7"/>
                </a:cubicBezTo>
                <a:cubicBezTo>
                  <a:pt x="25" y="5"/>
                  <a:pt x="23" y="3"/>
                  <a:pt x="18" y="2"/>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8" name="Freeform 189"/>
          <p:cNvSpPr/>
          <p:nvPr/>
        </p:nvSpPr>
        <p:spPr bwMode="auto">
          <a:xfrm>
            <a:off x="9461173" y="5519466"/>
            <a:ext cx="482889" cy="204299"/>
          </a:xfrm>
          <a:custGeom>
            <a:avLst/>
            <a:gdLst>
              <a:gd name="T0" fmla="*/ 0 w 24"/>
              <a:gd name="T1" fmla="*/ 6 h 10"/>
              <a:gd name="T2" fmla="*/ 13 w 24"/>
              <a:gd name="T3" fmla="*/ 3 h 10"/>
              <a:gd name="T4" fmla="*/ 23 w 24"/>
              <a:gd name="T5" fmla="*/ 10 h 10"/>
              <a:gd name="T6" fmla="*/ 23 w 24"/>
              <a:gd name="T7" fmla="*/ 10 h 10"/>
              <a:gd name="T8" fmla="*/ 24 w 24"/>
              <a:gd name="T9" fmla="*/ 9 h 10"/>
              <a:gd name="T10" fmla="*/ 13 w 24"/>
              <a:gd name="T11" fmla="*/ 1 h 10"/>
              <a:gd name="T12" fmla="*/ 0 w 24"/>
              <a:gd name="T13" fmla="*/ 5 h 10"/>
              <a:gd name="T14" fmla="*/ 0 w 24"/>
              <a:gd name="T15" fmla="*/ 6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0">
                <a:moveTo>
                  <a:pt x="0" y="6"/>
                </a:moveTo>
                <a:cubicBezTo>
                  <a:pt x="1" y="3"/>
                  <a:pt x="6" y="1"/>
                  <a:pt x="13" y="3"/>
                </a:cubicBezTo>
                <a:cubicBezTo>
                  <a:pt x="19" y="4"/>
                  <a:pt x="24" y="7"/>
                  <a:pt x="23" y="10"/>
                </a:cubicBezTo>
                <a:cubicBezTo>
                  <a:pt x="23" y="10"/>
                  <a:pt x="23" y="10"/>
                  <a:pt x="23" y="10"/>
                </a:cubicBezTo>
                <a:cubicBezTo>
                  <a:pt x="24" y="10"/>
                  <a:pt x="24" y="9"/>
                  <a:pt x="24" y="9"/>
                </a:cubicBezTo>
                <a:cubicBezTo>
                  <a:pt x="24" y="6"/>
                  <a:pt x="20" y="3"/>
                  <a:pt x="13" y="1"/>
                </a:cubicBezTo>
                <a:cubicBezTo>
                  <a:pt x="6" y="0"/>
                  <a:pt x="1" y="2"/>
                  <a:pt x="0" y="5"/>
                </a:cubicBezTo>
                <a:cubicBezTo>
                  <a:pt x="0" y="5"/>
                  <a:pt x="0" y="6"/>
                  <a:pt x="0" y="6"/>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9" name="Freeform 190"/>
          <p:cNvSpPr>
            <a:spLocks noEditPoints="1"/>
          </p:cNvSpPr>
          <p:nvPr/>
        </p:nvSpPr>
        <p:spPr bwMode="auto">
          <a:xfrm>
            <a:off x="9461173" y="5540224"/>
            <a:ext cx="502554" cy="183542"/>
          </a:xfrm>
          <a:custGeom>
            <a:avLst/>
            <a:gdLst>
              <a:gd name="T0" fmla="*/ 0 w 25"/>
              <a:gd name="T1" fmla="*/ 5 h 9"/>
              <a:gd name="T2" fmla="*/ 0 w 25"/>
              <a:gd name="T3" fmla="*/ 5 h 9"/>
              <a:gd name="T4" fmla="*/ 0 w 25"/>
              <a:gd name="T5" fmla="*/ 4 h 9"/>
              <a:gd name="T6" fmla="*/ 4 w 25"/>
              <a:gd name="T7" fmla="*/ 0 h 9"/>
              <a:gd name="T8" fmla="*/ 13 w 25"/>
              <a:gd name="T9" fmla="*/ 0 h 9"/>
              <a:gd name="T10" fmla="*/ 16 w 25"/>
              <a:gd name="T11" fmla="*/ 1 h 9"/>
              <a:gd name="T12" fmla="*/ 24 w 25"/>
              <a:gd name="T13" fmla="*/ 8 h 9"/>
              <a:gd name="T14" fmla="*/ 23 w 25"/>
              <a:gd name="T15" fmla="*/ 9 h 9"/>
              <a:gd name="T16" fmla="*/ 23 w 25"/>
              <a:gd name="T17" fmla="*/ 9 h 9"/>
              <a:gd name="T18" fmla="*/ 23 w 25"/>
              <a:gd name="T19" fmla="*/ 9 h 9"/>
              <a:gd name="T20" fmla="*/ 23 w 25"/>
              <a:gd name="T21" fmla="*/ 9 h 9"/>
              <a:gd name="T22" fmla="*/ 16 w 25"/>
              <a:gd name="T23" fmla="*/ 3 h 9"/>
              <a:gd name="T24" fmla="*/ 13 w 25"/>
              <a:gd name="T25" fmla="*/ 2 h 9"/>
              <a:gd name="T26" fmla="*/ 0 w 25"/>
              <a:gd name="T27" fmla="*/ 5 h 9"/>
              <a:gd name="T28" fmla="*/ 0 w 25"/>
              <a:gd name="T29" fmla="*/ 5 h 9"/>
              <a:gd name="T30" fmla="*/ 0 w 25"/>
              <a:gd name="T31" fmla="*/ 5 h 9"/>
              <a:gd name="T32" fmla="*/ 16 w 25"/>
              <a:gd name="T33" fmla="*/ 1 h 9"/>
              <a:gd name="T34" fmla="*/ 13 w 25"/>
              <a:gd name="T35" fmla="*/ 1 h 9"/>
              <a:gd name="T36" fmla="*/ 4 w 25"/>
              <a:gd name="T37" fmla="*/ 1 h 9"/>
              <a:gd name="T38" fmla="*/ 0 w 25"/>
              <a:gd name="T39" fmla="*/ 4 h 9"/>
              <a:gd name="T40" fmla="*/ 0 w 25"/>
              <a:gd name="T41" fmla="*/ 4 h 9"/>
              <a:gd name="T42" fmla="*/ 13 w 25"/>
              <a:gd name="T43" fmla="*/ 1 h 9"/>
              <a:gd name="T44" fmla="*/ 16 w 25"/>
              <a:gd name="T45" fmla="*/ 2 h 9"/>
              <a:gd name="T46" fmla="*/ 24 w 25"/>
              <a:gd name="T47" fmla="*/ 8 h 9"/>
              <a:gd name="T48" fmla="*/ 24 w 25"/>
              <a:gd name="T49" fmla="*/ 8 h 9"/>
              <a:gd name="T50" fmla="*/ 16 w 25"/>
              <a:gd name="T51"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 h="9">
                <a:moveTo>
                  <a:pt x="0" y="5"/>
                </a:moveTo>
                <a:cubicBezTo>
                  <a:pt x="0" y="5"/>
                  <a:pt x="0" y="5"/>
                  <a:pt x="0" y="5"/>
                </a:cubicBezTo>
                <a:cubicBezTo>
                  <a:pt x="0" y="5"/>
                  <a:pt x="0" y="4"/>
                  <a:pt x="0" y="4"/>
                </a:cubicBezTo>
                <a:cubicBezTo>
                  <a:pt x="0" y="2"/>
                  <a:pt x="2" y="1"/>
                  <a:pt x="4" y="0"/>
                </a:cubicBezTo>
                <a:cubicBezTo>
                  <a:pt x="7" y="0"/>
                  <a:pt x="10" y="0"/>
                  <a:pt x="13" y="0"/>
                </a:cubicBezTo>
                <a:cubicBezTo>
                  <a:pt x="14" y="1"/>
                  <a:pt x="15" y="1"/>
                  <a:pt x="16" y="1"/>
                </a:cubicBezTo>
                <a:cubicBezTo>
                  <a:pt x="21" y="3"/>
                  <a:pt x="25" y="6"/>
                  <a:pt x="24" y="8"/>
                </a:cubicBezTo>
                <a:cubicBezTo>
                  <a:pt x="24" y="8"/>
                  <a:pt x="24" y="9"/>
                  <a:pt x="23" y="9"/>
                </a:cubicBezTo>
                <a:cubicBezTo>
                  <a:pt x="23" y="9"/>
                  <a:pt x="23" y="9"/>
                  <a:pt x="23" y="9"/>
                </a:cubicBezTo>
                <a:cubicBezTo>
                  <a:pt x="23" y="9"/>
                  <a:pt x="23" y="9"/>
                  <a:pt x="23" y="9"/>
                </a:cubicBezTo>
                <a:cubicBezTo>
                  <a:pt x="23" y="9"/>
                  <a:pt x="23" y="9"/>
                  <a:pt x="23" y="9"/>
                </a:cubicBezTo>
                <a:cubicBezTo>
                  <a:pt x="24" y="7"/>
                  <a:pt x="21" y="4"/>
                  <a:pt x="16" y="3"/>
                </a:cubicBezTo>
                <a:cubicBezTo>
                  <a:pt x="15" y="2"/>
                  <a:pt x="14" y="2"/>
                  <a:pt x="13" y="2"/>
                </a:cubicBezTo>
                <a:cubicBezTo>
                  <a:pt x="6" y="1"/>
                  <a:pt x="1" y="2"/>
                  <a:pt x="0" y="5"/>
                </a:cubicBezTo>
                <a:cubicBezTo>
                  <a:pt x="0" y="5"/>
                  <a:pt x="0" y="5"/>
                  <a:pt x="0" y="5"/>
                </a:cubicBezTo>
                <a:cubicBezTo>
                  <a:pt x="0" y="5"/>
                  <a:pt x="0" y="5"/>
                  <a:pt x="0" y="5"/>
                </a:cubicBezTo>
                <a:close/>
                <a:moveTo>
                  <a:pt x="16" y="1"/>
                </a:moveTo>
                <a:cubicBezTo>
                  <a:pt x="15" y="1"/>
                  <a:pt x="14" y="1"/>
                  <a:pt x="13" y="1"/>
                </a:cubicBezTo>
                <a:cubicBezTo>
                  <a:pt x="10" y="0"/>
                  <a:pt x="7" y="0"/>
                  <a:pt x="4" y="1"/>
                </a:cubicBezTo>
                <a:cubicBezTo>
                  <a:pt x="2" y="1"/>
                  <a:pt x="0" y="2"/>
                  <a:pt x="0" y="4"/>
                </a:cubicBezTo>
                <a:cubicBezTo>
                  <a:pt x="0" y="4"/>
                  <a:pt x="0" y="4"/>
                  <a:pt x="0" y="4"/>
                </a:cubicBezTo>
                <a:cubicBezTo>
                  <a:pt x="1" y="2"/>
                  <a:pt x="7" y="0"/>
                  <a:pt x="13" y="1"/>
                </a:cubicBezTo>
                <a:cubicBezTo>
                  <a:pt x="14" y="2"/>
                  <a:pt x="15" y="2"/>
                  <a:pt x="16" y="2"/>
                </a:cubicBezTo>
                <a:cubicBezTo>
                  <a:pt x="21" y="4"/>
                  <a:pt x="24" y="6"/>
                  <a:pt x="24" y="8"/>
                </a:cubicBezTo>
                <a:cubicBezTo>
                  <a:pt x="24" y="8"/>
                  <a:pt x="24" y="8"/>
                  <a:pt x="24" y="8"/>
                </a:cubicBezTo>
                <a:cubicBezTo>
                  <a:pt x="24" y="6"/>
                  <a:pt x="21" y="3"/>
                  <a:pt x="16" y="1"/>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0" name="Freeform 191"/>
          <p:cNvSpPr/>
          <p:nvPr/>
        </p:nvSpPr>
        <p:spPr bwMode="auto">
          <a:xfrm>
            <a:off x="9561684" y="5010357"/>
            <a:ext cx="462131" cy="264387"/>
          </a:xfrm>
          <a:custGeom>
            <a:avLst/>
            <a:gdLst>
              <a:gd name="T0" fmla="*/ 1 w 23"/>
              <a:gd name="T1" fmla="*/ 8 h 13"/>
              <a:gd name="T2" fmla="*/ 12 w 23"/>
              <a:gd name="T3" fmla="*/ 2 h 13"/>
              <a:gd name="T4" fmla="*/ 21 w 23"/>
              <a:gd name="T5" fmla="*/ 11 h 13"/>
              <a:gd name="T6" fmla="*/ 21 w 23"/>
              <a:gd name="T7" fmla="*/ 13 h 13"/>
              <a:gd name="T8" fmla="*/ 22 w 23"/>
              <a:gd name="T9" fmla="*/ 10 h 13"/>
              <a:gd name="T10" fmla="*/ 13 w 23"/>
              <a:gd name="T11" fmla="*/ 1 h 13"/>
              <a:gd name="T12" fmla="*/ 1 w 23"/>
              <a:gd name="T13" fmla="*/ 7 h 13"/>
              <a:gd name="T14" fmla="*/ 1 w 23"/>
              <a:gd name="T15" fmla="*/ 9 h 13"/>
              <a:gd name="T16" fmla="*/ 1 w 23"/>
              <a:gd name="T17"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3">
                <a:moveTo>
                  <a:pt x="1" y="8"/>
                </a:moveTo>
                <a:cubicBezTo>
                  <a:pt x="2" y="4"/>
                  <a:pt x="7" y="1"/>
                  <a:pt x="12" y="2"/>
                </a:cubicBezTo>
                <a:cubicBezTo>
                  <a:pt x="18" y="3"/>
                  <a:pt x="22" y="7"/>
                  <a:pt x="21" y="11"/>
                </a:cubicBezTo>
                <a:cubicBezTo>
                  <a:pt x="21" y="12"/>
                  <a:pt x="21" y="12"/>
                  <a:pt x="21" y="13"/>
                </a:cubicBezTo>
                <a:cubicBezTo>
                  <a:pt x="21" y="12"/>
                  <a:pt x="22" y="11"/>
                  <a:pt x="22" y="10"/>
                </a:cubicBezTo>
                <a:cubicBezTo>
                  <a:pt x="23" y="6"/>
                  <a:pt x="19" y="2"/>
                  <a:pt x="13" y="1"/>
                </a:cubicBezTo>
                <a:cubicBezTo>
                  <a:pt x="7" y="0"/>
                  <a:pt x="1" y="3"/>
                  <a:pt x="1" y="7"/>
                </a:cubicBezTo>
                <a:cubicBezTo>
                  <a:pt x="0" y="8"/>
                  <a:pt x="0" y="9"/>
                  <a:pt x="1" y="9"/>
                </a:cubicBezTo>
                <a:cubicBezTo>
                  <a:pt x="1" y="9"/>
                  <a:pt x="1" y="8"/>
                  <a:pt x="1" y="8"/>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1" name="Freeform 192"/>
          <p:cNvSpPr>
            <a:spLocks noEditPoints="1"/>
          </p:cNvSpPr>
          <p:nvPr/>
        </p:nvSpPr>
        <p:spPr bwMode="auto">
          <a:xfrm>
            <a:off x="9561684" y="5010357"/>
            <a:ext cx="462131" cy="264387"/>
          </a:xfrm>
          <a:custGeom>
            <a:avLst/>
            <a:gdLst>
              <a:gd name="T0" fmla="*/ 1 w 23"/>
              <a:gd name="T1" fmla="*/ 10 h 13"/>
              <a:gd name="T2" fmla="*/ 1 w 23"/>
              <a:gd name="T3" fmla="*/ 9 h 13"/>
              <a:gd name="T4" fmla="*/ 0 w 23"/>
              <a:gd name="T5" fmla="*/ 7 h 13"/>
              <a:gd name="T6" fmla="*/ 13 w 23"/>
              <a:gd name="T7" fmla="*/ 1 h 13"/>
              <a:gd name="T8" fmla="*/ 15 w 23"/>
              <a:gd name="T9" fmla="*/ 1 h 13"/>
              <a:gd name="T10" fmla="*/ 22 w 23"/>
              <a:gd name="T11" fmla="*/ 10 h 13"/>
              <a:gd name="T12" fmla="*/ 21 w 23"/>
              <a:gd name="T13" fmla="*/ 13 h 13"/>
              <a:gd name="T14" fmla="*/ 21 w 23"/>
              <a:gd name="T15" fmla="*/ 13 h 13"/>
              <a:gd name="T16" fmla="*/ 21 w 23"/>
              <a:gd name="T17" fmla="*/ 13 h 13"/>
              <a:gd name="T18" fmla="*/ 21 w 23"/>
              <a:gd name="T19" fmla="*/ 11 h 13"/>
              <a:gd name="T20" fmla="*/ 14 w 23"/>
              <a:gd name="T21" fmla="*/ 2 h 13"/>
              <a:gd name="T22" fmla="*/ 12 w 23"/>
              <a:gd name="T23" fmla="*/ 2 h 13"/>
              <a:gd name="T24" fmla="*/ 1 w 23"/>
              <a:gd name="T25" fmla="*/ 8 h 13"/>
              <a:gd name="T26" fmla="*/ 1 w 23"/>
              <a:gd name="T27" fmla="*/ 9 h 13"/>
              <a:gd name="T28" fmla="*/ 1 w 23"/>
              <a:gd name="T29" fmla="*/ 10 h 13"/>
              <a:gd name="T30" fmla="*/ 15 w 23"/>
              <a:gd name="T31" fmla="*/ 2 h 13"/>
              <a:gd name="T32" fmla="*/ 13 w 23"/>
              <a:gd name="T33" fmla="*/ 1 h 13"/>
              <a:gd name="T34" fmla="*/ 1 w 23"/>
              <a:gd name="T35" fmla="*/ 7 h 13"/>
              <a:gd name="T36" fmla="*/ 1 w 23"/>
              <a:gd name="T37" fmla="*/ 8 h 13"/>
              <a:gd name="T38" fmla="*/ 12 w 23"/>
              <a:gd name="T39" fmla="*/ 2 h 13"/>
              <a:gd name="T40" fmla="*/ 14 w 23"/>
              <a:gd name="T41" fmla="*/ 2 h 13"/>
              <a:gd name="T42" fmla="*/ 21 w 23"/>
              <a:gd name="T43" fmla="*/ 11 h 13"/>
              <a:gd name="T44" fmla="*/ 22 w 23"/>
              <a:gd name="T45" fmla="*/ 10 h 13"/>
              <a:gd name="T46" fmla="*/ 15 w 23"/>
              <a:gd name="T47"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 h="13">
                <a:moveTo>
                  <a:pt x="1" y="10"/>
                </a:moveTo>
                <a:cubicBezTo>
                  <a:pt x="1" y="9"/>
                  <a:pt x="1" y="9"/>
                  <a:pt x="1" y="9"/>
                </a:cubicBezTo>
                <a:cubicBezTo>
                  <a:pt x="0" y="9"/>
                  <a:pt x="0" y="8"/>
                  <a:pt x="0" y="7"/>
                </a:cubicBezTo>
                <a:cubicBezTo>
                  <a:pt x="1" y="2"/>
                  <a:pt x="7" y="0"/>
                  <a:pt x="13" y="1"/>
                </a:cubicBezTo>
                <a:cubicBezTo>
                  <a:pt x="13" y="1"/>
                  <a:pt x="14" y="1"/>
                  <a:pt x="15" y="1"/>
                </a:cubicBezTo>
                <a:cubicBezTo>
                  <a:pt x="20" y="3"/>
                  <a:pt x="23" y="7"/>
                  <a:pt x="22" y="10"/>
                </a:cubicBezTo>
                <a:cubicBezTo>
                  <a:pt x="22" y="11"/>
                  <a:pt x="21" y="12"/>
                  <a:pt x="21" y="13"/>
                </a:cubicBezTo>
                <a:cubicBezTo>
                  <a:pt x="21" y="13"/>
                  <a:pt x="21" y="13"/>
                  <a:pt x="21" y="13"/>
                </a:cubicBezTo>
                <a:cubicBezTo>
                  <a:pt x="21" y="13"/>
                  <a:pt x="21" y="13"/>
                  <a:pt x="21" y="13"/>
                </a:cubicBezTo>
                <a:cubicBezTo>
                  <a:pt x="21" y="12"/>
                  <a:pt x="21" y="12"/>
                  <a:pt x="21" y="11"/>
                </a:cubicBezTo>
                <a:cubicBezTo>
                  <a:pt x="22" y="8"/>
                  <a:pt x="19" y="4"/>
                  <a:pt x="14" y="2"/>
                </a:cubicBezTo>
                <a:cubicBezTo>
                  <a:pt x="14" y="2"/>
                  <a:pt x="13" y="2"/>
                  <a:pt x="12" y="2"/>
                </a:cubicBezTo>
                <a:cubicBezTo>
                  <a:pt x="7" y="1"/>
                  <a:pt x="2" y="4"/>
                  <a:pt x="1" y="8"/>
                </a:cubicBezTo>
                <a:cubicBezTo>
                  <a:pt x="1" y="8"/>
                  <a:pt x="1" y="9"/>
                  <a:pt x="1" y="9"/>
                </a:cubicBezTo>
                <a:cubicBezTo>
                  <a:pt x="1" y="10"/>
                  <a:pt x="1" y="10"/>
                  <a:pt x="1" y="10"/>
                </a:cubicBezTo>
                <a:close/>
                <a:moveTo>
                  <a:pt x="15" y="2"/>
                </a:moveTo>
                <a:cubicBezTo>
                  <a:pt x="14" y="1"/>
                  <a:pt x="13" y="1"/>
                  <a:pt x="13" y="1"/>
                </a:cubicBezTo>
                <a:cubicBezTo>
                  <a:pt x="7" y="0"/>
                  <a:pt x="1" y="3"/>
                  <a:pt x="1" y="7"/>
                </a:cubicBezTo>
                <a:cubicBezTo>
                  <a:pt x="1" y="7"/>
                  <a:pt x="1" y="7"/>
                  <a:pt x="1" y="8"/>
                </a:cubicBezTo>
                <a:cubicBezTo>
                  <a:pt x="1" y="3"/>
                  <a:pt x="7" y="1"/>
                  <a:pt x="12" y="2"/>
                </a:cubicBezTo>
                <a:cubicBezTo>
                  <a:pt x="13" y="2"/>
                  <a:pt x="14" y="2"/>
                  <a:pt x="14" y="2"/>
                </a:cubicBezTo>
                <a:cubicBezTo>
                  <a:pt x="19" y="4"/>
                  <a:pt x="22" y="8"/>
                  <a:pt x="21" y="11"/>
                </a:cubicBezTo>
                <a:cubicBezTo>
                  <a:pt x="22" y="10"/>
                  <a:pt x="22" y="10"/>
                  <a:pt x="22" y="10"/>
                </a:cubicBezTo>
                <a:cubicBezTo>
                  <a:pt x="22" y="7"/>
                  <a:pt x="19" y="3"/>
                  <a:pt x="15" y="2"/>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2" name="Freeform 193"/>
          <p:cNvSpPr/>
          <p:nvPr/>
        </p:nvSpPr>
        <p:spPr bwMode="auto">
          <a:xfrm>
            <a:off x="9542019" y="5132718"/>
            <a:ext cx="462131" cy="244722"/>
          </a:xfrm>
          <a:custGeom>
            <a:avLst/>
            <a:gdLst>
              <a:gd name="T0" fmla="*/ 1 w 23"/>
              <a:gd name="T1" fmla="*/ 7 h 12"/>
              <a:gd name="T2" fmla="*/ 12 w 23"/>
              <a:gd name="T3" fmla="*/ 2 h 12"/>
              <a:gd name="T4" fmla="*/ 22 w 23"/>
              <a:gd name="T5" fmla="*/ 11 h 12"/>
              <a:gd name="T6" fmla="*/ 21 w 23"/>
              <a:gd name="T7" fmla="*/ 12 h 12"/>
              <a:gd name="T8" fmla="*/ 22 w 23"/>
              <a:gd name="T9" fmla="*/ 10 h 12"/>
              <a:gd name="T10" fmla="*/ 12 w 23"/>
              <a:gd name="T11" fmla="*/ 1 h 12"/>
              <a:gd name="T12" fmla="*/ 0 w 23"/>
              <a:gd name="T13" fmla="*/ 6 h 12"/>
              <a:gd name="T14" fmla="*/ 1 w 23"/>
              <a:gd name="T15" fmla="*/ 9 h 12"/>
              <a:gd name="T16" fmla="*/ 1 w 23"/>
              <a:gd name="T17"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2">
                <a:moveTo>
                  <a:pt x="1" y="7"/>
                </a:moveTo>
                <a:cubicBezTo>
                  <a:pt x="1" y="3"/>
                  <a:pt x="6" y="1"/>
                  <a:pt x="12" y="2"/>
                </a:cubicBezTo>
                <a:cubicBezTo>
                  <a:pt x="18" y="3"/>
                  <a:pt x="22" y="7"/>
                  <a:pt x="22" y="11"/>
                </a:cubicBezTo>
                <a:cubicBezTo>
                  <a:pt x="21" y="11"/>
                  <a:pt x="21" y="12"/>
                  <a:pt x="21" y="12"/>
                </a:cubicBezTo>
                <a:cubicBezTo>
                  <a:pt x="22" y="12"/>
                  <a:pt x="22" y="11"/>
                  <a:pt x="22" y="10"/>
                </a:cubicBezTo>
                <a:cubicBezTo>
                  <a:pt x="23" y="6"/>
                  <a:pt x="19" y="2"/>
                  <a:pt x="12" y="1"/>
                </a:cubicBezTo>
                <a:cubicBezTo>
                  <a:pt x="6" y="0"/>
                  <a:pt x="1" y="2"/>
                  <a:pt x="0" y="6"/>
                </a:cubicBezTo>
                <a:cubicBezTo>
                  <a:pt x="0" y="7"/>
                  <a:pt x="0" y="8"/>
                  <a:pt x="1" y="9"/>
                </a:cubicBezTo>
                <a:cubicBezTo>
                  <a:pt x="1" y="8"/>
                  <a:pt x="0" y="8"/>
                  <a:pt x="1" y="7"/>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3" name="Freeform 194"/>
          <p:cNvSpPr>
            <a:spLocks noEditPoints="1"/>
          </p:cNvSpPr>
          <p:nvPr/>
        </p:nvSpPr>
        <p:spPr bwMode="auto">
          <a:xfrm>
            <a:off x="9542019" y="5132718"/>
            <a:ext cx="462131" cy="244722"/>
          </a:xfrm>
          <a:custGeom>
            <a:avLst/>
            <a:gdLst>
              <a:gd name="T0" fmla="*/ 1 w 23"/>
              <a:gd name="T1" fmla="*/ 9 h 12"/>
              <a:gd name="T2" fmla="*/ 0 w 23"/>
              <a:gd name="T3" fmla="*/ 9 h 12"/>
              <a:gd name="T4" fmla="*/ 0 w 23"/>
              <a:gd name="T5" fmla="*/ 6 h 12"/>
              <a:gd name="T6" fmla="*/ 12 w 23"/>
              <a:gd name="T7" fmla="*/ 1 h 12"/>
              <a:gd name="T8" fmla="*/ 15 w 23"/>
              <a:gd name="T9" fmla="*/ 1 h 12"/>
              <a:gd name="T10" fmla="*/ 22 w 23"/>
              <a:gd name="T11" fmla="*/ 10 h 12"/>
              <a:gd name="T12" fmla="*/ 21 w 23"/>
              <a:gd name="T13" fmla="*/ 12 h 12"/>
              <a:gd name="T14" fmla="*/ 21 w 23"/>
              <a:gd name="T15" fmla="*/ 12 h 12"/>
              <a:gd name="T16" fmla="*/ 21 w 23"/>
              <a:gd name="T17" fmla="*/ 12 h 12"/>
              <a:gd name="T18" fmla="*/ 21 w 23"/>
              <a:gd name="T19" fmla="*/ 11 h 12"/>
              <a:gd name="T20" fmla="*/ 14 w 23"/>
              <a:gd name="T21" fmla="*/ 3 h 12"/>
              <a:gd name="T22" fmla="*/ 12 w 23"/>
              <a:gd name="T23" fmla="*/ 2 h 12"/>
              <a:gd name="T24" fmla="*/ 1 w 23"/>
              <a:gd name="T25" fmla="*/ 7 h 12"/>
              <a:gd name="T26" fmla="*/ 1 w 23"/>
              <a:gd name="T27" fmla="*/ 9 h 12"/>
              <a:gd name="T28" fmla="*/ 1 w 23"/>
              <a:gd name="T29" fmla="*/ 9 h 12"/>
              <a:gd name="T30" fmla="*/ 15 w 23"/>
              <a:gd name="T31" fmla="*/ 2 h 12"/>
              <a:gd name="T32" fmla="*/ 12 w 23"/>
              <a:gd name="T33" fmla="*/ 1 h 12"/>
              <a:gd name="T34" fmla="*/ 0 w 23"/>
              <a:gd name="T35" fmla="*/ 6 h 12"/>
              <a:gd name="T36" fmla="*/ 0 w 23"/>
              <a:gd name="T37" fmla="*/ 7 h 12"/>
              <a:gd name="T38" fmla="*/ 0 w 23"/>
              <a:gd name="T39" fmla="*/ 7 h 12"/>
              <a:gd name="T40" fmla="*/ 12 w 23"/>
              <a:gd name="T41" fmla="*/ 2 h 12"/>
              <a:gd name="T42" fmla="*/ 14 w 23"/>
              <a:gd name="T43" fmla="*/ 2 h 12"/>
              <a:gd name="T44" fmla="*/ 22 w 23"/>
              <a:gd name="T45" fmla="*/ 11 h 12"/>
              <a:gd name="T46" fmla="*/ 22 w 23"/>
              <a:gd name="T47" fmla="*/ 11 h 12"/>
              <a:gd name="T48" fmla="*/ 22 w 23"/>
              <a:gd name="T49" fmla="*/ 10 h 12"/>
              <a:gd name="T50" fmla="*/ 15 w 23"/>
              <a:gd name="T51"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 h="12">
                <a:moveTo>
                  <a:pt x="1" y="9"/>
                </a:moveTo>
                <a:cubicBezTo>
                  <a:pt x="0" y="9"/>
                  <a:pt x="0" y="9"/>
                  <a:pt x="0" y="9"/>
                </a:cubicBezTo>
                <a:cubicBezTo>
                  <a:pt x="0" y="8"/>
                  <a:pt x="0" y="7"/>
                  <a:pt x="0" y="6"/>
                </a:cubicBezTo>
                <a:cubicBezTo>
                  <a:pt x="1" y="2"/>
                  <a:pt x="6" y="0"/>
                  <a:pt x="12" y="1"/>
                </a:cubicBezTo>
                <a:cubicBezTo>
                  <a:pt x="13" y="1"/>
                  <a:pt x="14" y="1"/>
                  <a:pt x="15" y="1"/>
                </a:cubicBezTo>
                <a:cubicBezTo>
                  <a:pt x="20" y="3"/>
                  <a:pt x="23" y="7"/>
                  <a:pt x="22" y="10"/>
                </a:cubicBezTo>
                <a:cubicBezTo>
                  <a:pt x="22" y="11"/>
                  <a:pt x="22" y="12"/>
                  <a:pt x="21" y="12"/>
                </a:cubicBezTo>
                <a:cubicBezTo>
                  <a:pt x="21" y="12"/>
                  <a:pt x="21" y="12"/>
                  <a:pt x="21" y="12"/>
                </a:cubicBezTo>
                <a:cubicBezTo>
                  <a:pt x="21" y="12"/>
                  <a:pt x="21" y="12"/>
                  <a:pt x="21" y="12"/>
                </a:cubicBezTo>
                <a:cubicBezTo>
                  <a:pt x="21" y="12"/>
                  <a:pt x="21" y="11"/>
                  <a:pt x="21" y="11"/>
                </a:cubicBezTo>
                <a:cubicBezTo>
                  <a:pt x="22" y="7"/>
                  <a:pt x="19" y="4"/>
                  <a:pt x="14" y="3"/>
                </a:cubicBezTo>
                <a:cubicBezTo>
                  <a:pt x="14" y="2"/>
                  <a:pt x="13" y="2"/>
                  <a:pt x="12" y="2"/>
                </a:cubicBezTo>
                <a:cubicBezTo>
                  <a:pt x="7" y="1"/>
                  <a:pt x="1" y="3"/>
                  <a:pt x="1" y="7"/>
                </a:cubicBezTo>
                <a:cubicBezTo>
                  <a:pt x="1" y="8"/>
                  <a:pt x="1" y="8"/>
                  <a:pt x="1" y="9"/>
                </a:cubicBezTo>
                <a:cubicBezTo>
                  <a:pt x="1" y="9"/>
                  <a:pt x="1" y="9"/>
                  <a:pt x="1" y="9"/>
                </a:cubicBezTo>
                <a:close/>
                <a:moveTo>
                  <a:pt x="15" y="2"/>
                </a:moveTo>
                <a:cubicBezTo>
                  <a:pt x="14" y="2"/>
                  <a:pt x="13" y="1"/>
                  <a:pt x="12" y="1"/>
                </a:cubicBezTo>
                <a:cubicBezTo>
                  <a:pt x="6" y="0"/>
                  <a:pt x="1" y="2"/>
                  <a:pt x="0" y="6"/>
                </a:cubicBezTo>
                <a:cubicBezTo>
                  <a:pt x="0" y="7"/>
                  <a:pt x="0" y="7"/>
                  <a:pt x="0" y="7"/>
                </a:cubicBezTo>
                <a:cubicBezTo>
                  <a:pt x="0" y="7"/>
                  <a:pt x="0" y="7"/>
                  <a:pt x="0" y="7"/>
                </a:cubicBezTo>
                <a:cubicBezTo>
                  <a:pt x="1" y="3"/>
                  <a:pt x="6" y="1"/>
                  <a:pt x="12" y="2"/>
                </a:cubicBezTo>
                <a:cubicBezTo>
                  <a:pt x="13" y="2"/>
                  <a:pt x="14" y="2"/>
                  <a:pt x="14" y="2"/>
                </a:cubicBezTo>
                <a:cubicBezTo>
                  <a:pt x="19" y="4"/>
                  <a:pt x="22" y="7"/>
                  <a:pt x="22" y="11"/>
                </a:cubicBezTo>
                <a:cubicBezTo>
                  <a:pt x="22" y="11"/>
                  <a:pt x="22" y="11"/>
                  <a:pt x="22" y="11"/>
                </a:cubicBezTo>
                <a:cubicBezTo>
                  <a:pt x="22" y="10"/>
                  <a:pt x="22" y="10"/>
                  <a:pt x="22" y="10"/>
                </a:cubicBezTo>
                <a:cubicBezTo>
                  <a:pt x="23" y="7"/>
                  <a:pt x="20" y="3"/>
                  <a:pt x="15" y="2"/>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4" name="Freeform 195"/>
          <p:cNvSpPr/>
          <p:nvPr/>
        </p:nvSpPr>
        <p:spPr bwMode="auto">
          <a:xfrm>
            <a:off x="9521261" y="5234321"/>
            <a:ext cx="462131" cy="244722"/>
          </a:xfrm>
          <a:custGeom>
            <a:avLst/>
            <a:gdLst>
              <a:gd name="T0" fmla="*/ 0 w 23"/>
              <a:gd name="T1" fmla="*/ 7 h 12"/>
              <a:gd name="T2" fmla="*/ 12 w 23"/>
              <a:gd name="T3" fmla="*/ 2 h 12"/>
              <a:gd name="T4" fmla="*/ 22 w 23"/>
              <a:gd name="T5" fmla="*/ 10 h 12"/>
              <a:gd name="T6" fmla="*/ 21 w 23"/>
              <a:gd name="T7" fmla="*/ 12 h 12"/>
              <a:gd name="T8" fmla="*/ 23 w 23"/>
              <a:gd name="T9" fmla="*/ 10 h 12"/>
              <a:gd name="T10" fmla="*/ 12 w 23"/>
              <a:gd name="T11" fmla="*/ 2 h 12"/>
              <a:gd name="T12" fmla="*/ 0 w 23"/>
              <a:gd name="T13" fmla="*/ 6 h 12"/>
              <a:gd name="T14" fmla="*/ 0 w 23"/>
              <a:gd name="T15" fmla="*/ 8 h 12"/>
              <a:gd name="T16" fmla="*/ 0 w 23"/>
              <a:gd name="T17"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2">
                <a:moveTo>
                  <a:pt x="0" y="7"/>
                </a:moveTo>
                <a:cubicBezTo>
                  <a:pt x="1" y="3"/>
                  <a:pt x="6" y="1"/>
                  <a:pt x="12" y="2"/>
                </a:cubicBezTo>
                <a:cubicBezTo>
                  <a:pt x="18" y="3"/>
                  <a:pt x="23" y="7"/>
                  <a:pt x="22" y="10"/>
                </a:cubicBezTo>
                <a:cubicBezTo>
                  <a:pt x="22" y="11"/>
                  <a:pt x="22" y="11"/>
                  <a:pt x="21" y="12"/>
                </a:cubicBezTo>
                <a:cubicBezTo>
                  <a:pt x="22" y="11"/>
                  <a:pt x="23" y="10"/>
                  <a:pt x="23" y="10"/>
                </a:cubicBezTo>
                <a:cubicBezTo>
                  <a:pt x="23" y="6"/>
                  <a:pt x="19" y="3"/>
                  <a:pt x="12" y="2"/>
                </a:cubicBezTo>
                <a:cubicBezTo>
                  <a:pt x="6" y="0"/>
                  <a:pt x="1" y="2"/>
                  <a:pt x="0" y="6"/>
                </a:cubicBezTo>
                <a:cubicBezTo>
                  <a:pt x="0" y="7"/>
                  <a:pt x="0" y="7"/>
                  <a:pt x="0" y="8"/>
                </a:cubicBezTo>
                <a:cubicBezTo>
                  <a:pt x="0" y="8"/>
                  <a:pt x="0" y="7"/>
                  <a:pt x="0" y="7"/>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5" name="Freeform 196"/>
          <p:cNvSpPr>
            <a:spLocks noEditPoints="1"/>
          </p:cNvSpPr>
          <p:nvPr/>
        </p:nvSpPr>
        <p:spPr bwMode="auto">
          <a:xfrm>
            <a:off x="9521261" y="5234321"/>
            <a:ext cx="462131" cy="244722"/>
          </a:xfrm>
          <a:custGeom>
            <a:avLst/>
            <a:gdLst>
              <a:gd name="T0" fmla="*/ 22 w 23"/>
              <a:gd name="T1" fmla="*/ 12 h 12"/>
              <a:gd name="T2" fmla="*/ 21 w 23"/>
              <a:gd name="T3" fmla="*/ 12 h 12"/>
              <a:gd name="T4" fmla="*/ 22 w 23"/>
              <a:gd name="T5" fmla="*/ 10 h 12"/>
              <a:gd name="T6" fmla="*/ 12 w 23"/>
              <a:gd name="T7" fmla="*/ 3 h 12"/>
              <a:gd name="T8" fmla="*/ 1 w 23"/>
              <a:gd name="T9" fmla="*/ 7 h 12"/>
              <a:gd name="T10" fmla="*/ 1 w 23"/>
              <a:gd name="T11" fmla="*/ 8 h 12"/>
              <a:gd name="T12" fmla="*/ 0 w 23"/>
              <a:gd name="T13" fmla="*/ 8 h 12"/>
              <a:gd name="T14" fmla="*/ 0 w 23"/>
              <a:gd name="T15" fmla="*/ 6 h 12"/>
              <a:gd name="T16" fmla="*/ 13 w 23"/>
              <a:gd name="T17" fmla="*/ 1 h 12"/>
              <a:gd name="T18" fmla="*/ 22 w 23"/>
              <a:gd name="T19" fmla="*/ 6 h 12"/>
              <a:gd name="T20" fmla="*/ 23 w 23"/>
              <a:gd name="T21" fmla="*/ 10 h 12"/>
              <a:gd name="T22" fmla="*/ 22 w 23"/>
              <a:gd name="T23" fmla="*/ 12 h 12"/>
              <a:gd name="T24" fmla="*/ 11 w 23"/>
              <a:gd name="T25" fmla="*/ 2 h 12"/>
              <a:gd name="T26" fmla="*/ 12 w 23"/>
              <a:gd name="T27" fmla="*/ 2 h 12"/>
              <a:gd name="T28" fmla="*/ 22 w 23"/>
              <a:gd name="T29" fmla="*/ 11 h 12"/>
              <a:gd name="T30" fmla="*/ 22 w 23"/>
              <a:gd name="T31" fmla="*/ 11 h 12"/>
              <a:gd name="T32" fmla="*/ 23 w 23"/>
              <a:gd name="T33" fmla="*/ 10 h 12"/>
              <a:gd name="T34" fmla="*/ 22 w 23"/>
              <a:gd name="T35" fmla="*/ 6 h 12"/>
              <a:gd name="T36" fmla="*/ 12 w 23"/>
              <a:gd name="T37" fmla="*/ 2 h 12"/>
              <a:gd name="T38" fmla="*/ 0 w 23"/>
              <a:gd name="T39" fmla="*/ 6 h 12"/>
              <a:gd name="T40" fmla="*/ 0 w 23"/>
              <a:gd name="T41" fmla="*/ 7 h 12"/>
              <a:gd name="T42" fmla="*/ 0 w 23"/>
              <a:gd name="T43" fmla="*/ 7 h 12"/>
              <a:gd name="T44" fmla="*/ 11 w 23"/>
              <a:gd name="T45"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 h="12">
                <a:moveTo>
                  <a:pt x="22" y="12"/>
                </a:moveTo>
                <a:cubicBezTo>
                  <a:pt x="21" y="12"/>
                  <a:pt x="21" y="12"/>
                  <a:pt x="21" y="12"/>
                </a:cubicBezTo>
                <a:cubicBezTo>
                  <a:pt x="22" y="11"/>
                  <a:pt x="22" y="11"/>
                  <a:pt x="22" y="10"/>
                </a:cubicBezTo>
                <a:cubicBezTo>
                  <a:pt x="22" y="7"/>
                  <a:pt x="18" y="4"/>
                  <a:pt x="12" y="3"/>
                </a:cubicBezTo>
                <a:cubicBezTo>
                  <a:pt x="6" y="2"/>
                  <a:pt x="1" y="4"/>
                  <a:pt x="1" y="7"/>
                </a:cubicBezTo>
                <a:cubicBezTo>
                  <a:pt x="0" y="7"/>
                  <a:pt x="1" y="8"/>
                  <a:pt x="1" y="8"/>
                </a:cubicBezTo>
                <a:cubicBezTo>
                  <a:pt x="0" y="8"/>
                  <a:pt x="0" y="8"/>
                  <a:pt x="0" y="8"/>
                </a:cubicBezTo>
                <a:cubicBezTo>
                  <a:pt x="0" y="7"/>
                  <a:pt x="0" y="7"/>
                  <a:pt x="0" y="6"/>
                </a:cubicBezTo>
                <a:cubicBezTo>
                  <a:pt x="0" y="2"/>
                  <a:pt x="6" y="0"/>
                  <a:pt x="13" y="1"/>
                </a:cubicBezTo>
                <a:cubicBezTo>
                  <a:pt x="17" y="2"/>
                  <a:pt x="20" y="4"/>
                  <a:pt x="22" y="6"/>
                </a:cubicBezTo>
                <a:cubicBezTo>
                  <a:pt x="23" y="7"/>
                  <a:pt x="23" y="9"/>
                  <a:pt x="23" y="10"/>
                </a:cubicBezTo>
                <a:cubicBezTo>
                  <a:pt x="23" y="11"/>
                  <a:pt x="22" y="11"/>
                  <a:pt x="22" y="12"/>
                </a:cubicBezTo>
                <a:close/>
                <a:moveTo>
                  <a:pt x="11" y="2"/>
                </a:moveTo>
                <a:cubicBezTo>
                  <a:pt x="11" y="2"/>
                  <a:pt x="12" y="2"/>
                  <a:pt x="12" y="2"/>
                </a:cubicBezTo>
                <a:cubicBezTo>
                  <a:pt x="18" y="3"/>
                  <a:pt x="23" y="7"/>
                  <a:pt x="22" y="11"/>
                </a:cubicBezTo>
                <a:cubicBezTo>
                  <a:pt x="22" y="11"/>
                  <a:pt x="22" y="11"/>
                  <a:pt x="22" y="11"/>
                </a:cubicBezTo>
                <a:cubicBezTo>
                  <a:pt x="22" y="10"/>
                  <a:pt x="22" y="10"/>
                  <a:pt x="23" y="10"/>
                </a:cubicBezTo>
                <a:cubicBezTo>
                  <a:pt x="23" y="9"/>
                  <a:pt x="22" y="7"/>
                  <a:pt x="22" y="6"/>
                </a:cubicBezTo>
                <a:cubicBezTo>
                  <a:pt x="20" y="4"/>
                  <a:pt x="17" y="2"/>
                  <a:pt x="12" y="2"/>
                </a:cubicBezTo>
                <a:cubicBezTo>
                  <a:pt x="6" y="1"/>
                  <a:pt x="1" y="3"/>
                  <a:pt x="0" y="6"/>
                </a:cubicBezTo>
                <a:cubicBezTo>
                  <a:pt x="0" y="6"/>
                  <a:pt x="0" y="7"/>
                  <a:pt x="0" y="7"/>
                </a:cubicBezTo>
                <a:cubicBezTo>
                  <a:pt x="0" y="7"/>
                  <a:pt x="0" y="7"/>
                  <a:pt x="0" y="7"/>
                </a:cubicBezTo>
                <a:cubicBezTo>
                  <a:pt x="1" y="4"/>
                  <a:pt x="5" y="2"/>
                  <a:pt x="11" y="2"/>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6" name="Freeform 197"/>
          <p:cNvSpPr/>
          <p:nvPr/>
        </p:nvSpPr>
        <p:spPr bwMode="auto">
          <a:xfrm>
            <a:off x="9501596" y="5377440"/>
            <a:ext cx="462131" cy="203207"/>
          </a:xfrm>
          <a:custGeom>
            <a:avLst/>
            <a:gdLst>
              <a:gd name="T0" fmla="*/ 0 w 23"/>
              <a:gd name="T1" fmla="*/ 6 h 10"/>
              <a:gd name="T2" fmla="*/ 12 w 23"/>
              <a:gd name="T3" fmla="*/ 2 h 10"/>
              <a:gd name="T4" fmla="*/ 22 w 23"/>
              <a:gd name="T5" fmla="*/ 10 h 10"/>
              <a:gd name="T6" fmla="*/ 22 w 23"/>
              <a:gd name="T7" fmla="*/ 10 h 10"/>
              <a:gd name="T8" fmla="*/ 23 w 23"/>
              <a:gd name="T9" fmla="*/ 9 h 10"/>
              <a:gd name="T10" fmla="*/ 12 w 23"/>
              <a:gd name="T11" fmla="*/ 1 h 10"/>
              <a:gd name="T12" fmla="*/ 0 w 23"/>
              <a:gd name="T13" fmla="*/ 5 h 10"/>
              <a:gd name="T14" fmla="*/ 0 w 23"/>
              <a:gd name="T15" fmla="*/ 7 h 10"/>
              <a:gd name="T16" fmla="*/ 0 w 23"/>
              <a:gd name="T17"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0">
                <a:moveTo>
                  <a:pt x="0" y="6"/>
                </a:moveTo>
                <a:cubicBezTo>
                  <a:pt x="0" y="3"/>
                  <a:pt x="6" y="1"/>
                  <a:pt x="12" y="2"/>
                </a:cubicBezTo>
                <a:cubicBezTo>
                  <a:pt x="18" y="3"/>
                  <a:pt x="23" y="7"/>
                  <a:pt x="22" y="10"/>
                </a:cubicBezTo>
                <a:cubicBezTo>
                  <a:pt x="22" y="10"/>
                  <a:pt x="22" y="10"/>
                  <a:pt x="22" y="10"/>
                </a:cubicBezTo>
                <a:cubicBezTo>
                  <a:pt x="22" y="10"/>
                  <a:pt x="23" y="10"/>
                  <a:pt x="23" y="9"/>
                </a:cubicBezTo>
                <a:cubicBezTo>
                  <a:pt x="23" y="6"/>
                  <a:pt x="19" y="2"/>
                  <a:pt x="12" y="1"/>
                </a:cubicBezTo>
                <a:cubicBezTo>
                  <a:pt x="6" y="0"/>
                  <a:pt x="0" y="2"/>
                  <a:pt x="0" y="5"/>
                </a:cubicBezTo>
                <a:cubicBezTo>
                  <a:pt x="0" y="6"/>
                  <a:pt x="0" y="6"/>
                  <a:pt x="0" y="7"/>
                </a:cubicBezTo>
                <a:lnTo>
                  <a:pt x="0" y="6"/>
                </a:ln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7" name="Freeform 198"/>
          <p:cNvSpPr>
            <a:spLocks noEditPoints="1"/>
          </p:cNvSpPr>
          <p:nvPr/>
        </p:nvSpPr>
        <p:spPr bwMode="auto">
          <a:xfrm>
            <a:off x="9481931" y="5397105"/>
            <a:ext cx="481797" cy="204299"/>
          </a:xfrm>
          <a:custGeom>
            <a:avLst/>
            <a:gdLst>
              <a:gd name="T0" fmla="*/ 1 w 24"/>
              <a:gd name="T1" fmla="*/ 6 h 10"/>
              <a:gd name="T2" fmla="*/ 1 w 24"/>
              <a:gd name="T3" fmla="*/ 6 h 10"/>
              <a:gd name="T4" fmla="*/ 0 w 24"/>
              <a:gd name="T5" fmla="*/ 4 h 10"/>
              <a:gd name="T6" fmla="*/ 5 w 24"/>
              <a:gd name="T7" fmla="*/ 0 h 10"/>
              <a:gd name="T8" fmla="*/ 13 w 24"/>
              <a:gd name="T9" fmla="*/ 0 h 10"/>
              <a:gd name="T10" fmla="*/ 16 w 24"/>
              <a:gd name="T11" fmla="*/ 1 h 10"/>
              <a:gd name="T12" fmla="*/ 24 w 24"/>
              <a:gd name="T13" fmla="*/ 8 h 10"/>
              <a:gd name="T14" fmla="*/ 23 w 24"/>
              <a:gd name="T15" fmla="*/ 10 h 10"/>
              <a:gd name="T16" fmla="*/ 23 w 24"/>
              <a:gd name="T17" fmla="*/ 10 h 10"/>
              <a:gd name="T18" fmla="*/ 23 w 24"/>
              <a:gd name="T19" fmla="*/ 9 h 10"/>
              <a:gd name="T20" fmla="*/ 23 w 24"/>
              <a:gd name="T21" fmla="*/ 9 h 10"/>
              <a:gd name="T22" fmla="*/ 16 w 24"/>
              <a:gd name="T23" fmla="*/ 2 h 10"/>
              <a:gd name="T24" fmla="*/ 13 w 24"/>
              <a:gd name="T25" fmla="*/ 1 h 10"/>
              <a:gd name="T26" fmla="*/ 5 w 24"/>
              <a:gd name="T27" fmla="*/ 2 h 10"/>
              <a:gd name="T28" fmla="*/ 1 w 24"/>
              <a:gd name="T29" fmla="*/ 5 h 10"/>
              <a:gd name="T30" fmla="*/ 1 w 24"/>
              <a:gd name="T31" fmla="*/ 6 h 10"/>
              <a:gd name="T32" fmla="*/ 1 w 24"/>
              <a:gd name="T33" fmla="*/ 6 h 10"/>
              <a:gd name="T34" fmla="*/ 16 w 24"/>
              <a:gd name="T35" fmla="*/ 1 h 10"/>
              <a:gd name="T36" fmla="*/ 13 w 24"/>
              <a:gd name="T37" fmla="*/ 0 h 10"/>
              <a:gd name="T38" fmla="*/ 5 w 24"/>
              <a:gd name="T39" fmla="*/ 1 h 10"/>
              <a:gd name="T40" fmla="*/ 1 w 24"/>
              <a:gd name="T41" fmla="*/ 4 h 10"/>
              <a:gd name="T42" fmla="*/ 1 w 24"/>
              <a:gd name="T43" fmla="*/ 5 h 10"/>
              <a:gd name="T44" fmla="*/ 5 w 24"/>
              <a:gd name="T45" fmla="*/ 1 h 10"/>
              <a:gd name="T46" fmla="*/ 13 w 24"/>
              <a:gd name="T47" fmla="*/ 1 h 10"/>
              <a:gd name="T48" fmla="*/ 16 w 24"/>
              <a:gd name="T49" fmla="*/ 2 h 10"/>
              <a:gd name="T50" fmla="*/ 23 w 24"/>
              <a:gd name="T51" fmla="*/ 9 h 10"/>
              <a:gd name="T52" fmla="*/ 24 w 24"/>
              <a:gd name="T53" fmla="*/ 8 h 10"/>
              <a:gd name="T54" fmla="*/ 16 w 24"/>
              <a:gd name="T55"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 h="10">
                <a:moveTo>
                  <a:pt x="1" y="6"/>
                </a:moveTo>
                <a:cubicBezTo>
                  <a:pt x="1" y="6"/>
                  <a:pt x="1" y="6"/>
                  <a:pt x="1" y="6"/>
                </a:cubicBezTo>
                <a:cubicBezTo>
                  <a:pt x="0" y="5"/>
                  <a:pt x="0" y="5"/>
                  <a:pt x="0" y="4"/>
                </a:cubicBezTo>
                <a:cubicBezTo>
                  <a:pt x="1" y="2"/>
                  <a:pt x="2" y="1"/>
                  <a:pt x="5" y="0"/>
                </a:cubicBezTo>
                <a:cubicBezTo>
                  <a:pt x="7" y="0"/>
                  <a:pt x="10" y="0"/>
                  <a:pt x="13" y="0"/>
                </a:cubicBezTo>
                <a:cubicBezTo>
                  <a:pt x="14" y="0"/>
                  <a:pt x="15" y="0"/>
                  <a:pt x="16" y="1"/>
                </a:cubicBezTo>
                <a:cubicBezTo>
                  <a:pt x="21" y="2"/>
                  <a:pt x="24" y="5"/>
                  <a:pt x="24" y="8"/>
                </a:cubicBezTo>
                <a:cubicBezTo>
                  <a:pt x="24" y="9"/>
                  <a:pt x="24" y="9"/>
                  <a:pt x="23" y="10"/>
                </a:cubicBezTo>
                <a:cubicBezTo>
                  <a:pt x="23" y="10"/>
                  <a:pt x="23" y="10"/>
                  <a:pt x="23" y="10"/>
                </a:cubicBezTo>
                <a:cubicBezTo>
                  <a:pt x="23" y="9"/>
                  <a:pt x="23" y="9"/>
                  <a:pt x="23" y="9"/>
                </a:cubicBezTo>
                <a:cubicBezTo>
                  <a:pt x="23" y="9"/>
                  <a:pt x="23" y="9"/>
                  <a:pt x="23" y="9"/>
                </a:cubicBezTo>
                <a:cubicBezTo>
                  <a:pt x="23" y="6"/>
                  <a:pt x="20" y="4"/>
                  <a:pt x="16" y="2"/>
                </a:cubicBezTo>
                <a:cubicBezTo>
                  <a:pt x="15" y="2"/>
                  <a:pt x="14" y="2"/>
                  <a:pt x="13" y="1"/>
                </a:cubicBezTo>
                <a:cubicBezTo>
                  <a:pt x="10" y="1"/>
                  <a:pt x="7" y="1"/>
                  <a:pt x="5" y="2"/>
                </a:cubicBezTo>
                <a:cubicBezTo>
                  <a:pt x="3" y="3"/>
                  <a:pt x="1" y="4"/>
                  <a:pt x="1" y="5"/>
                </a:cubicBezTo>
                <a:cubicBezTo>
                  <a:pt x="1" y="6"/>
                  <a:pt x="1" y="6"/>
                  <a:pt x="1" y="6"/>
                </a:cubicBezTo>
                <a:cubicBezTo>
                  <a:pt x="1" y="6"/>
                  <a:pt x="1" y="6"/>
                  <a:pt x="1" y="6"/>
                </a:cubicBezTo>
                <a:close/>
                <a:moveTo>
                  <a:pt x="16" y="1"/>
                </a:moveTo>
                <a:cubicBezTo>
                  <a:pt x="15" y="1"/>
                  <a:pt x="14" y="1"/>
                  <a:pt x="13" y="0"/>
                </a:cubicBezTo>
                <a:cubicBezTo>
                  <a:pt x="10" y="0"/>
                  <a:pt x="7" y="0"/>
                  <a:pt x="5" y="1"/>
                </a:cubicBezTo>
                <a:cubicBezTo>
                  <a:pt x="3" y="1"/>
                  <a:pt x="1" y="3"/>
                  <a:pt x="1" y="4"/>
                </a:cubicBezTo>
                <a:cubicBezTo>
                  <a:pt x="1" y="5"/>
                  <a:pt x="1" y="5"/>
                  <a:pt x="1" y="5"/>
                </a:cubicBezTo>
                <a:cubicBezTo>
                  <a:pt x="1" y="3"/>
                  <a:pt x="3" y="2"/>
                  <a:pt x="5" y="1"/>
                </a:cubicBezTo>
                <a:cubicBezTo>
                  <a:pt x="7" y="1"/>
                  <a:pt x="10" y="1"/>
                  <a:pt x="13" y="1"/>
                </a:cubicBezTo>
                <a:cubicBezTo>
                  <a:pt x="14" y="1"/>
                  <a:pt x="15" y="2"/>
                  <a:pt x="16" y="2"/>
                </a:cubicBezTo>
                <a:cubicBezTo>
                  <a:pt x="21" y="3"/>
                  <a:pt x="24" y="6"/>
                  <a:pt x="23" y="9"/>
                </a:cubicBezTo>
                <a:cubicBezTo>
                  <a:pt x="24" y="8"/>
                  <a:pt x="24" y="8"/>
                  <a:pt x="24" y="8"/>
                </a:cubicBezTo>
                <a:cubicBezTo>
                  <a:pt x="24" y="5"/>
                  <a:pt x="21" y="3"/>
                  <a:pt x="16" y="1"/>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8" name="Freeform 199"/>
          <p:cNvSpPr>
            <a:spLocks noEditPoints="1"/>
          </p:cNvSpPr>
          <p:nvPr/>
        </p:nvSpPr>
        <p:spPr bwMode="auto">
          <a:xfrm>
            <a:off x="5383929" y="4704454"/>
            <a:ext cx="703576" cy="1731627"/>
          </a:xfrm>
          <a:custGeom>
            <a:avLst/>
            <a:gdLst>
              <a:gd name="T0" fmla="*/ 34 w 35"/>
              <a:gd name="T1" fmla="*/ 35 h 85"/>
              <a:gd name="T2" fmla="*/ 27 w 35"/>
              <a:gd name="T3" fmla="*/ 35 h 85"/>
              <a:gd name="T4" fmla="*/ 22 w 35"/>
              <a:gd name="T5" fmla="*/ 30 h 85"/>
              <a:gd name="T6" fmla="*/ 20 w 35"/>
              <a:gd name="T7" fmla="*/ 25 h 85"/>
              <a:gd name="T8" fmla="*/ 20 w 35"/>
              <a:gd name="T9" fmla="*/ 23 h 85"/>
              <a:gd name="T10" fmla="*/ 20 w 35"/>
              <a:gd name="T11" fmla="*/ 21 h 85"/>
              <a:gd name="T12" fmla="*/ 19 w 35"/>
              <a:gd name="T13" fmla="*/ 20 h 85"/>
              <a:gd name="T14" fmla="*/ 17 w 35"/>
              <a:gd name="T15" fmla="*/ 19 h 85"/>
              <a:gd name="T16" fmla="*/ 15 w 35"/>
              <a:gd name="T17" fmla="*/ 19 h 85"/>
              <a:gd name="T18" fmla="*/ 13 w 35"/>
              <a:gd name="T19" fmla="*/ 20 h 85"/>
              <a:gd name="T20" fmla="*/ 9 w 35"/>
              <a:gd name="T21" fmla="*/ 20 h 85"/>
              <a:gd name="T22" fmla="*/ 6 w 35"/>
              <a:gd name="T23" fmla="*/ 11 h 85"/>
              <a:gd name="T24" fmla="*/ 5 w 35"/>
              <a:gd name="T25" fmla="*/ 7 h 85"/>
              <a:gd name="T26" fmla="*/ 6 w 35"/>
              <a:gd name="T27" fmla="*/ 5 h 85"/>
              <a:gd name="T28" fmla="*/ 4 w 35"/>
              <a:gd name="T29" fmla="*/ 4 h 85"/>
              <a:gd name="T30" fmla="*/ 4 w 35"/>
              <a:gd name="T31" fmla="*/ 1 h 85"/>
              <a:gd name="T32" fmla="*/ 2 w 35"/>
              <a:gd name="T33" fmla="*/ 1 h 85"/>
              <a:gd name="T34" fmla="*/ 2 w 35"/>
              <a:gd name="T35" fmla="*/ 5 h 85"/>
              <a:gd name="T36" fmla="*/ 0 w 35"/>
              <a:gd name="T37" fmla="*/ 7 h 85"/>
              <a:gd name="T38" fmla="*/ 2 w 35"/>
              <a:gd name="T39" fmla="*/ 9 h 85"/>
              <a:gd name="T40" fmla="*/ 3 w 35"/>
              <a:gd name="T41" fmla="*/ 12 h 85"/>
              <a:gd name="T42" fmla="*/ 4 w 35"/>
              <a:gd name="T43" fmla="*/ 15 h 85"/>
              <a:gd name="T44" fmla="*/ 6 w 35"/>
              <a:gd name="T45" fmla="*/ 22 h 85"/>
              <a:gd name="T46" fmla="*/ 5 w 35"/>
              <a:gd name="T47" fmla="*/ 29 h 85"/>
              <a:gd name="T48" fmla="*/ 7 w 35"/>
              <a:gd name="T49" fmla="*/ 31 h 85"/>
              <a:gd name="T50" fmla="*/ 8 w 35"/>
              <a:gd name="T51" fmla="*/ 33 h 85"/>
              <a:gd name="T52" fmla="*/ 8 w 35"/>
              <a:gd name="T53" fmla="*/ 37 h 85"/>
              <a:gd name="T54" fmla="*/ 11 w 35"/>
              <a:gd name="T55" fmla="*/ 39 h 85"/>
              <a:gd name="T56" fmla="*/ 9 w 35"/>
              <a:gd name="T57" fmla="*/ 45 h 85"/>
              <a:gd name="T58" fmla="*/ 11 w 35"/>
              <a:gd name="T59" fmla="*/ 49 h 85"/>
              <a:gd name="T60" fmla="*/ 12 w 35"/>
              <a:gd name="T61" fmla="*/ 55 h 85"/>
              <a:gd name="T62" fmla="*/ 13 w 35"/>
              <a:gd name="T63" fmla="*/ 60 h 85"/>
              <a:gd name="T64" fmla="*/ 13 w 35"/>
              <a:gd name="T65" fmla="*/ 63 h 85"/>
              <a:gd name="T66" fmla="*/ 13 w 35"/>
              <a:gd name="T67" fmla="*/ 67 h 85"/>
              <a:gd name="T68" fmla="*/ 14 w 35"/>
              <a:gd name="T69" fmla="*/ 72 h 85"/>
              <a:gd name="T70" fmla="*/ 15 w 35"/>
              <a:gd name="T71" fmla="*/ 76 h 85"/>
              <a:gd name="T72" fmla="*/ 13 w 35"/>
              <a:gd name="T73" fmla="*/ 78 h 85"/>
              <a:gd name="T74" fmla="*/ 13 w 35"/>
              <a:gd name="T75" fmla="*/ 82 h 85"/>
              <a:gd name="T76" fmla="*/ 35 w 35"/>
              <a:gd name="T77" fmla="*/ 80 h 85"/>
              <a:gd name="T78" fmla="*/ 32 w 35"/>
              <a:gd name="T79" fmla="*/ 75 h 85"/>
              <a:gd name="T80" fmla="*/ 30 w 35"/>
              <a:gd name="T81" fmla="*/ 61 h 85"/>
              <a:gd name="T82" fmla="*/ 31 w 35"/>
              <a:gd name="T83" fmla="*/ 58 h 85"/>
              <a:gd name="T84" fmla="*/ 29 w 35"/>
              <a:gd name="T85" fmla="*/ 48 h 85"/>
              <a:gd name="T86" fmla="*/ 33 w 35"/>
              <a:gd name="T87" fmla="*/ 42 h 85"/>
              <a:gd name="T88" fmla="*/ 9 w 35"/>
              <a:gd name="T89" fmla="*/ 22 h 85"/>
              <a:gd name="T90" fmla="*/ 12 w 35"/>
              <a:gd name="T91" fmla="*/ 22 h 85"/>
              <a:gd name="T92" fmla="*/ 12 w 35"/>
              <a:gd name="T93" fmla="*/ 26 h 85"/>
              <a:gd name="T94" fmla="*/ 10 w 35"/>
              <a:gd name="T95" fmla="*/ 23 h 85"/>
              <a:gd name="T96" fmla="*/ 13 w 35"/>
              <a:gd name="T97" fmla="*/ 2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5" h="85">
                <a:moveTo>
                  <a:pt x="34" y="38"/>
                </a:moveTo>
                <a:cubicBezTo>
                  <a:pt x="34" y="37"/>
                  <a:pt x="34" y="36"/>
                  <a:pt x="34" y="36"/>
                </a:cubicBezTo>
                <a:cubicBezTo>
                  <a:pt x="34" y="35"/>
                  <a:pt x="34" y="35"/>
                  <a:pt x="34" y="35"/>
                </a:cubicBezTo>
                <a:cubicBezTo>
                  <a:pt x="32" y="35"/>
                  <a:pt x="31" y="34"/>
                  <a:pt x="30" y="34"/>
                </a:cubicBezTo>
                <a:cubicBezTo>
                  <a:pt x="28" y="36"/>
                  <a:pt x="28" y="36"/>
                  <a:pt x="28" y="36"/>
                </a:cubicBezTo>
                <a:cubicBezTo>
                  <a:pt x="28" y="36"/>
                  <a:pt x="27" y="35"/>
                  <a:pt x="27" y="35"/>
                </a:cubicBezTo>
                <a:cubicBezTo>
                  <a:pt x="26" y="35"/>
                  <a:pt x="26" y="35"/>
                  <a:pt x="25" y="34"/>
                </a:cubicBezTo>
                <a:cubicBezTo>
                  <a:pt x="25" y="32"/>
                  <a:pt x="24" y="31"/>
                  <a:pt x="24" y="30"/>
                </a:cubicBezTo>
                <a:cubicBezTo>
                  <a:pt x="23" y="30"/>
                  <a:pt x="23" y="30"/>
                  <a:pt x="22" y="30"/>
                </a:cubicBezTo>
                <a:cubicBezTo>
                  <a:pt x="21" y="29"/>
                  <a:pt x="20" y="27"/>
                  <a:pt x="20" y="27"/>
                </a:cubicBezTo>
                <a:cubicBezTo>
                  <a:pt x="20" y="26"/>
                  <a:pt x="20" y="26"/>
                  <a:pt x="20" y="26"/>
                </a:cubicBezTo>
                <a:cubicBezTo>
                  <a:pt x="21" y="26"/>
                  <a:pt x="20" y="25"/>
                  <a:pt x="20" y="25"/>
                </a:cubicBezTo>
                <a:cubicBezTo>
                  <a:pt x="20" y="24"/>
                  <a:pt x="20" y="24"/>
                  <a:pt x="20" y="24"/>
                </a:cubicBezTo>
                <a:cubicBezTo>
                  <a:pt x="20" y="23"/>
                  <a:pt x="20" y="23"/>
                  <a:pt x="20" y="23"/>
                </a:cubicBezTo>
                <a:cubicBezTo>
                  <a:pt x="20" y="23"/>
                  <a:pt x="20" y="23"/>
                  <a:pt x="20" y="23"/>
                </a:cubicBezTo>
                <a:cubicBezTo>
                  <a:pt x="20" y="22"/>
                  <a:pt x="20" y="22"/>
                  <a:pt x="20" y="22"/>
                </a:cubicBezTo>
                <a:cubicBezTo>
                  <a:pt x="21" y="21"/>
                  <a:pt x="23" y="21"/>
                  <a:pt x="24" y="21"/>
                </a:cubicBezTo>
                <a:cubicBezTo>
                  <a:pt x="24" y="21"/>
                  <a:pt x="20" y="21"/>
                  <a:pt x="20" y="21"/>
                </a:cubicBezTo>
                <a:cubicBezTo>
                  <a:pt x="19" y="20"/>
                  <a:pt x="19" y="20"/>
                  <a:pt x="19" y="20"/>
                </a:cubicBezTo>
                <a:cubicBezTo>
                  <a:pt x="21" y="20"/>
                  <a:pt x="22" y="19"/>
                  <a:pt x="23" y="18"/>
                </a:cubicBezTo>
                <a:cubicBezTo>
                  <a:pt x="23" y="18"/>
                  <a:pt x="20" y="20"/>
                  <a:pt x="19" y="20"/>
                </a:cubicBezTo>
                <a:cubicBezTo>
                  <a:pt x="18" y="19"/>
                  <a:pt x="18" y="19"/>
                  <a:pt x="18" y="19"/>
                </a:cubicBezTo>
                <a:cubicBezTo>
                  <a:pt x="19" y="18"/>
                  <a:pt x="20" y="17"/>
                  <a:pt x="20" y="16"/>
                </a:cubicBezTo>
                <a:cubicBezTo>
                  <a:pt x="17" y="19"/>
                  <a:pt x="17" y="19"/>
                  <a:pt x="17" y="19"/>
                </a:cubicBezTo>
                <a:cubicBezTo>
                  <a:pt x="17" y="19"/>
                  <a:pt x="16" y="19"/>
                  <a:pt x="16" y="19"/>
                </a:cubicBezTo>
                <a:cubicBezTo>
                  <a:pt x="16" y="18"/>
                  <a:pt x="15" y="16"/>
                  <a:pt x="15" y="15"/>
                </a:cubicBezTo>
                <a:cubicBezTo>
                  <a:pt x="15" y="17"/>
                  <a:pt x="15" y="18"/>
                  <a:pt x="15" y="19"/>
                </a:cubicBezTo>
                <a:cubicBezTo>
                  <a:pt x="14" y="19"/>
                  <a:pt x="14" y="19"/>
                  <a:pt x="14" y="19"/>
                </a:cubicBezTo>
                <a:cubicBezTo>
                  <a:pt x="12" y="19"/>
                  <a:pt x="11" y="18"/>
                  <a:pt x="10" y="18"/>
                </a:cubicBezTo>
                <a:cubicBezTo>
                  <a:pt x="10" y="18"/>
                  <a:pt x="13" y="20"/>
                  <a:pt x="13" y="20"/>
                </a:cubicBezTo>
                <a:cubicBezTo>
                  <a:pt x="12" y="21"/>
                  <a:pt x="12" y="21"/>
                  <a:pt x="12" y="21"/>
                </a:cubicBezTo>
                <a:cubicBezTo>
                  <a:pt x="11" y="21"/>
                  <a:pt x="10" y="21"/>
                  <a:pt x="9" y="21"/>
                </a:cubicBezTo>
                <a:cubicBezTo>
                  <a:pt x="9" y="21"/>
                  <a:pt x="9" y="21"/>
                  <a:pt x="9" y="20"/>
                </a:cubicBezTo>
                <a:cubicBezTo>
                  <a:pt x="9" y="19"/>
                  <a:pt x="7" y="16"/>
                  <a:pt x="7" y="15"/>
                </a:cubicBezTo>
                <a:cubicBezTo>
                  <a:pt x="7" y="15"/>
                  <a:pt x="7" y="14"/>
                  <a:pt x="6" y="13"/>
                </a:cubicBezTo>
                <a:cubicBezTo>
                  <a:pt x="6" y="13"/>
                  <a:pt x="6" y="12"/>
                  <a:pt x="6" y="11"/>
                </a:cubicBezTo>
                <a:cubicBezTo>
                  <a:pt x="6" y="10"/>
                  <a:pt x="5" y="9"/>
                  <a:pt x="5" y="9"/>
                </a:cubicBezTo>
                <a:cubicBezTo>
                  <a:pt x="5" y="9"/>
                  <a:pt x="5" y="9"/>
                  <a:pt x="5" y="8"/>
                </a:cubicBezTo>
                <a:cubicBezTo>
                  <a:pt x="5" y="8"/>
                  <a:pt x="5" y="7"/>
                  <a:pt x="5" y="7"/>
                </a:cubicBezTo>
                <a:cubicBezTo>
                  <a:pt x="6" y="7"/>
                  <a:pt x="7" y="7"/>
                  <a:pt x="7" y="6"/>
                </a:cubicBezTo>
                <a:cubicBezTo>
                  <a:pt x="7" y="6"/>
                  <a:pt x="6" y="6"/>
                  <a:pt x="6" y="6"/>
                </a:cubicBezTo>
                <a:cubicBezTo>
                  <a:pt x="6" y="5"/>
                  <a:pt x="6" y="5"/>
                  <a:pt x="6" y="5"/>
                </a:cubicBezTo>
                <a:cubicBezTo>
                  <a:pt x="6" y="5"/>
                  <a:pt x="7" y="5"/>
                  <a:pt x="6" y="5"/>
                </a:cubicBezTo>
                <a:cubicBezTo>
                  <a:pt x="6" y="4"/>
                  <a:pt x="4" y="4"/>
                  <a:pt x="4" y="4"/>
                </a:cubicBezTo>
                <a:cubicBezTo>
                  <a:pt x="4" y="4"/>
                  <a:pt x="4" y="4"/>
                  <a:pt x="4" y="4"/>
                </a:cubicBezTo>
                <a:cubicBezTo>
                  <a:pt x="4" y="3"/>
                  <a:pt x="5" y="3"/>
                  <a:pt x="5" y="3"/>
                </a:cubicBezTo>
                <a:cubicBezTo>
                  <a:pt x="5" y="2"/>
                  <a:pt x="5" y="0"/>
                  <a:pt x="4" y="0"/>
                </a:cubicBezTo>
                <a:cubicBezTo>
                  <a:pt x="4" y="0"/>
                  <a:pt x="4" y="0"/>
                  <a:pt x="4" y="1"/>
                </a:cubicBezTo>
                <a:cubicBezTo>
                  <a:pt x="3" y="0"/>
                  <a:pt x="3" y="0"/>
                  <a:pt x="3" y="0"/>
                </a:cubicBezTo>
                <a:cubicBezTo>
                  <a:pt x="3" y="1"/>
                  <a:pt x="3" y="1"/>
                  <a:pt x="3" y="1"/>
                </a:cubicBezTo>
                <a:cubicBezTo>
                  <a:pt x="3" y="2"/>
                  <a:pt x="2" y="2"/>
                  <a:pt x="2" y="1"/>
                </a:cubicBezTo>
                <a:cubicBezTo>
                  <a:pt x="2" y="2"/>
                  <a:pt x="2" y="2"/>
                  <a:pt x="2" y="3"/>
                </a:cubicBezTo>
                <a:cubicBezTo>
                  <a:pt x="1" y="3"/>
                  <a:pt x="2" y="4"/>
                  <a:pt x="2" y="4"/>
                </a:cubicBezTo>
                <a:cubicBezTo>
                  <a:pt x="2" y="5"/>
                  <a:pt x="2" y="5"/>
                  <a:pt x="2" y="5"/>
                </a:cubicBezTo>
                <a:cubicBezTo>
                  <a:pt x="1" y="5"/>
                  <a:pt x="0" y="5"/>
                  <a:pt x="0" y="5"/>
                </a:cubicBezTo>
                <a:cubicBezTo>
                  <a:pt x="1" y="6"/>
                  <a:pt x="1" y="6"/>
                  <a:pt x="1" y="6"/>
                </a:cubicBezTo>
                <a:cubicBezTo>
                  <a:pt x="1" y="6"/>
                  <a:pt x="0" y="7"/>
                  <a:pt x="0" y="7"/>
                </a:cubicBezTo>
                <a:cubicBezTo>
                  <a:pt x="0" y="8"/>
                  <a:pt x="1" y="8"/>
                  <a:pt x="1" y="8"/>
                </a:cubicBezTo>
                <a:cubicBezTo>
                  <a:pt x="2" y="9"/>
                  <a:pt x="3" y="9"/>
                  <a:pt x="3" y="9"/>
                </a:cubicBezTo>
                <a:cubicBezTo>
                  <a:pt x="2" y="9"/>
                  <a:pt x="2" y="9"/>
                  <a:pt x="2" y="9"/>
                </a:cubicBezTo>
                <a:cubicBezTo>
                  <a:pt x="2" y="10"/>
                  <a:pt x="2" y="10"/>
                  <a:pt x="2" y="10"/>
                </a:cubicBezTo>
                <a:cubicBezTo>
                  <a:pt x="2" y="11"/>
                  <a:pt x="3" y="11"/>
                  <a:pt x="3" y="11"/>
                </a:cubicBezTo>
                <a:cubicBezTo>
                  <a:pt x="3" y="11"/>
                  <a:pt x="3" y="11"/>
                  <a:pt x="3" y="12"/>
                </a:cubicBezTo>
                <a:cubicBezTo>
                  <a:pt x="3" y="12"/>
                  <a:pt x="3" y="13"/>
                  <a:pt x="3" y="13"/>
                </a:cubicBezTo>
                <a:cubicBezTo>
                  <a:pt x="3" y="13"/>
                  <a:pt x="3" y="13"/>
                  <a:pt x="3" y="14"/>
                </a:cubicBezTo>
                <a:cubicBezTo>
                  <a:pt x="4" y="15"/>
                  <a:pt x="4" y="14"/>
                  <a:pt x="4" y="15"/>
                </a:cubicBezTo>
                <a:cubicBezTo>
                  <a:pt x="4" y="15"/>
                  <a:pt x="4" y="16"/>
                  <a:pt x="4" y="16"/>
                </a:cubicBezTo>
                <a:cubicBezTo>
                  <a:pt x="4" y="16"/>
                  <a:pt x="4" y="17"/>
                  <a:pt x="5" y="18"/>
                </a:cubicBezTo>
                <a:cubicBezTo>
                  <a:pt x="5" y="20"/>
                  <a:pt x="5" y="21"/>
                  <a:pt x="6" y="22"/>
                </a:cubicBezTo>
                <a:cubicBezTo>
                  <a:pt x="6" y="23"/>
                  <a:pt x="6" y="23"/>
                  <a:pt x="6" y="24"/>
                </a:cubicBezTo>
                <a:cubicBezTo>
                  <a:pt x="6" y="25"/>
                  <a:pt x="5" y="27"/>
                  <a:pt x="5" y="27"/>
                </a:cubicBezTo>
                <a:cubicBezTo>
                  <a:pt x="5" y="28"/>
                  <a:pt x="5" y="28"/>
                  <a:pt x="5" y="29"/>
                </a:cubicBezTo>
                <a:cubicBezTo>
                  <a:pt x="5" y="29"/>
                  <a:pt x="6" y="30"/>
                  <a:pt x="6" y="30"/>
                </a:cubicBezTo>
                <a:cubicBezTo>
                  <a:pt x="6" y="31"/>
                  <a:pt x="6" y="31"/>
                  <a:pt x="6" y="31"/>
                </a:cubicBezTo>
                <a:cubicBezTo>
                  <a:pt x="6" y="31"/>
                  <a:pt x="7" y="31"/>
                  <a:pt x="7" y="31"/>
                </a:cubicBezTo>
                <a:cubicBezTo>
                  <a:pt x="7" y="31"/>
                  <a:pt x="7" y="31"/>
                  <a:pt x="7" y="32"/>
                </a:cubicBezTo>
                <a:cubicBezTo>
                  <a:pt x="7" y="33"/>
                  <a:pt x="7" y="33"/>
                  <a:pt x="8" y="32"/>
                </a:cubicBezTo>
                <a:cubicBezTo>
                  <a:pt x="8" y="33"/>
                  <a:pt x="8" y="33"/>
                  <a:pt x="8" y="33"/>
                </a:cubicBezTo>
                <a:cubicBezTo>
                  <a:pt x="8" y="33"/>
                  <a:pt x="8" y="34"/>
                  <a:pt x="8" y="35"/>
                </a:cubicBezTo>
                <a:cubicBezTo>
                  <a:pt x="8" y="35"/>
                  <a:pt x="9" y="36"/>
                  <a:pt x="9" y="36"/>
                </a:cubicBezTo>
                <a:cubicBezTo>
                  <a:pt x="8" y="37"/>
                  <a:pt x="8" y="37"/>
                  <a:pt x="8" y="37"/>
                </a:cubicBezTo>
                <a:cubicBezTo>
                  <a:pt x="9" y="37"/>
                  <a:pt x="9" y="37"/>
                  <a:pt x="9" y="37"/>
                </a:cubicBezTo>
                <a:cubicBezTo>
                  <a:pt x="9" y="38"/>
                  <a:pt x="10" y="38"/>
                  <a:pt x="10" y="38"/>
                </a:cubicBezTo>
                <a:cubicBezTo>
                  <a:pt x="11" y="39"/>
                  <a:pt x="11" y="39"/>
                  <a:pt x="11" y="39"/>
                </a:cubicBezTo>
                <a:cubicBezTo>
                  <a:pt x="10" y="40"/>
                  <a:pt x="10" y="41"/>
                  <a:pt x="10" y="42"/>
                </a:cubicBezTo>
                <a:cubicBezTo>
                  <a:pt x="9" y="43"/>
                  <a:pt x="10" y="44"/>
                  <a:pt x="10" y="44"/>
                </a:cubicBezTo>
                <a:cubicBezTo>
                  <a:pt x="10" y="44"/>
                  <a:pt x="9" y="44"/>
                  <a:pt x="9" y="45"/>
                </a:cubicBezTo>
                <a:cubicBezTo>
                  <a:pt x="9" y="45"/>
                  <a:pt x="9" y="46"/>
                  <a:pt x="10" y="46"/>
                </a:cubicBezTo>
                <a:cubicBezTo>
                  <a:pt x="10" y="47"/>
                  <a:pt x="11" y="47"/>
                  <a:pt x="11" y="47"/>
                </a:cubicBezTo>
                <a:cubicBezTo>
                  <a:pt x="11" y="47"/>
                  <a:pt x="11" y="49"/>
                  <a:pt x="11" y="49"/>
                </a:cubicBezTo>
                <a:cubicBezTo>
                  <a:pt x="11" y="49"/>
                  <a:pt x="11" y="50"/>
                  <a:pt x="11" y="52"/>
                </a:cubicBezTo>
                <a:cubicBezTo>
                  <a:pt x="11" y="53"/>
                  <a:pt x="12" y="53"/>
                  <a:pt x="12" y="54"/>
                </a:cubicBezTo>
                <a:cubicBezTo>
                  <a:pt x="12" y="55"/>
                  <a:pt x="12" y="55"/>
                  <a:pt x="12" y="55"/>
                </a:cubicBezTo>
                <a:cubicBezTo>
                  <a:pt x="12" y="55"/>
                  <a:pt x="12" y="55"/>
                  <a:pt x="12" y="56"/>
                </a:cubicBezTo>
                <a:cubicBezTo>
                  <a:pt x="12" y="57"/>
                  <a:pt x="13" y="57"/>
                  <a:pt x="13" y="58"/>
                </a:cubicBezTo>
                <a:cubicBezTo>
                  <a:pt x="13" y="58"/>
                  <a:pt x="13" y="59"/>
                  <a:pt x="13" y="60"/>
                </a:cubicBezTo>
                <a:cubicBezTo>
                  <a:pt x="13" y="60"/>
                  <a:pt x="13" y="61"/>
                  <a:pt x="13" y="61"/>
                </a:cubicBezTo>
                <a:cubicBezTo>
                  <a:pt x="13" y="62"/>
                  <a:pt x="13" y="62"/>
                  <a:pt x="13" y="62"/>
                </a:cubicBezTo>
                <a:cubicBezTo>
                  <a:pt x="13" y="63"/>
                  <a:pt x="13" y="63"/>
                  <a:pt x="13" y="63"/>
                </a:cubicBezTo>
                <a:cubicBezTo>
                  <a:pt x="13" y="64"/>
                  <a:pt x="13" y="64"/>
                  <a:pt x="13" y="64"/>
                </a:cubicBezTo>
                <a:cubicBezTo>
                  <a:pt x="13" y="65"/>
                  <a:pt x="14" y="65"/>
                  <a:pt x="13" y="65"/>
                </a:cubicBezTo>
                <a:cubicBezTo>
                  <a:pt x="13" y="66"/>
                  <a:pt x="13" y="67"/>
                  <a:pt x="13" y="67"/>
                </a:cubicBezTo>
                <a:cubicBezTo>
                  <a:pt x="14" y="68"/>
                  <a:pt x="14" y="68"/>
                  <a:pt x="14" y="69"/>
                </a:cubicBezTo>
                <a:cubicBezTo>
                  <a:pt x="14" y="69"/>
                  <a:pt x="14" y="71"/>
                  <a:pt x="14" y="71"/>
                </a:cubicBezTo>
                <a:cubicBezTo>
                  <a:pt x="14" y="72"/>
                  <a:pt x="14" y="72"/>
                  <a:pt x="14" y="72"/>
                </a:cubicBezTo>
                <a:cubicBezTo>
                  <a:pt x="14" y="72"/>
                  <a:pt x="14" y="73"/>
                  <a:pt x="15" y="74"/>
                </a:cubicBezTo>
                <a:cubicBezTo>
                  <a:pt x="15" y="74"/>
                  <a:pt x="15" y="75"/>
                  <a:pt x="15" y="75"/>
                </a:cubicBezTo>
                <a:cubicBezTo>
                  <a:pt x="15" y="75"/>
                  <a:pt x="15" y="76"/>
                  <a:pt x="15" y="76"/>
                </a:cubicBezTo>
                <a:cubicBezTo>
                  <a:pt x="15" y="76"/>
                  <a:pt x="14" y="77"/>
                  <a:pt x="13" y="77"/>
                </a:cubicBezTo>
                <a:cubicBezTo>
                  <a:pt x="13" y="77"/>
                  <a:pt x="13" y="78"/>
                  <a:pt x="13" y="78"/>
                </a:cubicBezTo>
                <a:cubicBezTo>
                  <a:pt x="13" y="78"/>
                  <a:pt x="13" y="78"/>
                  <a:pt x="13" y="78"/>
                </a:cubicBezTo>
                <a:cubicBezTo>
                  <a:pt x="13" y="79"/>
                  <a:pt x="13" y="79"/>
                  <a:pt x="13" y="80"/>
                </a:cubicBezTo>
                <a:cubicBezTo>
                  <a:pt x="12" y="81"/>
                  <a:pt x="12" y="81"/>
                  <a:pt x="12" y="81"/>
                </a:cubicBezTo>
                <a:cubicBezTo>
                  <a:pt x="12" y="81"/>
                  <a:pt x="13" y="82"/>
                  <a:pt x="13" y="82"/>
                </a:cubicBezTo>
                <a:cubicBezTo>
                  <a:pt x="13" y="83"/>
                  <a:pt x="13" y="84"/>
                  <a:pt x="13" y="85"/>
                </a:cubicBezTo>
                <a:cubicBezTo>
                  <a:pt x="21" y="84"/>
                  <a:pt x="28" y="83"/>
                  <a:pt x="35" y="82"/>
                </a:cubicBezTo>
                <a:cubicBezTo>
                  <a:pt x="35" y="81"/>
                  <a:pt x="35" y="81"/>
                  <a:pt x="35" y="80"/>
                </a:cubicBezTo>
                <a:cubicBezTo>
                  <a:pt x="35" y="80"/>
                  <a:pt x="35" y="79"/>
                  <a:pt x="34" y="79"/>
                </a:cubicBezTo>
                <a:cubicBezTo>
                  <a:pt x="34" y="78"/>
                  <a:pt x="34" y="78"/>
                  <a:pt x="34" y="78"/>
                </a:cubicBezTo>
                <a:cubicBezTo>
                  <a:pt x="33" y="75"/>
                  <a:pt x="32" y="75"/>
                  <a:pt x="32" y="75"/>
                </a:cubicBezTo>
                <a:cubicBezTo>
                  <a:pt x="32" y="75"/>
                  <a:pt x="31" y="68"/>
                  <a:pt x="30" y="68"/>
                </a:cubicBezTo>
                <a:cubicBezTo>
                  <a:pt x="31" y="67"/>
                  <a:pt x="31" y="66"/>
                  <a:pt x="31" y="66"/>
                </a:cubicBezTo>
                <a:cubicBezTo>
                  <a:pt x="31" y="66"/>
                  <a:pt x="30" y="62"/>
                  <a:pt x="30" y="61"/>
                </a:cubicBezTo>
                <a:cubicBezTo>
                  <a:pt x="31" y="61"/>
                  <a:pt x="31" y="61"/>
                  <a:pt x="31" y="61"/>
                </a:cubicBezTo>
                <a:cubicBezTo>
                  <a:pt x="31" y="61"/>
                  <a:pt x="31" y="60"/>
                  <a:pt x="31" y="59"/>
                </a:cubicBezTo>
                <a:cubicBezTo>
                  <a:pt x="31" y="59"/>
                  <a:pt x="31" y="58"/>
                  <a:pt x="31" y="58"/>
                </a:cubicBezTo>
                <a:cubicBezTo>
                  <a:pt x="31" y="58"/>
                  <a:pt x="30" y="54"/>
                  <a:pt x="30" y="54"/>
                </a:cubicBezTo>
                <a:cubicBezTo>
                  <a:pt x="30" y="53"/>
                  <a:pt x="29" y="49"/>
                  <a:pt x="29" y="49"/>
                </a:cubicBezTo>
                <a:cubicBezTo>
                  <a:pt x="29" y="48"/>
                  <a:pt x="29" y="48"/>
                  <a:pt x="29" y="48"/>
                </a:cubicBezTo>
                <a:cubicBezTo>
                  <a:pt x="31" y="48"/>
                  <a:pt x="31" y="47"/>
                  <a:pt x="31" y="47"/>
                </a:cubicBezTo>
                <a:cubicBezTo>
                  <a:pt x="31" y="46"/>
                  <a:pt x="31" y="44"/>
                  <a:pt x="31" y="43"/>
                </a:cubicBezTo>
                <a:cubicBezTo>
                  <a:pt x="32" y="42"/>
                  <a:pt x="33" y="42"/>
                  <a:pt x="33" y="42"/>
                </a:cubicBezTo>
                <a:cubicBezTo>
                  <a:pt x="33" y="41"/>
                  <a:pt x="34" y="40"/>
                  <a:pt x="34" y="39"/>
                </a:cubicBezTo>
                <a:cubicBezTo>
                  <a:pt x="34" y="39"/>
                  <a:pt x="34" y="38"/>
                  <a:pt x="34" y="38"/>
                </a:cubicBezTo>
                <a:close/>
                <a:moveTo>
                  <a:pt x="9" y="22"/>
                </a:moveTo>
                <a:cubicBezTo>
                  <a:pt x="9" y="22"/>
                  <a:pt x="9" y="22"/>
                  <a:pt x="9" y="22"/>
                </a:cubicBezTo>
                <a:cubicBezTo>
                  <a:pt x="10" y="22"/>
                  <a:pt x="11" y="22"/>
                  <a:pt x="12" y="21"/>
                </a:cubicBezTo>
                <a:cubicBezTo>
                  <a:pt x="12" y="22"/>
                  <a:pt x="12" y="22"/>
                  <a:pt x="12" y="22"/>
                </a:cubicBezTo>
                <a:cubicBezTo>
                  <a:pt x="12" y="22"/>
                  <a:pt x="11" y="23"/>
                  <a:pt x="10" y="23"/>
                </a:cubicBezTo>
                <a:lnTo>
                  <a:pt x="9" y="22"/>
                </a:lnTo>
                <a:close/>
                <a:moveTo>
                  <a:pt x="12" y="26"/>
                </a:moveTo>
                <a:cubicBezTo>
                  <a:pt x="12" y="26"/>
                  <a:pt x="12" y="26"/>
                  <a:pt x="12" y="26"/>
                </a:cubicBezTo>
                <a:cubicBezTo>
                  <a:pt x="11" y="25"/>
                  <a:pt x="11" y="25"/>
                  <a:pt x="11" y="25"/>
                </a:cubicBezTo>
                <a:cubicBezTo>
                  <a:pt x="11" y="24"/>
                  <a:pt x="10" y="23"/>
                  <a:pt x="10" y="23"/>
                </a:cubicBezTo>
                <a:cubicBezTo>
                  <a:pt x="10" y="23"/>
                  <a:pt x="10" y="23"/>
                  <a:pt x="10" y="23"/>
                </a:cubicBezTo>
                <a:cubicBezTo>
                  <a:pt x="12" y="23"/>
                  <a:pt x="12" y="23"/>
                  <a:pt x="12" y="23"/>
                </a:cubicBezTo>
                <a:cubicBezTo>
                  <a:pt x="13" y="24"/>
                  <a:pt x="13" y="24"/>
                  <a:pt x="13" y="24"/>
                </a:cubicBezTo>
                <a:cubicBezTo>
                  <a:pt x="12" y="24"/>
                  <a:pt x="13" y="25"/>
                  <a:pt x="13" y="25"/>
                </a:cubicBezTo>
                <a:lnTo>
                  <a:pt x="12" y="26"/>
                </a:ln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9" name="Freeform 200"/>
          <p:cNvSpPr>
            <a:spLocks noEditPoints="1"/>
          </p:cNvSpPr>
          <p:nvPr/>
        </p:nvSpPr>
        <p:spPr bwMode="auto">
          <a:xfrm>
            <a:off x="6408702" y="4256526"/>
            <a:ext cx="823752" cy="2077953"/>
          </a:xfrm>
          <a:custGeom>
            <a:avLst/>
            <a:gdLst>
              <a:gd name="T0" fmla="*/ 29 w 41"/>
              <a:gd name="T1" fmla="*/ 101 h 102"/>
              <a:gd name="T2" fmla="*/ 35 w 41"/>
              <a:gd name="T3" fmla="*/ 101 h 102"/>
              <a:gd name="T4" fmla="*/ 40 w 41"/>
              <a:gd name="T5" fmla="*/ 68 h 102"/>
              <a:gd name="T6" fmla="*/ 30 w 41"/>
              <a:gd name="T7" fmla="*/ 35 h 102"/>
              <a:gd name="T8" fmla="*/ 5 w 41"/>
              <a:gd name="T9" fmla="*/ 15 h 102"/>
              <a:gd name="T10" fmla="*/ 23 w 41"/>
              <a:gd name="T11" fmla="*/ 44 h 102"/>
              <a:gd name="T12" fmla="*/ 10 w 41"/>
              <a:gd name="T13" fmla="*/ 48 h 102"/>
              <a:gd name="T14" fmla="*/ 25 w 41"/>
              <a:gd name="T15" fmla="*/ 39 h 102"/>
              <a:gd name="T16" fmla="*/ 28 w 41"/>
              <a:gd name="T17" fmla="*/ 51 h 102"/>
              <a:gd name="T18" fmla="*/ 26 w 41"/>
              <a:gd name="T19" fmla="*/ 44 h 102"/>
              <a:gd name="T20" fmla="*/ 25 w 41"/>
              <a:gd name="T21" fmla="*/ 40 h 102"/>
              <a:gd name="T22" fmla="*/ 10 w 41"/>
              <a:gd name="T23" fmla="*/ 55 h 102"/>
              <a:gd name="T24" fmla="*/ 11 w 41"/>
              <a:gd name="T25" fmla="*/ 59 h 102"/>
              <a:gd name="T26" fmla="*/ 28 w 41"/>
              <a:gd name="T27" fmla="*/ 62 h 102"/>
              <a:gd name="T28" fmla="*/ 11 w 41"/>
              <a:gd name="T29" fmla="*/ 66 h 102"/>
              <a:gd name="T30" fmla="*/ 12 w 41"/>
              <a:gd name="T31" fmla="*/ 70 h 102"/>
              <a:gd name="T32" fmla="*/ 29 w 41"/>
              <a:gd name="T33" fmla="*/ 71 h 102"/>
              <a:gd name="T34" fmla="*/ 29 w 41"/>
              <a:gd name="T35" fmla="*/ 97 h 102"/>
              <a:gd name="T36" fmla="*/ 13 w 41"/>
              <a:gd name="T37" fmla="*/ 95 h 102"/>
              <a:gd name="T38" fmla="*/ 29 w 41"/>
              <a:gd name="T39" fmla="*/ 92 h 102"/>
              <a:gd name="T40" fmla="*/ 13 w 41"/>
              <a:gd name="T41" fmla="*/ 86 h 102"/>
              <a:gd name="T42" fmla="*/ 30 w 41"/>
              <a:gd name="T43" fmla="*/ 82 h 102"/>
              <a:gd name="T44" fmla="*/ 30 w 41"/>
              <a:gd name="T45" fmla="*/ 78 h 102"/>
              <a:gd name="T46" fmla="*/ 12 w 41"/>
              <a:gd name="T47" fmla="*/ 77 h 102"/>
              <a:gd name="T48" fmla="*/ 29 w 41"/>
              <a:gd name="T49" fmla="*/ 53 h 102"/>
              <a:gd name="T50" fmla="*/ 32 w 41"/>
              <a:gd name="T51" fmla="*/ 81 h 102"/>
              <a:gd name="T52" fmla="*/ 32 w 41"/>
              <a:gd name="T53" fmla="*/ 89 h 102"/>
              <a:gd name="T54" fmla="*/ 33 w 41"/>
              <a:gd name="T55" fmla="*/ 92 h 102"/>
              <a:gd name="T56" fmla="*/ 32 w 41"/>
              <a:gd name="T57" fmla="*/ 84 h 102"/>
              <a:gd name="T58" fmla="*/ 32 w 41"/>
              <a:gd name="T59" fmla="*/ 84 h 102"/>
              <a:gd name="T60" fmla="*/ 33 w 41"/>
              <a:gd name="T61" fmla="*/ 72 h 102"/>
              <a:gd name="T62" fmla="*/ 32 w 41"/>
              <a:gd name="T63" fmla="*/ 69 h 102"/>
              <a:gd name="T64" fmla="*/ 33 w 41"/>
              <a:gd name="T65" fmla="*/ 65 h 102"/>
              <a:gd name="T66" fmla="*/ 31 w 41"/>
              <a:gd name="T67" fmla="*/ 62 h 102"/>
              <a:gd name="T68" fmla="*/ 31 w 41"/>
              <a:gd name="T69" fmla="*/ 58 h 102"/>
              <a:gd name="T70" fmla="*/ 32 w 41"/>
              <a:gd name="T71" fmla="*/ 99 h 102"/>
              <a:gd name="T72" fmla="*/ 33 w 41"/>
              <a:gd name="T73" fmla="*/ 94 h 102"/>
              <a:gd name="T74" fmla="*/ 36 w 41"/>
              <a:gd name="T75" fmla="*/ 96 h 102"/>
              <a:gd name="T76" fmla="*/ 36 w 41"/>
              <a:gd name="T77" fmla="*/ 92 h 102"/>
              <a:gd name="T78" fmla="*/ 34 w 41"/>
              <a:gd name="T79" fmla="*/ 89 h 102"/>
              <a:gd name="T80" fmla="*/ 37 w 41"/>
              <a:gd name="T81" fmla="*/ 86 h 102"/>
              <a:gd name="T82" fmla="*/ 34 w 41"/>
              <a:gd name="T83" fmla="*/ 79 h 102"/>
              <a:gd name="T84" fmla="*/ 36 w 41"/>
              <a:gd name="T85" fmla="*/ 77 h 102"/>
              <a:gd name="T86" fmla="*/ 36 w 41"/>
              <a:gd name="T87" fmla="*/ 72 h 102"/>
              <a:gd name="T88" fmla="*/ 34 w 41"/>
              <a:gd name="T89" fmla="*/ 69 h 102"/>
              <a:gd name="T90" fmla="*/ 36 w 41"/>
              <a:gd name="T91" fmla="*/ 67 h 102"/>
              <a:gd name="T92" fmla="*/ 32 w 41"/>
              <a:gd name="T93" fmla="*/ 60 h 102"/>
              <a:gd name="T94" fmla="*/ 34 w 41"/>
              <a:gd name="T95" fmla="*/ 58 h 102"/>
              <a:gd name="T96" fmla="*/ 33 w 41"/>
              <a:gd name="T97" fmla="*/ 54 h 102"/>
              <a:gd name="T98" fmla="*/ 30 w 41"/>
              <a:gd name="T99" fmla="*/ 51 h 102"/>
              <a:gd name="T100" fmla="*/ 31 w 41"/>
              <a:gd name="T101" fmla="*/ 49 h 102"/>
              <a:gd name="T102" fmla="*/ 27 w 41"/>
              <a:gd name="T103" fmla="*/ 42 h 102"/>
              <a:gd name="T104" fmla="*/ 28 w 41"/>
              <a:gd name="T105" fmla="*/ 40 h 102"/>
              <a:gd name="T106" fmla="*/ 26 w 41"/>
              <a:gd name="T107" fmla="*/ 37 h 102"/>
              <a:gd name="T108" fmla="*/ 22 w 41"/>
              <a:gd name="T109" fmla="*/ 34 h 102"/>
              <a:gd name="T110" fmla="*/ 10 w 41"/>
              <a:gd name="T111" fmla="*/ 43 h 102"/>
              <a:gd name="T112" fmla="*/ 21 w 41"/>
              <a:gd name="T113" fmla="*/ 38 h 102"/>
              <a:gd name="T114" fmla="*/ 8 w 41"/>
              <a:gd name="T115" fmla="*/ 1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 h="102">
                <a:moveTo>
                  <a:pt x="7" y="102"/>
                </a:moveTo>
                <a:cubicBezTo>
                  <a:pt x="10" y="102"/>
                  <a:pt x="12" y="102"/>
                  <a:pt x="15" y="102"/>
                </a:cubicBezTo>
                <a:cubicBezTo>
                  <a:pt x="15" y="102"/>
                  <a:pt x="15" y="102"/>
                  <a:pt x="15" y="102"/>
                </a:cubicBezTo>
                <a:cubicBezTo>
                  <a:pt x="15" y="101"/>
                  <a:pt x="15" y="101"/>
                  <a:pt x="14" y="100"/>
                </a:cubicBezTo>
                <a:cubicBezTo>
                  <a:pt x="19" y="100"/>
                  <a:pt x="24" y="100"/>
                  <a:pt x="28" y="99"/>
                </a:cubicBezTo>
                <a:cubicBezTo>
                  <a:pt x="28" y="100"/>
                  <a:pt x="28" y="100"/>
                  <a:pt x="28" y="101"/>
                </a:cubicBezTo>
                <a:cubicBezTo>
                  <a:pt x="28" y="101"/>
                  <a:pt x="28" y="101"/>
                  <a:pt x="28" y="101"/>
                </a:cubicBezTo>
                <a:cubicBezTo>
                  <a:pt x="28" y="101"/>
                  <a:pt x="29" y="101"/>
                  <a:pt x="29" y="101"/>
                </a:cubicBezTo>
                <a:cubicBezTo>
                  <a:pt x="30" y="101"/>
                  <a:pt x="30" y="101"/>
                  <a:pt x="31" y="101"/>
                </a:cubicBezTo>
                <a:cubicBezTo>
                  <a:pt x="31" y="100"/>
                  <a:pt x="31" y="100"/>
                  <a:pt x="31" y="99"/>
                </a:cubicBezTo>
                <a:cubicBezTo>
                  <a:pt x="31" y="99"/>
                  <a:pt x="32" y="99"/>
                  <a:pt x="32" y="99"/>
                </a:cubicBezTo>
                <a:cubicBezTo>
                  <a:pt x="32" y="100"/>
                  <a:pt x="32" y="100"/>
                  <a:pt x="32" y="101"/>
                </a:cubicBezTo>
                <a:cubicBezTo>
                  <a:pt x="32" y="101"/>
                  <a:pt x="32" y="101"/>
                  <a:pt x="32" y="101"/>
                </a:cubicBezTo>
                <a:cubicBezTo>
                  <a:pt x="32" y="100"/>
                  <a:pt x="32" y="100"/>
                  <a:pt x="33" y="99"/>
                </a:cubicBezTo>
                <a:cubicBezTo>
                  <a:pt x="34" y="99"/>
                  <a:pt x="35" y="99"/>
                  <a:pt x="36" y="99"/>
                </a:cubicBezTo>
                <a:cubicBezTo>
                  <a:pt x="35" y="100"/>
                  <a:pt x="35" y="100"/>
                  <a:pt x="35" y="101"/>
                </a:cubicBezTo>
                <a:cubicBezTo>
                  <a:pt x="38" y="101"/>
                  <a:pt x="39" y="101"/>
                  <a:pt x="40" y="101"/>
                </a:cubicBezTo>
                <a:cubicBezTo>
                  <a:pt x="39" y="100"/>
                  <a:pt x="39" y="97"/>
                  <a:pt x="39" y="96"/>
                </a:cubicBezTo>
                <a:cubicBezTo>
                  <a:pt x="39" y="95"/>
                  <a:pt x="40" y="92"/>
                  <a:pt x="40" y="92"/>
                </a:cubicBezTo>
                <a:cubicBezTo>
                  <a:pt x="39" y="90"/>
                  <a:pt x="40" y="88"/>
                  <a:pt x="41" y="87"/>
                </a:cubicBezTo>
                <a:cubicBezTo>
                  <a:pt x="40" y="86"/>
                  <a:pt x="40" y="83"/>
                  <a:pt x="41" y="82"/>
                </a:cubicBezTo>
                <a:cubicBezTo>
                  <a:pt x="40" y="81"/>
                  <a:pt x="40" y="78"/>
                  <a:pt x="41" y="77"/>
                </a:cubicBezTo>
                <a:cubicBezTo>
                  <a:pt x="40" y="76"/>
                  <a:pt x="40" y="74"/>
                  <a:pt x="40" y="72"/>
                </a:cubicBezTo>
                <a:cubicBezTo>
                  <a:pt x="39" y="71"/>
                  <a:pt x="40" y="69"/>
                  <a:pt x="40" y="68"/>
                </a:cubicBezTo>
                <a:cubicBezTo>
                  <a:pt x="38" y="66"/>
                  <a:pt x="38" y="64"/>
                  <a:pt x="39" y="63"/>
                </a:cubicBezTo>
                <a:cubicBezTo>
                  <a:pt x="37" y="61"/>
                  <a:pt x="37" y="59"/>
                  <a:pt x="37" y="59"/>
                </a:cubicBezTo>
                <a:cubicBezTo>
                  <a:pt x="36" y="57"/>
                  <a:pt x="36" y="55"/>
                  <a:pt x="36" y="54"/>
                </a:cubicBezTo>
                <a:cubicBezTo>
                  <a:pt x="34" y="52"/>
                  <a:pt x="34" y="50"/>
                  <a:pt x="34" y="50"/>
                </a:cubicBezTo>
                <a:cubicBezTo>
                  <a:pt x="31" y="47"/>
                  <a:pt x="32" y="45"/>
                  <a:pt x="32" y="45"/>
                </a:cubicBezTo>
                <a:cubicBezTo>
                  <a:pt x="32" y="45"/>
                  <a:pt x="32" y="45"/>
                  <a:pt x="30" y="44"/>
                </a:cubicBezTo>
                <a:cubicBezTo>
                  <a:pt x="29" y="42"/>
                  <a:pt x="28" y="40"/>
                  <a:pt x="28" y="40"/>
                </a:cubicBezTo>
                <a:cubicBezTo>
                  <a:pt x="29" y="38"/>
                  <a:pt x="30" y="37"/>
                  <a:pt x="30" y="35"/>
                </a:cubicBezTo>
                <a:cubicBezTo>
                  <a:pt x="30" y="35"/>
                  <a:pt x="32" y="35"/>
                  <a:pt x="33" y="35"/>
                </a:cubicBezTo>
                <a:cubicBezTo>
                  <a:pt x="35" y="35"/>
                  <a:pt x="34" y="34"/>
                  <a:pt x="33" y="34"/>
                </a:cubicBezTo>
                <a:cubicBezTo>
                  <a:pt x="30" y="33"/>
                  <a:pt x="26" y="34"/>
                  <a:pt x="25" y="34"/>
                </a:cubicBezTo>
                <a:cubicBezTo>
                  <a:pt x="24" y="34"/>
                  <a:pt x="23" y="34"/>
                  <a:pt x="22" y="34"/>
                </a:cubicBezTo>
                <a:cubicBezTo>
                  <a:pt x="13" y="21"/>
                  <a:pt x="7" y="16"/>
                  <a:pt x="7" y="16"/>
                </a:cubicBezTo>
                <a:cubicBezTo>
                  <a:pt x="7" y="11"/>
                  <a:pt x="6" y="5"/>
                  <a:pt x="6" y="0"/>
                </a:cubicBezTo>
                <a:cubicBezTo>
                  <a:pt x="6" y="1"/>
                  <a:pt x="5" y="2"/>
                  <a:pt x="5" y="3"/>
                </a:cubicBezTo>
                <a:cubicBezTo>
                  <a:pt x="5" y="7"/>
                  <a:pt x="5" y="11"/>
                  <a:pt x="5" y="15"/>
                </a:cubicBezTo>
                <a:cubicBezTo>
                  <a:pt x="5" y="15"/>
                  <a:pt x="5" y="15"/>
                  <a:pt x="5" y="15"/>
                </a:cubicBezTo>
                <a:cubicBezTo>
                  <a:pt x="5" y="15"/>
                  <a:pt x="5" y="34"/>
                  <a:pt x="5" y="37"/>
                </a:cubicBezTo>
                <a:cubicBezTo>
                  <a:pt x="3" y="37"/>
                  <a:pt x="0" y="38"/>
                  <a:pt x="0" y="38"/>
                </a:cubicBezTo>
                <a:cubicBezTo>
                  <a:pt x="0" y="39"/>
                  <a:pt x="0" y="39"/>
                  <a:pt x="0" y="39"/>
                </a:cubicBezTo>
                <a:cubicBezTo>
                  <a:pt x="2" y="41"/>
                  <a:pt x="4" y="42"/>
                  <a:pt x="5" y="43"/>
                </a:cubicBezTo>
                <a:cubicBezTo>
                  <a:pt x="6" y="63"/>
                  <a:pt x="7" y="83"/>
                  <a:pt x="7" y="102"/>
                </a:cubicBezTo>
                <a:close/>
                <a:moveTo>
                  <a:pt x="10" y="46"/>
                </a:moveTo>
                <a:cubicBezTo>
                  <a:pt x="14" y="45"/>
                  <a:pt x="19" y="44"/>
                  <a:pt x="23" y="44"/>
                </a:cubicBezTo>
                <a:cubicBezTo>
                  <a:pt x="23" y="44"/>
                  <a:pt x="24" y="45"/>
                  <a:pt x="24" y="45"/>
                </a:cubicBezTo>
                <a:cubicBezTo>
                  <a:pt x="19" y="46"/>
                  <a:pt x="15" y="47"/>
                  <a:pt x="10" y="47"/>
                </a:cubicBezTo>
                <a:cubicBezTo>
                  <a:pt x="10" y="47"/>
                  <a:pt x="10" y="46"/>
                  <a:pt x="10" y="46"/>
                </a:cubicBezTo>
                <a:close/>
                <a:moveTo>
                  <a:pt x="10" y="48"/>
                </a:moveTo>
                <a:cubicBezTo>
                  <a:pt x="15" y="47"/>
                  <a:pt x="19" y="47"/>
                  <a:pt x="24" y="46"/>
                </a:cubicBezTo>
                <a:cubicBezTo>
                  <a:pt x="24" y="47"/>
                  <a:pt x="24" y="47"/>
                  <a:pt x="25" y="48"/>
                </a:cubicBezTo>
                <a:cubicBezTo>
                  <a:pt x="20" y="48"/>
                  <a:pt x="15" y="49"/>
                  <a:pt x="10" y="50"/>
                </a:cubicBezTo>
                <a:cubicBezTo>
                  <a:pt x="10" y="49"/>
                  <a:pt x="10" y="49"/>
                  <a:pt x="10" y="48"/>
                </a:cubicBezTo>
                <a:close/>
                <a:moveTo>
                  <a:pt x="10" y="50"/>
                </a:moveTo>
                <a:cubicBezTo>
                  <a:pt x="15" y="50"/>
                  <a:pt x="20" y="49"/>
                  <a:pt x="25" y="48"/>
                </a:cubicBezTo>
                <a:cubicBezTo>
                  <a:pt x="25" y="49"/>
                  <a:pt x="25" y="49"/>
                  <a:pt x="25" y="50"/>
                </a:cubicBezTo>
                <a:cubicBezTo>
                  <a:pt x="20" y="51"/>
                  <a:pt x="15" y="51"/>
                  <a:pt x="10" y="52"/>
                </a:cubicBezTo>
                <a:cubicBezTo>
                  <a:pt x="10" y="51"/>
                  <a:pt x="10" y="51"/>
                  <a:pt x="10" y="50"/>
                </a:cubicBezTo>
                <a:close/>
                <a:moveTo>
                  <a:pt x="24" y="39"/>
                </a:moveTo>
                <a:cubicBezTo>
                  <a:pt x="25" y="39"/>
                  <a:pt x="25" y="39"/>
                  <a:pt x="25" y="39"/>
                </a:cubicBezTo>
                <a:cubicBezTo>
                  <a:pt x="25" y="39"/>
                  <a:pt x="25" y="39"/>
                  <a:pt x="25" y="39"/>
                </a:cubicBezTo>
                <a:lnTo>
                  <a:pt x="24" y="39"/>
                </a:lnTo>
                <a:close/>
                <a:moveTo>
                  <a:pt x="28" y="48"/>
                </a:moveTo>
                <a:cubicBezTo>
                  <a:pt x="27" y="48"/>
                  <a:pt x="27" y="47"/>
                  <a:pt x="27" y="47"/>
                </a:cubicBezTo>
                <a:cubicBezTo>
                  <a:pt x="28" y="47"/>
                  <a:pt x="28" y="47"/>
                  <a:pt x="28" y="47"/>
                </a:cubicBezTo>
                <a:cubicBezTo>
                  <a:pt x="28" y="47"/>
                  <a:pt x="28" y="48"/>
                  <a:pt x="28" y="48"/>
                </a:cubicBezTo>
                <a:close/>
                <a:moveTo>
                  <a:pt x="29" y="49"/>
                </a:moveTo>
                <a:cubicBezTo>
                  <a:pt x="29" y="49"/>
                  <a:pt x="29" y="50"/>
                  <a:pt x="29" y="51"/>
                </a:cubicBezTo>
                <a:cubicBezTo>
                  <a:pt x="28" y="51"/>
                  <a:pt x="28" y="51"/>
                  <a:pt x="28" y="51"/>
                </a:cubicBezTo>
                <a:cubicBezTo>
                  <a:pt x="28" y="50"/>
                  <a:pt x="28" y="50"/>
                  <a:pt x="28" y="49"/>
                </a:cubicBezTo>
                <a:lnTo>
                  <a:pt x="29" y="49"/>
                </a:lnTo>
                <a:close/>
                <a:moveTo>
                  <a:pt x="27" y="46"/>
                </a:moveTo>
                <a:cubicBezTo>
                  <a:pt x="27" y="46"/>
                  <a:pt x="27" y="45"/>
                  <a:pt x="26" y="44"/>
                </a:cubicBezTo>
                <a:cubicBezTo>
                  <a:pt x="27" y="44"/>
                  <a:pt x="27" y="44"/>
                  <a:pt x="27" y="44"/>
                </a:cubicBezTo>
                <a:cubicBezTo>
                  <a:pt x="27" y="45"/>
                  <a:pt x="27" y="46"/>
                  <a:pt x="28" y="46"/>
                </a:cubicBezTo>
                <a:lnTo>
                  <a:pt x="27" y="46"/>
                </a:lnTo>
                <a:close/>
                <a:moveTo>
                  <a:pt x="26" y="44"/>
                </a:moveTo>
                <a:cubicBezTo>
                  <a:pt x="26" y="43"/>
                  <a:pt x="26" y="43"/>
                  <a:pt x="26" y="42"/>
                </a:cubicBezTo>
                <a:cubicBezTo>
                  <a:pt x="26" y="42"/>
                  <a:pt x="26" y="42"/>
                  <a:pt x="26" y="42"/>
                </a:cubicBezTo>
                <a:cubicBezTo>
                  <a:pt x="26" y="43"/>
                  <a:pt x="26" y="43"/>
                  <a:pt x="27" y="44"/>
                </a:cubicBezTo>
                <a:lnTo>
                  <a:pt x="26" y="44"/>
                </a:lnTo>
                <a:close/>
                <a:moveTo>
                  <a:pt x="25" y="42"/>
                </a:moveTo>
                <a:cubicBezTo>
                  <a:pt x="25" y="41"/>
                  <a:pt x="25" y="41"/>
                  <a:pt x="25" y="40"/>
                </a:cubicBezTo>
                <a:cubicBezTo>
                  <a:pt x="25" y="40"/>
                  <a:pt x="25" y="40"/>
                  <a:pt x="25" y="40"/>
                </a:cubicBezTo>
                <a:cubicBezTo>
                  <a:pt x="25" y="40"/>
                  <a:pt x="25" y="40"/>
                  <a:pt x="25" y="40"/>
                </a:cubicBezTo>
                <a:cubicBezTo>
                  <a:pt x="25" y="41"/>
                  <a:pt x="25" y="41"/>
                  <a:pt x="26" y="42"/>
                </a:cubicBezTo>
                <a:lnTo>
                  <a:pt x="25" y="42"/>
                </a:lnTo>
                <a:close/>
                <a:moveTo>
                  <a:pt x="10" y="52"/>
                </a:moveTo>
                <a:cubicBezTo>
                  <a:pt x="15" y="52"/>
                  <a:pt x="20" y="51"/>
                  <a:pt x="25" y="50"/>
                </a:cubicBezTo>
                <a:cubicBezTo>
                  <a:pt x="26" y="51"/>
                  <a:pt x="26" y="52"/>
                  <a:pt x="26" y="52"/>
                </a:cubicBezTo>
                <a:cubicBezTo>
                  <a:pt x="21" y="53"/>
                  <a:pt x="16" y="54"/>
                  <a:pt x="10" y="54"/>
                </a:cubicBezTo>
                <a:cubicBezTo>
                  <a:pt x="10" y="54"/>
                  <a:pt x="10" y="53"/>
                  <a:pt x="10" y="52"/>
                </a:cubicBezTo>
                <a:close/>
                <a:moveTo>
                  <a:pt x="10" y="55"/>
                </a:moveTo>
                <a:cubicBezTo>
                  <a:pt x="10" y="55"/>
                  <a:pt x="10" y="55"/>
                  <a:pt x="10" y="55"/>
                </a:cubicBezTo>
                <a:cubicBezTo>
                  <a:pt x="16" y="54"/>
                  <a:pt x="21" y="53"/>
                  <a:pt x="26" y="53"/>
                </a:cubicBezTo>
                <a:cubicBezTo>
                  <a:pt x="26" y="53"/>
                  <a:pt x="26" y="54"/>
                  <a:pt x="27" y="55"/>
                </a:cubicBezTo>
                <a:cubicBezTo>
                  <a:pt x="21" y="55"/>
                  <a:pt x="16" y="56"/>
                  <a:pt x="11" y="57"/>
                </a:cubicBezTo>
                <a:cubicBezTo>
                  <a:pt x="11" y="57"/>
                  <a:pt x="11" y="57"/>
                  <a:pt x="11" y="57"/>
                </a:cubicBezTo>
                <a:cubicBezTo>
                  <a:pt x="16" y="56"/>
                  <a:pt x="21" y="56"/>
                  <a:pt x="27" y="55"/>
                </a:cubicBezTo>
                <a:cubicBezTo>
                  <a:pt x="27" y="56"/>
                  <a:pt x="27" y="56"/>
                  <a:pt x="27" y="57"/>
                </a:cubicBezTo>
                <a:cubicBezTo>
                  <a:pt x="22" y="57"/>
                  <a:pt x="16" y="58"/>
                  <a:pt x="11" y="59"/>
                </a:cubicBezTo>
                <a:cubicBezTo>
                  <a:pt x="11" y="59"/>
                  <a:pt x="11" y="59"/>
                  <a:pt x="11" y="59"/>
                </a:cubicBezTo>
                <a:cubicBezTo>
                  <a:pt x="16" y="59"/>
                  <a:pt x="22" y="58"/>
                  <a:pt x="27" y="57"/>
                </a:cubicBezTo>
                <a:cubicBezTo>
                  <a:pt x="27" y="58"/>
                  <a:pt x="28" y="59"/>
                  <a:pt x="28" y="59"/>
                </a:cubicBezTo>
                <a:cubicBezTo>
                  <a:pt x="22" y="60"/>
                  <a:pt x="17" y="60"/>
                  <a:pt x="11" y="61"/>
                </a:cubicBezTo>
                <a:cubicBezTo>
                  <a:pt x="11" y="59"/>
                  <a:pt x="11" y="57"/>
                  <a:pt x="10" y="55"/>
                </a:cubicBezTo>
                <a:close/>
                <a:moveTo>
                  <a:pt x="11" y="62"/>
                </a:moveTo>
                <a:cubicBezTo>
                  <a:pt x="17" y="61"/>
                  <a:pt x="22" y="60"/>
                  <a:pt x="28" y="60"/>
                </a:cubicBezTo>
                <a:cubicBezTo>
                  <a:pt x="28" y="60"/>
                  <a:pt x="28" y="61"/>
                  <a:pt x="28" y="62"/>
                </a:cubicBezTo>
                <a:cubicBezTo>
                  <a:pt x="22" y="62"/>
                  <a:pt x="17" y="63"/>
                  <a:pt x="11" y="63"/>
                </a:cubicBezTo>
                <a:cubicBezTo>
                  <a:pt x="11" y="63"/>
                  <a:pt x="11" y="62"/>
                  <a:pt x="11" y="62"/>
                </a:cubicBezTo>
                <a:close/>
                <a:moveTo>
                  <a:pt x="11" y="64"/>
                </a:moveTo>
                <a:cubicBezTo>
                  <a:pt x="17" y="63"/>
                  <a:pt x="23" y="63"/>
                  <a:pt x="28" y="62"/>
                </a:cubicBezTo>
                <a:cubicBezTo>
                  <a:pt x="28" y="63"/>
                  <a:pt x="28" y="63"/>
                  <a:pt x="29" y="64"/>
                </a:cubicBezTo>
                <a:cubicBezTo>
                  <a:pt x="23" y="64"/>
                  <a:pt x="17" y="65"/>
                  <a:pt x="11" y="66"/>
                </a:cubicBezTo>
                <a:cubicBezTo>
                  <a:pt x="11" y="65"/>
                  <a:pt x="11" y="64"/>
                  <a:pt x="11" y="64"/>
                </a:cubicBezTo>
                <a:close/>
                <a:moveTo>
                  <a:pt x="11" y="66"/>
                </a:moveTo>
                <a:cubicBezTo>
                  <a:pt x="17" y="65"/>
                  <a:pt x="23" y="65"/>
                  <a:pt x="29" y="64"/>
                </a:cubicBezTo>
                <a:cubicBezTo>
                  <a:pt x="29" y="65"/>
                  <a:pt x="29" y="66"/>
                  <a:pt x="29" y="66"/>
                </a:cubicBezTo>
                <a:cubicBezTo>
                  <a:pt x="23" y="67"/>
                  <a:pt x="17" y="67"/>
                  <a:pt x="11" y="68"/>
                </a:cubicBezTo>
                <a:cubicBezTo>
                  <a:pt x="11" y="67"/>
                  <a:pt x="11" y="67"/>
                  <a:pt x="11" y="66"/>
                </a:cubicBezTo>
                <a:close/>
                <a:moveTo>
                  <a:pt x="11" y="68"/>
                </a:moveTo>
                <a:cubicBezTo>
                  <a:pt x="17" y="68"/>
                  <a:pt x="23" y="67"/>
                  <a:pt x="29" y="67"/>
                </a:cubicBezTo>
                <a:cubicBezTo>
                  <a:pt x="29" y="67"/>
                  <a:pt x="29" y="68"/>
                  <a:pt x="29" y="68"/>
                </a:cubicBezTo>
                <a:cubicBezTo>
                  <a:pt x="23" y="69"/>
                  <a:pt x="17" y="70"/>
                  <a:pt x="12" y="70"/>
                </a:cubicBezTo>
                <a:cubicBezTo>
                  <a:pt x="12" y="70"/>
                  <a:pt x="12" y="69"/>
                  <a:pt x="11" y="68"/>
                </a:cubicBezTo>
                <a:close/>
                <a:moveTo>
                  <a:pt x="12" y="71"/>
                </a:moveTo>
                <a:cubicBezTo>
                  <a:pt x="18" y="70"/>
                  <a:pt x="23" y="69"/>
                  <a:pt x="29" y="69"/>
                </a:cubicBezTo>
                <a:cubicBezTo>
                  <a:pt x="29" y="70"/>
                  <a:pt x="29" y="70"/>
                  <a:pt x="29" y="71"/>
                </a:cubicBezTo>
                <a:cubicBezTo>
                  <a:pt x="24" y="71"/>
                  <a:pt x="18" y="72"/>
                  <a:pt x="12" y="72"/>
                </a:cubicBezTo>
                <a:cubicBezTo>
                  <a:pt x="12" y="72"/>
                  <a:pt x="12" y="71"/>
                  <a:pt x="12" y="71"/>
                </a:cubicBezTo>
                <a:close/>
                <a:moveTo>
                  <a:pt x="12" y="73"/>
                </a:moveTo>
                <a:cubicBezTo>
                  <a:pt x="18" y="72"/>
                  <a:pt x="24" y="72"/>
                  <a:pt x="29" y="71"/>
                </a:cubicBezTo>
                <a:cubicBezTo>
                  <a:pt x="29" y="72"/>
                  <a:pt x="30" y="73"/>
                  <a:pt x="30" y="73"/>
                </a:cubicBezTo>
                <a:cubicBezTo>
                  <a:pt x="24" y="74"/>
                  <a:pt x="18" y="74"/>
                  <a:pt x="12" y="75"/>
                </a:cubicBezTo>
                <a:cubicBezTo>
                  <a:pt x="12" y="74"/>
                  <a:pt x="12" y="73"/>
                  <a:pt x="12" y="73"/>
                </a:cubicBezTo>
                <a:close/>
                <a:moveTo>
                  <a:pt x="28" y="99"/>
                </a:moveTo>
                <a:cubicBezTo>
                  <a:pt x="24" y="99"/>
                  <a:pt x="19" y="99"/>
                  <a:pt x="14" y="100"/>
                </a:cubicBezTo>
                <a:cubicBezTo>
                  <a:pt x="14" y="99"/>
                  <a:pt x="14" y="99"/>
                  <a:pt x="14" y="98"/>
                </a:cubicBezTo>
                <a:cubicBezTo>
                  <a:pt x="14" y="98"/>
                  <a:pt x="14" y="98"/>
                  <a:pt x="14" y="98"/>
                </a:cubicBezTo>
                <a:cubicBezTo>
                  <a:pt x="19" y="98"/>
                  <a:pt x="24" y="97"/>
                  <a:pt x="29" y="97"/>
                </a:cubicBezTo>
                <a:cubicBezTo>
                  <a:pt x="29" y="98"/>
                  <a:pt x="29" y="98"/>
                  <a:pt x="28" y="99"/>
                </a:cubicBezTo>
                <a:close/>
                <a:moveTo>
                  <a:pt x="29" y="97"/>
                </a:moveTo>
                <a:cubicBezTo>
                  <a:pt x="24" y="97"/>
                  <a:pt x="19" y="97"/>
                  <a:pt x="14" y="97"/>
                </a:cubicBezTo>
                <a:cubicBezTo>
                  <a:pt x="14" y="97"/>
                  <a:pt x="14" y="96"/>
                  <a:pt x="14" y="96"/>
                </a:cubicBezTo>
                <a:cubicBezTo>
                  <a:pt x="19" y="95"/>
                  <a:pt x="24" y="95"/>
                  <a:pt x="29" y="95"/>
                </a:cubicBezTo>
                <a:cubicBezTo>
                  <a:pt x="29" y="95"/>
                  <a:pt x="29" y="96"/>
                  <a:pt x="29" y="97"/>
                </a:cubicBezTo>
                <a:close/>
                <a:moveTo>
                  <a:pt x="29" y="94"/>
                </a:moveTo>
                <a:cubicBezTo>
                  <a:pt x="24" y="94"/>
                  <a:pt x="19" y="95"/>
                  <a:pt x="13" y="95"/>
                </a:cubicBezTo>
                <a:cubicBezTo>
                  <a:pt x="13" y="94"/>
                  <a:pt x="13" y="94"/>
                  <a:pt x="13" y="93"/>
                </a:cubicBezTo>
                <a:cubicBezTo>
                  <a:pt x="19" y="93"/>
                  <a:pt x="24" y="93"/>
                  <a:pt x="29" y="92"/>
                </a:cubicBezTo>
                <a:cubicBezTo>
                  <a:pt x="29" y="93"/>
                  <a:pt x="29" y="94"/>
                  <a:pt x="29" y="94"/>
                </a:cubicBezTo>
                <a:close/>
                <a:moveTo>
                  <a:pt x="29" y="92"/>
                </a:moveTo>
                <a:cubicBezTo>
                  <a:pt x="24" y="92"/>
                  <a:pt x="19" y="92"/>
                  <a:pt x="13" y="93"/>
                </a:cubicBezTo>
                <a:cubicBezTo>
                  <a:pt x="13" y="92"/>
                  <a:pt x="13" y="92"/>
                  <a:pt x="13" y="91"/>
                </a:cubicBezTo>
                <a:cubicBezTo>
                  <a:pt x="19" y="91"/>
                  <a:pt x="24" y="90"/>
                  <a:pt x="29" y="90"/>
                </a:cubicBezTo>
                <a:cubicBezTo>
                  <a:pt x="29" y="91"/>
                  <a:pt x="29" y="91"/>
                  <a:pt x="29" y="92"/>
                </a:cubicBezTo>
                <a:close/>
                <a:moveTo>
                  <a:pt x="29" y="89"/>
                </a:moveTo>
                <a:cubicBezTo>
                  <a:pt x="24" y="90"/>
                  <a:pt x="19" y="90"/>
                  <a:pt x="13" y="91"/>
                </a:cubicBezTo>
                <a:cubicBezTo>
                  <a:pt x="13" y="90"/>
                  <a:pt x="13" y="89"/>
                  <a:pt x="13" y="89"/>
                </a:cubicBezTo>
                <a:cubicBezTo>
                  <a:pt x="19" y="88"/>
                  <a:pt x="24" y="88"/>
                  <a:pt x="30" y="88"/>
                </a:cubicBezTo>
                <a:cubicBezTo>
                  <a:pt x="30" y="88"/>
                  <a:pt x="30" y="89"/>
                  <a:pt x="29" y="89"/>
                </a:cubicBezTo>
                <a:close/>
                <a:moveTo>
                  <a:pt x="30" y="87"/>
                </a:moveTo>
                <a:cubicBezTo>
                  <a:pt x="24" y="87"/>
                  <a:pt x="19" y="88"/>
                  <a:pt x="13" y="88"/>
                </a:cubicBezTo>
                <a:cubicBezTo>
                  <a:pt x="13" y="88"/>
                  <a:pt x="13" y="87"/>
                  <a:pt x="13" y="86"/>
                </a:cubicBezTo>
                <a:cubicBezTo>
                  <a:pt x="18" y="86"/>
                  <a:pt x="24" y="86"/>
                  <a:pt x="30" y="85"/>
                </a:cubicBezTo>
                <a:cubicBezTo>
                  <a:pt x="30" y="86"/>
                  <a:pt x="30" y="87"/>
                  <a:pt x="30" y="87"/>
                </a:cubicBezTo>
                <a:close/>
                <a:moveTo>
                  <a:pt x="30" y="85"/>
                </a:moveTo>
                <a:cubicBezTo>
                  <a:pt x="24" y="85"/>
                  <a:pt x="18" y="86"/>
                  <a:pt x="13" y="86"/>
                </a:cubicBezTo>
                <a:cubicBezTo>
                  <a:pt x="13" y="85"/>
                  <a:pt x="13" y="85"/>
                  <a:pt x="13" y="84"/>
                </a:cubicBezTo>
                <a:cubicBezTo>
                  <a:pt x="18" y="84"/>
                  <a:pt x="24" y="83"/>
                  <a:pt x="30" y="83"/>
                </a:cubicBezTo>
                <a:cubicBezTo>
                  <a:pt x="30" y="84"/>
                  <a:pt x="30" y="84"/>
                  <a:pt x="30" y="85"/>
                </a:cubicBezTo>
                <a:close/>
                <a:moveTo>
                  <a:pt x="30" y="82"/>
                </a:moveTo>
                <a:cubicBezTo>
                  <a:pt x="24" y="83"/>
                  <a:pt x="18" y="83"/>
                  <a:pt x="13" y="84"/>
                </a:cubicBezTo>
                <a:cubicBezTo>
                  <a:pt x="13" y="83"/>
                  <a:pt x="13" y="83"/>
                  <a:pt x="13" y="83"/>
                </a:cubicBezTo>
                <a:cubicBezTo>
                  <a:pt x="18" y="82"/>
                  <a:pt x="24" y="82"/>
                  <a:pt x="30" y="81"/>
                </a:cubicBezTo>
                <a:cubicBezTo>
                  <a:pt x="30" y="82"/>
                  <a:pt x="30" y="82"/>
                  <a:pt x="30" y="82"/>
                </a:cubicBezTo>
                <a:close/>
                <a:moveTo>
                  <a:pt x="30" y="79"/>
                </a:moveTo>
                <a:cubicBezTo>
                  <a:pt x="24" y="80"/>
                  <a:pt x="18" y="80"/>
                  <a:pt x="12" y="81"/>
                </a:cubicBezTo>
                <a:cubicBezTo>
                  <a:pt x="12" y="80"/>
                  <a:pt x="12" y="80"/>
                  <a:pt x="12" y="80"/>
                </a:cubicBezTo>
                <a:cubicBezTo>
                  <a:pt x="18" y="79"/>
                  <a:pt x="24" y="79"/>
                  <a:pt x="30" y="78"/>
                </a:cubicBezTo>
                <a:lnTo>
                  <a:pt x="30" y="79"/>
                </a:lnTo>
                <a:close/>
                <a:moveTo>
                  <a:pt x="30" y="78"/>
                </a:moveTo>
                <a:cubicBezTo>
                  <a:pt x="24" y="78"/>
                  <a:pt x="18" y="79"/>
                  <a:pt x="12" y="79"/>
                </a:cubicBezTo>
                <a:cubicBezTo>
                  <a:pt x="12" y="79"/>
                  <a:pt x="12" y="78"/>
                  <a:pt x="12" y="77"/>
                </a:cubicBezTo>
                <a:cubicBezTo>
                  <a:pt x="18" y="77"/>
                  <a:pt x="24" y="76"/>
                  <a:pt x="30" y="76"/>
                </a:cubicBezTo>
                <a:cubicBezTo>
                  <a:pt x="30" y="77"/>
                  <a:pt x="30" y="77"/>
                  <a:pt x="30" y="78"/>
                </a:cubicBezTo>
                <a:close/>
                <a:moveTo>
                  <a:pt x="30" y="75"/>
                </a:moveTo>
                <a:cubicBezTo>
                  <a:pt x="24" y="76"/>
                  <a:pt x="18" y="76"/>
                  <a:pt x="12" y="77"/>
                </a:cubicBezTo>
                <a:cubicBezTo>
                  <a:pt x="12" y="76"/>
                  <a:pt x="12" y="76"/>
                  <a:pt x="12" y="75"/>
                </a:cubicBezTo>
                <a:cubicBezTo>
                  <a:pt x="18" y="75"/>
                  <a:pt x="24" y="74"/>
                  <a:pt x="30" y="74"/>
                </a:cubicBezTo>
                <a:cubicBezTo>
                  <a:pt x="30" y="74"/>
                  <a:pt x="30" y="75"/>
                  <a:pt x="30" y="75"/>
                </a:cubicBezTo>
                <a:close/>
                <a:moveTo>
                  <a:pt x="29" y="53"/>
                </a:moveTo>
                <a:cubicBezTo>
                  <a:pt x="29" y="52"/>
                  <a:pt x="29" y="52"/>
                  <a:pt x="28" y="51"/>
                </a:cubicBezTo>
                <a:cubicBezTo>
                  <a:pt x="29" y="51"/>
                  <a:pt x="29" y="51"/>
                  <a:pt x="29" y="51"/>
                </a:cubicBezTo>
                <a:cubicBezTo>
                  <a:pt x="30" y="52"/>
                  <a:pt x="30" y="52"/>
                  <a:pt x="30" y="53"/>
                </a:cubicBezTo>
                <a:cubicBezTo>
                  <a:pt x="30" y="53"/>
                  <a:pt x="29" y="53"/>
                  <a:pt x="29" y="53"/>
                </a:cubicBezTo>
                <a:close/>
                <a:moveTo>
                  <a:pt x="30" y="53"/>
                </a:moveTo>
                <a:cubicBezTo>
                  <a:pt x="30" y="54"/>
                  <a:pt x="30" y="55"/>
                  <a:pt x="31" y="55"/>
                </a:cubicBezTo>
                <a:cubicBezTo>
                  <a:pt x="30" y="55"/>
                  <a:pt x="30" y="55"/>
                  <a:pt x="29" y="55"/>
                </a:cubicBezTo>
                <a:cubicBezTo>
                  <a:pt x="29" y="55"/>
                  <a:pt x="29" y="54"/>
                  <a:pt x="29" y="53"/>
                </a:cubicBezTo>
                <a:cubicBezTo>
                  <a:pt x="29" y="53"/>
                  <a:pt x="30" y="53"/>
                  <a:pt x="30" y="53"/>
                </a:cubicBezTo>
                <a:close/>
                <a:moveTo>
                  <a:pt x="34" y="79"/>
                </a:moveTo>
                <a:cubicBezTo>
                  <a:pt x="34" y="80"/>
                  <a:pt x="34" y="81"/>
                  <a:pt x="34" y="81"/>
                </a:cubicBezTo>
                <a:cubicBezTo>
                  <a:pt x="33" y="81"/>
                  <a:pt x="33" y="81"/>
                  <a:pt x="32" y="81"/>
                </a:cubicBezTo>
                <a:cubicBezTo>
                  <a:pt x="32" y="80"/>
                  <a:pt x="32" y="78"/>
                  <a:pt x="32" y="77"/>
                </a:cubicBezTo>
                <a:cubicBezTo>
                  <a:pt x="33" y="77"/>
                  <a:pt x="33" y="77"/>
                  <a:pt x="34" y="77"/>
                </a:cubicBezTo>
                <a:cubicBezTo>
                  <a:pt x="34" y="78"/>
                  <a:pt x="34" y="78"/>
                  <a:pt x="34" y="79"/>
                </a:cubicBezTo>
                <a:cubicBezTo>
                  <a:pt x="33" y="79"/>
                  <a:pt x="33" y="79"/>
                  <a:pt x="32" y="79"/>
                </a:cubicBezTo>
                <a:cubicBezTo>
                  <a:pt x="32" y="79"/>
                  <a:pt x="32" y="79"/>
                  <a:pt x="32" y="79"/>
                </a:cubicBezTo>
                <a:cubicBezTo>
                  <a:pt x="33" y="79"/>
                  <a:pt x="33" y="79"/>
                  <a:pt x="34" y="79"/>
                </a:cubicBezTo>
                <a:close/>
                <a:moveTo>
                  <a:pt x="32" y="91"/>
                </a:moveTo>
                <a:cubicBezTo>
                  <a:pt x="32" y="91"/>
                  <a:pt x="32" y="90"/>
                  <a:pt x="32" y="89"/>
                </a:cubicBezTo>
                <a:cubicBezTo>
                  <a:pt x="33" y="89"/>
                  <a:pt x="33" y="89"/>
                  <a:pt x="33" y="89"/>
                </a:cubicBezTo>
                <a:cubicBezTo>
                  <a:pt x="33" y="90"/>
                  <a:pt x="33" y="91"/>
                  <a:pt x="33" y="91"/>
                </a:cubicBezTo>
                <a:lnTo>
                  <a:pt x="32" y="91"/>
                </a:lnTo>
                <a:close/>
                <a:moveTo>
                  <a:pt x="33" y="92"/>
                </a:moveTo>
                <a:cubicBezTo>
                  <a:pt x="33" y="92"/>
                  <a:pt x="33" y="93"/>
                  <a:pt x="33" y="94"/>
                </a:cubicBezTo>
                <a:cubicBezTo>
                  <a:pt x="32" y="94"/>
                  <a:pt x="32" y="94"/>
                  <a:pt x="32" y="94"/>
                </a:cubicBezTo>
                <a:cubicBezTo>
                  <a:pt x="32" y="93"/>
                  <a:pt x="32" y="92"/>
                  <a:pt x="32" y="92"/>
                </a:cubicBezTo>
                <a:lnTo>
                  <a:pt x="33" y="92"/>
                </a:lnTo>
                <a:close/>
                <a:moveTo>
                  <a:pt x="32" y="89"/>
                </a:moveTo>
                <a:cubicBezTo>
                  <a:pt x="32" y="88"/>
                  <a:pt x="32" y="87"/>
                  <a:pt x="32" y="87"/>
                </a:cubicBezTo>
                <a:cubicBezTo>
                  <a:pt x="33" y="87"/>
                  <a:pt x="33" y="87"/>
                  <a:pt x="33" y="87"/>
                </a:cubicBezTo>
                <a:cubicBezTo>
                  <a:pt x="33" y="87"/>
                  <a:pt x="33" y="88"/>
                  <a:pt x="33" y="89"/>
                </a:cubicBezTo>
                <a:lnTo>
                  <a:pt x="32" y="89"/>
                </a:lnTo>
                <a:close/>
                <a:moveTo>
                  <a:pt x="32" y="86"/>
                </a:moveTo>
                <a:cubicBezTo>
                  <a:pt x="32" y="86"/>
                  <a:pt x="32" y="85"/>
                  <a:pt x="32" y="84"/>
                </a:cubicBezTo>
                <a:cubicBezTo>
                  <a:pt x="32" y="84"/>
                  <a:pt x="32" y="84"/>
                  <a:pt x="32" y="84"/>
                </a:cubicBezTo>
                <a:cubicBezTo>
                  <a:pt x="33" y="84"/>
                  <a:pt x="33" y="84"/>
                  <a:pt x="33" y="84"/>
                </a:cubicBezTo>
                <a:cubicBezTo>
                  <a:pt x="33" y="85"/>
                  <a:pt x="33" y="85"/>
                  <a:pt x="33" y="86"/>
                </a:cubicBezTo>
                <a:lnTo>
                  <a:pt x="32" y="86"/>
                </a:lnTo>
                <a:close/>
                <a:moveTo>
                  <a:pt x="32" y="84"/>
                </a:moveTo>
                <a:cubicBezTo>
                  <a:pt x="32" y="83"/>
                  <a:pt x="32" y="82"/>
                  <a:pt x="32" y="82"/>
                </a:cubicBezTo>
                <a:cubicBezTo>
                  <a:pt x="34" y="82"/>
                  <a:pt x="34" y="82"/>
                  <a:pt x="34" y="82"/>
                </a:cubicBezTo>
                <a:cubicBezTo>
                  <a:pt x="34" y="82"/>
                  <a:pt x="34" y="83"/>
                  <a:pt x="34" y="84"/>
                </a:cubicBezTo>
                <a:lnTo>
                  <a:pt x="32" y="84"/>
                </a:lnTo>
                <a:close/>
                <a:moveTo>
                  <a:pt x="32" y="76"/>
                </a:moveTo>
                <a:cubicBezTo>
                  <a:pt x="32" y="76"/>
                  <a:pt x="32" y="75"/>
                  <a:pt x="32" y="74"/>
                </a:cubicBezTo>
                <a:cubicBezTo>
                  <a:pt x="33" y="74"/>
                  <a:pt x="33" y="74"/>
                  <a:pt x="33" y="74"/>
                </a:cubicBezTo>
                <a:cubicBezTo>
                  <a:pt x="33" y="75"/>
                  <a:pt x="33" y="76"/>
                  <a:pt x="34" y="76"/>
                </a:cubicBezTo>
                <a:cubicBezTo>
                  <a:pt x="33" y="76"/>
                  <a:pt x="33" y="76"/>
                  <a:pt x="32" y="76"/>
                </a:cubicBezTo>
                <a:close/>
                <a:moveTo>
                  <a:pt x="32" y="74"/>
                </a:moveTo>
                <a:cubicBezTo>
                  <a:pt x="32" y="73"/>
                  <a:pt x="32" y="73"/>
                  <a:pt x="32" y="72"/>
                </a:cubicBezTo>
                <a:cubicBezTo>
                  <a:pt x="32" y="72"/>
                  <a:pt x="33" y="72"/>
                  <a:pt x="33" y="72"/>
                </a:cubicBezTo>
                <a:cubicBezTo>
                  <a:pt x="33" y="73"/>
                  <a:pt x="33" y="73"/>
                  <a:pt x="33" y="74"/>
                </a:cubicBezTo>
                <a:cubicBezTo>
                  <a:pt x="33" y="74"/>
                  <a:pt x="33" y="74"/>
                  <a:pt x="32" y="74"/>
                </a:cubicBezTo>
                <a:close/>
                <a:moveTo>
                  <a:pt x="32" y="72"/>
                </a:moveTo>
                <a:cubicBezTo>
                  <a:pt x="32" y="71"/>
                  <a:pt x="32" y="70"/>
                  <a:pt x="32" y="70"/>
                </a:cubicBezTo>
                <a:cubicBezTo>
                  <a:pt x="32" y="70"/>
                  <a:pt x="33" y="70"/>
                  <a:pt x="33" y="70"/>
                </a:cubicBezTo>
                <a:cubicBezTo>
                  <a:pt x="33" y="70"/>
                  <a:pt x="33" y="71"/>
                  <a:pt x="33" y="72"/>
                </a:cubicBezTo>
                <a:cubicBezTo>
                  <a:pt x="33" y="72"/>
                  <a:pt x="32" y="72"/>
                  <a:pt x="32" y="72"/>
                </a:cubicBezTo>
                <a:close/>
                <a:moveTo>
                  <a:pt x="32" y="69"/>
                </a:moveTo>
                <a:cubicBezTo>
                  <a:pt x="32" y="69"/>
                  <a:pt x="32" y="68"/>
                  <a:pt x="32" y="67"/>
                </a:cubicBezTo>
                <a:cubicBezTo>
                  <a:pt x="32" y="67"/>
                  <a:pt x="32" y="67"/>
                  <a:pt x="33" y="67"/>
                </a:cubicBezTo>
                <a:cubicBezTo>
                  <a:pt x="33" y="68"/>
                  <a:pt x="33" y="69"/>
                  <a:pt x="33" y="69"/>
                </a:cubicBezTo>
                <a:cubicBezTo>
                  <a:pt x="33" y="69"/>
                  <a:pt x="32" y="69"/>
                  <a:pt x="32" y="69"/>
                </a:cubicBezTo>
                <a:close/>
                <a:moveTo>
                  <a:pt x="31" y="67"/>
                </a:moveTo>
                <a:cubicBezTo>
                  <a:pt x="32" y="67"/>
                  <a:pt x="32" y="67"/>
                  <a:pt x="32" y="67"/>
                </a:cubicBezTo>
                <a:cubicBezTo>
                  <a:pt x="31" y="66"/>
                  <a:pt x="31" y="66"/>
                  <a:pt x="31" y="65"/>
                </a:cubicBezTo>
                <a:cubicBezTo>
                  <a:pt x="32" y="65"/>
                  <a:pt x="32" y="65"/>
                  <a:pt x="33" y="65"/>
                </a:cubicBezTo>
                <a:cubicBezTo>
                  <a:pt x="33" y="66"/>
                  <a:pt x="33" y="66"/>
                  <a:pt x="33" y="67"/>
                </a:cubicBezTo>
                <a:cubicBezTo>
                  <a:pt x="32" y="67"/>
                  <a:pt x="32" y="67"/>
                  <a:pt x="31" y="67"/>
                </a:cubicBezTo>
                <a:close/>
                <a:moveTo>
                  <a:pt x="31" y="65"/>
                </a:moveTo>
                <a:cubicBezTo>
                  <a:pt x="31" y="64"/>
                  <a:pt x="31" y="63"/>
                  <a:pt x="31" y="63"/>
                </a:cubicBezTo>
                <a:cubicBezTo>
                  <a:pt x="31" y="63"/>
                  <a:pt x="32" y="63"/>
                  <a:pt x="32" y="63"/>
                </a:cubicBezTo>
                <a:cubicBezTo>
                  <a:pt x="32" y="63"/>
                  <a:pt x="32" y="64"/>
                  <a:pt x="32" y="64"/>
                </a:cubicBezTo>
                <a:cubicBezTo>
                  <a:pt x="32" y="65"/>
                  <a:pt x="32" y="65"/>
                  <a:pt x="31" y="65"/>
                </a:cubicBezTo>
                <a:close/>
                <a:moveTo>
                  <a:pt x="31" y="62"/>
                </a:moveTo>
                <a:cubicBezTo>
                  <a:pt x="31" y="62"/>
                  <a:pt x="31" y="62"/>
                  <a:pt x="31" y="62"/>
                </a:cubicBezTo>
                <a:cubicBezTo>
                  <a:pt x="31" y="62"/>
                  <a:pt x="31" y="61"/>
                  <a:pt x="30" y="60"/>
                </a:cubicBezTo>
                <a:cubicBezTo>
                  <a:pt x="31" y="60"/>
                  <a:pt x="31" y="60"/>
                  <a:pt x="32" y="60"/>
                </a:cubicBezTo>
                <a:cubicBezTo>
                  <a:pt x="32" y="61"/>
                  <a:pt x="32" y="62"/>
                  <a:pt x="32" y="62"/>
                </a:cubicBezTo>
                <a:cubicBezTo>
                  <a:pt x="32" y="62"/>
                  <a:pt x="31" y="62"/>
                  <a:pt x="31" y="62"/>
                </a:cubicBezTo>
                <a:close/>
                <a:moveTo>
                  <a:pt x="30" y="60"/>
                </a:moveTo>
                <a:cubicBezTo>
                  <a:pt x="30" y="59"/>
                  <a:pt x="30" y="59"/>
                  <a:pt x="30" y="58"/>
                </a:cubicBezTo>
                <a:cubicBezTo>
                  <a:pt x="30" y="58"/>
                  <a:pt x="31" y="58"/>
                  <a:pt x="31" y="58"/>
                </a:cubicBezTo>
                <a:cubicBezTo>
                  <a:pt x="31" y="59"/>
                  <a:pt x="31" y="59"/>
                  <a:pt x="32" y="60"/>
                </a:cubicBezTo>
                <a:cubicBezTo>
                  <a:pt x="31" y="60"/>
                  <a:pt x="31" y="60"/>
                  <a:pt x="30" y="60"/>
                </a:cubicBezTo>
                <a:close/>
                <a:moveTo>
                  <a:pt x="30" y="58"/>
                </a:moveTo>
                <a:cubicBezTo>
                  <a:pt x="30" y="57"/>
                  <a:pt x="30" y="56"/>
                  <a:pt x="29" y="56"/>
                </a:cubicBezTo>
                <a:cubicBezTo>
                  <a:pt x="30" y="56"/>
                  <a:pt x="30" y="56"/>
                  <a:pt x="31" y="56"/>
                </a:cubicBezTo>
                <a:cubicBezTo>
                  <a:pt x="31" y="56"/>
                  <a:pt x="31" y="57"/>
                  <a:pt x="31" y="57"/>
                </a:cubicBezTo>
                <a:cubicBezTo>
                  <a:pt x="31" y="57"/>
                  <a:pt x="30" y="57"/>
                  <a:pt x="30" y="58"/>
                </a:cubicBezTo>
                <a:close/>
                <a:moveTo>
                  <a:pt x="32" y="99"/>
                </a:moveTo>
                <a:cubicBezTo>
                  <a:pt x="31" y="99"/>
                  <a:pt x="31" y="99"/>
                  <a:pt x="31" y="99"/>
                </a:cubicBezTo>
                <a:cubicBezTo>
                  <a:pt x="31" y="98"/>
                  <a:pt x="31" y="97"/>
                  <a:pt x="31" y="97"/>
                </a:cubicBezTo>
                <a:cubicBezTo>
                  <a:pt x="32" y="97"/>
                  <a:pt x="32" y="97"/>
                  <a:pt x="32" y="97"/>
                </a:cubicBezTo>
                <a:cubicBezTo>
                  <a:pt x="32" y="97"/>
                  <a:pt x="32" y="98"/>
                  <a:pt x="32" y="99"/>
                </a:cubicBezTo>
                <a:close/>
                <a:moveTo>
                  <a:pt x="31" y="96"/>
                </a:moveTo>
                <a:cubicBezTo>
                  <a:pt x="32" y="96"/>
                  <a:pt x="32" y="95"/>
                  <a:pt x="32" y="94"/>
                </a:cubicBezTo>
                <a:cubicBezTo>
                  <a:pt x="32" y="94"/>
                  <a:pt x="32" y="94"/>
                  <a:pt x="32" y="94"/>
                </a:cubicBezTo>
                <a:cubicBezTo>
                  <a:pt x="33" y="94"/>
                  <a:pt x="33" y="94"/>
                  <a:pt x="33" y="94"/>
                </a:cubicBezTo>
                <a:cubicBezTo>
                  <a:pt x="33" y="95"/>
                  <a:pt x="33" y="96"/>
                  <a:pt x="32" y="96"/>
                </a:cubicBezTo>
                <a:lnTo>
                  <a:pt x="31" y="96"/>
                </a:lnTo>
                <a:close/>
                <a:moveTo>
                  <a:pt x="36" y="99"/>
                </a:moveTo>
                <a:cubicBezTo>
                  <a:pt x="35" y="99"/>
                  <a:pt x="34" y="99"/>
                  <a:pt x="33" y="99"/>
                </a:cubicBezTo>
                <a:cubicBezTo>
                  <a:pt x="33" y="98"/>
                  <a:pt x="33" y="97"/>
                  <a:pt x="33" y="97"/>
                </a:cubicBezTo>
                <a:cubicBezTo>
                  <a:pt x="34" y="97"/>
                  <a:pt x="35" y="97"/>
                  <a:pt x="36" y="97"/>
                </a:cubicBezTo>
                <a:cubicBezTo>
                  <a:pt x="36" y="97"/>
                  <a:pt x="36" y="98"/>
                  <a:pt x="36" y="99"/>
                </a:cubicBezTo>
                <a:close/>
                <a:moveTo>
                  <a:pt x="36" y="96"/>
                </a:moveTo>
                <a:cubicBezTo>
                  <a:pt x="35" y="96"/>
                  <a:pt x="34" y="96"/>
                  <a:pt x="33" y="96"/>
                </a:cubicBezTo>
                <a:cubicBezTo>
                  <a:pt x="33" y="96"/>
                  <a:pt x="33" y="95"/>
                  <a:pt x="33" y="94"/>
                </a:cubicBezTo>
                <a:cubicBezTo>
                  <a:pt x="34" y="94"/>
                  <a:pt x="35" y="94"/>
                  <a:pt x="36" y="94"/>
                </a:cubicBezTo>
                <a:cubicBezTo>
                  <a:pt x="36" y="95"/>
                  <a:pt x="36" y="95"/>
                  <a:pt x="36" y="96"/>
                </a:cubicBezTo>
                <a:close/>
                <a:moveTo>
                  <a:pt x="36" y="94"/>
                </a:moveTo>
                <a:cubicBezTo>
                  <a:pt x="35" y="94"/>
                  <a:pt x="34" y="94"/>
                  <a:pt x="33" y="94"/>
                </a:cubicBezTo>
                <a:cubicBezTo>
                  <a:pt x="33" y="93"/>
                  <a:pt x="33" y="92"/>
                  <a:pt x="33" y="92"/>
                </a:cubicBezTo>
                <a:cubicBezTo>
                  <a:pt x="34" y="92"/>
                  <a:pt x="35" y="92"/>
                  <a:pt x="36" y="92"/>
                </a:cubicBezTo>
                <a:cubicBezTo>
                  <a:pt x="36" y="92"/>
                  <a:pt x="36" y="93"/>
                  <a:pt x="36" y="94"/>
                </a:cubicBezTo>
                <a:close/>
                <a:moveTo>
                  <a:pt x="36" y="91"/>
                </a:moveTo>
                <a:cubicBezTo>
                  <a:pt x="35" y="91"/>
                  <a:pt x="34" y="91"/>
                  <a:pt x="34" y="91"/>
                </a:cubicBezTo>
                <a:cubicBezTo>
                  <a:pt x="34" y="91"/>
                  <a:pt x="34" y="90"/>
                  <a:pt x="34" y="89"/>
                </a:cubicBezTo>
                <a:cubicBezTo>
                  <a:pt x="35" y="89"/>
                  <a:pt x="36" y="89"/>
                  <a:pt x="36" y="89"/>
                </a:cubicBezTo>
                <a:cubicBezTo>
                  <a:pt x="36" y="90"/>
                  <a:pt x="36" y="90"/>
                  <a:pt x="36" y="91"/>
                </a:cubicBezTo>
                <a:close/>
                <a:moveTo>
                  <a:pt x="36" y="89"/>
                </a:moveTo>
                <a:cubicBezTo>
                  <a:pt x="36" y="89"/>
                  <a:pt x="35" y="89"/>
                  <a:pt x="34" y="89"/>
                </a:cubicBezTo>
                <a:cubicBezTo>
                  <a:pt x="34" y="88"/>
                  <a:pt x="34" y="87"/>
                  <a:pt x="34" y="87"/>
                </a:cubicBezTo>
                <a:cubicBezTo>
                  <a:pt x="35" y="87"/>
                  <a:pt x="36" y="87"/>
                  <a:pt x="37" y="87"/>
                </a:cubicBezTo>
                <a:cubicBezTo>
                  <a:pt x="37" y="87"/>
                  <a:pt x="37" y="88"/>
                  <a:pt x="36" y="89"/>
                </a:cubicBezTo>
                <a:close/>
                <a:moveTo>
                  <a:pt x="37" y="86"/>
                </a:moveTo>
                <a:cubicBezTo>
                  <a:pt x="36" y="86"/>
                  <a:pt x="35" y="86"/>
                  <a:pt x="34" y="86"/>
                </a:cubicBezTo>
                <a:cubicBezTo>
                  <a:pt x="34" y="85"/>
                  <a:pt x="34" y="85"/>
                  <a:pt x="34" y="84"/>
                </a:cubicBezTo>
                <a:cubicBezTo>
                  <a:pt x="35" y="84"/>
                  <a:pt x="36" y="84"/>
                  <a:pt x="37" y="84"/>
                </a:cubicBezTo>
                <a:cubicBezTo>
                  <a:pt x="37" y="85"/>
                  <a:pt x="37" y="86"/>
                  <a:pt x="37" y="86"/>
                </a:cubicBezTo>
                <a:close/>
                <a:moveTo>
                  <a:pt x="37" y="84"/>
                </a:moveTo>
                <a:cubicBezTo>
                  <a:pt x="36" y="84"/>
                  <a:pt x="35" y="84"/>
                  <a:pt x="34" y="84"/>
                </a:cubicBezTo>
                <a:cubicBezTo>
                  <a:pt x="34" y="83"/>
                  <a:pt x="34" y="82"/>
                  <a:pt x="34" y="82"/>
                </a:cubicBezTo>
                <a:cubicBezTo>
                  <a:pt x="35" y="82"/>
                  <a:pt x="36" y="82"/>
                  <a:pt x="37" y="82"/>
                </a:cubicBezTo>
                <a:cubicBezTo>
                  <a:pt x="37" y="83"/>
                  <a:pt x="37" y="83"/>
                  <a:pt x="37" y="84"/>
                </a:cubicBezTo>
                <a:close/>
                <a:moveTo>
                  <a:pt x="37" y="82"/>
                </a:moveTo>
                <a:cubicBezTo>
                  <a:pt x="36" y="81"/>
                  <a:pt x="35" y="81"/>
                  <a:pt x="34" y="81"/>
                </a:cubicBezTo>
                <a:cubicBezTo>
                  <a:pt x="34" y="81"/>
                  <a:pt x="34" y="80"/>
                  <a:pt x="34" y="79"/>
                </a:cubicBezTo>
                <a:cubicBezTo>
                  <a:pt x="35" y="79"/>
                  <a:pt x="36" y="79"/>
                  <a:pt x="37" y="80"/>
                </a:cubicBezTo>
                <a:cubicBezTo>
                  <a:pt x="37" y="80"/>
                  <a:pt x="37" y="81"/>
                  <a:pt x="37" y="82"/>
                </a:cubicBezTo>
                <a:close/>
                <a:moveTo>
                  <a:pt x="37" y="79"/>
                </a:moveTo>
                <a:cubicBezTo>
                  <a:pt x="36" y="79"/>
                  <a:pt x="35" y="79"/>
                  <a:pt x="34" y="79"/>
                </a:cubicBezTo>
                <a:cubicBezTo>
                  <a:pt x="34" y="78"/>
                  <a:pt x="34" y="78"/>
                  <a:pt x="34" y="77"/>
                </a:cubicBezTo>
                <a:cubicBezTo>
                  <a:pt x="35" y="77"/>
                  <a:pt x="36" y="77"/>
                  <a:pt x="37" y="77"/>
                </a:cubicBezTo>
                <a:cubicBezTo>
                  <a:pt x="37" y="78"/>
                  <a:pt x="37" y="78"/>
                  <a:pt x="37" y="79"/>
                </a:cubicBezTo>
                <a:close/>
                <a:moveTo>
                  <a:pt x="36" y="77"/>
                </a:moveTo>
                <a:cubicBezTo>
                  <a:pt x="36" y="77"/>
                  <a:pt x="35" y="77"/>
                  <a:pt x="34" y="76"/>
                </a:cubicBezTo>
                <a:cubicBezTo>
                  <a:pt x="34" y="76"/>
                  <a:pt x="34" y="75"/>
                  <a:pt x="34" y="74"/>
                </a:cubicBezTo>
                <a:cubicBezTo>
                  <a:pt x="35" y="75"/>
                  <a:pt x="36" y="75"/>
                  <a:pt x="36" y="75"/>
                </a:cubicBezTo>
                <a:cubicBezTo>
                  <a:pt x="36" y="75"/>
                  <a:pt x="36" y="76"/>
                  <a:pt x="36" y="77"/>
                </a:cubicBezTo>
                <a:close/>
                <a:moveTo>
                  <a:pt x="36" y="74"/>
                </a:moveTo>
                <a:cubicBezTo>
                  <a:pt x="36" y="74"/>
                  <a:pt x="35" y="74"/>
                  <a:pt x="34" y="74"/>
                </a:cubicBezTo>
                <a:cubicBezTo>
                  <a:pt x="34" y="73"/>
                  <a:pt x="34" y="73"/>
                  <a:pt x="34" y="72"/>
                </a:cubicBezTo>
                <a:cubicBezTo>
                  <a:pt x="35" y="72"/>
                  <a:pt x="35" y="72"/>
                  <a:pt x="36" y="72"/>
                </a:cubicBezTo>
                <a:cubicBezTo>
                  <a:pt x="36" y="73"/>
                  <a:pt x="36" y="74"/>
                  <a:pt x="36" y="74"/>
                </a:cubicBezTo>
                <a:close/>
                <a:moveTo>
                  <a:pt x="36" y="72"/>
                </a:moveTo>
                <a:cubicBezTo>
                  <a:pt x="35" y="72"/>
                  <a:pt x="35" y="72"/>
                  <a:pt x="34" y="72"/>
                </a:cubicBezTo>
                <a:cubicBezTo>
                  <a:pt x="34" y="71"/>
                  <a:pt x="34" y="70"/>
                  <a:pt x="34" y="70"/>
                </a:cubicBezTo>
                <a:cubicBezTo>
                  <a:pt x="34" y="70"/>
                  <a:pt x="35" y="70"/>
                  <a:pt x="36" y="70"/>
                </a:cubicBezTo>
                <a:cubicBezTo>
                  <a:pt x="36" y="71"/>
                  <a:pt x="36" y="71"/>
                  <a:pt x="36" y="72"/>
                </a:cubicBezTo>
                <a:close/>
                <a:moveTo>
                  <a:pt x="36" y="70"/>
                </a:moveTo>
                <a:cubicBezTo>
                  <a:pt x="35" y="70"/>
                  <a:pt x="34" y="69"/>
                  <a:pt x="34" y="69"/>
                </a:cubicBezTo>
                <a:cubicBezTo>
                  <a:pt x="33" y="69"/>
                  <a:pt x="33" y="68"/>
                  <a:pt x="33" y="67"/>
                </a:cubicBezTo>
                <a:cubicBezTo>
                  <a:pt x="34" y="67"/>
                  <a:pt x="35" y="68"/>
                  <a:pt x="36" y="68"/>
                </a:cubicBezTo>
                <a:cubicBezTo>
                  <a:pt x="36" y="68"/>
                  <a:pt x="36" y="69"/>
                  <a:pt x="36" y="70"/>
                </a:cubicBezTo>
                <a:close/>
                <a:moveTo>
                  <a:pt x="36" y="67"/>
                </a:moveTo>
                <a:cubicBezTo>
                  <a:pt x="35" y="67"/>
                  <a:pt x="34" y="67"/>
                  <a:pt x="33" y="67"/>
                </a:cubicBezTo>
                <a:cubicBezTo>
                  <a:pt x="33" y="66"/>
                  <a:pt x="33" y="66"/>
                  <a:pt x="33" y="65"/>
                </a:cubicBezTo>
                <a:cubicBezTo>
                  <a:pt x="34" y="65"/>
                  <a:pt x="35" y="65"/>
                  <a:pt x="35" y="65"/>
                </a:cubicBezTo>
                <a:cubicBezTo>
                  <a:pt x="35" y="66"/>
                  <a:pt x="36" y="67"/>
                  <a:pt x="36" y="67"/>
                </a:cubicBezTo>
                <a:close/>
                <a:moveTo>
                  <a:pt x="35" y="65"/>
                </a:moveTo>
                <a:cubicBezTo>
                  <a:pt x="35" y="65"/>
                  <a:pt x="34" y="65"/>
                  <a:pt x="33" y="64"/>
                </a:cubicBezTo>
                <a:cubicBezTo>
                  <a:pt x="33" y="64"/>
                  <a:pt x="33" y="63"/>
                  <a:pt x="33" y="63"/>
                </a:cubicBezTo>
                <a:cubicBezTo>
                  <a:pt x="33" y="63"/>
                  <a:pt x="34" y="63"/>
                  <a:pt x="35" y="63"/>
                </a:cubicBezTo>
                <a:cubicBezTo>
                  <a:pt x="35" y="64"/>
                  <a:pt x="35" y="64"/>
                  <a:pt x="35" y="65"/>
                </a:cubicBezTo>
                <a:close/>
                <a:moveTo>
                  <a:pt x="35" y="63"/>
                </a:moveTo>
                <a:cubicBezTo>
                  <a:pt x="34" y="63"/>
                  <a:pt x="33" y="62"/>
                  <a:pt x="33" y="62"/>
                </a:cubicBezTo>
                <a:cubicBezTo>
                  <a:pt x="32" y="62"/>
                  <a:pt x="32" y="61"/>
                  <a:pt x="32" y="60"/>
                </a:cubicBezTo>
                <a:cubicBezTo>
                  <a:pt x="33" y="61"/>
                  <a:pt x="34" y="61"/>
                  <a:pt x="35" y="61"/>
                </a:cubicBezTo>
                <a:cubicBezTo>
                  <a:pt x="35" y="61"/>
                  <a:pt x="35" y="62"/>
                  <a:pt x="35" y="63"/>
                </a:cubicBezTo>
                <a:close/>
                <a:moveTo>
                  <a:pt x="35" y="60"/>
                </a:moveTo>
                <a:cubicBezTo>
                  <a:pt x="34" y="60"/>
                  <a:pt x="33" y="60"/>
                  <a:pt x="32" y="60"/>
                </a:cubicBezTo>
                <a:cubicBezTo>
                  <a:pt x="32" y="59"/>
                  <a:pt x="32" y="59"/>
                  <a:pt x="32" y="58"/>
                </a:cubicBezTo>
                <a:cubicBezTo>
                  <a:pt x="33" y="58"/>
                  <a:pt x="33" y="58"/>
                  <a:pt x="34" y="59"/>
                </a:cubicBezTo>
                <a:cubicBezTo>
                  <a:pt x="34" y="59"/>
                  <a:pt x="34" y="60"/>
                  <a:pt x="35" y="60"/>
                </a:cubicBezTo>
                <a:close/>
                <a:moveTo>
                  <a:pt x="34" y="58"/>
                </a:moveTo>
                <a:cubicBezTo>
                  <a:pt x="33" y="58"/>
                  <a:pt x="32" y="58"/>
                  <a:pt x="32" y="57"/>
                </a:cubicBezTo>
                <a:cubicBezTo>
                  <a:pt x="31" y="57"/>
                  <a:pt x="31" y="56"/>
                  <a:pt x="31" y="56"/>
                </a:cubicBezTo>
                <a:cubicBezTo>
                  <a:pt x="32" y="56"/>
                  <a:pt x="33" y="56"/>
                  <a:pt x="34" y="56"/>
                </a:cubicBezTo>
                <a:cubicBezTo>
                  <a:pt x="34" y="57"/>
                  <a:pt x="34" y="57"/>
                  <a:pt x="34" y="58"/>
                </a:cubicBezTo>
                <a:close/>
                <a:moveTo>
                  <a:pt x="33" y="56"/>
                </a:moveTo>
                <a:cubicBezTo>
                  <a:pt x="33" y="56"/>
                  <a:pt x="32" y="55"/>
                  <a:pt x="31" y="55"/>
                </a:cubicBezTo>
                <a:cubicBezTo>
                  <a:pt x="31" y="55"/>
                  <a:pt x="31" y="54"/>
                  <a:pt x="31" y="53"/>
                </a:cubicBezTo>
                <a:cubicBezTo>
                  <a:pt x="31" y="54"/>
                  <a:pt x="32" y="54"/>
                  <a:pt x="33" y="54"/>
                </a:cubicBezTo>
                <a:cubicBezTo>
                  <a:pt x="33" y="55"/>
                  <a:pt x="33" y="55"/>
                  <a:pt x="33" y="56"/>
                </a:cubicBezTo>
                <a:close/>
                <a:moveTo>
                  <a:pt x="33" y="54"/>
                </a:moveTo>
                <a:cubicBezTo>
                  <a:pt x="32" y="53"/>
                  <a:pt x="31" y="53"/>
                  <a:pt x="30" y="53"/>
                </a:cubicBezTo>
                <a:cubicBezTo>
                  <a:pt x="30" y="52"/>
                  <a:pt x="30" y="52"/>
                  <a:pt x="30" y="51"/>
                </a:cubicBezTo>
                <a:cubicBezTo>
                  <a:pt x="31" y="51"/>
                  <a:pt x="32" y="52"/>
                  <a:pt x="32" y="52"/>
                </a:cubicBezTo>
                <a:cubicBezTo>
                  <a:pt x="33" y="52"/>
                  <a:pt x="33" y="53"/>
                  <a:pt x="33" y="54"/>
                </a:cubicBezTo>
                <a:close/>
                <a:moveTo>
                  <a:pt x="32" y="51"/>
                </a:moveTo>
                <a:cubicBezTo>
                  <a:pt x="31" y="51"/>
                  <a:pt x="31" y="51"/>
                  <a:pt x="30" y="51"/>
                </a:cubicBezTo>
                <a:cubicBezTo>
                  <a:pt x="30" y="50"/>
                  <a:pt x="29" y="50"/>
                  <a:pt x="29" y="49"/>
                </a:cubicBezTo>
                <a:cubicBezTo>
                  <a:pt x="30" y="49"/>
                  <a:pt x="31" y="49"/>
                  <a:pt x="32" y="49"/>
                </a:cubicBezTo>
                <a:cubicBezTo>
                  <a:pt x="32" y="50"/>
                  <a:pt x="32" y="51"/>
                  <a:pt x="32" y="51"/>
                </a:cubicBezTo>
                <a:close/>
                <a:moveTo>
                  <a:pt x="31" y="49"/>
                </a:moveTo>
                <a:cubicBezTo>
                  <a:pt x="31" y="49"/>
                  <a:pt x="30" y="49"/>
                  <a:pt x="29" y="48"/>
                </a:cubicBezTo>
                <a:cubicBezTo>
                  <a:pt x="29" y="48"/>
                  <a:pt x="29" y="47"/>
                  <a:pt x="28" y="47"/>
                </a:cubicBezTo>
                <a:cubicBezTo>
                  <a:pt x="29" y="47"/>
                  <a:pt x="30" y="47"/>
                  <a:pt x="31" y="47"/>
                </a:cubicBezTo>
                <a:cubicBezTo>
                  <a:pt x="31" y="48"/>
                  <a:pt x="31" y="48"/>
                  <a:pt x="31" y="49"/>
                </a:cubicBezTo>
                <a:close/>
                <a:moveTo>
                  <a:pt x="31" y="47"/>
                </a:moveTo>
                <a:cubicBezTo>
                  <a:pt x="30" y="47"/>
                  <a:pt x="29" y="46"/>
                  <a:pt x="28" y="46"/>
                </a:cubicBezTo>
                <a:cubicBezTo>
                  <a:pt x="28" y="46"/>
                  <a:pt x="28" y="45"/>
                  <a:pt x="28" y="45"/>
                </a:cubicBezTo>
                <a:cubicBezTo>
                  <a:pt x="28" y="45"/>
                  <a:pt x="29" y="45"/>
                  <a:pt x="30" y="45"/>
                </a:cubicBezTo>
                <a:cubicBezTo>
                  <a:pt x="30" y="46"/>
                  <a:pt x="30" y="46"/>
                  <a:pt x="31" y="47"/>
                </a:cubicBezTo>
                <a:close/>
                <a:moveTo>
                  <a:pt x="30" y="45"/>
                </a:moveTo>
                <a:cubicBezTo>
                  <a:pt x="29" y="44"/>
                  <a:pt x="28" y="44"/>
                  <a:pt x="27" y="44"/>
                </a:cubicBezTo>
                <a:cubicBezTo>
                  <a:pt x="27" y="43"/>
                  <a:pt x="27" y="43"/>
                  <a:pt x="27" y="42"/>
                </a:cubicBezTo>
                <a:cubicBezTo>
                  <a:pt x="27" y="43"/>
                  <a:pt x="28" y="43"/>
                  <a:pt x="29" y="43"/>
                </a:cubicBezTo>
                <a:cubicBezTo>
                  <a:pt x="29" y="44"/>
                  <a:pt x="30" y="44"/>
                  <a:pt x="30" y="45"/>
                </a:cubicBezTo>
                <a:close/>
                <a:moveTo>
                  <a:pt x="29" y="43"/>
                </a:moveTo>
                <a:cubicBezTo>
                  <a:pt x="28" y="42"/>
                  <a:pt x="27" y="42"/>
                  <a:pt x="26" y="42"/>
                </a:cubicBezTo>
                <a:cubicBezTo>
                  <a:pt x="26" y="41"/>
                  <a:pt x="26" y="41"/>
                  <a:pt x="26" y="40"/>
                </a:cubicBezTo>
                <a:cubicBezTo>
                  <a:pt x="26" y="40"/>
                  <a:pt x="27" y="41"/>
                  <a:pt x="28" y="41"/>
                </a:cubicBezTo>
                <a:cubicBezTo>
                  <a:pt x="28" y="41"/>
                  <a:pt x="29" y="42"/>
                  <a:pt x="29" y="43"/>
                </a:cubicBezTo>
                <a:close/>
                <a:moveTo>
                  <a:pt x="28" y="40"/>
                </a:moveTo>
                <a:cubicBezTo>
                  <a:pt x="27" y="40"/>
                  <a:pt x="26" y="40"/>
                  <a:pt x="25" y="40"/>
                </a:cubicBezTo>
                <a:cubicBezTo>
                  <a:pt x="25" y="39"/>
                  <a:pt x="25" y="39"/>
                  <a:pt x="25" y="38"/>
                </a:cubicBezTo>
                <a:cubicBezTo>
                  <a:pt x="25" y="38"/>
                  <a:pt x="26" y="39"/>
                  <a:pt x="27" y="39"/>
                </a:cubicBezTo>
                <a:cubicBezTo>
                  <a:pt x="27" y="39"/>
                  <a:pt x="28" y="40"/>
                  <a:pt x="28" y="40"/>
                </a:cubicBezTo>
                <a:close/>
                <a:moveTo>
                  <a:pt x="27" y="38"/>
                </a:moveTo>
                <a:cubicBezTo>
                  <a:pt x="26" y="38"/>
                  <a:pt x="25" y="38"/>
                  <a:pt x="24" y="37"/>
                </a:cubicBezTo>
                <a:cubicBezTo>
                  <a:pt x="24" y="37"/>
                  <a:pt x="24" y="36"/>
                  <a:pt x="23" y="36"/>
                </a:cubicBezTo>
                <a:cubicBezTo>
                  <a:pt x="24" y="36"/>
                  <a:pt x="25" y="36"/>
                  <a:pt x="26" y="37"/>
                </a:cubicBezTo>
                <a:cubicBezTo>
                  <a:pt x="26" y="37"/>
                  <a:pt x="26" y="38"/>
                  <a:pt x="27" y="38"/>
                </a:cubicBezTo>
                <a:close/>
                <a:moveTo>
                  <a:pt x="25" y="35"/>
                </a:moveTo>
                <a:cubicBezTo>
                  <a:pt x="25" y="35"/>
                  <a:pt x="25" y="36"/>
                  <a:pt x="25" y="36"/>
                </a:cubicBezTo>
                <a:cubicBezTo>
                  <a:pt x="25" y="36"/>
                  <a:pt x="24" y="36"/>
                  <a:pt x="23" y="35"/>
                </a:cubicBezTo>
                <a:cubicBezTo>
                  <a:pt x="22" y="35"/>
                  <a:pt x="22" y="35"/>
                  <a:pt x="22" y="35"/>
                </a:cubicBezTo>
                <a:cubicBezTo>
                  <a:pt x="22" y="34"/>
                  <a:pt x="22" y="34"/>
                  <a:pt x="22" y="34"/>
                </a:cubicBezTo>
                <a:cubicBezTo>
                  <a:pt x="22" y="34"/>
                  <a:pt x="22" y="34"/>
                  <a:pt x="22" y="34"/>
                </a:cubicBezTo>
                <a:cubicBezTo>
                  <a:pt x="22" y="34"/>
                  <a:pt x="22" y="34"/>
                  <a:pt x="22" y="34"/>
                </a:cubicBezTo>
                <a:cubicBezTo>
                  <a:pt x="23" y="34"/>
                  <a:pt x="24" y="35"/>
                  <a:pt x="25" y="35"/>
                </a:cubicBezTo>
                <a:close/>
                <a:moveTo>
                  <a:pt x="23" y="43"/>
                </a:moveTo>
                <a:cubicBezTo>
                  <a:pt x="18" y="44"/>
                  <a:pt x="14" y="44"/>
                  <a:pt x="10" y="45"/>
                </a:cubicBezTo>
                <a:cubicBezTo>
                  <a:pt x="10" y="45"/>
                  <a:pt x="10" y="44"/>
                  <a:pt x="10" y="43"/>
                </a:cubicBezTo>
                <a:cubicBezTo>
                  <a:pt x="14" y="43"/>
                  <a:pt x="18" y="42"/>
                  <a:pt x="22" y="41"/>
                </a:cubicBezTo>
                <a:cubicBezTo>
                  <a:pt x="22" y="42"/>
                  <a:pt x="23" y="43"/>
                  <a:pt x="23" y="43"/>
                </a:cubicBezTo>
                <a:close/>
                <a:moveTo>
                  <a:pt x="22" y="41"/>
                </a:moveTo>
                <a:cubicBezTo>
                  <a:pt x="18" y="42"/>
                  <a:pt x="14" y="42"/>
                  <a:pt x="10" y="43"/>
                </a:cubicBezTo>
                <a:cubicBezTo>
                  <a:pt x="10" y="43"/>
                  <a:pt x="10" y="42"/>
                  <a:pt x="9" y="42"/>
                </a:cubicBezTo>
                <a:cubicBezTo>
                  <a:pt x="13" y="41"/>
                  <a:pt x="17" y="40"/>
                  <a:pt x="21" y="40"/>
                </a:cubicBezTo>
                <a:cubicBezTo>
                  <a:pt x="22" y="40"/>
                  <a:pt x="22" y="41"/>
                  <a:pt x="22" y="41"/>
                </a:cubicBezTo>
                <a:close/>
                <a:moveTo>
                  <a:pt x="21" y="38"/>
                </a:moveTo>
                <a:cubicBezTo>
                  <a:pt x="17" y="39"/>
                  <a:pt x="13" y="39"/>
                  <a:pt x="9" y="40"/>
                </a:cubicBezTo>
                <a:cubicBezTo>
                  <a:pt x="9" y="40"/>
                  <a:pt x="9" y="39"/>
                  <a:pt x="9" y="39"/>
                </a:cubicBezTo>
                <a:cubicBezTo>
                  <a:pt x="13" y="38"/>
                  <a:pt x="16" y="38"/>
                  <a:pt x="20" y="37"/>
                </a:cubicBezTo>
                <a:cubicBezTo>
                  <a:pt x="20" y="37"/>
                  <a:pt x="20" y="38"/>
                  <a:pt x="21" y="38"/>
                </a:cubicBezTo>
                <a:close/>
                <a:moveTo>
                  <a:pt x="20" y="36"/>
                </a:moveTo>
                <a:cubicBezTo>
                  <a:pt x="16" y="37"/>
                  <a:pt x="13" y="38"/>
                  <a:pt x="9" y="38"/>
                </a:cubicBezTo>
                <a:cubicBezTo>
                  <a:pt x="9" y="38"/>
                  <a:pt x="9" y="37"/>
                  <a:pt x="9" y="37"/>
                </a:cubicBezTo>
                <a:cubicBezTo>
                  <a:pt x="12" y="36"/>
                  <a:pt x="16" y="35"/>
                  <a:pt x="19" y="35"/>
                </a:cubicBezTo>
                <a:cubicBezTo>
                  <a:pt x="19" y="35"/>
                  <a:pt x="20" y="36"/>
                  <a:pt x="20" y="36"/>
                </a:cubicBezTo>
                <a:close/>
                <a:moveTo>
                  <a:pt x="19" y="34"/>
                </a:moveTo>
                <a:cubicBezTo>
                  <a:pt x="16" y="35"/>
                  <a:pt x="12" y="36"/>
                  <a:pt x="9" y="36"/>
                </a:cubicBezTo>
                <a:cubicBezTo>
                  <a:pt x="9" y="31"/>
                  <a:pt x="8" y="25"/>
                  <a:pt x="8" y="19"/>
                </a:cubicBezTo>
                <a:cubicBezTo>
                  <a:pt x="8" y="19"/>
                  <a:pt x="13" y="25"/>
                  <a:pt x="19" y="34"/>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0" name="Freeform 201"/>
          <p:cNvSpPr>
            <a:spLocks noEditPoints="1"/>
          </p:cNvSpPr>
          <p:nvPr/>
        </p:nvSpPr>
        <p:spPr bwMode="auto">
          <a:xfrm>
            <a:off x="7292542" y="5213564"/>
            <a:ext cx="1084862" cy="1080492"/>
          </a:xfrm>
          <a:custGeom>
            <a:avLst/>
            <a:gdLst>
              <a:gd name="T0" fmla="*/ 54 w 54"/>
              <a:gd name="T1" fmla="*/ 53 h 53"/>
              <a:gd name="T2" fmla="*/ 53 w 54"/>
              <a:gd name="T3" fmla="*/ 47 h 53"/>
              <a:gd name="T4" fmla="*/ 51 w 54"/>
              <a:gd name="T5" fmla="*/ 48 h 53"/>
              <a:gd name="T6" fmla="*/ 48 w 54"/>
              <a:gd name="T7" fmla="*/ 48 h 53"/>
              <a:gd name="T8" fmla="*/ 46 w 54"/>
              <a:gd name="T9" fmla="*/ 42 h 53"/>
              <a:gd name="T10" fmla="*/ 41 w 54"/>
              <a:gd name="T11" fmla="*/ 42 h 53"/>
              <a:gd name="T12" fmla="*/ 38 w 54"/>
              <a:gd name="T13" fmla="*/ 41 h 53"/>
              <a:gd name="T14" fmla="*/ 40 w 54"/>
              <a:gd name="T15" fmla="*/ 38 h 53"/>
              <a:gd name="T16" fmla="*/ 40 w 54"/>
              <a:gd name="T17" fmla="*/ 35 h 53"/>
              <a:gd name="T18" fmla="*/ 40 w 54"/>
              <a:gd name="T19" fmla="*/ 32 h 53"/>
              <a:gd name="T20" fmla="*/ 40 w 54"/>
              <a:gd name="T21" fmla="*/ 30 h 53"/>
              <a:gd name="T22" fmla="*/ 39 w 54"/>
              <a:gd name="T23" fmla="*/ 28 h 53"/>
              <a:gd name="T24" fmla="*/ 34 w 54"/>
              <a:gd name="T25" fmla="*/ 24 h 53"/>
              <a:gd name="T26" fmla="*/ 31 w 54"/>
              <a:gd name="T27" fmla="*/ 24 h 53"/>
              <a:gd name="T28" fmla="*/ 30 w 54"/>
              <a:gd name="T29" fmla="*/ 21 h 53"/>
              <a:gd name="T30" fmla="*/ 31 w 54"/>
              <a:gd name="T31" fmla="*/ 22 h 53"/>
              <a:gd name="T32" fmla="*/ 32 w 54"/>
              <a:gd name="T33" fmla="*/ 16 h 53"/>
              <a:gd name="T34" fmla="*/ 32 w 54"/>
              <a:gd name="T35" fmla="*/ 14 h 53"/>
              <a:gd name="T36" fmla="*/ 28 w 54"/>
              <a:gd name="T37" fmla="*/ 8 h 53"/>
              <a:gd name="T38" fmla="*/ 28 w 54"/>
              <a:gd name="T39" fmla="*/ 4 h 53"/>
              <a:gd name="T40" fmla="*/ 27 w 54"/>
              <a:gd name="T41" fmla="*/ 0 h 53"/>
              <a:gd name="T42" fmla="*/ 26 w 54"/>
              <a:gd name="T43" fmla="*/ 4 h 53"/>
              <a:gd name="T44" fmla="*/ 25 w 54"/>
              <a:gd name="T45" fmla="*/ 8 h 53"/>
              <a:gd name="T46" fmla="*/ 22 w 54"/>
              <a:gd name="T47" fmla="*/ 14 h 53"/>
              <a:gd name="T48" fmla="*/ 21 w 54"/>
              <a:gd name="T49" fmla="*/ 16 h 53"/>
              <a:gd name="T50" fmla="*/ 22 w 54"/>
              <a:gd name="T51" fmla="*/ 21 h 53"/>
              <a:gd name="T52" fmla="*/ 23 w 54"/>
              <a:gd name="T53" fmla="*/ 20 h 53"/>
              <a:gd name="T54" fmla="*/ 23 w 54"/>
              <a:gd name="T55" fmla="*/ 24 h 53"/>
              <a:gd name="T56" fmla="*/ 14 w 54"/>
              <a:gd name="T57" fmla="*/ 27 h 53"/>
              <a:gd name="T58" fmla="*/ 14 w 54"/>
              <a:gd name="T59" fmla="*/ 39 h 53"/>
              <a:gd name="T60" fmla="*/ 13 w 54"/>
              <a:gd name="T61" fmla="*/ 42 h 53"/>
              <a:gd name="T62" fmla="*/ 4 w 54"/>
              <a:gd name="T63" fmla="*/ 45 h 53"/>
              <a:gd name="T64" fmla="*/ 5 w 54"/>
              <a:gd name="T65" fmla="*/ 48 h 53"/>
              <a:gd name="T66" fmla="*/ 3 w 54"/>
              <a:gd name="T67" fmla="*/ 47 h 53"/>
              <a:gd name="T68" fmla="*/ 1 w 54"/>
              <a:gd name="T69" fmla="*/ 47 h 53"/>
              <a:gd name="T70" fmla="*/ 1 w 54"/>
              <a:gd name="T71" fmla="*/ 53 h 53"/>
              <a:gd name="T72" fmla="*/ 19 w 54"/>
              <a:gd name="T73" fmla="*/ 31 h 53"/>
              <a:gd name="T74" fmla="*/ 20 w 54"/>
              <a:gd name="T75" fmla="*/ 33 h 53"/>
              <a:gd name="T76" fmla="*/ 21 w 54"/>
              <a:gd name="T77" fmla="*/ 35 h 53"/>
              <a:gd name="T78" fmla="*/ 21 w 54"/>
              <a:gd name="T79" fmla="*/ 37 h 53"/>
              <a:gd name="T80" fmla="*/ 20 w 54"/>
              <a:gd name="T81" fmla="*/ 3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4" h="53">
                <a:moveTo>
                  <a:pt x="1" y="53"/>
                </a:moveTo>
                <a:cubicBezTo>
                  <a:pt x="19" y="53"/>
                  <a:pt x="36" y="53"/>
                  <a:pt x="54" y="53"/>
                </a:cubicBezTo>
                <a:cubicBezTo>
                  <a:pt x="54" y="53"/>
                  <a:pt x="54" y="51"/>
                  <a:pt x="52" y="50"/>
                </a:cubicBezTo>
                <a:cubicBezTo>
                  <a:pt x="53" y="50"/>
                  <a:pt x="53" y="49"/>
                  <a:pt x="53" y="47"/>
                </a:cubicBezTo>
                <a:cubicBezTo>
                  <a:pt x="53" y="47"/>
                  <a:pt x="53" y="47"/>
                  <a:pt x="53" y="47"/>
                </a:cubicBezTo>
                <a:cubicBezTo>
                  <a:pt x="53" y="47"/>
                  <a:pt x="51" y="48"/>
                  <a:pt x="51" y="48"/>
                </a:cubicBezTo>
                <a:cubicBezTo>
                  <a:pt x="51" y="48"/>
                  <a:pt x="50" y="48"/>
                  <a:pt x="50" y="48"/>
                </a:cubicBezTo>
                <a:cubicBezTo>
                  <a:pt x="49" y="48"/>
                  <a:pt x="48" y="48"/>
                  <a:pt x="48" y="48"/>
                </a:cubicBezTo>
                <a:cubicBezTo>
                  <a:pt x="48" y="48"/>
                  <a:pt x="50" y="47"/>
                  <a:pt x="50" y="45"/>
                </a:cubicBezTo>
                <a:cubicBezTo>
                  <a:pt x="50" y="42"/>
                  <a:pt x="47" y="42"/>
                  <a:pt x="46" y="42"/>
                </a:cubicBezTo>
                <a:cubicBezTo>
                  <a:pt x="45" y="42"/>
                  <a:pt x="43" y="42"/>
                  <a:pt x="43" y="42"/>
                </a:cubicBezTo>
                <a:cubicBezTo>
                  <a:pt x="43" y="42"/>
                  <a:pt x="42" y="41"/>
                  <a:pt x="41" y="42"/>
                </a:cubicBezTo>
                <a:cubicBezTo>
                  <a:pt x="40" y="42"/>
                  <a:pt x="39" y="42"/>
                  <a:pt x="39" y="42"/>
                </a:cubicBezTo>
                <a:cubicBezTo>
                  <a:pt x="39" y="42"/>
                  <a:pt x="39" y="41"/>
                  <a:pt x="38" y="41"/>
                </a:cubicBezTo>
                <a:cubicBezTo>
                  <a:pt x="39" y="41"/>
                  <a:pt x="40" y="40"/>
                  <a:pt x="40" y="39"/>
                </a:cubicBezTo>
                <a:cubicBezTo>
                  <a:pt x="40" y="39"/>
                  <a:pt x="40" y="38"/>
                  <a:pt x="40" y="38"/>
                </a:cubicBezTo>
                <a:cubicBezTo>
                  <a:pt x="40" y="36"/>
                  <a:pt x="40" y="36"/>
                  <a:pt x="40" y="36"/>
                </a:cubicBezTo>
                <a:cubicBezTo>
                  <a:pt x="40" y="36"/>
                  <a:pt x="41" y="35"/>
                  <a:pt x="40" y="35"/>
                </a:cubicBezTo>
                <a:cubicBezTo>
                  <a:pt x="40" y="34"/>
                  <a:pt x="40" y="34"/>
                  <a:pt x="40" y="34"/>
                </a:cubicBezTo>
                <a:cubicBezTo>
                  <a:pt x="40" y="34"/>
                  <a:pt x="40" y="34"/>
                  <a:pt x="40" y="32"/>
                </a:cubicBezTo>
                <a:cubicBezTo>
                  <a:pt x="40" y="32"/>
                  <a:pt x="40" y="31"/>
                  <a:pt x="40" y="31"/>
                </a:cubicBezTo>
                <a:cubicBezTo>
                  <a:pt x="40" y="31"/>
                  <a:pt x="40" y="30"/>
                  <a:pt x="40" y="30"/>
                </a:cubicBezTo>
                <a:cubicBezTo>
                  <a:pt x="40" y="29"/>
                  <a:pt x="39" y="28"/>
                  <a:pt x="39" y="28"/>
                </a:cubicBezTo>
                <a:cubicBezTo>
                  <a:pt x="39" y="28"/>
                  <a:pt x="40" y="28"/>
                  <a:pt x="39" y="28"/>
                </a:cubicBezTo>
                <a:cubicBezTo>
                  <a:pt x="39" y="27"/>
                  <a:pt x="39" y="26"/>
                  <a:pt x="38" y="25"/>
                </a:cubicBezTo>
                <a:cubicBezTo>
                  <a:pt x="37" y="25"/>
                  <a:pt x="35" y="25"/>
                  <a:pt x="34" y="24"/>
                </a:cubicBezTo>
                <a:cubicBezTo>
                  <a:pt x="33" y="24"/>
                  <a:pt x="32" y="24"/>
                  <a:pt x="32" y="24"/>
                </a:cubicBezTo>
                <a:cubicBezTo>
                  <a:pt x="32" y="24"/>
                  <a:pt x="31" y="23"/>
                  <a:pt x="31" y="24"/>
                </a:cubicBezTo>
                <a:cubicBezTo>
                  <a:pt x="30" y="23"/>
                  <a:pt x="29" y="23"/>
                  <a:pt x="30" y="21"/>
                </a:cubicBezTo>
                <a:cubicBezTo>
                  <a:pt x="30" y="21"/>
                  <a:pt x="30" y="21"/>
                  <a:pt x="30" y="21"/>
                </a:cubicBezTo>
                <a:cubicBezTo>
                  <a:pt x="30" y="21"/>
                  <a:pt x="30" y="22"/>
                  <a:pt x="31" y="22"/>
                </a:cubicBezTo>
                <a:cubicBezTo>
                  <a:pt x="31" y="22"/>
                  <a:pt x="31" y="22"/>
                  <a:pt x="31" y="22"/>
                </a:cubicBezTo>
                <a:cubicBezTo>
                  <a:pt x="31" y="21"/>
                  <a:pt x="31" y="20"/>
                  <a:pt x="31" y="19"/>
                </a:cubicBezTo>
                <a:cubicBezTo>
                  <a:pt x="32" y="18"/>
                  <a:pt x="32" y="17"/>
                  <a:pt x="32" y="16"/>
                </a:cubicBezTo>
                <a:cubicBezTo>
                  <a:pt x="32" y="15"/>
                  <a:pt x="32" y="15"/>
                  <a:pt x="32" y="16"/>
                </a:cubicBezTo>
                <a:cubicBezTo>
                  <a:pt x="32" y="15"/>
                  <a:pt x="32" y="15"/>
                  <a:pt x="32" y="14"/>
                </a:cubicBezTo>
                <a:cubicBezTo>
                  <a:pt x="32" y="13"/>
                  <a:pt x="32" y="11"/>
                  <a:pt x="31" y="10"/>
                </a:cubicBezTo>
                <a:cubicBezTo>
                  <a:pt x="29" y="9"/>
                  <a:pt x="29" y="9"/>
                  <a:pt x="28" y="8"/>
                </a:cubicBezTo>
                <a:cubicBezTo>
                  <a:pt x="28" y="7"/>
                  <a:pt x="29" y="6"/>
                  <a:pt x="28" y="6"/>
                </a:cubicBezTo>
                <a:cubicBezTo>
                  <a:pt x="28" y="5"/>
                  <a:pt x="28" y="4"/>
                  <a:pt x="28" y="4"/>
                </a:cubicBezTo>
                <a:cubicBezTo>
                  <a:pt x="28" y="3"/>
                  <a:pt x="28" y="2"/>
                  <a:pt x="27" y="2"/>
                </a:cubicBezTo>
                <a:cubicBezTo>
                  <a:pt x="27" y="2"/>
                  <a:pt x="27" y="0"/>
                  <a:pt x="27" y="0"/>
                </a:cubicBezTo>
                <a:cubicBezTo>
                  <a:pt x="26" y="0"/>
                  <a:pt x="27" y="2"/>
                  <a:pt x="27" y="2"/>
                </a:cubicBezTo>
                <a:cubicBezTo>
                  <a:pt x="26" y="2"/>
                  <a:pt x="26" y="2"/>
                  <a:pt x="26" y="4"/>
                </a:cubicBezTo>
                <a:cubicBezTo>
                  <a:pt x="26" y="4"/>
                  <a:pt x="26" y="4"/>
                  <a:pt x="26" y="6"/>
                </a:cubicBezTo>
                <a:cubicBezTo>
                  <a:pt x="26" y="6"/>
                  <a:pt x="25" y="6"/>
                  <a:pt x="25" y="8"/>
                </a:cubicBezTo>
                <a:cubicBezTo>
                  <a:pt x="25" y="9"/>
                  <a:pt x="24" y="10"/>
                  <a:pt x="23" y="10"/>
                </a:cubicBezTo>
                <a:cubicBezTo>
                  <a:pt x="23" y="11"/>
                  <a:pt x="22" y="11"/>
                  <a:pt x="22" y="14"/>
                </a:cubicBezTo>
                <a:cubicBezTo>
                  <a:pt x="22" y="14"/>
                  <a:pt x="22" y="15"/>
                  <a:pt x="22" y="15"/>
                </a:cubicBezTo>
                <a:cubicBezTo>
                  <a:pt x="22" y="15"/>
                  <a:pt x="21" y="15"/>
                  <a:pt x="21" y="16"/>
                </a:cubicBezTo>
                <a:cubicBezTo>
                  <a:pt x="22" y="17"/>
                  <a:pt x="22" y="18"/>
                  <a:pt x="22" y="19"/>
                </a:cubicBezTo>
                <a:cubicBezTo>
                  <a:pt x="22" y="19"/>
                  <a:pt x="22" y="20"/>
                  <a:pt x="22" y="21"/>
                </a:cubicBezTo>
                <a:cubicBezTo>
                  <a:pt x="22" y="22"/>
                  <a:pt x="22" y="22"/>
                  <a:pt x="23" y="22"/>
                </a:cubicBezTo>
                <a:cubicBezTo>
                  <a:pt x="23" y="22"/>
                  <a:pt x="23" y="22"/>
                  <a:pt x="23" y="20"/>
                </a:cubicBezTo>
                <a:cubicBezTo>
                  <a:pt x="23" y="21"/>
                  <a:pt x="24" y="21"/>
                  <a:pt x="24" y="22"/>
                </a:cubicBezTo>
                <a:cubicBezTo>
                  <a:pt x="24" y="22"/>
                  <a:pt x="23" y="23"/>
                  <a:pt x="23" y="24"/>
                </a:cubicBezTo>
                <a:cubicBezTo>
                  <a:pt x="22" y="24"/>
                  <a:pt x="19" y="24"/>
                  <a:pt x="19" y="24"/>
                </a:cubicBezTo>
                <a:cubicBezTo>
                  <a:pt x="18" y="24"/>
                  <a:pt x="15" y="24"/>
                  <a:pt x="14" y="27"/>
                </a:cubicBezTo>
                <a:cubicBezTo>
                  <a:pt x="14" y="30"/>
                  <a:pt x="14" y="34"/>
                  <a:pt x="14" y="35"/>
                </a:cubicBezTo>
                <a:cubicBezTo>
                  <a:pt x="13" y="36"/>
                  <a:pt x="13" y="38"/>
                  <a:pt x="14" y="39"/>
                </a:cubicBezTo>
                <a:cubicBezTo>
                  <a:pt x="15" y="40"/>
                  <a:pt x="16" y="41"/>
                  <a:pt x="19" y="42"/>
                </a:cubicBezTo>
                <a:cubicBezTo>
                  <a:pt x="18" y="42"/>
                  <a:pt x="15" y="42"/>
                  <a:pt x="13" y="42"/>
                </a:cubicBezTo>
                <a:cubicBezTo>
                  <a:pt x="11" y="41"/>
                  <a:pt x="9" y="41"/>
                  <a:pt x="8" y="41"/>
                </a:cubicBezTo>
                <a:cubicBezTo>
                  <a:pt x="7" y="41"/>
                  <a:pt x="5" y="41"/>
                  <a:pt x="4" y="45"/>
                </a:cubicBezTo>
                <a:cubicBezTo>
                  <a:pt x="4" y="47"/>
                  <a:pt x="5" y="48"/>
                  <a:pt x="5" y="48"/>
                </a:cubicBezTo>
                <a:cubicBezTo>
                  <a:pt x="5" y="48"/>
                  <a:pt x="5" y="48"/>
                  <a:pt x="5" y="48"/>
                </a:cubicBezTo>
                <a:cubicBezTo>
                  <a:pt x="5" y="48"/>
                  <a:pt x="4" y="47"/>
                  <a:pt x="4" y="48"/>
                </a:cubicBezTo>
                <a:cubicBezTo>
                  <a:pt x="4" y="47"/>
                  <a:pt x="3" y="47"/>
                  <a:pt x="3" y="47"/>
                </a:cubicBezTo>
                <a:cubicBezTo>
                  <a:pt x="2" y="47"/>
                  <a:pt x="2" y="46"/>
                  <a:pt x="1" y="46"/>
                </a:cubicBezTo>
                <a:cubicBezTo>
                  <a:pt x="1" y="47"/>
                  <a:pt x="1" y="47"/>
                  <a:pt x="1" y="47"/>
                </a:cubicBezTo>
                <a:cubicBezTo>
                  <a:pt x="1" y="47"/>
                  <a:pt x="1" y="49"/>
                  <a:pt x="2" y="50"/>
                </a:cubicBezTo>
                <a:cubicBezTo>
                  <a:pt x="2" y="50"/>
                  <a:pt x="0" y="50"/>
                  <a:pt x="1" y="53"/>
                </a:cubicBezTo>
                <a:close/>
                <a:moveTo>
                  <a:pt x="18" y="37"/>
                </a:moveTo>
                <a:cubicBezTo>
                  <a:pt x="18" y="36"/>
                  <a:pt x="19" y="31"/>
                  <a:pt x="19" y="31"/>
                </a:cubicBezTo>
                <a:cubicBezTo>
                  <a:pt x="20" y="32"/>
                  <a:pt x="20" y="32"/>
                  <a:pt x="20" y="33"/>
                </a:cubicBezTo>
                <a:cubicBezTo>
                  <a:pt x="20" y="33"/>
                  <a:pt x="20" y="33"/>
                  <a:pt x="20" y="33"/>
                </a:cubicBezTo>
                <a:cubicBezTo>
                  <a:pt x="20" y="34"/>
                  <a:pt x="20" y="34"/>
                  <a:pt x="20" y="34"/>
                </a:cubicBezTo>
                <a:cubicBezTo>
                  <a:pt x="21" y="35"/>
                  <a:pt x="21" y="35"/>
                  <a:pt x="21" y="35"/>
                </a:cubicBezTo>
                <a:cubicBezTo>
                  <a:pt x="21" y="35"/>
                  <a:pt x="20" y="35"/>
                  <a:pt x="20" y="35"/>
                </a:cubicBezTo>
                <a:cubicBezTo>
                  <a:pt x="20" y="36"/>
                  <a:pt x="21" y="37"/>
                  <a:pt x="21" y="37"/>
                </a:cubicBezTo>
                <a:cubicBezTo>
                  <a:pt x="21" y="38"/>
                  <a:pt x="21" y="38"/>
                  <a:pt x="21" y="38"/>
                </a:cubicBezTo>
                <a:cubicBezTo>
                  <a:pt x="20" y="39"/>
                  <a:pt x="20" y="39"/>
                  <a:pt x="20" y="39"/>
                </a:cubicBezTo>
                <a:cubicBezTo>
                  <a:pt x="19" y="38"/>
                  <a:pt x="18" y="37"/>
                  <a:pt x="18" y="37"/>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1" name="Freeform 202"/>
          <p:cNvSpPr/>
          <p:nvPr/>
        </p:nvSpPr>
        <p:spPr bwMode="auto">
          <a:xfrm>
            <a:off x="6087505" y="4582093"/>
            <a:ext cx="381286" cy="1792808"/>
          </a:xfrm>
          <a:custGeom>
            <a:avLst/>
            <a:gdLst>
              <a:gd name="T0" fmla="*/ 16 w 19"/>
              <a:gd name="T1" fmla="*/ 33 h 88"/>
              <a:gd name="T2" fmla="*/ 15 w 19"/>
              <a:gd name="T3" fmla="*/ 33 h 88"/>
              <a:gd name="T4" fmla="*/ 14 w 19"/>
              <a:gd name="T5" fmla="*/ 29 h 88"/>
              <a:gd name="T6" fmla="*/ 12 w 19"/>
              <a:gd name="T7" fmla="*/ 24 h 88"/>
              <a:gd name="T8" fmla="*/ 11 w 19"/>
              <a:gd name="T9" fmla="*/ 16 h 88"/>
              <a:gd name="T10" fmla="*/ 5 w 19"/>
              <a:gd name="T11" fmla="*/ 0 h 88"/>
              <a:gd name="T12" fmla="*/ 2 w 19"/>
              <a:gd name="T13" fmla="*/ 17 h 88"/>
              <a:gd name="T14" fmla="*/ 3 w 19"/>
              <a:gd name="T15" fmla="*/ 24 h 88"/>
              <a:gd name="T16" fmla="*/ 1 w 19"/>
              <a:gd name="T17" fmla="*/ 30 h 88"/>
              <a:gd name="T18" fmla="*/ 1 w 19"/>
              <a:gd name="T19" fmla="*/ 34 h 88"/>
              <a:gd name="T20" fmla="*/ 0 w 19"/>
              <a:gd name="T21" fmla="*/ 34 h 88"/>
              <a:gd name="T22" fmla="*/ 2 w 19"/>
              <a:gd name="T23" fmla="*/ 52 h 88"/>
              <a:gd name="T24" fmla="*/ 3 w 19"/>
              <a:gd name="T25" fmla="*/ 52 h 88"/>
              <a:gd name="T26" fmla="*/ 6 w 19"/>
              <a:gd name="T27" fmla="*/ 88 h 88"/>
              <a:gd name="T28" fmla="*/ 19 w 19"/>
              <a:gd name="T29" fmla="*/ 87 h 88"/>
              <a:gd name="T30" fmla="*/ 16 w 19"/>
              <a:gd name="T31" fmla="*/ 50 h 88"/>
              <a:gd name="T32" fmla="*/ 17 w 19"/>
              <a:gd name="T33" fmla="*/ 50 h 88"/>
              <a:gd name="T34" fmla="*/ 16 w 19"/>
              <a:gd name="T35" fmla="*/ 3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88">
                <a:moveTo>
                  <a:pt x="16" y="33"/>
                </a:moveTo>
                <a:cubicBezTo>
                  <a:pt x="15" y="33"/>
                  <a:pt x="15" y="33"/>
                  <a:pt x="15" y="33"/>
                </a:cubicBezTo>
                <a:cubicBezTo>
                  <a:pt x="15" y="31"/>
                  <a:pt x="14" y="30"/>
                  <a:pt x="14" y="29"/>
                </a:cubicBezTo>
                <a:cubicBezTo>
                  <a:pt x="13" y="27"/>
                  <a:pt x="13" y="25"/>
                  <a:pt x="12" y="24"/>
                </a:cubicBezTo>
                <a:cubicBezTo>
                  <a:pt x="11" y="21"/>
                  <a:pt x="11" y="19"/>
                  <a:pt x="11" y="16"/>
                </a:cubicBezTo>
                <a:cubicBezTo>
                  <a:pt x="8" y="12"/>
                  <a:pt x="6" y="6"/>
                  <a:pt x="5" y="0"/>
                </a:cubicBezTo>
                <a:cubicBezTo>
                  <a:pt x="5" y="6"/>
                  <a:pt x="4" y="13"/>
                  <a:pt x="2" y="17"/>
                </a:cubicBezTo>
                <a:cubicBezTo>
                  <a:pt x="2" y="19"/>
                  <a:pt x="3" y="22"/>
                  <a:pt x="3" y="24"/>
                </a:cubicBezTo>
                <a:cubicBezTo>
                  <a:pt x="2" y="26"/>
                  <a:pt x="2" y="28"/>
                  <a:pt x="1" y="30"/>
                </a:cubicBezTo>
                <a:cubicBezTo>
                  <a:pt x="1" y="31"/>
                  <a:pt x="1" y="33"/>
                  <a:pt x="1" y="34"/>
                </a:cubicBezTo>
                <a:cubicBezTo>
                  <a:pt x="0" y="34"/>
                  <a:pt x="0" y="34"/>
                  <a:pt x="0" y="34"/>
                </a:cubicBezTo>
                <a:cubicBezTo>
                  <a:pt x="1" y="40"/>
                  <a:pt x="1" y="46"/>
                  <a:pt x="2" y="52"/>
                </a:cubicBezTo>
                <a:cubicBezTo>
                  <a:pt x="3" y="52"/>
                  <a:pt x="3" y="52"/>
                  <a:pt x="3" y="52"/>
                </a:cubicBezTo>
                <a:cubicBezTo>
                  <a:pt x="4" y="64"/>
                  <a:pt x="5" y="76"/>
                  <a:pt x="6" y="88"/>
                </a:cubicBezTo>
                <a:cubicBezTo>
                  <a:pt x="10" y="87"/>
                  <a:pt x="14" y="87"/>
                  <a:pt x="19" y="87"/>
                </a:cubicBezTo>
                <a:cubicBezTo>
                  <a:pt x="18" y="75"/>
                  <a:pt x="17" y="63"/>
                  <a:pt x="16" y="50"/>
                </a:cubicBezTo>
                <a:cubicBezTo>
                  <a:pt x="17" y="50"/>
                  <a:pt x="17" y="50"/>
                  <a:pt x="17" y="50"/>
                </a:cubicBezTo>
                <a:cubicBezTo>
                  <a:pt x="17" y="45"/>
                  <a:pt x="16" y="39"/>
                  <a:pt x="16" y="33"/>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2" name="Freeform 203"/>
          <p:cNvSpPr/>
          <p:nvPr/>
        </p:nvSpPr>
        <p:spPr bwMode="auto">
          <a:xfrm>
            <a:off x="6147593" y="5295502"/>
            <a:ext cx="220687" cy="203207"/>
          </a:xfrm>
          <a:custGeom>
            <a:avLst/>
            <a:gdLst>
              <a:gd name="T0" fmla="*/ 10 w 11"/>
              <a:gd name="T1" fmla="*/ 5 h 10"/>
              <a:gd name="T2" fmla="*/ 6 w 11"/>
              <a:gd name="T3" fmla="*/ 10 h 10"/>
              <a:gd name="T4" fmla="*/ 0 w 11"/>
              <a:gd name="T5" fmla="*/ 6 h 10"/>
              <a:gd name="T6" fmla="*/ 5 w 11"/>
              <a:gd name="T7" fmla="*/ 1 h 10"/>
              <a:gd name="T8" fmla="*/ 10 w 11"/>
              <a:gd name="T9" fmla="*/ 5 h 10"/>
            </a:gdLst>
            <a:ahLst/>
            <a:cxnLst>
              <a:cxn ang="0">
                <a:pos x="T0" y="T1"/>
              </a:cxn>
              <a:cxn ang="0">
                <a:pos x="T2" y="T3"/>
              </a:cxn>
              <a:cxn ang="0">
                <a:pos x="T4" y="T5"/>
              </a:cxn>
              <a:cxn ang="0">
                <a:pos x="T6" y="T7"/>
              </a:cxn>
              <a:cxn ang="0">
                <a:pos x="T8" y="T9"/>
              </a:cxn>
            </a:cxnLst>
            <a:rect l="0" t="0" r="r" b="b"/>
            <a:pathLst>
              <a:path w="11" h="10">
                <a:moveTo>
                  <a:pt x="10" y="5"/>
                </a:moveTo>
                <a:cubicBezTo>
                  <a:pt x="11" y="7"/>
                  <a:pt x="9" y="10"/>
                  <a:pt x="6" y="10"/>
                </a:cubicBezTo>
                <a:cubicBezTo>
                  <a:pt x="3" y="10"/>
                  <a:pt x="1" y="8"/>
                  <a:pt x="0" y="6"/>
                </a:cubicBezTo>
                <a:cubicBezTo>
                  <a:pt x="0" y="3"/>
                  <a:pt x="2" y="1"/>
                  <a:pt x="5" y="1"/>
                </a:cubicBezTo>
                <a:cubicBezTo>
                  <a:pt x="8" y="0"/>
                  <a:pt x="10" y="2"/>
                  <a:pt x="10" y="5"/>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3" name="Freeform 204"/>
          <p:cNvSpPr/>
          <p:nvPr/>
        </p:nvSpPr>
        <p:spPr bwMode="auto">
          <a:xfrm>
            <a:off x="6126835" y="5193898"/>
            <a:ext cx="40423" cy="80846"/>
          </a:xfrm>
          <a:custGeom>
            <a:avLst/>
            <a:gdLst>
              <a:gd name="T0" fmla="*/ 2 w 2"/>
              <a:gd name="T1" fmla="*/ 4 h 4"/>
              <a:gd name="T2" fmla="*/ 1 w 2"/>
              <a:gd name="T3" fmla="*/ 4 h 4"/>
              <a:gd name="T4" fmla="*/ 0 w 2"/>
              <a:gd name="T5" fmla="*/ 0 h 4"/>
              <a:gd name="T6" fmla="*/ 2 w 2"/>
              <a:gd name="T7" fmla="*/ 0 h 4"/>
              <a:gd name="T8" fmla="*/ 2 w 2"/>
              <a:gd name="T9" fmla="*/ 4 h 4"/>
            </a:gdLst>
            <a:ahLst/>
            <a:cxnLst>
              <a:cxn ang="0">
                <a:pos x="T0" y="T1"/>
              </a:cxn>
              <a:cxn ang="0">
                <a:pos x="T2" y="T3"/>
              </a:cxn>
              <a:cxn ang="0">
                <a:pos x="T4" y="T5"/>
              </a:cxn>
              <a:cxn ang="0">
                <a:pos x="T6" y="T7"/>
              </a:cxn>
              <a:cxn ang="0">
                <a:pos x="T8" y="T9"/>
              </a:cxn>
            </a:cxnLst>
            <a:rect l="0" t="0" r="r" b="b"/>
            <a:pathLst>
              <a:path w="2" h="4">
                <a:moveTo>
                  <a:pt x="2" y="4"/>
                </a:moveTo>
                <a:cubicBezTo>
                  <a:pt x="2" y="4"/>
                  <a:pt x="1" y="4"/>
                  <a:pt x="1" y="4"/>
                </a:cubicBezTo>
                <a:cubicBezTo>
                  <a:pt x="1" y="3"/>
                  <a:pt x="0" y="1"/>
                  <a:pt x="0" y="0"/>
                </a:cubicBezTo>
                <a:cubicBezTo>
                  <a:pt x="1" y="0"/>
                  <a:pt x="1" y="0"/>
                  <a:pt x="2" y="0"/>
                </a:cubicBezTo>
                <a:cubicBezTo>
                  <a:pt x="2" y="1"/>
                  <a:pt x="2" y="2"/>
                  <a:pt x="2" y="4"/>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4" name="Freeform 205"/>
          <p:cNvSpPr/>
          <p:nvPr/>
        </p:nvSpPr>
        <p:spPr bwMode="auto">
          <a:xfrm>
            <a:off x="6186923" y="5193898"/>
            <a:ext cx="20758" cy="61181"/>
          </a:xfrm>
          <a:custGeom>
            <a:avLst/>
            <a:gdLst>
              <a:gd name="T0" fmla="*/ 1 w 1"/>
              <a:gd name="T1" fmla="*/ 3 h 3"/>
              <a:gd name="T2" fmla="*/ 0 w 1"/>
              <a:gd name="T3" fmla="*/ 3 h 3"/>
              <a:gd name="T4" fmla="*/ 0 w 1"/>
              <a:gd name="T5" fmla="*/ 0 h 3"/>
              <a:gd name="T6" fmla="*/ 1 w 1"/>
              <a:gd name="T7" fmla="*/ 0 h 3"/>
              <a:gd name="T8" fmla="*/ 1 w 1"/>
              <a:gd name="T9" fmla="*/ 3 h 3"/>
            </a:gdLst>
            <a:ahLst/>
            <a:cxnLst>
              <a:cxn ang="0">
                <a:pos x="T0" y="T1"/>
              </a:cxn>
              <a:cxn ang="0">
                <a:pos x="T2" y="T3"/>
              </a:cxn>
              <a:cxn ang="0">
                <a:pos x="T4" y="T5"/>
              </a:cxn>
              <a:cxn ang="0">
                <a:pos x="T6" y="T7"/>
              </a:cxn>
              <a:cxn ang="0">
                <a:pos x="T8" y="T9"/>
              </a:cxn>
            </a:cxnLst>
            <a:rect l="0" t="0" r="r" b="b"/>
            <a:pathLst>
              <a:path w="1" h="3">
                <a:moveTo>
                  <a:pt x="1" y="3"/>
                </a:moveTo>
                <a:cubicBezTo>
                  <a:pt x="1" y="3"/>
                  <a:pt x="0" y="3"/>
                  <a:pt x="0" y="3"/>
                </a:cubicBezTo>
                <a:cubicBezTo>
                  <a:pt x="0" y="2"/>
                  <a:pt x="0" y="1"/>
                  <a:pt x="0" y="0"/>
                </a:cubicBezTo>
                <a:cubicBezTo>
                  <a:pt x="0" y="0"/>
                  <a:pt x="1" y="0"/>
                  <a:pt x="1" y="0"/>
                </a:cubicBezTo>
                <a:cubicBezTo>
                  <a:pt x="1" y="1"/>
                  <a:pt x="1" y="2"/>
                  <a:pt x="1" y="3"/>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5" name="Freeform 206"/>
          <p:cNvSpPr/>
          <p:nvPr/>
        </p:nvSpPr>
        <p:spPr bwMode="auto">
          <a:xfrm>
            <a:off x="6227346" y="5193898"/>
            <a:ext cx="40423" cy="61181"/>
          </a:xfrm>
          <a:custGeom>
            <a:avLst/>
            <a:gdLst>
              <a:gd name="T0" fmla="*/ 2 w 2"/>
              <a:gd name="T1" fmla="*/ 3 h 3"/>
              <a:gd name="T2" fmla="*/ 0 w 2"/>
              <a:gd name="T3" fmla="*/ 3 h 3"/>
              <a:gd name="T4" fmla="*/ 0 w 2"/>
              <a:gd name="T5" fmla="*/ 0 h 3"/>
              <a:gd name="T6" fmla="*/ 1 w 2"/>
              <a:gd name="T7" fmla="*/ 0 h 3"/>
              <a:gd name="T8" fmla="*/ 2 w 2"/>
              <a:gd name="T9" fmla="*/ 3 h 3"/>
            </a:gdLst>
            <a:ahLst/>
            <a:cxnLst>
              <a:cxn ang="0">
                <a:pos x="T0" y="T1"/>
              </a:cxn>
              <a:cxn ang="0">
                <a:pos x="T2" y="T3"/>
              </a:cxn>
              <a:cxn ang="0">
                <a:pos x="T4" y="T5"/>
              </a:cxn>
              <a:cxn ang="0">
                <a:pos x="T6" y="T7"/>
              </a:cxn>
              <a:cxn ang="0">
                <a:pos x="T8" y="T9"/>
              </a:cxn>
            </a:cxnLst>
            <a:rect l="0" t="0" r="r" b="b"/>
            <a:pathLst>
              <a:path w="2" h="3">
                <a:moveTo>
                  <a:pt x="2" y="3"/>
                </a:moveTo>
                <a:cubicBezTo>
                  <a:pt x="1" y="3"/>
                  <a:pt x="1" y="3"/>
                  <a:pt x="0" y="3"/>
                </a:cubicBezTo>
                <a:cubicBezTo>
                  <a:pt x="0" y="2"/>
                  <a:pt x="0" y="1"/>
                  <a:pt x="0" y="0"/>
                </a:cubicBezTo>
                <a:cubicBezTo>
                  <a:pt x="1" y="0"/>
                  <a:pt x="1" y="0"/>
                  <a:pt x="1" y="0"/>
                </a:cubicBezTo>
                <a:cubicBezTo>
                  <a:pt x="2" y="1"/>
                  <a:pt x="2" y="2"/>
                  <a:pt x="2" y="3"/>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6" name="Freeform 207"/>
          <p:cNvSpPr/>
          <p:nvPr/>
        </p:nvSpPr>
        <p:spPr bwMode="auto">
          <a:xfrm>
            <a:off x="6267769" y="5193898"/>
            <a:ext cx="40423" cy="61181"/>
          </a:xfrm>
          <a:custGeom>
            <a:avLst/>
            <a:gdLst>
              <a:gd name="T0" fmla="*/ 2 w 2"/>
              <a:gd name="T1" fmla="*/ 3 h 3"/>
              <a:gd name="T2" fmla="*/ 1 w 2"/>
              <a:gd name="T3" fmla="*/ 3 h 3"/>
              <a:gd name="T4" fmla="*/ 0 w 2"/>
              <a:gd name="T5" fmla="*/ 0 h 3"/>
              <a:gd name="T6" fmla="*/ 2 w 2"/>
              <a:gd name="T7" fmla="*/ 0 h 3"/>
              <a:gd name="T8" fmla="*/ 2 w 2"/>
              <a:gd name="T9" fmla="*/ 3 h 3"/>
            </a:gdLst>
            <a:ahLst/>
            <a:cxnLst>
              <a:cxn ang="0">
                <a:pos x="T0" y="T1"/>
              </a:cxn>
              <a:cxn ang="0">
                <a:pos x="T2" y="T3"/>
              </a:cxn>
              <a:cxn ang="0">
                <a:pos x="T4" y="T5"/>
              </a:cxn>
              <a:cxn ang="0">
                <a:pos x="T6" y="T7"/>
              </a:cxn>
              <a:cxn ang="0">
                <a:pos x="T8" y="T9"/>
              </a:cxn>
            </a:cxnLst>
            <a:rect l="0" t="0" r="r" b="b"/>
            <a:pathLst>
              <a:path w="2" h="3">
                <a:moveTo>
                  <a:pt x="2" y="3"/>
                </a:moveTo>
                <a:cubicBezTo>
                  <a:pt x="2" y="3"/>
                  <a:pt x="1" y="3"/>
                  <a:pt x="1" y="3"/>
                </a:cubicBezTo>
                <a:cubicBezTo>
                  <a:pt x="1" y="2"/>
                  <a:pt x="0" y="1"/>
                  <a:pt x="0" y="0"/>
                </a:cubicBezTo>
                <a:cubicBezTo>
                  <a:pt x="1" y="0"/>
                  <a:pt x="1" y="0"/>
                  <a:pt x="2" y="0"/>
                </a:cubicBezTo>
                <a:cubicBezTo>
                  <a:pt x="2" y="1"/>
                  <a:pt x="2" y="2"/>
                  <a:pt x="2" y="3"/>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7" name="Freeform 208"/>
          <p:cNvSpPr/>
          <p:nvPr/>
        </p:nvSpPr>
        <p:spPr bwMode="auto">
          <a:xfrm>
            <a:off x="6327857" y="5173141"/>
            <a:ext cx="20758" cy="81938"/>
          </a:xfrm>
          <a:custGeom>
            <a:avLst/>
            <a:gdLst>
              <a:gd name="T0" fmla="*/ 1 w 1"/>
              <a:gd name="T1" fmla="*/ 4 h 4"/>
              <a:gd name="T2" fmla="*/ 0 w 1"/>
              <a:gd name="T3" fmla="*/ 4 h 4"/>
              <a:gd name="T4" fmla="*/ 0 w 1"/>
              <a:gd name="T5" fmla="*/ 1 h 4"/>
              <a:gd name="T6" fmla="*/ 1 w 1"/>
              <a:gd name="T7" fmla="*/ 0 h 4"/>
              <a:gd name="T8" fmla="*/ 1 w 1"/>
              <a:gd name="T9" fmla="*/ 4 h 4"/>
            </a:gdLst>
            <a:ahLst/>
            <a:cxnLst>
              <a:cxn ang="0">
                <a:pos x="T0" y="T1"/>
              </a:cxn>
              <a:cxn ang="0">
                <a:pos x="T2" y="T3"/>
              </a:cxn>
              <a:cxn ang="0">
                <a:pos x="T4" y="T5"/>
              </a:cxn>
              <a:cxn ang="0">
                <a:pos x="T6" y="T7"/>
              </a:cxn>
              <a:cxn ang="0">
                <a:pos x="T8" y="T9"/>
              </a:cxn>
            </a:cxnLst>
            <a:rect l="0" t="0" r="r" b="b"/>
            <a:pathLst>
              <a:path w="1" h="4">
                <a:moveTo>
                  <a:pt x="1" y="4"/>
                </a:moveTo>
                <a:cubicBezTo>
                  <a:pt x="1" y="4"/>
                  <a:pt x="0" y="4"/>
                  <a:pt x="0" y="4"/>
                </a:cubicBezTo>
                <a:cubicBezTo>
                  <a:pt x="0" y="3"/>
                  <a:pt x="0" y="2"/>
                  <a:pt x="0" y="1"/>
                </a:cubicBezTo>
                <a:cubicBezTo>
                  <a:pt x="0" y="1"/>
                  <a:pt x="1" y="0"/>
                  <a:pt x="1" y="0"/>
                </a:cubicBezTo>
                <a:cubicBezTo>
                  <a:pt x="1" y="2"/>
                  <a:pt x="1" y="3"/>
                  <a:pt x="1" y="4"/>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8" name="Freeform 209"/>
          <p:cNvSpPr/>
          <p:nvPr/>
        </p:nvSpPr>
        <p:spPr bwMode="auto">
          <a:xfrm>
            <a:off x="6167258" y="4989599"/>
            <a:ext cx="19665" cy="81938"/>
          </a:xfrm>
          <a:custGeom>
            <a:avLst/>
            <a:gdLst>
              <a:gd name="T0" fmla="*/ 1 w 1"/>
              <a:gd name="T1" fmla="*/ 4 h 4"/>
              <a:gd name="T2" fmla="*/ 1 w 1"/>
              <a:gd name="T3" fmla="*/ 4 h 4"/>
              <a:gd name="T4" fmla="*/ 0 w 1"/>
              <a:gd name="T5" fmla="*/ 0 h 4"/>
              <a:gd name="T6" fmla="*/ 1 w 1"/>
              <a:gd name="T7" fmla="*/ 0 h 4"/>
              <a:gd name="T8" fmla="*/ 1 w 1"/>
              <a:gd name="T9" fmla="*/ 4 h 4"/>
            </a:gdLst>
            <a:ahLst/>
            <a:cxnLst>
              <a:cxn ang="0">
                <a:pos x="T0" y="T1"/>
              </a:cxn>
              <a:cxn ang="0">
                <a:pos x="T2" y="T3"/>
              </a:cxn>
              <a:cxn ang="0">
                <a:pos x="T4" y="T5"/>
              </a:cxn>
              <a:cxn ang="0">
                <a:pos x="T6" y="T7"/>
              </a:cxn>
              <a:cxn ang="0">
                <a:pos x="T8" y="T9"/>
              </a:cxn>
            </a:cxnLst>
            <a:rect l="0" t="0" r="r" b="b"/>
            <a:pathLst>
              <a:path w="1" h="4">
                <a:moveTo>
                  <a:pt x="1" y="4"/>
                </a:moveTo>
                <a:cubicBezTo>
                  <a:pt x="1" y="4"/>
                  <a:pt x="1" y="4"/>
                  <a:pt x="1" y="4"/>
                </a:cubicBezTo>
                <a:cubicBezTo>
                  <a:pt x="0" y="3"/>
                  <a:pt x="0" y="1"/>
                  <a:pt x="0" y="0"/>
                </a:cubicBezTo>
                <a:cubicBezTo>
                  <a:pt x="1" y="0"/>
                  <a:pt x="1" y="0"/>
                  <a:pt x="1" y="0"/>
                </a:cubicBezTo>
                <a:cubicBezTo>
                  <a:pt x="1" y="1"/>
                  <a:pt x="1" y="3"/>
                  <a:pt x="1" y="4"/>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9" name="Freeform 210"/>
          <p:cNvSpPr/>
          <p:nvPr/>
        </p:nvSpPr>
        <p:spPr bwMode="auto">
          <a:xfrm>
            <a:off x="6186923" y="4989599"/>
            <a:ext cx="20758" cy="81938"/>
          </a:xfrm>
          <a:custGeom>
            <a:avLst/>
            <a:gdLst>
              <a:gd name="T0" fmla="*/ 1 w 1"/>
              <a:gd name="T1" fmla="*/ 4 h 4"/>
              <a:gd name="T2" fmla="*/ 1 w 1"/>
              <a:gd name="T3" fmla="*/ 4 h 4"/>
              <a:gd name="T4" fmla="*/ 0 w 1"/>
              <a:gd name="T5" fmla="*/ 0 h 4"/>
              <a:gd name="T6" fmla="*/ 1 w 1"/>
              <a:gd name="T7" fmla="*/ 0 h 4"/>
              <a:gd name="T8" fmla="*/ 1 w 1"/>
              <a:gd name="T9" fmla="*/ 4 h 4"/>
            </a:gdLst>
            <a:ahLst/>
            <a:cxnLst>
              <a:cxn ang="0">
                <a:pos x="T0" y="T1"/>
              </a:cxn>
              <a:cxn ang="0">
                <a:pos x="T2" y="T3"/>
              </a:cxn>
              <a:cxn ang="0">
                <a:pos x="T4" y="T5"/>
              </a:cxn>
              <a:cxn ang="0">
                <a:pos x="T6" y="T7"/>
              </a:cxn>
              <a:cxn ang="0">
                <a:pos x="T8" y="T9"/>
              </a:cxn>
            </a:cxnLst>
            <a:rect l="0" t="0" r="r" b="b"/>
            <a:pathLst>
              <a:path w="1" h="4">
                <a:moveTo>
                  <a:pt x="1" y="4"/>
                </a:moveTo>
                <a:cubicBezTo>
                  <a:pt x="1" y="4"/>
                  <a:pt x="1" y="4"/>
                  <a:pt x="1" y="4"/>
                </a:cubicBezTo>
                <a:cubicBezTo>
                  <a:pt x="1" y="3"/>
                  <a:pt x="0" y="1"/>
                  <a:pt x="0" y="0"/>
                </a:cubicBezTo>
                <a:cubicBezTo>
                  <a:pt x="1" y="0"/>
                  <a:pt x="1" y="0"/>
                  <a:pt x="1" y="0"/>
                </a:cubicBezTo>
                <a:cubicBezTo>
                  <a:pt x="1" y="1"/>
                  <a:pt x="1" y="3"/>
                  <a:pt x="1" y="4"/>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0" name="Freeform 211"/>
          <p:cNvSpPr/>
          <p:nvPr/>
        </p:nvSpPr>
        <p:spPr bwMode="auto">
          <a:xfrm>
            <a:off x="6227346" y="4989599"/>
            <a:ext cx="20758" cy="81938"/>
          </a:xfrm>
          <a:custGeom>
            <a:avLst/>
            <a:gdLst>
              <a:gd name="T0" fmla="*/ 1 w 1"/>
              <a:gd name="T1" fmla="*/ 4 h 4"/>
              <a:gd name="T2" fmla="*/ 0 w 1"/>
              <a:gd name="T3" fmla="*/ 4 h 4"/>
              <a:gd name="T4" fmla="*/ 0 w 1"/>
              <a:gd name="T5" fmla="*/ 0 h 4"/>
              <a:gd name="T6" fmla="*/ 0 w 1"/>
              <a:gd name="T7" fmla="*/ 0 h 4"/>
              <a:gd name="T8" fmla="*/ 1 w 1"/>
              <a:gd name="T9" fmla="*/ 4 h 4"/>
            </a:gdLst>
            <a:ahLst/>
            <a:cxnLst>
              <a:cxn ang="0">
                <a:pos x="T0" y="T1"/>
              </a:cxn>
              <a:cxn ang="0">
                <a:pos x="T2" y="T3"/>
              </a:cxn>
              <a:cxn ang="0">
                <a:pos x="T4" y="T5"/>
              </a:cxn>
              <a:cxn ang="0">
                <a:pos x="T6" y="T7"/>
              </a:cxn>
              <a:cxn ang="0">
                <a:pos x="T8" y="T9"/>
              </a:cxn>
            </a:cxnLst>
            <a:rect l="0" t="0" r="r" b="b"/>
            <a:pathLst>
              <a:path w="1" h="4">
                <a:moveTo>
                  <a:pt x="1" y="4"/>
                </a:moveTo>
                <a:cubicBezTo>
                  <a:pt x="0" y="4"/>
                  <a:pt x="0" y="4"/>
                  <a:pt x="0" y="4"/>
                </a:cubicBezTo>
                <a:cubicBezTo>
                  <a:pt x="0" y="2"/>
                  <a:pt x="0" y="1"/>
                  <a:pt x="0" y="0"/>
                </a:cubicBezTo>
                <a:cubicBezTo>
                  <a:pt x="0" y="0"/>
                  <a:pt x="0" y="0"/>
                  <a:pt x="0" y="0"/>
                </a:cubicBezTo>
                <a:cubicBezTo>
                  <a:pt x="0" y="1"/>
                  <a:pt x="0" y="2"/>
                  <a:pt x="1" y="4"/>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1" name="Freeform 212"/>
          <p:cNvSpPr/>
          <p:nvPr/>
        </p:nvSpPr>
        <p:spPr bwMode="auto">
          <a:xfrm>
            <a:off x="6248103" y="4989599"/>
            <a:ext cx="19665" cy="81938"/>
          </a:xfrm>
          <a:custGeom>
            <a:avLst/>
            <a:gdLst>
              <a:gd name="T0" fmla="*/ 1 w 1"/>
              <a:gd name="T1" fmla="*/ 4 h 4"/>
              <a:gd name="T2" fmla="*/ 0 w 1"/>
              <a:gd name="T3" fmla="*/ 4 h 4"/>
              <a:gd name="T4" fmla="*/ 0 w 1"/>
              <a:gd name="T5" fmla="*/ 0 h 4"/>
              <a:gd name="T6" fmla="*/ 0 w 1"/>
              <a:gd name="T7" fmla="*/ 0 h 4"/>
              <a:gd name="T8" fmla="*/ 1 w 1"/>
              <a:gd name="T9" fmla="*/ 4 h 4"/>
            </a:gdLst>
            <a:ahLst/>
            <a:cxnLst>
              <a:cxn ang="0">
                <a:pos x="T0" y="T1"/>
              </a:cxn>
              <a:cxn ang="0">
                <a:pos x="T2" y="T3"/>
              </a:cxn>
              <a:cxn ang="0">
                <a:pos x="T4" y="T5"/>
              </a:cxn>
              <a:cxn ang="0">
                <a:pos x="T6" y="T7"/>
              </a:cxn>
              <a:cxn ang="0">
                <a:pos x="T8" y="T9"/>
              </a:cxn>
            </a:cxnLst>
            <a:rect l="0" t="0" r="r" b="b"/>
            <a:pathLst>
              <a:path w="1" h="4">
                <a:moveTo>
                  <a:pt x="1" y="4"/>
                </a:moveTo>
                <a:cubicBezTo>
                  <a:pt x="0" y="4"/>
                  <a:pt x="0" y="4"/>
                  <a:pt x="0" y="4"/>
                </a:cubicBezTo>
                <a:cubicBezTo>
                  <a:pt x="0" y="2"/>
                  <a:pt x="0" y="1"/>
                  <a:pt x="0" y="0"/>
                </a:cubicBezTo>
                <a:cubicBezTo>
                  <a:pt x="0" y="0"/>
                  <a:pt x="0" y="0"/>
                  <a:pt x="0" y="0"/>
                </a:cubicBezTo>
                <a:cubicBezTo>
                  <a:pt x="1" y="1"/>
                  <a:pt x="1" y="2"/>
                  <a:pt x="1" y="4"/>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2" name="Freeform 213"/>
          <p:cNvSpPr/>
          <p:nvPr/>
        </p:nvSpPr>
        <p:spPr bwMode="auto">
          <a:xfrm>
            <a:off x="6267769" y="4969934"/>
            <a:ext cx="19665" cy="101603"/>
          </a:xfrm>
          <a:custGeom>
            <a:avLst/>
            <a:gdLst>
              <a:gd name="T0" fmla="*/ 1 w 1"/>
              <a:gd name="T1" fmla="*/ 5 h 5"/>
              <a:gd name="T2" fmla="*/ 0 w 1"/>
              <a:gd name="T3" fmla="*/ 5 h 5"/>
              <a:gd name="T4" fmla="*/ 0 w 1"/>
              <a:gd name="T5" fmla="*/ 0 h 5"/>
              <a:gd name="T6" fmla="*/ 1 w 1"/>
              <a:gd name="T7" fmla="*/ 0 h 5"/>
              <a:gd name="T8" fmla="*/ 1 w 1"/>
              <a:gd name="T9" fmla="*/ 5 h 5"/>
            </a:gdLst>
            <a:ahLst/>
            <a:cxnLst>
              <a:cxn ang="0">
                <a:pos x="T0" y="T1"/>
              </a:cxn>
              <a:cxn ang="0">
                <a:pos x="T2" y="T3"/>
              </a:cxn>
              <a:cxn ang="0">
                <a:pos x="T4" y="T5"/>
              </a:cxn>
              <a:cxn ang="0">
                <a:pos x="T6" y="T7"/>
              </a:cxn>
              <a:cxn ang="0">
                <a:pos x="T8" y="T9"/>
              </a:cxn>
            </a:cxnLst>
            <a:rect l="0" t="0" r="r" b="b"/>
            <a:pathLst>
              <a:path w="1" h="5">
                <a:moveTo>
                  <a:pt x="1" y="5"/>
                </a:moveTo>
                <a:cubicBezTo>
                  <a:pt x="0" y="5"/>
                  <a:pt x="0" y="5"/>
                  <a:pt x="0" y="5"/>
                </a:cubicBezTo>
                <a:cubicBezTo>
                  <a:pt x="0" y="3"/>
                  <a:pt x="0" y="2"/>
                  <a:pt x="0" y="0"/>
                </a:cubicBezTo>
                <a:cubicBezTo>
                  <a:pt x="1" y="0"/>
                  <a:pt x="1" y="0"/>
                  <a:pt x="1" y="0"/>
                </a:cubicBezTo>
                <a:cubicBezTo>
                  <a:pt x="1" y="2"/>
                  <a:pt x="1" y="3"/>
                  <a:pt x="1" y="5"/>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3" name="Freeform 215"/>
          <p:cNvSpPr/>
          <p:nvPr/>
        </p:nvSpPr>
        <p:spPr bwMode="auto">
          <a:xfrm>
            <a:off x="6167258" y="5540223"/>
            <a:ext cx="40423" cy="80846"/>
          </a:xfrm>
          <a:custGeom>
            <a:avLst/>
            <a:gdLst>
              <a:gd name="T0" fmla="*/ 2 w 2"/>
              <a:gd name="T1" fmla="*/ 4 h 4"/>
              <a:gd name="T2" fmla="*/ 0 w 2"/>
              <a:gd name="T3" fmla="*/ 4 h 4"/>
              <a:gd name="T4" fmla="*/ 0 w 2"/>
              <a:gd name="T5" fmla="*/ 0 h 4"/>
              <a:gd name="T6" fmla="*/ 1 w 2"/>
              <a:gd name="T7" fmla="*/ 0 h 4"/>
              <a:gd name="T8" fmla="*/ 2 w 2"/>
              <a:gd name="T9" fmla="*/ 4 h 4"/>
            </a:gdLst>
            <a:ahLst/>
            <a:cxnLst>
              <a:cxn ang="0">
                <a:pos x="T0" y="T1"/>
              </a:cxn>
              <a:cxn ang="0">
                <a:pos x="T2" y="T3"/>
              </a:cxn>
              <a:cxn ang="0">
                <a:pos x="T4" y="T5"/>
              </a:cxn>
              <a:cxn ang="0">
                <a:pos x="T6" y="T7"/>
              </a:cxn>
              <a:cxn ang="0">
                <a:pos x="T8" y="T9"/>
              </a:cxn>
            </a:cxnLst>
            <a:rect l="0" t="0" r="r" b="b"/>
            <a:pathLst>
              <a:path w="2" h="4">
                <a:moveTo>
                  <a:pt x="2" y="4"/>
                </a:moveTo>
                <a:cubicBezTo>
                  <a:pt x="1" y="4"/>
                  <a:pt x="1" y="4"/>
                  <a:pt x="0" y="4"/>
                </a:cubicBezTo>
                <a:cubicBezTo>
                  <a:pt x="0" y="3"/>
                  <a:pt x="0" y="1"/>
                  <a:pt x="0" y="0"/>
                </a:cubicBezTo>
                <a:cubicBezTo>
                  <a:pt x="0" y="0"/>
                  <a:pt x="1" y="0"/>
                  <a:pt x="1" y="0"/>
                </a:cubicBezTo>
                <a:cubicBezTo>
                  <a:pt x="1" y="1"/>
                  <a:pt x="1" y="3"/>
                  <a:pt x="2" y="4"/>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4" name="Freeform 216"/>
          <p:cNvSpPr/>
          <p:nvPr/>
        </p:nvSpPr>
        <p:spPr bwMode="auto">
          <a:xfrm>
            <a:off x="6207681" y="5540223"/>
            <a:ext cx="40423" cy="80846"/>
          </a:xfrm>
          <a:custGeom>
            <a:avLst/>
            <a:gdLst>
              <a:gd name="T0" fmla="*/ 2 w 2"/>
              <a:gd name="T1" fmla="*/ 4 h 4"/>
              <a:gd name="T2" fmla="*/ 0 w 2"/>
              <a:gd name="T3" fmla="*/ 4 h 4"/>
              <a:gd name="T4" fmla="*/ 0 w 2"/>
              <a:gd name="T5" fmla="*/ 0 h 4"/>
              <a:gd name="T6" fmla="*/ 1 w 2"/>
              <a:gd name="T7" fmla="*/ 0 h 4"/>
              <a:gd name="T8" fmla="*/ 2 w 2"/>
              <a:gd name="T9" fmla="*/ 4 h 4"/>
            </a:gdLst>
            <a:ahLst/>
            <a:cxnLst>
              <a:cxn ang="0">
                <a:pos x="T0" y="T1"/>
              </a:cxn>
              <a:cxn ang="0">
                <a:pos x="T2" y="T3"/>
              </a:cxn>
              <a:cxn ang="0">
                <a:pos x="T4" y="T5"/>
              </a:cxn>
              <a:cxn ang="0">
                <a:pos x="T6" y="T7"/>
              </a:cxn>
              <a:cxn ang="0">
                <a:pos x="T8" y="T9"/>
              </a:cxn>
            </a:cxnLst>
            <a:rect l="0" t="0" r="r" b="b"/>
            <a:pathLst>
              <a:path w="2" h="4">
                <a:moveTo>
                  <a:pt x="2" y="4"/>
                </a:moveTo>
                <a:cubicBezTo>
                  <a:pt x="1" y="4"/>
                  <a:pt x="1" y="4"/>
                  <a:pt x="0" y="4"/>
                </a:cubicBezTo>
                <a:cubicBezTo>
                  <a:pt x="0" y="3"/>
                  <a:pt x="0" y="1"/>
                  <a:pt x="0" y="0"/>
                </a:cubicBezTo>
                <a:cubicBezTo>
                  <a:pt x="1" y="0"/>
                  <a:pt x="1" y="0"/>
                  <a:pt x="1" y="0"/>
                </a:cubicBezTo>
                <a:cubicBezTo>
                  <a:pt x="2" y="1"/>
                  <a:pt x="2" y="3"/>
                  <a:pt x="2" y="4"/>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5" name="Freeform 217"/>
          <p:cNvSpPr/>
          <p:nvPr/>
        </p:nvSpPr>
        <p:spPr bwMode="auto">
          <a:xfrm>
            <a:off x="6248103" y="5519466"/>
            <a:ext cx="39330" cy="101604"/>
          </a:xfrm>
          <a:custGeom>
            <a:avLst/>
            <a:gdLst>
              <a:gd name="T0" fmla="*/ 2 w 2"/>
              <a:gd name="T1" fmla="*/ 5 h 5"/>
              <a:gd name="T2" fmla="*/ 1 w 2"/>
              <a:gd name="T3" fmla="*/ 5 h 5"/>
              <a:gd name="T4" fmla="*/ 0 w 2"/>
              <a:gd name="T5" fmla="*/ 1 h 5"/>
              <a:gd name="T6" fmla="*/ 2 w 2"/>
              <a:gd name="T7" fmla="*/ 0 h 5"/>
              <a:gd name="T8" fmla="*/ 2 w 2"/>
              <a:gd name="T9" fmla="*/ 5 h 5"/>
            </a:gdLst>
            <a:ahLst/>
            <a:cxnLst>
              <a:cxn ang="0">
                <a:pos x="T0" y="T1"/>
              </a:cxn>
              <a:cxn ang="0">
                <a:pos x="T2" y="T3"/>
              </a:cxn>
              <a:cxn ang="0">
                <a:pos x="T4" y="T5"/>
              </a:cxn>
              <a:cxn ang="0">
                <a:pos x="T6" y="T7"/>
              </a:cxn>
              <a:cxn ang="0">
                <a:pos x="T8" y="T9"/>
              </a:cxn>
            </a:cxnLst>
            <a:rect l="0" t="0" r="r" b="b"/>
            <a:pathLst>
              <a:path w="2" h="5">
                <a:moveTo>
                  <a:pt x="2" y="5"/>
                </a:moveTo>
                <a:cubicBezTo>
                  <a:pt x="2" y="5"/>
                  <a:pt x="1" y="5"/>
                  <a:pt x="1" y="5"/>
                </a:cubicBezTo>
                <a:cubicBezTo>
                  <a:pt x="1" y="3"/>
                  <a:pt x="1" y="2"/>
                  <a:pt x="0" y="1"/>
                </a:cubicBezTo>
                <a:cubicBezTo>
                  <a:pt x="1" y="1"/>
                  <a:pt x="1" y="0"/>
                  <a:pt x="2" y="0"/>
                </a:cubicBezTo>
                <a:cubicBezTo>
                  <a:pt x="2" y="2"/>
                  <a:pt x="2" y="3"/>
                  <a:pt x="2" y="5"/>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6" name="Freeform 218"/>
          <p:cNvSpPr/>
          <p:nvPr/>
        </p:nvSpPr>
        <p:spPr bwMode="auto">
          <a:xfrm>
            <a:off x="6308192" y="5519466"/>
            <a:ext cx="19665" cy="101604"/>
          </a:xfrm>
          <a:custGeom>
            <a:avLst/>
            <a:gdLst>
              <a:gd name="T0" fmla="*/ 1 w 1"/>
              <a:gd name="T1" fmla="*/ 5 h 5"/>
              <a:gd name="T2" fmla="*/ 0 w 1"/>
              <a:gd name="T3" fmla="*/ 5 h 5"/>
              <a:gd name="T4" fmla="*/ 0 w 1"/>
              <a:gd name="T5" fmla="*/ 0 h 5"/>
              <a:gd name="T6" fmla="*/ 1 w 1"/>
              <a:gd name="T7" fmla="*/ 0 h 5"/>
              <a:gd name="T8" fmla="*/ 1 w 1"/>
              <a:gd name="T9" fmla="*/ 5 h 5"/>
            </a:gdLst>
            <a:ahLst/>
            <a:cxnLst>
              <a:cxn ang="0">
                <a:pos x="T0" y="T1"/>
              </a:cxn>
              <a:cxn ang="0">
                <a:pos x="T2" y="T3"/>
              </a:cxn>
              <a:cxn ang="0">
                <a:pos x="T4" y="T5"/>
              </a:cxn>
              <a:cxn ang="0">
                <a:pos x="T6" y="T7"/>
              </a:cxn>
              <a:cxn ang="0">
                <a:pos x="T8" y="T9"/>
              </a:cxn>
            </a:cxnLst>
            <a:rect l="0" t="0" r="r" b="b"/>
            <a:pathLst>
              <a:path w="1" h="5">
                <a:moveTo>
                  <a:pt x="1" y="5"/>
                </a:moveTo>
                <a:cubicBezTo>
                  <a:pt x="1" y="5"/>
                  <a:pt x="0" y="5"/>
                  <a:pt x="0" y="5"/>
                </a:cubicBezTo>
                <a:cubicBezTo>
                  <a:pt x="0" y="3"/>
                  <a:pt x="0" y="2"/>
                  <a:pt x="0" y="0"/>
                </a:cubicBezTo>
                <a:cubicBezTo>
                  <a:pt x="0" y="0"/>
                  <a:pt x="1" y="0"/>
                  <a:pt x="1" y="0"/>
                </a:cubicBezTo>
                <a:cubicBezTo>
                  <a:pt x="1" y="2"/>
                  <a:pt x="1" y="3"/>
                  <a:pt x="1" y="5"/>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7" name="Freeform 219"/>
          <p:cNvSpPr/>
          <p:nvPr/>
        </p:nvSpPr>
        <p:spPr bwMode="auto">
          <a:xfrm>
            <a:off x="6348614" y="5519466"/>
            <a:ext cx="39330" cy="101604"/>
          </a:xfrm>
          <a:custGeom>
            <a:avLst/>
            <a:gdLst>
              <a:gd name="T0" fmla="*/ 2 w 2"/>
              <a:gd name="T1" fmla="*/ 4 h 5"/>
              <a:gd name="T2" fmla="*/ 0 w 2"/>
              <a:gd name="T3" fmla="*/ 5 h 5"/>
              <a:gd name="T4" fmla="*/ 0 w 2"/>
              <a:gd name="T5" fmla="*/ 0 h 5"/>
              <a:gd name="T6" fmla="*/ 1 w 2"/>
              <a:gd name="T7" fmla="*/ 0 h 5"/>
              <a:gd name="T8" fmla="*/ 2 w 2"/>
              <a:gd name="T9" fmla="*/ 4 h 5"/>
            </a:gdLst>
            <a:ahLst/>
            <a:cxnLst>
              <a:cxn ang="0">
                <a:pos x="T0" y="T1"/>
              </a:cxn>
              <a:cxn ang="0">
                <a:pos x="T2" y="T3"/>
              </a:cxn>
              <a:cxn ang="0">
                <a:pos x="T4" y="T5"/>
              </a:cxn>
              <a:cxn ang="0">
                <a:pos x="T6" y="T7"/>
              </a:cxn>
              <a:cxn ang="0">
                <a:pos x="T8" y="T9"/>
              </a:cxn>
            </a:cxnLst>
            <a:rect l="0" t="0" r="r" b="b"/>
            <a:pathLst>
              <a:path w="2" h="5">
                <a:moveTo>
                  <a:pt x="2" y="4"/>
                </a:moveTo>
                <a:cubicBezTo>
                  <a:pt x="1" y="5"/>
                  <a:pt x="1" y="5"/>
                  <a:pt x="0" y="5"/>
                </a:cubicBezTo>
                <a:cubicBezTo>
                  <a:pt x="0" y="3"/>
                  <a:pt x="0" y="2"/>
                  <a:pt x="0" y="0"/>
                </a:cubicBezTo>
                <a:cubicBezTo>
                  <a:pt x="0" y="0"/>
                  <a:pt x="1" y="0"/>
                  <a:pt x="1" y="0"/>
                </a:cubicBezTo>
                <a:cubicBezTo>
                  <a:pt x="1" y="2"/>
                  <a:pt x="2" y="3"/>
                  <a:pt x="2" y="4"/>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8" name="Freeform 220"/>
          <p:cNvSpPr/>
          <p:nvPr/>
        </p:nvSpPr>
        <p:spPr bwMode="auto">
          <a:xfrm>
            <a:off x="6186923" y="5621069"/>
            <a:ext cx="80846" cy="753831"/>
          </a:xfrm>
          <a:custGeom>
            <a:avLst/>
            <a:gdLst>
              <a:gd name="T0" fmla="*/ 1 w 4"/>
              <a:gd name="T1" fmla="*/ 0 h 37"/>
              <a:gd name="T2" fmla="*/ 0 w 4"/>
              <a:gd name="T3" fmla="*/ 0 h 37"/>
              <a:gd name="T4" fmla="*/ 4 w 4"/>
              <a:gd name="T5" fmla="*/ 37 h 37"/>
              <a:gd name="T6" fmla="*/ 4 w 4"/>
              <a:gd name="T7" fmla="*/ 36 h 37"/>
              <a:gd name="T8" fmla="*/ 1 w 4"/>
              <a:gd name="T9" fmla="*/ 0 h 37"/>
            </a:gdLst>
            <a:ahLst/>
            <a:cxnLst>
              <a:cxn ang="0">
                <a:pos x="T0" y="T1"/>
              </a:cxn>
              <a:cxn ang="0">
                <a:pos x="T2" y="T3"/>
              </a:cxn>
              <a:cxn ang="0">
                <a:pos x="T4" y="T5"/>
              </a:cxn>
              <a:cxn ang="0">
                <a:pos x="T6" y="T7"/>
              </a:cxn>
              <a:cxn ang="0">
                <a:pos x="T8" y="T9"/>
              </a:cxn>
            </a:cxnLst>
            <a:rect l="0" t="0" r="r" b="b"/>
            <a:pathLst>
              <a:path w="4" h="37">
                <a:moveTo>
                  <a:pt x="1" y="0"/>
                </a:moveTo>
                <a:cubicBezTo>
                  <a:pt x="0" y="0"/>
                  <a:pt x="0" y="0"/>
                  <a:pt x="0" y="0"/>
                </a:cubicBezTo>
                <a:cubicBezTo>
                  <a:pt x="1" y="12"/>
                  <a:pt x="2" y="24"/>
                  <a:pt x="4" y="37"/>
                </a:cubicBezTo>
                <a:cubicBezTo>
                  <a:pt x="4" y="36"/>
                  <a:pt x="4" y="36"/>
                  <a:pt x="4" y="36"/>
                </a:cubicBezTo>
                <a:cubicBezTo>
                  <a:pt x="3" y="24"/>
                  <a:pt x="2" y="12"/>
                  <a:pt x="1" y="0"/>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9" name="Freeform 221"/>
          <p:cNvSpPr/>
          <p:nvPr/>
        </p:nvSpPr>
        <p:spPr bwMode="auto">
          <a:xfrm>
            <a:off x="6227346" y="5621069"/>
            <a:ext cx="80846" cy="734166"/>
          </a:xfrm>
          <a:custGeom>
            <a:avLst/>
            <a:gdLst>
              <a:gd name="T0" fmla="*/ 1 w 4"/>
              <a:gd name="T1" fmla="*/ 0 h 36"/>
              <a:gd name="T2" fmla="*/ 0 w 4"/>
              <a:gd name="T3" fmla="*/ 0 h 36"/>
              <a:gd name="T4" fmla="*/ 3 w 4"/>
              <a:gd name="T5" fmla="*/ 36 h 36"/>
              <a:gd name="T6" fmla="*/ 4 w 4"/>
              <a:gd name="T7" fmla="*/ 36 h 36"/>
              <a:gd name="T8" fmla="*/ 1 w 4"/>
              <a:gd name="T9" fmla="*/ 0 h 36"/>
            </a:gdLst>
            <a:ahLst/>
            <a:cxnLst>
              <a:cxn ang="0">
                <a:pos x="T0" y="T1"/>
              </a:cxn>
              <a:cxn ang="0">
                <a:pos x="T2" y="T3"/>
              </a:cxn>
              <a:cxn ang="0">
                <a:pos x="T4" y="T5"/>
              </a:cxn>
              <a:cxn ang="0">
                <a:pos x="T6" y="T7"/>
              </a:cxn>
              <a:cxn ang="0">
                <a:pos x="T8" y="T9"/>
              </a:cxn>
            </a:cxnLst>
            <a:rect l="0" t="0" r="r" b="b"/>
            <a:pathLst>
              <a:path w="4" h="36">
                <a:moveTo>
                  <a:pt x="1" y="0"/>
                </a:moveTo>
                <a:cubicBezTo>
                  <a:pt x="0" y="0"/>
                  <a:pt x="0" y="0"/>
                  <a:pt x="0" y="0"/>
                </a:cubicBezTo>
                <a:cubicBezTo>
                  <a:pt x="1" y="12"/>
                  <a:pt x="2" y="24"/>
                  <a:pt x="3" y="36"/>
                </a:cubicBezTo>
                <a:cubicBezTo>
                  <a:pt x="4" y="36"/>
                  <a:pt x="4" y="36"/>
                  <a:pt x="4" y="36"/>
                </a:cubicBezTo>
                <a:cubicBezTo>
                  <a:pt x="3" y="24"/>
                  <a:pt x="2" y="12"/>
                  <a:pt x="1" y="0"/>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0" name="Freeform 222"/>
          <p:cNvSpPr/>
          <p:nvPr/>
        </p:nvSpPr>
        <p:spPr bwMode="auto">
          <a:xfrm>
            <a:off x="6267769" y="5621069"/>
            <a:ext cx="80846" cy="734166"/>
          </a:xfrm>
          <a:custGeom>
            <a:avLst/>
            <a:gdLst>
              <a:gd name="T0" fmla="*/ 1 w 4"/>
              <a:gd name="T1" fmla="*/ 0 h 36"/>
              <a:gd name="T2" fmla="*/ 0 w 4"/>
              <a:gd name="T3" fmla="*/ 0 h 36"/>
              <a:gd name="T4" fmla="*/ 3 w 4"/>
              <a:gd name="T5" fmla="*/ 36 h 36"/>
              <a:gd name="T6" fmla="*/ 4 w 4"/>
              <a:gd name="T7" fmla="*/ 36 h 36"/>
              <a:gd name="T8" fmla="*/ 1 w 4"/>
              <a:gd name="T9" fmla="*/ 0 h 36"/>
            </a:gdLst>
            <a:ahLst/>
            <a:cxnLst>
              <a:cxn ang="0">
                <a:pos x="T0" y="T1"/>
              </a:cxn>
              <a:cxn ang="0">
                <a:pos x="T2" y="T3"/>
              </a:cxn>
              <a:cxn ang="0">
                <a:pos x="T4" y="T5"/>
              </a:cxn>
              <a:cxn ang="0">
                <a:pos x="T6" y="T7"/>
              </a:cxn>
              <a:cxn ang="0">
                <a:pos x="T8" y="T9"/>
              </a:cxn>
            </a:cxnLst>
            <a:rect l="0" t="0" r="r" b="b"/>
            <a:pathLst>
              <a:path w="4" h="36">
                <a:moveTo>
                  <a:pt x="1" y="0"/>
                </a:moveTo>
                <a:cubicBezTo>
                  <a:pt x="0" y="0"/>
                  <a:pt x="0" y="0"/>
                  <a:pt x="0" y="0"/>
                </a:cubicBezTo>
                <a:cubicBezTo>
                  <a:pt x="1" y="12"/>
                  <a:pt x="2" y="24"/>
                  <a:pt x="3" y="36"/>
                </a:cubicBezTo>
                <a:cubicBezTo>
                  <a:pt x="4" y="36"/>
                  <a:pt x="4" y="36"/>
                  <a:pt x="4" y="36"/>
                </a:cubicBezTo>
                <a:cubicBezTo>
                  <a:pt x="3" y="24"/>
                  <a:pt x="2" y="12"/>
                  <a:pt x="1" y="0"/>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1" name="Freeform 223"/>
          <p:cNvSpPr/>
          <p:nvPr/>
        </p:nvSpPr>
        <p:spPr bwMode="auto">
          <a:xfrm>
            <a:off x="6308192" y="5621069"/>
            <a:ext cx="60088" cy="734166"/>
          </a:xfrm>
          <a:custGeom>
            <a:avLst/>
            <a:gdLst>
              <a:gd name="T0" fmla="*/ 1 w 3"/>
              <a:gd name="T1" fmla="*/ 0 h 36"/>
              <a:gd name="T2" fmla="*/ 0 w 3"/>
              <a:gd name="T3" fmla="*/ 0 h 36"/>
              <a:gd name="T4" fmla="*/ 3 w 3"/>
              <a:gd name="T5" fmla="*/ 36 h 36"/>
              <a:gd name="T6" fmla="*/ 3 w 3"/>
              <a:gd name="T7" fmla="*/ 36 h 36"/>
              <a:gd name="T8" fmla="*/ 1 w 3"/>
              <a:gd name="T9" fmla="*/ 0 h 36"/>
            </a:gdLst>
            <a:ahLst/>
            <a:cxnLst>
              <a:cxn ang="0">
                <a:pos x="T0" y="T1"/>
              </a:cxn>
              <a:cxn ang="0">
                <a:pos x="T2" y="T3"/>
              </a:cxn>
              <a:cxn ang="0">
                <a:pos x="T4" y="T5"/>
              </a:cxn>
              <a:cxn ang="0">
                <a:pos x="T6" y="T7"/>
              </a:cxn>
              <a:cxn ang="0">
                <a:pos x="T8" y="T9"/>
              </a:cxn>
            </a:cxnLst>
            <a:rect l="0" t="0" r="r" b="b"/>
            <a:pathLst>
              <a:path w="3" h="36">
                <a:moveTo>
                  <a:pt x="1" y="0"/>
                </a:moveTo>
                <a:cubicBezTo>
                  <a:pt x="0" y="0"/>
                  <a:pt x="0" y="0"/>
                  <a:pt x="0" y="0"/>
                </a:cubicBezTo>
                <a:cubicBezTo>
                  <a:pt x="1" y="12"/>
                  <a:pt x="2" y="24"/>
                  <a:pt x="3" y="36"/>
                </a:cubicBezTo>
                <a:cubicBezTo>
                  <a:pt x="3" y="36"/>
                  <a:pt x="3" y="36"/>
                  <a:pt x="3" y="36"/>
                </a:cubicBezTo>
                <a:cubicBezTo>
                  <a:pt x="3" y="24"/>
                  <a:pt x="2" y="12"/>
                  <a:pt x="1" y="0"/>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2" name="Freeform 224"/>
          <p:cNvSpPr/>
          <p:nvPr/>
        </p:nvSpPr>
        <p:spPr bwMode="auto">
          <a:xfrm>
            <a:off x="6348614" y="5621069"/>
            <a:ext cx="60088" cy="734166"/>
          </a:xfrm>
          <a:custGeom>
            <a:avLst/>
            <a:gdLst>
              <a:gd name="T0" fmla="*/ 0 w 3"/>
              <a:gd name="T1" fmla="*/ 0 h 36"/>
              <a:gd name="T2" fmla="*/ 0 w 3"/>
              <a:gd name="T3" fmla="*/ 0 h 36"/>
              <a:gd name="T4" fmla="*/ 3 w 3"/>
              <a:gd name="T5" fmla="*/ 36 h 36"/>
              <a:gd name="T6" fmla="*/ 3 w 3"/>
              <a:gd name="T7" fmla="*/ 36 h 36"/>
              <a:gd name="T8" fmla="*/ 0 w 3"/>
              <a:gd name="T9" fmla="*/ 0 h 36"/>
            </a:gdLst>
            <a:ahLst/>
            <a:cxnLst>
              <a:cxn ang="0">
                <a:pos x="T0" y="T1"/>
              </a:cxn>
              <a:cxn ang="0">
                <a:pos x="T2" y="T3"/>
              </a:cxn>
              <a:cxn ang="0">
                <a:pos x="T4" y="T5"/>
              </a:cxn>
              <a:cxn ang="0">
                <a:pos x="T6" y="T7"/>
              </a:cxn>
              <a:cxn ang="0">
                <a:pos x="T8" y="T9"/>
              </a:cxn>
            </a:cxnLst>
            <a:rect l="0" t="0" r="r" b="b"/>
            <a:pathLst>
              <a:path w="3" h="36">
                <a:moveTo>
                  <a:pt x="0" y="0"/>
                </a:moveTo>
                <a:cubicBezTo>
                  <a:pt x="0" y="0"/>
                  <a:pt x="0" y="0"/>
                  <a:pt x="0" y="0"/>
                </a:cubicBezTo>
                <a:cubicBezTo>
                  <a:pt x="1" y="12"/>
                  <a:pt x="2" y="24"/>
                  <a:pt x="3" y="36"/>
                </a:cubicBezTo>
                <a:cubicBezTo>
                  <a:pt x="3" y="36"/>
                  <a:pt x="3" y="36"/>
                  <a:pt x="3" y="36"/>
                </a:cubicBezTo>
                <a:cubicBezTo>
                  <a:pt x="2" y="24"/>
                  <a:pt x="1" y="12"/>
                  <a:pt x="0" y="0"/>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3" name="Freeform 225"/>
          <p:cNvSpPr/>
          <p:nvPr/>
        </p:nvSpPr>
        <p:spPr bwMode="auto">
          <a:xfrm>
            <a:off x="6248103" y="5397105"/>
            <a:ext cx="19665" cy="20758"/>
          </a:xfrm>
          <a:custGeom>
            <a:avLst/>
            <a:gdLst>
              <a:gd name="T0" fmla="*/ 18 w 18"/>
              <a:gd name="T1" fmla="*/ 0 h 19"/>
              <a:gd name="T2" fmla="*/ 0 w 18"/>
              <a:gd name="T3" fmla="*/ 19 h 19"/>
              <a:gd name="T4" fmla="*/ 0 w 18"/>
              <a:gd name="T5" fmla="*/ 0 h 19"/>
              <a:gd name="T6" fmla="*/ 0 w 18"/>
              <a:gd name="T7" fmla="*/ 0 h 19"/>
              <a:gd name="T8" fmla="*/ 18 w 18"/>
              <a:gd name="T9" fmla="*/ 0 h 19"/>
            </a:gdLst>
            <a:ahLst/>
            <a:cxnLst>
              <a:cxn ang="0">
                <a:pos x="T0" y="T1"/>
              </a:cxn>
              <a:cxn ang="0">
                <a:pos x="T2" y="T3"/>
              </a:cxn>
              <a:cxn ang="0">
                <a:pos x="T4" y="T5"/>
              </a:cxn>
              <a:cxn ang="0">
                <a:pos x="T6" y="T7"/>
              </a:cxn>
              <a:cxn ang="0">
                <a:pos x="T8" y="T9"/>
              </a:cxn>
            </a:cxnLst>
            <a:rect l="0" t="0" r="r" b="b"/>
            <a:pathLst>
              <a:path w="18" h="19">
                <a:moveTo>
                  <a:pt x="18" y="0"/>
                </a:moveTo>
                <a:lnTo>
                  <a:pt x="0" y="19"/>
                </a:lnTo>
                <a:lnTo>
                  <a:pt x="0" y="0"/>
                </a:lnTo>
                <a:lnTo>
                  <a:pt x="0" y="0"/>
                </a:lnTo>
                <a:lnTo>
                  <a:pt x="18" y="0"/>
                </a:ln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4" name="Freeform 226"/>
          <p:cNvSpPr/>
          <p:nvPr/>
        </p:nvSpPr>
        <p:spPr bwMode="auto">
          <a:xfrm>
            <a:off x="6186923" y="5356682"/>
            <a:ext cx="121269" cy="61181"/>
          </a:xfrm>
          <a:custGeom>
            <a:avLst/>
            <a:gdLst>
              <a:gd name="T0" fmla="*/ 3 w 6"/>
              <a:gd name="T1" fmla="*/ 3 h 3"/>
              <a:gd name="T2" fmla="*/ 0 w 6"/>
              <a:gd name="T3" fmla="*/ 0 h 3"/>
              <a:gd name="T4" fmla="*/ 1 w 6"/>
              <a:gd name="T5" fmla="*/ 0 h 3"/>
              <a:gd name="T6" fmla="*/ 3 w 6"/>
              <a:gd name="T7" fmla="*/ 2 h 3"/>
              <a:gd name="T8" fmla="*/ 5 w 6"/>
              <a:gd name="T9" fmla="*/ 0 h 3"/>
              <a:gd name="T10" fmla="*/ 6 w 6"/>
              <a:gd name="T11" fmla="*/ 0 h 3"/>
              <a:gd name="T12" fmla="*/ 3 w 6"/>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6" h="3">
                <a:moveTo>
                  <a:pt x="3" y="3"/>
                </a:moveTo>
                <a:cubicBezTo>
                  <a:pt x="2" y="2"/>
                  <a:pt x="1" y="1"/>
                  <a:pt x="0" y="0"/>
                </a:cubicBezTo>
                <a:cubicBezTo>
                  <a:pt x="1" y="0"/>
                  <a:pt x="1" y="0"/>
                  <a:pt x="1" y="0"/>
                </a:cubicBezTo>
                <a:cubicBezTo>
                  <a:pt x="2" y="0"/>
                  <a:pt x="2" y="1"/>
                  <a:pt x="3" y="2"/>
                </a:cubicBezTo>
                <a:cubicBezTo>
                  <a:pt x="4" y="1"/>
                  <a:pt x="5" y="1"/>
                  <a:pt x="5" y="0"/>
                </a:cubicBezTo>
                <a:cubicBezTo>
                  <a:pt x="6" y="0"/>
                  <a:pt x="6" y="0"/>
                  <a:pt x="6" y="0"/>
                </a:cubicBezTo>
                <a:cubicBezTo>
                  <a:pt x="5" y="1"/>
                  <a:pt x="4" y="2"/>
                  <a:pt x="3" y="3"/>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5" name="Freeform 227"/>
          <p:cNvSpPr/>
          <p:nvPr/>
        </p:nvSpPr>
        <p:spPr bwMode="auto">
          <a:xfrm>
            <a:off x="4238979" y="6212117"/>
            <a:ext cx="261110" cy="447929"/>
          </a:xfrm>
          <a:custGeom>
            <a:avLst/>
            <a:gdLst>
              <a:gd name="T0" fmla="*/ 4 w 13"/>
              <a:gd name="T1" fmla="*/ 21 h 22"/>
              <a:gd name="T2" fmla="*/ 4 w 13"/>
              <a:gd name="T3" fmla="*/ 22 h 22"/>
              <a:gd name="T4" fmla="*/ 13 w 13"/>
              <a:gd name="T5" fmla="*/ 20 h 22"/>
              <a:gd name="T6" fmla="*/ 12 w 13"/>
              <a:gd name="T7" fmla="*/ 16 h 22"/>
              <a:gd name="T8" fmla="*/ 9 w 13"/>
              <a:gd name="T9" fmla="*/ 3 h 22"/>
              <a:gd name="T10" fmla="*/ 6 w 13"/>
              <a:gd name="T11" fmla="*/ 0 h 22"/>
              <a:gd name="T12" fmla="*/ 0 w 13"/>
              <a:gd name="T13" fmla="*/ 3 h 22"/>
              <a:gd name="T14" fmla="*/ 2 w 13"/>
              <a:gd name="T15" fmla="*/ 14 h 22"/>
              <a:gd name="T16" fmla="*/ 4 w 13"/>
              <a:gd name="T17"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2">
                <a:moveTo>
                  <a:pt x="4" y="21"/>
                </a:moveTo>
                <a:cubicBezTo>
                  <a:pt x="4" y="21"/>
                  <a:pt x="4" y="21"/>
                  <a:pt x="4" y="22"/>
                </a:cubicBezTo>
                <a:cubicBezTo>
                  <a:pt x="7" y="21"/>
                  <a:pt x="10" y="21"/>
                  <a:pt x="13" y="20"/>
                </a:cubicBezTo>
                <a:cubicBezTo>
                  <a:pt x="13" y="19"/>
                  <a:pt x="13" y="18"/>
                  <a:pt x="12" y="16"/>
                </a:cubicBezTo>
                <a:cubicBezTo>
                  <a:pt x="11" y="10"/>
                  <a:pt x="9" y="5"/>
                  <a:pt x="9" y="3"/>
                </a:cubicBezTo>
                <a:cubicBezTo>
                  <a:pt x="8" y="2"/>
                  <a:pt x="9" y="0"/>
                  <a:pt x="6" y="0"/>
                </a:cubicBezTo>
                <a:cubicBezTo>
                  <a:pt x="4" y="1"/>
                  <a:pt x="1" y="1"/>
                  <a:pt x="0" y="3"/>
                </a:cubicBezTo>
                <a:cubicBezTo>
                  <a:pt x="0" y="4"/>
                  <a:pt x="1" y="11"/>
                  <a:pt x="2" y="14"/>
                </a:cubicBezTo>
                <a:cubicBezTo>
                  <a:pt x="3" y="17"/>
                  <a:pt x="4" y="21"/>
                  <a:pt x="4" y="21"/>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6" name="Freeform 228"/>
          <p:cNvSpPr/>
          <p:nvPr/>
        </p:nvSpPr>
        <p:spPr bwMode="auto">
          <a:xfrm>
            <a:off x="4459666" y="6150936"/>
            <a:ext cx="261110" cy="447929"/>
          </a:xfrm>
          <a:custGeom>
            <a:avLst/>
            <a:gdLst>
              <a:gd name="T0" fmla="*/ 4 w 13"/>
              <a:gd name="T1" fmla="*/ 20 h 22"/>
              <a:gd name="T2" fmla="*/ 5 w 13"/>
              <a:gd name="T3" fmla="*/ 22 h 22"/>
              <a:gd name="T4" fmla="*/ 13 w 13"/>
              <a:gd name="T5" fmla="*/ 21 h 22"/>
              <a:gd name="T6" fmla="*/ 13 w 13"/>
              <a:gd name="T7" fmla="*/ 18 h 22"/>
              <a:gd name="T8" fmla="*/ 9 w 13"/>
              <a:gd name="T9" fmla="*/ 0 h 22"/>
              <a:gd name="T10" fmla="*/ 1 w 13"/>
              <a:gd name="T11" fmla="*/ 2 h 22"/>
              <a:gd name="T12" fmla="*/ 0 w 13"/>
              <a:gd name="T13" fmla="*/ 3 h 22"/>
              <a:gd name="T14" fmla="*/ 4 w 13"/>
              <a:gd name="T15" fmla="*/ 2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22">
                <a:moveTo>
                  <a:pt x="4" y="20"/>
                </a:moveTo>
                <a:cubicBezTo>
                  <a:pt x="4" y="21"/>
                  <a:pt x="4" y="22"/>
                  <a:pt x="5" y="22"/>
                </a:cubicBezTo>
                <a:cubicBezTo>
                  <a:pt x="7" y="22"/>
                  <a:pt x="10" y="21"/>
                  <a:pt x="13" y="21"/>
                </a:cubicBezTo>
                <a:cubicBezTo>
                  <a:pt x="13" y="20"/>
                  <a:pt x="13" y="20"/>
                  <a:pt x="13" y="18"/>
                </a:cubicBezTo>
                <a:cubicBezTo>
                  <a:pt x="13" y="16"/>
                  <a:pt x="10" y="1"/>
                  <a:pt x="9" y="0"/>
                </a:cubicBezTo>
                <a:cubicBezTo>
                  <a:pt x="9" y="0"/>
                  <a:pt x="7" y="0"/>
                  <a:pt x="1" y="2"/>
                </a:cubicBezTo>
                <a:cubicBezTo>
                  <a:pt x="0" y="2"/>
                  <a:pt x="0" y="3"/>
                  <a:pt x="0" y="3"/>
                </a:cubicBezTo>
                <a:cubicBezTo>
                  <a:pt x="1" y="4"/>
                  <a:pt x="4" y="18"/>
                  <a:pt x="4" y="20"/>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7" name="Freeform 229"/>
          <p:cNvSpPr/>
          <p:nvPr/>
        </p:nvSpPr>
        <p:spPr bwMode="auto">
          <a:xfrm>
            <a:off x="4178891" y="6049333"/>
            <a:ext cx="522219" cy="203207"/>
          </a:xfrm>
          <a:custGeom>
            <a:avLst/>
            <a:gdLst>
              <a:gd name="T0" fmla="*/ 23 w 26"/>
              <a:gd name="T1" fmla="*/ 1 h 10"/>
              <a:gd name="T2" fmla="*/ 20 w 26"/>
              <a:gd name="T3" fmla="*/ 1 h 10"/>
              <a:gd name="T4" fmla="*/ 3 w 26"/>
              <a:gd name="T5" fmla="*/ 6 h 10"/>
              <a:gd name="T6" fmla="*/ 1 w 26"/>
              <a:gd name="T7" fmla="*/ 7 h 10"/>
              <a:gd name="T8" fmla="*/ 4 w 26"/>
              <a:gd name="T9" fmla="*/ 9 h 10"/>
              <a:gd name="T10" fmla="*/ 20 w 26"/>
              <a:gd name="T11" fmla="*/ 5 h 10"/>
              <a:gd name="T12" fmla="*/ 23 w 26"/>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26" h="10">
                <a:moveTo>
                  <a:pt x="23" y="1"/>
                </a:moveTo>
                <a:cubicBezTo>
                  <a:pt x="23" y="1"/>
                  <a:pt x="24" y="0"/>
                  <a:pt x="20" y="1"/>
                </a:cubicBezTo>
                <a:cubicBezTo>
                  <a:pt x="15" y="2"/>
                  <a:pt x="6" y="5"/>
                  <a:pt x="3" y="6"/>
                </a:cubicBezTo>
                <a:cubicBezTo>
                  <a:pt x="0" y="6"/>
                  <a:pt x="1" y="6"/>
                  <a:pt x="1" y="7"/>
                </a:cubicBezTo>
                <a:cubicBezTo>
                  <a:pt x="1" y="8"/>
                  <a:pt x="1" y="10"/>
                  <a:pt x="4" y="9"/>
                </a:cubicBezTo>
                <a:cubicBezTo>
                  <a:pt x="8" y="8"/>
                  <a:pt x="17" y="6"/>
                  <a:pt x="20" y="5"/>
                </a:cubicBezTo>
                <a:cubicBezTo>
                  <a:pt x="23" y="4"/>
                  <a:pt x="26" y="5"/>
                  <a:pt x="23" y="1"/>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8" name="Freeform 230"/>
          <p:cNvSpPr/>
          <p:nvPr/>
        </p:nvSpPr>
        <p:spPr bwMode="auto">
          <a:xfrm>
            <a:off x="4018293" y="6355235"/>
            <a:ext cx="261110" cy="346326"/>
          </a:xfrm>
          <a:custGeom>
            <a:avLst/>
            <a:gdLst>
              <a:gd name="T0" fmla="*/ 5 w 13"/>
              <a:gd name="T1" fmla="*/ 17 h 17"/>
              <a:gd name="T2" fmla="*/ 10 w 13"/>
              <a:gd name="T3" fmla="*/ 16 h 17"/>
              <a:gd name="T4" fmla="*/ 10 w 13"/>
              <a:gd name="T5" fmla="*/ 16 h 17"/>
              <a:gd name="T6" fmla="*/ 9 w 13"/>
              <a:gd name="T7" fmla="*/ 8 h 17"/>
              <a:gd name="T8" fmla="*/ 8 w 13"/>
              <a:gd name="T9" fmla="*/ 2 h 17"/>
              <a:gd name="T10" fmla="*/ 3 w 13"/>
              <a:gd name="T11" fmla="*/ 3 h 17"/>
              <a:gd name="T12" fmla="*/ 2 w 13"/>
              <a:gd name="T13" fmla="*/ 7 h 17"/>
              <a:gd name="T14" fmla="*/ 2 w 13"/>
              <a:gd name="T15" fmla="*/ 14 h 17"/>
              <a:gd name="T16" fmla="*/ 5 w 13"/>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7">
                <a:moveTo>
                  <a:pt x="5" y="17"/>
                </a:moveTo>
                <a:cubicBezTo>
                  <a:pt x="5" y="17"/>
                  <a:pt x="7" y="16"/>
                  <a:pt x="10" y="16"/>
                </a:cubicBezTo>
                <a:cubicBezTo>
                  <a:pt x="10" y="16"/>
                  <a:pt x="10" y="16"/>
                  <a:pt x="10" y="16"/>
                </a:cubicBezTo>
                <a:cubicBezTo>
                  <a:pt x="13" y="15"/>
                  <a:pt x="10" y="11"/>
                  <a:pt x="9" y="8"/>
                </a:cubicBezTo>
                <a:cubicBezTo>
                  <a:pt x="9" y="6"/>
                  <a:pt x="8" y="3"/>
                  <a:pt x="8" y="2"/>
                </a:cubicBezTo>
                <a:cubicBezTo>
                  <a:pt x="8" y="0"/>
                  <a:pt x="5" y="2"/>
                  <a:pt x="3" y="3"/>
                </a:cubicBezTo>
                <a:cubicBezTo>
                  <a:pt x="0" y="3"/>
                  <a:pt x="2" y="6"/>
                  <a:pt x="2" y="7"/>
                </a:cubicBezTo>
                <a:cubicBezTo>
                  <a:pt x="2" y="9"/>
                  <a:pt x="2" y="13"/>
                  <a:pt x="2" y="14"/>
                </a:cubicBezTo>
                <a:cubicBezTo>
                  <a:pt x="2" y="16"/>
                  <a:pt x="4" y="17"/>
                  <a:pt x="5" y="17"/>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9" name="Freeform 231"/>
          <p:cNvSpPr/>
          <p:nvPr/>
        </p:nvSpPr>
        <p:spPr bwMode="auto">
          <a:xfrm>
            <a:off x="3616249" y="6395658"/>
            <a:ext cx="241445" cy="386748"/>
          </a:xfrm>
          <a:custGeom>
            <a:avLst/>
            <a:gdLst>
              <a:gd name="T0" fmla="*/ 3 w 12"/>
              <a:gd name="T1" fmla="*/ 16 h 19"/>
              <a:gd name="T2" fmla="*/ 6 w 12"/>
              <a:gd name="T3" fmla="*/ 19 h 19"/>
              <a:gd name="T4" fmla="*/ 12 w 12"/>
              <a:gd name="T5" fmla="*/ 18 h 19"/>
              <a:gd name="T6" fmla="*/ 12 w 12"/>
              <a:gd name="T7" fmla="*/ 15 h 19"/>
              <a:gd name="T8" fmla="*/ 9 w 12"/>
              <a:gd name="T9" fmla="*/ 6 h 19"/>
              <a:gd name="T10" fmla="*/ 6 w 12"/>
              <a:gd name="T11" fmla="*/ 0 h 19"/>
              <a:gd name="T12" fmla="*/ 0 w 12"/>
              <a:gd name="T13" fmla="*/ 4 h 19"/>
              <a:gd name="T14" fmla="*/ 2 w 12"/>
              <a:gd name="T15" fmla="*/ 9 h 19"/>
              <a:gd name="T16" fmla="*/ 3 w 12"/>
              <a:gd name="T17"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9">
                <a:moveTo>
                  <a:pt x="3" y="16"/>
                </a:moveTo>
                <a:cubicBezTo>
                  <a:pt x="4" y="18"/>
                  <a:pt x="4" y="19"/>
                  <a:pt x="6" y="19"/>
                </a:cubicBezTo>
                <a:cubicBezTo>
                  <a:pt x="8" y="19"/>
                  <a:pt x="10" y="18"/>
                  <a:pt x="12" y="18"/>
                </a:cubicBezTo>
                <a:cubicBezTo>
                  <a:pt x="12" y="17"/>
                  <a:pt x="12" y="17"/>
                  <a:pt x="12" y="15"/>
                </a:cubicBezTo>
                <a:cubicBezTo>
                  <a:pt x="11" y="10"/>
                  <a:pt x="9" y="8"/>
                  <a:pt x="9" y="6"/>
                </a:cubicBezTo>
                <a:cubicBezTo>
                  <a:pt x="9" y="4"/>
                  <a:pt x="10" y="0"/>
                  <a:pt x="6" y="0"/>
                </a:cubicBezTo>
                <a:cubicBezTo>
                  <a:pt x="3" y="0"/>
                  <a:pt x="0" y="0"/>
                  <a:pt x="0" y="4"/>
                </a:cubicBezTo>
                <a:cubicBezTo>
                  <a:pt x="1" y="7"/>
                  <a:pt x="1" y="7"/>
                  <a:pt x="2" y="9"/>
                </a:cubicBezTo>
                <a:cubicBezTo>
                  <a:pt x="2" y="11"/>
                  <a:pt x="3" y="14"/>
                  <a:pt x="3" y="16"/>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0" name="Freeform 232"/>
          <p:cNvSpPr/>
          <p:nvPr/>
        </p:nvSpPr>
        <p:spPr bwMode="auto">
          <a:xfrm>
            <a:off x="3857693" y="6374900"/>
            <a:ext cx="180264" cy="367083"/>
          </a:xfrm>
          <a:custGeom>
            <a:avLst/>
            <a:gdLst>
              <a:gd name="T0" fmla="*/ 5 w 9"/>
              <a:gd name="T1" fmla="*/ 18 h 18"/>
              <a:gd name="T2" fmla="*/ 8 w 9"/>
              <a:gd name="T3" fmla="*/ 17 h 18"/>
              <a:gd name="T4" fmla="*/ 9 w 9"/>
              <a:gd name="T5" fmla="*/ 13 h 18"/>
              <a:gd name="T6" fmla="*/ 6 w 9"/>
              <a:gd name="T7" fmla="*/ 4 h 18"/>
              <a:gd name="T8" fmla="*/ 2 w 9"/>
              <a:gd name="T9" fmla="*/ 1 h 18"/>
              <a:gd name="T10" fmla="*/ 0 w 9"/>
              <a:gd name="T11" fmla="*/ 3 h 18"/>
              <a:gd name="T12" fmla="*/ 1 w 9"/>
              <a:gd name="T13" fmla="*/ 9 h 18"/>
              <a:gd name="T14" fmla="*/ 3 w 9"/>
              <a:gd name="T15" fmla="*/ 17 h 18"/>
              <a:gd name="T16" fmla="*/ 5 w 9"/>
              <a:gd name="T1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8">
                <a:moveTo>
                  <a:pt x="5" y="18"/>
                </a:moveTo>
                <a:cubicBezTo>
                  <a:pt x="6" y="17"/>
                  <a:pt x="7" y="17"/>
                  <a:pt x="8" y="17"/>
                </a:cubicBezTo>
                <a:cubicBezTo>
                  <a:pt x="9" y="16"/>
                  <a:pt x="9" y="16"/>
                  <a:pt x="9" y="13"/>
                </a:cubicBezTo>
                <a:cubicBezTo>
                  <a:pt x="8" y="10"/>
                  <a:pt x="7" y="6"/>
                  <a:pt x="6" y="4"/>
                </a:cubicBezTo>
                <a:cubicBezTo>
                  <a:pt x="5" y="1"/>
                  <a:pt x="3" y="0"/>
                  <a:pt x="2" y="1"/>
                </a:cubicBezTo>
                <a:cubicBezTo>
                  <a:pt x="0" y="1"/>
                  <a:pt x="0" y="1"/>
                  <a:pt x="0" y="3"/>
                </a:cubicBezTo>
                <a:cubicBezTo>
                  <a:pt x="0" y="5"/>
                  <a:pt x="0" y="6"/>
                  <a:pt x="1" y="9"/>
                </a:cubicBezTo>
                <a:cubicBezTo>
                  <a:pt x="2" y="13"/>
                  <a:pt x="2" y="16"/>
                  <a:pt x="3" y="17"/>
                </a:cubicBezTo>
                <a:cubicBezTo>
                  <a:pt x="3" y="18"/>
                  <a:pt x="4" y="18"/>
                  <a:pt x="5" y="18"/>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1" name="Freeform 233"/>
          <p:cNvSpPr/>
          <p:nvPr/>
        </p:nvSpPr>
        <p:spPr bwMode="auto">
          <a:xfrm>
            <a:off x="3575826" y="6273297"/>
            <a:ext cx="382378" cy="143119"/>
          </a:xfrm>
          <a:custGeom>
            <a:avLst/>
            <a:gdLst>
              <a:gd name="T0" fmla="*/ 1 w 19"/>
              <a:gd name="T1" fmla="*/ 5 h 7"/>
              <a:gd name="T2" fmla="*/ 6 w 19"/>
              <a:gd name="T3" fmla="*/ 6 h 7"/>
              <a:gd name="T4" fmla="*/ 16 w 19"/>
              <a:gd name="T5" fmla="*/ 6 h 7"/>
              <a:gd name="T6" fmla="*/ 18 w 19"/>
              <a:gd name="T7" fmla="*/ 3 h 7"/>
              <a:gd name="T8" fmla="*/ 12 w 19"/>
              <a:gd name="T9" fmla="*/ 2 h 7"/>
              <a:gd name="T10" fmla="*/ 1 w 19"/>
              <a:gd name="T11" fmla="*/ 5 h 7"/>
            </a:gdLst>
            <a:ahLst/>
            <a:cxnLst>
              <a:cxn ang="0">
                <a:pos x="T0" y="T1"/>
              </a:cxn>
              <a:cxn ang="0">
                <a:pos x="T2" y="T3"/>
              </a:cxn>
              <a:cxn ang="0">
                <a:pos x="T4" y="T5"/>
              </a:cxn>
              <a:cxn ang="0">
                <a:pos x="T6" y="T7"/>
              </a:cxn>
              <a:cxn ang="0">
                <a:pos x="T8" y="T9"/>
              </a:cxn>
              <a:cxn ang="0">
                <a:pos x="T10" y="T11"/>
              </a:cxn>
            </a:cxnLst>
            <a:rect l="0" t="0" r="r" b="b"/>
            <a:pathLst>
              <a:path w="19" h="7">
                <a:moveTo>
                  <a:pt x="1" y="5"/>
                </a:moveTo>
                <a:cubicBezTo>
                  <a:pt x="0" y="6"/>
                  <a:pt x="1" y="7"/>
                  <a:pt x="6" y="6"/>
                </a:cubicBezTo>
                <a:cubicBezTo>
                  <a:pt x="11" y="5"/>
                  <a:pt x="13" y="6"/>
                  <a:pt x="16" y="6"/>
                </a:cubicBezTo>
                <a:cubicBezTo>
                  <a:pt x="18" y="5"/>
                  <a:pt x="19" y="5"/>
                  <a:pt x="18" y="3"/>
                </a:cubicBezTo>
                <a:cubicBezTo>
                  <a:pt x="18" y="2"/>
                  <a:pt x="18" y="0"/>
                  <a:pt x="12" y="2"/>
                </a:cubicBezTo>
                <a:cubicBezTo>
                  <a:pt x="5" y="3"/>
                  <a:pt x="1" y="3"/>
                  <a:pt x="1" y="5"/>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2" name="Freeform 234"/>
          <p:cNvSpPr>
            <a:spLocks noEditPoints="1"/>
          </p:cNvSpPr>
          <p:nvPr/>
        </p:nvSpPr>
        <p:spPr bwMode="auto">
          <a:xfrm>
            <a:off x="10706634" y="6171694"/>
            <a:ext cx="1345971" cy="631470"/>
          </a:xfrm>
          <a:custGeom>
            <a:avLst/>
            <a:gdLst>
              <a:gd name="T0" fmla="*/ 59 w 67"/>
              <a:gd name="T1" fmla="*/ 19 h 31"/>
              <a:gd name="T2" fmla="*/ 47 w 67"/>
              <a:gd name="T3" fmla="*/ 6 h 31"/>
              <a:gd name="T4" fmla="*/ 1 w 67"/>
              <a:gd name="T5" fmla="*/ 14 h 31"/>
              <a:gd name="T6" fmla="*/ 6 w 67"/>
              <a:gd name="T7" fmla="*/ 13 h 31"/>
              <a:gd name="T8" fmla="*/ 18 w 67"/>
              <a:gd name="T9" fmla="*/ 21 h 31"/>
              <a:gd name="T10" fmla="*/ 66 w 67"/>
              <a:gd name="T11" fmla="*/ 31 h 31"/>
              <a:gd name="T12" fmla="*/ 67 w 67"/>
              <a:gd name="T13" fmla="*/ 28 h 31"/>
              <a:gd name="T14" fmla="*/ 67 w 67"/>
              <a:gd name="T15" fmla="*/ 27 h 31"/>
              <a:gd name="T16" fmla="*/ 60 w 67"/>
              <a:gd name="T17" fmla="*/ 26 h 31"/>
              <a:gd name="T18" fmla="*/ 59 w 67"/>
              <a:gd name="T19" fmla="*/ 20 h 31"/>
              <a:gd name="T20" fmla="*/ 54 w 67"/>
              <a:gd name="T21" fmla="*/ 12 h 31"/>
              <a:gd name="T22" fmla="*/ 52 w 67"/>
              <a:gd name="T23" fmla="*/ 10 h 31"/>
              <a:gd name="T24" fmla="*/ 49 w 67"/>
              <a:gd name="T25" fmla="*/ 8 h 31"/>
              <a:gd name="T26" fmla="*/ 54 w 67"/>
              <a:gd name="T27" fmla="*/ 13 h 31"/>
              <a:gd name="T28" fmla="*/ 54 w 67"/>
              <a:gd name="T29" fmla="*/ 16 h 31"/>
              <a:gd name="T30" fmla="*/ 44 w 67"/>
              <a:gd name="T31" fmla="*/ 4 h 31"/>
              <a:gd name="T32" fmla="*/ 41 w 67"/>
              <a:gd name="T33" fmla="*/ 3 h 31"/>
              <a:gd name="T34" fmla="*/ 39 w 67"/>
              <a:gd name="T35" fmla="*/ 3 h 31"/>
              <a:gd name="T36" fmla="*/ 44 w 67"/>
              <a:gd name="T37" fmla="*/ 5 h 31"/>
              <a:gd name="T38" fmla="*/ 44 w 67"/>
              <a:gd name="T39" fmla="*/ 7 h 31"/>
              <a:gd name="T40" fmla="*/ 29 w 67"/>
              <a:gd name="T41" fmla="*/ 2 h 31"/>
              <a:gd name="T42" fmla="*/ 27 w 67"/>
              <a:gd name="T43" fmla="*/ 2 h 31"/>
              <a:gd name="T44" fmla="*/ 23 w 67"/>
              <a:gd name="T45" fmla="*/ 3 h 31"/>
              <a:gd name="T46" fmla="*/ 30 w 67"/>
              <a:gd name="T47" fmla="*/ 2 h 31"/>
              <a:gd name="T48" fmla="*/ 29 w 67"/>
              <a:gd name="T49" fmla="*/ 5 h 31"/>
              <a:gd name="T50" fmla="*/ 35 w 67"/>
              <a:gd name="T51" fmla="*/ 2 h 31"/>
              <a:gd name="T52" fmla="*/ 33 w 67"/>
              <a:gd name="T53" fmla="*/ 2 h 31"/>
              <a:gd name="T54" fmla="*/ 16 w 67"/>
              <a:gd name="T55" fmla="*/ 10 h 31"/>
              <a:gd name="T56" fmla="*/ 7 w 67"/>
              <a:gd name="T57" fmla="*/ 13 h 31"/>
              <a:gd name="T58" fmla="*/ 6 w 67"/>
              <a:gd name="T59" fmla="*/ 16 h 31"/>
              <a:gd name="T60" fmla="*/ 10 w 67"/>
              <a:gd name="T61" fmla="*/ 11 h 31"/>
              <a:gd name="T62" fmla="*/ 12 w 67"/>
              <a:gd name="T63" fmla="*/ 13 h 31"/>
              <a:gd name="T64" fmla="*/ 14 w 67"/>
              <a:gd name="T65" fmla="*/ 8 h 31"/>
              <a:gd name="T66" fmla="*/ 13 w 67"/>
              <a:gd name="T67" fmla="*/ 12 h 31"/>
              <a:gd name="T68" fmla="*/ 23 w 67"/>
              <a:gd name="T69" fmla="*/ 3 h 31"/>
              <a:gd name="T70" fmla="*/ 35 w 67"/>
              <a:gd name="T71" fmla="*/ 5 h 31"/>
              <a:gd name="T72" fmla="*/ 38 w 67"/>
              <a:gd name="T73" fmla="*/ 3 h 31"/>
              <a:gd name="T74" fmla="*/ 35 w 67"/>
              <a:gd name="T75" fmla="*/ 5 h 31"/>
              <a:gd name="T76" fmla="*/ 49 w 67"/>
              <a:gd name="T77" fmla="*/ 8 h 31"/>
              <a:gd name="T78" fmla="*/ 56 w 67"/>
              <a:gd name="T79" fmla="*/ 20 h 31"/>
              <a:gd name="T80" fmla="*/ 58 w 67"/>
              <a:gd name="T81" fmla="*/ 23 h 31"/>
              <a:gd name="T82" fmla="*/ 61 w 67"/>
              <a:gd name="T83" fmla="*/ 23 h 31"/>
              <a:gd name="T84" fmla="*/ 62 w 67"/>
              <a:gd name="T85" fmla="*/ 28 h 31"/>
              <a:gd name="T86" fmla="*/ 63 w 67"/>
              <a:gd name="T87" fmla="*/ 29 h 31"/>
              <a:gd name="T88" fmla="*/ 65 w 67"/>
              <a:gd name="T89"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7" h="31">
                <a:moveTo>
                  <a:pt x="67" y="27"/>
                </a:moveTo>
                <a:cubicBezTo>
                  <a:pt x="67" y="27"/>
                  <a:pt x="67" y="27"/>
                  <a:pt x="67" y="27"/>
                </a:cubicBezTo>
                <a:cubicBezTo>
                  <a:pt x="64" y="27"/>
                  <a:pt x="62" y="23"/>
                  <a:pt x="59" y="19"/>
                </a:cubicBezTo>
                <a:cubicBezTo>
                  <a:pt x="56" y="15"/>
                  <a:pt x="53" y="9"/>
                  <a:pt x="47" y="6"/>
                </a:cubicBezTo>
                <a:cubicBezTo>
                  <a:pt x="47" y="6"/>
                  <a:pt x="47" y="6"/>
                  <a:pt x="47" y="6"/>
                </a:cubicBezTo>
                <a:cubicBezTo>
                  <a:pt x="47" y="6"/>
                  <a:pt x="47" y="6"/>
                  <a:pt x="47" y="6"/>
                </a:cubicBezTo>
                <a:cubicBezTo>
                  <a:pt x="44" y="4"/>
                  <a:pt x="41" y="3"/>
                  <a:pt x="38" y="2"/>
                </a:cubicBezTo>
                <a:cubicBezTo>
                  <a:pt x="26" y="0"/>
                  <a:pt x="18" y="5"/>
                  <a:pt x="11" y="9"/>
                </a:cubicBezTo>
                <a:cubicBezTo>
                  <a:pt x="7" y="12"/>
                  <a:pt x="4" y="15"/>
                  <a:pt x="1" y="14"/>
                </a:cubicBezTo>
                <a:cubicBezTo>
                  <a:pt x="0" y="14"/>
                  <a:pt x="0" y="14"/>
                  <a:pt x="0" y="14"/>
                </a:cubicBezTo>
                <a:cubicBezTo>
                  <a:pt x="1" y="15"/>
                  <a:pt x="1" y="15"/>
                  <a:pt x="1" y="15"/>
                </a:cubicBezTo>
                <a:cubicBezTo>
                  <a:pt x="3" y="15"/>
                  <a:pt x="4" y="14"/>
                  <a:pt x="6" y="13"/>
                </a:cubicBezTo>
                <a:cubicBezTo>
                  <a:pt x="6" y="14"/>
                  <a:pt x="6" y="15"/>
                  <a:pt x="6" y="17"/>
                </a:cubicBezTo>
                <a:cubicBezTo>
                  <a:pt x="4" y="17"/>
                  <a:pt x="2" y="18"/>
                  <a:pt x="0" y="17"/>
                </a:cubicBezTo>
                <a:cubicBezTo>
                  <a:pt x="3" y="18"/>
                  <a:pt x="10" y="19"/>
                  <a:pt x="18" y="21"/>
                </a:cubicBezTo>
                <a:cubicBezTo>
                  <a:pt x="20" y="12"/>
                  <a:pt x="28" y="7"/>
                  <a:pt x="36" y="8"/>
                </a:cubicBezTo>
                <a:cubicBezTo>
                  <a:pt x="45" y="10"/>
                  <a:pt x="50" y="18"/>
                  <a:pt x="48" y="26"/>
                </a:cubicBezTo>
                <a:cubicBezTo>
                  <a:pt x="54" y="28"/>
                  <a:pt x="66" y="31"/>
                  <a:pt x="66" y="31"/>
                </a:cubicBezTo>
                <a:cubicBezTo>
                  <a:pt x="65" y="30"/>
                  <a:pt x="65" y="30"/>
                  <a:pt x="65" y="30"/>
                </a:cubicBezTo>
                <a:cubicBezTo>
                  <a:pt x="65" y="29"/>
                  <a:pt x="66" y="29"/>
                  <a:pt x="66" y="28"/>
                </a:cubicBezTo>
                <a:cubicBezTo>
                  <a:pt x="67" y="28"/>
                  <a:pt x="67" y="28"/>
                  <a:pt x="67" y="28"/>
                </a:cubicBezTo>
                <a:cubicBezTo>
                  <a:pt x="67" y="28"/>
                  <a:pt x="67" y="28"/>
                  <a:pt x="67" y="28"/>
                </a:cubicBezTo>
                <a:cubicBezTo>
                  <a:pt x="67" y="28"/>
                  <a:pt x="67" y="28"/>
                  <a:pt x="67" y="28"/>
                </a:cubicBezTo>
                <a:lnTo>
                  <a:pt x="67" y="27"/>
                </a:lnTo>
                <a:close/>
                <a:moveTo>
                  <a:pt x="61" y="22"/>
                </a:moveTo>
                <a:cubicBezTo>
                  <a:pt x="61" y="22"/>
                  <a:pt x="61" y="22"/>
                  <a:pt x="61" y="22"/>
                </a:cubicBezTo>
                <a:cubicBezTo>
                  <a:pt x="60" y="23"/>
                  <a:pt x="60" y="25"/>
                  <a:pt x="60" y="26"/>
                </a:cubicBezTo>
                <a:cubicBezTo>
                  <a:pt x="59" y="25"/>
                  <a:pt x="59" y="24"/>
                  <a:pt x="58" y="23"/>
                </a:cubicBezTo>
                <a:cubicBezTo>
                  <a:pt x="58" y="22"/>
                  <a:pt x="59" y="21"/>
                  <a:pt x="59" y="19"/>
                </a:cubicBezTo>
                <a:cubicBezTo>
                  <a:pt x="59" y="20"/>
                  <a:pt x="59" y="20"/>
                  <a:pt x="59" y="20"/>
                </a:cubicBezTo>
                <a:cubicBezTo>
                  <a:pt x="60" y="21"/>
                  <a:pt x="60" y="21"/>
                  <a:pt x="61" y="22"/>
                </a:cubicBezTo>
                <a:close/>
                <a:moveTo>
                  <a:pt x="52" y="10"/>
                </a:moveTo>
                <a:cubicBezTo>
                  <a:pt x="53" y="11"/>
                  <a:pt x="53" y="12"/>
                  <a:pt x="54" y="12"/>
                </a:cubicBezTo>
                <a:cubicBezTo>
                  <a:pt x="54" y="14"/>
                  <a:pt x="53" y="15"/>
                  <a:pt x="53" y="16"/>
                </a:cubicBezTo>
                <a:cubicBezTo>
                  <a:pt x="53" y="15"/>
                  <a:pt x="52" y="14"/>
                  <a:pt x="51" y="14"/>
                </a:cubicBezTo>
                <a:cubicBezTo>
                  <a:pt x="51" y="12"/>
                  <a:pt x="52" y="11"/>
                  <a:pt x="52" y="10"/>
                </a:cubicBezTo>
                <a:close/>
                <a:moveTo>
                  <a:pt x="51" y="13"/>
                </a:moveTo>
                <a:cubicBezTo>
                  <a:pt x="50" y="12"/>
                  <a:pt x="50" y="12"/>
                  <a:pt x="49" y="11"/>
                </a:cubicBezTo>
                <a:cubicBezTo>
                  <a:pt x="49" y="10"/>
                  <a:pt x="49" y="9"/>
                  <a:pt x="49" y="8"/>
                </a:cubicBezTo>
                <a:cubicBezTo>
                  <a:pt x="50" y="9"/>
                  <a:pt x="51" y="9"/>
                  <a:pt x="52" y="10"/>
                </a:cubicBezTo>
                <a:cubicBezTo>
                  <a:pt x="51" y="11"/>
                  <a:pt x="51" y="12"/>
                  <a:pt x="51" y="13"/>
                </a:cubicBezTo>
                <a:close/>
                <a:moveTo>
                  <a:pt x="54" y="13"/>
                </a:moveTo>
                <a:cubicBezTo>
                  <a:pt x="55" y="14"/>
                  <a:pt x="56" y="15"/>
                  <a:pt x="56" y="16"/>
                </a:cubicBezTo>
                <a:cubicBezTo>
                  <a:pt x="56" y="17"/>
                  <a:pt x="56" y="18"/>
                  <a:pt x="55" y="19"/>
                </a:cubicBezTo>
                <a:cubicBezTo>
                  <a:pt x="55" y="18"/>
                  <a:pt x="54" y="17"/>
                  <a:pt x="54" y="16"/>
                </a:cubicBezTo>
                <a:cubicBezTo>
                  <a:pt x="54" y="15"/>
                  <a:pt x="54" y="14"/>
                  <a:pt x="54" y="13"/>
                </a:cubicBezTo>
                <a:close/>
                <a:moveTo>
                  <a:pt x="41" y="3"/>
                </a:moveTo>
                <a:cubicBezTo>
                  <a:pt x="42" y="4"/>
                  <a:pt x="43" y="4"/>
                  <a:pt x="44" y="4"/>
                </a:cubicBezTo>
                <a:cubicBezTo>
                  <a:pt x="43" y="5"/>
                  <a:pt x="43" y="6"/>
                  <a:pt x="43" y="7"/>
                </a:cubicBezTo>
                <a:cubicBezTo>
                  <a:pt x="42" y="7"/>
                  <a:pt x="42" y="6"/>
                  <a:pt x="41" y="6"/>
                </a:cubicBezTo>
                <a:cubicBezTo>
                  <a:pt x="41" y="5"/>
                  <a:pt x="41" y="4"/>
                  <a:pt x="41" y="3"/>
                </a:cubicBezTo>
                <a:close/>
                <a:moveTo>
                  <a:pt x="40" y="6"/>
                </a:moveTo>
                <a:cubicBezTo>
                  <a:pt x="40" y="6"/>
                  <a:pt x="39" y="6"/>
                  <a:pt x="38" y="5"/>
                </a:cubicBezTo>
                <a:cubicBezTo>
                  <a:pt x="38" y="4"/>
                  <a:pt x="38" y="4"/>
                  <a:pt x="39" y="3"/>
                </a:cubicBezTo>
                <a:cubicBezTo>
                  <a:pt x="39" y="3"/>
                  <a:pt x="40" y="3"/>
                  <a:pt x="41" y="3"/>
                </a:cubicBezTo>
                <a:cubicBezTo>
                  <a:pt x="41" y="4"/>
                  <a:pt x="41" y="5"/>
                  <a:pt x="40" y="6"/>
                </a:cubicBezTo>
                <a:close/>
                <a:moveTo>
                  <a:pt x="44" y="5"/>
                </a:moveTo>
                <a:cubicBezTo>
                  <a:pt x="45" y="5"/>
                  <a:pt x="46" y="5"/>
                  <a:pt x="46" y="6"/>
                </a:cubicBezTo>
                <a:cubicBezTo>
                  <a:pt x="46" y="7"/>
                  <a:pt x="46" y="8"/>
                  <a:pt x="46" y="9"/>
                </a:cubicBezTo>
                <a:cubicBezTo>
                  <a:pt x="45" y="8"/>
                  <a:pt x="44" y="8"/>
                  <a:pt x="44" y="7"/>
                </a:cubicBezTo>
                <a:cubicBezTo>
                  <a:pt x="44" y="6"/>
                  <a:pt x="44" y="6"/>
                  <a:pt x="44" y="5"/>
                </a:cubicBezTo>
                <a:close/>
                <a:moveTo>
                  <a:pt x="27" y="2"/>
                </a:moveTo>
                <a:cubicBezTo>
                  <a:pt x="27" y="2"/>
                  <a:pt x="28" y="2"/>
                  <a:pt x="29" y="2"/>
                </a:cubicBezTo>
                <a:cubicBezTo>
                  <a:pt x="29" y="3"/>
                  <a:pt x="29" y="4"/>
                  <a:pt x="29" y="5"/>
                </a:cubicBezTo>
                <a:cubicBezTo>
                  <a:pt x="28" y="5"/>
                  <a:pt x="27" y="5"/>
                  <a:pt x="26" y="5"/>
                </a:cubicBezTo>
                <a:cubicBezTo>
                  <a:pt x="26" y="4"/>
                  <a:pt x="26" y="3"/>
                  <a:pt x="27" y="2"/>
                </a:cubicBezTo>
                <a:close/>
                <a:moveTo>
                  <a:pt x="25" y="5"/>
                </a:moveTo>
                <a:cubicBezTo>
                  <a:pt x="25" y="6"/>
                  <a:pt x="24" y="6"/>
                  <a:pt x="23" y="6"/>
                </a:cubicBezTo>
                <a:cubicBezTo>
                  <a:pt x="23" y="5"/>
                  <a:pt x="23" y="4"/>
                  <a:pt x="23" y="3"/>
                </a:cubicBezTo>
                <a:cubicBezTo>
                  <a:pt x="24" y="3"/>
                  <a:pt x="25" y="3"/>
                  <a:pt x="26" y="3"/>
                </a:cubicBezTo>
                <a:cubicBezTo>
                  <a:pt x="26" y="4"/>
                  <a:pt x="26" y="5"/>
                  <a:pt x="25" y="5"/>
                </a:cubicBezTo>
                <a:close/>
                <a:moveTo>
                  <a:pt x="30" y="2"/>
                </a:moveTo>
                <a:cubicBezTo>
                  <a:pt x="30" y="2"/>
                  <a:pt x="31" y="2"/>
                  <a:pt x="32" y="2"/>
                </a:cubicBezTo>
                <a:cubicBezTo>
                  <a:pt x="32" y="3"/>
                  <a:pt x="32" y="4"/>
                  <a:pt x="32" y="5"/>
                </a:cubicBezTo>
                <a:cubicBezTo>
                  <a:pt x="31" y="5"/>
                  <a:pt x="30" y="5"/>
                  <a:pt x="29" y="5"/>
                </a:cubicBezTo>
                <a:cubicBezTo>
                  <a:pt x="29" y="4"/>
                  <a:pt x="29" y="3"/>
                  <a:pt x="30" y="2"/>
                </a:cubicBezTo>
                <a:close/>
                <a:moveTo>
                  <a:pt x="33" y="2"/>
                </a:moveTo>
                <a:cubicBezTo>
                  <a:pt x="33" y="2"/>
                  <a:pt x="34" y="2"/>
                  <a:pt x="35" y="2"/>
                </a:cubicBezTo>
                <a:cubicBezTo>
                  <a:pt x="35" y="3"/>
                  <a:pt x="35" y="4"/>
                  <a:pt x="35" y="5"/>
                </a:cubicBezTo>
                <a:cubicBezTo>
                  <a:pt x="34" y="5"/>
                  <a:pt x="33" y="5"/>
                  <a:pt x="32" y="5"/>
                </a:cubicBezTo>
                <a:cubicBezTo>
                  <a:pt x="32" y="4"/>
                  <a:pt x="32" y="3"/>
                  <a:pt x="33" y="2"/>
                </a:cubicBezTo>
                <a:close/>
                <a:moveTo>
                  <a:pt x="20" y="5"/>
                </a:moveTo>
                <a:cubicBezTo>
                  <a:pt x="19" y="6"/>
                  <a:pt x="19" y="7"/>
                  <a:pt x="19" y="8"/>
                </a:cubicBezTo>
                <a:cubicBezTo>
                  <a:pt x="18" y="9"/>
                  <a:pt x="17" y="9"/>
                  <a:pt x="16" y="10"/>
                </a:cubicBezTo>
                <a:cubicBezTo>
                  <a:pt x="16" y="9"/>
                  <a:pt x="17" y="8"/>
                  <a:pt x="17" y="6"/>
                </a:cubicBezTo>
                <a:cubicBezTo>
                  <a:pt x="18" y="6"/>
                  <a:pt x="19" y="5"/>
                  <a:pt x="20" y="5"/>
                </a:cubicBezTo>
                <a:close/>
                <a:moveTo>
                  <a:pt x="7" y="13"/>
                </a:moveTo>
                <a:cubicBezTo>
                  <a:pt x="8" y="12"/>
                  <a:pt x="9" y="12"/>
                  <a:pt x="10" y="11"/>
                </a:cubicBezTo>
                <a:cubicBezTo>
                  <a:pt x="9" y="12"/>
                  <a:pt x="9" y="14"/>
                  <a:pt x="9" y="15"/>
                </a:cubicBezTo>
                <a:cubicBezTo>
                  <a:pt x="8" y="15"/>
                  <a:pt x="7" y="16"/>
                  <a:pt x="6" y="16"/>
                </a:cubicBezTo>
                <a:cubicBezTo>
                  <a:pt x="7" y="15"/>
                  <a:pt x="7" y="14"/>
                  <a:pt x="7" y="13"/>
                </a:cubicBezTo>
                <a:close/>
                <a:moveTo>
                  <a:pt x="10" y="15"/>
                </a:moveTo>
                <a:cubicBezTo>
                  <a:pt x="10" y="13"/>
                  <a:pt x="10" y="12"/>
                  <a:pt x="10" y="11"/>
                </a:cubicBezTo>
                <a:cubicBezTo>
                  <a:pt x="11" y="10"/>
                  <a:pt x="11" y="10"/>
                  <a:pt x="11" y="10"/>
                </a:cubicBezTo>
                <a:cubicBezTo>
                  <a:pt x="12" y="10"/>
                  <a:pt x="13" y="9"/>
                  <a:pt x="13" y="9"/>
                </a:cubicBezTo>
                <a:cubicBezTo>
                  <a:pt x="13" y="10"/>
                  <a:pt x="13" y="11"/>
                  <a:pt x="12" y="13"/>
                </a:cubicBezTo>
                <a:cubicBezTo>
                  <a:pt x="11" y="13"/>
                  <a:pt x="10" y="14"/>
                  <a:pt x="10" y="15"/>
                </a:cubicBezTo>
                <a:close/>
                <a:moveTo>
                  <a:pt x="13" y="12"/>
                </a:moveTo>
                <a:cubicBezTo>
                  <a:pt x="13" y="11"/>
                  <a:pt x="13" y="10"/>
                  <a:pt x="14" y="8"/>
                </a:cubicBezTo>
                <a:cubicBezTo>
                  <a:pt x="14" y="8"/>
                  <a:pt x="15" y="7"/>
                  <a:pt x="16" y="7"/>
                </a:cubicBezTo>
                <a:cubicBezTo>
                  <a:pt x="16" y="8"/>
                  <a:pt x="16" y="9"/>
                  <a:pt x="16" y="10"/>
                </a:cubicBezTo>
                <a:cubicBezTo>
                  <a:pt x="15" y="11"/>
                  <a:pt x="14" y="12"/>
                  <a:pt x="13" y="12"/>
                </a:cubicBezTo>
                <a:close/>
                <a:moveTo>
                  <a:pt x="20" y="8"/>
                </a:moveTo>
                <a:cubicBezTo>
                  <a:pt x="20" y="7"/>
                  <a:pt x="20" y="6"/>
                  <a:pt x="20" y="5"/>
                </a:cubicBezTo>
                <a:cubicBezTo>
                  <a:pt x="21" y="4"/>
                  <a:pt x="22" y="4"/>
                  <a:pt x="23" y="3"/>
                </a:cubicBezTo>
                <a:cubicBezTo>
                  <a:pt x="23" y="5"/>
                  <a:pt x="22" y="6"/>
                  <a:pt x="22" y="7"/>
                </a:cubicBezTo>
                <a:cubicBezTo>
                  <a:pt x="21" y="7"/>
                  <a:pt x="20" y="7"/>
                  <a:pt x="20" y="8"/>
                </a:cubicBezTo>
                <a:close/>
                <a:moveTo>
                  <a:pt x="35" y="5"/>
                </a:moveTo>
                <a:cubicBezTo>
                  <a:pt x="35" y="4"/>
                  <a:pt x="35" y="3"/>
                  <a:pt x="36" y="2"/>
                </a:cubicBezTo>
                <a:cubicBezTo>
                  <a:pt x="36" y="2"/>
                  <a:pt x="37" y="2"/>
                  <a:pt x="38" y="2"/>
                </a:cubicBezTo>
                <a:cubicBezTo>
                  <a:pt x="38" y="3"/>
                  <a:pt x="38" y="3"/>
                  <a:pt x="38" y="3"/>
                </a:cubicBezTo>
                <a:cubicBezTo>
                  <a:pt x="38" y="3"/>
                  <a:pt x="38" y="4"/>
                  <a:pt x="38" y="5"/>
                </a:cubicBezTo>
                <a:cubicBezTo>
                  <a:pt x="37" y="5"/>
                  <a:pt x="37" y="5"/>
                  <a:pt x="37" y="5"/>
                </a:cubicBezTo>
                <a:cubicBezTo>
                  <a:pt x="36" y="5"/>
                  <a:pt x="36" y="5"/>
                  <a:pt x="35" y="5"/>
                </a:cubicBezTo>
                <a:close/>
                <a:moveTo>
                  <a:pt x="46" y="9"/>
                </a:moveTo>
                <a:cubicBezTo>
                  <a:pt x="46" y="8"/>
                  <a:pt x="47" y="7"/>
                  <a:pt x="47" y="6"/>
                </a:cubicBezTo>
                <a:cubicBezTo>
                  <a:pt x="48" y="7"/>
                  <a:pt x="48" y="7"/>
                  <a:pt x="49" y="8"/>
                </a:cubicBezTo>
                <a:cubicBezTo>
                  <a:pt x="49" y="9"/>
                  <a:pt x="49" y="10"/>
                  <a:pt x="48" y="11"/>
                </a:cubicBezTo>
                <a:cubicBezTo>
                  <a:pt x="48" y="10"/>
                  <a:pt x="47" y="9"/>
                  <a:pt x="46" y="9"/>
                </a:cubicBezTo>
                <a:close/>
                <a:moveTo>
                  <a:pt x="56" y="20"/>
                </a:moveTo>
                <a:cubicBezTo>
                  <a:pt x="56" y="19"/>
                  <a:pt x="56" y="17"/>
                  <a:pt x="57" y="16"/>
                </a:cubicBezTo>
                <a:cubicBezTo>
                  <a:pt x="57" y="17"/>
                  <a:pt x="58" y="18"/>
                  <a:pt x="59" y="19"/>
                </a:cubicBezTo>
                <a:cubicBezTo>
                  <a:pt x="58" y="20"/>
                  <a:pt x="58" y="21"/>
                  <a:pt x="58" y="23"/>
                </a:cubicBezTo>
                <a:cubicBezTo>
                  <a:pt x="57" y="22"/>
                  <a:pt x="56" y="21"/>
                  <a:pt x="56" y="20"/>
                </a:cubicBezTo>
                <a:close/>
                <a:moveTo>
                  <a:pt x="60" y="26"/>
                </a:moveTo>
                <a:cubicBezTo>
                  <a:pt x="61" y="25"/>
                  <a:pt x="61" y="24"/>
                  <a:pt x="61" y="23"/>
                </a:cubicBezTo>
                <a:cubicBezTo>
                  <a:pt x="62" y="24"/>
                  <a:pt x="62" y="25"/>
                  <a:pt x="63" y="25"/>
                </a:cubicBezTo>
                <a:cubicBezTo>
                  <a:pt x="63" y="25"/>
                  <a:pt x="63" y="25"/>
                  <a:pt x="63" y="25"/>
                </a:cubicBezTo>
                <a:cubicBezTo>
                  <a:pt x="63" y="26"/>
                  <a:pt x="63" y="27"/>
                  <a:pt x="62" y="28"/>
                </a:cubicBezTo>
                <a:cubicBezTo>
                  <a:pt x="62" y="28"/>
                  <a:pt x="61" y="27"/>
                  <a:pt x="60" y="26"/>
                </a:cubicBezTo>
                <a:close/>
                <a:moveTo>
                  <a:pt x="65" y="30"/>
                </a:moveTo>
                <a:cubicBezTo>
                  <a:pt x="64" y="30"/>
                  <a:pt x="63" y="29"/>
                  <a:pt x="63" y="29"/>
                </a:cubicBezTo>
                <a:cubicBezTo>
                  <a:pt x="63" y="28"/>
                  <a:pt x="63" y="27"/>
                  <a:pt x="63" y="26"/>
                </a:cubicBezTo>
                <a:cubicBezTo>
                  <a:pt x="64" y="26"/>
                  <a:pt x="65" y="27"/>
                  <a:pt x="65" y="27"/>
                </a:cubicBezTo>
                <a:cubicBezTo>
                  <a:pt x="65" y="28"/>
                  <a:pt x="65" y="29"/>
                  <a:pt x="65" y="30"/>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3" name="Freeform 235"/>
          <p:cNvSpPr/>
          <p:nvPr/>
        </p:nvSpPr>
        <p:spPr bwMode="auto">
          <a:xfrm>
            <a:off x="8296558" y="5479043"/>
            <a:ext cx="1386394" cy="895858"/>
          </a:xfrm>
          <a:custGeom>
            <a:avLst/>
            <a:gdLst>
              <a:gd name="T0" fmla="*/ 42 w 69"/>
              <a:gd name="T1" fmla="*/ 19 h 44"/>
              <a:gd name="T2" fmla="*/ 42 w 69"/>
              <a:gd name="T3" fmla="*/ 22 h 44"/>
              <a:gd name="T4" fmla="*/ 34 w 69"/>
              <a:gd name="T5" fmla="*/ 21 h 44"/>
              <a:gd name="T6" fmla="*/ 32 w 69"/>
              <a:gd name="T7" fmla="*/ 16 h 44"/>
              <a:gd name="T8" fmla="*/ 32 w 69"/>
              <a:gd name="T9" fmla="*/ 16 h 44"/>
              <a:gd name="T10" fmla="*/ 32 w 69"/>
              <a:gd name="T11" fmla="*/ 12 h 44"/>
              <a:gd name="T12" fmla="*/ 30 w 69"/>
              <a:gd name="T13" fmla="*/ 11 h 44"/>
              <a:gd name="T14" fmla="*/ 25 w 69"/>
              <a:gd name="T15" fmla="*/ 1 h 44"/>
              <a:gd name="T16" fmla="*/ 1 w 69"/>
              <a:gd name="T17" fmla="*/ 0 h 44"/>
              <a:gd name="T18" fmla="*/ 1 w 69"/>
              <a:gd name="T19" fmla="*/ 10 h 44"/>
              <a:gd name="T20" fmla="*/ 0 w 69"/>
              <a:gd name="T21" fmla="*/ 20 h 44"/>
              <a:gd name="T22" fmla="*/ 0 w 69"/>
              <a:gd name="T23" fmla="*/ 20 h 44"/>
              <a:gd name="T24" fmla="*/ 0 w 69"/>
              <a:gd name="T25" fmla="*/ 30 h 44"/>
              <a:gd name="T26" fmla="*/ 0 w 69"/>
              <a:gd name="T27" fmla="*/ 40 h 44"/>
              <a:gd name="T28" fmla="*/ 66 w 69"/>
              <a:gd name="T29" fmla="*/ 44 h 44"/>
              <a:gd name="T30" fmla="*/ 67 w 69"/>
              <a:gd name="T31" fmla="*/ 34 h 44"/>
              <a:gd name="T32" fmla="*/ 69 w 69"/>
              <a:gd name="T33" fmla="*/ 21 h 44"/>
              <a:gd name="T34" fmla="*/ 42 w 69"/>
              <a:gd name="T35" fmla="*/ 1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4">
                <a:moveTo>
                  <a:pt x="42" y="19"/>
                </a:moveTo>
                <a:cubicBezTo>
                  <a:pt x="42" y="20"/>
                  <a:pt x="42" y="21"/>
                  <a:pt x="42" y="22"/>
                </a:cubicBezTo>
                <a:cubicBezTo>
                  <a:pt x="39" y="22"/>
                  <a:pt x="37" y="21"/>
                  <a:pt x="34" y="21"/>
                </a:cubicBezTo>
                <a:cubicBezTo>
                  <a:pt x="34" y="19"/>
                  <a:pt x="33" y="17"/>
                  <a:pt x="32" y="16"/>
                </a:cubicBezTo>
                <a:cubicBezTo>
                  <a:pt x="32" y="16"/>
                  <a:pt x="32" y="16"/>
                  <a:pt x="32" y="16"/>
                </a:cubicBezTo>
                <a:cubicBezTo>
                  <a:pt x="32" y="14"/>
                  <a:pt x="32" y="13"/>
                  <a:pt x="32" y="12"/>
                </a:cubicBezTo>
                <a:cubicBezTo>
                  <a:pt x="31" y="12"/>
                  <a:pt x="31" y="12"/>
                  <a:pt x="30" y="11"/>
                </a:cubicBezTo>
                <a:cubicBezTo>
                  <a:pt x="28" y="7"/>
                  <a:pt x="26" y="4"/>
                  <a:pt x="25" y="1"/>
                </a:cubicBezTo>
                <a:cubicBezTo>
                  <a:pt x="17" y="1"/>
                  <a:pt x="9" y="0"/>
                  <a:pt x="1" y="0"/>
                </a:cubicBezTo>
                <a:cubicBezTo>
                  <a:pt x="1" y="4"/>
                  <a:pt x="1" y="7"/>
                  <a:pt x="1" y="10"/>
                </a:cubicBezTo>
                <a:cubicBezTo>
                  <a:pt x="1" y="13"/>
                  <a:pt x="0" y="17"/>
                  <a:pt x="0" y="20"/>
                </a:cubicBezTo>
                <a:cubicBezTo>
                  <a:pt x="0" y="20"/>
                  <a:pt x="0" y="20"/>
                  <a:pt x="0" y="20"/>
                </a:cubicBezTo>
                <a:cubicBezTo>
                  <a:pt x="0" y="24"/>
                  <a:pt x="0" y="27"/>
                  <a:pt x="0" y="30"/>
                </a:cubicBezTo>
                <a:cubicBezTo>
                  <a:pt x="0" y="34"/>
                  <a:pt x="0" y="37"/>
                  <a:pt x="0" y="40"/>
                </a:cubicBezTo>
                <a:cubicBezTo>
                  <a:pt x="22" y="41"/>
                  <a:pt x="44" y="42"/>
                  <a:pt x="66" y="44"/>
                </a:cubicBezTo>
                <a:cubicBezTo>
                  <a:pt x="67" y="41"/>
                  <a:pt x="67" y="38"/>
                  <a:pt x="67" y="34"/>
                </a:cubicBezTo>
                <a:cubicBezTo>
                  <a:pt x="68" y="30"/>
                  <a:pt x="68" y="25"/>
                  <a:pt x="69" y="21"/>
                </a:cubicBezTo>
                <a:cubicBezTo>
                  <a:pt x="60" y="20"/>
                  <a:pt x="51" y="19"/>
                  <a:pt x="42" y="19"/>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4" name="Freeform 236"/>
          <p:cNvSpPr/>
          <p:nvPr/>
        </p:nvSpPr>
        <p:spPr bwMode="auto">
          <a:xfrm>
            <a:off x="9060222" y="6150936"/>
            <a:ext cx="100511" cy="143119"/>
          </a:xfrm>
          <a:custGeom>
            <a:avLst/>
            <a:gdLst>
              <a:gd name="T0" fmla="*/ 4 w 5"/>
              <a:gd name="T1" fmla="*/ 7 h 7"/>
              <a:gd name="T2" fmla="*/ 5 w 5"/>
              <a:gd name="T3" fmla="*/ 3 h 7"/>
              <a:gd name="T4" fmla="*/ 2 w 5"/>
              <a:gd name="T5" fmla="*/ 0 h 7"/>
              <a:gd name="T6" fmla="*/ 2 w 5"/>
              <a:gd name="T7" fmla="*/ 0 h 7"/>
              <a:gd name="T8" fmla="*/ 0 w 5"/>
              <a:gd name="T9" fmla="*/ 2 h 7"/>
              <a:gd name="T10" fmla="*/ 0 w 5"/>
              <a:gd name="T11" fmla="*/ 7 h 7"/>
              <a:gd name="T12" fmla="*/ 4 w 5"/>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5" h="7">
                <a:moveTo>
                  <a:pt x="4" y="7"/>
                </a:moveTo>
                <a:cubicBezTo>
                  <a:pt x="4" y="6"/>
                  <a:pt x="5" y="4"/>
                  <a:pt x="5" y="3"/>
                </a:cubicBezTo>
                <a:cubicBezTo>
                  <a:pt x="5" y="1"/>
                  <a:pt x="4" y="0"/>
                  <a:pt x="2" y="0"/>
                </a:cubicBezTo>
                <a:cubicBezTo>
                  <a:pt x="2" y="0"/>
                  <a:pt x="2" y="0"/>
                  <a:pt x="2" y="0"/>
                </a:cubicBezTo>
                <a:cubicBezTo>
                  <a:pt x="1" y="0"/>
                  <a:pt x="0" y="1"/>
                  <a:pt x="0" y="2"/>
                </a:cubicBezTo>
                <a:cubicBezTo>
                  <a:pt x="0" y="4"/>
                  <a:pt x="0" y="5"/>
                  <a:pt x="0" y="7"/>
                </a:cubicBezTo>
                <a:cubicBezTo>
                  <a:pt x="1" y="7"/>
                  <a:pt x="3" y="7"/>
                  <a:pt x="4" y="7"/>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5" name="Freeform 237"/>
          <p:cNvSpPr/>
          <p:nvPr/>
        </p:nvSpPr>
        <p:spPr bwMode="auto">
          <a:xfrm>
            <a:off x="8919289" y="6150936"/>
            <a:ext cx="100511" cy="143119"/>
          </a:xfrm>
          <a:custGeom>
            <a:avLst/>
            <a:gdLst>
              <a:gd name="T0" fmla="*/ 5 w 5"/>
              <a:gd name="T1" fmla="*/ 7 h 7"/>
              <a:gd name="T2" fmla="*/ 5 w 5"/>
              <a:gd name="T3" fmla="*/ 2 h 7"/>
              <a:gd name="T4" fmla="*/ 3 w 5"/>
              <a:gd name="T5" fmla="*/ 0 h 7"/>
              <a:gd name="T6" fmla="*/ 3 w 5"/>
              <a:gd name="T7" fmla="*/ 0 h 7"/>
              <a:gd name="T8" fmla="*/ 0 w 5"/>
              <a:gd name="T9" fmla="*/ 2 h 7"/>
              <a:gd name="T10" fmla="*/ 0 w 5"/>
              <a:gd name="T11" fmla="*/ 7 h 7"/>
              <a:gd name="T12" fmla="*/ 5 w 5"/>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5" h="7">
                <a:moveTo>
                  <a:pt x="5" y="7"/>
                </a:moveTo>
                <a:cubicBezTo>
                  <a:pt x="5" y="5"/>
                  <a:pt x="5" y="4"/>
                  <a:pt x="5" y="2"/>
                </a:cubicBezTo>
                <a:cubicBezTo>
                  <a:pt x="5" y="1"/>
                  <a:pt x="4" y="0"/>
                  <a:pt x="3" y="0"/>
                </a:cubicBezTo>
                <a:cubicBezTo>
                  <a:pt x="3" y="0"/>
                  <a:pt x="3" y="0"/>
                  <a:pt x="3" y="0"/>
                </a:cubicBezTo>
                <a:cubicBezTo>
                  <a:pt x="1" y="0"/>
                  <a:pt x="0" y="1"/>
                  <a:pt x="0" y="2"/>
                </a:cubicBezTo>
                <a:cubicBezTo>
                  <a:pt x="0" y="3"/>
                  <a:pt x="0" y="5"/>
                  <a:pt x="0" y="7"/>
                </a:cubicBezTo>
                <a:cubicBezTo>
                  <a:pt x="1" y="7"/>
                  <a:pt x="3" y="7"/>
                  <a:pt x="5" y="7"/>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6" name="Freeform 238"/>
          <p:cNvSpPr/>
          <p:nvPr/>
        </p:nvSpPr>
        <p:spPr bwMode="auto">
          <a:xfrm>
            <a:off x="9180398" y="6171694"/>
            <a:ext cx="100511" cy="142026"/>
          </a:xfrm>
          <a:custGeom>
            <a:avLst/>
            <a:gdLst>
              <a:gd name="T0" fmla="*/ 5 w 5"/>
              <a:gd name="T1" fmla="*/ 7 h 7"/>
              <a:gd name="T2" fmla="*/ 5 w 5"/>
              <a:gd name="T3" fmla="*/ 2 h 7"/>
              <a:gd name="T4" fmla="*/ 3 w 5"/>
              <a:gd name="T5" fmla="*/ 0 h 7"/>
              <a:gd name="T6" fmla="*/ 3 w 5"/>
              <a:gd name="T7" fmla="*/ 0 h 7"/>
              <a:gd name="T8" fmla="*/ 1 w 5"/>
              <a:gd name="T9" fmla="*/ 2 h 7"/>
              <a:gd name="T10" fmla="*/ 0 w 5"/>
              <a:gd name="T11" fmla="*/ 6 h 7"/>
              <a:gd name="T12" fmla="*/ 5 w 5"/>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5" h="7">
                <a:moveTo>
                  <a:pt x="5" y="7"/>
                </a:moveTo>
                <a:cubicBezTo>
                  <a:pt x="5" y="5"/>
                  <a:pt x="5" y="4"/>
                  <a:pt x="5" y="2"/>
                </a:cubicBezTo>
                <a:cubicBezTo>
                  <a:pt x="5" y="1"/>
                  <a:pt x="4" y="0"/>
                  <a:pt x="3" y="0"/>
                </a:cubicBezTo>
                <a:cubicBezTo>
                  <a:pt x="3" y="0"/>
                  <a:pt x="3" y="0"/>
                  <a:pt x="3" y="0"/>
                </a:cubicBezTo>
                <a:cubicBezTo>
                  <a:pt x="2" y="0"/>
                  <a:pt x="1" y="1"/>
                  <a:pt x="1" y="2"/>
                </a:cubicBezTo>
                <a:cubicBezTo>
                  <a:pt x="0" y="3"/>
                  <a:pt x="0" y="5"/>
                  <a:pt x="0" y="6"/>
                </a:cubicBezTo>
                <a:cubicBezTo>
                  <a:pt x="2" y="7"/>
                  <a:pt x="3" y="7"/>
                  <a:pt x="5" y="7"/>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7" name="Freeform 239"/>
          <p:cNvSpPr/>
          <p:nvPr/>
        </p:nvSpPr>
        <p:spPr bwMode="auto">
          <a:xfrm>
            <a:off x="9300574" y="6171694"/>
            <a:ext cx="100511" cy="142026"/>
          </a:xfrm>
          <a:custGeom>
            <a:avLst/>
            <a:gdLst>
              <a:gd name="T0" fmla="*/ 4 w 5"/>
              <a:gd name="T1" fmla="*/ 7 h 7"/>
              <a:gd name="T2" fmla="*/ 5 w 5"/>
              <a:gd name="T3" fmla="*/ 3 h 7"/>
              <a:gd name="T4" fmla="*/ 3 w 5"/>
              <a:gd name="T5" fmla="*/ 0 h 7"/>
              <a:gd name="T6" fmla="*/ 3 w 5"/>
              <a:gd name="T7" fmla="*/ 0 h 7"/>
              <a:gd name="T8" fmla="*/ 1 w 5"/>
              <a:gd name="T9" fmla="*/ 2 h 7"/>
              <a:gd name="T10" fmla="*/ 0 w 5"/>
              <a:gd name="T11" fmla="*/ 7 h 7"/>
              <a:gd name="T12" fmla="*/ 4 w 5"/>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5" h="7">
                <a:moveTo>
                  <a:pt x="4" y="7"/>
                </a:moveTo>
                <a:cubicBezTo>
                  <a:pt x="5" y="6"/>
                  <a:pt x="5" y="4"/>
                  <a:pt x="5" y="3"/>
                </a:cubicBezTo>
                <a:cubicBezTo>
                  <a:pt x="5" y="1"/>
                  <a:pt x="4" y="0"/>
                  <a:pt x="3" y="0"/>
                </a:cubicBezTo>
                <a:cubicBezTo>
                  <a:pt x="3" y="0"/>
                  <a:pt x="3" y="0"/>
                  <a:pt x="3" y="0"/>
                </a:cubicBezTo>
                <a:cubicBezTo>
                  <a:pt x="2" y="0"/>
                  <a:pt x="1" y="1"/>
                  <a:pt x="1" y="2"/>
                </a:cubicBezTo>
                <a:cubicBezTo>
                  <a:pt x="1" y="4"/>
                  <a:pt x="0" y="5"/>
                  <a:pt x="0" y="7"/>
                </a:cubicBezTo>
                <a:cubicBezTo>
                  <a:pt x="2" y="7"/>
                  <a:pt x="3" y="7"/>
                  <a:pt x="4" y="7"/>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8" name="Freeform 240"/>
          <p:cNvSpPr/>
          <p:nvPr/>
        </p:nvSpPr>
        <p:spPr bwMode="auto">
          <a:xfrm>
            <a:off x="9421843" y="6191359"/>
            <a:ext cx="79754" cy="143119"/>
          </a:xfrm>
          <a:custGeom>
            <a:avLst/>
            <a:gdLst>
              <a:gd name="T0" fmla="*/ 3 w 4"/>
              <a:gd name="T1" fmla="*/ 7 h 7"/>
              <a:gd name="T2" fmla="*/ 4 w 4"/>
              <a:gd name="T3" fmla="*/ 2 h 7"/>
              <a:gd name="T4" fmla="*/ 2 w 4"/>
              <a:gd name="T5" fmla="*/ 0 h 7"/>
              <a:gd name="T6" fmla="*/ 2 w 4"/>
              <a:gd name="T7" fmla="*/ 0 h 7"/>
              <a:gd name="T8" fmla="*/ 0 w 4"/>
              <a:gd name="T9" fmla="*/ 2 h 7"/>
              <a:gd name="T10" fmla="*/ 0 w 4"/>
              <a:gd name="T11" fmla="*/ 6 h 7"/>
              <a:gd name="T12" fmla="*/ 3 w 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 h="7">
                <a:moveTo>
                  <a:pt x="3" y="7"/>
                </a:moveTo>
                <a:cubicBezTo>
                  <a:pt x="3" y="5"/>
                  <a:pt x="3" y="4"/>
                  <a:pt x="4" y="2"/>
                </a:cubicBezTo>
                <a:cubicBezTo>
                  <a:pt x="4" y="1"/>
                  <a:pt x="3" y="0"/>
                  <a:pt x="2" y="0"/>
                </a:cubicBezTo>
                <a:cubicBezTo>
                  <a:pt x="2" y="0"/>
                  <a:pt x="2" y="0"/>
                  <a:pt x="2" y="0"/>
                </a:cubicBezTo>
                <a:cubicBezTo>
                  <a:pt x="1" y="0"/>
                  <a:pt x="0" y="1"/>
                  <a:pt x="0" y="2"/>
                </a:cubicBezTo>
                <a:cubicBezTo>
                  <a:pt x="0" y="3"/>
                  <a:pt x="0" y="5"/>
                  <a:pt x="0" y="6"/>
                </a:cubicBezTo>
                <a:cubicBezTo>
                  <a:pt x="1" y="6"/>
                  <a:pt x="2" y="7"/>
                  <a:pt x="3" y="7"/>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9" name="Freeform 241"/>
          <p:cNvSpPr/>
          <p:nvPr/>
        </p:nvSpPr>
        <p:spPr bwMode="auto">
          <a:xfrm>
            <a:off x="9501596" y="6191359"/>
            <a:ext cx="60088" cy="143119"/>
          </a:xfrm>
          <a:custGeom>
            <a:avLst/>
            <a:gdLst>
              <a:gd name="T0" fmla="*/ 2 w 3"/>
              <a:gd name="T1" fmla="*/ 7 h 7"/>
              <a:gd name="T2" fmla="*/ 3 w 3"/>
              <a:gd name="T3" fmla="*/ 2 h 7"/>
              <a:gd name="T4" fmla="*/ 2 w 3"/>
              <a:gd name="T5" fmla="*/ 0 h 7"/>
              <a:gd name="T6" fmla="*/ 2 w 3"/>
              <a:gd name="T7" fmla="*/ 0 h 7"/>
              <a:gd name="T8" fmla="*/ 1 w 3"/>
              <a:gd name="T9" fmla="*/ 2 h 7"/>
              <a:gd name="T10" fmla="*/ 0 w 3"/>
              <a:gd name="T11" fmla="*/ 7 h 7"/>
              <a:gd name="T12" fmla="*/ 2 w 3"/>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3" h="7">
                <a:moveTo>
                  <a:pt x="2" y="7"/>
                </a:moveTo>
                <a:cubicBezTo>
                  <a:pt x="3" y="5"/>
                  <a:pt x="3" y="4"/>
                  <a:pt x="3" y="2"/>
                </a:cubicBezTo>
                <a:cubicBezTo>
                  <a:pt x="3" y="1"/>
                  <a:pt x="3" y="0"/>
                  <a:pt x="2" y="0"/>
                </a:cubicBezTo>
                <a:cubicBezTo>
                  <a:pt x="2" y="0"/>
                  <a:pt x="2" y="0"/>
                  <a:pt x="2" y="0"/>
                </a:cubicBezTo>
                <a:cubicBezTo>
                  <a:pt x="1" y="0"/>
                  <a:pt x="1" y="1"/>
                  <a:pt x="1" y="2"/>
                </a:cubicBezTo>
                <a:cubicBezTo>
                  <a:pt x="0" y="4"/>
                  <a:pt x="0" y="5"/>
                  <a:pt x="0" y="7"/>
                </a:cubicBezTo>
                <a:cubicBezTo>
                  <a:pt x="1" y="7"/>
                  <a:pt x="2" y="7"/>
                  <a:pt x="2" y="7"/>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0" name="Freeform 242"/>
          <p:cNvSpPr/>
          <p:nvPr/>
        </p:nvSpPr>
        <p:spPr bwMode="auto">
          <a:xfrm>
            <a:off x="9561684" y="6191359"/>
            <a:ext cx="40423" cy="143119"/>
          </a:xfrm>
          <a:custGeom>
            <a:avLst/>
            <a:gdLst>
              <a:gd name="T0" fmla="*/ 2 w 2"/>
              <a:gd name="T1" fmla="*/ 7 h 7"/>
              <a:gd name="T2" fmla="*/ 2 w 2"/>
              <a:gd name="T3" fmla="*/ 3 h 7"/>
              <a:gd name="T4" fmla="*/ 2 w 2"/>
              <a:gd name="T5" fmla="*/ 0 h 7"/>
              <a:gd name="T6" fmla="*/ 2 w 2"/>
              <a:gd name="T7" fmla="*/ 0 h 7"/>
              <a:gd name="T8" fmla="*/ 1 w 2"/>
              <a:gd name="T9" fmla="*/ 2 h 7"/>
              <a:gd name="T10" fmla="*/ 0 w 2"/>
              <a:gd name="T11" fmla="*/ 7 h 7"/>
              <a:gd name="T12" fmla="*/ 2 w 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2" h="7">
                <a:moveTo>
                  <a:pt x="2" y="7"/>
                </a:moveTo>
                <a:cubicBezTo>
                  <a:pt x="2" y="6"/>
                  <a:pt x="2" y="4"/>
                  <a:pt x="2" y="3"/>
                </a:cubicBezTo>
                <a:cubicBezTo>
                  <a:pt x="2" y="1"/>
                  <a:pt x="2" y="0"/>
                  <a:pt x="2" y="0"/>
                </a:cubicBezTo>
                <a:cubicBezTo>
                  <a:pt x="2" y="0"/>
                  <a:pt x="2" y="0"/>
                  <a:pt x="2" y="0"/>
                </a:cubicBezTo>
                <a:cubicBezTo>
                  <a:pt x="1" y="0"/>
                  <a:pt x="1" y="1"/>
                  <a:pt x="1" y="2"/>
                </a:cubicBezTo>
                <a:cubicBezTo>
                  <a:pt x="1" y="4"/>
                  <a:pt x="0" y="6"/>
                  <a:pt x="0" y="7"/>
                </a:cubicBezTo>
                <a:cubicBezTo>
                  <a:pt x="1" y="7"/>
                  <a:pt x="1" y="7"/>
                  <a:pt x="2" y="7"/>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1" name="Freeform 243"/>
          <p:cNvSpPr/>
          <p:nvPr/>
        </p:nvSpPr>
        <p:spPr bwMode="auto">
          <a:xfrm>
            <a:off x="9602106" y="6191359"/>
            <a:ext cx="19665" cy="143119"/>
          </a:xfrm>
          <a:custGeom>
            <a:avLst/>
            <a:gdLst>
              <a:gd name="T0" fmla="*/ 1 w 1"/>
              <a:gd name="T1" fmla="*/ 7 h 7"/>
              <a:gd name="T2" fmla="*/ 1 w 1"/>
              <a:gd name="T3" fmla="*/ 3 h 7"/>
              <a:gd name="T4" fmla="*/ 1 w 1"/>
              <a:gd name="T5" fmla="*/ 0 h 7"/>
              <a:gd name="T6" fmla="*/ 1 w 1"/>
              <a:gd name="T7" fmla="*/ 0 h 7"/>
              <a:gd name="T8" fmla="*/ 1 w 1"/>
              <a:gd name="T9" fmla="*/ 3 h 7"/>
              <a:gd name="T10" fmla="*/ 0 w 1"/>
              <a:gd name="T11" fmla="*/ 7 h 7"/>
              <a:gd name="T12" fmla="*/ 1 w 1"/>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1" h="7">
                <a:moveTo>
                  <a:pt x="1" y="7"/>
                </a:moveTo>
                <a:cubicBezTo>
                  <a:pt x="1" y="6"/>
                  <a:pt x="1" y="4"/>
                  <a:pt x="1" y="3"/>
                </a:cubicBezTo>
                <a:cubicBezTo>
                  <a:pt x="1" y="1"/>
                  <a:pt x="1" y="0"/>
                  <a:pt x="1" y="0"/>
                </a:cubicBezTo>
                <a:cubicBezTo>
                  <a:pt x="1" y="0"/>
                  <a:pt x="1" y="0"/>
                  <a:pt x="1" y="0"/>
                </a:cubicBezTo>
                <a:cubicBezTo>
                  <a:pt x="1" y="0"/>
                  <a:pt x="1" y="1"/>
                  <a:pt x="1" y="3"/>
                </a:cubicBezTo>
                <a:cubicBezTo>
                  <a:pt x="0" y="4"/>
                  <a:pt x="0" y="6"/>
                  <a:pt x="0" y="7"/>
                </a:cubicBezTo>
                <a:lnTo>
                  <a:pt x="1" y="7"/>
                </a:ln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2" name="Freeform 244"/>
          <p:cNvSpPr/>
          <p:nvPr/>
        </p:nvSpPr>
        <p:spPr bwMode="auto">
          <a:xfrm>
            <a:off x="8778355" y="6131271"/>
            <a:ext cx="100511" cy="142026"/>
          </a:xfrm>
          <a:custGeom>
            <a:avLst/>
            <a:gdLst>
              <a:gd name="T0" fmla="*/ 0 w 5"/>
              <a:gd name="T1" fmla="*/ 7 h 7"/>
              <a:gd name="T2" fmla="*/ 1 w 5"/>
              <a:gd name="T3" fmla="*/ 3 h 7"/>
              <a:gd name="T4" fmla="*/ 3 w 5"/>
              <a:gd name="T5" fmla="*/ 0 h 7"/>
              <a:gd name="T6" fmla="*/ 3 w 5"/>
              <a:gd name="T7" fmla="*/ 0 h 7"/>
              <a:gd name="T8" fmla="*/ 5 w 5"/>
              <a:gd name="T9" fmla="*/ 3 h 7"/>
              <a:gd name="T10" fmla="*/ 5 w 5"/>
              <a:gd name="T11" fmla="*/ 7 h 7"/>
              <a:gd name="T12" fmla="*/ 0 w 5"/>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5" h="7">
                <a:moveTo>
                  <a:pt x="0" y="7"/>
                </a:moveTo>
                <a:cubicBezTo>
                  <a:pt x="0" y="6"/>
                  <a:pt x="1" y="4"/>
                  <a:pt x="1" y="3"/>
                </a:cubicBezTo>
                <a:cubicBezTo>
                  <a:pt x="1" y="1"/>
                  <a:pt x="2" y="0"/>
                  <a:pt x="3" y="0"/>
                </a:cubicBezTo>
                <a:cubicBezTo>
                  <a:pt x="3" y="0"/>
                  <a:pt x="3" y="0"/>
                  <a:pt x="3" y="0"/>
                </a:cubicBezTo>
                <a:cubicBezTo>
                  <a:pt x="4" y="1"/>
                  <a:pt x="5" y="2"/>
                  <a:pt x="5" y="3"/>
                </a:cubicBezTo>
                <a:cubicBezTo>
                  <a:pt x="5" y="4"/>
                  <a:pt x="5" y="6"/>
                  <a:pt x="5" y="7"/>
                </a:cubicBezTo>
                <a:cubicBezTo>
                  <a:pt x="3" y="7"/>
                  <a:pt x="2" y="7"/>
                  <a:pt x="0" y="7"/>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3" name="Freeform 245"/>
          <p:cNvSpPr/>
          <p:nvPr/>
        </p:nvSpPr>
        <p:spPr bwMode="auto">
          <a:xfrm>
            <a:off x="8658179" y="6131271"/>
            <a:ext cx="100511" cy="142026"/>
          </a:xfrm>
          <a:custGeom>
            <a:avLst/>
            <a:gdLst>
              <a:gd name="T0" fmla="*/ 0 w 5"/>
              <a:gd name="T1" fmla="*/ 7 h 7"/>
              <a:gd name="T2" fmla="*/ 0 w 5"/>
              <a:gd name="T3" fmla="*/ 2 h 7"/>
              <a:gd name="T4" fmla="*/ 3 w 5"/>
              <a:gd name="T5" fmla="*/ 0 h 7"/>
              <a:gd name="T6" fmla="*/ 3 w 5"/>
              <a:gd name="T7" fmla="*/ 0 h 7"/>
              <a:gd name="T8" fmla="*/ 5 w 5"/>
              <a:gd name="T9" fmla="*/ 3 h 7"/>
              <a:gd name="T10" fmla="*/ 4 w 5"/>
              <a:gd name="T11" fmla="*/ 7 h 7"/>
              <a:gd name="T12" fmla="*/ 0 w 5"/>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5" h="7">
                <a:moveTo>
                  <a:pt x="0" y="7"/>
                </a:moveTo>
                <a:cubicBezTo>
                  <a:pt x="0" y="5"/>
                  <a:pt x="0" y="4"/>
                  <a:pt x="0" y="2"/>
                </a:cubicBezTo>
                <a:cubicBezTo>
                  <a:pt x="0" y="1"/>
                  <a:pt x="1" y="0"/>
                  <a:pt x="3" y="0"/>
                </a:cubicBezTo>
                <a:cubicBezTo>
                  <a:pt x="3" y="0"/>
                  <a:pt x="3" y="0"/>
                  <a:pt x="3" y="0"/>
                </a:cubicBezTo>
                <a:cubicBezTo>
                  <a:pt x="4" y="0"/>
                  <a:pt x="5" y="1"/>
                  <a:pt x="5" y="3"/>
                </a:cubicBezTo>
                <a:cubicBezTo>
                  <a:pt x="5" y="4"/>
                  <a:pt x="4" y="6"/>
                  <a:pt x="4" y="7"/>
                </a:cubicBezTo>
                <a:cubicBezTo>
                  <a:pt x="3" y="7"/>
                  <a:pt x="2" y="7"/>
                  <a:pt x="0" y="7"/>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4" name="Freeform 246"/>
          <p:cNvSpPr/>
          <p:nvPr/>
        </p:nvSpPr>
        <p:spPr bwMode="auto">
          <a:xfrm>
            <a:off x="8538003" y="6131271"/>
            <a:ext cx="100511" cy="142026"/>
          </a:xfrm>
          <a:custGeom>
            <a:avLst/>
            <a:gdLst>
              <a:gd name="T0" fmla="*/ 0 w 5"/>
              <a:gd name="T1" fmla="*/ 7 h 7"/>
              <a:gd name="T2" fmla="*/ 0 w 5"/>
              <a:gd name="T3" fmla="*/ 2 h 7"/>
              <a:gd name="T4" fmla="*/ 3 w 5"/>
              <a:gd name="T5" fmla="*/ 0 h 7"/>
              <a:gd name="T6" fmla="*/ 3 w 5"/>
              <a:gd name="T7" fmla="*/ 0 h 7"/>
              <a:gd name="T8" fmla="*/ 4 w 5"/>
              <a:gd name="T9" fmla="*/ 2 h 7"/>
              <a:gd name="T10" fmla="*/ 4 w 5"/>
              <a:gd name="T11" fmla="*/ 7 h 7"/>
              <a:gd name="T12" fmla="*/ 0 w 5"/>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5" h="7">
                <a:moveTo>
                  <a:pt x="0" y="7"/>
                </a:moveTo>
                <a:cubicBezTo>
                  <a:pt x="0" y="5"/>
                  <a:pt x="0" y="4"/>
                  <a:pt x="0" y="2"/>
                </a:cubicBezTo>
                <a:cubicBezTo>
                  <a:pt x="0" y="1"/>
                  <a:pt x="1" y="0"/>
                  <a:pt x="3" y="0"/>
                </a:cubicBezTo>
                <a:cubicBezTo>
                  <a:pt x="3" y="0"/>
                  <a:pt x="3" y="0"/>
                  <a:pt x="3" y="0"/>
                </a:cubicBezTo>
                <a:cubicBezTo>
                  <a:pt x="4" y="0"/>
                  <a:pt x="5" y="1"/>
                  <a:pt x="4" y="2"/>
                </a:cubicBezTo>
                <a:cubicBezTo>
                  <a:pt x="4" y="4"/>
                  <a:pt x="4" y="5"/>
                  <a:pt x="4" y="7"/>
                </a:cubicBezTo>
                <a:cubicBezTo>
                  <a:pt x="3" y="7"/>
                  <a:pt x="2" y="7"/>
                  <a:pt x="0" y="7"/>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5" name="Freeform 247"/>
          <p:cNvSpPr/>
          <p:nvPr/>
        </p:nvSpPr>
        <p:spPr bwMode="auto">
          <a:xfrm>
            <a:off x="8457157" y="6131271"/>
            <a:ext cx="60088" cy="142026"/>
          </a:xfrm>
          <a:custGeom>
            <a:avLst/>
            <a:gdLst>
              <a:gd name="T0" fmla="*/ 0 w 3"/>
              <a:gd name="T1" fmla="*/ 7 h 7"/>
              <a:gd name="T2" fmla="*/ 0 w 3"/>
              <a:gd name="T3" fmla="*/ 2 h 7"/>
              <a:gd name="T4" fmla="*/ 1 w 3"/>
              <a:gd name="T5" fmla="*/ 0 h 7"/>
              <a:gd name="T6" fmla="*/ 1 w 3"/>
              <a:gd name="T7" fmla="*/ 0 h 7"/>
              <a:gd name="T8" fmla="*/ 3 w 3"/>
              <a:gd name="T9" fmla="*/ 2 h 7"/>
              <a:gd name="T10" fmla="*/ 3 w 3"/>
              <a:gd name="T11" fmla="*/ 7 h 7"/>
              <a:gd name="T12" fmla="*/ 0 w 3"/>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3" h="7">
                <a:moveTo>
                  <a:pt x="0" y="7"/>
                </a:moveTo>
                <a:cubicBezTo>
                  <a:pt x="0" y="5"/>
                  <a:pt x="0" y="3"/>
                  <a:pt x="0" y="2"/>
                </a:cubicBezTo>
                <a:cubicBezTo>
                  <a:pt x="0" y="1"/>
                  <a:pt x="0" y="0"/>
                  <a:pt x="1" y="0"/>
                </a:cubicBezTo>
                <a:cubicBezTo>
                  <a:pt x="1" y="0"/>
                  <a:pt x="1" y="0"/>
                  <a:pt x="1" y="0"/>
                </a:cubicBezTo>
                <a:cubicBezTo>
                  <a:pt x="2" y="0"/>
                  <a:pt x="3" y="1"/>
                  <a:pt x="3" y="2"/>
                </a:cubicBezTo>
                <a:cubicBezTo>
                  <a:pt x="3" y="4"/>
                  <a:pt x="3" y="5"/>
                  <a:pt x="3" y="7"/>
                </a:cubicBezTo>
                <a:cubicBezTo>
                  <a:pt x="2" y="7"/>
                  <a:pt x="1" y="7"/>
                  <a:pt x="0" y="7"/>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6" name="Freeform 248"/>
          <p:cNvSpPr/>
          <p:nvPr/>
        </p:nvSpPr>
        <p:spPr bwMode="auto">
          <a:xfrm>
            <a:off x="8377404" y="6131271"/>
            <a:ext cx="60088" cy="121269"/>
          </a:xfrm>
          <a:custGeom>
            <a:avLst/>
            <a:gdLst>
              <a:gd name="T0" fmla="*/ 0 w 3"/>
              <a:gd name="T1" fmla="*/ 6 h 6"/>
              <a:gd name="T2" fmla="*/ 0 w 3"/>
              <a:gd name="T3" fmla="*/ 2 h 6"/>
              <a:gd name="T4" fmla="*/ 1 w 3"/>
              <a:gd name="T5" fmla="*/ 0 h 6"/>
              <a:gd name="T6" fmla="*/ 2 w 3"/>
              <a:gd name="T7" fmla="*/ 0 h 6"/>
              <a:gd name="T8" fmla="*/ 3 w 3"/>
              <a:gd name="T9" fmla="*/ 2 h 6"/>
              <a:gd name="T10" fmla="*/ 2 w 3"/>
              <a:gd name="T11" fmla="*/ 6 h 6"/>
              <a:gd name="T12" fmla="*/ 0 w 3"/>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3" h="6">
                <a:moveTo>
                  <a:pt x="0" y="6"/>
                </a:moveTo>
                <a:cubicBezTo>
                  <a:pt x="0" y="5"/>
                  <a:pt x="0" y="3"/>
                  <a:pt x="0" y="2"/>
                </a:cubicBezTo>
                <a:cubicBezTo>
                  <a:pt x="0" y="1"/>
                  <a:pt x="1" y="0"/>
                  <a:pt x="1" y="0"/>
                </a:cubicBezTo>
                <a:cubicBezTo>
                  <a:pt x="2" y="0"/>
                  <a:pt x="2" y="0"/>
                  <a:pt x="2" y="0"/>
                </a:cubicBezTo>
                <a:cubicBezTo>
                  <a:pt x="2" y="0"/>
                  <a:pt x="3" y="1"/>
                  <a:pt x="3" y="2"/>
                </a:cubicBezTo>
                <a:cubicBezTo>
                  <a:pt x="3" y="3"/>
                  <a:pt x="3" y="5"/>
                  <a:pt x="2" y="6"/>
                </a:cubicBezTo>
                <a:cubicBezTo>
                  <a:pt x="2" y="6"/>
                  <a:pt x="1" y="6"/>
                  <a:pt x="0" y="6"/>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7" name="Freeform 249"/>
          <p:cNvSpPr/>
          <p:nvPr/>
        </p:nvSpPr>
        <p:spPr bwMode="auto">
          <a:xfrm>
            <a:off x="8336981" y="6110513"/>
            <a:ext cx="40423" cy="142026"/>
          </a:xfrm>
          <a:custGeom>
            <a:avLst/>
            <a:gdLst>
              <a:gd name="T0" fmla="*/ 0 w 2"/>
              <a:gd name="T1" fmla="*/ 7 h 7"/>
              <a:gd name="T2" fmla="*/ 0 w 2"/>
              <a:gd name="T3" fmla="*/ 3 h 7"/>
              <a:gd name="T4" fmla="*/ 1 w 2"/>
              <a:gd name="T5" fmla="*/ 0 h 7"/>
              <a:gd name="T6" fmla="*/ 1 w 2"/>
              <a:gd name="T7" fmla="*/ 0 h 7"/>
              <a:gd name="T8" fmla="*/ 2 w 2"/>
              <a:gd name="T9" fmla="*/ 3 h 7"/>
              <a:gd name="T10" fmla="*/ 1 w 2"/>
              <a:gd name="T11" fmla="*/ 7 h 7"/>
              <a:gd name="T12" fmla="*/ 0 w 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2" h="7">
                <a:moveTo>
                  <a:pt x="0" y="7"/>
                </a:moveTo>
                <a:cubicBezTo>
                  <a:pt x="0" y="6"/>
                  <a:pt x="0" y="4"/>
                  <a:pt x="0" y="3"/>
                </a:cubicBezTo>
                <a:cubicBezTo>
                  <a:pt x="0" y="1"/>
                  <a:pt x="0" y="0"/>
                  <a:pt x="1" y="0"/>
                </a:cubicBezTo>
                <a:cubicBezTo>
                  <a:pt x="1" y="0"/>
                  <a:pt x="1" y="0"/>
                  <a:pt x="1" y="0"/>
                </a:cubicBezTo>
                <a:cubicBezTo>
                  <a:pt x="1" y="0"/>
                  <a:pt x="2" y="2"/>
                  <a:pt x="2" y="3"/>
                </a:cubicBezTo>
                <a:cubicBezTo>
                  <a:pt x="1" y="4"/>
                  <a:pt x="1" y="6"/>
                  <a:pt x="1" y="7"/>
                </a:cubicBezTo>
                <a:cubicBezTo>
                  <a:pt x="1" y="7"/>
                  <a:pt x="0" y="7"/>
                  <a:pt x="0" y="7"/>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 name="Freeform 250"/>
          <p:cNvSpPr/>
          <p:nvPr/>
        </p:nvSpPr>
        <p:spPr bwMode="auto">
          <a:xfrm>
            <a:off x="8316224" y="6110513"/>
            <a:ext cx="20758" cy="142026"/>
          </a:xfrm>
          <a:custGeom>
            <a:avLst/>
            <a:gdLst>
              <a:gd name="T0" fmla="*/ 0 w 1"/>
              <a:gd name="T1" fmla="*/ 7 h 7"/>
              <a:gd name="T2" fmla="*/ 0 w 1"/>
              <a:gd name="T3" fmla="*/ 3 h 7"/>
              <a:gd name="T4" fmla="*/ 0 w 1"/>
              <a:gd name="T5" fmla="*/ 0 h 7"/>
              <a:gd name="T6" fmla="*/ 0 w 1"/>
              <a:gd name="T7" fmla="*/ 0 h 7"/>
              <a:gd name="T8" fmla="*/ 1 w 1"/>
              <a:gd name="T9" fmla="*/ 3 h 7"/>
              <a:gd name="T10" fmla="*/ 0 w 1"/>
              <a:gd name="T11" fmla="*/ 7 h 7"/>
            </a:gdLst>
            <a:ahLst/>
            <a:cxnLst>
              <a:cxn ang="0">
                <a:pos x="T0" y="T1"/>
              </a:cxn>
              <a:cxn ang="0">
                <a:pos x="T2" y="T3"/>
              </a:cxn>
              <a:cxn ang="0">
                <a:pos x="T4" y="T5"/>
              </a:cxn>
              <a:cxn ang="0">
                <a:pos x="T6" y="T7"/>
              </a:cxn>
              <a:cxn ang="0">
                <a:pos x="T8" y="T9"/>
              </a:cxn>
              <a:cxn ang="0">
                <a:pos x="T10" y="T11"/>
              </a:cxn>
            </a:cxnLst>
            <a:rect l="0" t="0" r="r" b="b"/>
            <a:pathLst>
              <a:path w="1" h="7">
                <a:moveTo>
                  <a:pt x="0" y="7"/>
                </a:moveTo>
                <a:cubicBezTo>
                  <a:pt x="0" y="6"/>
                  <a:pt x="0" y="4"/>
                  <a:pt x="0" y="3"/>
                </a:cubicBezTo>
                <a:cubicBezTo>
                  <a:pt x="0" y="1"/>
                  <a:pt x="0" y="0"/>
                  <a:pt x="0" y="0"/>
                </a:cubicBezTo>
                <a:cubicBezTo>
                  <a:pt x="0" y="0"/>
                  <a:pt x="0" y="0"/>
                  <a:pt x="0" y="0"/>
                </a:cubicBezTo>
                <a:cubicBezTo>
                  <a:pt x="0" y="0"/>
                  <a:pt x="1" y="1"/>
                  <a:pt x="1" y="3"/>
                </a:cubicBezTo>
                <a:cubicBezTo>
                  <a:pt x="1" y="4"/>
                  <a:pt x="0" y="6"/>
                  <a:pt x="0" y="7"/>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9" name="Freeform 251"/>
          <p:cNvSpPr/>
          <p:nvPr/>
        </p:nvSpPr>
        <p:spPr bwMode="auto">
          <a:xfrm>
            <a:off x="9060222" y="5947730"/>
            <a:ext cx="100511" cy="142026"/>
          </a:xfrm>
          <a:custGeom>
            <a:avLst/>
            <a:gdLst>
              <a:gd name="T0" fmla="*/ 5 w 5"/>
              <a:gd name="T1" fmla="*/ 7 h 7"/>
              <a:gd name="T2" fmla="*/ 5 w 5"/>
              <a:gd name="T3" fmla="*/ 3 h 7"/>
              <a:gd name="T4" fmla="*/ 3 w 5"/>
              <a:gd name="T5" fmla="*/ 0 h 7"/>
              <a:gd name="T6" fmla="*/ 3 w 5"/>
              <a:gd name="T7" fmla="*/ 0 h 7"/>
              <a:gd name="T8" fmla="*/ 1 w 5"/>
              <a:gd name="T9" fmla="*/ 2 h 7"/>
              <a:gd name="T10" fmla="*/ 0 w 5"/>
              <a:gd name="T11" fmla="*/ 7 h 7"/>
              <a:gd name="T12" fmla="*/ 5 w 5"/>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5" h="7">
                <a:moveTo>
                  <a:pt x="5" y="7"/>
                </a:moveTo>
                <a:cubicBezTo>
                  <a:pt x="5" y="6"/>
                  <a:pt x="5" y="4"/>
                  <a:pt x="5" y="3"/>
                </a:cubicBezTo>
                <a:cubicBezTo>
                  <a:pt x="5" y="2"/>
                  <a:pt x="4" y="0"/>
                  <a:pt x="3" y="0"/>
                </a:cubicBezTo>
                <a:cubicBezTo>
                  <a:pt x="3" y="0"/>
                  <a:pt x="3" y="0"/>
                  <a:pt x="3" y="0"/>
                </a:cubicBezTo>
                <a:cubicBezTo>
                  <a:pt x="2" y="0"/>
                  <a:pt x="1" y="1"/>
                  <a:pt x="1" y="2"/>
                </a:cubicBezTo>
                <a:cubicBezTo>
                  <a:pt x="1" y="4"/>
                  <a:pt x="0" y="6"/>
                  <a:pt x="0" y="7"/>
                </a:cubicBezTo>
                <a:cubicBezTo>
                  <a:pt x="2" y="7"/>
                  <a:pt x="3" y="7"/>
                  <a:pt x="5" y="7"/>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0" name="Freeform 252"/>
          <p:cNvSpPr/>
          <p:nvPr/>
        </p:nvSpPr>
        <p:spPr bwMode="auto">
          <a:xfrm>
            <a:off x="8919289" y="5947730"/>
            <a:ext cx="120176" cy="142026"/>
          </a:xfrm>
          <a:custGeom>
            <a:avLst/>
            <a:gdLst>
              <a:gd name="T0" fmla="*/ 5 w 6"/>
              <a:gd name="T1" fmla="*/ 7 h 7"/>
              <a:gd name="T2" fmla="*/ 6 w 6"/>
              <a:gd name="T3" fmla="*/ 2 h 7"/>
              <a:gd name="T4" fmla="*/ 3 w 6"/>
              <a:gd name="T5" fmla="*/ 0 h 7"/>
              <a:gd name="T6" fmla="*/ 3 w 6"/>
              <a:gd name="T7" fmla="*/ 0 h 7"/>
              <a:gd name="T8" fmla="*/ 1 w 6"/>
              <a:gd name="T9" fmla="*/ 2 h 7"/>
              <a:gd name="T10" fmla="*/ 0 w 6"/>
              <a:gd name="T11" fmla="*/ 7 h 7"/>
              <a:gd name="T12" fmla="*/ 5 w 6"/>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6" h="7">
                <a:moveTo>
                  <a:pt x="5" y="7"/>
                </a:moveTo>
                <a:cubicBezTo>
                  <a:pt x="6" y="5"/>
                  <a:pt x="6" y="4"/>
                  <a:pt x="6" y="2"/>
                </a:cubicBezTo>
                <a:cubicBezTo>
                  <a:pt x="6" y="1"/>
                  <a:pt x="5" y="0"/>
                  <a:pt x="3" y="0"/>
                </a:cubicBezTo>
                <a:cubicBezTo>
                  <a:pt x="3" y="0"/>
                  <a:pt x="3" y="0"/>
                  <a:pt x="3" y="0"/>
                </a:cubicBezTo>
                <a:cubicBezTo>
                  <a:pt x="2" y="0"/>
                  <a:pt x="1" y="1"/>
                  <a:pt x="1" y="2"/>
                </a:cubicBezTo>
                <a:cubicBezTo>
                  <a:pt x="1" y="4"/>
                  <a:pt x="0" y="5"/>
                  <a:pt x="0" y="7"/>
                </a:cubicBezTo>
                <a:cubicBezTo>
                  <a:pt x="2" y="7"/>
                  <a:pt x="4" y="7"/>
                  <a:pt x="5" y="7"/>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1" name="Freeform 253"/>
          <p:cNvSpPr/>
          <p:nvPr/>
        </p:nvSpPr>
        <p:spPr bwMode="auto">
          <a:xfrm>
            <a:off x="9200063" y="5967395"/>
            <a:ext cx="100511" cy="143119"/>
          </a:xfrm>
          <a:custGeom>
            <a:avLst/>
            <a:gdLst>
              <a:gd name="T0" fmla="*/ 4 w 5"/>
              <a:gd name="T1" fmla="*/ 7 h 7"/>
              <a:gd name="T2" fmla="*/ 5 w 5"/>
              <a:gd name="T3" fmla="*/ 2 h 7"/>
              <a:gd name="T4" fmla="*/ 3 w 5"/>
              <a:gd name="T5" fmla="*/ 0 h 7"/>
              <a:gd name="T6" fmla="*/ 3 w 5"/>
              <a:gd name="T7" fmla="*/ 0 h 7"/>
              <a:gd name="T8" fmla="*/ 0 w 5"/>
              <a:gd name="T9" fmla="*/ 2 h 7"/>
              <a:gd name="T10" fmla="*/ 0 w 5"/>
              <a:gd name="T11" fmla="*/ 7 h 7"/>
              <a:gd name="T12" fmla="*/ 4 w 5"/>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5" h="7">
                <a:moveTo>
                  <a:pt x="4" y="7"/>
                </a:moveTo>
                <a:cubicBezTo>
                  <a:pt x="4" y="5"/>
                  <a:pt x="5" y="4"/>
                  <a:pt x="5" y="2"/>
                </a:cubicBezTo>
                <a:cubicBezTo>
                  <a:pt x="5" y="1"/>
                  <a:pt x="4" y="0"/>
                  <a:pt x="3" y="0"/>
                </a:cubicBezTo>
                <a:cubicBezTo>
                  <a:pt x="3" y="0"/>
                  <a:pt x="3" y="0"/>
                  <a:pt x="3" y="0"/>
                </a:cubicBezTo>
                <a:cubicBezTo>
                  <a:pt x="1" y="0"/>
                  <a:pt x="0" y="1"/>
                  <a:pt x="0" y="2"/>
                </a:cubicBezTo>
                <a:cubicBezTo>
                  <a:pt x="0" y="3"/>
                  <a:pt x="0" y="5"/>
                  <a:pt x="0" y="7"/>
                </a:cubicBezTo>
                <a:cubicBezTo>
                  <a:pt x="1" y="7"/>
                  <a:pt x="3" y="7"/>
                  <a:pt x="4" y="7"/>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2" name="Freeform 254"/>
          <p:cNvSpPr/>
          <p:nvPr/>
        </p:nvSpPr>
        <p:spPr bwMode="auto">
          <a:xfrm>
            <a:off x="9321332" y="5967395"/>
            <a:ext cx="100511" cy="143119"/>
          </a:xfrm>
          <a:custGeom>
            <a:avLst/>
            <a:gdLst>
              <a:gd name="T0" fmla="*/ 4 w 5"/>
              <a:gd name="T1" fmla="*/ 7 h 7"/>
              <a:gd name="T2" fmla="*/ 5 w 5"/>
              <a:gd name="T3" fmla="*/ 3 h 7"/>
              <a:gd name="T4" fmla="*/ 3 w 5"/>
              <a:gd name="T5" fmla="*/ 0 h 7"/>
              <a:gd name="T6" fmla="*/ 3 w 5"/>
              <a:gd name="T7" fmla="*/ 0 h 7"/>
              <a:gd name="T8" fmla="*/ 1 w 5"/>
              <a:gd name="T9" fmla="*/ 2 h 7"/>
              <a:gd name="T10" fmla="*/ 0 w 5"/>
              <a:gd name="T11" fmla="*/ 7 h 7"/>
              <a:gd name="T12" fmla="*/ 4 w 5"/>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5" h="7">
                <a:moveTo>
                  <a:pt x="4" y="7"/>
                </a:moveTo>
                <a:cubicBezTo>
                  <a:pt x="4" y="6"/>
                  <a:pt x="4" y="4"/>
                  <a:pt x="5" y="3"/>
                </a:cubicBezTo>
                <a:cubicBezTo>
                  <a:pt x="5" y="2"/>
                  <a:pt x="4" y="0"/>
                  <a:pt x="3" y="0"/>
                </a:cubicBezTo>
                <a:cubicBezTo>
                  <a:pt x="3" y="0"/>
                  <a:pt x="3" y="0"/>
                  <a:pt x="3" y="0"/>
                </a:cubicBezTo>
                <a:cubicBezTo>
                  <a:pt x="2" y="0"/>
                  <a:pt x="1" y="1"/>
                  <a:pt x="1" y="2"/>
                </a:cubicBezTo>
                <a:cubicBezTo>
                  <a:pt x="0" y="4"/>
                  <a:pt x="0" y="5"/>
                  <a:pt x="0" y="7"/>
                </a:cubicBezTo>
                <a:cubicBezTo>
                  <a:pt x="2" y="7"/>
                  <a:pt x="3" y="7"/>
                  <a:pt x="4" y="7"/>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3" name="Freeform 255"/>
          <p:cNvSpPr/>
          <p:nvPr/>
        </p:nvSpPr>
        <p:spPr bwMode="auto">
          <a:xfrm>
            <a:off x="9441508" y="5988152"/>
            <a:ext cx="79754" cy="143119"/>
          </a:xfrm>
          <a:custGeom>
            <a:avLst/>
            <a:gdLst>
              <a:gd name="T0" fmla="*/ 3 w 4"/>
              <a:gd name="T1" fmla="*/ 7 h 7"/>
              <a:gd name="T2" fmla="*/ 3 w 4"/>
              <a:gd name="T3" fmla="*/ 2 h 7"/>
              <a:gd name="T4" fmla="*/ 2 w 4"/>
              <a:gd name="T5" fmla="*/ 0 h 7"/>
              <a:gd name="T6" fmla="*/ 2 w 4"/>
              <a:gd name="T7" fmla="*/ 0 h 7"/>
              <a:gd name="T8" fmla="*/ 0 w 4"/>
              <a:gd name="T9" fmla="*/ 2 h 7"/>
              <a:gd name="T10" fmla="*/ 0 w 4"/>
              <a:gd name="T11" fmla="*/ 6 h 7"/>
              <a:gd name="T12" fmla="*/ 3 w 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 h="7">
                <a:moveTo>
                  <a:pt x="3" y="7"/>
                </a:moveTo>
                <a:cubicBezTo>
                  <a:pt x="3" y="5"/>
                  <a:pt x="3" y="4"/>
                  <a:pt x="3" y="2"/>
                </a:cubicBezTo>
                <a:cubicBezTo>
                  <a:pt x="4" y="1"/>
                  <a:pt x="3" y="0"/>
                  <a:pt x="2" y="0"/>
                </a:cubicBezTo>
                <a:cubicBezTo>
                  <a:pt x="2" y="0"/>
                  <a:pt x="2" y="0"/>
                  <a:pt x="2" y="0"/>
                </a:cubicBezTo>
                <a:cubicBezTo>
                  <a:pt x="1" y="0"/>
                  <a:pt x="0" y="1"/>
                  <a:pt x="0" y="2"/>
                </a:cubicBezTo>
                <a:cubicBezTo>
                  <a:pt x="0" y="3"/>
                  <a:pt x="0" y="5"/>
                  <a:pt x="0" y="6"/>
                </a:cubicBezTo>
                <a:cubicBezTo>
                  <a:pt x="1" y="7"/>
                  <a:pt x="2" y="7"/>
                  <a:pt x="3" y="7"/>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4" name="Freeform 256"/>
          <p:cNvSpPr/>
          <p:nvPr/>
        </p:nvSpPr>
        <p:spPr bwMode="auto">
          <a:xfrm>
            <a:off x="9521261" y="5988152"/>
            <a:ext cx="61181" cy="143119"/>
          </a:xfrm>
          <a:custGeom>
            <a:avLst/>
            <a:gdLst>
              <a:gd name="T0" fmla="*/ 2 w 3"/>
              <a:gd name="T1" fmla="*/ 7 h 7"/>
              <a:gd name="T2" fmla="*/ 3 w 3"/>
              <a:gd name="T3" fmla="*/ 2 h 7"/>
              <a:gd name="T4" fmla="*/ 2 w 3"/>
              <a:gd name="T5" fmla="*/ 0 h 7"/>
              <a:gd name="T6" fmla="*/ 2 w 3"/>
              <a:gd name="T7" fmla="*/ 0 h 7"/>
              <a:gd name="T8" fmla="*/ 0 w 3"/>
              <a:gd name="T9" fmla="*/ 2 h 7"/>
              <a:gd name="T10" fmla="*/ 0 w 3"/>
              <a:gd name="T11" fmla="*/ 7 h 7"/>
              <a:gd name="T12" fmla="*/ 2 w 3"/>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3" h="7">
                <a:moveTo>
                  <a:pt x="2" y="7"/>
                </a:moveTo>
                <a:cubicBezTo>
                  <a:pt x="3" y="6"/>
                  <a:pt x="3" y="4"/>
                  <a:pt x="3" y="2"/>
                </a:cubicBezTo>
                <a:cubicBezTo>
                  <a:pt x="3" y="1"/>
                  <a:pt x="3" y="0"/>
                  <a:pt x="2" y="0"/>
                </a:cubicBezTo>
                <a:cubicBezTo>
                  <a:pt x="2" y="0"/>
                  <a:pt x="2" y="0"/>
                  <a:pt x="2" y="0"/>
                </a:cubicBezTo>
                <a:cubicBezTo>
                  <a:pt x="1" y="0"/>
                  <a:pt x="1" y="1"/>
                  <a:pt x="0" y="2"/>
                </a:cubicBezTo>
                <a:cubicBezTo>
                  <a:pt x="0" y="4"/>
                  <a:pt x="0" y="5"/>
                  <a:pt x="0" y="7"/>
                </a:cubicBezTo>
                <a:cubicBezTo>
                  <a:pt x="1" y="7"/>
                  <a:pt x="2" y="7"/>
                  <a:pt x="2" y="7"/>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5" name="Freeform 257"/>
          <p:cNvSpPr/>
          <p:nvPr/>
        </p:nvSpPr>
        <p:spPr bwMode="auto">
          <a:xfrm>
            <a:off x="9582441" y="5988152"/>
            <a:ext cx="39330" cy="143119"/>
          </a:xfrm>
          <a:custGeom>
            <a:avLst/>
            <a:gdLst>
              <a:gd name="T0" fmla="*/ 2 w 2"/>
              <a:gd name="T1" fmla="*/ 7 h 7"/>
              <a:gd name="T2" fmla="*/ 2 w 2"/>
              <a:gd name="T3" fmla="*/ 3 h 7"/>
              <a:gd name="T4" fmla="*/ 2 w 2"/>
              <a:gd name="T5" fmla="*/ 0 h 7"/>
              <a:gd name="T6" fmla="*/ 2 w 2"/>
              <a:gd name="T7" fmla="*/ 0 h 7"/>
              <a:gd name="T8" fmla="*/ 1 w 2"/>
              <a:gd name="T9" fmla="*/ 3 h 7"/>
              <a:gd name="T10" fmla="*/ 0 w 2"/>
              <a:gd name="T11" fmla="*/ 7 h 7"/>
              <a:gd name="T12" fmla="*/ 2 w 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2" h="7">
                <a:moveTo>
                  <a:pt x="2" y="7"/>
                </a:moveTo>
                <a:cubicBezTo>
                  <a:pt x="2" y="6"/>
                  <a:pt x="2" y="4"/>
                  <a:pt x="2" y="3"/>
                </a:cubicBezTo>
                <a:cubicBezTo>
                  <a:pt x="2" y="1"/>
                  <a:pt x="2" y="0"/>
                  <a:pt x="2" y="0"/>
                </a:cubicBezTo>
                <a:cubicBezTo>
                  <a:pt x="2" y="0"/>
                  <a:pt x="2" y="0"/>
                  <a:pt x="2" y="0"/>
                </a:cubicBezTo>
                <a:cubicBezTo>
                  <a:pt x="1" y="0"/>
                  <a:pt x="1" y="1"/>
                  <a:pt x="1" y="3"/>
                </a:cubicBezTo>
                <a:cubicBezTo>
                  <a:pt x="0" y="4"/>
                  <a:pt x="0" y="6"/>
                  <a:pt x="0" y="7"/>
                </a:cubicBezTo>
                <a:cubicBezTo>
                  <a:pt x="1" y="7"/>
                  <a:pt x="1" y="7"/>
                  <a:pt x="2" y="7"/>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6" name="Freeform 258"/>
          <p:cNvSpPr/>
          <p:nvPr/>
        </p:nvSpPr>
        <p:spPr bwMode="auto">
          <a:xfrm>
            <a:off x="9621772" y="6008910"/>
            <a:ext cx="20758" cy="122361"/>
          </a:xfrm>
          <a:custGeom>
            <a:avLst/>
            <a:gdLst>
              <a:gd name="T0" fmla="*/ 1 w 1"/>
              <a:gd name="T1" fmla="*/ 6 h 6"/>
              <a:gd name="T2" fmla="*/ 1 w 1"/>
              <a:gd name="T3" fmla="*/ 2 h 6"/>
              <a:gd name="T4" fmla="*/ 1 w 1"/>
              <a:gd name="T5" fmla="*/ 0 h 6"/>
              <a:gd name="T6" fmla="*/ 1 w 1"/>
              <a:gd name="T7" fmla="*/ 0 h 6"/>
              <a:gd name="T8" fmla="*/ 1 w 1"/>
              <a:gd name="T9" fmla="*/ 2 h 6"/>
              <a:gd name="T10" fmla="*/ 0 w 1"/>
              <a:gd name="T11" fmla="*/ 6 h 6"/>
              <a:gd name="T12" fmla="*/ 1 w 1"/>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 h="6">
                <a:moveTo>
                  <a:pt x="1" y="6"/>
                </a:moveTo>
                <a:cubicBezTo>
                  <a:pt x="1" y="5"/>
                  <a:pt x="1" y="3"/>
                  <a:pt x="1" y="2"/>
                </a:cubicBezTo>
                <a:cubicBezTo>
                  <a:pt x="1" y="1"/>
                  <a:pt x="1" y="0"/>
                  <a:pt x="1" y="0"/>
                </a:cubicBezTo>
                <a:cubicBezTo>
                  <a:pt x="1" y="0"/>
                  <a:pt x="1" y="0"/>
                  <a:pt x="1" y="0"/>
                </a:cubicBezTo>
                <a:cubicBezTo>
                  <a:pt x="1" y="0"/>
                  <a:pt x="1" y="1"/>
                  <a:pt x="1" y="2"/>
                </a:cubicBezTo>
                <a:cubicBezTo>
                  <a:pt x="0" y="3"/>
                  <a:pt x="0" y="5"/>
                  <a:pt x="0" y="6"/>
                </a:cubicBezTo>
                <a:lnTo>
                  <a:pt x="1" y="6"/>
                </a:ln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7" name="Freeform 259"/>
          <p:cNvSpPr/>
          <p:nvPr/>
        </p:nvSpPr>
        <p:spPr bwMode="auto">
          <a:xfrm>
            <a:off x="8799113" y="5926972"/>
            <a:ext cx="100511" cy="162784"/>
          </a:xfrm>
          <a:custGeom>
            <a:avLst/>
            <a:gdLst>
              <a:gd name="T0" fmla="*/ 0 w 5"/>
              <a:gd name="T1" fmla="*/ 7 h 8"/>
              <a:gd name="T2" fmla="*/ 0 w 5"/>
              <a:gd name="T3" fmla="*/ 3 h 8"/>
              <a:gd name="T4" fmla="*/ 3 w 5"/>
              <a:gd name="T5" fmla="*/ 1 h 8"/>
              <a:gd name="T6" fmla="*/ 3 w 5"/>
              <a:gd name="T7" fmla="*/ 1 h 8"/>
              <a:gd name="T8" fmla="*/ 5 w 5"/>
              <a:gd name="T9" fmla="*/ 3 h 8"/>
              <a:gd name="T10" fmla="*/ 5 w 5"/>
              <a:gd name="T11" fmla="*/ 8 h 8"/>
              <a:gd name="T12" fmla="*/ 0 w 5"/>
              <a:gd name="T13" fmla="*/ 7 h 8"/>
            </a:gdLst>
            <a:ahLst/>
            <a:cxnLst>
              <a:cxn ang="0">
                <a:pos x="T0" y="T1"/>
              </a:cxn>
              <a:cxn ang="0">
                <a:pos x="T2" y="T3"/>
              </a:cxn>
              <a:cxn ang="0">
                <a:pos x="T4" y="T5"/>
              </a:cxn>
              <a:cxn ang="0">
                <a:pos x="T6" y="T7"/>
              </a:cxn>
              <a:cxn ang="0">
                <a:pos x="T8" y="T9"/>
              </a:cxn>
              <a:cxn ang="0">
                <a:pos x="T10" y="T11"/>
              </a:cxn>
              <a:cxn ang="0">
                <a:pos x="T12" y="T13"/>
              </a:cxn>
            </a:cxnLst>
            <a:rect l="0" t="0" r="r" b="b"/>
            <a:pathLst>
              <a:path w="5" h="8">
                <a:moveTo>
                  <a:pt x="0" y="7"/>
                </a:moveTo>
                <a:cubicBezTo>
                  <a:pt x="0" y="6"/>
                  <a:pt x="0" y="4"/>
                  <a:pt x="0" y="3"/>
                </a:cubicBezTo>
                <a:cubicBezTo>
                  <a:pt x="0" y="1"/>
                  <a:pt x="1" y="0"/>
                  <a:pt x="3" y="1"/>
                </a:cubicBezTo>
                <a:cubicBezTo>
                  <a:pt x="3" y="1"/>
                  <a:pt x="3" y="1"/>
                  <a:pt x="3" y="1"/>
                </a:cubicBezTo>
                <a:cubicBezTo>
                  <a:pt x="4" y="1"/>
                  <a:pt x="5" y="2"/>
                  <a:pt x="5" y="3"/>
                </a:cubicBezTo>
                <a:cubicBezTo>
                  <a:pt x="5" y="4"/>
                  <a:pt x="5" y="6"/>
                  <a:pt x="5" y="8"/>
                </a:cubicBezTo>
                <a:cubicBezTo>
                  <a:pt x="3" y="7"/>
                  <a:pt x="1" y="7"/>
                  <a:pt x="0" y="7"/>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8" name="Freeform 260"/>
          <p:cNvSpPr/>
          <p:nvPr/>
        </p:nvSpPr>
        <p:spPr bwMode="auto">
          <a:xfrm>
            <a:off x="8677844" y="5926972"/>
            <a:ext cx="80846" cy="143119"/>
          </a:xfrm>
          <a:custGeom>
            <a:avLst/>
            <a:gdLst>
              <a:gd name="T0" fmla="*/ 0 w 4"/>
              <a:gd name="T1" fmla="*/ 7 h 7"/>
              <a:gd name="T2" fmla="*/ 0 w 4"/>
              <a:gd name="T3" fmla="*/ 2 h 7"/>
              <a:gd name="T4" fmla="*/ 2 w 4"/>
              <a:gd name="T5" fmla="*/ 0 h 7"/>
              <a:gd name="T6" fmla="*/ 2 w 4"/>
              <a:gd name="T7" fmla="*/ 0 h 7"/>
              <a:gd name="T8" fmla="*/ 4 w 4"/>
              <a:gd name="T9" fmla="*/ 3 h 7"/>
              <a:gd name="T10" fmla="*/ 4 w 4"/>
              <a:gd name="T11" fmla="*/ 7 h 7"/>
              <a:gd name="T12" fmla="*/ 0 w 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 h="7">
                <a:moveTo>
                  <a:pt x="0" y="7"/>
                </a:moveTo>
                <a:cubicBezTo>
                  <a:pt x="0" y="5"/>
                  <a:pt x="0" y="4"/>
                  <a:pt x="0" y="2"/>
                </a:cubicBezTo>
                <a:cubicBezTo>
                  <a:pt x="0" y="1"/>
                  <a:pt x="1" y="0"/>
                  <a:pt x="2" y="0"/>
                </a:cubicBezTo>
                <a:cubicBezTo>
                  <a:pt x="2" y="0"/>
                  <a:pt x="2" y="0"/>
                  <a:pt x="2" y="0"/>
                </a:cubicBezTo>
                <a:cubicBezTo>
                  <a:pt x="3" y="0"/>
                  <a:pt x="4" y="1"/>
                  <a:pt x="4" y="3"/>
                </a:cubicBezTo>
                <a:cubicBezTo>
                  <a:pt x="4" y="4"/>
                  <a:pt x="4" y="6"/>
                  <a:pt x="4" y="7"/>
                </a:cubicBezTo>
                <a:cubicBezTo>
                  <a:pt x="2" y="7"/>
                  <a:pt x="1" y="7"/>
                  <a:pt x="0" y="7"/>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9" name="Freeform 261"/>
          <p:cNvSpPr/>
          <p:nvPr/>
        </p:nvSpPr>
        <p:spPr bwMode="auto">
          <a:xfrm>
            <a:off x="8557668" y="5926972"/>
            <a:ext cx="80846" cy="143119"/>
          </a:xfrm>
          <a:custGeom>
            <a:avLst/>
            <a:gdLst>
              <a:gd name="T0" fmla="*/ 0 w 4"/>
              <a:gd name="T1" fmla="*/ 7 h 7"/>
              <a:gd name="T2" fmla="*/ 0 w 4"/>
              <a:gd name="T3" fmla="*/ 2 h 7"/>
              <a:gd name="T4" fmla="*/ 2 w 4"/>
              <a:gd name="T5" fmla="*/ 0 h 7"/>
              <a:gd name="T6" fmla="*/ 2 w 4"/>
              <a:gd name="T7" fmla="*/ 0 h 7"/>
              <a:gd name="T8" fmla="*/ 4 w 4"/>
              <a:gd name="T9" fmla="*/ 2 h 7"/>
              <a:gd name="T10" fmla="*/ 4 w 4"/>
              <a:gd name="T11" fmla="*/ 7 h 7"/>
              <a:gd name="T12" fmla="*/ 0 w 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 h="7">
                <a:moveTo>
                  <a:pt x="0" y="7"/>
                </a:moveTo>
                <a:cubicBezTo>
                  <a:pt x="0" y="5"/>
                  <a:pt x="0" y="4"/>
                  <a:pt x="0" y="2"/>
                </a:cubicBezTo>
                <a:cubicBezTo>
                  <a:pt x="0" y="1"/>
                  <a:pt x="1" y="0"/>
                  <a:pt x="2" y="0"/>
                </a:cubicBezTo>
                <a:cubicBezTo>
                  <a:pt x="2" y="0"/>
                  <a:pt x="2" y="0"/>
                  <a:pt x="2" y="0"/>
                </a:cubicBezTo>
                <a:cubicBezTo>
                  <a:pt x="3" y="0"/>
                  <a:pt x="4" y="1"/>
                  <a:pt x="4" y="2"/>
                </a:cubicBezTo>
                <a:cubicBezTo>
                  <a:pt x="4" y="4"/>
                  <a:pt x="4" y="5"/>
                  <a:pt x="4" y="7"/>
                </a:cubicBezTo>
                <a:cubicBezTo>
                  <a:pt x="2" y="7"/>
                  <a:pt x="1" y="7"/>
                  <a:pt x="0" y="7"/>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0" name="Freeform 262"/>
          <p:cNvSpPr/>
          <p:nvPr/>
        </p:nvSpPr>
        <p:spPr bwMode="auto">
          <a:xfrm>
            <a:off x="8457157" y="5926972"/>
            <a:ext cx="60088" cy="143119"/>
          </a:xfrm>
          <a:custGeom>
            <a:avLst/>
            <a:gdLst>
              <a:gd name="T0" fmla="*/ 0 w 3"/>
              <a:gd name="T1" fmla="*/ 7 h 7"/>
              <a:gd name="T2" fmla="*/ 0 w 3"/>
              <a:gd name="T3" fmla="*/ 2 h 7"/>
              <a:gd name="T4" fmla="*/ 2 w 3"/>
              <a:gd name="T5" fmla="*/ 0 h 7"/>
              <a:gd name="T6" fmla="*/ 2 w 3"/>
              <a:gd name="T7" fmla="*/ 0 h 7"/>
              <a:gd name="T8" fmla="*/ 3 w 3"/>
              <a:gd name="T9" fmla="*/ 2 h 7"/>
              <a:gd name="T10" fmla="*/ 3 w 3"/>
              <a:gd name="T11" fmla="*/ 7 h 7"/>
              <a:gd name="T12" fmla="*/ 0 w 3"/>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3" h="7">
                <a:moveTo>
                  <a:pt x="0" y="7"/>
                </a:moveTo>
                <a:cubicBezTo>
                  <a:pt x="0" y="5"/>
                  <a:pt x="0" y="3"/>
                  <a:pt x="0" y="2"/>
                </a:cubicBezTo>
                <a:cubicBezTo>
                  <a:pt x="0" y="1"/>
                  <a:pt x="1" y="0"/>
                  <a:pt x="2" y="0"/>
                </a:cubicBezTo>
                <a:cubicBezTo>
                  <a:pt x="2" y="0"/>
                  <a:pt x="2" y="0"/>
                  <a:pt x="2" y="0"/>
                </a:cubicBezTo>
                <a:cubicBezTo>
                  <a:pt x="3" y="0"/>
                  <a:pt x="3" y="1"/>
                  <a:pt x="3" y="2"/>
                </a:cubicBezTo>
                <a:cubicBezTo>
                  <a:pt x="3" y="4"/>
                  <a:pt x="3" y="5"/>
                  <a:pt x="3" y="7"/>
                </a:cubicBezTo>
                <a:cubicBezTo>
                  <a:pt x="2" y="7"/>
                  <a:pt x="1" y="7"/>
                  <a:pt x="0" y="7"/>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1" name="Freeform 263"/>
          <p:cNvSpPr/>
          <p:nvPr/>
        </p:nvSpPr>
        <p:spPr bwMode="auto">
          <a:xfrm>
            <a:off x="8377404" y="5926972"/>
            <a:ext cx="60088" cy="143119"/>
          </a:xfrm>
          <a:custGeom>
            <a:avLst/>
            <a:gdLst>
              <a:gd name="T0" fmla="*/ 0 w 3"/>
              <a:gd name="T1" fmla="*/ 6 h 7"/>
              <a:gd name="T2" fmla="*/ 1 w 3"/>
              <a:gd name="T3" fmla="*/ 2 h 7"/>
              <a:gd name="T4" fmla="*/ 2 w 3"/>
              <a:gd name="T5" fmla="*/ 0 h 7"/>
              <a:gd name="T6" fmla="*/ 2 w 3"/>
              <a:gd name="T7" fmla="*/ 0 h 7"/>
              <a:gd name="T8" fmla="*/ 3 w 3"/>
              <a:gd name="T9" fmla="*/ 2 h 7"/>
              <a:gd name="T10" fmla="*/ 3 w 3"/>
              <a:gd name="T11" fmla="*/ 7 h 7"/>
              <a:gd name="T12" fmla="*/ 0 w 3"/>
              <a:gd name="T13" fmla="*/ 6 h 7"/>
            </a:gdLst>
            <a:ahLst/>
            <a:cxnLst>
              <a:cxn ang="0">
                <a:pos x="T0" y="T1"/>
              </a:cxn>
              <a:cxn ang="0">
                <a:pos x="T2" y="T3"/>
              </a:cxn>
              <a:cxn ang="0">
                <a:pos x="T4" y="T5"/>
              </a:cxn>
              <a:cxn ang="0">
                <a:pos x="T6" y="T7"/>
              </a:cxn>
              <a:cxn ang="0">
                <a:pos x="T8" y="T9"/>
              </a:cxn>
              <a:cxn ang="0">
                <a:pos x="T10" y="T11"/>
              </a:cxn>
              <a:cxn ang="0">
                <a:pos x="T12" y="T13"/>
              </a:cxn>
            </a:cxnLst>
            <a:rect l="0" t="0" r="r" b="b"/>
            <a:pathLst>
              <a:path w="3" h="7">
                <a:moveTo>
                  <a:pt x="0" y="6"/>
                </a:moveTo>
                <a:cubicBezTo>
                  <a:pt x="0" y="5"/>
                  <a:pt x="1" y="3"/>
                  <a:pt x="1" y="2"/>
                </a:cubicBezTo>
                <a:cubicBezTo>
                  <a:pt x="1" y="1"/>
                  <a:pt x="1" y="0"/>
                  <a:pt x="2" y="0"/>
                </a:cubicBezTo>
                <a:cubicBezTo>
                  <a:pt x="2" y="0"/>
                  <a:pt x="2" y="0"/>
                  <a:pt x="2" y="0"/>
                </a:cubicBezTo>
                <a:cubicBezTo>
                  <a:pt x="2" y="0"/>
                  <a:pt x="3" y="1"/>
                  <a:pt x="3" y="2"/>
                </a:cubicBezTo>
                <a:cubicBezTo>
                  <a:pt x="3" y="3"/>
                  <a:pt x="3" y="5"/>
                  <a:pt x="3" y="7"/>
                </a:cubicBezTo>
                <a:cubicBezTo>
                  <a:pt x="2" y="6"/>
                  <a:pt x="1" y="6"/>
                  <a:pt x="0" y="6"/>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2" name="Freeform 264"/>
          <p:cNvSpPr/>
          <p:nvPr/>
        </p:nvSpPr>
        <p:spPr bwMode="auto">
          <a:xfrm>
            <a:off x="8336981" y="5926972"/>
            <a:ext cx="40423" cy="122361"/>
          </a:xfrm>
          <a:custGeom>
            <a:avLst/>
            <a:gdLst>
              <a:gd name="T0" fmla="*/ 0 w 2"/>
              <a:gd name="T1" fmla="*/ 6 h 6"/>
              <a:gd name="T2" fmla="*/ 0 w 2"/>
              <a:gd name="T3" fmla="*/ 2 h 6"/>
              <a:gd name="T4" fmla="*/ 1 w 2"/>
              <a:gd name="T5" fmla="*/ 0 h 6"/>
              <a:gd name="T6" fmla="*/ 1 w 2"/>
              <a:gd name="T7" fmla="*/ 0 h 6"/>
              <a:gd name="T8" fmla="*/ 2 w 2"/>
              <a:gd name="T9" fmla="*/ 2 h 6"/>
              <a:gd name="T10" fmla="*/ 2 w 2"/>
              <a:gd name="T11" fmla="*/ 6 h 6"/>
              <a:gd name="T12" fmla="*/ 0 w 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 h="6">
                <a:moveTo>
                  <a:pt x="0" y="6"/>
                </a:moveTo>
                <a:cubicBezTo>
                  <a:pt x="0" y="5"/>
                  <a:pt x="0" y="3"/>
                  <a:pt x="0" y="2"/>
                </a:cubicBezTo>
                <a:cubicBezTo>
                  <a:pt x="0" y="1"/>
                  <a:pt x="1" y="0"/>
                  <a:pt x="1" y="0"/>
                </a:cubicBezTo>
                <a:cubicBezTo>
                  <a:pt x="1" y="0"/>
                  <a:pt x="1" y="0"/>
                  <a:pt x="1" y="0"/>
                </a:cubicBezTo>
                <a:cubicBezTo>
                  <a:pt x="2" y="0"/>
                  <a:pt x="2" y="1"/>
                  <a:pt x="2" y="2"/>
                </a:cubicBezTo>
                <a:cubicBezTo>
                  <a:pt x="2" y="3"/>
                  <a:pt x="2" y="5"/>
                  <a:pt x="2" y="6"/>
                </a:cubicBezTo>
                <a:cubicBezTo>
                  <a:pt x="1" y="6"/>
                  <a:pt x="1" y="6"/>
                  <a:pt x="0" y="6"/>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3" name="Freeform 265"/>
          <p:cNvSpPr/>
          <p:nvPr/>
        </p:nvSpPr>
        <p:spPr bwMode="auto">
          <a:xfrm>
            <a:off x="8316224" y="5906214"/>
            <a:ext cx="20758" cy="143119"/>
          </a:xfrm>
          <a:custGeom>
            <a:avLst/>
            <a:gdLst>
              <a:gd name="T0" fmla="*/ 0 w 1"/>
              <a:gd name="T1" fmla="*/ 7 h 7"/>
              <a:gd name="T2" fmla="*/ 0 w 1"/>
              <a:gd name="T3" fmla="*/ 3 h 7"/>
              <a:gd name="T4" fmla="*/ 1 w 1"/>
              <a:gd name="T5" fmla="*/ 0 h 7"/>
              <a:gd name="T6" fmla="*/ 1 w 1"/>
              <a:gd name="T7" fmla="*/ 0 h 7"/>
              <a:gd name="T8" fmla="*/ 1 w 1"/>
              <a:gd name="T9" fmla="*/ 3 h 7"/>
              <a:gd name="T10" fmla="*/ 1 w 1"/>
              <a:gd name="T11" fmla="*/ 7 h 7"/>
              <a:gd name="T12" fmla="*/ 0 w 1"/>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1" h="7">
                <a:moveTo>
                  <a:pt x="0" y="7"/>
                </a:moveTo>
                <a:cubicBezTo>
                  <a:pt x="0" y="6"/>
                  <a:pt x="0" y="4"/>
                  <a:pt x="0" y="3"/>
                </a:cubicBezTo>
                <a:cubicBezTo>
                  <a:pt x="0" y="1"/>
                  <a:pt x="0" y="0"/>
                  <a:pt x="1" y="0"/>
                </a:cubicBezTo>
                <a:cubicBezTo>
                  <a:pt x="1" y="0"/>
                  <a:pt x="1" y="0"/>
                  <a:pt x="1" y="0"/>
                </a:cubicBezTo>
                <a:cubicBezTo>
                  <a:pt x="1" y="0"/>
                  <a:pt x="1" y="2"/>
                  <a:pt x="1" y="3"/>
                </a:cubicBezTo>
                <a:cubicBezTo>
                  <a:pt x="1" y="4"/>
                  <a:pt x="1" y="6"/>
                  <a:pt x="1" y="7"/>
                </a:cubicBezTo>
                <a:lnTo>
                  <a:pt x="0" y="7"/>
                </a:ln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4" name="Freeform 266"/>
          <p:cNvSpPr/>
          <p:nvPr/>
        </p:nvSpPr>
        <p:spPr bwMode="auto">
          <a:xfrm>
            <a:off x="8799113" y="5743430"/>
            <a:ext cx="100511" cy="143119"/>
          </a:xfrm>
          <a:custGeom>
            <a:avLst/>
            <a:gdLst>
              <a:gd name="T0" fmla="*/ 0 w 5"/>
              <a:gd name="T1" fmla="*/ 6 h 7"/>
              <a:gd name="T2" fmla="*/ 1 w 5"/>
              <a:gd name="T3" fmla="*/ 2 h 7"/>
              <a:gd name="T4" fmla="*/ 3 w 5"/>
              <a:gd name="T5" fmla="*/ 0 h 7"/>
              <a:gd name="T6" fmla="*/ 3 w 5"/>
              <a:gd name="T7" fmla="*/ 0 h 7"/>
              <a:gd name="T8" fmla="*/ 5 w 5"/>
              <a:gd name="T9" fmla="*/ 2 h 7"/>
              <a:gd name="T10" fmla="*/ 5 w 5"/>
              <a:gd name="T11" fmla="*/ 7 h 7"/>
              <a:gd name="T12" fmla="*/ 0 w 5"/>
              <a:gd name="T13" fmla="*/ 6 h 7"/>
            </a:gdLst>
            <a:ahLst/>
            <a:cxnLst>
              <a:cxn ang="0">
                <a:pos x="T0" y="T1"/>
              </a:cxn>
              <a:cxn ang="0">
                <a:pos x="T2" y="T3"/>
              </a:cxn>
              <a:cxn ang="0">
                <a:pos x="T4" y="T5"/>
              </a:cxn>
              <a:cxn ang="0">
                <a:pos x="T6" y="T7"/>
              </a:cxn>
              <a:cxn ang="0">
                <a:pos x="T8" y="T9"/>
              </a:cxn>
              <a:cxn ang="0">
                <a:pos x="T10" y="T11"/>
              </a:cxn>
              <a:cxn ang="0">
                <a:pos x="T12" y="T13"/>
              </a:cxn>
            </a:cxnLst>
            <a:rect l="0" t="0" r="r" b="b"/>
            <a:pathLst>
              <a:path w="5" h="7">
                <a:moveTo>
                  <a:pt x="0" y="6"/>
                </a:moveTo>
                <a:cubicBezTo>
                  <a:pt x="0" y="5"/>
                  <a:pt x="1" y="3"/>
                  <a:pt x="1" y="2"/>
                </a:cubicBezTo>
                <a:cubicBezTo>
                  <a:pt x="1" y="0"/>
                  <a:pt x="2" y="0"/>
                  <a:pt x="3" y="0"/>
                </a:cubicBezTo>
                <a:cubicBezTo>
                  <a:pt x="3" y="0"/>
                  <a:pt x="3" y="0"/>
                  <a:pt x="3" y="0"/>
                </a:cubicBezTo>
                <a:cubicBezTo>
                  <a:pt x="4" y="0"/>
                  <a:pt x="5" y="1"/>
                  <a:pt x="5" y="2"/>
                </a:cubicBezTo>
                <a:cubicBezTo>
                  <a:pt x="5" y="4"/>
                  <a:pt x="5" y="5"/>
                  <a:pt x="5" y="7"/>
                </a:cubicBezTo>
                <a:cubicBezTo>
                  <a:pt x="4" y="7"/>
                  <a:pt x="2" y="6"/>
                  <a:pt x="0" y="6"/>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5" name="Freeform 267"/>
          <p:cNvSpPr/>
          <p:nvPr/>
        </p:nvSpPr>
        <p:spPr bwMode="auto">
          <a:xfrm>
            <a:off x="8677844" y="5723765"/>
            <a:ext cx="100511" cy="142026"/>
          </a:xfrm>
          <a:custGeom>
            <a:avLst/>
            <a:gdLst>
              <a:gd name="T0" fmla="*/ 0 w 5"/>
              <a:gd name="T1" fmla="*/ 7 h 7"/>
              <a:gd name="T2" fmla="*/ 0 w 5"/>
              <a:gd name="T3" fmla="*/ 2 h 7"/>
              <a:gd name="T4" fmla="*/ 2 w 5"/>
              <a:gd name="T5" fmla="*/ 0 h 7"/>
              <a:gd name="T6" fmla="*/ 3 w 5"/>
              <a:gd name="T7" fmla="*/ 0 h 7"/>
              <a:gd name="T8" fmla="*/ 5 w 5"/>
              <a:gd name="T9" fmla="*/ 3 h 7"/>
              <a:gd name="T10" fmla="*/ 4 w 5"/>
              <a:gd name="T11" fmla="*/ 7 h 7"/>
              <a:gd name="T12" fmla="*/ 0 w 5"/>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5" h="7">
                <a:moveTo>
                  <a:pt x="0" y="7"/>
                </a:moveTo>
                <a:cubicBezTo>
                  <a:pt x="0" y="5"/>
                  <a:pt x="0" y="4"/>
                  <a:pt x="0" y="2"/>
                </a:cubicBezTo>
                <a:cubicBezTo>
                  <a:pt x="0" y="1"/>
                  <a:pt x="1" y="0"/>
                  <a:pt x="2" y="0"/>
                </a:cubicBezTo>
                <a:cubicBezTo>
                  <a:pt x="3" y="0"/>
                  <a:pt x="3" y="0"/>
                  <a:pt x="3" y="0"/>
                </a:cubicBezTo>
                <a:cubicBezTo>
                  <a:pt x="4" y="0"/>
                  <a:pt x="5" y="1"/>
                  <a:pt x="5" y="3"/>
                </a:cubicBezTo>
                <a:cubicBezTo>
                  <a:pt x="5" y="4"/>
                  <a:pt x="4" y="6"/>
                  <a:pt x="4" y="7"/>
                </a:cubicBezTo>
                <a:cubicBezTo>
                  <a:pt x="3" y="7"/>
                  <a:pt x="1" y="7"/>
                  <a:pt x="0" y="7"/>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6" name="Freeform 268"/>
          <p:cNvSpPr/>
          <p:nvPr/>
        </p:nvSpPr>
        <p:spPr bwMode="auto">
          <a:xfrm>
            <a:off x="8557668" y="5723765"/>
            <a:ext cx="80846" cy="142026"/>
          </a:xfrm>
          <a:custGeom>
            <a:avLst/>
            <a:gdLst>
              <a:gd name="T0" fmla="*/ 0 w 4"/>
              <a:gd name="T1" fmla="*/ 7 h 7"/>
              <a:gd name="T2" fmla="*/ 0 w 4"/>
              <a:gd name="T3" fmla="*/ 2 h 7"/>
              <a:gd name="T4" fmla="*/ 2 w 4"/>
              <a:gd name="T5" fmla="*/ 0 h 7"/>
              <a:gd name="T6" fmla="*/ 2 w 4"/>
              <a:gd name="T7" fmla="*/ 0 h 7"/>
              <a:gd name="T8" fmla="*/ 4 w 4"/>
              <a:gd name="T9" fmla="*/ 2 h 7"/>
              <a:gd name="T10" fmla="*/ 4 w 4"/>
              <a:gd name="T11" fmla="*/ 7 h 7"/>
              <a:gd name="T12" fmla="*/ 0 w 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 h="7">
                <a:moveTo>
                  <a:pt x="0" y="7"/>
                </a:moveTo>
                <a:cubicBezTo>
                  <a:pt x="0" y="5"/>
                  <a:pt x="0" y="4"/>
                  <a:pt x="0" y="2"/>
                </a:cubicBezTo>
                <a:cubicBezTo>
                  <a:pt x="0" y="1"/>
                  <a:pt x="1" y="0"/>
                  <a:pt x="2" y="0"/>
                </a:cubicBezTo>
                <a:cubicBezTo>
                  <a:pt x="2" y="0"/>
                  <a:pt x="2" y="0"/>
                  <a:pt x="2" y="0"/>
                </a:cubicBezTo>
                <a:cubicBezTo>
                  <a:pt x="4" y="0"/>
                  <a:pt x="4" y="1"/>
                  <a:pt x="4" y="2"/>
                </a:cubicBezTo>
                <a:cubicBezTo>
                  <a:pt x="4" y="4"/>
                  <a:pt x="4" y="5"/>
                  <a:pt x="4" y="7"/>
                </a:cubicBezTo>
                <a:cubicBezTo>
                  <a:pt x="3" y="7"/>
                  <a:pt x="1" y="7"/>
                  <a:pt x="0" y="7"/>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7" name="Freeform 269"/>
          <p:cNvSpPr/>
          <p:nvPr/>
        </p:nvSpPr>
        <p:spPr bwMode="auto">
          <a:xfrm>
            <a:off x="8457157" y="5723765"/>
            <a:ext cx="80846" cy="142026"/>
          </a:xfrm>
          <a:custGeom>
            <a:avLst/>
            <a:gdLst>
              <a:gd name="T0" fmla="*/ 0 w 4"/>
              <a:gd name="T1" fmla="*/ 7 h 7"/>
              <a:gd name="T2" fmla="*/ 0 w 4"/>
              <a:gd name="T3" fmla="*/ 2 h 7"/>
              <a:gd name="T4" fmla="*/ 2 w 4"/>
              <a:gd name="T5" fmla="*/ 0 h 7"/>
              <a:gd name="T6" fmla="*/ 2 w 4"/>
              <a:gd name="T7" fmla="*/ 0 h 7"/>
              <a:gd name="T8" fmla="*/ 4 w 4"/>
              <a:gd name="T9" fmla="*/ 2 h 7"/>
              <a:gd name="T10" fmla="*/ 3 w 4"/>
              <a:gd name="T11" fmla="*/ 7 h 7"/>
              <a:gd name="T12" fmla="*/ 0 w 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 h="7">
                <a:moveTo>
                  <a:pt x="0" y="7"/>
                </a:moveTo>
                <a:cubicBezTo>
                  <a:pt x="0" y="5"/>
                  <a:pt x="0" y="4"/>
                  <a:pt x="0" y="2"/>
                </a:cubicBezTo>
                <a:cubicBezTo>
                  <a:pt x="0" y="1"/>
                  <a:pt x="1" y="0"/>
                  <a:pt x="2" y="0"/>
                </a:cubicBezTo>
                <a:cubicBezTo>
                  <a:pt x="2" y="0"/>
                  <a:pt x="2" y="0"/>
                  <a:pt x="2" y="0"/>
                </a:cubicBezTo>
                <a:cubicBezTo>
                  <a:pt x="3" y="0"/>
                  <a:pt x="4" y="1"/>
                  <a:pt x="4" y="2"/>
                </a:cubicBezTo>
                <a:cubicBezTo>
                  <a:pt x="4" y="4"/>
                  <a:pt x="4" y="5"/>
                  <a:pt x="3" y="7"/>
                </a:cubicBezTo>
                <a:cubicBezTo>
                  <a:pt x="2" y="7"/>
                  <a:pt x="1" y="7"/>
                  <a:pt x="0" y="7"/>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8" name="Freeform 270"/>
          <p:cNvSpPr/>
          <p:nvPr/>
        </p:nvSpPr>
        <p:spPr bwMode="auto">
          <a:xfrm>
            <a:off x="8397069" y="5723765"/>
            <a:ext cx="40423" cy="142026"/>
          </a:xfrm>
          <a:custGeom>
            <a:avLst/>
            <a:gdLst>
              <a:gd name="T0" fmla="*/ 0 w 2"/>
              <a:gd name="T1" fmla="*/ 7 h 7"/>
              <a:gd name="T2" fmla="*/ 0 w 2"/>
              <a:gd name="T3" fmla="*/ 2 h 7"/>
              <a:gd name="T4" fmla="*/ 1 w 2"/>
              <a:gd name="T5" fmla="*/ 0 h 7"/>
              <a:gd name="T6" fmla="*/ 1 w 2"/>
              <a:gd name="T7" fmla="*/ 0 h 7"/>
              <a:gd name="T8" fmla="*/ 2 w 2"/>
              <a:gd name="T9" fmla="*/ 2 h 7"/>
              <a:gd name="T10" fmla="*/ 2 w 2"/>
              <a:gd name="T11" fmla="*/ 7 h 7"/>
              <a:gd name="T12" fmla="*/ 0 w 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2" h="7">
                <a:moveTo>
                  <a:pt x="0" y="7"/>
                </a:moveTo>
                <a:cubicBezTo>
                  <a:pt x="0" y="5"/>
                  <a:pt x="0" y="3"/>
                  <a:pt x="0" y="2"/>
                </a:cubicBezTo>
                <a:cubicBezTo>
                  <a:pt x="0" y="1"/>
                  <a:pt x="0" y="0"/>
                  <a:pt x="1" y="0"/>
                </a:cubicBezTo>
                <a:cubicBezTo>
                  <a:pt x="1" y="0"/>
                  <a:pt x="1" y="0"/>
                  <a:pt x="1" y="0"/>
                </a:cubicBezTo>
                <a:cubicBezTo>
                  <a:pt x="2" y="0"/>
                  <a:pt x="2" y="1"/>
                  <a:pt x="2" y="2"/>
                </a:cubicBezTo>
                <a:cubicBezTo>
                  <a:pt x="2" y="3"/>
                  <a:pt x="2" y="5"/>
                  <a:pt x="2" y="7"/>
                </a:cubicBezTo>
                <a:cubicBezTo>
                  <a:pt x="1" y="7"/>
                  <a:pt x="1" y="7"/>
                  <a:pt x="0" y="7"/>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9" name="Freeform 271"/>
          <p:cNvSpPr/>
          <p:nvPr/>
        </p:nvSpPr>
        <p:spPr bwMode="auto">
          <a:xfrm>
            <a:off x="8356646" y="5723765"/>
            <a:ext cx="20758" cy="121269"/>
          </a:xfrm>
          <a:custGeom>
            <a:avLst/>
            <a:gdLst>
              <a:gd name="T0" fmla="*/ 0 w 1"/>
              <a:gd name="T1" fmla="*/ 6 h 6"/>
              <a:gd name="T2" fmla="*/ 0 w 1"/>
              <a:gd name="T3" fmla="*/ 2 h 6"/>
              <a:gd name="T4" fmla="*/ 0 w 1"/>
              <a:gd name="T5" fmla="*/ 0 h 6"/>
              <a:gd name="T6" fmla="*/ 0 w 1"/>
              <a:gd name="T7" fmla="*/ 0 h 6"/>
              <a:gd name="T8" fmla="*/ 1 w 1"/>
              <a:gd name="T9" fmla="*/ 2 h 6"/>
              <a:gd name="T10" fmla="*/ 1 w 1"/>
              <a:gd name="T11" fmla="*/ 6 h 6"/>
              <a:gd name="T12" fmla="*/ 0 w 1"/>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 h="6">
                <a:moveTo>
                  <a:pt x="0" y="6"/>
                </a:moveTo>
                <a:cubicBezTo>
                  <a:pt x="0" y="5"/>
                  <a:pt x="0" y="3"/>
                  <a:pt x="0" y="2"/>
                </a:cubicBezTo>
                <a:cubicBezTo>
                  <a:pt x="0" y="1"/>
                  <a:pt x="0" y="0"/>
                  <a:pt x="0" y="0"/>
                </a:cubicBezTo>
                <a:cubicBezTo>
                  <a:pt x="0" y="0"/>
                  <a:pt x="0" y="0"/>
                  <a:pt x="0" y="0"/>
                </a:cubicBezTo>
                <a:cubicBezTo>
                  <a:pt x="1" y="0"/>
                  <a:pt x="1" y="1"/>
                  <a:pt x="1" y="2"/>
                </a:cubicBezTo>
                <a:cubicBezTo>
                  <a:pt x="1" y="3"/>
                  <a:pt x="1" y="5"/>
                  <a:pt x="1" y="6"/>
                </a:cubicBezTo>
                <a:cubicBezTo>
                  <a:pt x="0" y="6"/>
                  <a:pt x="0" y="6"/>
                  <a:pt x="0" y="6"/>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0" name="Freeform 272"/>
          <p:cNvSpPr/>
          <p:nvPr/>
        </p:nvSpPr>
        <p:spPr bwMode="auto">
          <a:xfrm>
            <a:off x="8316224" y="5723765"/>
            <a:ext cx="20758" cy="121269"/>
          </a:xfrm>
          <a:custGeom>
            <a:avLst/>
            <a:gdLst>
              <a:gd name="T0" fmla="*/ 0 w 1"/>
              <a:gd name="T1" fmla="*/ 6 h 6"/>
              <a:gd name="T2" fmla="*/ 0 w 1"/>
              <a:gd name="T3" fmla="*/ 2 h 6"/>
              <a:gd name="T4" fmla="*/ 1 w 1"/>
              <a:gd name="T5" fmla="*/ 0 h 6"/>
              <a:gd name="T6" fmla="*/ 1 w 1"/>
              <a:gd name="T7" fmla="*/ 0 h 6"/>
              <a:gd name="T8" fmla="*/ 1 w 1"/>
              <a:gd name="T9" fmla="*/ 2 h 6"/>
              <a:gd name="T10" fmla="*/ 1 w 1"/>
              <a:gd name="T11" fmla="*/ 6 h 6"/>
              <a:gd name="T12" fmla="*/ 0 w 1"/>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 h="6">
                <a:moveTo>
                  <a:pt x="0" y="6"/>
                </a:moveTo>
                <a:cubicBezTo>
                  <a:pt x="0" y="5"/>
                  <a:pt x="0" y="3"/>
                  <a:pt x="0" y="2"/>
                </a:cubicBezTo>
                <a:cubicBezTo>
                  <a:pt x="0" y="1"/>
                  <a:pt x="1" y="0"/>
                  <a:pt x="1" y="0"/>
                </a:cubicBezTo>
                <a:cubicBezTo>
                  <a:pt x="1" y="0"/>
                  <a:pt x="1" y="0"/>
                  <a:pt x="1" y="0"/>
                </a:cubicBezTo>
                <a:cubicBezTo>
                  <a:pt x="1" y="0"/>
                  <a:pt x="1" y="1"/>
                  <a:pt x="1" y="2"/>
                </a:cubicBezTo>
                <a:cubicBezTo>
                  <a:pt x="1" y="3"/>
                  <a:pt x="1" y="5"/>
                  <a:pt x="1" y="6"/>
                </a:cubicBezTo>
                <a:lnTo>
                  <a:pt x="0" y="6"/>
                </a:ln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1" name="Freeform 273"/>
          <p:cNvSpPr/>
          <p:nvPr/>
        </p:nvSpPr>
        <p:spPr bwMode="auto">
          <a:xfrm>
            <a:off x="9240486" y="5886549"/>
            <a:ext cx="40423" cy="40423"/>
          </a:xfrm>
          <a:custGeom>
            <a:avLst/>
            <a:gdLst>
              <a:gd name="T0" fmla="*/ 2 w 2"/>
              <a:gd name="T1" fmla="*/ 2 h 2"/>
              <a:gd name="T2" fmla="*/ 0 w 2"/>
              <a:gd name="T3" fmla="*/ 2 h 2"/>
              <a:gd name="T4" fmla="*/ 0 w 2"/>
              <a:gd name="T5" fmla="*/ 0 h 2"/>
              <a:gd name="T6" fmla="*/ 2 w 2"/>
              <a:gd name="T7" fmla="*/ 0 h 2"/>
              <a:gd name="T8" fmla="*/ 2 w 2"/>
              <a:gd name="T9" fmla="*/ 2 h 2"/>
            </a:gdLst>
            <a:ahLst/>
            <a:cxnLst>
              <a:cxn ang="0">
                <a:pos x="T0" y="T1"/>
              </a:cxn>
              <a:cxn ang="0">
                <a:pos x="T2" y="T3"/>
              </a:cxn>
              <a:cxn ang="0">
                <a:pos x="T4" y="T5"/>
              </a:cxn>
              <a:cxn ang="0">
                <a:pos x="T6" y="T7"/>
              </a:cxn>
              <a:cxn ang="0">
                <a:pos x="T8" y="T9"/>
              </a:cxn>
            </a:cxnLst>
            <a:rect l="0" t="0" r="r" b="b"/>
            <a:pathLst>
              <a:path w="2" h="2">
                <a:moveTo>
                  <a:pt x="2" y="2"/>
                </a:moveTo>
                <a:cubicBezTo>
                  <a:pt x="1" y="2"/>
                  <a:pt x="1" y="2"/>
                  <a:pt x="0" y="2"/>
                </a:cubicBezTo>
                <a:cubicBezTo>
                  <a:pt x="0" y="1"/>
                  <a:pt x="0" y="1"/>
                  <a:pt x="0" y="0"/>
                </a:cubicBezTo>
                <a:cubicBezTo>
                  <a:pt x="1" y="0"/>
                  <a:pt x="1" y="0"/>
                  <a:pt x="2" y="0"/>
                </a:cubicBezTo>
                <a:cubicBezTo>
                  <a:pt x="2" y="1"/>
                  <a:pt x="2" y="1"/>
                  <a:pt x="2" y="2"/>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2" name="Freeform 274"/>
          <p:cNvSpPr/>
          <p:nvPr/>
        </p:nvSpPr>
        <p:spPr bwMode="auto">
          <a:xfrm>
            <a:off x="8598091" y="5559889"/>
            <a:ext cx="19665" cy="41515"/>
          </a:xfrm>
          <a:custGeom>
            <a:avLst/>
            <a:gdLst>
              <a:gd name="T0" fmla="*/ 1 w 1"/>
              <a:gd name="T1" fmla="*/ 2 h 2"/>
              <a:gd name="T2" fmla="*/ 0 w 1"/>
              <a:gd name="T3" fmla="*/ 2 h 2"/>
              <a:gd name="T4" fmla="*/ 0 w 1"/>
              <a:gd name="T5" fmla="*/ 0 h 2"/>
              <a:gd name="T6" fmla="*/ 1 w 1"/>
              <a:gd name="T7" fmla="*/ 0 h 2"/>
              <a:gd name="T8" fmla="*/ 1 w 1"/>
              <a:gd name="T9" fmla="*/ 2 h 2"/>
            </a:gdLst>
            <a:ahLst/>
            <a:cxnLst>
              <a:cxn ang="0">
                <a:pos x="T0" y="T1"/>
              </a:cxn>
              <a:cxn ang="0">
                <a:pos x="T2" y="T3"/>
              </a:cxn>
              <a:cxn ang="0">
                <a:pos x="T4" y="T5"/>
              </a:cxn>
              <a:cxn ang="0">
                <a:pos x="T6" y="T7"/>
              </a:cxn>
              <a:cxn ang="0">
                <a:pos x="T8" y="T9"/>
              </a:cxn>
            </a:cxnLst>
            <a:rect l="0" t="0" r="r" b="b"/>
            <a:pathLst>
              <a:path w="1" h="2">
                <a:moveTo>
                  <a:pt x="1" y="2"/>
                </a:moveTo>
                <a:cubicBezTo>
                  <a:pt x="1" y="2"/>
                  <a:pt x="0" y="2"/>
                  <a:pt x="0" y="2"/>
                </a:cubicBezTo>
                <a:cubicBezTo>
                  <a:pt x="0" y="2"/>
                  <a:pt x="0" y="1"/>
                  <a:pt x="0" y="0"/>
                </a:cubicBezTo>
                <a:cubicBezTo>
                  <a:pt x="0" y="0"/>
                  <a:pt x="1" y="0"/>
                  <a:pt x="1" y="0"/>
                </a:cubicBezTo>
                <a:cubicBezTo>
                  <a:pt x="1" y="1"/>
                  <a:pt x="1" y="2"/>
                  <a:pt x="1" y="2"/>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3" name="Freeform 275"/>
          <p:cNvSpPr/>
          <p:nvPr/>
        </p:nvSpPr>
        <p:spPr bwMode="auto">
          <a:xfrm>
            <a:off x="8416734" y="5559889"/>
            <a:ext cx="20758" cy="41515"/>
          </a:xfrm>
          <a:custGeom>
            <a:avLst/>
            <a:gdLst>
              <a:gd name="T0" fmla="*/ 1 w 1"/>
              <a:gd name="T1" fmla="*/ 2 h 2"/>
              <a:gd name="T2" fmla="*/ 0 w 1"/>
              <a:gd name="T3" fmla="*/ 2 h 2"/>
              <a:gd name="T4" fmla="*/ 0 w 1"/>
              <a:gd name="T5" fmla="*/ 0 h 2"/>
              <a:gd name="T6" fmla="*/ 1 w 1"/>
              <a:gd name="T7" fmla="*/ 0 h 2"/>
              <a:gd name="T8" fmla="*/ 1 w 1"/>
              <a:gd name="T9" fmla="*/ 2 h 2"/>
            </a:gdLst>
            <a:ahLst/>
            <a:cxnLst>
              <a:cxn ang="0">
                <a:pos x="T0" y="T1"/>
              </a:cxn>
              <a:cxn ang="0">
                <a:pos x="T2" y="T3"/>
              </a:cxn>
              <a:cxn ang="0">
                <a:pos x="T4" y="T5"/>
              </a:cxn>
              <a:cxn ang="0">
                <a:pos x="T6" y="T7"/>
              </a:cxn>
              <a:cxn ang="0">
                <a:pos x="T8" y="T9"/>
              </a:cxn>
            </a:cxnLst>
            <a:rect l="0" t="0" r="r" b="b"/>
            <a:pathLst>
              <a:path w="1" h="2">
                <a:moveTo>
                  <a:pt x="1" y="2"/>
                </a:moveTo>
                <a:cubicBezTo>
                  <a:pt x="0" y="2"/>
                  <a:pt x="0" y="2"/>
                  <a:pt x="0" y="2"/>
                </a:cubicBezTo>
                <a:cubicBezTo>
                  <a:pt x="0" y="1"/>
                  <a:pt x="0" y="1"/>
                  <a:pt x="0" y="0"/>
                </a:cubicBezTo>
                <a:cubicBezTo>
                  <a:pt x="1" y="0"/>
                  <a:pt x="1" y="0"/>
                  <a:pt x="1" y="0"/>
                </a:cubicBezTo>
                <a:cubicBezTo>
                  <a:pt x="1" y="1"/>
                  <a:pt x="1" y="1"/>
                  <a:pt x="1" y="2"/>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4" name="Freeform 276"/>
          <p:cNvSpPr/>
          <p:nvPr/>
        </p:nvSpPr>
        <p:spPr bwMode="auto">
          <a:xfrm>
            <a:off x="9481930" y="5906214"/>
            <a:ext cx="19665" cy="41515"/>
          </a:xfrm>
          <a:custGeom>
            <a:avLst/>
            <a:gdLst>
              <a:gd name="T0" fmla="*/ 1 w 1"/>
              <a:gd name="T1" fmla="*/ 2 h 2"/>
              <a:gd name="T2" fmla="*/ 0 w 1"/>
              <a:gd name="T3" fmla="*/ 2 h 2"/>
              <a:gd name="T4" fmla="*/ 0 w 1"/>
              <a:gd name="T5" fmla="*/ 0 h 2"/>
              <a:gd name="T6" fmla="*/ 1 w 1"/>
              <a:gd name="T7" fmla="*/ 0 h 2"/>
              <a:gd name="T8" fmla="*/ 1 w 1"/>
              <a:gd name="T9" fmla="*/ 2 h 2"/>
            </a:gdLst>
            <a:ahLst/>
            <a:cxnLst>
              <a:cxn ang="0">
                <a:pos x="T0" y="T1"/>
              </a:cxn>
              <a:cxn ang="0">
                <a:pos x="T2" y="T3"/>
              </a:cxn>
              <a:cxn ang="0">
                <a:pos x="T4" y="T5"/>
              </a:cxn>
              <a:cxn ang="0">
                <a:pos x="T6" y="T7"/>
              </a:cxn>
              <a:cxn ang="0">
                <a:pos x="T8" y="T9"/>
              </a:cxn>
            </a:cxnLst>
            <a:rect l="0" t="0" r="r" b="b"/>
            <a:pathLst>
              <a:path w="1" h="2">
                <a:moveTo>
                  <a:pt x="1" y="2"/>
                </a:moveTo>
                <a:cubicBezTo>
                  <a:pt x="0" y="2"/>
                  <a:pt x="0" y="2"/>
                  <a:pt x="0" y="2"/>
                </a:cubicBezTo>
                <a:cubicBezTo>
                  <a:pt x="0" y="1"/>
                  <a:pt x="0" y="1"/>
                  <a:pt x="0" y="0"/>
                </a:cubicBezTo>
                <a:cubicBezTo>
                  <a:pt x="1" y="0"/>
                  <a:pt x="1" y="0"/>
                  <a:pt x="1" y="0"/>
                </a:cubicBezTo>
                <a:cubicBezTo>
                  <a:pt x="1" y="1"/>
                  <a:pt x="1" y="1"/>
                  <a:pt x="1" y="2"/>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5" name="Freeform 277"/>
          <p:cNvSpPr/>
          <p:nvPr/>
        </p:nvSpPr>
        <p:spPr bwMode="auto">
          <a:xfrm>
            <a:off x="9602106" y="5926972"/>
            <a:ext cx="19665" cy="40423"/>
          </a:xfrm>
          <a:custGeom>
            <a:avLst/>
            <a:gdLst>
              <a:gd name="T0" fmla="*/ 1 w 1"/>
              <a:gd name="T1" fmla="*/ 2 h 2"/>
              <a:gd name="T2" fmla="*/ 0 w 1"/>
              <a:gd name="T3" fmla="*/ 2 h 2"/>
              <a:gd name="T4" fmla="*/ 1 w 1"/>
              <a:gd name="T5" fmla="*/ 0 h 2"/>
              <a:gd name="T6" fmla="*/ 1 w 1"/>
              <a:gd name="T7" fmla="*/ 0 h 2"/>
              <a:gd name="T8" fmla="*/ 1 w 1"/>
              <a:gd name="T9" fmla="*/ 2 h 2"/>
            </a:gdLst>
            <a:ahLst/>
            <a:cxnLst>
              <a:cxn ang="0">
                <a:pos x="T0" y="T1"/>
              </a:cxn>
              <a:cxn ang="0">
                <a:pos x="T2" y="T3"/>
              </a:cxn>
              <a:cxn ang="0">
                <a:pos x="T4" y="T5"/>
              </a:cxn>
              <a:cxn ang="0">
                <a:pos x="T6" y="T7"/>
              </a:cxn>
              <a:cxn ang="0">
                <a:pos x="T8" y="T9"/>
              </a:cxn>
            </a:cxnLst>
            <a:rect l="0" t="0" r="r" b="b"/>
            <a:pathLst>
              <a:path w="1" h="2">
                <a:moveTo>
                  <a:pt x="1" y="2"/>
                </a:moveTo>
                <a:cubicBezTo>
                  <a:pt x="0" y="2"/>
                  <a:pt x="0" y="2"/>
                  <a:pt x="0" y="2"/>
                </a:cubicBezTo>
                <a:cubicBezTo>
                  <a:pt x="0" y="1"/>
                  <a:pt x="1" y="0"/>
                  <a:pt x="1" y="0"/>
                </a:cubicBezTo>
                <a:cubicBezTo>
                  <a:pt x="1" y="0"/>
                  <a:pt x="1" y="0"/>
                  <a:pt x="1" y="0"/>
                </a:cubicBezTo>
                <a:cubicBezTo>
                  <a:pt x="1" y="0"/>
                  <a:pt x="1" y="1"/>
                  <a:pt x="1" y="2"/>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6" name="Freeform 278"/>
          <p:cNvSpPr/>
          <p:nvPr/>
        </p:nvSpPr>
        <p:spPr bwMode="auto">
          <a:xfrm>
            <a:off x="9642530" y="5926972"/>
            <a:ext cx="19665" cy="40423"/>
          </a:xfrm>
          <a:custGeom>
            <a:avLst/>
            <a:gdLst>
              <a:gd name="T0" fmla="*/ 0 w 1"/>
              <a:gd name="T1" fmla="*/ 2 h 2"/>
              <a:gd name="T2" fmla="*/ 0 w 1"/>
              <a:gd name="T3" fmla="*/ 2 h 2"/>
              <a:gd name="T4" fmla="*/ 0 w 1"/>
              <a:gd name="T5" fmla="*/ 0 h 2"/>
              <a:gd name="T6" fmla="*/ 1 w 1"/>
              <a:gd name="T7" fmla="*/ 0 h 2"/>
              <a:gd name="T8" fmla="*/ 0 w 1"/>
              <a:gd name="T9" fmla="*/ 2 h 2"/>
            </a:gdLst>
            <a:ahLst/>
            <a:cxnLst>
              <a:cxn ang="0">
                <a:pos x="T0" y="T1"/>
              </a:cxn>
              <a:cxn ang="0">
                <a:pos x="T2" y="T3"/>
              </a:cxn>
              <a:cxn ang="0">
                <a:pos x="T4" y="T5"/>
              </a:cxn>
              <a:cxn ang="0">
                <a:pos x="T6" y="T7"/>
              </a:cxn>
              <a:cxn ang="0">
                <a:pos x="T8" y="T9"/>
              </a:cxn>
            </a:cxnLst>
            <a:rect l="0" t="0" r="r" b="b"/>
            <a:pathLst>
              <a:path w="1" h="2">
                <a:moveTo>
                  <a:pt x="0" y="2"/>
                </a:moveTo>
                <a:cubicBezTo>
                  <a:pt x="0" y="2"/>
                  <a:pt x="0" y="2"/>
                  <a:pt x="0" y="2"/>
                </a:cubicBezTo>
                <a:cubicBezTo>
                  <a:pt x="0" y="1"/>
                  <a:pt x="0" y="1"/>
                  <a:pt x="0" y="0"/>
                </a:cubicBezTo>
                <a:cubicBezTo>
                  <a:pt x="1" y="0"/>
                  <a:pt x="1" y="0"/>
                  <a:pt x="1" y="0"/>
                </a:cubicBezTo>
                <a:cubicBezTo>
                  <a:pt x="1" y="1"/>
                  <a:pt x="0" y="1"/>
                  <a:pt x="0" y="2"/>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7" name="Freeform 279"/>
          <p:cNvSpPr>
            <a:spLocks noEditPoints="1"/>
          </p:cNvSpPr>
          <p:nvPr/>
        </p:nvSpPr>
        <p:spPr bwMode="auto">
          <a:xfrm>
            <a:off x="9963727" y="5580647"/>
            <a:ext cx="1164615" cy="1018219"/>
          </a:xfrm>
          <a:custGeom>
            <a:avLst/>
            <a:gdLst>
              <a:gd name="T0" fmla="*/ 45 w 58"/>
              <a:gd name="T1" fmla="*/ 44 h 50"/>
              <a:gd name="T2" fmla="*/ 46 w 58"/>
              <a:gd name="T3" fmla="*/ 36 h 50"/>
              <a:gd name="T4" fmla="*/ 46 w 58"/>
              <a:gd name="T5" fmla="*/ 35 h 50"/>
              <a:gd name="T6" fmla="*/ 46 w 58"/>
              <a:gd name="T7" fmla="*/ 32 h 50"/>
              <a:gd name="T8" fmla="*/ 44 w 58"/>
              <a:gd name="T9" fmla="*/ 35 h 50"/>
              <a:gd name="T10" fmla="*/ 41 w 58"/>
              <a:gd name="T11" fmla="*/ 35 h 50"/>
              <a:gd name="T12" fmla="*/ 49 w 58"/>
              <a:gd name="T13" fmla="*/ 20 h 50"/>
              <a:gd name="T14" fmla="*/ 44 w 58"/>
              <a:gd name="T15" fmla="*/ 16 h 50"/>
              <a:gd name="T16" fmla="*/ 52 w 58"/>
              <a:gd name="T17" fmla="*/ 13 h 50"/>
              <a:gd name="T18" fmla="*/ 58 w 58"/>
              <a:gd name="T19" fmla="*/ 9 h 50"/>
              <a:gd name="T20" fmla="*/ 4 w 58"/>
              <a:gd name="T21" fmla="*/ 0 h 50"/>
              <a:gd name="T22" fmla="*/ 5 w 58"/>
              <a:gd name="T23" fmla="*/ 5 h 50"/>
              <a:gd name="T24" fmla="*/ 16 w 58"/>
              <a:gd name="T25" fmla="*/ 10 h 50"/>
              <a:gd name="T26" fmla="*/ 16 w 58"/>
              <a:gd name="T27" fmla="*/ 15 h 50"/>
              <a:gd name="T28" fmla="*/ 15 w 58"/>
              <a:gd name="T29" fmla="*/ 18 h 50"/>
              <a:gd name="T30" fmla="*/ 10 w 58"/>
              <a:gd name="T31" fmla="*/ 30 h 50"/>
              <a:gd name="T32" fmla="*/ 12 w 58"/>
              <a:gd name="T33" fmla="*/ 28 h 50"/>
              <a:gd name="T34" fmla="*/ 8 w 58"/>
              <a:gd name="T35" fmla="*/ 28 h 50"/>
              <a:gd name="T36" fmla="*/ 8 w 58"/>
              <a:gd name="T37" fmla="*/ 30 h 50"/>
              <a:gd name="T38" fmla="*/ 8 w 58"/>
              <a:gd name="T39" fmla="*/ 32 h 50"/>
              <a:gd name="T40" fmla="*/ 16 w 58"/>
              <a:gd name="T41" fmla="*/ 39 h 50"/>
              <a:gd name="T42" fmla="*/ 19 w 58"/>
              <a:gd name="T43" fmla="*/ 39 h 50"/>
              <a:gd name="T44" fmla="*/ 33 w 58"/>
              <a:gd name="T45" fmla="*/ 35 h 50"/>
              <a:gd name="T46" fmla="*/ 33 w 58"/>
              <a:gd name="T47" fmla="*/ 40 h 50"/>
              <a:gd name="T48" fmla="*/ 40 w 58"/>
              <a:gd name="T49" fmla="*/ 42 h 50"/>
              <a:gd name="T50" fmla="*/ 19 w 58"/>
              <a:gd name="T51" fmla="*/ 13 h 50"/>
              <a:gd name="T52" fmla="*/ 30 w 58"/>
              <a:gd name="T53" fmla="*/ 13 h 50"/>
              <a:gd name="T54" fmla="*/ 40 w 58"/>
              <a:gd name="T55" fmla="*/ 16 h 50"/>
              <a:gd name="T56" fmla="*/ 19 w 58"/>
              <a:gd name="T57" fmla="*/ 16 h 50"/>
              <a:gd name="T58" fmla="*/ 39 w 58"/>
              <a:gd name="T59" fmla="*/ 21 h 50"/>
              <a:gd name="T60" fmla="*/ 34 w 58"/>
              <a:gd name="T61" fmla="*/ 33 h 50"/>
              <a:gd name="T62" fmla="*/ 35 w 58"/>
              <a:gd name="T63" fmla="*/ 31 h 50"/>
              <a:gd name="T64" fmla="*/ 32 w 58"/>
              <a:gd name="T65" fmla="*/ 31 h 50"/>
              <a:gd name="T66" fmla="*/ 32 w 58"/>
              <a:gd name="T67" fmla="*/ 34 h 50"/>
              <a:gd name="T68" fmla="*/ 31 w 58"/>
              <a:gd name="T69" fmla="*/ 35 h 50"/>
              <a:gd name="T70" fmla="*/ 22 w 58"/>
              <a:gd name="T71" fmla="*/ 38 h 50"/>
              <a:gd name="T72" fmla="*/ 23 w 58"/>
              <a:gd name="T73" fmla="*/ 32 h 50"/>
              <a:gd name="T74" fmla="*/ 23 w 58"/>
              <a:gd name="T75" fmla="*/ 31 h 50"/>
              <a:gd name="T76" fmla="*/ 22 w 58"/>
              <a:gd name="T77" fmla="*/ 28 h 50"/>
              <a:gd name="T78" fmla="*/ 20 w 58"/>
              <a:gd name="T79" fmla="*/ 31 h 50"/>
              <a:gd name="T80" fmla="*/ 17 w 58"/>
              <a:gd name="T81" fmla="*/ 31 h 50"/>
              <a:gd name="T82" fmla="*/ 13 w 58"/>
              <a:gd name="T83" fmla="*/ 33 h 50"/>
              <a:gd name="T84" fmla="*/ 10 w 58"/>
              <a:gd name="T85" fmla="*/ 3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8" h="50">
                <a:moveTo>
                  <a:pt x="0" y="41"/>
                </a:moveTo>
                <a:cubicBezTo>
                  <a:pt x="5" y="41"/>
                  <a:pt x="52" y="49"/>
                  <a:pt x="58" y="50"/>
                </a:cubicBezTo>
                <a:cubicBezTo>
                  <a:pt x="54" y="49"/>
                  <a:pt x="50" y="47"/>
                  <a:pt x="45" y="44"/>
                </a:cubicBezTo>
                <a:cubicBezTo>
                  <a:pt x="45" y="42"/>
                  <a:pt x="45" y="40"/>
                  <a:pt x="46" y="37"/>
                </a:cubicBezTo>
                <a:cubicBezTo>
                  <a:pt x="46" y="38"/>
                  <a:pt x="46" y="38"/>
                  <a:pt x="46" y="38"/>
                </a:cubicBezTo>
                <a:cubicBezTo>
                  <a:pt x="46" y="37"/>
                  <a:pt x="46" y="36"/>
                  <a:pt x="46" y="36"/>
                </a:cubicBezTo>
                <a:cubicBezTo>
                  <a:pt x="46" y="36"/>
                  <a:pt x="46" y="36"/>
                  <a:pt x="46" y="36"/>
                </a:cubicBezTo>
                <a:cubicBezTo>
                  <a:pt x="46" y="35"/>
                  <a:pt x="46" y="35"/>
                  <a:pt x="46" y="35"/>
                </a:cubicBezTo>
                <a:cubicBezTo>
                  <a:pt x="46" y="35"/>
                  <a:pt x="46" y="35"/>
                  <a:pt x="46" y="35"/>
                </a:cubicBezTo>
                <a:cubicBezTo>
                  <a:pt x="47" y="35"/>
                  <a:pt x="47" y="34"/>
                  <a:pt x="47" y="33"/>
                </a:cubicBezTo>
                <a:cubicBezTo>
                  <a:pt x="48" y="33"/>
                  <a:pt x="48" y="33"/>
                  <a:pt x="48" y="33"/>
                </a:cubicBezTo>
                <a:cubicBezTo>
                  <a:pt x="47" y="33"/>
                  <a:pt x="46" y="33"/>
                  <a:pt x="46" y="32"/>
                </a:cubicBezTo>
                <a:cubicBezTo>
                  <a:pt x="45" y="32"/>
                  <a:pt x="44" y="32"/>
                  <a:pt x="43" y="33"/>
                </a:cubicBezTo>
                <a:cubicBezTo>
                  <a:pt x="44" y="33"/>
                  <a:pt x="44" y="33"/>
                  <a:pt x="44" y="33"/>
                </a:cubicBezTo>
                <a:cubicBezTo>
                  <a:pt x="44" y="33"/>
                  <a:pt x="44" y="34"/>
                  <a:pt x="44" y="35"/>
                </a:cubicBezTo>
                <a:cubicBezTo>
                  <a:pt x="44" y="35"/>
                  <a:pt x="44" y="35"/>
                  <a:pt x="44" y="35"/>
                </a:cubicBezTo>
                <a:cubicBezTo>
                  <a:pt x="44" y="36"/>
                  <a:pt x="44" y="36"/>
                  <a:pt x="44" y="36"/>
                </a:cubicBezTo>
                <a:cubicBezTo>
                  <a:pt x="43" y="35"/>
                  <a:pt x="42" y="35"/>
                  <a:pt x="41" y="35"/>
                </a:cubicBezTo>
                <a:cubicBezTo>
                  <a:pt x="41" y="31"/>
                  <a:pt x="42" y="26"/>
                  <a:pt x="42" y="22"/>
                </a:cubicBezTo>
                <a:cubicBezTo>
                  <a:pt x="44" y="22"/>
                  <a:pt x="46" y="22"/>
                  <a:pt x="48" y="23"/>
                </a:cubicBezTo>
                <a:cubicBezTo>
                  <a:pt x="48" y="22"/>
                  <a:pt x="49" y="21"/>
                  <a:pt x="49" y="20"/>
                </a:cubicBezTo>
                <a:cubicBezTo>
                  <a:pt x="49" y="20"/>
                  <a:pt x="46" y="20"/>
                  <a:pt x="43" y="19"/>
                </a:cubicBezTo>
                <a:cubicBezTo>
                  <a:pt x="43" y="18"/>
                  <a:pt x="43" y="17"/>
                  <a:pt x="43" y="16"/>
                </a:cubicBezTo>
                <a:cubicBezTo>
                  <a:pt x="44" y="16"/>
                  <a:pt x="44" y="16"/>
                  <a:pt x="44" y="16"/>
                </a:cubicBezTo>
                <a:cubicBezTo>
                  <a:pt x="44" y="16"/>
                  <a:pt x="44" y="15"/>
                  <a:pt x="44" y="14"/>
                </a:cubicBezTo>
                <a:cubicBezTo>
                  <a:pt x="48" y="15"/>
                  <a:pt x="51" y="15"/>
                  <a:pt x="51" y="15"/>
                </a:cubicBezTo>
                <a:cubicBezTo>
                  <a:pt x="51" y="14"/>
                  <a:pt x="51" y="14"/>
                  <a:pt x="52" y="13"/>
                </a:cubicBezTo>
                <a:cubicBezTo>
                  <a:pt x="55" y="13"/>
                  <a:pt x="56" y="13"/>
                  <a:pt x="56" y="13"/>
                </a:cubicBezTo>
                <a:cubicBezTo>
                  <a:pt x="56" y="12"/>
                  <a:pt x="56" y="10"/>
                  <a:pt x="57" y="9"/>
                </a:cubicBezTo>
                <a:cubicBezTo>
                  <a:pt x="58" y="9"/>
                  <a:pt x="58" y="9"/>
                  <a:pt x="58" y="9"/>
                </a:cubicBezTo>
                <a:cubicBezTo>
                  <a:pt x="58" y="8"/>
                  <a:pt x="58" y="8"/>
                  <a:pt x="58" y="8"/>
                </a:cubicBezTo>
                <a:cubicBezTo>
                  <a:pt x="58" y="8"/>
                  <a:pt x="42" y="8"/>
                  <a:pt x="31" y="7"/>
                </a:cubicBezTo>
                <a:cubicBezTo>
                  <a:pt x="20" y="5"/>
                  <a:pt x="4" y="0"/>
                  <a:pt x="4" y="0"/>
                </a:cubicBezTo>
                <a:cubicBezTo>
                  <a:pt x="4" y="1"/>
                  <a:pt x="4" y="1"/>
                  <a:pt x="4" y="1"/>
                </a:cubicBezTo>
                <a:cubicBezTo>
                  <a:pt x="4" y="1"/>
                  <a:pt x="4" y="1"/>
                  <a:pt x="5" y="2"/>
                </a:cubicBezTo>
                <a:cubicBezTo>
                  <a:pt x="5" y="3"/>
                  <a:pt x="5" y="4"/>
                  <a:pt x="5" y="5"/>
                </a:cubicBezTo>
                <a:cubicBezTo>
                  <a:pt x="5" y="5"/>
                  <a:pt x="6" y="6"/>
                  <a:pt x="9" y="7"/>
                </a:cubicBezTo>
                <a:cubicBezTo>
                  <a:pt x="9" y="7"/>
                  <a:pt x="9" y="8"/>
                  <a:pt x="9" y="9"/>
                </a:cubicBezTo>
                <a:cubicBezTo>
                  <a:pt x="9" y="9"/>
                  <a:pt x="12" y="9"/>
                  <a:pt x="16" y="10"/>
                </a:cubicBezTo>
                <a:cubicBezTo>
                  <a:pt x="16" y="11"/>
                  <a:pt x="16" y="12"/>
                  <a:pt x="15" y="12"/>
                </a:cubicBezTo>
                <a:cubicBezTo>
                  <a:pt x="16" y="12"/>
                  <a:pt x="16" y="12"/>
                  <a:pt x="16" y="12"/>
                </a:cubicBezTo>
                <a:cubicBezTo>
                  <a:pt x="16" y="13"/>
                  <a:pt x="16" y="14"/>
                  <a:pt x="16" y="15"/>
                </a:cubicBezTo>
                <a:cubicBezTo>
                  <a:pt x="12" y="15"/>
                  <a:pt x="10" y="14"/>
                  <a:pt x="10" y="14"/>
                </a:cubicBezTo>
                <a:cubicBezTo>
                  <a:pt x="10" y="15"/>
                  <a:pt x="10" y="16"/>
                  <a:pt x="9" y="17"/>
                </a:cubicBezTo>
                <a:cubicBezTo>
                  <a:pt x="11" y="17"/>
                  <a:pt x="13" y="18"/>
                  <a:pt x="15" y="18"/>
                </a:cubicBezTo>
                <a:cubicBezTo>
                  <a:pt x="15" y="22"/>
                  <a:pt x="14" y="27"/>
                  <a:pt x="13" y="31"/>
                </a:cubicBezTo>
                <a:cubicBezTo>
                  <a:pt x="12" y="31"/>
                  <a:pt x="11" y="31"/>
                  <a:pt x="10" y="30"/>
                </a:cubicBezTo>
                <a:cubicBezTo>
                  <a:pt x="10" y="30"/>
                  <a:pt x="10" y="30"/>
                  <a:pt x="10" y="30"/>
                </a:cubicBezTo>
                <a:cubicBezTo>
                  <a:pt x="10" y="30"/>
                  <a:pt x="10" y="30"/>
                  <a:pt x="10" y="30"/>
                </a:cubicBezTo>
                <a:cubicBezTo>
                  <a:pt x="10" y="29"/>
                  <a:pt x="11" y="29"/>
                  <a:pt x="11" y="28"/>
                </a:cubicBezTo>
                <a:cubicBezTo>
                  <a:pt x="12" y="28"/>
                  <a:pt x="12" y="28"/>
                  <a:pt x="12" y="28"/>
                </a:cubicBezTo>
                <a:cubicBezTo>
                  <a:pt x="11" y="28"/>
                  <a:pt x="10" y="27"/>
                  <a:pt x="9" y="27"/>
                </a:cubicBezTo>
                <a:cubicBezTo>
                  <a:pt x="8" y="27"/>
                  <a:pt x="8" y="27"/>
                  <a:pt x="7" y="27"/>
                </a:cubicBezTo>
                <a:cubicBezTo>
                  <a:pt x="8" y="28"/>
                  <a:pt x="8" y="28"/>
                  <a:pt x="8" y="28"/>
                </a:cubicBezTo>
                <a:cubicBezTo>
                  <a:pt x="8" y="28"/>
                  <a:pt x="8" y="29"/>
                  <a:pt x="8" y="29"/>
                </a:cubicBezTo>
                <a:cubicBezTo>
                  <a:pt x="8" y="29"/>
                  <a:pt x="8" y="29"/>
                  <a:pt x="8" y="29"/>
                </a:cubicBezTo>
                <a:cubicBezTo>
                  <a:pt x="8" y="30"/>
                  <a:pt x="8" y="30"/>
                  <a:pt x="8" y="30"/>
                </a:cubicBezTo>
                <a:cubicBezTo>
                  <a:pt x="7" y="30"/>
                  <a:pt x="7" y="30"/>
                  <a:pt x="7" y="30"/>
                </a:cubicBezTo>
                <a:cubicBezTo>
                  <a:pt x="7" y="31"/>
                  <a:pt x="7" y="31"/>
                  <a:pt x="7" y="32"/>
                </a:cubicBezTo>
                <a:cubicBezTo>
                  <a:pt x="8" y="32"/>
                  <a:pt x="8" y="32"/>
                  <a:pt x="8" y="32"/>
                </a:cubicBezTo>
                <a:cubicBezTo>
                  <a:pt x="7" y="35"/>
                  <a:pt x="7" y="38"/>
                  <a:pt x="6" y="41"/>
                </a:cubicBezTo>
                <a:cubicBezTo>
                  <a:pt x="4" y="41"/>
                  <a:pt x="3" y="42"/>
                  <a:pt x="0" y="41"/>
                </a:cubicBezTo>
                <a:close/>
                <a:moveTo>
                  <a:pt x="16" y="39"/>
                </a:moveTo>
                <a:cubicBezTo>
                  <a:pt x="16" y="37"/>
                  <a:pt x="17" y="35"/>
                  <a:pt x="17" y="33"/>
                </a:cubicBezTo>
                <a:cubicBezTo>
                  <a:pt x="18" y="33"/>
                  <a:pt x="19" y="33"/>
                  <a:pt x="20" y="33"/>
                </a:cubicBezTo>
                <a:cubicBezTo>
                  <a:pt x="20" y="35"/>
                  <a:pt x="20" y="37"/>
                  <a:pt x="19" y="39"/>
                </a:cubicBezTo>
                <a:cubicBezTo>
                  <a:pt x="18" y="39"/>
                  <a:pt x="17" y="39"/>
                  <a:pt x="16" y="39"/>
                </a:cubicBezTo>
                <a:close/>
                <a:moveTo>
                  <a:pt x="33" y="40"/>
                </a:moveTo>
                <a:cubicBezTo>
                  <a:pt x="33" y="38"/>
                  <a:pt x="33" y="37"/>
                  <a:pt x="33" y="35"/>
                </a:cubicBezTo>
                <a:cubicBezTo>
                  <a:pt x="34" y="36"/>
                  <a:pt x="36" y="36"/>
                  <a:pt x="37" y="36"/>
                </a:cubicBezTo>
                <a:cubicBezTo>
                  <a:pt x="36" y="37"/>
                  <a:pt x="36" y="39"/>
                  <a:pt x="36" y="40"/>
                </a:cubicBezTo>
                <a:cubicBezTo>
                  <a:pt x="35" y="40"/>
                  <a:pt x="34" y="40"/>
                  <a:pt x="33" y="40"/>
                </a:cubicBezTo>
                <a:close/>
                <a:moveTo>
                  <a:pt x="44" y="37"/>
                </a:moveTo>
                <a:cubicBezTo>
                  <a:pt x="43" y="39"/>
                  <a:pt x="43" y="41"/>
                  <a:pt x="43" y="43"/>
                </a:cubicBezTo>
                <a:cubicBezTo>
                  <a:pt x="42" y="42"/>
                  <a:pt x="41" y="42"/>
                  <a:pt x="40" y="42"/>
                </a:cubicBezTo>
                <a:cubicBezTo>
                  <a:pt x="40" y="40"/>
                  <a:pt x="40" y="38"/>
                  <a:pt x="40" y="37"/>
                </a:cubicBezTo>
                <a:cubicBezTo>
                  <a:pt x="41" y="37"/>
                  <a:pt x="43" y="37"/>
                  <a:pt x="44" y="37"/>
                </a:cubicBezTo>
                <a:close/>
                <a:moveTo>
                  <a:pt x="19" y="13"/>
                </a:moveTo>
                <a:cubicBezTo>
                  <a:pt x="20" y="13"/>
                  <a:pt x="20" y="13"/>
                  <a:pt x="20" y="13"/>
                </a:cubicBezTo>
                <a:cubicBezTo>
                  <a:pt x="20" y="12"/>
                  <a:pt x="20" y="12"/>
                  <a:pt x="20" y="11"/>
                </a:cubicBezTo>
                <a:cubicBezTo>
                  <a:pt x="23" y="11"/>
                  <a:pt x="26" y="12"/>
                  <a:pt x="30" y="13"/>
                </a:cubicBezTo>
                <a:cubicBezTo>
                  <a:pt x="33" y="13"/>
                  <a:pt x="37" y="13"/>
                  <a:pt x="40" y="14"/>
                </a:cubicBezTo>
                <a:cubicBezTo>
                  <a:pt x="40" y="14"/>
                  <a:pt x="40" y="15"/>
                  <a:pt x="40" y="16"/>
                </a:cubicBezTo>
                <a:cubicBezTo>
                  <a:pt x="40" y="16"/>
                  <a:pt x="40" y="16"/>
                  <a:pt x="40" y="16"/>
                </a:cubicBezTo>
                <a:cubicBezTo>
                  <a:pt x="40" y="17"/>
                  <a:pt x="40" y="18"/>
                  <a:pt x="40" y="19"/>
                </a:cubicBezTo>
                <a:cubicBezTo>
                  <a:pt x="36" y="19"/>
                  <a:pt x="32" y="18"/>
                  <a:pt x="29" y="18"/>
                </a:cubicBezTo>
                <a:cubicBezTo>
                  <a:pt x="26" y="17"/>
                  <a:pt x="22" y="17"/>
                  <a:pt x="19" y="16"/>
                </a:cubicBezTo>
                <a:cubicBezTo>
                  <a:pt x="19" y="15"/>
                  <a:pt x="19" y="14"/>
                  <a:pt x="19" y="13"/>
                </a:cubicBezTo>
                <a:close/>
                <a:moveTo>
                  <a:pt x="18" y="18"/>
                </a:moveTo>
                <a:cubicBezTo>
                  <a:pt x="25" y="19"/>
                  <a:pt x="32" y="20"/>
                  <a:pt x="39" y="21"/>
                </a:cubicBezTo>
                <a:cubicBezTo>
                  <a:pt x="38" y="26"/>
                  <a:pt x="38" y="30"/>
                  <a:pt x="37" y="34"/>
                </a:cubicBezTo>
                <a:cubicBezTo>
                  <a:pt x="36" y="34"/>
                  <a:pt x="35" y="34"/>
                  <a:pt x="34" y="34"/>
                </a:cubicBezTo>
                <a:cubicBezTo>
                  <a:pt x="34" y="33"/>
                  <a:pt x="34" y="33"/>
                  <a:pt x="34" y="33"/>
                </a:cubicBezTo>
                <a:cubicBezTo>
                  <a:pt x="34" y="33"/>
                  <a:pt x="34" y="33"/>
                  <a:pt x="34" y="33"/>
                </a:cubicBezTo>
                <a:cubicBezTo>
                  <a:pt x="34" y="33"/>
                  <a:pt x="34" y="32"/>
                  <a:pt x="34" y="31"/>
                </a:cubicBezTo>
                <a:cubicBezTo>
                  <a:pt x="35" y="31"/>
                  <a:pt x="35" y="31"/>
                  <a:pt x="35" y="31"/>
                </a:cubicBezTo>
                <a:cubicBezTo>
                  <a:pt x="35" y="31"/>
                  <a:pt x="34" y="31"/>
                  <a:pt x="33" y="30"/>
                </a:cubicBezTo>
                <a:cubicBezTo>
                  <a:pt x="32" y="30"/>
                  <a:pt x="31" y="31"/>
                  <a:pt x="31" y="31"/>
                </a:cubicBezTo>
                <a:cubicBezTo>
                  <a:pt x="32" y="31"/>
                  <a:pt x="32" y="31"/>
                  <a:pt x="32" y="31"/>
                </a:cubicBezTo>
                <a:cubicBezTo>
                  <a:pt x="31" y="31"/>
                  <a:pt x="31" y="32"/>
                  <a:pt x="31" y="33"/>
                </a:cubicBezTo>
                <a:cubicBezTo>
                  <a:pt x="32" y="33"/>
                  <a:pt x="32" y="33"/>
                  <a:pt x="32" y="33"/>
                </a:cubicBezTo>
                <a:cubicBezTo>
                  <a:pt x="32" y="34"/>
                  <a:pt x="32" y="34"/>
                  <a:pt x="32" y="34"/>
                </a:cubicBezTo>
                <a:cubicBezTo>
                  <a:pt x="31" y="33"/>
                  <a:pt x="31" y="33"/>
                  <a:pt x="31" y="33"/>
                </a:cubicBezTo>
                <a:cubicBezTo>
                  <a:pt x="31" y="34"/>
                  <a:pt x="31" y="35"/>
                  <a:pt x="31" y="35"/>
                </a:cubicBezTo>
                <a:cubicBezTo>
                  <a:pt x="31" y="35"/>
                  <a:pt x="31" y="35"/>
                  <a:pt x="31" y="35"/>
                </a:cubicBezTo>
                <a:cubicBezTo>
                  <a:pt x="31" y="36"/>
                  <a:pt x="31" y="38"/>
                  <a:pt x="31" y="39"/>
                </a:cubicBezTo>
                <a:cubicBezTo>
                  <a:pt x="30" y="39"/>
                  <a:pt x="30" y="39"/>
                  <a:pt x="30" y="39"/>
                </a:cubicBezTo>
                <a:cubicBezTo>
                  <a:pt x="27" y="39"/>
                  <a:pt x="24" y="38"/>
                  <a:pt x="22" y="38"/>
                </a:cubicBezTo>
                <a:cubicBezTo>
                  <a:pt x="22" y="37"/>
                  <a:pt x="22" y="35"/>
                  <a:pt x="22" y="34"/>
                </a:cubicBezTo>
                <a:cubicBezTo>
                  <a:pt x="22" y="34"/>
                  <a:pt x="22" y="34"/>
                  <a:pt x="22" y="34"/>
                </a:cubicBezTo>
                <a:cubicBezTo>
                  <a:pt x="23" y="33"/>
                  <a:pt x="23" y="33"/>
                  <a:pt x="23" y="32"/>
                </a:cubicBezTo>
                <a:cubicBezTo>
                  <a:pt x="22" y="32"/>
                  <a:pt x="22" y="32"/>
                  <a:pt x="22" y="32"/>
                </a:cubicBezTo>
                <a:cubicBezTo>
                  <a:pt x="22" y="31"/>
                  <a:pt x="22" y="31"/>
                  <a:pt x="22" y="31"/>
                </a:cubicBezTo>
                <a:cubicBezTo>
                  <a:pt x="23" y="31"/>
                  <a:pt x="23" y="31"/>
                  <a:pt x="23" y="31"/>
                </a:cubicBezTo>
                <a:cubicBezTo>
                  <a:pt x="23" y="31"/>
                  <a:pt x="23" y="30"/>
                  <a:pt x="23" y="30"/>
                </a:cubicBezTo>
                <a:cubicBezTo>
                  <a:pt x="24" y="30"/>
                  <a:pt x="24" y="30"/>
                  <a:pt x="24" y="30"/>
                </a:cubicBezTo>
                <a:cubicBezTo>
                  <a:pt x="23" y="29"/>
                  <a:pt x="23" y="29"/>
                  <a:pt x="22" y="28"/>
                </a:cubicBezTo>
                <a:cubicBezTo>
                  <a:pt x="21" y="29"/>
                  <a:pt x="20" y="29"/>
                  <a:pt x="19" y="29"/>
                </a:cubicBezTo>
                <a:cubicBezTo>
                  <a:pt x="20" y="29"/>
                  <a:pt x="20" y="29"/>
                  <a:pt x="20" y="29"/>
                </a:cubicBezTo>
                <a:cubicBezTo>
                  <a:pt x="20" y="30"/>
                  <a:pt x="20" y="30"/>
                  <a:pt x="20" y="31"/>
                </a:cubicBezTo>
                <a:cubicBezTo>
                  <a:pt x="20" y="31"/>
                  <a:pt x="20" y="31"/>
                  <a:pt x="20" y="31"/>
                </a:cubicBezTo>
                <a:cubicBezTo>
                  <a:pt x="20" y="32"/>
                  <a:pt x="20" y="32"/>
                  <a:pt x="20" y="32"/>
                </a:cubicBezTo>
                <a:cubicBezTo>
                  <a:pt x="19" y="32"/>
                  <a:pt x="18" y="32"/>
                  <a:pt x="17" y="31"/>
                </a:cubicBezTo>
                <a:cubicBezTo>
                  <a:pt x="17" y="27"/>
                  <a:pt x="18" y="23"/>
                  <a:pt x="18" y="18"/>
                </a:cubicBezTo>
                <a:close/>
                <a:moveTo>
                  <a:pt x="10" y="32"/>
                </a:moveTo>
                <a:cubicBezTo>
                  <a:pt x="11" y="32"/>
                  <a:pt x="12" y="32"/>
                  <a:pt x="13" y="33"/>
                </a:cubicBezTo>
                <a:cubicBezTo>
                  <a:pt x="13" y="35"/>
                  <a:pt x="12" y="37"/>
                  <a:pt x="12" y="40"/>
                </a:cubicBezTo>
                <a:cubicBezTo>
                  <a:pt x="11" y="40"/>
                  <a:pt x="10" y="40"/>
                  <a:pt x="9" y="41"/>
                </a:cubicBezTo>
                <a:cubicBezTo>
                  <a:pt x="9" y="38"/>
                  <a:pt x="9" y="35"/>
                  <a:pt x="10" y="32"/>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8" name="Freeform 283"/>
          <p:cNvSpPr/>
          <p:nvPr/>
        </p:nvSpPr>
        <p:spPr bwMode="auto">
          <a:xfrm>
            <a:off x="3281161" y="6135244"/>
            <a:ext cx="8910839" cy="732184"/>
          </a:xfrm>
          <a:custGeom>
            <a:avLst/>
            <a:gdLst>
              <a:gd name="T0" fmla="*/ 224 w 448"/>
              <a:gd name="T1" fmla="*/ 0 h 34"/>
              <a:gd name="T2" fmla="*/ 0 w 448"/>
              <a:gd name="T3" fmla="*/ 29 h 34"/>
              <a:gd name="T4" fmla="*/ 0 w 448"/>
              <a:gd name="T5" fmla="*/ 34 h 34"/>
              <a:gd name="T6" fmla="*/ 448 w 448"/>
              <a:gd name="T7" fmla="*/ 34 h 34"/>
              <a:gd name="T8" fmla="*/ 448 w 448"/>
              <a:gd name="T9" fmla="*/ 29 h 34"/>
              <a:gd name="T10" fmla="*/ 224 w 448"/>
              <a:gd name="T11" fmla="*/ 0 h 34"/>
            </a:gdLst>
            <a:ahLst/>
            <a:cxnLst>
              <a:cxn ang="0">
                <a:pos x="T0" y="T1"/>
              </a:cxn>
              <a:cxn ang="0">
                <a:pos x="T2" y="T3"/>
              </a:cxn>
              <a:cxn ang="0">
                <a:pos x="T4" y="T5"/>
              </a:cxn>
              <a:cxn ang="0">
                <a:pos x="T6" y="T7"/>
              </a:cxn>
              <a:cxn ang="0">
                <a:pos x="T8" y="T9"/>
              </a:cxn>
              <a:cxn ang="0">
                <a:pos x="T10" y="T11"/>
              </a:cxn>
            </a:cxnLst>
            <a:rect l="0" t="0" r="r" b="b"/>
            <a:pathLst>
              <a:path w="448" h="34">
                <a:moveTo>
                  <a:pt x="224" y="0"/>
                </a:moveTo>
                <a:cubicBezTo>
                  <a:pt x="135" y="0"/>
                  <a:pt x="56" y="11"/>
                  <a:pt x="0" y="29"/>
                </a:cubicBezTo>
                <a:cubicBezTo>
                  <a:pt x="0" y="34"/>
                  <a:pt x="0" y="34"/>
                  <a:pt x="0" y="34"/>
                </a:cubicBezTo>
                <a:cubicBezTo>
                  <a:pt x="448" y="34"/>
                  <a:pt x="448" y="34"/>
                  <a:pt x="448" y="34"/>
                </a:cubicBezTo>
                <a:cubicBezTo>
                  <a:pt x="448" y="29"/>
                  <a:pt x="448" y="29"/>
                  <a:pt x="448" y="29"/>
                </a:cubicBezTo>
                <a:cubicBezTo>
                  <a:pt x="392" y="11"/>
                  <a:pt x="312" y="0"/>
                  <a:pt x="224" y="0"/>
                </a:cubicBezTo>
                <a:close/>
              </a:path>
            </a:pathLst>
          </a:custGeom>
          <a:solidFill>
            <a:srgbClr val="FFFFFF"/>
          </a:solidFill>
          <a:ln>
            <a:noFill/>
          </a:ln>
        </p:spPr>
        <p:txBody>
          <a:bodyPr vert="horz" wrap="square" lIns="91440" tIns="45720" rIns="91440" bIns="45720" numCol="1" anchor="t" anchorCtr="0" compatLnSpc="1"/>
          <a:lstStyle/>
          <a:p>
            <a:endParaRPr lang="en-US">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9" name="Content Placeholder 2"/>
          <p:cNvSpPr txBox="1"/>
          <p:nvPr/>
        </p:nvSpPr>
        <p:spPr>
          <a:xfrm>
            <a:off x="7592023" y="2811928"/>
            <a:ext cx="1096665" cy="611596"/>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608965">
              <a:lnSpc>
                <a:spcPct val="90000"/>
              </a:lnSpc>
              <a:buFont typeface="Arial" panose="020B0604020202020204" pitchFamily="34" charset="0"/>
              <a:buNone/>
              <a:defRPr/>
            </a:pPr>
            <a:r>
              <a:rPr lang="en-US" sz="3200" dirty="0" smtClean="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50%</a:t>
            </a:r>
            <a:endParaRPr lang="en-US" sz="32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0" name="Freeform 401"/>
          <p:cNvSpPr>
            <a:spLocks noEditPoints="1"/>
          </p:cNvSpPr>
          <p:nvPr/>
        </p:nvSpPr>
        <p:spPr bwMode="auto">
          <a:xfrm>
            <a:off x="7251068" y="2995072"/>
            <a:ext cx="380565" cy="428452"/>
          </a:xfrm>
          <a:custGeom>
            <a:avLst/>
            <a:gdLst>
              <a:gd name="T0" fmla="*/ 300 w 320"/>
              <a:gd name="T1" fmla="*/ 0 h 360"/>
              <a:gd name="T2" fmla="*/ 256 w 320"/>
              <a:gd name="T3" fmla="*/ 0 h 360"/>
              <a:gd name="T4" fmla="*/ 240 w 320"/>
              <a:gd name="T5" fmla="*/ 20 h 360"/>
              <a:gd name="T6" fmla="*/ 240 w 320"/>
              <a:gd name="T7" fmla="*/ 360 h 360"/>
              <a:gd name="T8" fmla="*/ 320 w 320"/>
              <a:gd name="T9" fmla="*/ 360 h 360"/>
              <a:gd name="T10" fmla="*/ 320 w 320"/>
              <a:gd name="T11" fmla="*/ 20 h 360"/>
              <a:gd name="T12" fmla="*/ 300 w 320"/>
              <a:gd name="T13" fmla="*/ 0 h 360"/>
              <a:gd name="T14" fmla="*/ 180 w 320"/>
              <a:gd name="T15" fmla="*/ 120 h 360"/>
              <a:gd name="T16" fmla="*/ 136 w 320"/>
              <a:gd name="T17" fmla="*/ 120 h 360"/>
              <a:gd name="T18" fmla="*/ 120 w 320"/>
              <a:gd name="T19" fmla="*/ 140 h 360"/>
              <a:gd name="T20" fmla="*/ 120 w 320"/>
              <a:gd name="T21" fmla="*/ 360 h 360"/>
              <a:gd name="T22" fmla="*/ 200 w 320"/>
              <a:gd name="T23" fmla="*/ 360 h 360"/>
              <a:gd name="T24" fmla="*/ 200 w 320"/>
              <a:gd name="T25" fmla="*/ 140 h 360"/>
              <a:gd name="T26" fmla="*/ 180 w 320"/>
              <a:gd name="T27" fmla="*/ 120 h 360"/>
              <a:gd name="T28" fmla="*/ 60 w 320"/>
              <a:gd name="T29" fmla="*/ 240 h 360"/>
              <a:gd name="T30" fmla="*/ 16 w 320"/>
              <a:gd name="T31" fmla="*/ 240 h 360"/>
              <a:gd name="T32" fmla="*/ 0 w 320"/>
              <a:gd name="T33" fmla="*/ 260 h 360"/>
              <a:gd name="T34" fmla="*/ 0 w 320"/>
              <a:gd name="T35" fmla="*/ 360 h 360"/>
              <a:gd name="T36" fmla="*/ 80 w 320"/>
              <a:gd name="T37" fmla="*/ 360 h 360"/>
              <a:gd name="T38" fmla="*/ 80 w 320"/>
              <a:gd name="T39" fmla="*/ 260 h 360"/>
              <a:gd name="T40" fmla="*/ 60 w 320"/>
              <a:gd name="T41" fmla="*/ 24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0" h="360">
                <a:moveTo>
                  <a:pt x="300" y="0"/>
                </a:moveTo>
                <a:cubicBezTo>
                  <a:pt x="256" y="0"/>
                  <a:pt x="256" y="0"/>
                  <a:pt x="256" y="0"/>
                </a:cubicBezTo>
                <a:cubicBezTo>
                  <a:pt x="245" y="0"/>
                  <a:pt x="240" y="9"/>
                  <a:pt x="240" y="20"/>
                </a:cubicBezTo>
                <a:cubicBezTo>
                  <a:pt x="240" y="360"/>
                  <a:pt x="240" y="360"/>
                  <a:pt x="240" y="360"/>
                </a:cubicBezTo>
                <a:cubicBezTo>
                  <a:pt x="320" y="360"/>
                  <a:pt x="320" y="360"/>
                  <a:pt x="320" y="360"/>
                </a:cubicBezTo>
                <a:cubicBezTo>
                  <a:pt x="320" y="20"/>
                  <a:pt x="320" y="20"/>
                  <a:pt x="320" y="20"/>
                </a:cubicBezTo>
                <a:cubicBezTo>
                  <a:pt x="320" y="9"/>
                  <a:pt x="311" y="0"/>
                  <a:pt x="300" y="0"/>
                </a:cubicBezTo>
                <a:close/>
                <a:moveTo>
                  <a:pt x="180" y="120"/>
                </a:moveTo>
                <a:cubicBezTo>
                  <a:pt x="136" y="120"/>
                  <a:pt x="136" y="120"/>
                  <a:pt x="136" y="120"/>
                </a:cubicBezTo>
                <a:cubicBezTo>
                  <a:pt x="125" y="120"/>
                  <a:pt x="120" y="129"/>
                  <a:pt x="120" y="140"/>
                </a:cubicBezTo>
                <a:cubicBezTo>
                  <a:pt x="120" y="360"/>
                  <a:pt x="120" y="360"/>
                  <a:pt x="120" y="360"/>
                </a:cubicBezTo>
                <a:cubicBezTo>
                  <a:pt x="200" y="360"/>
                  <a:pt x="200" y="360"/>
                  <a:pt x="200" y="360"/>
                </a:cubicBezTo>
                <a:cubicBezTo>
                  <a:pt x="200" y="140"/>
                  <a:pt x="200" y="140"/>
                  <a:pt x="200" y="140"/>
                </a:cubicBezTo>
                <a:cubicBezTo>
                  <a:pt x="200" y="129"/>
                  <a:pt x="191" y="120"/>
                  <a:pt x="180" y="120"/>
                </a:cubicBezTo>
                <a:close/>
                <a:moveTo>
                  <a:pt x="60" y="240"/>
                </a:moveTo>
                <a:cubicBezTo>
                  <a:pt x="16" y="240"/>
                  <a:pt x="16" y="240"/>
                  <a:pt x="16" y="240"/>
                </a:cubicBezTo>
                <a:cubicBezTo>
                  <a:pt x="5" y="240"/>
                  <a:pt x="0" y="249"/>
                  <a:pt x="0" y="260"/>
                </a:cubicBezTo>
                <a:cubicBezTo>
                  <a:pt x="0" y="360"/>
                  <a:pt x="0" y="360"/>
                  <a:pt x="0" y="360"/>
                </a:cubicBezTo>
                <a:cubicBezTo>
                  <a:pt x="80" y="360"/>
                  <a:pt x="80" y="360"/>
                  <a:pt x="80" y="360"/>
                </a:cubicBezTo>
                <a:cubicBezTo>
                  <a:pt x="80" y="260"/>
                  <a:pt x="80" y="260"/>
                  <a:pt x="80" y="260"/>
                </a:cubicBezTo>
                <a:cubicBezTo>
                  <a:pt x="80" y="249"/>
                  <a:pt x="71" y="240"/>
                  <a:pt x="60" y="240"/>
                </a:cubicBezTo>
                <a:close/>
              </a:path>
            </a:pathLst>
          </a:custGeom>
          <a:solidFill>
            <a:srgbClr val="94D7DC"/>
          </a:solidFill>
          <a:ln>
            <a:noFill/>
          </a:ln>
        </p:spPr>
        <p:txBody>
          <a:bodyPr vert="horz" wrap="square" lIns="121920" tIns="60960" rIns="121920" bIns="60960" numCol="1" anchor="t" anchorCtr="0" compatLnSpc="1"/>
          <a:lstStyle/>
          <a:p>
            <a:endParaRPr lang="en-US" sz="2400" dirty="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1" name="Content Placeholder 2"/>
          <p:cNvSpPr txBox="1"/>
          <p:nvPr/>
        </p:nvSpPr>
        <p:spPr>
          <a:xfrm>
            <a:off x="10013528" y="2811928"/>
            <a:ext cx="1096665" cy="611596"/>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608965">
              <a:lnSpc>
                <a:spcPct val="90000"/>
              </a:lnSpc>
              <a:buFont typeface="Arial" panose="020B0604020202020204" pitchFamily="34" charset="0"/>
              <a:buNone/>
              <a:defRPr/>
            </a:pPr>
            <a:r>
              <a:rPr lang="en-US" sz="3200" dirty="0" smtClean="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75%</a:t>
            </a:r>
            <a:endParaRPr lang="en-US" sz="32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2" name="Freeform 405"/>
          <p:cNvSpPr>
            <a:spLocks noEditPoints="1"/>
          </p:cNvSpPr>
          <p:nvPr/>
        </p:nvSpPr>
        <p:spPr bwMode="auto">
          <a:xfrm>
            <a:off x="9672573" y="2997397"/>
            <a:ext cx="380565" cy="428452"/>
          </a:xfrm>
          <a:custGeom>
            <a:avLst/>
            <a:gdLst>
              <a:gd name="T0" fmla="*/ 300 w 320"/>
              <a:gd name="T1" fmla="*/ 0 h 360"/>
              <a:gd name="T2" fmla="*/ 256 w 320"/>
              <a:gd name="T3" fmla="*/ 0 h 360"/>
              <a:gd name="T4" fmla="*/ 240 w 320"/>
              <a:gd name="T5" fmla="*/ 20 h 360"/>
              <a:gd name="T6" fmla="*/ 240 w 320"/>
              <a:gd name="T7" fmla="*/ 360 h 360"/>
              <a:gd name="T8" fmla="*/ 320 w 320"/>
              <a:gd name="T9" fmla="*/ 360 h 360"/>
              <a:gd name="T10" fmla="*/ 320 w 320"/>
              <a:gd name="T11" fmla="*/ 20 h 360"/>
              <a:gd name="T12" fmla="*/ 300 w 320"/>
              <a:gd name="T13" fmla="*/ 0 h 360"/>
              <a:gd name="T14" fmla="*/ 180 w 320"/>
              <a:gd name="T15" fmla="*/ 120 h 360"/>
              <a:gd name="T16" fmla="*/ 136 w 320"/>
              <a:gd name="T17" fmla="*/ 120 h 360"/>
              <a:gd name="T18" fmla="*/ 120 w 320"/>
              <a:gd name="T19" fmla="*/ 140 h 360"/>
              <a:gd name="T20" fmla="*/ 120 w 320"/>
              <a:gd name="T21" fmla="*/ 360 h 360"/>
              <a:gd name="T22" fmla="*/ 200 w 320"/>
              <a:gd name="T23" fmla="*/ 360 h 360"/>
              <a:gd name="T24" fmla="*/ 200 w 320"/>
              <a:gd name="T25" fmla="*/ 140 h 360"/>
              <a:gd name="T26" fmla="*/ 180 w 320"/>
              <a:gd name="T27" fmla="*/ 120 h 360"/>
              <a:gd name="T28" fmla="*/ 60 w 320"/>
              <a:gd name="T29" fmla="*/ 240 h 360"/>
              <a:gd name="T30" fmla="*/ 16 w 320"/>
              <a:gd name="T31" fmla="*/ 240 h 360"/>
              <a:gd name="T32" fmla="*/ 0 w 320"/>
              <a:gd name="T33" fmla="*/ 260 h 360"/>
              <a:gd name="T34" fmla="*/ 0 w 320"/>
              <a:gd name="T35" fmla="*/ 360 h 360"/>
              <a:gd name="T36" fmla="*/ 80 w 320"/>
              <a:gd name="T37" fmla="*/ 360 h 360"/>
              <a:gd name="T38" fmla="*/ 80 w 320"/>
              <a:gd name="T39" fmla="*/ 260 h 360"/>
              <a:gd name="T40" fmla="*/ 60 w 320"/>
              <a:gd name="T41" fmla="*/ 24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0" h="360">
                <a:moveTo>
                  <a:pt x="300" y="0"/>
                </a:moveTo>
                <a:cubicBezTo>
                  <a:pt x="256" y="0"/>
                  <a:pt x="256" y="0"/>
                  <a:pt x="256" y="0"/>
                </a:cubicBezTo>
                <a:cubicBezTo>
                  <a:pt x="245" y="0"/>
                  <a:pt x="240" y="9"/>
                  <a:pt x="240" y="20"/>
                </a:cubicBezTo>
                <a:cubicBezTo>
                  <a:pt x="240" y="360"/>
                  <a:pt x="240" y="360"/>
                  <a:pt x="240" y="360"/>
                </a:cubicBezTo>
                <a:cubicBezTo>
                  <a:pt x="320" y="360"/>
                  <a:pt x="320" y="360"/>
                  <a:pt x="320" y="360"/>
                </a:cubicBezTo>
                <a:cubicBezTo>
                  <a:pt x="320" y="20"/>
                  <a:pt x="320" y="20"/>
                  <a:pt x="320" y="20"/>
                </a:cubicBezTo>
                <a:cubicBezTo>
                  <a:pt x="320" y="9"/>
                  <a:pt x="311" y="0"/>
                  <a:pt x="300" y="0"/>
                </a:cubicBezTo>
                <a:close/>
                <a:moveTo>
                  <a:pt x="180" y="120"/>
                </a:moveTo>
                <a:cubicBezTo>
                  <a:pt x="136" y="120"/>
                  <a:pt x="136" y="120"/>
                  <a:pt x="136" y="120"/>
                </a:cubicBezTo>
                <a:cubicBezTo>
                  <a:pt x="125" y="120"/>
                  <a:pt x="120" y="129"/>
                  <a:pt x="120" y="140"/>
                </a:cubicBezTo>
                <a:cubicBezTo>
                  <a:pt x="120" y="360"/>
                  <a:pt x="120" y="360"/>
                  <a:pt x="120" y="360"/>
                </a:cubicBezTo>
                <a:cubicBezTo>
                  <a:pt x="200" y="360"/>
                  <a:pt x="200" y="360"/>
                  <a:pt x="200" y="360"/>
                </a:cubicBezTo>
                <a:cubicBezTo>
                  <a:pt x="200" y="140"/>
                  <a:pt x="200" y="140"/>
                  <a:pt x="200" y="140"/>
                </a:cubicBezTo>
                <a:cubicBezTo>
                  <a:pt x="200" y="129"/>
                  <a:pt x="191" y="120"/>
                  <a:pt x="180" y="120"/>
                </a:cubicBezTo>
                <a:close/>
                <a:moveTo>
                  <a:pt x="60" y="240"/>
                </a:moveTo>
                <a:cubicBezTo>
                  <a:pt x="16" y="240"/>
                  <a:pt x="16" y="240"/>
                  <a:pt x="16" y="240"/>
                </a:cubicBezTo>
                <a:cubicBezTo>
                  <a:pt x="5" y="240"/>
                  <a:pt x="0" y="249"/>
                  <a:pt x="0" y="260"/>
                </a:cubicBezTo>
                <a:cubicBezTo>
                  <a:pt x="0" y="360"/>
                  <a:pt x="0" y="360"/>
                  <a:pt x="0" y="360"/>
                </a:cubicBezTo>
                <a:cubicBezTo>
                  <a:pt x="80" y="360"/>
                  <a:pt x="80" y="360"/>
                  <a:pt x="80" y="360"/>
                </a:cubicBezTo>
                <a:cubicBezTo>
                  <a:pt x="80" y="260"/>
                  <a:pt x="80" y="260"/>
                  <a:pt x="80" y="260"/>
                </a:cubicBezTo>
                <a:cubicBezTo>
                  <a:pt x="80" y="249"/>
                  <a:pt x="71" y="240"/>
                  <a:pt x="60" y="240"/>
                </a:cubicBezTo>
                <a:close/>
              </a:path>
            </a:pathLst>
          </a:custGeom>
          <a:solidFill>
            <a:srgbClr val="94D7DC"/>
          </a:solidFill>
          <a:ln>
            <a:noFill/>
          </a:ln>
        </p:spPr>
        <p:txBody>
          <a:bodyPr vert="horz" wrap="square" lIns="121920" tIns="60960" rIns="121920" bIns="60960" numCol="1" anchor="t" anchorCtr="0" compatLnSpc="1"/>
          <a:lstStyle/>
          <a:p>
            <a:endParaRPr lang="en-US" sz="2400" dirty="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3" name="矩形 342"/>
          <p:cNvSpPr/>
          <p:nvPr/>
        </p:nvSpPr>
        <p:spPr>
          <a:xfrm>
            <a:off x="7542849" y="1249847"/>
            <a:ext cx="3934448" cy="1034129"/>
          </a:xfrm>
          <a:prstGeom prst="rect">
            <a:avLst/>
          </a:prstGeom>
          <a:noFill/>
        </p:spPr>
        <p:txBody>
          <a:bodyPr wrap="square" lIns="0" tIns="0" rIns="0" bIns="0" rtlCol="0" anchor="t" anchorCtr="0">
            <a:spAutoFit/>
          </a:bodyPr>
          <a:lstStyle/>
          <a:p>
            <a:pPr defTabSz="1216660">
              <a:lnSpc>
                <a:spcPct val="120000"/>
              </a:lnSpc>
              <a:spcBef>
                <a:spcPct val="20000"/>
              </a:spcBef>
            </a:pPr>
            <a:r>
              <a:rPr lang="zh-CN" altLang="en-US" sz="14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4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44" name="TextBox 13"/>
          <p:cNvSpPr txBox="1"/>
          <p:nvPr/>
        </p:nvSpPr>
        <p:spPr>
          <a:xfrm>
            <a:off x="7542849" y="927897"/>
            <a:ext cx="2752879" cy="246221"/>
          </a:xfrm>
          <a:prstGeom prst="rect">
            <a:avLst/>
          </a:prstGeom>
          <a:noFill/>
        </p:spPr>
        <p:txBody>
          <a:bodyPr wrap="square" lIns="0" tIns="0" rIns="0" bIns="0" rtlCol="0" anchor="t" anchorCtr="0">
            <a:spAutoFit/>
          </a:bodyPr>
          <a:lstStyle/>
          <a:p>
            <a:pPr defTabSz="1216660">
              <a:spcBef>
                <a:spcPct val="20000"/>
              </a:spcBef>
              <a:defRPr/>
            </a:pPr>
            <a:r>
              <a:rPr lang="zh-CN" altLang="en-US" sz="16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45" name="TextBox 13"/>
          <p:cNvSpPr txBox="1"/>
          <p:nvPr/>
        </p:nvSpPr>
        <p:spPr>
          <a:xfrm>
            <a:off x="7711866" y="3307433"/>
            <a:ext cx="2333999" cy="184666"/>
          </a:xfrm>
          <a:prstGeom prst="rect">
            <a:avLst/>
          </a:prstGeom>
          <a:noFill/>
        </p:spPr>
        <p:txBody>
          <a:bodyPr wrap="square" lIns="0" tIns="0" rIns="0" bIns="0" rtlCol="0" anchor="t" anchorCtr="0">
            <a:spAutoFit/>
          </a:bodyPr>
          <a:lstStyle/>
          <a:p>
            <a:pPr defTabSz="1216660">
              <a:spcBef>
                <a:spcPct val="20000"/>
              </a:spcBef>
              <a:defRPr/>
            </a:pPr>
            <a:r>
              <a:rPr lang="zh-CN" altLang="en-US" sz="12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单击此处可编辑内容</a:t>
            </a:r>
            <a:endPar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46" name="TextBox 13"/>
          <p:cNvSpPr txBox="1"/>
          <p:nvPr/>
        </p:nvSpPr>
        <p:spPr>
          <a:xfrm>
            <a:off x="10126098" y="3307433"/>
            <a:ext cx="2333999" cy="184666"/>
          </a:xfrm>
          <a:prstGeom prst="rect">
            <a:avLst/>
          </a:prstGeom>
          <a:noFill/>
        </p:spPr>
        <p:txBody>
          <a:bodyPr wrap="square" lIns="0" tIns="0" rIns="0" bIns="0" rtlCol="0" anchor="t" anchorCtr="0">
            <a:spAutoFit/>
          </a:bodyPr>
          <a:lstStyle/>
          <a:p>
            <a:pPr defTabSz="1216660">
              <a:spcBef>
                <a:spcPct val="20000"/>
              </a:spcBef>
              <a:defRPr/>
            </a:pPr>
            <a:r>
              <a:rPr lang="zh-CN" altLang="en-US" sz="12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单击此处可编辑内容</a:t>
            </a:r>
            <a:endPar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矩形 12"/>
          <p:cNvSpPr/>
          <p:nvPr/>
        </p:nvSpPr>
        <p:spPr>
          <a:xfrm>
            <a:off x="3413826" y="3301013"/>
            <a:ext cx="5347063" cy="830997"/>
          </a:xfrm>
          <a:prstGeom prst="rect">
            <a:avLst/>
          </a:prstGeom>
        </p:spPr>
        <p:txBody>
          <a:bodyPr wrap="square">
            <a:spAutoFit/>
          </a:bodyPr>
          <a:lstStyle/>
          <a:p>
            <a:pPr algn="ctr"/>
            <a:r>
              <a:rPr lang="zh-CN" altLang="en-US" sz="4800" b="1" dirty="0">
                <a:solidFill>
                  <a:prstClr val="white"/>
                </a:solidFill>
                <a:latin typeface="微软雅黑" panose="020B0503020204020204" pitchFamily="34" charset="-122"/>
                <a:ea typeface="微软雅黑" panose="020B0503020204020204" pitchFamily="34" charset="-122"/>
              </a:rPr>
              <a:t>单击此处添加标题</a:t>
            </a:r>
            <a:endParaRPr lang="zh-CN" altLang="en-US" sz="4800" b="1" dirty="0">
              <a:solidFill>
                <a:prstClr val="white"/>
              </a:solidFill>
              <a:latin typeface="微软雅黑" panose="020B0503020204020204" pitchFamily="34" charset="-122"/>
              <a:ea typeface="微软雅黑" panose="020B0503020204020204" pitchFamily="34" charset="-122"/>
            </a:endParaRPr>
          </a:p>
        </p:txBody>
      </p:sp>
      <p:sp>
        <p:nvSpPr>
          <p:cNvPr id="14" name="矩形 13"/>
          <p:cNvSpPr/>
          <p:nvPr/>
        </p:nvSpPr>
        <p:spPr>
          <a:xfrm>
            <a:off x="4554716" y="2019157"/>
            <a:ext cx="3009901" cy="1569660"/>
          </a:xfrm>
          <a:prstGeom prst="rect">
            <a:avLst/>
          </a:prstGeom>
        </p:spPr>
        <p:txBody>
          <a:bodyPr wrap="square">
            <a:spAutoFit/>
          </a:bodyPr>
          <a:lstStyle/>
          <a:p>
            <a:pPr algn="ctr"/>
            <a:r>
              <a:rPr lang="en-US" altLang="zh-CN" sz="9600" b="1" dirty="0" smtClean="0">
                <a:solidFill>
                  <a:prstClr val="white"/>
                </a:solidFill>
                <a:latin typeface="Arial" panose="020B0604020202020204" pitchFamily="34" charset="0"/>
                <a:ea typeface="微软雅黑" panose="020B0503020204020204" pitchFamily="34" charset="-122"/>
                <a:cs typeface="Arial" panose="020B0604020202020204" pitchFamily="34" charset="0"/>
              </a:rPr>
              <a:t>4</a:t>
            </a:r>
            <a:endParaRPr lang="zh-CN" altLang="en-US" sz="9600" b="1" dirty="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sp>
        <p:nvSpPr>
          <p:cNvPr id="19" name="矩形 18"/>
          <p:cNvSpPr/>
          <p:nvPr/>
        </p:nvSpPr>
        <p:spPr>
          <a:xfrm>
            <a:off x="4582406" y="4073482"/>
            <a:ext cx="3009901" cy="461665"/>
          </a:xfrm>
          <a:prstGeom prst="rect">
            <a:avLst/>
          </a:prstGeom>
        </p:spPr>
        <p:txBody>
          <a:bodyPr wrap="square">
            <a:spAutoFit/>
          </a:bodyPr>
          <a:lstStyle/>
          <a:p>
            <a:pPr algn="ctr"/>
            <a:r>
              <a:rPr lang="en-US" altLang="zh-CN" sz="2400" b="1" dirty="0">
                <a:solidFill>
                  <a:prstClr val="white"/>
                </a:solidFill>
                <a:latin typeface="Arial" panose="020B0604020202020204" pitchFamily="34" charset="0"/>
                <a:ea typeface="微软雅黑" panose="020B0503020204020204" pitchFamily="34" charset="-122"/>
                <a:cs typeface="Arial" panose="020B0604020202020204" pitchFamily="34" charset="0"/>
              </a:rPr>
              <a:t>ADD YOUR TITLE</a:t>
            </a:r>
            <a:endParaRPr lang="zh-CN" altLang="en-US" sz="2400" b="1" dirty="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stretch>
            <a:fillRect/>
          </a:stretch>
        </p:blipFill>
        <p:spPr>
          <a:xfrm>
            <a:off x="1074812" y="1769617"/>
            <a:ext cx="6614733" cy="4261473"/>
          </a:xfrm>
          <a:prstGeom prst="rect">
            <a:avLst/>
          </a:prstGeom>
        </p:spPr>
      </p:pic>
      <p:sp>
        <p:nvSpPr>
          <p:cNvPr id="13" name="Rectangle 12"/>
          <p:cNvSpPr/>
          <p:nvPr/>
        </p:nvSpPr>
        <p:spPr>
          <a:xfrm>
            <a:off x="7683195" y="1772754"/>
            <a:ext cx="3454705" cy="4260456"/>
          </a:xfrm>
          <a:prstGeom prst="rect">
            <a:avLst/>
          </a:pr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sp>
        <p:nvSpPr>
          <p:cNvPr id="15" name="Isosceles Triangle 14"/>
          <p:cNvSpPr/>
          <p:nvPr/>
        </p:nvSpPr>
        <p:spPr>
          <a:xfrm rot="16200000">
            <a:off x="7058852" y="3651870"/>
            <a:ext cx="823400" cy="450686"/>
          </a:xfrm>
          <a:prstGeom prst="triangle">
            <a:avLst/>
          </a:pr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sp>
        <p:nvSpPr>
          <p:cNvPr id="23" name="TextBox 26"/>
          <p:cNvSpPr txBox="1"/>
          <p:nvPr/>
        </p:nvSpPr>
        <p:spPr>
          <a:xfrm>
            <a:off x="7965073" y="2975715"/>
            <a:ext cx="2040943" cy="461665"/>
          </a:xfrm>
          <a:prstGeom prst="rect">
            <a:avLst/>
          </a:prstGeom>
          <a:noFill/>
        </p:spPr>
        <p:txBody>
          <a:bodyPr wrap="non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单击添加标题</a:t>
            </a:r>
            <a:endParaRPr lang="id-ID" sz="2400" b="1" dirty="0">
              <a:solidFill>
                <a:schemeClr val="bg1"/>
              </a:solidFill>
              <a:latin typeface="微软雅黑" panose="020B0503020204020204" pitchFamily="34" charset="-122"/>
              <a:ea typeface="微软雅黑" panose="020B0503020204020204" pitchFamily="34" charset="-122"/>
            </a:endParaRPr>
          </a:p>
        </p:txBody>
      </p:sp>
      <p:sp>
        <p:nvSpPr>
          <p:cNvPr id="24" name="TextBox 28"/>
          <p:cNvSpPr txBox="1"/>
          <p:nvPr/>
        </p:nvSpPr>
        <p:spPr>
          <a:xfrm>
            <a:off x="7965073" y="3465512"/>
            <a:ext cx="2890948" cy="1599565"/>
          </a:xfrm>
          <a:prstGeom prst="rect">
            <a:avLst/>
          </a:prstGeom>
          <a:noFill/>
        </p:spPr>
        <p:txBody>
          <a:bodyPr wrap="square" rtlCol="0">
            <a:spAutoFit/>
          </a:bodyPr>
          <a:lstStyle/>
          <a:p>
            <a:pPr algn="just"/>
            <a:r>
              <a:rPr lang="zh-CN" sz="1400" dirty="0">
                <a:solidFill>
                  <a:prstClr val="white"/>
                </a:solidFill>
                <a:latin typeface="微软雅黑" panose="020B0503020204020204" pitchFamily="34" charset="-122"/>
                <a:ea typeface="微软雅黑" panose="020B0503020204020204" pitchFamily="34" charset="-122"/>
                <a:cs typeface="Open Sans Light" pitchFamily="34" charset="0"/>
                <a:sym typeface="+mn-ea"/>
              </a:rPr>
              <a:t>请在此添加文本内容请在此添加文本内容请在此添加文本内容请在此添加文本内容请在此添加文本内容请在此添加文本内容请在此添加文本内容请在此添加文本内容请在此添加文本内容请在此添加文本内容请在此添加文本内容</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1" y="522514"/>
            <a:ext cx="304799" cy="638882"/>
          </a:xfrm>
          <a:prstGeom prst="rect">
            <a:avLst/>
          </a:prstGeom>
          <a:solidFill>
            <a:srgbClr val="37CBFF">
              <a:alpha val="4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367721" y="522513"/>
            <a:ext cx="152399" cy="638882"/>
          </a:xfrm>
          <a:prstGeom prst="rect">
            <a:avLst/>
          </a:prstGeom>
          <a:solidFill>
            <a:srgbClr val="37CBFF">
              <a:alpha val="4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520120" y="699730"/>
            <a:ext cx="2912507" cy="461665"/>
          </a:xfrm>
          <a:prstGeom prst="rect">
            <a:avLst/>
          </a:prstGeom>
          <a:noFill/>
        </p:spPr>
        <p:txBody>
          <a:bodyPr wrap="squar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单击此处 添加标题</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screen"/>
          <a:srcRect r="11804"/>
          <a:stretch>
            <a:fillRect/>
          </a:stretch>
        </p:blipFill>
        <p:spPr>
          <a:xfrm>
            <a:off x="5458766" y="1780541"/>
            <a:ext cx="5182260" cy="3872369"/>
          </a:xfrm>
          <a:prstGeom prst="rect">
            <a:avLst/>
          </a:prstGeom>
        </p:spPr>
      </p:pic>
      <p:pic>
        <p:nvPicPr>
          <p:cNvPr id="5" name="图片 4"/>
          <p:cNvPicPr>
            <a:picLocks noChangeAspect="1"/>
          </p:cNvPicPr>
          <p:nvPr/>
        </p:nvPicPr>
        <p:blipFill rotWithShape="1">
          <a:blip r:embed="rId2" cstate="screen"/>
          <a:srcRect/>
          <a:stretch>
            <a:fillRect/>
          </a:stretch>
        </p:blipFill>
        <p:spPr>
          <a:xfrm>
            <a:off x="3484061" y="3780418"/>
            <a:ext cx="1879513" cy="1879514"/>
          </a:xfrm>
          <a:prstGeom prst="rect">
            <a:avLst/>
          </a:prstGeom>
        </p:spPr>
      </p:pic>
      <p:pic>
        <p:nvPicPr>
          <p:cNvPr id="6" name="图片 5"/>
          <p:cNvPicPr>
            <a:picLocks noChangeAspect="1"/>
          </p:cNvPicPr>
          <p:nvPr/>
        </p:nvPicPr>
        <p:blipFill rotWithShape="1">
          <a:blip r:embed="rId3" cstate="screen"/>
          <a:srcRect/>
          <a:stretch>
            <a:fillRect/>
          </a:stretch>
        </p:blipFill>
        <p:spPr>
          <a:xfrm>
            <a:off x="1521220" y="1780541"/>
            <a:ext cx="1867649" cy="1879513"/>
          </a:xfrm>
          <a:prstGeom prst="rect">
            <a:avLst/>
          </a:prstGeom>
        </p:spPr>
      </p:pic>
      <p:sp>
        <p:nvSpPr>
          <p:cNvPr id="7" name="矩形 6"/>
          <p:cNvSpPr/>
          <p:nvPr/>
        </p:nvSpPr>
        <p:spPr>
          <a:xfrm>
            <a:off x="3484061" y="1780542"/>
            <a:ext cx="1879513" cy="1879513"/>
          </a:xfrm>
          <a:prstGeom prst="rect">
            <a:avLst/>
          </a:prstGeom>
          <a:solidFill>
            <a:schemeClr val="bg1">
              <a:alpha val="3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Arial" panose="020B0604020202020204" pitchFamily="34" charset="0"/>
              <a:ea typeface="微软雅黑" panose="020B0503020204020204" pitchFamily="34" charset="-122"/>
            </a:endParaRPr>
          </a:p>
        </p:txBody>
      </p:sp>
      <p:sp>
        <p:nvSpPr>
          <p:cNvPr id="8" name="Freeform 252"/>
          <p:cNvSpPr>
            <a:spLocks noEditPoints="1"/>
          </p:cNvSpPr>
          <p:nvPr/>
        </p:nvSpPr>
        <p:spPr bwMode="auto">
          <a:xfrm>
            <a:off x="4100631" y="2413995"/>
            <a:ext cx="646372" cy="612608"/>
          </a:xfrm>
          <a:custGeom>
            <a:avLst/>
            <a:gdLst>
              <a:gd name="T0" fmla="*/ 294 w 301"/>
              <a:gd name="T1" fmla="*/ 107 h 285"/>
              <a:gd name="T2" fmla="*/ 137 w 301"/>
              <a:gd name="T3" fmla="*/ 9 h 285"/>
              <a:gd name="T4" fmla="*/ 7 w 301"/>
              <a:gd name="T5" fmla="*/ 139 h 285"/>
              <a:gd name="T6" fmla="*/ 64 w 301"/>
              <a:gd name="T7" fmla="*/ 218 h 285"/>
              <a:gd name="T8" fmla="*/ 36 w 301"/>
              <a:gd name="T9" fmla="*/ 268 h 285"/>
              <a:gd name="T10" fmla="*/ 122 w 301"/>
              <a:gd name="T11" fmla="*/ 237 h 285"/>
              <a:gd name="T12" fmla="*/ 164 w 301"/>
              <a:gd name="T13" fmla="*/ 237 h 285"/>
              <a:gd name="T14" fmla="*/ 294 w 301"/>
              <a:gd name="T15" fmla="*/ 107 h 285"/>
              <a:gd name="T16" fmla="*/ 80 w 301"/>
              <a:gd name="T17" fmla="*/ 143 h 285"/>
              <a:gd name="T18" fmla="*/ 60 w 301"/>
              <a:gd name="T19" fmla="*/ 123 h 285"/>
              <a:gd name="T20" fmla="*/ 80 w 301"/>
              <a:gd name="T21" fmla="*/ 103 h 285"/>
              <a:gd name="T22" fmla="*/ 100 w 301"/>
              <a:gd name="T23" fmla="*/ 123 h 285"/>
              <a:gd name="T24" fmla="*/ 80 w 301"/>
              <a:gd name="T25" fmla="*/ 143 h 285"/>
              <a:gd name="T26" fmla="*/ 151 w 301"/>
              <a:gd name="T27" fmla="*/ 143 h 285"/>
              <a:gd name="T28" fmla="*/ 131 w 301"/>
              <a:gd name="T29" fmla="*/ 123 h 285"/>
              <a:gd name="T30" fmla="*/ 151 w 301"/>
              <a:gd name="T31" fmla="*/ 103 h 285"/>
              <a:gd name="T32" fmla="*/ 172 w 301"/>
              <a:gd name="T33" fmla="*/ 123 h 285"/>
              <a:gd name="T34" fmla="*/ 151 w 301"/>
              <a:gd name="T35" fmla="*/ 143 h 285"/>
              <a:gd name="T36" fmla="*/ 223 w 301"/>
              <a:gd name="T37" fmla="*/ 143 h 285"/>
              <a:gd name="T38" fmla="*/ 203 w 301"/>
              <a:gd name="T39" fmla="*/ 123 h 285"/>
              <a:gd name="T40" fmla="*/ 223 w 301"/>
              <a:gd name="T41" fmla="*/ 103 h 285"/>
              <a:gd name="T42" fmla="*/ 243 w 301"/>
              <a:gd name="T43" fmla="*/ 123 h 285"/>
              <a:gd name="T44" fmla="*/ 223 w 301"/>
              <a:gd name="T45" fmla="*/ 143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1" h="285">
                <a:moveTo>
                  <a:pt x="294" y="107"/>
                </a:moveTo>
                <a:cubicBezTo>
                  <a:pt x="286" y="44"/>
                  <a:pt x="216" y="0"/>
                  <a:pt x="137" y="9"/>
                </a:cubicBezTo>
                <a:cubicBezTo>
                  <a:pt x="58" y="18"/>
                  <a:pt x="0" y="76"/>
                  <a:pt x="7" y="139"/>
                </a:cubicBezTo>
                <a:cubicBezTo>
                  <a:pt x="11" y="172"/>
                  <a:pt x="33" y="200"/>
                  <a:pt x="64" y="218"/>
                </a:cubicBezTo>
                <a:cubicBezTo>
                  <a:pt x="65" y="232"/>
                  <a:pt x="60" y="250"/>
                  <a:pt x="36" y="268"/>
                </a:cubicBezTo>
                <a:cubicBezTo>
                  <a:pt x="26" y="275"/>
                  <a:pt x="76" y="285"/>
                  <a:pt x="122" y="237"/>
                </a:cubicBezTo>
                <a:cubicBezTo>
                  <a:pt x="136" y="238"/>
                  <a:pt x="150" y="239"/>
                  <a:pt x="164" y="237"/>
                </a:cubicBezTo>
                <a:cubicBezTo>
                  <a:pt x="243" y="228"/>
                  <a:pt x="301" y="170"/>
                  <a:pt x="294" y="107"/>
                </a:cubicBezTo>
                <a:close/>
                <a:moveTo>
                  <a:pt x="80" y="143"/>
                </a:moveTo>
                <a:cubicBezTo>
                  <a:pt x="69" y="143"/>
                  <a:pt x="60" y="134"/>
                  <a:pt x="60" y="123"/>
                </a:cubicBezTo>
                <a:cubicBezTo>
                  <a:pt x="60" y="112"/>
                  <a:pt x="69" y="103"/>
                  <a:pt x="80" y="103"/>
                </a:cubicBezTo>
                <a:cubicBezTo>
                  <a:pt x="91" y="103"/>
                  <a:pt x="100" y="112"/>
                  <a:pt x="100" y="123"/>
                </a:cubicBezTo>
                <a:cubicBezTo>
                  <a:pt x="100" y="134"/>
                  <a:pt x="91" y="143"/>
                  <a:pt x="80" y="143"/>
                </a:cubicBezTo>
                <a:close/>
                <a:moveTo>
                  <a:pt x="151" y="143"/>
                </a:moveTo>
                <a:cubicBezTo>
                  <a:pt x="140" y="143"/>
                  <a:pt x="131" y="134"/>
                  <a:pt x="131" y="123"/>
                </a:cubicBezTo>
                <a:cubicBezTo>
                  <a:pt x="131" y="112"/>
                  <a:pt x="140" y="103"/>
                  <a:pt x="151" y="103"/>
                </a:cubicBezTo>
                <a:cubicBezTo>
                  <a:pt x="163" y="103"/>
                  <a:pt x="172" y="112"/>
                  <a:pt x="172" y="123"/>
                </a:cubicBezTo>
                <a:cubicBezTo>
                  <a:pt x="172" y="134"/>
                  <a:pt x="163" y="143"/>
                  <a:pt x="151" y="143"/>
                </a:cubicBezTo>
                <a:close/>
                <a:moveTo>
                  <a:pt x="223" y="143"/>
                </a:moveTo>
                <a:cubicBezTo>
                  <a:pt x="212" y="143"/>
                  <a:pt x="203" y="134"/>
                  <a:pt x="203" y="123"/>
                </a:cubicBezTo>
                <a:cubicBezTo>
                  <a:pt x="203" y="112"/>
                  <a:pt x="212" y="103"/>
                  <a:pt x="223" y="103"/>
                </a:cubicBezTo>
                <a:cubicBezTo>
                  <a:pt x="234" y="103"/>
                  <a:pt x="243" y="112"/>
                  <a:pt x="243" y="123"/>
                </a:cubicBezTo>
                <a:cubicBezTo>
                  <a:pt x="243" y="134"/>
                  <a:pt x="234" y="143"/>
                  <a:pt x="223" y="143"/>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 name="矩形 8"/>
          <p:cNvSpPr/>
          <p:nvPr/>
        </p:nvSpPr>
        <p:spPr>
          <a:xfrm>
            <a:off x="1521220" y="3780418"/>
            <a:ext cx="1879513" cy="1879513"/>
          </a:xfrm>
          <a:prstGeom prst="rect">
            <a:avLst/>
          </a:prstGeom>
          <a:solidFill>
            <a:schemeClr val="bg1">
              <a:alpha val="3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Arial" panose="020B0604020202020204" pitchFamily="34" charset="0"/>
              <a:ea typeface="微软雅黑" panose="020B0503020204020204" pitchFamily="34" charset="-122"/>
            </a:endParaRPr>
          </a:p>
        </p:txBody>
      </p:sp>
      <p:sp>
        <p:nvSpPr>
          <p:cNvPr id="10" name="Freeform 337"/>
          <p:cNvSpPr>
            <a:spLocks noEditPoints="1"/>
          </p:cNvSpPr>
          <p:nvPr/>
        </p:nvSpPr>
        <p:spPr bwMode="auto">
          <a:xfrm>
            <a:off x="2146331" y="4406471"/>
            <a:ext cx="617430" cy="617430"/>
          </a:xfrm>
          <a:custGeom>
            <a:avLst/>
            <a:gdLst>
              <a:gd name="T0" fmla="*/ 144 w 288"/>
              <a:gd name="T1" fmla="*/ 0 h 288"/>
              <a:gd name="T2" fmla="*/ 0 w 288"/>
              <a:gd name="T3" fmla="*/ 144 h 288"/>
              <a:gd name="T4" fmla="*/ 144 w 288"/>
              <a:gd name="T5" fmla="*/ 288 h 288"/>
              <a:gd name="T6" fmla="*/ 288 w 288"/>
              <a:gd name="T7" fmla="*/ 144 h 288"/>
              <a:gd name="T8" fmla="*/ 144 w 288"/>
              <a:gd name="T9" fmla="*/ 0 h 288"/>
              <a:gd name="T10" fmla="*/ 153 w 288"/>
              <a:gd name="T11" fmla="*/ 209 h 288"/>
              <a:gd name="T12" fmla="*/ 127 w 288"/>
              <a:gd name="T13" fmla="*/ 209 h 288"/>
              <a:gd name="T14" fmla="*/ 72 w 288"/>
              <a:gd name="T15" fmla="*/ 229 h 288"/>
              <a:gd name="T16" fmla="*/ 90 w 288"/>
              <a:gd name="T17" fmla="*/ 197 h 288"/>
              <a:gd name="T18" fmla="*/ 54 w 288"/>
              <a:gd name="T19" fmla="*/ 147 h 288"/>
              <a:gd name="T20" fmla="*/ 136 w 288"/>
              <a:gd name="T21" fmla="*/ 65 h 288"/>
              <a:gd name="T22" fmla="*/ 235 w 288"/>
              <a:gd name="T23" fmla="*/ 127 h 288"/>
              <a:gd name="T24" fmla="*/ 153 w 288"/>
              <a:gd name="T25" fmla="*/ 209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8" h="288">
                <a:moveTo>
                  <a:pt x="144" y="0"/>
                </a:moveTo>
                <a:cubicBezTo>
                  <a:pt x="64" y="0"/>
                  <a:pt x="0" y="65"/>
                  <a:pt x="0" y="144"/>
                </a:cubicBezTo>
                <a:cubicBezTo>
                  <a:pt x="0" y="224"/>
                  <a:pt x="64" y="288"/>
                  <a:pt x="144" y="288"/>
                </a:cubicBezTo>
                <a:cubicBezTo>
                  <a:pt x="224" y="288"/>
                  <a:pt x="288" y="224"/>
                  <a:pt x="288" y="144"/>
                </a:cubicBezTo>
                <a:cubicBezTo>
                  <a:pt x="288" y="65"/>
                  <a:pt x="224" y="0"/>
                  <a:pt x="144" y="0"/>
                </a:cubicBezTo>
                <a:close/>
                <a:moveTo>
                  <a:pt x="153" y="209"/>
                </a:moveTo>
                <a:cubicBezTo>
                  <a:pt x="144" y="210"/>
                  <a:pt x="135" y="210"/>
                  <a:pt x="127" y="209"/>
                </a:cubicBezTo>
                <a:cubicBezTo>
                  <a:pt x="97" y="239"/>
                  <a:pt x="66" y="233"/>
                  <a:pt x="72" y="229"/>
                </a:cubicBezTo>
                <a:cubicBezTo>
                  <a:pt x="87" y="217"/>
                  <a:pt x="90" y="206"/>
                  <a:pt x="90" y="197"/>
                </a:cubicBezTo>
                <a:cubicBezTo>
                  <a:pt x="70" y="186"/>
                  <a:pt x="56" y="168"/>
                  <a:pt x="54" y="147"/>
                </a:cubicBezTo>
                <a:cubicBezTo>
                  <a:pt x="49" y="108"/>
                  <a:pt x="86" y="71"/>
                  <a:pt x="136" y="65"/>
                </a:cubicBezTo>
                <a:cubicBezTo>
                  <a:pt x="186" y="60"/>
                  <a:pt x="230" y="87"/>
                  <a:pt x="235" y="127"/>
                </a:cubicBezTo>
                <a:cubicBezTo>
                  <a:pt x="239" y="167"/>
                  <a:pt x="203" y="204"/>
                  <a:pt x="153" y="209"/>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1" name="矩形 10"/>
          <p:cNvSpPr/>
          <p:nvPr/>
        </p:nvSpPr>
        <p:spPr>
          <a:xfrm>
            <a:off x="1" y="522514"/>
            <a:ext cx="304799" cy="638882"/>
          </a:xfrm>
          <a:prstGeom prst="rect">
            <a:avLst/>
          </a:prstGeom>
          <a:solidFill>
            <a:srgbClr val="00B0F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367721" y="522513"/>
            <a:ext cx="152399" cy="638882"/>
          </a:xfrm>
          <a:prstGeom prst="rect">
            <a:avLst/>
          </a:prstGeom>
          <a:solidFill>
            <a:srgbClr val="00B0F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520120" y="699730"/>
            <a:ext cx="2912507" cy="461665"/>
          </a:xfrm>
          <a:prstGeom prst="rect">
            <a:avLst/>
          </a:prstGeom>
          <a:noFill/>
        </p:spPr>
        <p:txBody>
          <a:bodyPr wrap="squar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单击此处 添加标题</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4" name="Group 61"/>
          <p:cNvGrpSpPr/>
          <p:nvPr/>
        </p:nvGrpSpPr>
        <p:grpSpPr>
          <a:xfrm>
            <a:off x="4587201" y="2377677"/>
            <a:ext cx="2940681" cy="4727849"/>
            <a:chOff x="3427254" y="1276349"/>
            <a:chExt cx="2209827" cy="3552826"/>
          </a:xfrm>
          <a:solidFill>
            <a:srgbClr val="C1C7D0"/>
          </a:solidFill>
        </p:grpSpPr>
        <p:sp>
          <p:nvSpPr>
            <p:cNvPr id="35" name="Rounded Rectangle 24@|1FFC:14277081|FBC:16777215|LFC:16777215|LBC:16777215"/>
            <p:cNvSpPr/>
            <p:nvPr/>
          </p:nvSpPr>
          <p:spPr>
            <a:xfrm flipH="1" flipV="1">
              <a:off x="4457580" y="3220865"/>
              <a:ext cx="180035" cy="1608310"/>
            </a:xfrm>
            <a:prstGeom prst="roundRect">
              <a:avLst>
                <a:gd name="adj" fmla="val 50000"/>
              </a:avLst>
            </a:prstGeom>
            <a:grpFill/>
            <a:ln w="25400" cap="flat" cmpd="sng" algn="ctr">
              <a:noFill/>
              <a:prstDash val="solid"/>
            </a:ln>
            <a:effectLst/>
          </p:spPr>
          <p:txBody>
            <a:bodyPr rtlCol="0" anchor="ctr"/>
            <a:lstStyle/>
            <a:p>
              <a:pPr algn="ctr" defTabSz="1217295">
                <a:defRPr/>
              </a:pPr>
              <a:endParaRPr lang="en-US" sz="3190" kern="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Rounded Rectangle 25@|1FFC:14277081|FBC:16777215|LFC:16777215|LBC:16777215"/>
            <p:cNvSpPr/>
            <p:nvPr/>
          </p:nvSpPr>
          <p:spPr>
            <a:xfrm rot="18522481" flipV="1">
              <a:off x="4188904" y="3666155"/>
              <a:ext cx="180035" cy="701899"/>
            </a:xfrm>
            <a:prstGeom prst="roundRect">
              <a:avLst>
                <a:gd name="adj" fmla="val 50000"/>
              </a:avLst>
            </a:prstGeom>
            <a:grpFill/>
            <a:ln w="25400" cap="flat" cmpd="sng" algn="ctr">
              <a:noFill/>
              <a:prstDash val="solid"/>
            </a:ln>
            <a:effectLst/>
          </p:spPr>
          <p:txBody>
            <a:bodyPr rtlCol="0" anchor="ctr"/>
            <a:lstStyle/>
            <a:p>
              <a:pPr algn="ctr" defTabSz="1217295">
                <a:defRPr/>
              </a:pPr>
              <a:endParaRPr lang="en-US" sz="3190" kern="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7" name="Group 30"/>
            <p:cNvGrpSpPr/>
            <p:nvPr/>
          </p:nvGrpSpPr>
          <p:grpSpPr>
            <a:xfrm>
              <a:off x="3917999" y="1690571"/>
              <a:ext cx="729110" cy="1573518"/>
              <a:chOff x="1984341" y="1319217"/>
              <a:chExt cx="771493" cy="1664986"/>
            </a:xfrm>
            <a:grpFill/>
          </p:grpSpPr>
          <p:sp>
            <p:nvSpPr>
              <p:cNvPr id="51" name="Rounded Rectangle 28@|1FFC:0|FBC:0|LFC:16777215|LBC:16777215"/>
              <p:cNvSpPr/>
              <p:nvPr/>
            </p:nvSpPr>
            <p:spPr>
              <a:xfrm flipH="1">
                <a:off x="2004899" y="1319217"/>
                <a:ext cx="190500" cy="1521643"/>
              </a:xfrm>
              <a:prstGeom prst="roundRect">
                <a:avLst>
                  <a:gd name="adj" fmla="val 50000"/>
                </a:avLst>
              </a:prstGeom>
              <a:grpFill/>
              <a:ln w="25400" cap="flat" cmpd="sng" algn="ctr">
                <a:noFill/>
                <a:prstDash val="solid"/>
              </a:ln>
              <a:effectLst/>
            </p:spPr>
            <p:txBody>
              <a:bodyPr rtlCol="0" anchor="ctr"/>
              <a:lstStyle/>
              <a:p>
                <a:pPr algn="ctr" defTabSz="1217295">
                  <a:defRPr/>
                </a:pPr>
                <a:endParaRPr lang="en-US" sz="3190" kern="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Rounded Rectangle 29@|1FFC:0|FBC:0|LFC:16777215|LBC:16777215"/>
              <p:cNvSpPr/>
              <p:nvPr/>
            </p:nvSpPr>
            <p:spPr>
              <a:xfrm rot="17703920" flipH="1">
                <a:off x="2279514" y="2507882"/>
                <a:ext cx="181148" cy="771493"/>
              </a:xfrm>
              <a:prstGeom prst="roundRect">
                <a:avLst>
                  <a:gd name="adj" fmla="val 50000"/>
                </a:avLst>
              </a:prstGeom>
              <a:grpFill/>
              <a:ln w="25400" cap="flat" cmpd="sng" algn="ctr">
                <a:noFill/>
                <a:prstDash val="solid"/>
              </a:ln>
              <a:effectLst/>
            </p:spPr>
            <p:txBody>
              <a:bodyPr rtlCol="0" anchor="ctr"/>
              <a:lstStyle/>
              <a:p>
                <a:pPr algn="ctr" defTabSz="1217295">
                  <a:defRPr/>
                </a:pPr>
                <a:endParaRPr lang="en-US" sz="3190" kern="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8" name="Group 37"/>
            <p:cNvGrpSpPr/>
            <p:nvPr/>
          </p:nvGrpSpPr>
          <p:grpSpPr>
            <a:xfrm flipH="1">
              <a:off x="4495154" y="2090739"/>
              <a:ext cx="729110" cy="1714009"/>
              <a:chOff x="1984342" y="1412436"/>
              <a:chExt cx="771493" cy="1813644"/>
            </a:xfrm>
            <a:grpFill/>
          </p:grpSpPr>
          <p:sp>
            <p:nvSpPr>
              <p:cNvPr id="49" name="Rounded Rectangle 38@|1FFC:0|FBC:0|LFC:16777215|LBC:16777215"/>
              <p:cNvSpPr/>
              <p:nvPr/>
            </p:nvSpPr>
            <p:spPr>
              <a:xfrm flipH="1" flipV="1">
                <a:off x="2004898" y="1412436"/>
                <a:ext cx="190500" cy="1670303"/>
              </a:xfrm>
              <a:prstGeom prst="roundRect">
                <a:avLst>
                  <a:gd name="adj" fmla="val 50000"/>
                </a:avLst>
              </a:prstGeom>
              <a:grpFill/>
              <a:ln w="25400" cap="flat" cmpd="sng" algn="ctr">
                <a:noFill/>
                <a:prstDash val="solid"/>
              </a:ln>
              <a:effectLst/>
            </p:spPr>
            <p:txBody>
              <a:bodyPr rtlCol="0" anchor="ctr"/>
              <a:lstStyle/>
              <a:p>
                <a:pPr algn="ctr" defTabSz="1217295">
                  <a:defRPr/>
                </a:pPr>
                <a:endParaRPr lang="en-US" sz="3190" kern="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Rounded Rectangle 39@|1FFC:0|FBC:0|LFC:16777215|LBC:16777215"/>
              <p:cNvSpPr/>
              <p:nvPr/>
            </p:nvSpPr>
            <p:spPr>
              <a:xfrm rot="17703920" flipH="1">
                <a:off x="2279515" y="2749759"/>
                <a:ext cx="181148" cy="771493"/>
              </a:xfrm>
              <a:prstGeom prst="roundRect">
                <a:avLst>
                  <a:gd name="adj" fmla="val 50000"/>
                </a:avLst>
              </a:prstGeom>
              <a:grpFill/>
              <a:ln w="25400" cap="flat" cmpd="sng" algn="ctr">
                <a:noFill/>
                <a:prstDash val="solid"/>
              </a:ln>
              <a:effectLst/>
            </p:spPr>
            <p:txBody>
              <a:bodyPr rtlCol="0" anchor="ctr"/>
              <a:lstStyle/>
              <a:p>
                <a:pPr algn="ctr" defTabSz="1217295">
                  <a:defRPr/>
                </a:pPr>
                <a:endParaRPr lang="en-US" sz="3190" kern="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40"/>
            <p:cNvGrpSpPr/>
            <p:nvPr/>
          </p:nvGrpSpPr>
          <p:grpSpPr>
            <a:xfrm flipH="1">
              <a:off x="4695149" y="1276349"/>
              <a:ext cx="465586" cy="1006346"/>
              <a:chOff x="5811795" y="1155550"/>
              <a:chExt cx="492650" cy="1064844"/>
            </a:xfrm>
            <a:grpFill/>
          </p:grpSpPr>
          <p:sp>
            <p:nvSpPr>
              <p:cNvPr id="47" name="Rounded Rectangle 41@|1FFC:0|FBC:0|LFC:16777215|LBC:16777215"/>
              <p:cNvSpPr/>
              <p:nvPr/>
            </p:nvSpPr>
            <p:spPr>
              <a:xfrm flipH="1" flipV="1">
                <a:off x="6094730" y="1155550"/>
                <a:ext cx="190500" cy="966619"/>
              </a:xfrm>
              <a:prstGeom prst="roundRect">
                <a:avLst>
                  <a:gd name="adj" fmla="val 50000"/>
                </a:avLst>
              </a:prstGeom>
              <a:grpFill/>
              <a:ln w="25400" cap="flat" cmpd="sng" algn="ctr">
                <a:noFill/>
                <a:prstDash val="solid"/>
              </a:ln>
              <a:effectLst/>
            </p:spPr>
            <p:txBody>
              <a:bodyPr rtlCol="0" anchor="ctr"/>
              <a:lstStyle/>
              <a:p>
                <a:pPr algn="ctr" defTabSz="1217295">
                  <a:defRPr/>
                </a:pPr>
                <a:endParaRPr lang="en-US" sz="3190" kern="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Rounded Rectangle 42@|1FFC:0|FBC:0|LFC:16777215|LBC:16777215"/>
              <p:cNvSpPr/>
              <p:nvPr/>
            </p:nvSpPr>
            <p:spPr>
              <a:xfrm rot="3564534">
                <a:off x="5962870" y="1878819"/>
                <a:ext cx="190500" cy="492650"/>
              </a:xfrm>
              <a:prstGeom prst="roundRect">
                <a:avLst>
                  <a:gd name="adj" fmla="val 50000"/>
                </a:avLst>
              </a:prstGeom>
              <a:grpFill/>
              <a:ln w="25400" cap="flat" cmpd="sng" algn="ctr">
                <a:noFill/>
                <a:prstDash val="solid"/>
              </a:ln>
              <a:effectLst/>
            </p:spPr>
            <p:txBody>
              <a:bodyPr rtlCol="0" anchor="ctr"/>
              <a:lstStyle/>
              <a:p>
                <a:pPr algn="ctr" defTabSz="1217295">
                  <a:defRPr/>
                </a:pPr>
                <a:endParaRPr lang="en-US" sz="3190" kern="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0" name="Group 49"/>
            <p:cNvGrpSpPr/>
            <p:nvPr/>
          </p:nvGrpSpPr>
          <p:grpSpPr>
            <a:xfrm flipH="1">
              <a:off x="5070221" y="2458910"/>
              <a:ext cx="566860" cy="838735"/>
              <a:chOff x="6012342" y="2292562"/>
              <a:chExt cx="599811" cy="887490"/>
            </a:xfrm>
            <a:grpFill/>
          </p:grpSpPr>
          <p:sp>
            <p:nvSpPr>
              <p:cNvPr id="45" name="Rounded Rectangle 47@|1FFC:0|FBC:0|LFC:16777215|LBC:16777215"/>
              <p:cNvSpPr/>
              <p:nvPr/>
            </p:nvSpPr>
            <p:spPr>
              <a:xfrm flipH="1">
                <a:off x="6039014" y="2292562"/>
                <a:ext cx="190500" cy="762000"/>
              </a:xfrm>
              <a:prstGeom prst="roundRect">
                <a:avLst>
                  <a:gd name="adj" fmla="val 50000"/>
                </a:avLst>
              </a:prstGeom>
              <a:grpFill/>
              <a:ln w="25400" cap="flat" cmpd="sng" algn="ctr">
                <a:noFill/>
                <a:prstDash val="solid"/>
              </a:ln>
              <a:effectLst/>
            </p:spPr>
            <p:txBody>
              <a:bodyPr rtlCol="0" anchor="ctr"/>
              <a:lstStyle/>
              <a:p>
                <a:pPr algn="ctr" defTabSz="1217295">
                  <a:defRPr/>
                </a:pPr>
                <a:endParaRPr lang="en-US" sz="3190" kern="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Rounded Rectangle 48@|1FFC:0|FBC:0|LFC:16777215|LBC:16777215"/>
              <p:cNvSpPr/>
              <p:nvPr/>
            </p:nvSpPr>
            <p:spPr>
              <a:xfrm rot="18035466" flipH="1">
                <a:off x="6216998" y="2784896"/>
                <a:ext cx="190500" cy="599811"/>
              </a:xfrm>
              <a:prstGeom prst="roundRect">
                <a:avLst>
                  <a:gd name="adj" fmla="val 50000"/>
                </a:avLst>
              </a:prstGeom>
              <a:grpFill/>
              <a:ln w="25400" cap="flat" cmpd="sng" algn="ctr">
                <a:noFill/>
                <a:prstDash val="solid"/>
              </a:ln>
              <a:effectLst/>
            </p:spPr>
            <p:txBody>
              <a:bodyPr rtlCol="0" anchor="ctr"/>
              <a:lstStyle/>
              <a:p>
                <a:pPr algn="ctr" defTabSz="1217295">
                  <a:defRPr/>
                </a:pPr>
                <a:endParaRPr lang="en-US" sz="3190" kern="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1" name="Group 50"/>
            <p:cNvGrpSpPr/>
            <p:nvPr/>
          </p:nvGrpSpPr>
          <p:grpSpPr>
            <a:xfrm>
              <a:off x="3506920" y="1343025"/>
              <a:ext cx="566860" cy="877223"/>
              <a:chOff x="6012342" y="1921426"/>
              <a:chExt cx="599811" cy="928215"/>
            </a:xfrm>
            <a:grpFill/>
          </p:grpSpPr>
          <p:sp>
            <p:nvSpPr>
              <p:cNvPr id="43" name="Rounded Rectangle 51@|1FFC:0|FBC:0|LFC:16777215|LBC:16777215"/>
              <p:cNvSpPr/>
              <p:nvPr/>
            </p:nvSpPr>
            <p:spPr>
              <a:xfrm flipH="1" flipV="1">
                <a:off x="6039013" y="1921426"/>
                <a:ext cx="190500" cy="802724"/>
              </a:xfrm>
              <a:prstGeom prst="roundRect">
                <a:avLst>
                  <a:gd name="adj" fmla="val 50000"/>
                </a:avLst>
              </a:prstGeom>
              <a:grpFill/>
              <a:ln w="25400" cap="flat" cmpd="sng" algn="ctr">
                <a:noFill/>
                <a:prstDash val="solid"/>
              </a:ln>
              <a:effectLst/>
            </p:spPr>
            <p:txBody>
              <a:bodyPr rtlCol="0" anchor="ctr"/>
              <a:lstStyle/>
              <a:p>
                <a:pPr algn="ctr" defTabSz="1217295">
                  <a:defRPr/>
                </a:pPr>
                <a:endParaRPr lang="en-US" sz="3190" kern="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Rounded Rectangle 52@|1FFC:0|FBC:0|LFC:16777215|LBC:16777215"/>
              <p:cNvSpPr/>
              <p:nvPr/>
            </p:nvSpPr>
            <p:spPr>
              <a:xfrm rot="18035466" flipH="1">
                <a:off x="6216998" y="2454485"/>
                <a:ext cx="190500" cy="599811"/>
              </a:xfrm>
              <a:prstGeom prst="roundRect">
                <a:avLst>
                  <a:gd name="adj" fmla="val 50000"/>
                </a:avLst>
              </a:prstGeom>
              <a:grpFill/>
              <a:ln w="25400" cap="flat" cmpd="sng" algn="ctr">
                <a:noFill/>
                <a:prstDash val="solid"/>
              </a:ln>
              <a:effectLst/>
            </p:spPr>
            <p:txBody>
              <a:bodyPr rtlCol="0" anchor="ctr"/>
              <a:lstStyle/>
              <a:p>
                <a:pPr algn="ctr" defTabSz="1217295">
                  <a:defRPr/>
                </a:pPr>
                <a:endParaRPr lang="en-US" sz="3190" kern="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2" name="Rounded Rectangle 54@|1FFC:14277081|FBC:16777215|LFC:16777215|LBC:16777215"/>
            <p:cNvSpPr/>
            <p:nvPr/>
          </p:nvSpPr>
          <p:spPr>
            <a:xfrm rot="18522481" flipV="1">
              <a:off x="3688186" y="2405736"/>
              <a:ext cx="180035" cy="701899"/>
            </a:xfrm>
            <a:prstGeom prst="roundRect">
              <a:avLst>
                <a:gd name="adj" fmla="val 50000"/>
              </a:avLst>
            </a:prstGeom>
            <a:grpFill/>
            <a:ln w="25400" cap="flat" cmpd="sng" algn="ctr">
              <a:noFill/>
              <a:prstDash val="solid"/>
            </a:ln>
            <a:effectLst/>
          </p:spPr>
          <p:txBody>
            <a:bodyPr rtlCol="0" anchor="ctr"/>
            <a:lstStyle/>
            <a:p>
              <a:pPr algn="ctr" defTabSz="1217295">
                <a:defRPr/>
              </a:pPr>
              <a:endParaRPr lang="en-US" sz="3190" kern="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3" name="Oval 55"/>
          <p:cNvSpPr/>
          <p:nvPr/>
        </p:nvSpPr>
        <p:spPr>
          <a:xfrm>
            <a:off x="5350036" y="5707029"/>
            <a:ext cx="202803" cy="202803"/>
          </a:xfrm>
          <a:prstGeom prst="ellipse">
            <a:avLst/>
          </a:prstGeom>
          <a:solidFill>
            <a:srgbClr val="FCFCFC">
              <a:alpha val="3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3600" b="1" dirty="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Oval 56"/>
          <p:cNvSpPr/>
          <p:nvPr/>
        </p:nvSpPr>
        <p:spPr>
          <a:xfrm>
            <a:off x="4690924" y="4025455"/>
            <a:ext cx="202803" cy="202803"/>
          </a:xfrm>
          <a:prstGeom prst="ellipse">
            <a:avLst/>
          </a:prstGeom>
          <a:solidFill>
            <a:srgbClr val="FCFCFC">
              <a:alpha val="3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3600" b="1" dirty="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Oval 57"/>
          <p:cNvSpPr/>
          <p:nvPr/>
        </p:nvSpPr>
        <p:spPr>
          <a:xfrm>
            <a:off x="7276664" y="3996795"/>
            <a:ext cx="202803" cy="202803"/>
          </a:xfrm>
          <a:prstGeom prst="ellipse">
            <a:avLst/>
          </a:prstGeom>
          <a:solidFill>
            <a:srgbClr val="FCFCFC">
              <a:alpha val="3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3600" b="1" dirty="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Oval 58"/>
          <p:cNvSpPr/>
          <p:nvPr/>
        </p:nvSpPr>
        <p:spPr>
          <a:xfrm>
            <a:off x="6318631" y="2399888"/>
            <a:ext cx="202803" cy="202803"/>
          </a:xfrm>
          <a:prstGeom prst="ellipse">
            <a:avLst/>
          </a:prstGeom>
          <a:solidFill>
            <a:srgbClr val="FCFCFC">
              <a:alpha val="3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3600" b="1" dirty="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Oval 60"/>
          <p:cNvSpPr/>
          <p:nvPr/>
        </p:nvSpPr>
        <p:spPr>
          <a:xfrm>
            <a:off x="4741625" y="2491755"/>
            <a:ext cx="202803" cy="202803"/>
          </a:xfrm>
          <a:prstGeom prst="ellipse">
            <a:avLst/>
          </a:prstGeom>
          <a:solidFill>
            <a:srgbClr val="FCFCFC">
              <a:alpha val="3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3600" b="1" dirty="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8" name="Group 81"/>
          <p:cNvGrpSpPr/>
          <p:nvPr/>
        </p:nvGrpSpPr>
        <p:grpSpPr>
          <a:xfrm flipH="1">
            <a:off x="6411581" y="2224102"/>
            <a:ext cx="1716089" cy="268583"/>
            <a:chOff x="3127643" y="1459073"/>
            <a:chExt cx="704089" cy="187150"/>
          </a:xfrm>
          <a:solidFill>
            <a:srgbClr val="73446C"/>
          </a:solidFill>
        </p:grpSpPr>
        <p:cxnSp>
          <p:nvCxnSpPr>
            <p:cNvPr id="59" name="Straight Connector 63@|9FFC:0|FBC:0|LFC:1554685|LBC:16777215"/>
            <p:cNvCxnSpPr/>
            <p:nvPr/>
          </p:nvCxnSpPr>
          <p:spPr>
            <a:xfrm flipH="1" flipV="1">
              <a:off x="3592678" y="1460246"/>
              <a:ext cx="239054" cy="185977"/>
            </a:xfrm>
            <a:prstGeom prst="line">
              <a:avLst/>
            </a:prstGeom>
            <a:grpFill/>
            <a:ln w="19050" cap="rnd" cmpd="sng" algn="ctr">
              <a:solidFill>
                <a:srgbClr val="FDFDFD"/>
              </a:solidFill>
              <a:prstDash val="solid"/>
              <a:headEnd type="oval"/>
              <a:tailEnd type="none"/>
            </a:ln>
            <a:effectLst/>
          </p:spPr>
        </p:cxnSp>
        <p:cxnSp>
          <p:nvCxnSpPr>
            <p:cNvPr id="60" name="Straight Connector 64@|9FFC:0|FBC:0|LFC:1554685|LBC:16777215"/>
            <p:cNvCxnSpPr/>
            <p:nvPr/>
          </p:nvCxnSpPr>
          <p:spPr>
            <a:xfrm flipH="1" flipV="1">
              <a:off x="3127643" y="1459073"/>
              <a:ext cx="465038" cy="0"/>
            </a:xfrm>
            <a:prstGeom prst="line">
              <a:avLst/>
            </a:prstGeom>
            <a:grpFill/>
            <a:ln w="19050" cap="rnd" cmpd="sng" algn="ctr">
              <a:solidFill>
                <a:srgbClr val="FDFDFD"/>
              </a:solidFill>
              <a:prstDash val="solid"/>
              <a:headEnd type="none"/>
              <a:tailEnd type="oval"/>
            </a:ln>
            <a:effectLst/>
          </p:spPr>
        </p:cxnSp>
      </p:grpSp>
      <p:grpSp>
        <p:nvGrpSpPr>
          <p:cNvPr id="61" name="Group 81"/>
          <p:cNvGrpSpPr/>
          <p:nvPr/>
        </p:nvGrpSpPr>
        <p:grpSpPr>
          <a:xfrm flipH="1">
            <a:off x="7390742" y="3848001"/>
            <a:ext cx="736929" cy="244899"/>
            <a:chOff x="3127643" y="1459073"/>
            <a:chExt cx="704089" cy="187150"/>
          </a:xfrm>
          <a:solidFill>
            <a:srgbClr val="A5CA36"/>
          </a:solidFill>
        </p:grpSpPr>
        <p:cxnSp>
          <p:nvCxnSpPr>
            <p:cNvPr id="62" name="Straight Connector 73@|9FFC:0|FBC:0|LFC:2381804|LBC:16777215"/>
            <p:cNvCxnSpPr/>
            <p:nvPr/>
          </p:nvCxnSpPr>
          <p:spPr>
            <a:xfrm flipH="1" flipV="1">
              <a:off x="3592678" y="1460246"/>
              <a:ext cx="239054" cy="185977"/>
            </a:xfrm>
            <a:prstGeom prst="line">
              <a:avLst/>
            </a:prstGeom>
            <a:grpFill/>
            <a:ln w="19050" cap="rnd" cmpd="sng" algn="ctr">
              <a:solidFill>
                <a:srgbClr val="FDFDFD"/>
              </a:solidFill>
              <a:prstDash val="solid"/>
              <a:headEnd type="oval"/>
              <a:tailEnd type="none"/>
            </a:ln>
            <a:effectLst/>
          </p:spPr>
        </p:cxnSp>
        <p:cxnSp>
          <p:nvCxnSpPr>
            <p:cNvPr id="63" name="Straight Connector 74@|9FFC:0|FBC:0|LFC:2381804|LBC:16777215"/>
            <p:cNvCxnSpPr/>
            <p:nvPr/>
          </p:nvCxnSpPr>
          <p:spPr>
            <a:xfrm flipH="1" flipV="1">
              <a:off x="3127643" y="1459073"/>
              <a:ext cx="465038" cy="0"/>
            </a:xfrm>
            <a:prstGeom prst="line">
              <a:avLst/>
            </a:prstGeom>
            <a:grpFill/>
            <a:ln w="19050" cap="rnd" cmpd="sng" algn="ctr">
              <a:solidFill>
                <a:srgbClr val="FDFDFD"/>
              </a:solidFill>
              <a:prstDash val="solid"/>
              <a:headEnd type="none"/>
              <a:tailEnd type="oval"/>
            </a:ln>
            <a:effectLst/>
          </p:spPr>
        </p:cxnSp>
      </p:grpSp>
      <p:grpSp>
        <p:nvGrpSpPr>
          <p:cNvPr id="64" name="Group 81"/>
          <p:cNvGrpSpPr/>
          <p:nvPr/>
        </p:nvGrpSpPr>
        <p:grpSpPr>
          <a:xfrm>
            <a:off x="4076322" y="5537291"/>
            <a:ext cx="1387792" cy="259393"/>
            <a:chOff x="3127643" y="1459073"/>
            <a:chExt cx="704089" cy="187150"/>
          </a:xfrm>
          <a:solidFill>
            <a:srgbClr val="1C8EE4"/>
          </a:solidFill>
        </p:grpSpPr>
        <p:cxnSp>
          <p:nvCxnSpPr>
            <p:cNvPr id="65" name="Straight Connector 77@|9FFC:0|FBC:0|LFC:4308095|LBC:16777215"/>
            <p:cNvCxnSpPr/>
            <p:nvPr/>
          </p:nvCxnSpPr>
          <p:spPr>
            <a:xfrm flipH="1" flipV="1">
              <a:off x="3592678" y="1460246"/>
              <a:ext cx="239054" cy="185977"/>
            </a:xfrm>
            <a:prstGeom prst="line">
              <a:avLst/>
            </a:prstGeom>
            <a:grpFill/>
            <a:ln w="19050" cap="rnd" cmpd="sng" algn="ctr">
              <a:solidFill>
                <a:srgbClr val="FDFDFD"/>
              </a:solidFill>
              <a:prstDash val="solid"/>
              <a:headEnd type="oval"/>
              <a:tailEnd type="none"/>
            </a:ln>
            <a:effectLst/>
          </p:spPr>
        </p:cxnSp>
        <p:cxnSp>
          <p:nvCxnSpPr>
            <p:cNvPr id="66" name="Straight Connector 78@|9FFC:0|FBC:0|LFC:4308095|LBC:16777215"/>
            <p:cNvCxnSpPr/>
            <p:nvPr/>
          </p:nvCxnSpPr>
          <p:spPr>
            <a:xfrm flipH="1" flipV="1">
              <a:off x="3127643" y="1459073"/>
              <a:ext cx="465038" cy="0"/>
            </a:xfrm>
            <a:prstGeom prst="line">
              <a:avLst/>
            </a:prstGeom>
            <a:grpFill/>
            <a:ln w="19050" cap="rnd" cmpd="sng" algn="ctr">
              <a:solidFill>
                <a:srgbClr val="FDFDFD"/>
              </a:solidFill>
              <a:prstDash val="solid"/>
              <a:headEnd type="none"/>
              <a:tailEnd type="oval"/>
            </a:ln>
            <a:effectLst/>
          </p:spPr>
        </p:cxnSp>
      </p:grpSp>
      <p:grpSp>
        <p:nvGrpSpPr>
          <p:cNvPr id="67" name="Group 81"/>
          <p:cNvGrpSpPr/>
          <p:nvPr/>
        </p:nvGrpSpPr>
        <p:grpSpPr>
          <a:xfrm>
            <a:off x="4048424" y="3867093"/>
            <a:ext cx="736929" cy="244899"/>
            <a:chOff x="3127643" y="1459073"/>
            <a:chExt cx="704089" cy="187150"/>
          </a:xfrm>
          <a:solidFill>
            <a:srgbClr val="FCC725"/>
          </a:solidFill>
        </p:grpSpPr>
        <p:cxnSp>
          <p:nvCxnSpPr>
            <p:cNvPr id="68" name="Straight Connector 84@|9FFC:0|FBC:0|LFC:14657585|LBC:16777215"/>
            <p:cNvCxnSpPr/>
            <p:nvPr/>
          </p:nvCxnSpPr>
          <p:spPr>
            <a:xfrm flipH="1" flipV="1">
              <a:off x="3592678" y="1460246"/>
              <a:ext cx="239054" cy="185977"/>
            </a:xfrm>
            <a:prstGeom prst="line">
              <a:avLst/>
            </a:prstGeom>
            <a:grpFill/>
            <a:ln w="19050" cap="rnd" cmpd="sng" algn="ctr">
              <a:solidFill>
                <a:srgbClr val="FDFDFD"/>
              </a:solidFill>
              <a:prstDash val="solid"/>
              <a:headEnd type="oval"/>
              <a:tailEnd type="none"/>
            </a:ln>
            <a:effectLst/>
          </p:spPr>
        </p:cxnSp>
        <p:cxnSp>
          <p:nvCxnSpPr>
            <p:cNvPr id="69" name="Straight Connector 85@|9FFC:0|FBC:0|LFC:14657585|LBC:16777215"/>
            <p:cNvCxnSpPr/>
            <p:nvPr/>
          </p:nvCxnSpPr>
          <p:spPr>
            <a:xfrm flipH="1" flipV="1">
              <a:off x="3127643" y="1459073"/>
              <a:ext cx="465038" cy="0"/>
            </a:xfrm>
            <a:prstGeom prst="line">
              <a:avLst/>
            </a:prstGeom>
            <a:grpFill/>
            <a:ln w="19050" cap="rnd" cmpd="sng" algn="ctr">
              <a:solidFill>
                <a:srgbClr val="FDFDFD"/>
              </a:solidFill>
              <a:prstDash val="solid"/>
              <a:headEnd type="none"/>
              <a:tailEnd type="oval"/>
            </a:ln>
            <a:effectLst/>
          </p:spPr>
        </p:cxnSp>
      </p:grpSp>
      <p:grpSp>
        <p:nvGrpSpPr>
          <p:cNvPr id="70" name="Group 81"/>
          <p:cNvGrpSpPr/>
          <p:nvPr/>
        </p:nvGrpSpPr>
        <p:grpSpPr>
          <a:xfrm>
            <a:off x="4111800" y="2354521"/>
            <a:ext cx="736929" cy="244899"/>
            <a:chOff x="3127643" y="1459073"/>
            <a:chExt cx="704089" cy="187150"/>
          </a:xfrm>
          <a:solidFill>
            <a:srgbClr val="E71F3C"/>
          </a:solidFill>
        </p:grpSpPr>
        <p:cxnSp>
          <p:nvCxnSpPr>
            <p:cNvPr id="71" name="Straight Connector 89@|9FFC:0|FBC:0|LFC:4308095|LBC:16777215"/>
            <p:cNvCxnSpPr/>
            <p:nvPr/>
          </p:nvCxnSpPr>
          <p:spPr>
            <a:xfrm flipH="1" flipV="1">
              <a:off x="3592678" y="1460246"/>
              <a:ext cx="239054" cy="185977"/>
            </a:xfrm>
            <a:prstGeom prst="line">
              <a:avLst/>
            </a:prstGeom>
            <a:grpFill/>
            <a:ln w="19050" cap="rnd" cmpd="sng" algn="ctr">
              <a:solidFill>
                <a:srgbClr val="FDFDFD"/>
              </a:solidFill>
              <a:prstDash val="solid"/>
              <a:headEnd type="oval"/>
              <a:tailEnd type="none"/>
            </a:ln>
            <a:effectLst/>
          </p:spPr>
        </p:cxnSp>
        <p:cxnSp>
          <p:nvCxnSpPr>
            <p:cNvPr id="72" name="Straight Connector 90@|9FFC:0|FBC:0|LFC:4308095|LBC:16777215"/>
            <p:cNvCxnSpPr/>
            <p:nvPr/>
          </p:nvCxnSpPr>
          <p:spPr>
            <a:xfrm flipH="1" flipV="1">
              <a:off x="3127643" y="1459073"/>
              <a:ext cx="465038" cy="0"/>
            </a:xfrm>
            <a:prstGeom prst="line">
              <a:avLst/>
            </a:prstGeom>
            <a:grpFill/>
            <a:ln w="19050" cap="rnd" cmpd="sng" algn="ctr">
              <a:solidFill>
                <a:srgbClr val="FDFDFD"/>
              </a:solidFill>
              <a:prstDash val="solid"/>
              <a:headEnd type="none"/>
              <a:tailEnd type="oval"/>
            </a:ln>
            <a:effectLst/>
          </p:spPr>
        </p:cxnSp>
      </p:grpSp>
      <p:sp>
        <p:nvSpPr>
          <p:cNvPr id="73" name="Freeform 206"/>
          <p:cNvSpPr>
            <a:spLocks noEditPoints="1"/>
          </p:cNvSpPr>
          <p:nvPr/>
        </p:nvSpPr>
        <p:spPr bwMode="auto">
          <a:xfrm>
            <a:off x="7609525" y="3329972"/>
            <a:ext cx="426732" cy="426732"/>
          </a:xfrm>
          <a:custGeom>
            <a:avLst/>
            <a:gdLst/>
            <a:ahLst/>
            <a:cxnLst>
              <a:cxn ang="0">
                <a:pos x="249" y="215"/>
              </a:cxn>
              <a:cxn ang="0">
                <a:pos x="256" y="232"/>
              </a:cxn>
              <a:cxn ang="0">
                <a:pos x="232" y="256"/>
              </a:cxn>
              <a:cxn ang="0">
                <a:pos x="215" y="249"/>
              </a:cxn>
              <a:cxn ang="0">
                <a:pos x="145" y="179"/>
              </a:cxn>
              <a:cxn ang="0">
                <a:pos x="96" y="192"/>
              </a:cxn>
              <a:cxn ang="0">
                <a:pos x="0" y="96"/>
              </a:cxn>
              <a:cxn ang="0">
                <a:pos x="96" y="0"/>
              </a:cxn>
              <a:cxn ang="0">
                <a:pos x="192" y="96"/>
              </a:cxn>
              <a:cxn ang="0">
                <a:pos x="179" y="145"/>
              </a:cxn>
              <a:cxn ang="0">
                <a:pos x="249" y="215"/>
              </a:cxn>
              <a:cxn ang="0">
                <a:pos x="96" y="24"/>
              </a:cxn>
              <a:cxn ang="0">
                <a:pos x="24" y="96"/>
              </a:cxn>
              <a:cxn ang="0">
                <a:pos x="96" y="168"/>
              </a:cxn>
              <a:cxn ang="0">
                <a:pos x="168" y="96"/>
              </a:cxn>
              <a:cxn ang="0">
                <a:pos x="96" y="24"/>
              </a:cxn>
            </a:cxnLst>
            <a:rect l="0" t="0" r="r" b="b"/>
            <a:pathLst>
              <a:path w="256" h="256">
                <a:moveTo>
                  <a:pt x="249" y="215"/>
                </a:moveTo>
                <a:cubicBezTo>
                  <a:pt x="253" y="219"/>
                  <a:pt x="256" y="225"/>
                  <a:pt x="256" y="232"/>
                </a:cubicBezTo>
                <a:cubicBezTo>
                  <a:pt x="256" y="245"/>
                  <a:pt x="245" y="256"/>
                  <a:pt x="232" y="256"/>
                </a:cubicBezTo>
                <a:cubicBezTo>
                  <a:pt x="225" y="256"/>
                  <a:pt x="219" y="253"/>
                  <a:pt x="215" y="249"/>
                </a:cubicBezTo>
                <a:cubicBezTo>
                  <a:pt x="145" y="179"/>
                  <a:pt x="145" y="179"/>
                  <a:pt x="145" y="179"/>
                </a:cubicBezTo>
                <a:cubicBezTo>
                  <a:pt x="130" y="187"/>
                  <a:pt x="114" y="192"/>
                  <a:pt x="96" y="192"/>
                </a:cubicBezTo>
                <a:cubicBezTo>
                  <a:pt x="43" y="192"/>
                  <a:pt x="0" y="149"/>
                  <a:pt x="0" y="96"/>
                </a:cubicBezTo>
                <a:cubicBezTo>
                  <a:pt x="0" y="43"/>
                  <a:pt x="43" y="0"/>
                  <a:pt x="96" y="0"/>
                </a:cubicBezTo>
                <a:cubicBezTo>
                  <a:pt x="149" y="0"/>
                  <a:pt x="192" y="43"/>
                  <a:pt x="192" y="96"/>
                </a:cubicBezTo>
                <a:cubicBezTo>
                  <a:pt x="192" y="114"/>
                  <a:pt x="187" y="130"/>
                  <a:pt x="179" y="145"/>
                </a:cubicBezTo>
                <a:lnTo>
                  <a:pt x="249" y="215"/>
                </a:lnTo>
                <a:close/>
                <a:moveTo>
                  <a:pt x="96" y="24"/>
                </a:moveTo>
                <a:cubicBezTo>
                  <a:pt x="56" y="24"/>
                  <a:pt x="24" y="56"/>
                  <a:pt x="24" y="96"/>
                </a:cubicBezTo>
                <a:cubicBezTo>
                  <a:pt x="24" y="136"/>
                  <a:pt x="56" y="168"/>
                  <a:pt x="96" y="168"/>
                </a:cubicBezTo>
                <a:cubicBezTo>
                  <a:pt x="136" y="168"/>
                  <a:pt x="168" y="136"/>
                  <a:pt x="168" y="96"/>
                </a:cubicBezTo>
                <a:cubicBezTo>
                  <a:pt x="168" y="56"/>
                  <a:pt x="136" y="24"/>
                  <a:pt x="96" y="24"/>
                </a:cubicBezTo>
              </a:path>
            </a:pathLst>
          </a:custGeom>
          <a:solidFill>
            <a:srgbClr val="FDFDFD"/>
          </a:solidFill>
          <a:ln w="9525">
            <a:noFill/>
            <a:round/>
          </a:ln>
        </p:spPr>
        <p:txBody>
          <a:bodyPr vert="horz" wrap="square" lIns="121682" tIns="60841" rIns="121682" bIns="60841" numCol="1" anchor="t" anchorCtr="0" compatLnSpc="1"/>
          <a:lstStyle/>
          <a:p>
            <a:pPr defTabSz="1217295">
              <a:defRPr/>
            </a:pPr>
            <a:endParaRPr lang="en-US" sz="319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Freeform 170"/>
          <p:cNvSpPr>
            <a:spLocks noEditPoints="1"/>
          </p:cNvSpPr>
          <p:nvPr/>
        </p:nvSpPr>
        <p:spPr bwMode="auto">
          <a:xfrm>
            <a:off x="7655733" y="1769271"/>
            <a:ext cx="417661" cy="353022"/>
          </a:xfrm>
          <a:custGeom>
            <a:avLst/>
            <a:gdLst/>
            <a:ahLst/>
            <a:cxnLst>
              <a:cxn ang="0">
                <a:pos x="244" y="216"/>
              </a:cxn>
              <a:cxn ang="0">
                <a:pos x="12" y="216"/>
              </a:cxn>
              <a:cxn ang="0">
                <a:pos x="0" y="204"/>
              </a:cxn>
              <a:cxn ang="0">
                <a:pos x="0" y="12"/>
              </a:cxn>
              <a:cxn ang="0">
                <a:pos x="12" y="0"/>
              </a:cxn>
              <a:cxn ang="0">
                <a:pos x="24" y="12"/>
              </a:cxn>
              <a:cxn ang="0">
                <a:pos x="24" y="164"/>
              </a:cxn>
              <a:cxn ang="0">
                <a:pos x="24" y="192"/>
              </a:cxn>
              <a:cxn ang="0">
                <a:pos x="244" y="192"/>
              </a:cxn>
              <a:cxn ang="0">
                <a:pos x="256" y="204"/>
              </a:cxn>
              <a:cxn ang="0">
                <a:pos x="244" y="216"/>
              </a:cxn>
              <a:cxn ang="0">
                <a:pos x="216" y="180"/>
              </a:cxn>
              <a:cxn ang="0">
                <a:pos x="192" y="180"/>
              </a:cxn>
              <a:cxn ang="0">
                <a:pos x="180" y="168"/>
              </a:cxn>
              <a:cxn ang="0">
                <a:pos x="180" y="84"/>
              </a:cxn>
              <a:cxn ang="0">
                <a:pos x="192" y="72"/>
              </a:cxn>
              <a:cxn ang="0">
                <a:pos x="216" y="72"/>
              </a:cxn>
              <a:cxn ang="0">
                <a:pos x="228" y="84"/>
              </a:cxn>
              <a:cxn ang="0">
                <a:pos x="228" y="168"/>
              </a:cxn>
              <a:cxn ang="0">
                <a:pos x="216" y="180"/>
              </a:cxn>
              <a:cxn ang="0">
                <a:pos x="148" y="180"/>
              </a:cxn>
              <a:cxn ang="0">
                <a:pos x="124" y="180"/>
              </a:cxn>
              <a:cxn ang="0">
                <a:pos x="112" y="168"/>
              </a:cxn>
              <a:cxn ang="0">
                <a:pos x="112" y="36"/>
              </a:cxn>
              <a:cxn ang="0">
                <a:pos x="124" y="24"/>
              </a:cxn>
              <a:cxn ang="0">
                <a:pos x="148" y="24"/>
              </a:cxn>
              <a:cxn ang="0">
                <a:pos x="160" y="36"/>
              </a:cxn>
              <a:cxn ang="0">
                <a:pos x="160" y="168"/>
              </a:cxn>
              <a:cxn ang="0">
                <a:pos x="148" y="180"/>
              </a:cxn>
              <a:cxn ang="0">
                <a:pos x="80" y="180"/>
              </a:cxn>
              <a:cxn ang="0">
                <a:pos x="56" y="180"/>
              </a:cxn>
              <a:cxn ang="0">
                <a:pos x="44" y="168"/>
              </a:cxn>
              <a:cxn ang="0">
                <a:pos x="44" y="144"/>
              </a:cxn>
              <a:cxn ang="0">
                <a:pos x="56" y="132"/>
              </a:cxn>
              <a:cxn ang="0">
                <a:pos x="80" y="132"/>
              </a:cxn>
              <a:cxn ang="0">
                <a:pos x="92" y="144"/>
              </a:cxn>
              <a:cxn ang="0">
                <a:pos x="92" y="168"/>
              </a:cxn>
              <a:cxn ang="0">
                <a:pos x="80" y="180"/>
              </a:cxn>
            </a:cxnLst>
            <a:rect l="0" t="0" r="r" b="b"/>
            <a:pathLst>
              <a:path w="256" h="216">
                <a:moveTo>
                  <a:pt x="244" y="216"/>
                </a:moveTo>
                <a:cubicBezTo>
                  <a:pt x="12" y="216"/>
                  <a:pt x="12" y="216"/>
                  <a:pt x="12" y="216"/>
                </a:cubicBezTo>
                <a:cubicBezTo>
                  <a:pt x="5" y="216"/>
                  <a:pt x="0" y="211"/>
                  <a:pt x="0" y="204"/>
                </a:cubicBezTo>
                <a:cubicBezTo>
                  <a:pt x="0" y="12"/>
                  <a:pt x="0" y="12"/>
                  <a:pt x="0" y="12"/>
                </a:cubicBezTo>
                <a:cubicBezTo>
                  <a:pt x="0" y="5"/>
                  <a:pt x="5" y="0"/>
                  <a:pt x="12" y="0"/>
                </a:cubicBezTo>
                <a:cubicBezTo>
                  <a:pt x="19" y="0"/>
                  <a:pt x="24" y="5"/>
                  <a:pt x="24" y="12"/>
                </a:cubicBezTo>
                <a:cubicBezTo>
                  <a:pt x="24" y="164"/>
                  <a:pt x="24" y="164"/>
                  <a:pt x="24" y="164"/>
                </a:cubicBezTo>
                <a:cubicBezTo>
                  <a:pt x="24" y="192"/>
                  <a:pt x="24" y="192"/>
                  <a:pt x="24" y="192"/>
                </a:cubicBezTo>
                <a:cubicBezTo>
                  <a:pt x="244" y="192"/>
                  <a:pt x="244" y="192"/>
                  <a:pt x="244" y="192"/>
                </a:cubicBezTo>
                <a:cubicBezTo>
                  <a:pt x="251" y="192"/>
                  <a:pt x="256" y="197"/>
                  <a:pt x="256" y="204"/>
                </a:cubicBezTo>
                <a:cubicBezTo>
                  <a:pt x="256" y="211"/>
                  <a:pt x="251" y="216"/>
                  <a:pt x="244" y="216"/>
                </a:cubicBezTo>
                <a:moveTo>
                  <a:pt x="216" y="180"/>
                </a:moveTo>
                <a:cubicBezTo>
                  <a:pt x="192" y="180"/>
                  <a:pt x="192" y="180"/>
                  <a:pt x="192" y="180"/>
                </a:cubicBezTo>
                <a:cubicBezTo>
                  <a:pt x="185" y="180"/>
                  <a:pt x="180" y="175"/>
                  <a:pt x="180" y="168"/>
                </a:cubicBezTo>
                <a:cubicBezTo>
                  <a:pt x="180" y="84"/>
                  <a:pt x="180" y="84"/>
                  <a:pt x="180" y="84"/>
                </a:cubicBezTo>
                <a:cubicBezTo>
                  <a:pt x="180" y="77"/>
                  <a:pt x="185" y="72"/>
                  <a:pt x="192" y="72"/>
                </a:cubicBezTo>
                <a:cubicBezTo>
                  <a:pt x="216" y="72"/>
                  <a:pt x="216" y="72"/>
                  <a:pt x="216" y="72"/>
                </a:cubicBezTo>
                <a:cubicBezTo>
                  <a:pt x="223" y="72"/>
                  <a:pt x="228" y="77"/>
                  <a:pt x="228" y="84"/>
                </a:cubicBezTo>
                <a:cubicBezTo>
                  <a:pt x="228" y="168"/>
                  <a:pt x="228" y="168"/>
                  <a:pt x="228" y="168"/>
                </a:cubicBezTo>
                <a:cubicBezTo>
                  <a:pt x="228" y="175"/>
                  <a:pt x="223" y="180"/>
                  <a:pt x="216" y="180"/>
                </a:cubicBezTo>
                <a:moveTo>
                  <a:pt x="148" y="180"/>
                </a:moveTo>
                <a:cubicBezTo>
                  <a:pt x="124" y="180"/>
                  <a:pt x="124" y="180"/>
                  <a:pt x="124" y="180"/>
                </a:cubicBezTo>
                <a:cubicBezTo>
                  <a:pt x="117" y="180"/>
                  <a:pt x="112" y="175"/>
                  <a:pt x="112" y="168"/>
                </a:cubicBezTo>
                <a:cubicBezTo>
                  <a:pt x="112" y="36"/>
                  <a:pt x="112" y="36"/>
                  <a:pt x="112" y="36"/>
                </a:cubicBezTo>
                <a:cubicBezTo>
                  <a:pt x="112" y="29"/>
                  <a:pt x="117" y="24"/>
                  <a:pt x="124" y="24"/>
                </a:cubicBezTo>
                <a:cubicBezTo>
                  <a:pt x="148" y="24"/>
                  <a:pt x="148" y="24"/>
                  <a:pt x="148" y="24"/>
                </a:cubicBezTo>
                <a:cubicBezTo>
                  <a:pt x="155" y="24"/>
                  <a:pt x="160" y="29"/>
                  <a:pt x="160" y="36"/>
                </a:cubicBezTo>
                <a:cubicBezTo>
                  <a:pt x="160" y="168"/>
                  <a:pt x="160" y="168"/>
                  <a:pt x="160" y="168"/>
                </a:cubicBezTo>
                <a:cubicBezTo>
                  <a:pt x="160" y="175"/>
                  <a:pt x="155" y="180"/>
                  <a:pt x="148" y="180"/>
                </a:cubicBezTo>
                <a:moveTo>
                  <a:pt x="80" y="180"/>
                </a:moveTo>
                <a:cubicBezTo>
                  <a:pt x="56" y="180"/>
                  <a:pt x="56" y="180"/>
                  <a:pt x="56" y="180"/>
                </a:cubicBezTo>
                <a:cubicBezTo>
                  <a:pt x="49" y="180"/>
                  <a:pt x="44" y="175"/>
                  <a:pt x="44" y="168"/>
                </a:cubicBezTo>
                <a:cubicBezTo>
                  <a:pt x="44" y="144"/>
                  <a:pt x="44" y="144"/>
                  <a:pt x="44" y="144"/>
                </a:cubicBezTo>
                <a:cubicBezTo>
                  <a:pt x="44" y="137"/>
                  <a:pt x="49" y="132"/>
                  <a:pt x="56" y="132"/>
                </a:cubicBezTo>
                <a:cubicBezTo>
                  <a:pt x="80" y="132"/>
                  <a:pt x="80" y="132"/>
                  <a:pt x="80" y="132"/>
                </a:cubicBezTo>
                <a:cubicBezTo>
                  <a:pt x="87" y="132"/>
                  <a:pt x="92" y="137"/>
                  <a:pt x="92" y="144"/>
                </a:cubicBezTo>
                <a:cubicBezTo>
                  <a:pt x="92" y="168"/>
                  <a:pt x="92" y="168"/>
                  <a:pt x="92" y="168"/>
                </a:cubicBezTo>
                <a:cubicBezTo>
                  <a:pt x="92" y="175"/>
                  <a:pt x="87" y="180"/>
                  <a:pt x="80" y="180"/>
                </a:cubicBezTo>
              </a:path>
            </a:pathLst>
          </a:custGeom>
          <a:solidFill>
            <a:srgbClr val="FDFDFD"/>
          </a:solidFill>
          <a:ln w="9525">
            <a:noFill/>
            <a:round/>
          </a:ln>
        </p:spPr>
        <p:txBody>
          <a:bodyPr vert="horz" wrap="square" lIns="121682" tIns="60841" rIns="121682" bIns="60841" numCol="1" anchor="t" anchorCtr="0" compatLnSpc="1"/>
          <a:lstStyle/>
          <a:p>
            <a:pPr defTabSz="1217295">
              <a:defRPr/>
            </a:pPr>
            <a:endParaRPr lang="en-US" sz="319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Freeform 5"/>
          <p:cNvSpPr>
            <a:spLocks noEditPoints="1"/>
          </p:cNvSpPr>
          <p:nvPr/>
        </p:nvSpPr>
        <p:spPr bwMode="auto">
          <a:xfrm>
            <a:off x="4082515" y="3329971"/>
            <a:ext cx="437440" cy="424648"/>
          </a:xfrm>
          <a:custGeom>
            <a:avLst/>
            <a:gdLst/>
            <a:ahLst/>
            <a:cxnLst>
              <a:cxn ang="0">
                <a:pos x="671" y="73"/>
              </a:cxn>
              <a:cxn ang="0">
                <a:pos x="569" y="25"/>
              </a:cxn>
              <a:cxn ang="0">
                <a:pos x="576" y="4"/>
              </a:cxn>
              <a:cxn ang="0">
                <a:pos x="567" y="0"/>
              </a:cxn>
              <a:cxn ang="0">
                <a:pos x="111" y="1"/>
              </a:cxn>
              <a:cxn ang="0">
                <a:pos x="107" y="18"/>
              </a:cxn>
              <a:cxn ang="0">
                <a:pos x="103" y="73"/>
              </a:cxn>
              <a:cxn ang="0">
                <a:pos x="4" y="77"/>
              </a:cxn>
              <a:cxn ang="0">
                <a:pos x="67" y="254"/>
              </a:cxn>
              <a:cxn ang="0">
                <a:pos x="241" y="392"/>
              </a:cxn>
              <a:cxn ang="0">
                <a:pos x="271" y="444"/>
              </a:cxn>
              <a:cxn ang="0">
                <a:pos x="292" y="590"/>
              </a:cxn>
              <a:cxn ang="0">
                <a:pos x="254" y="594"/>
              </a:cxn>
              <a:cxn ang="0">
                <a:pos x="204" y="629"/>
              </a:cxn>
              <a:cxn ang="0">
                <a:pos x="213" y="662"/>
              </a:cxn>
              <a:cxn ang="0">
                <a:pos x="479" y="654"/>
              </a:cxn>
              <a:cxn ang="0">
                <a:pos x="472" y="617"/>
              </a:cxn>
              <a:cxn ang="0">
                <a:pos x="414" y="590"/>
              </a:cxn>
              <a:cxn ang="0">
                <a:pos x="416" y="455"/>
              </a:cxn>
              <a:cxn ang="0">
                <a:pos x="406" y="437"/>
              </a:cxn>
              <a:cxn ang="0">
                <a:pos x="431" y="397"/>
              </a:cxn>
              <a:cxn ang="0">
                <a:pos x="455" y="357"/>
              </a:cxn>
              <a:cxn ang="0">
                <a:pos x="683" y="85"/>
              </a:cxn>
              <a:cxn ang="0">
                <a:pos x="146" y="288"/>
              </a:cxn>
              <a:cxn ang="0">
                <a:pos x="95" y="244"/>
              </a:cxn>
              <a:cxn ang="0">
                <a:pos x="81" y="229"/>
              </a:cxn>
              <a:cxn ang="0">
                <a:pos x="78" y="224"/>
              </a:cxn>
              <a:cxn ang="0">
                <a:pos x="43" y="166"/>
              </a:cxn>
              <a:cxn ang="0">
                <a:pos x="41" y="161"/>
              </a:cxn>
              <a:cxn ang="0">
                <a:pos x="30" y="130"/>
              </a:cxn>
              <a:cxn ang="0">
                <a:pos x="23" y="97"/>
              </a:cxn>
              <a:cxn ang="0">
                <a:pos x="180" y="307"/>
              </a:cxn>
              <a:cxn ang="0">
                <a:pos x="453" y="141"/>
              </a:cxn>
              <a:cxn ang="0">
                <a:pos x="413" y="266"/>
              </a:cxn>
              <a:cxn ang="0">
                <a:pos x="342" y="222"/>
              </a:cxn>
              <a:cxn ang="0">
                <a:pos x="271" y="266"/>
              </a:cxn>
              <a:cxn ang="0">
                <a:pos x="230" y="141"/>
              </a:cxn>
              <a:cxn ang="0">
                <a:pos x="314" y="135"/>
              </a:cxn>
              <a:cxn ang="0">
                <a:pos x="345" y="57"/>
              </a:cxn>
              <a:cxn ang="0">
                <a:pos x="452" y="135"/>
              </a:cxn>
              <a:cxn ang="0">
                <a:pos x="653" y="103"/>
              </a:cxn>
              <a:cxn ang="0">
                <a:pos x="638" y="156"/>
              </a:cxn>
              <a:cxn ang="0">
                <a:pos x="635" y="163"/>
              </a:cxn>
              <a:cxn ang="0">
                <a:pos x="627" y="179"/>
              </a:cxn>
              <a:cxn ang="0">
                <a:pos x="598" y="226"/>
              </a:cxn>
              <a:cxn ang="0">
                <a:pos x="591" y="234"/>
              </a:cxn>
              <a:cxn ang="0">
                <a:pos x="563" y="263"/>
              </a:cxn>
              <a:cxn ang="0">
                <a:pos x="497" y="307"/>
              </a:cxn>
              <a:cxn ang="0">
                <a:pos x="654" y="97"/>
              </a:cxn>
              <a:cxn ang="0">
                <a:pos x="653" y="103"/>
              </a:cxn>
            </a:cxnLst>
            <a:rect l="0" t="0" r="r" b="b"/>
            <a:pathLst>
              <a:path w="683" h="662">
                <a:moveTo>
                  <a:pt x="680" y="78"/>
                </a:moveTo>
                <a:cubicBezTo>
                  <a:pt x="678" y="75"/>
                  <a:pt x="675" y="73"/>
                  <a:pt x="671" y="73"/>
                </a:cubicBezTo>
                <a:cubicBezTo>
                  <a:pt x="580" y="73"/>
                  <a:pt x="580" y="73"/>
                  <a:pt x="580" y="73"/>
                </a:cubicBezTo>
                <a:cubicBezTo>
                  <a:pt x="577" y="49"/>
                  <a:pt x="571" y="32"/>
                  <a:pt x="569" y="25"/>
                </a:cubicBezTo>
                <a:cubicBezTo>
                  <a:pt x="572" y="23"/>
                  <a:pt x="574" y="20"/>
                  <a:pt x="576" y="18"/>
                </a:cubicBezTo>
                <a:cubicBezTo>
                  <a:pt x="580" y="14"/>
                  <a:pt x="580" y="8"/>
                  <a:pt x="576" y="4"/>
                </a:cubicBezTo>
                <a:cubicBezTo>
                  <a:pt x="575" y="3"/>
                  <a:pt x="574" y="2"/>
                  <a:pt x="572" y="1"/>
                </a:cubicBezTo>
                <a:cubicBezTo>
                  <a:pt x="571" y="1"/>
                  <a:pt x="569" y="0"/>
                  <a:pt x="567" y="0"/>
                </a:cubicBezTo>
                <a:cubicBezTo>
                  <a:pt x="116" y="0"/>
                  <a:pt x="116" y="0"/>
                  <a:pt x="116" y="0"/>
                </a:cubicBezTo>
                <a:cubicBezTo>
                  <a:pt x="114" y="0"/>
                  <a:pt x="112" y="1"/>
                  <a:pt x="111" y="1"/>
                </a:cubicBezTo>
                <a:cubicBezTo>
                  <a:pt x="109" y="2"/>
                  <a:pt x="108" y="3"/>
                  <a:pt x="107" y="4"/>
                </a:cubicBezTo>
                <a:cubicBezTo>
                  <a:pt x="103" y="8"/>
                  <a:pt x="103" y="14"/>
                  <a:pt x="107" y="18"/>
                </a:cubicBezTo>
                <a:cubicBezTo>
                  <a:pt x="109" y="20"/>
                  <a:pt x="111" y="23"/>
                  <a:pt x="114" y="25"/>
                </a:cubicBezTo>
                <a:cubicBezTo>
                  <a:pt x="112" y="32"/>
                  <a:pt x="107" y="49"/>
                  <a:pt x="103" y="73"/>
                </a:cubicBezTo>
                <a:cubicBezTo>
                  <a:pt x="13" y="73"/>
                  <a:pt x="13" y="73"/>
                  <a:pt x="13" y="73"/>
                </a:cubicBezTo>
                <a:cubicBezTo>
                  <a:pt x="8" y="73"/>
                  <a:pt x="6" y="75"/>
                  <a:pt x="4" y="77"/>
                </a:cubicBezTo>
                <a:cubicBezTo>
                  <a:pt x="1" y="79"/>
                  <a:pt x="0" y="82"/>
                  <a:pt x="0" y="85"/>
                </a:cubicBezTo>
                <a:cubicBezTo>
                  <a:pt x="5" y="147"/>
                  <a:pt x="28" y="206"/>
                  <a:pt x="67" y="254"/>
                </a:cubicBezTo>
                <a:cubicBezTo>
                  <a:pt x="108" y="304"/>
                  <a:pt x="165" y="341"/>
                  <a:pt x="228" y="357"/>
                </a:cubicBezTo>
                <a:cubicBezTo>
                  <a:pt x="225" y="368"/>
                  <a:pt x="224" y="385"/>
                  <a:pt x="241" y="392"/>
                </a:cubicBezTo>
                <a:cubicBezTo>
                  <a:pt x="253" y="397"/>
                  <a:pt x="266" y="403"/>
                  <a:pt x="275" y="413"/>
                </a:cubicBezTo>
                <a:cubicBezTo>
                  <a:pt x="284" y="423"/>
                  <a:pt x="281" y="435"/>
                  <a:pt x="271" y="444"/>
                </a:cubicBezTo>
                <a:cubicBezTo>
                  <a:pt x="268" y="447"/>
                  <a:pt x="267" y="450"/>
                  <a:pt x="268" y="455"/>
                </a:cubicBezTo>
                <a:cubicBezTo>
                  <a:pt x="292" y="590"/>
                  <a:pt x="292" y="590"/>
                  <a:pt x="292" y="590"/>
                </a:cubicBezTo>
                <a:cubicBezTo>
                  <a:pt x="269" y="590"/>
                  <a:pt x="269" y="590"/>
                  <a:pt x="269" y="590"/>
                </a:cubicBezTo>
                <a:cubicBezTo>
                  <a:pt x="264" y="590"/>
                  <a:pt x="258" y="591"/>
                  <a:pt x="254" y="594"/>
                </a:cubicBezTo>
                <a:cubicBezTo>
                  <a:pt x="212" y="617"/>
                  <a:pt x="212" y="617"/>
                  <a:pt x="212" y="617"/>
                </a:cubicBezTo>
                <a:cubicBezTo>
                  <a:pt x="208" y="619"/>
                  <a:pt x="204" y="624"/>
                  <a:pt x="204" y="629"/>
                </a:cubicBezTo>
                <a:cubicBezTo>
                  <a:pt x="204" y="654"/>
                  <a:pt x="204" y="654"/>
                  <a:pt x="204" y="654"/>
                </a:cubicBezTo>
                <a:cubicBezTo>
                  <a:pt x="204" y="659"/>
                  <a:pt x="208" y="662"/>
                  <a:pt x="213" y="662"/>
                </a:cubicBezTo>
                <a:cubicBezTo>
                  <a:pt x="471" y="662"/>
                  <a:pt x="471" y="662"/>
                  <a:pt x="471" y="662"/>
                </a:cubicBezTo>
                <a:cubicBezTo>
                  <a:pt x="475" y="662"/>
                  <a:pt x="479" y="659"/>
                  <a:pt x="479" y="654"/>
                </a:cubicBezTo>
                <a:cubicBezTo>
                  <a:pt x="479" y="628"/>
                  <a:pt x="479" y="628"/>
                  <a:pt x="479" y="628"/>
                </a:cubicBezTo>
                <a:cubicBezTo>
                  <a:pt x="479" y="624"/>
                  <a:pt x="476" y="619"/>
                  <a:pt x="472" y="617"/>
                </a:cubicBezTo>
                <a:cubicBezTo>
                  <a:pt x="461" y="611"/>
                  <a:pt x="440" y="600"/>
                  <a:pt x="429" y="594"/>
                </a:cubicBezTo>
                <a:cubicBezTo>
                  <a:pt x="426" y="591"/>
                  <a:pt x="419" y="590"/>
                  <a:pt x="414" y="590"/>
                </a:cubicBezTo>
                <a:cubicBezTo>
                  <a:pt x="392" y="590"/>
                  <a:pt x="392" y="590"/>
                  <a:pt x="392" y="590"/>
                </a:cubicBezTo>
                <a:cubicBezTo>
                  <a:pt x="392" y="590"/>
                  <a:pt x="415" y="456"/>
                  <a:pt x="416" y="455"/>
                </a:cubicBezTo>
                <a:cubicBezTo>
                  <a:pt x="416" y="452"/>
                  <a:pt x="416" y="448"/>
                  <a:pt x="414" y="446"/>
                </a:cubicBezTo>
                <a:cubicBezTo>
                  <a:pt x="411" y="443"/>
                  <a:pt x="408" y="440"/>
                  <a:pt x="406" y="437"/>
                </a:cubicBezTo>
                <a:cubicBezTo>
                  <a:pt x="403" y="432"/>
                  <a:pt x="402" y="427"/>
                  <a:pt x="403" y="421"/>
                </a:cubicBezTo>
                <a:cubicBezTo>
                  <a:pt x="407" y="409"/>
                  <a:pt x="421" y="402"/>
                  <a:pt x="431" y="397"/>
                </a:cubicBezTo>
                <a:cubicBezTo>
                  <a:pt x="435" y="395"/>
                  <a:pt x="438" y="394"/>
                  <a:pt x="442" y="392"/>
                </a:cubicBezTo>
                <a:cubicBezTo>
                  <a:pt x="460" y="385"/>
                  <a:pt x="458" y="368"/>
                  <a:pt x="455" y="357"/>
                </a:cubicBezTo>
                <a:cubicBezTo>
                  <a:pt x="518" y="340"/>
                  <a:pt x="575" y="304"/>
                  <a:pt x="616" y="254"/>
                </a:cubicBezTo>
                <a:cubicBezTo>
                  <a:pt x="655" y="206"/>
                  <a:pt x="679" y="147"/>
                  <a:pt x="683" y="85"/>
                </a:cubicBezTo>
                <a:cubicBezTo>
                  <a:pt x="683" y="83"/>
                  <a:pt x="682" y="80"/>
                  <a:pt x="680" y="78"/>
                </a:cubicBezTo>
                <a:close/>
                <a:moveTo>
                  <a:pt x="146" y="288"/>
                </a:moveTo>
                <a:cubicBezTo>
                  <a:pt x="133" y="279"/>
                  <a:pt x="125" y="273"/>
                  <a:pt x="114" y="263"/>
                </a:cubicBezTo>
                <a:cubicBezTo>
                  <a:pt x="108" y="257"/>
                  <a:pt x="101" y="251"/>
                  <a:pt x="95" y="244"/>
                </a:cubicBezTo>
                <a:cubicBezTo>
                  <a:pt x="91" y="241"/>
                  <a:pt x="88" y="237"/>
                  <a:pt x="85" y="234"/>
                </a:cubicBezTo>
                <a:cubicBezTo>
                  <a:pt x="84" y="232"/>
                  <a:pt x="82" y="230"/>
                  <a:pt x="81" y="229"/>
                </a:cubicBezTo>
                <a:cubicBezTo>
                  <a:pt x="80" y="228"/>
                  <a:pt x="80" y="227"/>
                  <a:pt x="79" y="226"/>
                </a:cubicBezTo>
                <a:cubicBezTo>
                  <a:pt x="79" y="226"/>
                  <a:pt x="78" y="225"/>
                  <a:pt x="78" y="224"/>
                </a:cubicBezTo>
                <a:cubicBezTo>
                  <a:pt x="67" y="210"/>
                  <a:pt x="57" y="195"/>
                  <a:pt x="49" y="179"/>
                </a:cubicBezTo>
                <a:cubicBezTo>
                  <a:pt x="47" y="175"/>
                  <a:pt x="45" y="171"/>
                  <a:pt x="43" y="166"/>
                </a:cubicBezTo>
                <a:cubicBezTo>
                  <a:pt x="42" y="163"/>
                  <a:pt x="42" y="163"/>
                  <a:pt x="42" y="163"/>
                </a:cubicBezTo>
                <a:cubicBezTo>
                  <a:pt x="42" y="163"/>
                  <a:pt x="41" y="161"/>
                  <a:pt x="41" y="161"/>
                </a:cubicBezTo>
                <a:cubicBezTo>
                  <a:pt x="40" y="159"/>
                  <a:pt x="40" y="158"/>
                  <a:pt x="39" y="156"/>
                </a:cubicBezTo>
                <a:cubicBezTo>
                  <a:pt x="36" y="147"/>
                  <a:pt x="33" y="139"/>
                  <a:pt x="30" y="130"/>
                </a:cubicBezTo>
                <a:cubicBezTo>
                  <a:pt x="28" y="121"/>
                  <a:pt x="26" y="112"/>
                  <a:pt x="24" y="103"/>
                </a:cubicBezTo>
                <a:cubicBezTo>
                  <a:pt x="24" y="101"/>
                  <a:pt x="23" y="99"/>
                  <a:pt x="23" y="97"/>
                </a:cubicBezTo>
                <a:cubicBezTo>
                  <a:pt x="97" y="97"/>
                  <a:pt x="97" y="97"/>
                  <a:pt x="97" y="97"/>
                </a:cubicBezTo>
                <a:cubicBezTo>
                  <a:pt x="93" y="159"/>
                  <a:pt x="105" y="244"/>
                  <a:pt x="180" y="307"/>
                </a:cubicBezTo>
                <a:cubicBezTo>
                  <a:pt x="168" y="301"/>
                  <a:pt x="156" y="295"/>
                  <a:pt x="146" y="288"/>
                </a:cubicBezTo>
                <a:close/>
                <a:moveTo>
                  <a:pt x="453" y="141"/>
                </a:moveTo>
                <a:cubicBezTo>
                  <a:pt x="388" y="188"/>
                  <a:pt x="388" y="188"/>
                  <a:pt x="388" y="188"/>
                </a:cubicBezTo>
                <a:cubicBezTo>
                  <a:pt x="413" y="266"/>
                  <a:pt x="413" y="266"/>
                  <a:pt x="413" y="266"/>
                </a:cubicBezTo>
                <a:cubicBezTo>
                  <a:pt x="415" y="271"/>
                  <a:pt x="412" y="273"/>
                  <a:pt x="408" y="270"/>
                </a:cubicBezTo>
                <a:cubicBezTo>
                  <a:pt x="342" y="222"/>
                  <a:pt x="342" y="222"/>
                  <a:pt x="342" y="222"/>
                </a:cubicBezTo>
                <a:cubicBezTo>
                  <a:pt x="276" y="270"/>
                  <a:pt x="276" y="270"/>
                  <a:pt x="276" y="270"/>
                </a:cubicBezTo>
                <a:cubicBezTo>
                  <a:pt x="271" y="273"/>
                  <a:pt x="269" y="271"/>
                  <a:pt x="271" y="266"/>
                </a:cubicBezTo>
                <a:cubicBezTo>
                  <a:pt x="296" y="188"/>
                  <a:pt x="296" y="188"/>
                  <a:pt x="296" y="188"/>
                </a:cubicBezTo>
                <a:cubicBezTo>
                  <a:pt x="230" y="141"/>
                  <a:pt x="230" y="141"/>
                  <a:pt x="230" y="141"/>
                </a:cubicBezTo>
                <a:cubicBezTo>
                  <a:pt x="225" y="137"/>
                  <a:pt x="226" y="135"/>
                  <a:pt x="232" y="135"/>
                </a:cubicBezTo>
                <a:cubicBezTo>
                  <a:pt x="314" y="135"/>
                  <a:pt x="314" y="135"/>
                  <a:pt x="314" y="135"/>
                </a:cubicBezTo>
                <a:cubicBezTo>
                  <a:pt x="339" y="57"/>
                  <a:pt x="339" y="57"/>
                  <a:pt x="339" y="57"/>
                </a:cubicBezTo>
                <a:cubicBezTo>
                  <a:pt x="340" y="52"/>
                  <a:pt x="343" y="52"/>
                  <a:pt x="345" y="57"/>
                </a:cubicBezTo>
                <a:cubicBezTo>
                  <a:pt x="370" y="135"/>
                  <a:pt x="370" y="135"/>
                  <a:pt x="370" y="135"/>
                </a:cubicBezTo>
                <a:cubicBezTo>
                  <a:pt x="452" y="135"/>
                  <a:pt x="452" y="135"/>
                  <a:pt x="452" y="135"/>
                </a:cubicBezTo>
                <a:cubicBezTo>
                  <a:pt x="457" y="134"/>
                  <a:pt x="458" y="137"/>
                  <a:pt x="453" y="141"/>
                </a:cubicBezTo>
                <a:close/>
                <a:moveTo>
                  <a:pt x="653" y="103"/>
                </a:moveTo>
                <a:cubicBezTo>
                  <a:pt x="651" y="112"/>
                  <a:pt x="649" y="121"/>
                  <a:pt x="647" y="130"/>
                </a:cubicBezTo>
                <a:cubicBezTo>
                  <a:pt x="644" y="139"/>
                  <a:pt x="641" y="147"/>
                  <a:pt x="638" y="156"/>
                </a:cubicBezTo>
                <a:cubicBezTo>
                  <a:pt x="637" y="158"/>
                  <a:pt x="636" y="159"/>
                  <a:pt x="636" y="161"/>
                </a:cubicBezTo>
                <a:cubicBezTo>
                  <a:pt x="636" y="161"/>
                  <a:pt x="635" y="163"/>
                  <a:pt x="635" y="163"/>
                </a:cubicBezTo>
                <a:cubicBezTo>
                  <a:pt x="634" y="166"/>
                  <a:pt x="634" y="166"/>
                  <a:pt x="634" y="166"/>
                </a:cubicBezTo>
                <a:cubicBezTo>
                  <a:pt x="632" y="171"/>
                  <a:pt x="630" y="175"/>
                  <a:pt x="627" y="179"/>
                </a:cubicBezTo>
                <a:cubicBezTo>
                  <a:pt x="619" y="195"/>
                  <a:pt x="610" y="210"/>
                  <a:pt x="599" y="224"/>
                </a:cubicBezTo>
                <a:cubicBezTo>
                  <a:pt x="599" y="225"/>
                  <a:pt x="598" y="226"/>
                  <a:pt x="598" y="226"/>
                </a:cubicBezTo>
                <a:cubicBezTo>
                  <a:pt x="597" y="227"/>
                  <a:pt x="596" y="228"/>
                  <a:pt x="596" y="229"/>
                </a:cubicBezTo>
                <a:cubicBezTo>
                  <a:pt x="594" y="230"/>
                  <a:pt x="593" y="232"/>
                  <a:pt x="591" y="234"/>
                </a:cubicBezTo>
                <a:cubicBezTo>
                  <a:pt x="588" y="237"/>
                  <a:pt x="585" y="241"/>
                  <a:pt x="582" y="244"/>
                </a:cubicBezTo>
                <a:cubicBezTo>
                  <a:pt x="576" y="251"/>
                  <a:pt x="569" y="257"/>
                  <a:pt x="563" y="263"/>
                </a:cubicBezTo>
                <a:cubicBezTo>
                  <a:pt x="551" y="273"/>
                  <a:pt x="544" y="279"/>
                  <a:pt x="531" y="288"/>
                </a:cubicBezTo>
                <a:cubicBezTo>
                  <a:pt x="520" y="295"/>
                  <a:pt x="509" y="301"/>
                  <a:pt x="497" y="307"/>
                </a:cubicBezTo>
                <a:cubicBezTo>
                  <a:pt x="571" y="244"/>
                  <a:pt x="584" y="159"/>
                  <a:pt x="580" y="97"/>
                </a:cubicBezTo>
                <a:cubicBezTo>
                  <a:pt x="654" y="97"/>
                  <a:pt x="654" y="97"/>
                  <a:pt x="654" y="97"/>
                </a:cubicBezTo>
                <a:cubicBezTo>
                  <a:pt x="653" y="99"/>
                  <a:pt x="653" y="101"/>
                  <a:pt x="653" y="103"/>
                </a:cubicBezTo>
                <a:close/>
                <a:moveTo>
                  <a:pt x="653" y="103"/>
                </a:moveTo>
                <a:cubicBezTo>
                  <a:pt x="653" y="103"/>
                  <a:pt x="653" y="103"/>
                  <a:pt x="653" y="103"/>
                </a:cubicBezTo>
              </a:path>
            </a:pathLst>
          </a:custGeom>
          <a:solidFill>
            <a:srgbClr val="FDFDFD"/>
          </a:solidFill>
          <a:ln w="9525">
            <a:noFill/>
            <a:round/>
          </a:ln>
        </p:spPr>
        <p:txBody>
          <a:bodyPr vert="horz" wrap="square" lIns="121682" tIns="60841" rIns="121682" bIns="60841" numCol="1" anchor="t" anchorCtr="0" compatLnSpc="1"/>
          <a:lstStyle/>
          <a:p>
            <a:pPr defTabSz="1217295">
              <a:defRPr/>
            </a:pPr>
            <a:endParaRPr lang="en-US" sz="319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Freeform 45"/>
          <p:cNvSpPr>
            <a:spLocks noEditPoints="1"/>
          </p:cNvSpPr>
          <p:nvPr/>
        </p:nvSpPr>
        <p:spPr bwMode="auto">
          <a:xfrm>
            <a:off x="4144239" y="1769269"/>
            <a:ext cx="446700" cy="484114"/>
          </a:xfrm>
          <a:custGeom>
            <a:avLst/>
            <a:gdLst/>
            <a:ahLst/>
            <a:cxnLst>
              <a:cxn ang="0">
                <a:pos x="783" y="812"/>
              </a:cxn>
              <a:cxn ang="0">
                <a:pos x="684" y="703"/>
              </a:cxn>
              <a:cxn ang="0">
                <a:pos x="698" y="592"/>
              </a:cxn>
              <a:cxn ang="0">
                <a:pos x="674" y="483"/>
              </a:cxn>
              <a:cxn ang="0">
                <a:pos x="617" y="387"/>
              </a:cxn>
              <a:cxn ang="0">
                <a:pos x="532" y="315"/>
              </a:cxn>
              <a:cxn ang="0">
                <a:pos x="428" y="275"/>
              </a:cxn>
              <a:cxn ang="0">
                <a:pos x="316" y="270"/>
              </a:cxn>
              <a:cxn ang="0">
                <a:pos x="209" y="303"/>
              </a:cxn>
              <a:cxn ang="0">
                <a:pos x="119" y="367"/>
              </a:cxn>
              <a:cxn ang="0">
                <a:pos x="54" y="458"/>
              </a:cxn>
              <a:cxn ang="0">
                <a:pos x="22" y="565"/>
              </a:cxn>
              <a:cxn ang="0">
                <a:pos x="27" y="677"/>
              </a:cxn>
              <a:cxn ang="0">
                <a:pos x="68" y="781"/>
              </a:cxn>
              <a:cxn ang="0">
                <a:pos x="140" y="866"/>
              </a:cxn>
              <a:cxn ang="0">
                <a:pos x="236" y="923"/>
              </a:cxn>
              <a:cxn ang="0">
                <a:pos x="345" y="945"/>
              </a:cxn>
              <a:cxn ang="0">
                <a:pos x="456" y="931"/>
              </a:cxn>
              <a:cxn ang="0">
                <a:pos x="556" y="882"/>
              </a:cxn>
              <a:cxn ang="0">
                <a:pos x="605" y="817"/>
              </a:cxn>
              <a:cxn ang="0">
                <a:pos x="769" y="943"/>
              </a:cxn>
              <a:cxn ang="0">
                <a:pos x="843" y="818"/>
              </a:cxn>
              <a:cxn ang="0">
                <a:pos x="456" y="618"/>
              </a:cxn>
              <a:cxn ang="0">
                <a:pos x="317" y="545"/>
              </a:cxn>
              <a:cxn ang="0">
                <a:pos x="381" y="630"/>
              </a:cxn>
              <a:cxn ang="0">
                <a:pos x="276" y="614"/>
              </a:cxn>
              <a:cxn ang="0">
                <a:pos x="407" y="700"/>
              </a:cxn>
              <a:cxn ang="0">
                <a:pos x="408" y="804"/>
              </a:cxn>
              <a:cxn ang="0">
                <a:pos x="307" y="409"/>
              </a:cxn>
              <a:cxn ang="0">
                <a:pos x="550" y="674"/>
              </a:cxn>
              <a:cxn ang="0">
                <a:pos x="576" y="689"/>
              </a:cxn>
              <a:cxn ang="0">
                <a:pos x="299" y="379"/>
              </a:cxn>
              <a:cxn ang="0">
                <a:pos x="415" y="833"/>
              </a:cxn>
              <a:cxn ang="0">
                <a:pos x="544" y="781"/>
              </a:cxn>
              <a:cxn ang="0">
                <a:pos x="109" y="670"/>
              </a:cxn>
              <a:cxn ang="0">
                <a:pos x="605" y="543"/>
              </a:cxn>
              <a:cxn ang="0">
                <a:pos x="839" y="900"/>
              </a:cxn>
              <a:cxn ang="0">
                <a:pos x="773" y="900"/>
              </a:cxn>
              <a:cxn ang="0">
                <a:pos x="807" y="842"/>
              </a:cxn>
              <a:cxn ang="0">
                <a:pos x="839" y="900"/>
              </a:cxn>
              <a:cxn ang="0">
                <a:pos x="543" y="226"/>
              </a:cxn>
              <a:cxn ang="0">
                <a:pos x="570" y="293"/>
              </a:cxn>
              <a:cxn ang="0">
                <a:pos x="620" y="312"/>
              </a:cxn>
              <a:cxn ang="0">
                <a:pos x="687" y="340"/>
              </a:cxn>
              <a:cxn ang="0">
                <a:pos x="736" y="318"/>
              </a:cxn>
              <a:cxn ang="0">
                <a:pos x="802" y="290"/>
              </a:cxn>
              <a:cxn ang="0">
                <a:pos x="821" y="240"/>
              </a:cxn>
              <a:cxn ang="0">
                <a:pos x="849" y="173"/>
              </a:cxn>
              <a:cxn ang="0">
                <a:pos x="827" y="124"/>
              </a:cxn>
              <a:cxn ang="0">
                <a:pos x="800" y="58"/>
              </a:cxn>
              <a:cxn ang="0">
                <a:pos x="749" y="39"/>
              </a:cxn>
              <a:cxn ang="0">
                <a:pos x="683" y="11"/>
              </a:cxn>
              <a:cxn ang="0">
                <a:pos x="634" y="33"/>
              </a:cxn>
              <a:cxn ang="0">
                <a:pos x="567" y="60"/>
              </a:cxn>
              <a:cxn ang="0">
                <a:pos x="548" y="111"/>
              </a:cxn>
              <a:cxn ang="0">
                <a:pos x="521" y="177"/>
              </a:cxn>
              <a:cxn ang="0">
                <a:pos x="685" y="93"/>
              </a:cxn>
              <a:cxn ang="0">
                <a:pos x="685" y="258"/>
              </a:cxn>
              <a:cxn ang="0">
                <a:pos x="685" y="93"/>
              </a:cxn>
              <a:cxn ang="0">
                <a:pos x="685" y="93"/>
              </a:cxn>
            </a:cxnLst>
            <a:rect l="0" t="0" r="r" b="b"/>
            <a:pathLst>
              <a:path w="889" h="965">
                <a:moveTo>
                  <a:pt x="843" y="818"/>
                </a:moveTo>
                <a:cubicBezTo>
                  <a:pt x="824" y="807"/>
                  <a:pt x="803" y="806"/>
                  <a:pt x="783" y="812"/>
                </a:cubicBezTo>
                <a:cubicBezTo>
                  <a:pt x="657" y="737"/>
                  <a:pt x="657" y="737"/>
                  <a:pt x="657" y="737"/>
                </a:cubicBezTo>
                <a:cubicBezTo>
                  <a:pt x="659" y="722"/>
                  <a:pt x="669" y="709"/>
                  <a:pt x="684" y="703"/>
                </a:cubicBezTo>
                <a:cubicBezTo>
                  <a:pt x="707" y="694"/>
                  <a:pt x="712" y="672"/>
                  <a:pt x="694" y="654"/>
                </a:cubicBezTo>
                <a:cubicBezTo>
                  <a:pt x="677" y="636"/>
                  <a:pt x="679" y="608"/>
                  <a:pt x="698" y="592"/>
                </a:cubicBezTo>
                <a:cubicBezTo>
                  <a:pt x="716" y="576"/>
                  <a:pt x="714" y="554"/>
                  <a:pt x="691" y="542"/>
                </a:cubicBezTo>
                <a:cubicBezTo>
                  <a:pt x="670" y="531"/>
                  <a:pt x="662" y="504"/>
                  <a:pt x="674" y="483"/>
                </a:cubicBezTo>
                <a:cubicBezTo>
                  <a:pt x="687" y="462"/>
                  <a:pt x="677" y="441"/>
                  <a:pt x="653" y="438"/>
                </a:cubicBezTo>
                <a:cubicBezTo>
                  <a:pt x="628" y="434"/>
                  <a:pt x="612" y="412"/>
                  <a:pt x="617" y="387"/>
                </a:cubicBezTo>
                <a:cubicBezTo>
                  <a:pt x="622" y="363"/>
                  <a:pt x="606" y="347"/>
                  <a:pt x="582" y="352"/>
                </a:cubicBezTo>
                <a:cubicBezTo>
                  <a:pt x="557" y="356"/>
                  <a:pt x="535" y="340"/>
                  <a:pt x="532" y="315"/>
                </a:cubicBezTo>
                <a:cubicBezTo>
                  <a:pt x="529" y="291"/>
                  <a:pt x="508" y="281"/>
                  <a:pt x="487" y="293"/>
                </a:cubicBezTo>
                <a:cubicBezTo>
                  <a:pt x="465" y="305"/>
                  <a:pt x="439" y="297"/>
                  <a:pt x="428" y="275"/>
                </a:cubicBezTo>
                <a:cubicBezTo>
                  <a:pt x="417" y="253"/>
                  <a:pt x="395" y="250"/>
                  <a:pt x="378" y="268"/>
                </a:cubicBezTo>
                <a:cubicBezTo>
                  <a:pt x="362" y="287"/>
                  <a:pt x="334" y="288"/>
                  <a:pt x="316" y="270"/>
                </a:cubicBezTo>
                <a:cubicBezTo>
                  <a:pt x="299" y="253"/>
                  <a:pt x="277" y="258"/>
                  <a:pt x="267" y="280"/>
                </a:cubicBezTo>
                <a:cubicBezTo>
                  <a:pt x="258" y="303"/>
                  <a:pt x="232" y="313"/>
                  <a:pt x="209" y="303"/>
                </a:cubicBezTo>
                <a:cubicBezTo>
                  <a:pt x="187" y="292"/>
                  <a:pt x="168" y="303"/>
                  <a:pt x="166" y="328"/>
                </a:cubicBezTo>
                <a:cubicBezTo>
                  <a:pt x="165" y="353"/>
                  <a:pt x="143" y="370"/>
                  <a:pt x="119" y="367"/>
                </a:cubicBezTo>
                <a:cubicBezTo>
                  <a:pt x="94" y="365"/>
                  <a:pt x="80" y="382"/>
                  <a:pt x="86" y="405"/>
                </a:cubicBezTo>
                <a:cubicBezTo>
                  <a:pt x="93" y="429"/>
                  <a:pt x="78" y="453"/>
                  <a:pt x="54" y="458"/>
                </a:cubicBezTo>
                <a:cubicBezTo>
                  <a:pt x="30" y="464"/>
                  <a:pt x="21" y="485"/>
                  <a:pt x="35" y="505"/>
                </a:cubicBezTo>
                <a:cubicBezTo>
                  <a:pt x="50" y="525"/>
                  <a:pt x="44" y="553"/>
                  <a:pt x="22" y="565"/>
                </a:cubicBezTo>
                <a:cubicBezTo>
                  <a:pt x="1" y="578"/>
                  <a:pt x="0" y="601"/>
                  <a:pt x="20" y="616"/>
                </a:cubicBezTo>
                <a:cubicBezTo>
                  <a:pt x="40" y="630"/>
                  <a:pt x="43" y="658"/>
                  <a:pt x="27" y="677"/>
                </a:cubicBezTo>
                <a:cubicBezTo>
                  <a:pt x="11" y="696"/>
                  <a:pt x="18" y="718"/>
                  <a:pt x="41" y="725"/>
                </a:cubicBezTo>
                <a:cubicBezTo>
                  <a:pt x="65" y="733"/>
                  <a:pt x="77" y="758"/>
                  <a:pt x="68" y="781"/>
                </a:cubicBezTo>
                <a:cubicBezTo>
                  <a:pt x="59" y="804"/>
                  <a:pt x="72" y="822"/>
                  <a:pt x="97" y="822"/>
                </a:cubicBezTo>
                <a:cubicBezTo>
                  <a:pt x="122" y="821"/>
                  <a:pt x="141" y="841"/>
                  <a:pt x="140" y="866"/>
                </a:cubicBezTo>
                <a:cubicBezTo>
                  <a:pt x="139" y="891"/>
                  <a:pt x="158" y="904"/>
                  <a:pt x="181" y="895"/>
                </a:cubicBezTo>
                <a:cubicBezTo>
                  <a:pt x="204" y="887"/>
                  <a:pt x="229" y="899"/>
                  <a:pt x="236" y="923"/>
                </a:cubicBezTo>
                <a:cubicBezTo>
                  <a:pt x="243" y="946"/>
                  <a:pt x="265" y="953"/>
                  <a:pt x="284" y="937"/>
                </a:cubicBezTo>
                <a:cubicBezTo>
                  <a:pt x="303" y="922"/>
                  <a:pt x="331" y="925"/>
                  <a:pt x="345" y="945"/>
                </a:cubicBezTo>
                <a:cubicBezTo>
                  <a:pt x="360" y="965"/>
                  <a:pt x="383" y="965"/>
                  <a:pt x="395" y="944"/>
                </a:cubicBezTo>
                <a:cubicBezTo>
                  <a:pt x="409" y="923"/>
                  <a:pt x="436" y="917"/>
                  <a:pt x="456" y="931"/>
                </a:cubicBezTo>
                <a:cubicBezTo>
                  <a:pt x="476" y="946"/>
                  <a:pt x="497" y="938"/>
                  <a:pt x="503" y="914"/>
                </a:cubicBezTo>
                <a:cubicBezTo>
                  <a:pt x="509" y="889"/>
                  <a:pt x="533" y="875"/>
                  <a:pt x="556" y="882"/>
                </a:cubicBezTo>
                <a:cubicBezTo>
                  <a:pt x="580" y="889"/>
                  <a:pt x="597" y="875"/>
                  <a:pt x="595" y="850"/>
                </a:cubicBezTo>
                <a:cubicBezTo>
                  <a:pt x="593" y="838"/>
                  <a:pt x="598" y="826"/>
                  <a:pt x="605" y="817"/>
                </a:cubicBezTo>
                <a:cubicBezTo>
                  <a:pt x="735" y="894"/>
                  <a:pt x="735" y="894"/>
                  <a:pt x="735" y="894"/>
                </a:cubicBezTo>
                <a:cubicBezTo>
                  <a:pt x="739" y="914"/>
                  <a:pt x="750" y="932"/>
                  <a:pt x="769" y="943"/>
                </a:cubicBezTo>
                <a:cubicBezTo>
                  <a:pt x="804" y="964"/>
                  <a:pt x="848" y="952"/>
                  <a:pt x="869" y="918"/>
                </a:cubicBezTo>
                <a:cubicBezTo>
                  <a:pt x="889" y="883"/>
                  <a:pt x="878" y="839"/>
                  <a:pt x="843" y="818"/>
                </a:cubicBezTo>
                <a:close/>
                <a:moveTo>
                  <a:pt x="550" y="674"/>
                </a:moveTo>
                <a:cubicBezTo>
                  <a:pt x="456" y="618"/>
                  <a:pt x="456" y="618"/>
                  <a:pt x="456" y="618"/>
                </a:cubicBezTo>
                <a:cubicBezTo>
                  <a:pt x="455" y="588"/>
                  <a:pt x="440" y="559"/>
                  <a:pt x="412" y="543"/>
                </a:cubicBezTo>
                <a:cubicBezTo>
                  <a:pt x="381" y="525"/>
                  <a:pt x="345" y="527"/>
                  <a:pt x="317" y="545"/>
                </a:cubicBezTo>
                <a:cubicBezTo>
                  <a:pt x="368" y="575"/>
                  <a:pt x="368" y="575"/>
                  <a:pt x="368" y="575"/>
                </a:cubicBezTo>
                <a:cubicBezTo>
                  <a:pt x="387" y="586"/>
                  <a:pt x="392" y="610"/>
                  <a:pt x="381" y="630"/>
                </a:cubicBezTo>
                <a:cubicBezTo>
                  <a:pt x="370" y="649"/>
                  <a:pt x="346" y="655"/>
                  <a:pt x="328" y="644"/>
                </a:cubicBezTo>
                <a:cubicBezTo>
                  <a:pt x="276" y="614"/>
                  <a:pt x="276" y="614"/>
                  <a:pt x="276" y="614"/>
                </a:cubicBezTo>
                <a:cubicBezTo>
                  <a:pt x="273" y="647"/>
                  <a:pt x="289" y="680"/>
                  <a:pt x="320" y="698"/>
                </a:cubicBezTo>
                <a:cubicBezTo>
                  <a:pt x="348" y="715"/>
                  <a:pt x="380" y="714"/>
                  <a:pt x="407" y="700"/>
                </a:cubicBezTo>
                <a:cubicBezTo>
                  <a:pt x="498" y="754"/>
                  <a:pt x="498" y="754"/>
                  <a:pt x="498" y="754"/>
                </a:cubicBezTo>
                <a:cubicBezTo>
                  <a:pt x="473" y="777"/>
                  <a:pt x="443" y="795"/>
                  <a:pt x="408" y="804"/>
                </a:cubicBezTo>
                <a:cubicBezTo>
                  <a:pt x="299" y="832"/>
                  <a:pt x="188" y="766"/>
                  <a:pt x="160" y="657"/>
                </a:cubicBezTo>
                <a:cubicBezTo>
                  <a:pt x="132" y="548"/>
                  <a:pt x="198" y="437"/>
                  <a:pt x="307" y="409"/>
                </a:cubicBezTo>
                <a:cubicBezTo>
                  <a:pt x="415" y="381"/>
                  <a:pt x="527" y="447"/>
                  <a:pt x="555" y="556"/>
                </a:cubicBezTo>
                <a:cubicBezTo>
                  <a:pt x="565" y="596"/>
                  <a:pt x="562" y="637"/>
                  <a:pt x="550" y="674"/>
                </a:cubicBezTo>
                <a:close/>
                <a:moveTo>
                  <a:pt x="595" y="700"/>
                </a:moveTo>
                <a:cubicBezTo>
                  <a:pt x="576" y="689"/>
                  <a:pt x="576" y="689"/>
                  <a:pt x="576" y="689"/>
                </a:cubicBezTo>
                <a:cubicBezTo>
                  <a:pt x="592" y="646"/>
                  <a:pt x="597" y="597"/>
                  <a:pt x="584" y="548"/>
                </a:cubicBezTo>
                <a:cubicBezTo>
                  <a:pt x="552" y="423"/>
                  <a:pt x="424" y="347"/>
                  <a:pt x="299" y="379"/>
                </a:cubicBezTo>
                <a:cubicBezTo>
                  <a:pt x="174" y="412"/>
                  <a:pt x="98" y="539"/>
                  <a:pt x="130" y="665"/>
                </a:cubicBezTo>
                <a:cubicBezTo>
                  <a:pt x="163" y="790"/>
                  <a:pt x="290" y="865"/>
                  <a:pt x="415" y="833"/>
                </a:cubicBezTo>
                <a:cubicBezTo>
                  <a:pt x="459" y="822"/>
                  <a:pt x="496" y="799"/>
                  <a:pt x="524" y="770"/>
                </a:cubicBezTo>
                <a:cubicBezTo>
                  <a:pt x="544" y="781"/>
                  <a:pt x="544" y="781"/>
                  <a:pt x="544" y="781"/>
                </a:cubicBezTo>
                <a:cubicBezTo>
                  <a:pt x="512" y="815"/>
                  <a:pt x="470" y="841"/>
                  <a:pt x="421" y="854"/>
                </a:cubicBezTo>
                <a:cubicBezTo>
                  <a:pt x="284" y="889"/>
                  <a:pt x="145" y="807"/>
                  <a:pt x="109" y="670"/>
                </a:cubicBezTo>
                <a:cubicBezTo>
                  <a:pt x="74" y="533"/>
                  <a:pt x="157" y="394"/>
                  <a:pt x="294" y="359"/>
                </a:cubicBezTo>
                <a:cubicBezTo>
                  <a:pt x="430" y="323"/>
                  <a:pt x="570" y="406"/>
                  <a:pt x="605" y="543"/>
                </a:cubicBezTo>
                <a:cubicBezTo>
                  <a:pt x="619" y="597"/>
                  <a:pt x="614" y="652"/>
                  <a:pt x="595" y="700"/>
                </a:cubicBezTo>
                <a:close/>
                <a:moveTo>
                  <a:pt x="839" y="900"/>
                </a:moveTo>
                <a:cubicBezTo>
                  <a:pt x="806" y="919"/>
                  <a:pt x="806" y="919"/>
                  <a:pt x="806" y="919"/>
                </a:cubicBezTo>
                <a:cubicBezTo>
                  <a:pt x="773" y="900"/>
                  <a:pt x="773" y="900"/>
                  <a:pt x="773" y="900"/>
                </a:cubicBezTo>
                <a:cubicBezTo>
                  <a:pt x="773" y="861"/>
                  <a:pt x="773" y="861"/>
                  <a:pt x="773" y="861"/>
                </a:cubicBezTo>
                <a:cubicBezTo>
                  <a:pt x="807" y="842"/>
                  <a:pt x="807" y="842"/>
                  <a:pt x="807" y="842"/>
                </a:cubicBezTo>
                <a:cubicBezTo>
                  <a:pt x="840" y="862"/>
                  <a:pt x="840" y="862"/>
                  <a:pt x="840" y="862"/>
                </a:cubicBezTo>
                <a:lnTo>
                  <a:pt x="839" y="900"/>
                </a:lnTo>
                <a:close/>
                <a:moveTo>
                  <a:pt x="526" y="216"/>
                </a:moveTo>
                <a:cubicBezTo>
                  <a:pt x="543" y="226"/>
                  <a:pt x="543" y="226"/>
                  <a:pt x="543" y="226"/>
                </a:cubicBezTo>
                <a:cubicBezTo>
                  <a:pt x="557" y="235"/>
                  <a:pt x="569" y="256"/>
                  <a:pt x="569" y="273"/>
                </a:cubicBezTo>
                <a:cubicBezTo>
                  <a:pt x="570" y="293"/>
                  <a:pt x="570" y="293"/>
                  <a:pt x="570" y="293"/>
                </a:cubicBezTo>
                <a:cubicBezTo>
                  <a:pt x="571" y="309"/>
                  <a:pt x="585" y="320"/>
                  <a:pt x="601" y="316"/>
                </a:cubicBezTo>
                <a:cubicBezTo>
                  <a:pt x="620" y="312"/>
                  <a:pt x="620" y="312"/>
                  <a:pt x="620" y="312"/>
                </a:cubicBezTo>
                <a:cubicBezTo>
                  <a:pt x="637" y="308"/>
                  <a:pt x="660" y="315"/>
                  <a:pt x="672" y="326"/>
                </a:cubicBezTo>
                <a:cubicBezTo>
                  <a:pt x="687" y="340"/>
                  <a:pt x="687" y="340"/>
                  <a:pt x="687" y="340"/>
                </a:cubicBezTo>
                <a:cubicBezTo>
                  <a:pt x="699" y="351"/>
                  <a:pt x="716" y="349"/>
                  <a:pt x="725" y="335"/>
                </a:cubicBezTo>
                <a:cubicBezTo>
                  <a:pt x="736" y="318"/>
                  <a:pt x="736" y="318"/>
                  <a:pt x="736" y="318"/>
                </a:cubicBezTo>
                <a:cubicBezTo>
                  <a:pt x="745" y="304"/>
                  <a:pt x="766" y="291"/>
                  <a:pt x="782" y="291"/>
                </a:cubicBezTo>
                <a:cubicBezTo>
                  <a:pt x="802" y="290"/>
                  <a:pt x="802" y="290"/>
                  <a:pt x="802" y="290"/>
                </a:cubicBezTo>
                <a:cubicBezTo>
                  <a:pt x="819" y="290"/>
                  <a:pt x="830" y="276"/>
                  <a:pt x="826" y="259"/>
                </a:cubicBezTo>
                <a:cubicBezTo>
                  <a:pt x="821" y="240"/>
                  <a:pt x="821" y="240"/>
                  <a:pt x="821" y="240"/>
                </a:cubicBezTo>
                <a:cubicBezTo>
                  <a:pt x="818" y="224"/>
                  <a:pt x="824" y="200"/>
                  <a:pt x="835" y="188"/>
                </a:cubicBezTo>
                <a:cubicBezTo>
                  <a:pt x="849" y="173"/>
                  <a:pt x="849" y="173"/>
                  <a:pt x="849" y="173"/>
                </a:cubicBezTo>
                <a:cubicBezTo>
                  <a:pt x="860" y="161"/>
                  <a:pt x="858" y="144"/>
                  <a:pt x="844" y="135"/>
                </a:cubicBezTo>
                <a:cubicBezTo>
                  <a:pt x="827" y="124"/>
                  <a:pt x="827" y="124"/>
                  <a:pt x="827" y="124"/>
                </a:cubicBezTo>
                <a:cubicBezTo>
                  <a:pt x="813" y="115"/>
                  <a:pt x="801" y="95"/>
                  <a:pt x="800" y="78"/>
                </a:cubicBezTo>
                <a:cubicBezTo>
                  <a:pt x="800" y="58"/>
                  <a:pt x="800" y="58"/>
                  <a:pt x="800" y="58"/>
                </a:cubicBezTo>
                <a:cubicBezTo>
                  <a:pt x="799" y="41"/>
                  <a:pt x="785" y="31"/>
                  <a:pt x="769" y="34"/>
                </a:cubicBezTo>
                <a:cubicBezTo>
                  <a:pt x="749" y="39"/>
                  <a:pt x="749" y="39"/>
                  <a:pt x="749" y="39"/>
                </a:cubicBezTo>
                <a:cubicBezTo>
                  <a:pt x="733" y="42"/>
                  <a:pt x="710" y="36"/>
                  <a:pt x="698" y="25"/>
                </a:cubicBezTo>
                <a:cubicBezTo>
                  <a:pt x="683" y="11"/>
                  <a:pt x="683" y="11"/>
                  <a:pt x="683" y="11"/>
                </a:cubicBezTo>
                <a:cubicBezTo>
                  <a:pt x="671" y="0"/>
                  <a:pt x="653" y="2"/>
                  <a:pt x="645" y="16"/>
                </a:cubicBezTo>
                <a:cubicBezTo>
                  <a:pt x="634" y="33"/>
                  <a:pt x="634" y="33"/>
                  <a:pt x="634" y="33"/>
                </a:cubicBezTo>
                <a:cubicBezTo>
                  <a:pt x="625" y="47"/>
                  <a:pt x="604" y="59"/>
                  <a:pt x="587" y="60"/>
                </a:cubicBezTo>
                <a:cubicBezTo>
                  <a:pt x="567" y="60"/>
                  <a:pt x="567" y="60"/>
                  <a:pt x="567" y="60"/>
                </a:cubicBezTo>
                <a:cubicBezTo>
                  <a:pt x="551" y="61"/>
                  <a:pt x="540" y="75"/>
                  <a:pt x="544" y="91"/>
                </a:cubicBezTo>
                <a:cubicBezTo>
                  <a:pt x="548" y="111"/>
                  <a:pt x="548" y="111"/>
                  <a:pt x="548" y="111"/>
                </a:cubicBezTo>
                <a:cubicBezTo>
                  <a:pt x="552" y="127"/>
                  <a:pt x="546" y="150"/>
                  <a:pt x="534" y="163"/>
                </a:cubicBezTo>
                <a:cubicBezTo>
                  <a:pt x="521" y="177"/>
                  <a:pt x="521" y="177"/>
                  <a:pt x="521" y="177"/>
                </a:cubicBezTo>
                <a:cubicBezTo>
                  <a:pt x="509" y="189"/>
                  <a:pt x="512" y="207"/>
                  <a:pt x="526" y="216"/>
                </a:cubicBezTo>
                <a:close/>
                <a:moveTo>
                  <a:pt x="685" y="93"/>
                </a:moveTo>
                <a:cubicBezTo>
                  <a:pt x="730" y="93"/>
                  <a:pt x="767" y="130"/>
                  <a:pt x="767" y="175"/>
                </a:cubicBezTo>
                <a:cubicBezTo>
                  <a:pt x="767" y="221"/>
                  <a:pt x="730" y="258"/>
                  <a:pt x="685" y="258"/>
                </a:cubicBezTo>
                <a:cubicBezTo>
                  <a:pt x="639" y="258"/>
                  <a:pt x="603" y="221"/>
                  <a:pt x="603" y="175"/>
                </a:cubicBezTo>
                <a:cubicBezTo>
                  <a:pt x="603" y="130"/>
                  <a:pt x="639" y="93"/>
                  <a:pt x="685" y="93"/>
                </a:cubicBezTo>
                <a:close/>
                <a:moveTo>
                  <a:pt x="685" y="93"/>
                </a:moveTo>
                <a:cubicBezTo>
                  <a:pt x="685" y="93"/>
                  <a:pt x="685" y="93"/>
                  <a:pt x="685" y="93"/>
                </a:cubicBezTo>
              </a:path>
            </a:pathLst>
          </a:custGeom>
          <a:solidFill>
            <a:srgbClr val="FDFDFD"/>
          </a:solidFill>
          <a:ln w="9525">
            <a:noFill/>
            <a:round/>
          </a:ln>
        </p:spPr>
        <p:txBody>
          <a:bodyPr vert="horz" wrap="square" lIns="121682" tIns="60841" rIns="121682" bIns="60841" numCol="1" anchor="t" anchorCtr="0" compatLnSpc="1"/>
          <a:lstStyle/>
          <a:p>
            <a:pPr defTabSz="1217295">
              <a:defRPr/>
            </a:pPr>
            <a:endParaRPr lang="en-US" sz="319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Freeform 177"/>
          <p:cNvSpPr>
            <a:spLocks noEditPoints="1"/>
          </p:cNvSpPr>
          <p:nvPr/>
        </p:nvSpPr>
        <p:spPr bwMode="auto">
          <a:xfrm>
            <a:off x="4119552" y="4945112"/>
            <a:ext cx="440113" cy="462629"/>
          </a:xfrm>
          <a:custGeom>
            <a:avLst/>
            <a:gdLst/>
            <a:ahLst/>
            <a:cxnLst>
              <a:cxn ang="0">
                <a:pos x="350" y="180"/>
              </a:cxn>
              <a:cxn ang="0">
                <a:pos x="10" y="180"/>
              </a:cxn>
              <a:cxn ang="0">
                <a:pos x="5" y="171"/>
              </a:cxn>
              <a:cxn ang="0">
                <a:pos x="170" y="8"/>
              </a:cxn>
              <a:cxn ang="0">
                <a:pos x="189" y="9"/>
              </a:cxn>
              <a:cxn ang="0">
                <a:pos x="250" y="69"/>
              </a:cxn>
              <a:cxn ang="0">
                <a:pos x="250" y="45"/>
              </a:cxn>
              <a:cxn ang="0">
                <a:pos x="281" y="45"/>
              </a:cxn>
              <a:cxn ang="0">
                <a:pos x="281" y="100"/>
              </a:cxn>
              <a:cxn ang="0">
                <a:pos x="353" y="171"/>
              </a:cxn>
              <a:cxn ang="0">
                <a:pos x="350" y="180"/>
              </a:cxn>
              <a:cxn ang="0">
                <a:pos x="314" y="367"/>
              </a:cxn>
              <a:cxn ang="0">
                <a:pos x="300" y="380"/>
              </a:cxn>
              <a:cxn ang="0">
                <a:pos x="194" y="380"/>
              </a:cxn>
              <a:cxn ang="0">
                <a:pos x="194" y="302"/>
              </a:cxn>
              <a:cxn ang="0">
                <a:pos x="146" y="302"/>
              </a:cxn>
              <a:cxn ang="0">
                <a:pos x="146" y="380"/>
              </a:cxn>
              <a:cxn ang="0">
                <a:pos x="58" y="380"/>
              </a:cxn>
              <a:cxn ang="0">
                <a:pos x="44" y="366"/>
              </a:cxn>
              <a:cxn ang="0">
                <a:pos x="44" y="188"/>
              </a:cxn>
              <a:cxn ang="0">
                <a:pos x="314" y="188"/>
              </a:cxn>
              <a:cxn ang="0">
                <a:pos x="314" y="367"/>
              </a:cxn>
              <a:cxn ang="0">
                <a:pos x="273" y="242"/>
              </a:cxn>
              <a:cxn ang="0">
                <a:pos x="225" y="242"/>
              </a:cxn>
              <a:cxn ang="0">
                <a:pos x="225" y="282"/>
              </a:cxn>
              <a:cxn ang="0">
                <a:pos x="273" y="282"/>
              </a:cxn>
              <a:cxn ang="0">
                <a:pos x="273" y="242"/>
              </a:cxn>
            </a:cxnLst>
            <a:rect l="0" t="0" r="r" b="b"/>
            <a:pathLst>
              <a:path w="360" h="380">
                <a:moveTo>
                  <a:pt x="350" y="180"/>
                </a:moveTo>
                <a:cubicBezTo>
                  <a:pt x="295" y="180"/>
                  <a:pt x="68" y="180"/>
                  <a:pt x="10" y="180"/>
                </a:cubicBezTo>
                <a:cubicBezTo>
                  <a:pt x="0" y="180"/>
                  <a:pt x="0" y="176"/>
                  <a:pt x="5" y="171"/>
                </a:cubicBezTo>
                <a:cubicBezTo>
                  <a:pt x="36" y="140"/>
                  <a:pt x="138" y="40"/>
                  <a:pt x="170" y="8"/>
                </a:cubicBezTo>
                <a:cubicBezTo>
                  <a:pt x="178" y="0"/>
                  <a:pt x="180" y="0"/>
                  <a:pt x="189" y="9"/>
                </a:cubicBezTo>
                <a:cubicBezTo>
                  <a:pt x="201" y="21"/>
                  <a:pt x="225" y="44"/>
                  <a:pt x="250" y="69"/>
                </a:cubicBezTo>
                <a:cubicBezTo>
                  <a:pt x="250" y="45"/>
                  <a:pt x="250" y="45"/>
                  <a:pt x="250" y="45"/>
                </a:cubicBezTo>
                <a:cubicBezTo>
                  <a:pt x="281" y="45"/>
                  <a:pt x="281" y="45"/>
                  <a:pt x="281" y="45"/>
                </a:cubicBezTo>
                <a:cubicBezTo>
                  <a:pt x="281" y="100"/>
                  <a:pt x="281" y="100"/>
                  <a:pt x="281" y="100"/>
                </a:cubicBezTo>
                <a:cubicBezTo>
                  <a:pt x="311" y="129"/>
                  <a:pt x="339" y="158"/>
                  <a:pt x="353" y="171"/>
                </a:cubicBezTo>
                <a:cubicBezTo>
                  <a:pt x="358" y="176"/>
                  <a:pt x="360" y="180"/>
                  <a:pt x="350" y="180"/>
                </a:cubicBezTo>
                <a:close/>
                <a:moveTo>
                  <a:pt x="314" y="367"/>
                </a:moveTo>
                <a:cubicBezTo>
                  <a:pt x="314" y="376"/>
                  <a:pt x="310" y="380"/>
                  <a:pt x="300" y="380"/>
                </a:cubicBezTo>
                <a:cubicBezTo>
                  <a:pt x="269" y="380"/>
                  <a:pt x="194" y="380"/>
                  <a:pt x="194" y="380"/>
                </a:cubicBezTo>
                <a:cubicBezTo>
                  <a:pt x="194" y="302"/>
                  <a:pt x="194" y="302"/>
                  <a:pt x="194" y="302"/>
                </a:cubicBezTo>
                <a:cubicBezTo>
                  <a:pt x="146" y="302"/>
                  <a:pt x="146" y="302"/>
                  <a:pt x="146" y="302"/>
                </a:cubicBezTo>
                <a:cubicBezTo>
                  <a:pt x="146" y="380"/>
                  <a:pt x="146" y="380"/>
                  <a:pt x="146" y="380"/>
                </a:cubicBezTo>
                <a:cubicBezTo>
                  <a:pt x="146" y="380"/>
                  <a:pt x="86" y="380"/>
                  <a:pt x="58" y="380"/>
                </a:cubicBezTo>
                <a:cubicBezTo>
                  <a:pt x="49" y="380"/>
                  <a:pt x="44" y="375"/>
                  <a:pt x="44" y="366"/>
                </a:cubicBezTo>
                <a:cubicBezTo>
                  <a:pt x="44" y="322"/>
                  <a:pt x="44" y="188"/>
                  <a:pt x="44" y="188"/>
                </a:cubicBezTo>
                <a:cubicBezTo>
                  <a:pt x="314" y="188"/>
                  <a:pt x="314" y="188"/>
                  <a:pt x="314" y="188"/>
                </a:cubicBezTo>
                <a:cubicBezTo>
                  <a:pt x="314" y="188"/>
                  <a:pt x="314" y="323"/>
                  <a:pt x="314" y="367"/>
                </a:cubicBezTo>
                <a:close/>
                <a:moveTo>
                  <a:pt x="273" y="242"/>
                </a:moveTo>
                <a:cubicBezTo>
                  <a:pt x="225" y="242"/>
                  <a:pt x="225" y="242"/>
                  <a:pt x="225" y="242"/>
                </a:cubicBezTo>
                <a:cubicBezTo>
                  <a:pt x="225" y="282"/>
                  <a:pt x="225" y="282"/>
                  <a:pt x="225" y="282"/>
                </a:cubicBezTo>
                <a:cubicBezTo>
                  <a:pt x="273" y="282"/>
                  <a:pt x="273" y="282"/>
                  <a:pt x="273" y="282"/>
                </a:cubicBezTo>
                <a:cubicBezTo>
                  <a:pt x="273" y="242"/>
                  <a:pt x="273" y="242"/>
                  <a:pt x="273" y="242"/>
                </a:cubicBezTo>
                <a:close/>
              </a:path>
            </a:pathLst>
          </a:custGeom>
          <a:solidFill>
            <a:srgbClr val="FDFDFD"/>
          </a:solidFill>
          <a:ln w="9525">
            <a:noFill/>
            <a:round/>
          </a:ln>
        </p:spPr>
        <p:txBody>
          <a:bodyPr vert="horz" wrap="square" lIns="121682" tIns="60841" rIns="121682" bIns="60841" numCol="1" anchor="t" anchorCtr="0" compatLnSpc="1"/>
          <a:lstStyle/>
          <a:p>
            <a:pPr defTabSz="1217295">
              <a:defRPr/>
            </a:pPr>
            <a:endParaRPr lang="en-US" sz="319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TextBox 13"/>
          <p:cNvSpPr txBox="1"/>
          <p:nvPr/>
        </p:nvSpPr>
        <p:spPr>
          <a:xfrm>
            <a:off x="8377872" y="3715377"/>
            <a:ext cx="2333999" cy="369332"/>
          </a:xfrm>
          <a:prstGeom prst="rect">
            <a:avLst/>
          </a:prstGeom>
          <a:noFill/>
        </p:spPr>
        <p:txBody>
          <a:bodyPr wrap="square" lIns="0" tIns="0" rIns="0" bIns="0" rtlCol="0" anchor="t" anchorCtr="0">
            <a:spAutoFit/>
          </a:bodyPr>
          <a:lstStyle/>
          <a:p>
            <a:pPr defTabSz="1216660">
              <a:spcBef>
                <a:spcPct val="20000"/>
              </a:spcBef>
              <a:defRPr/>
            </a:pPr>
            <a:r>
              <a:rPr lang="zh-CN" altLang="en-US" sz="1200" dirty="0">
                <a:solidFill>
                  <a:srgbClr val="FDFDFD"/>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200" dirty="0">
              <a:solidFill>
                <a:srgbClr val="FDFDFD"/>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TextBox 13"/>
          <p:cNvSpPr txBox="1"/>
          <p:nvPr/>
        </p:nvSpPr>
        <p:spPr>
          <a:xfrm>
            <a:off x="8358811" y="2034525"/>
            <a:ext cx="2333999" cy="369332"/>
          </a:xfrm>
          <a:prstGeom prst="rect">
            <a:avLst/>
          </a:prstGeom>
          <a:noFill/>
        </p:spPr>
        <p:txBody>
          <a:bodyPr wrap="square" lIns="0" tIns="0" rIns="0" bIns="0" rtlCol="0" anchor="t" anchorCtr="0">
            <a:spAutoFit/>
          </a:bodyPr>
          <a:lstStyle/>
          <a:p>
            <a:pPr defTabSz="1216660">
              <a:spcBef>
                <a:spcPct val="20000"/>
              </a:spcBef>
              <a:defRPr/>
            </a:pPr>
            <a:r>
              <a:rPr lang="zh-CN" altLang="en-US" sz="1200" dirty="0">
                <a:solidFill>
                  <a:srgbClr val="FDFDFD"/>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200" dirty="0">
              <a:solidFill>
                <a:srgbClr val="FDFDFD"/>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TextBox 13"/>
          <p:cNvSpPr txBox="1"/>
          <p:nvPr/>
        </p:nvSpPr>
        <p:spPr>
          <a:xfrm>
            <a:off x="1336875" y="2202984"/>
            <a:ext cx="2333999" cy="369332"/>
          </a:xfrm>
          <a:prstGeom prst="rect">
            <a:avLst/>
          </a:prstGeom>
          <a:noFill/>
        </p:spPr>
        <p:txBody>
          <a:bodyPr wrap="square" lIns="0" tIns="0" rIns="0" bIns="0" rtlCol="0" anchor="t" anchorCtr="0">
            <a:spAutoFit/>
          </a:bodyPr>
          <a:lstStyle/>
          <a:p>
            <a:pPr algn="r" defTabSz="1216660">
              <a:spcBef>
                <a:spcPct val="20000"/>
              </a:spcBef>
              <a:defRPr/>
            </a:pPr>
            <a:r>
              <a:rPr lang="zh-CN" altLang="en-US" sz="1200" dirty="0">
                <a:solidFill>
                  <a:srgbClr val="FDFDFD"/>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200" dirty="0">
              <a:solidFill>
                <a:srgbClr val="FDFDFD"/>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TextBox 13"/>
          <p:cNvSpPr txBox="1"/>
          <p:nvPr/>
        </p:nvSpPr>
        <p:spPr>
          <a:xfrm>
            <a:off x="1336875" y="3719511"/>
            <a:ext cx="2333999" cy="369332"/>
          </a:xfrm>
          <a:prstGeom prst="rect">
            <a:avLst/>
          </a:prstGeom>
          <a:noFill/>
        </p:spPr>
        <p:txBody>
          <a:bodyPr wrap="square" lIns="0" tIns="0" rIns="0" bIns="0" rtlCol="0" anchor="t" anchorCtr="0">
            <a:spAutoFit/>
          </a:bodyPr>
          <a:lstStyle/>
          <a:p>
            <a:pPr algn="r" defTabSz="1216660">
              <a:spcBef>
                <a:spcPct val="20000"/>
              </a:spcBef>
              <a:defRPr/>
            </a:pPr>
            <a:r>
              <a:rPr lang="zh-CN" altLang="en-US" sz="1200" dirty="0">
                <a:solidFill>
                  <a:srgbClr val="FDFDFD"/>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200" dirty="0">
              <a:solidFill>
                <a:srgbClr val="FDFDFD"/>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TextBox 13"/>
          <p:cNvSpPr txBox="1"/>
          <p:nvPr/>
        </p:nvSpPr>
        <p:spPr>
          <a:xfrm>
            <a:off x="1336875" y="5343302"/>
            <a:ext cx="2333999" cy="369332"/>
          </a:xfrm>
          <a:prstGeom prst="rect">
            <a:avLst/>
          </a:prstGeom>
          <a:noFill/>
        </p:spPr>
        <p:txBody>
          <a:bodyPr wrap="square" lIns="0" tIns="0" rIns="0" bIns="0" rtlCol="0" anchor="t" anchorCtr="0">
            <a:spAutoFit/>
          </a:bodyPr>
          <a:lstStyle/>
          <a:p>
            <a:pPr algn="r" defTabSz="1216660">
              <a:spcBef>
                <a:spcPct val="20000"/>
              </a:spcBef>
              <a:defRPr/>
            </a:pPr>
            <a:r>
              <a:rPr lang="zh-CN" altLang="en-US" sz="1200" dirty="0">
                <a:solidFill>
                  <a:srgbClr val="FDFDFD"/>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200" dirty="0">
              <a:solidFill>
                <a:srgbClr val="FDFDFD"/>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TextBox 13"/>
          <p:cNvSpPr txBox="1"/>
          <p:nvPr/>
        </p:nvSpPr>
        <p:spPr>
          <a:xfrm>
            <a:off x="8377872" y="3433769"/>
            <a:ext cx="1952995" cy="246221"/>
          </a:xfrm>
          <a:prstGeom prst="rect">
            <a:avLst/>
          </a:prstGeom>
          <a:noFill/>
        </p:spPr>
        <p:txBody>
          <a:bodyPr wrap="square" lIns="0" tIns="0" rIns="0" bIns="0" rtlCol="0" anchor="t" anchorCtr="0">
            <a:spAutoFit/>
          </a:bodyPr>
          <a:lstStyle/>
          <a:p>
            <a:pPr defTabSz="1216660">
              <a:spcBef>
                <a:spcPct val="20000"/>
              </a:spcBef>
              <a:defRPr/>
            </a:pPr>
            <a:r>
              <a:rPr lang="zh-CN" altLang="en-US" sz="1600" b="1" dirty="0">
                <a:solidFill>
                  <a:srgbClr val="FDFDFD"/>
                </a:solidFill>
                <a:latin typeface="Arial" panose="020B0604020202020204" pitchFamily="34" charset="0"/>
                <a:ea typeface="微软雅黑" panose="020B0503020204020204" pitchFamily="34" charset="-122"/>
                <a:cs typeface="+mn-ea"/>
                <a:sym typeface="Arial" panose="020B0604020202020204" pitchFamily="34" charset="0"/>
              </a:rPr>
              <a:t>单击编辑标题</a:t>
            </a:r>
            <a:endParaRPr lang="en-US" sz="1600" b="1" dirty="0">
              <a:solidFill>
                <a:srgbClr val="FDFDFD"/>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TextBox 13"/>
          <p:cNvSpPr txBox="1"/>
          <p:nvPr/>
        </p:nvSpPr>
        <p:spPr>
          <a:xfrm>
            <a:off x="8358811" y="1789200"/>
            <a:ext cx="1952995" cy="246221"/>
          </a:xfrm>
          <a:prstGeom prst="rect">
            <a:avLst/>
          </a:prstGeom>
          <a:noFill/>
        </p:spPr>
        <p:txBody>
          <a:bodyPr wrap="square" lIns="0" tIns="0" rIns="0" bIns="0" rtlCol="0" anchor="t" anchorCtr="0">
            <a:spAutoFit/>
          </a:bodyPr>
          <a:lstStyle/>
          <a:p>
            <a:pPr defTabSz="1216660">
              <a:spcBef>
                <a:spcPct val="20000"/>
              </a:spcBef>
              <a:defRPr/>
            </a:pPr>
            <a:r>
              <a:rPr lang="zh-CN" altLang="en-US" sz="1600" b="1" dirty="0">
                <a:solidFill>
                  <a:srgbClr val="FDFDFD"/>
                </a:solidFill>
                <a:latin typeface="Arial" panose="020B0604020202020204" pitchFamily="34" charset="0"/>
                <a:ea typeface="微软雅黑" panose="020B0503020204020204" pitchFamily="34" charset="-122"/>
                <a:cs typeface="+mn-ea"/>
                <a:sym typeface="Arial" panose="020B0604020202020204" pitchFamily="34" charset="0"/>
              </a:rPr>
              <a:t>单击编辑标题</a:t>
            </a:r>
            <a:endParaRPr lang="en-US" sz="1600" b="1" dirty="0">
              <a:solidFill>
                <a:srgbClr val="FDFDFD"/>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TextBox 13"/>
          <p:cNvSpPr txBox="1"/>
          <p:nvPr/>
        </p:nvSpPr>
        <p:spPr>
          <a:xfrm>
            <a:off x="1717879" y="1922922"/>
            <a:ext cx="1952995" cy="246221"/>
          </a:xfrm>
          <a:prstGeom prst="rect">
            <a:avLst/>
          </a:prstGeom>
          <a:noFill/>
        </p:spPr>
        <p:txBody>
          <a:bodyPr wrap="square" lIns="0" tIns="0" rIns="0" bIns="0" rtlCol="0" anchor="t" anchorCtr="0">
            <a:spAutoFit/>
          </a:bodyPr>
          <a:lstStyle/>
          <a:p>
            <a:pPr algn="r" defTabSz="1216660">
              <a:spcBef>
                <a:spcPct val="20000"/>
              </a:spcBef>
              <a:defRPr/>
            </a:pPr>
            <a:r>
              <a:rPr lang="zh-CN" altLang="en-US" sz="1600" b="1" dirty="0">
                <a:solidFill>
                  <a:srgbClr val="FDFDFD"/>
                </a:solidFill>
                <a:latin typeface="Arial" panose="020B0604020202020204" pitchFamily="34" charset="0"/>
                <a:ea typeface="微软雅黑" panose="020B0503020204020204" pitchFamily="34" charset="-122"/>
                <a:cs typeface="+mn-ea"/>
                <a:sym typeface="Arial" panose="020B0604020202020204" pitchFamily="34" charset="0"/>
              </a:rPr>
              <a:t>单击编辑标题</a:t>
            </a:r>
            <a:endParaRPr lang="en-US" sz="1600" b="1" dirty="0">
              <a:solidFill>
                <a:srgbClr val="FDFDFD"/>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TextBox 13"/>
          <p:cNvSpPr txBox="1"/>
          <p:nvPr/>
        </p:nvSpPr>
        <p:spPr>
          <a:xfrm>
            <a:off x="1717879" y="3433769"/>
            <a:ext cx="1952995" cy="246221"/>
          </a:xfrm>
          <a:prstGeom prst="rect">
            <a:avLst/>
          </a:prstGeom>
          <a:noFill/>
        </p:spPr>
        <p:txBody>
          <a:bodyPr wrap="square" lIns="0" tIns="0" rIns="0" bIns="0" rtlCol="0" anchor="t" anchorCtr="0">
            <a:spAutoFit/>
          </a:bodyPr>
          <a:lstStyle/>
          <a:p>
            <a:pPr algn="r" defTabSz="1216660">
              <a:spcBef>
                <a:spcPct val="20000"/>
              </a:spcBef>
              <a:defRPr/>
            </a:pPr>
            <a:r>
              <a:rPr lang="zh-CN" altLang="en-US" sz="1600" b="1" dirty="0">
                <a:solidFill>
                  <a:srgbClr val="FDFDFD"/>
                </a:solidFill>
                <a:latin typeface="Arial" panose="020B0604020202020204" pitchFamily="34" charset="0"/>
                <a:ea typeface="微软雅黑" panose="020B0503020204020204" pitchFamily="34" charset="-122"/>
                <a:cs typeface="+mn-ea"/>
                <a:sym typeface="Arial" panose="020B0604020202020204" pitchFamily="34" charset="0"/>
              </a:rPr>
              <a:t>单击编辑标题</a:t>
            </a:r>
            <a:endParaRPr lang="en-US" sz="1600" b="1" dirty="0">
              <a:solidFill>
                <a:srgbClr val="FDFDFD"/>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7" name="TextBox 13"/>
          <p:cNvSpPr txBox="1"/>
          <p:nvPr/>
        </p:nvSpPr>
        <p:spPr>
          <a:xfrm>
            <a:off x="1717879" y="5053317"/>
            <a:ext cx="1952995" cy="246221"/>
          </a:xfrm>
          <a:prstGeom prst="rect">
            <a:avLst/>
          </a:prstGeom>
          <a:noFill/>
        </p:spPr>
        <p:txBody>
          <a:bodyPr wrap="square" lIns="0" tIns="0" rIns="0" bIns="0" rtlCol="0" anchor="t" anchorCtr="0">
            <a:spAutoFit/>
          </a:bodyPr>
          <a:lstStyle/>
          <a:p>
            <a:pPr algn="r" defTabSz="1216660">
              <a:spcBef>
                <a:spcPct val="20000"/>
              </a:spcBef>
              <a:defRPr/>
            </a:pPr>
            <a:r>
              <a:rPr lang="zh-CN" altLang="en-US" sz="1600" b="1" dirty="0">
                <a:solidFill>
                  <a:srgbClr val="FDFDFD"/>
                </a:solidFill>
                <a:latin typeface="Arial" panose="020B0604020202020204" pitchFamily="34" charset="0"/>
                <a:ea typeface="微软雅黑" panose="020B0503020204020204" pitchFamily="34" charset="-122"/>
                <a:cs typeface="+mn-ea"/>
                <a:sym typeface="Arial" panose="020B0604020202020204" pitchFamily="34" charset="0"/>
              </a:rPr>
              <a:t>单击编辑标题</a:t>
            </a:r>
            <a:endParaRPr lang="en-US" sz="1600" b="1" dirty="0">
              <a:solidFill>
                <a:srgbClr val="FDFDFD"/>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8" name="矩形 87"/>
          <p:cNvSpPr/>
          <p:nvPr/>
        </p:nvSpPr>
        <p:spPr>
          <a:xfrm>
            <a:off x="1" y="522514"/>
            <a:ext cx="304799" cy="638882"/>
          </a:xfrm>
          <a:prstGeom prst="rect">
            <a:avLst/>
          </a:prstGeom>
          <a:solidFill>
            <a:srgbClr val="00B0F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矩形 88"/>
          <p:cNvSpPr/>
          <p:nvPr/>
        </p:nvSpPr>
        <p:spPr>
          <a:xfrm>
            <a:off x="367721" y="522513"/>
            <a:ext cx="152399" cy="638882"/>
          </a:xfrm>
          <a:prstGeom prst="rect">
            <a:avLst/>
          </a:prstGeom>
          <a:solidFill>
            <a:srgbClr val="00B0F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文本框 89"/>
          <p:cNvSpPr txBox="1"/>
          <p:nvPr/>
        </p:nvSpPr>
        <p:spPr>
          <a:xfrm>
            <a:off x="520120" y="699730"/>
            <a:ext cx="2912507" cy="461665"/>
          </a:xfrm>
          <a:prstGeom prst="rect">
            <a:avLst/>
          </a:prstGeom>
          <a:noFill/>
        </p:spPr>
        <p:txBody>
          <a:bodyPr wrap="squar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单击此处 添加标题</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3" name="Straight Connector 66"/>
          <p:cNvCxnSpPr/>
          <p:nvPr/>
        </p:nvCxnSpPr>
        <p:spPr>
          <a:xfrm flipV="1">
            <a:off x="1765416" y="3156569"/>
            <a:ext cx="0" cy="477222"/>
          </a:xfrm>
          <a:prstGeom prst="line">
            <a:avLst/>
          </a:prstGeom>
          <a:ln w="12700">
            <a:solidFill>
              <a:schemeClr val="bg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68"/>
          <p:cNvCxnSpPr/>
          <p:nvPr/>
        </p:nvCxnSpPr>
        <p:spPr>
          <a:xfrm flipV="1">
            <a:off x="3936650" y="3156569"/>
            <a:ext cx="0" cy="477222"/>
          </a:xfrm>
          <a:prstGeom prst="line">
            <a:avLst/>
          </a:prstGeom>
          <a:ln w="12700">
            <a:solidFill>
              <a:schemeClr val="bg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69"/>
          <p:cNvCxnSpPr/>
          <p:nvPr/>
        </p:nvCxnSpPr>
        <p:spPr>
          <a:xfrm flipV="1">
            <a:off x="6079232" y="3156569"/>
            <a:ext cx="0" cy="477222"/>
          </a:xfrm>
          <a:prstGeom prst="line">
            <a:avLst/>
          </a:prstGeom>
          <a:ln w="12700">
            <a:solidFill>
              <a:schemeClr val="bg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70"/>
          <p:cNvCxnSpPr/>
          <p:nvPr/>
        </p:nvCxnSpPr>
        <p:spPr>
          <a:xfrm flipV="1">
            <a:off x="7405519" y="3156569"/>
            <a:ext cx="0" cy="477222"/>
          </a:xfrm>
          <a:prstGeom prst="line">
            <a:avLst/>
          </a:prstGeom>
          <a:ln w="12700">
            <a:solidFill>
              <a:schemeClr val="bg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71"/>
          <p:cNvCxnSpPr/>
          <p:nvPr/>
        </p:nvCxnSpPr>
        <p:spPr>
          <a:xfrm flipV="1">
            <a:off x="8690643" y="3156569"/>
            <a:ext cx="0" cy="477222"/>
          </a:xfrm>
          <a:prstGeom prst="line">
            <a:avLst/>
          </a:prstGeom>
          <a:ln w="12700">
            <a:solidFill>
              <a:schemeClr val="bg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72"/>
          <p:cNvCxnSpPr/>
          <p:nvPr/>
        </p:nvCxnSpPr>
        <p:spPr>
          <a:xfrm flipV="1">
            <a:off x="10414464" y="3156569"/>
            <a:ext cx="0" cy="477222"/>
          </a:xfrm>
          <a:prstGeom prst="line">
            <a:avLst/>
          </a:prstGeom>
          <a:ln w="12700">
            <a:solidFill>
              <a:schemeClr val="bg1"/>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9" name="Rectangle 6"/>
          <p:cNvSpPr/>
          <p:nvPr/>
        </p:nvSpPr>
        <p:spPr>
          <a:xfrm>
            <a:off x="953149" y="3861542"/>
            <a:ext cx="785130" cy="100011"/>
          </a:xfrm>
          <a:prstGeom prst="rect">
            <a:avLst/>
          </a:prstGeom>
          <a:solidFill>
            <a:schemeClr val="bg1">
              <a:alpha val="52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Rectangle 47"/>
          <p:cNvSpPr/>
          <p:nvPr/>
        </p:nvSpPr>
        <p:spPr>
          <a:xfrm>
            <a:off x="1816794" y="3861542"/>
            <a:ext cx="785130" cy="100011"/>
          </a:xfrm>
          <a:prstGeom prst="rect">
            <a:avLst/>
          </a:prstGeom>
          <a:solidFill>
            <a:schemeClr val="bg1">
              <a:alpha val="52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Rectangle 48"/>
          <p:cNvSpPr/>
          <p:nvPr/>
        </p:nvSpPr>
        <p:spPr>
          <a:xfrm>
            <a:off x="2680440" y="3861542"/>
            <a:ext cx="785130" cy="100011"/>
          </a:xfrm>
          <a:prstGeom prst="rect">
            <a:avLst/>
          </a:prstGeom>
          <a:solidFill>
            <a:schemeClr val="bg1">
              <a:alpha val="52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ectangle 49"/>
          <p:cNvSpPr/>
          <p:nvPr/>
        </p:nvSpPr>
        <p:spPr>
          <a:xfrm>
            <a:off x="3544085" y="3861542"/>
            <a:ext cx="785130" cy="100011"/>
          </a:xfrm>
          <a:prstGeom prst="rect">
            <a:avLst/>
          </a:prstGeom>
          <a:solidFill>
            <a:schemeClr val="bg1">
              <a:alpha val="52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Rectangle 50"/>
          <p:cNvSpPr/>
          <p:nvPr/>
        </p:nvSpPr>
        <p:spPr>
          <a:xfrm>
            <a:off x="4407730" y="3861542"/>
            <a:ext cx="785130" cy="100011"/>
          </a:xfrm>
          <a:prstGeom prst="rect">
            <a:avLst/>
          </a:prstGeom>
          <a:solidFill>
            <a:schemeClr val="bg1">
              <a:alpha val="52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Rectangle 51"/>
          <p:cNvSpPr/>
          <p:nvPr/>
        </p:nvSpPr>
        <p:spPr>
          <a:xfrm>
            <a:off x="5271376" y="3861542"/>
            <a:ext cx="785130" cy="100011"/>
          </a:xfrm>
          <a:prstGeom prst="rect">
            <a:avLst/>
          </a:prstGeom>
          <a:solidFill>
            <a:schemeClr val="bg1">
              <a:alpha val="52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Rectangle 52"/>
          <p:cNvSpPr/>
          <p:nvPr/>
        </p:nvSpPr>
        <p:spPr>
          <a:xfrm>
            <a:off x="6135021" y="3861542"/>
            <a:ext cx="785130" cy="100011"/>
          </a:xfrm>
          <a:prstGeom prst="rect">
            <a:avLst/>
          </a:prstGeom>
          <a:solidFill>
            <a:schemeClr val="bg1">
              <a:alpha val="52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Rectangle 53"/>
          <p:cNvSpPr/>
          <p:nvPr/>
        </p:nvSpPr>
        <p:spPr>
          <a:xfrm>
            <a:off x="6998666" y="3861542"/>
            <a:ext cx="785130" cy="100011"/>
          </a:xfrm>
          <a:prstGeom prst="rect">
            <a:avLst/>
          </a:prstGeom>
          <a:solidFill>
            <a:schemeClr val="bg1">
              <a:alpha val="52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Rectangle 54"/>
          <p:cNvSpPr/>
          <p:nvPr/>
        </p:nvSpPr>
        <p:spPr>
          <a:xfrm>
            <a:off x="7862311" y="3861542"/>
            <a:ext cx="785130" cy="100011"/>
          </a:xfrm>
          <a:prstGeom prst="rect">
            <a:avLst/>
          </a:prstGeom>
          <a:solidFill>
            <a:schemeClr val="bg1">
              <a:alpha val="52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Rectangle 55"/>
          <p:cNvSpPr/>
          <p:nvPr/>
        </p:nvSpPr>
        <p:spPr>
          <a:xfrm>
            <a:off x="8725957" y="3861542"/>
            <a:ext cx="785130" cy="100011"/>
          </a:xfrm>
          <a:prstGeom prst="rect">
            <a:avLst/>
          </a:prstGeom>
          <a:solidFill>
            <a:schemeClr val="bg1">
              <a:alpha val="52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Rectangle 56"/>
          <p:cNvSpPr/>
          <p:nvPr/>
        </p:nvSpPr>
        <p:spPr>
          <a:xfrm>
            <a:off x="9589602" y="3861542"/>
            <a:ext cx="785130" cy="100011"/>
          </a:xfrm>
          <a:prstGeom prst="rect">
            <a:avLst/>
          </a:prstGeom>
          <a:solidFill>
            <a:schemeClr val="bg1">
              <a:alpha val="52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Rectangle 57"/>
          <p:cNvSpPr/>
          <p:nvPr/>
        </p:nvSpPr>
        <p:spPr>
          <a:xfrm>
            <a:off x="10453247" y="3861542"/>
            <a:ext cx="785130" cy="100011"/>
          </a:xfrm>
          <a:prstGeom prst="rect">
            <a:avLst/>
          </a:prstGeom>
          <a:solidFill>
            <a:schemeClr val="bg1">
              <a:alpha val="52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31" name="图片占位符 16"/>
          <p:cNvPicPr>
            <a:picLocks noChangeAspect="1"/>
          </p:cNvPicPr>
          <p:nvPr/>
        </p:nvPicPr>
        <p:blipFill>
          <a:blip r:embed="rId1" cstate="screen"/>
          <a:srcRect/>
          <a:stretch>
            <a:fillRect/>
          </a:stretch>
        </p:blipFill>
        <p:spPr>
          <a:xfrm>
            <a:off x="1302512" y="2275628"/>
            <a:ext cx="957262" cy="957262"/>
          </a:xfrm>
          <a:prstGeom prst="ellipse">
            <a:avLst/>
          </a:prstGeom>
        </p:spPr>
      </p:pic>
      <p:pic>
        <p:nvPicPr>
          <p:cNvPr id="32" name="图片占位符 17"/>
          <p:cNvPicPr>
            <a:picLocks noChangeAspect="1"/>
          </p:cNvPicPr>
          <p:nvPr/>
        </p:nvPicPr>
        <p:blipFill>
          <a:blip r:embed="rId2" cstate="screen"/>
          <a:srcRect/>
          <a:stretch>
            <a:fillRect/>
          </a:stretch>
        </p:blipFill>
        <p:spPr>
          <a:xfrm>
            <a:off x="3458019" y="2275628"/>
            <a:ext cx="957262" cy="957262"/>
          </a:xfrm>
          <a:prstGeom prst="ellipse">
            <a:avLst/>
          </a:prstGeom>
        </p:spPr>
      </p:pic>
      <p:pic>
        <p:nvPicPr>
          <p:cNvPr id="33" name="图片占位符 18"/>
          <p:cNvPicPr>
            <a:picLocks noChangeAspect="1"/>
          </p:cNvPicPr>
          <p:nvPr/>
        </p:nvPicPr>
        <p:blipFill>
          <a:blip r:embed="rId3" cstate="screen"/>
          <a:srcRect/>
          <a:stretch>
            <a:fillRect/>
          </a:stretch>
        </p:blipFill>
        <p:spPr>
          <a:xfrm>
            <a:off x="5615232" y="2275628"/>
            <a:ext cx="957262" cy="957262"/>
          </a:xfrm>
          <a:prstGeom prst="ellipse">
            <a:avLst/>
          </a:prstGeom>
        </p:spPr>
      </p:pic>
      <p:pic>
        <p:nvPicPr>
          <p:cNvPr id="34" name="图片占位符 19"/>
          <p:cNvPicPr>
            <a:picLocks noChangeAspect="1"/>
          </p:cNvPicPr>
          <p:nvPr/>
        </p:nvPicPr>
        <p:blipFill>
          <a:blip r:embed="rId4" cstate="screen"/>
          <a:srcRect/>
          <a:stretch>
            <a:fillRect/>
          </a:stretch>
        </p:blipFill>
        <p:spPr>
          <a:xfrm>
            <a:off x="6923826" y="2275628"/>
            <a:ext cx="957262" cy="957262"/>
          </a:xfrm>
          <a:prstGeom prst="ellipse">
            <a:avLst/>
          </a:prstGeom>
        </p:spPr>
      </p:pic>
      <p:pic>
        <p:nvPicPr>
          <p:cNvPr id="35" name="图片占位符 20"/>
          <p:cNvPicPr>
            <a:picLocks noChangeAspect="1"/>
          </p:cNvPicPr>
          <p:nvPr/>
        </p:nvPicPr>
        <p:blipFill>
          <a:blip r:embed="rId5" cstate="screen"/>
          <a:srcRect/>
          <a:stretch>
            <a:fillRect/>
          </a:stretch>
        </p:blipFill>
        <p:spPr>
          <a:xfrm>
            <a:off x="8212012" y="2275628"/>
            <a:ext cx="957262" cy="957262"/>
          </a:xfrm>
          <a:prstGeom prst="ellipse">
            <a:avLst/>
          </a:prstGeom>
        </p:spPr>
      </p:pic>
      <p:pic>
        <p:nvPicPr>
          <p:cNvPr id="36" name="图片占位符 21"/>
          <p:cNvPicPr>
            <a:picLocks noChangeAspect="1"/>
          </p:cNvPicPr>
          <p:nvPr/>
        </p:nvPicPr>
        <p:blipFill>
          <a:blip r:embed="rId6" cstate="screen"/>
          <a:srcRect/>
          <a:stretch>
            <a:fillRect/>
          </a:stretch>
        </p:blipFill>
        <p:spPr>
          <a:xfrm>
            <a:off x="9939303" y="2275628"/>
            <a:ext cx="957262" cy="957262"/>
          </a:xfrm>
          <a:prstGeom prst="ellipse">
            <a:avLst/>
          </a:prstGeom>
        </p:spPr>
      </p:pic>
      <p:sp>
        <p:nvSpPr>
          <p:cNvPr id="37" name="TextBox 13"/>
          <p:cNvSpPr txBox="1"/>
          <p:nvPr/>
        </p:nvSpPr>
        <p:spPr>
          <a:xfrm>
            <a:off x="1049829" y="4172025"/>
            <a:ext cx="1376899"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b="1" smtClean="0">
                <a:solidFill>
                  <a:srgbClr val="FDFDFD"/>
                </a:solidFill>
                <a:latin typeface="Arial" panose="020B0604020202020204" pitchFamily="34" charset="0"/>
                <a:ea typeface="微软雅黑" panose="020B0503020204020204" pitchFamily="34" charset="-122"/>
                <a:cs typeface="+mn-ea"/>
                <a:sym typeface="Arial" panose="020B0604020202020204" pitchFamily="34" charset="0"/>
              </a:rPr>
              <a:t>单击编辑标题</a:t>
            </a:r>
            <a:endParaRPr lang="en-US" sz="1600" b="1" dirty="0">
              <a:solidFill>
                <a:srgbClr val="FDFDFD"/>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TextBox 13"/>
          <p:cNvSpPr txBox="1"/>
          <p:nvPr/>
        </p:nvSpPr>
        <p:spPr>
          <a:xfrm>
            <a:off x="1053910" y="4457930"/>
            <a:ext cx="1470353" cy="184666"/>
          </a:xfrm>
          <a:prstGeom prst="rect">
            <a:avLst/>
          </a:prstGeom>
          <a:noFill/>
        </p:spPr>
        <p:txBody>
          <a:bodyPr wrap="square" lIns="0" tIns="0" rIns="0" bIns="0" rtlCol="0" anchor="t" anchorCtr="0">
            <a:spAutoFit/>
          </a:bodyPr>
          <a:lstStyle/>
          <a:p>
            <a:pPr defTabSz="1216660">
              <a:spcBef>
                <a:spcPct val="20000"/>
              </a:spcBef>
              <a:defRPr/>
            </a:pPr>
            <a:r>
              <a:rPr lang="zh-CN" altLang="en-US" sz="1200" smtClean="0">
                <a:solidFill>
                  <a:srgbClr val="FDFDFD"/>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a:t>
            </a:r>
            <a:endParaRPr lang="en-US" altLang="zh-CN" sz="1200">
              <a:solidFill>
                <a:srgbClr val="FDFDFD"/>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TextBox 13"/>
          <p:cNvSpPr txBox="1"/>
          <p:nvPr/>
        </p:nvSpPr>
        <p:spPr>
          <a:xfrm>
            <a:off x="3248200" y="4172025"/>
            <a:ext cx="1376899"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b="1" smtClean="0">
                <a:solidFill>
                  <a:srgbClr val="FDFDFD"/>
                </a:solidFill>
                <a:latin typeface="Arial" panose="020B0604020202020204" pitchFamily="34" charset="0"/>
                <a:ea typeface="微软雅黑" panose="020B0503020204020204" pitchFamily="34" charset="-122"/>
                <a:cs typeface="+mn-ea"/>
                <a:sym typeface="Arial" panose="020B0604020202020204" pitchFamily="34" charset="0"/>
              </a:rPr>
              <a:t>单击编辑标题</a:t>
            </a:r>
            <a:endParaRPr lang="en-US" sz="1600" b="1" dirty="0">
              <a:solidFill>
                <a:srgbClr val="FDFDFD"/>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TextBox 13"/>
          <p:cNvSpPr txBox="1"/>
          <p:nvPr/>
        </p:nvSpPr>
        <p:spPr>
          <a:xfrm>
            <a:off x="3252281" y="4457930"/>
            <a:ext cx="1470353" cy="184666"/>
          </a:xfrm>
          <a:prstGeom prst="rect">
            <a:avLst/>
          </a:prstGeom>
          <a:noFill/>
        </p:spPr>
        <p:txBody>
          <a:bodyPr wrap="square" lIns="0" tIns="0" rIns="0" bIns="0" rtlCol="0" anchor="t" anchorCtr="0">
            <a:spAutoFit/>
          </a:bodyPr>
          <a:lstStyle/>
          <a:p>
            <a:pPr defTabSz="1216660">
              <a:spcBef>
                <a:spcPct val="20000"/>
              </a:spcBef>
              <a:defRPr/>
            </a:pPr>
            <a:r>
              <a:rPr lang="zh-CN" altLang="en-US" sz="1200" smtClean="0">
                <a:solidFill>
                  <a:srgbClr val="FDFDFD"/>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a:t>
            </a:r>
            <a:endParaRPr lang="en-US" altLang="zh-CN" sz="1200">
              <a:solidFill>
                <a:srgbClr val="FDFDFD"/>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TextBox 13"/>
          <p:cNvSpPr txBox="1"/>
          <p:nvPr/>
        </p:nvSpPr>
        <p:spPr>
          <a:xfrm>
            <a:off x="5353117" y="4172025"/>
            <a:ext cx="1376899"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b="1" smtClean="0">
                <a:solidFill>
                  <a:srgbClr val="FDFDFD"/>
                </a:solidFill>
                <a:latin typeface="Arial" panose="020B0604020202020204" pitchFamily="34" charset="0"/>
                <a:ea typeface="微软雅黑" panose="020B0503020204020204" pitchFamily="34" charset="-122"/>
                <a:cs typeface="+mn-ea"/>
                <a:sym typeface="Arial" panose="020B0604020202020204" pitchFamily="34" charset="0"/>
              </a:rPr>
              <a:t>单击编辑标题</a:t>
            </a:r>
            <a:endParaRPr lang="en-US" sz="1600" b="1" dirty="0">
              <a:solidFill>
                <a:srgbClr val="FDFDFD"/>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TextBox 13"/>
          <p:cNvSpPr txBox="1"/>
          <p:nvPr/>
        </p:nvSpPr>
        <p:spPr>
          <a:xfrm>
            <a:off x="5357198" y="4457930"/>
            <a:ext cx="1470353" cy="184666"/>
          </a:xfrm>
          <a:prstGeom prst="rect">
            <a:avLst/>
          </a:prstGeom>
          <a:noFill/>
        </p:spPr>
        <p:txBody>
          <a:bodyPr wrap="square" lIns="0" tIns="0" rIns="0" bIns="0" rtlCol="0" anchor="t" anchorCtr="0">
            <a:spAutoFit/>
          </a:bodyPr>
          <a:lstStyle/>
          <a:p>
            <a:pPr defTabSz="1216660">
              <a:spcBef>
                <a:spcPct val="20000"/>
              </a:spcBef>
              <a:defRPr/>
            </a:pPr>
            <a:r>
              <a:rPr lang="zh-CN" altLang="en-US" sz="1200" smtClean="0">
                <a:solidFill>
                  <a:srgbClr val="FDFDFD"/>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a:t>
            </a:r>
            <a:endParaRPr lang="en-US" altLang="zh-CN" sz="1200">
              <a:solidFill>
                <a:srgbClr val="FDFDFD"/>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TextBox 13"/>
          <p:cNvSpPr txBox="1"/>
          <p:nvPr/>
        </p:nvSpPr>
        <p:spPr>
          <a:xfrm>
            <a:off x="7523562" y="4172025"/>
            <a:ext cx="1376899"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b="1" smtClean="0">
                <a:solidFill>
                  <a:srgbClr val="FDFDFD"/>
                </a:solidFill>
                <a:latin typeface="Arial" panose="020B0604020202020204" pitchFamily="34" charset="0"/>
                <a:ea typeface="微软雅黑" panose="020B0503020204020204" pitchFamily="34" charset="-122"/>
                <a:cs typeface="+mn-ea"/>
                <a:sym typeface="Arial" panose="020B0604020202020204" pitchFamily="34" charset="0"/>
              </a:rPr>
              <a:t>单击编辑标题</a:t>
            </a:r>
            <a:endParaRPr lang="en-US" sz="1600" b="1" dirty="0">
              <a:solidFill>
                <a:srgbClr val="FDFDFD"/>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TextBox 13"/>
          <p:cNvSpPr txBox="1"/>
          <p:nvPr/>
        </p:nvSpPr>
        <p:spPr>
          <a:xfrm>
            <a:off x="7527643" y="4457930"/>
            <a:ext cx="1470353" cy="184666"/>
          </a:xfrm>
          <a:prstGeom prst="rect">
            <a:avLst/>
          </a:prstGeom>
          <a:noFill/>
        </p:spPr>
        <p:txBody>
          <a:bodyPr wrap="square" lIns="0" tIns="0" rIns="0" bIns="0" rtlCol="0" anchor="t" anchorCtr="0">
            <a:spAutoFit/>
          </a:bodyPr>
          <a:lstStyle/>
          <a:p>
            <a:pPr defTabSz="1216660">
              <a:spcBef>
                <a:spcPct val="20000"/>
              </a:spcBef>
              <a:defRPr/>
            </a:pPr>
            <a:r>
              <a:rPr lang="zh-CN" altLang="en-US" sz="1200" smtClean="0">
                <a:solidFill>
                  <a:srgbClr val="FDFDFD"/>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a:t>
            </a:r>
            <a:endParaRPr lang="en-US" altLang="zh-CN" sz="1200">
              <a:solidFill>
                <a:srgbClr val="FDFDFD"/>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TextBox 13"/>
          <p:cNvSpPr txBox="1"/>
          <p:nvPr/>
        </p:nvSpPr>
        <p:spPr>
          <a:xfrm>
            <a:off x="9686282" y="4172025"/>
            <a:ext cx="1376899"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b="1" smtClean="0">
                <a:solidFill>
                  <a:srgbClr val="FDFDFD"/>
                </a:solidFill>
                <a:latin typeface="Arial" panose="020B0604020202020204" pitchFamily="34" charset="0"/>
                <a:ea typeface="微软雅黑" panose="020B0503020204020204" pitchFamily="34" charset="-122"/>
                <a:cs typeface="+mn-ea"/>
                <a:sym typeface="Arial" panose="020B0604020202020204" pitchFamily="34" charset="0"/>
              </a:rPr>
              <a:t>单击编辑标题</a:t>
            </a:r>
            <a:endParaRPr lang="en-US" sz="1600" b="1" dirty="0">
              <a:solidFill>
                <a:srgbClr val="FDFDFD"/>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TextBox 13"/>
          <p:cNvSpPr txBox="1"/>
          <p:nvPr/>
        </p:nvSpPr>
        <p:spPr>
          <a:xfrm>
            <a:off x="9690363" y="4457930"/>
            <a:ext cx="1470353" cy="184666"/>
          </a:xfrm>
          <a:prstGeom prst="rect">
            <a:avLst/>
          </a:prstGeom>
          <a:noFill/>
        </p:spPr>
        <p:txBody>
          <a:bodyPr wrap="square" lIns="0" tIns="0" rIns="0" bIns="0" rtlCol="0" anchor="t" anchorCtr="0">
            <a:spAutoFit/>
          </a:bodyPr>
          <a:lstStyle/>
          <a:p>
            <a:pPr defTabSz="1216660">
              <a:spcBef>
                <a:spcPct val="20000"/>
              </a:spcBef>
              <a:defRPr/>
            </a:pPr>
            <a:r>
              <a:rPr lang="zh-CN" altLang="en-US" sz="1200" smtClean="0">
                <a:solidFill>
                  <a:srgbClr val="FDFDFD"/>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a:t>
            </a:r>
            <a:endParaRPr lang="en-US" altLang="zh-CN" sz="1200">
              <a:solidFill>
                <a:srgbClr val="FDFDFD"/>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矩形 52"/>
          <p:cNvSpPr/>
          <p:nvPr/>
        </p:nvSpPr>
        <p:spPr>
          <a:xfrm>
            <a:off x="1175817" y="5367741"/>
            <a:ext cx="9530283" cy="494751"/>
          </a:xfrm>
          <a:prstGeom prst="rect">
            <a:avLst/>
          </a:prstGeom>
          <a:noFill/>
        </p:spPr>
        <p:txBody>
          <a:bodyPr wrap="square" lIns="0" tIns="0" rIns="0" bIns="0" rtlCol="0" anchor="t" anchorCtr="0">
            <a:spAutoFit/>
          </a:bodyPr>
          <a:lstStyle/>
          <a:p>
            <a:pPr defTabSz="1216660">
              <a:lnSpc>
                <a:spcPct val="120000"/>
              </a:lnSpc>
              <a:spcBef>
                <a:spcPct val="20000"/>
              </a:spcBef>
            </a:pPr>
            <a:r>
              <a:rPr lang="zh-CN" altLang="en-US" sz="1400" smtClean="0">
                <a:solidFill>
                  <a:srgbClr val="FDFDFD"/>
                </a:solidFill>
                <a:latin typeface="Arial" panose="020B0604020202020204" pitchFamily="34" charset="0"/>
                <a:ea typeface="微软雅黑" panose="020B0503020204020204" pitchFamily="34" charset="-122"/>
                <a:cs typeface="+mn-ea"/>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400" dirty="0">
              <a:solidFill>
                <a:srgbClr val="FDFDFD"/>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矩形 44"/>
          <p:cNvSpPr/>
          <p:nvPr/>
        </p:nvSpPr>
        <p:spPr>
          <a:xfrm>
            <a:off x="1" y="522514"/>
            <a:ext cx="304799" cy="638882"/>
          </a:xfrm>
          <a:prstGeom prst="rect">
            <a:avLst/>
          </a:prstGeom>
          <a:solidFill>
            <a:srgbClr val="00B0F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367721" y="522513"/>
            <a:ext cx="152399" cy="638882"/>
          </a:xfrm>
          <a:prstGeom prst="rect">
            <a:avLst/>
          </a:prstGeom>
          <a:solidFill>
            <a:srgbClr val="00B0F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520120" y="699730"/>
            <a:ext cx="2912507" cy="461665"/>
          </a:xfrm>
          <a:prstGeom prst="rect">
            <a:avLst/>
          </a:prstGeom>
          <a:noFill/>
        </p:spPr>
        <p:txBody>
          <a:bodyPr wrap="squar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单击此处 添加标题</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7" name="组合 36"/>
          <p:cNvGrpSpPr/>
          <p:nvPr/>
        </p:nvGrpSpPr>
        <p:grpSpPr>
          <a:xfrm>
            <a:off x="1136649" y="1977000"/>
            <a:ext cx="2286000" cy="3657600"/>
            <a:chOff x="1209801" y="1885560"/>
            <a:chExt cx="2286000" cy="3657600"/>
          </a:xfrm>
        </p:grpSpPr>
        <p:sp>
          <p:nvSpPr>
            <p:cNvPr id="6" name="矩形 5"/>
            <p:cNvSpPr/>
            <p:nvPr/>
          </p:nvSpPr>
          <p:spPr>
            <a:xfrm>
              <a:off x="1209801" y="1885560"/>
              <a:ext cx="2286000" cy="3657600"/>
            </a:xfrm>
            <a:prstGeom prst="rect">
              <a:avLst/>
            </a:pr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6" name="组合 25"/>
            <p:cNvGrpSpPr/>
            <p:nvPr/>
          </p:nvGrpSpPr>
          <p:grpSpPr>
            <a:xfrm>
              <a:off x="1883732" y="2236405"/>
              <a:ext cx="938137" cy="938137"/>
              <a:chOff x="1709928" y="2085470"/>
              <a:chExt cx="938137" cy="938137"/>
            </a:xfrm>
          </p:grpSpPr>
          <p:sp>
            <p:nvSpPr>
              <p:cNvPr id="17" name="Freeform 451"/>
              <p:cNvSpPr>
                <a:spLocks noEditPoints="1"/>
              </p:cNvSpPr>
              <p:nvPr/>
            </p:nvSpPr>
            <p:spPr bwMode="auto">
              <a:xfrm>
                <a:off x="1954277" y="2329819"/>
                <a:ext cx="449438" cy="449438"/>
              </a:xfrm>
              <a:custGeom>
                <a:avLst/>
                <a:gdLst>
                  <a:gd name="T0" fmla="*/ 283 w 287"/>
                  <a:gd name="T1" fmla="*/ 234 h 288"/>
                  <a:gd name="T2" fmla="*/ 247 w 287"/>
                  <a:gd name="T3" fmla="*/ 208 h 288"/>
                  <a:gd name="T4" fmla="*/ 136 w 287"/>
                  <a:gd name="T5" fmla="*/ 96 h 288"/>
                  <a:gd name="T6" fmla="*/ 142 w 287"/>
                  <a:gd name="T7" fmla="*/ 74 h 288"/>
                  <a:gd name="T8" fmla="*/ 68 w 287"/>
                  <a:gd name="T9" fmla="*/ 0 h 288"/>
                  <a:gd name="T10" fmla="*/ 61 w 287"/>
                  <a:gd name="T11" fmla="*/ 7 h 288"/>
                  <a:gd name="T12" fmla="*/ 89 w 287"/>
                  <a:gd name="T13" fmla="*/ 51 h 288"/>
                  <a:gd name="T14" fmla="*/ 50 w 287"/>
                  <a:gd name="T15" fmla="*/ 90 h 288"/>
                  <a:gd name="T16" fmla="*/ 6 w 287"/>
                  <a:gd name="T17" fmla="*/ 62 h 288"/>
                  <a:gd name="T18" fmla="*/ 0 w 287"/>
                  <a:gd name="T19" fmla="*/ 69 h 288"/>
                  <a:gd name="T20" fmla="*/ 74 w 287"/>
                  <a:gd name="T21" fmla="*/ 143 h 288"/>
                  <a:gd name="T22" fmla="*/ 95 w 287"/>
                  <a:gd name="T23" fmla="*/ 137 h 288"/>
                  <a:gd name="T24" fmla="*/ 207 w 287"/>
                  <a:gd name="T25" fmla="*/ 249 h 288"/>
                  <a:gd name="T26" fmla="*/ 233 w 287"/>
                  <a:gd name="T27" fmla="*/ 284 h 288"/>
                  <a:gd name="T28" fmla="*/ 247 w 287"/>
                  <a:gd name="T29" fmla="*/ 288 h 288"/>
                  <a:gd name="T30" fmla="*/ 287 w 287"/>
                  <a:gd name="T31" fmla="*/ 249 h 288"/>
                  <a:gd name="T32" fmla="*/ 283 w 287"/>
                  <a:gd name="T33" fmla="*/ 234 h 288"/>
                  <a:gd name="T34" fmla="*/ 244 w 287"/>
                  <a:gd name="T35" fmla="*/ 261 h 288"/>
                  <a:gd name="T36" fmla="*/ 227 w 287"/>
                  <a:gd name="T37" fmla="*/ 244 h 288"/>
                  <a:gd name="T38" fmla="*/ 244 w 287"/>
                  <a:gd name="T39" fmla="*/ 228 h 288"/>
                  <a:gd name="T40" fmla="*/ 260 w 287"/>
                  <a:gd name="T41" fmla="*/ 244 h 288"/>
                  <a:gd name="T42" fmla="*/ 244 w 287"/>
                  <a:gd name="T43" fmla="*/ 261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7" h="288">
                    <a:moveTo>
                      <a:pt x="283" y="234"/>
                    </a:moveTo>
                    <a:cubicBezTo>
                      <a:pt x="247" y="208"/>
                      <a:pt x="247" y="208"/>
                      <a:pt x="247" y="208"/>
                    </a:cubicBezTo>
                    <a:cubicBezTo>
                      <a:pt x="136" y="96"/>
                      <a:pt x="136" y="96"/>
                      <a:pt x="136" y="96"/>
                    </a:cubicBezTo>
                    <a:cubicBezTo>
                      <a:pt x="140" y="89"/>
                      <a:pt x="142" y="81"/>
                      <a:pt x="142" y="74"/>
                    </a:cubicBezTo>
                    <a:cubicBezTo>
                      <a:pt x="142" y="37"/>
                      <a:pt x="106" y="0"/>
                      <a:pt x="68" y="0"/>
                    </a:cubicBezTo>
                    <a:cubicBezTo>
                      <a:pt x="68" y="0"/>
                      <a:pt x="64" y="5"/>
                      <a:pt x="61" y="7"/>
                    </a:cubicBezTo>
                    <a:cubicBezTo>
                      <a:pt x="92" y="37"/>
                      <a:pt x="89" y="32"/>
                      <a:pt x="89" y="51"/>
                    </a:cubicBezTo>
                    <a:cubicBezTo>
                      <a:pt x="89" y="66"/>
                      <a:pt x="65" y="90"/>
                      <a:pt x="50" y="90"/>
                    </a:cubicBezTo>
                    <a:cubicBezTo>
                      <a:pt x="31" y="90"/>
                      <a:pt x="37" y="93"/>
                      <a:pt x="6" y="62"/>
                    </a:cubicBezTo>
                    <a:cubicBezTo>
                      <a:pt x="4" y="65"/>
                      <a:pt x="0" y="69"/>
                      <a:pt x="0" y="69"/>
                    </a:cubicBezTo>
                    <a:cubicBezTo>
                      <a:pt x="0" y="107"/>
                      <a:pt x="36" y="143"/>
                      <a:pt x="74" y="143"/>
                    </a:cubicBezTo>
                    <a:cubicBezTo>
                      <a:pt x="80" y="143"/>
                      <a:pt x="88" y="141"/>
                      <a:pt x="95" y="137"/>
                    </a:cubicBezTo>
                    <a:cubicBezTo>
                      <a:pt x="207" y="249"/>
                      <a:pt x="207" y="249"/>
                      <a:pt x="207" y="249"/>
                    </a:cubicBezTo>
                    <a:cubicBezTo>
                      <a:pt x="233" y="284"/>
                      <a:pt x="233" y="284"/>
                      <a:pt x="233" y="284"/>
                    </a:cubicBezTo>
                    <a:cubicBezTo>
                      <a:pt x="247" y="288"/>
                      <a:pt x="247" y="288"/>
                      <a:pt x="247" y="288"/>
                    </a:cubicBezTo>
                    <a:cubicBezTo>
                      <a:pt x="287" y="249"/>
                      <a:pt x="287" y="249"/>
                      <a:pt x="287" y="249"/>
                    </a:cubicBezTo>
                    <a:lnTo>
                      <a:pt x="283" y="234"/>
                    </a:lnTo>
                    <a:close/>
                    <a:moveTo>
                      <a:pt x="244" y="261"/>
                    </a:moveTo>
                    <a:cubicBezTo>
                      <a:pt x="234" y="261"/>
                      <a:pt x="227" y="254"/>
                      <a:pt x="227" y="244"/>
                    </a:cubicBezTo>
                    <a:cubicBezTo>
                      <a:pt x="227" y="235"/>
                      <a:pt x="234" y="228"/>
                      <a:pt x="244" y="228"/>
                    </a:cubicBezTo>
                    <a:cubicBezTo>
                      <a:pt x="253" y="228"/>
                      <a:pt x="260" y="235"/>
                      <a:pt x="260" y="244"/>
                    </a:cubicBezTo>
                    <a:cubicBezTo>
                      <a:pt x="260" y="254"/>
                      <a:pt x="253" y="261"/>
                      <a:pt x="244" y="261"/>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1" name="椭圆 20"/>
              <p:cNvSpPr/>
              <p:nvPr/>
            </p:nvSpPr>
            <p:spPr>
              <a:xfrm>
                <a:off x="1709928" y="2085470"/>
                <a:ext cx="938137" cy="93813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9" name="TextBox 11"/>
            <p:cNvSpPr txBox="1"/>
            <p:nvPr/>
          </p:nvSpPr>
          <p:spPr>
            <a:xfrm>
              <a:off x="1304804" y="3853162"/>
              <a:ext cx="2048256" cy="1383665"/>
            </a:xfrm>
            <a:prstGeom prst="rect">
              <a:avLst/>
            </a:prstGeom>
            <a:noFill/>
          </p:spPr>
          <p:txBody>
            <a:bodyPr wrap="square" rtlCol="0">
              <a:spAutoFit/>
            </a:bodyPr>
            <a:lstStyle/>
            <a:p>
              <a:pPr algn="ctr"/>
              <a:r>
                <a:rPr lang="zh-CN" sz="1400" dirty="0">
                  <a:solidFill>
                    <a:prstClr val="white"/>
                  </a:solidFill>
                  <a:latin typeface="微软雅黑" panose="020B0503020204020204" pitchFamily="34" charset="-122"/>
                  <a:ea typeface="微软雅黑" panose="020B0503020204020204" pitchFamily="34" charset="-122"/>
                  <a:cs typeface="Open Sans Light" pitchFamily="34" charset="0"/>
                  <a:sym typeface="+mn-ea"/>
                </a:rPr>
                <a:t>请在此添加文本内容请在此添加文本内容请在此添加文本内容请在此添加文本内容请在此添加文本内容请在此添加文本内容</a:t>
              </a:r>
              <a:endParaRPr lang="en-US" altLang="zh-CN" sz="1400" dirty="0">
                <a:solidFill>
                  <a:prstClr val="white"/>
                </a:solidFill>
                <a:latin typeface="微软雅黑" panose="020B0503020204020204" pitchFamily="34" charset="-122"/>
                <a:ea typeface="微软雅黑" panose="020B0503020204020204" pitchFamily="34" charset="-122"/>
              </a:endParaRPr>
            </a:p>
          </p:txBody>
        </p:sp>
        <p:sp>
          <p:nvSpPr>
            <p:cNvPr id="30" name="TextBox 10"/>
            <p:cNvSpPr txBox="1"/>
            <p:nvPr/>
          </p:nvSpPr>
          <p:spPr>
            <a:xfrm>
              <a:off x="1612739" y="3479545"/>
              <a:ext cx="1432385" cy="338554"/>
            </a:xfrm>
            <a:prstGeom prst="rect">
              <a:avLst/>
            </a:prstGeom>
            <a:noFill/>
          </p:spPr>
          <p:txBody>
            <a:bodyPr wrap="square" rtlCol="0">
              <a:spAutoFit/>
            </a:bodyPr>
            <a:lstStyle/>
            <a:p>
              <a:pPr algn="ctr"/>
              <a:r>
                <a:rPr lang="zh-CN" altLang="en-US" sz="1600" b="1" dirty="0">
                  <a:solidFill>
                    <a:prstClr val="white"/>
                  </a:solidFill>
                  <a:latin typeface="微软雅黑" panose="020B0503020204020204" pitchFamily="34" charset="-122"/>
                  <a:ea typeface="微软雅黑" panose="020B0503020204020204" pitchFamily="34" charset="-122"/>
                </a:rPr>
                <a:t>单击添加标题</a:t>
              </a:r>
              <a:endParaRPr lang="en-US" sz="1600" b="1" dirty="0">
                <a:solidFill>
                  <a:prstClr val="white"/>
                </a:solidFill>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3684777" y="1977000"/>
            <a:ext cx="2286000" cy="3657600"/>
            <a:chOff x="3684777" y="1885560"/>
            <a:chExt cx="2286000" cy="3657600"/>
          </a:xfrm>
        </p:grpSpPr>
        <p:sp>
          <p:nvSpPr>
            <p:cNvPr id="7" name="矩形 6"/>
            <p:cNvSpPr/>
            <p:nvPr/>
          </p:nvSpPr>
          <p:spPr>
            <a:xfrm>
              <a:off x="3684777" y="1885560"/>
              <a:ext cx="2286000" cy="3657600"/>
            </a:xfrm>
            <a:prstGeom prst="rect">
              <a:avLst/>
            </a:pr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7" name="组合 26"/>
            <p:cNvGrpSpPr/>
            <p:nvPr/>
          </p:nvGrpSpPr>
          <p:grpSpPr>
            <a:xfrm>
              <a:off x="4358708" y="2201292"/>
              <a:ext cx="938137" cy="938137"/>
              <a:chOff x="4139184" y="2201294"/>
              <a:chExt cx="938137" cy="938137"/>
            </a:xfrm>
          </p:grpSpPr>
          <p:grpSp>
            <p:nvGrpSpPr>
              <p:cNvPr id="4" name="组合 3"/>
              <p:cNvGrpSpPr/>
              <p:nvPr/>
            </p:nvGrpSpPr>
            <p:grpSpPr>
              <a:xfrm>
                <a:off x="4381777" y="2445642"/>
                <a:ext cx="452949" cy="449439"/>
                <a:chOff x="2447925" y="3514725"/>
                <a:chExt cx="204787" cy="203200"/>
              </a:xfrm>
              <a:solidFill>
                <a:schemeClr val="bg1"/>
              </a:solidFill>
            </p:grpSpPr>
            <p:sp>
              <p:nvSpPr>
                <p:cNvPr id="18" name="Freeform 690"/>
                <p:cNvSpPr>
                  <a:spLocks noEditPoints="1"/>
                </p:cNvSpPr>
                <p:nvPr/>
              </p:nvSpPr>
              <p:spPr bwMode="auto">
                <a:xfrm>
                  <a:off x="2562225" y="3632200"/>
                  <a:ext cx="88900" cy="85725"/>
                </a:xfrm>
                <a:custGeom>
                  <a:avLst/>
                  <a:gdLst>
                    <a:gd name="T0" fmla="*/ 27 w 124"/>
                    <a:gd name="T1" fmla="*/ 1 h 121"/>
                    <a:gd name="T2" fmla="*/ 31 w 124"/>
                    <a:gd name="T3" fmla="*/ 8 h 121"/>
                    <a:gd name="T4" fmla="*/ 23 w 124"/>
                    <a:gd name="T5" fmla="*/ 17 h 121"/>
                    <a:gd name="T6" fmla="*/ 16 w 124"/>
                    <a:gd name="T7" fmla="*/ 24 h 121"/>
                    <a:gd name="T8" fmla="*/ 0 w 124"/>
                    <a:gd name="T9" fmla="*/ 34 h 121"/>
                    <a:gd name="T10" fmla="*/ 51 w 124"/>
                    <a:gd name="T11" fmla="*/ 85 h 121"/>
                    <a:gd name="T12" fmla="*/ 75 w 124"/>
                    <a:gd name="T13" fmla="*/ 117 h 121"/>
                    <a:gd name="T14" fmla="*/ 88 w 124"/>
                    <a:gd name="T15" fmla="*/ 121 h 121"/>
                    <a:gd name="T16" fmla="*/ 124 w 124"/>
                    <a:gd name="T17" fmla="*/ 85 h 121"/>
                    <a:gd name="T18" fmla="*/ 120 w 124"/>
                    <a:gd name="T19" fmla="*/ 72 h 121"/>
                    <a:gd name="T20" fmla="*/ 88 w 124"/>
                    <a:gd name="T21" fmla="*/ 48 h 121"/>
                    <a:gd name="T22" fmla="*/ 40 w 124"/>
                    <a:gd name="T23" fmla="*/ 0 h 121"/>
                    <a:gd name="T24" fmla="*/ 35 w 124"/>
                    <a:gd name="T25" fmla="*/ 5 h 121"/>
                    <a:gd name="T26" fmla="*/ 27 w 124"/>
                    <a:gd name="T27" fmla="*/ 1 h 121"/>
                    <a:gd name="T28" fmla="*/ 85 w 124"/>
                    <a:gd name="T29" fmla="*/ 66 h 121"/>
                    <a:gd name="T30" fmla="*/ 100 w 124"/>
                    <a:gd name="T31" fmla="*/ 81 h 121"/>
                    <a:gd name="T32" fmla="*/ 85 w 124"/>
                    <a:gd name="T33" fmla="*/ 96 h 121"/>
                    <a:gd name="T34" fmla="*/ 70 w 124"/>
                    <a:gd name="T35" fmla="*/ 81 h 121"/>
                    <a:gd name="T36" fmla="*/ 85 w 124"/>
                    <a:gd name="T37" fmla="*/ 66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4" h="121">
                      <a:moveTo>
                        <a:pt x="27" y="1"/>
                      </a:moveTo>
                      <a:cubicBezTo>
                        <a:pt x="31" y="8"/>
                        <a:pt x="31" y="8"/>
                        <a:pt x="31" y="8"/>
                      </a:cubicBezTo>
                      <a:cubicBezTo>
                        <a:pt x="23" y="17"/>
                        <a:pt x="23" y="17"/>
                        <a:pt x="23" y="17"/>
                      </a:cubicBezTo>
                      <a:cubicBezTo>
                        <a:pt x="16" y="24"/>
                        <a:pt x="16" y="24"/>
                        <a:pt x="16" y="24"/>
                      </a:cubicBezTo>
                      <a:cubicBezTo>
                        <a:pt x="11" y="29"/>
                        <a:pt x="6" y="32"/>
                        <a:pt x="0" y="34"/>
                      </a:cubicBezTo>
                      <a:cubicBezTo>
                        <a:pt x="51" y="85"/>
                        <a:pt x="51" y="85"/>
                        <a:pt x="51" y="85"/>
                      </a:cubicBezTo>
                      <a:cubicBezTo>
                        <a:pt x="75" y="117"/>
                        <a:pt x="75" y="117"/>
                        <a:pt x="75" y="117"/>
                      </a:cubicBezTo>
                      <a:cubicBezTo>
                        <a:pt x="88" y="121"/>
                        <a:pt x="88" y="121"/>
                        <a:pt x="88" y="121"/>
                      </a:cubicBezTo>
                      <a:cubicBezTo>
                        <a:pt x="124" y="85"/>
                        <a:pt x="124" y="85"/>
                        <a:pt x="124" y="85"/>
                      </a:cubicBezTo>
                      <a:cubicBezTo>
                        <a:pt x="120" y="72"/>
                        <a:pt x="120" y="72"/>
                        <a:pt x="120" y="72"/>
                      </a:cubicBezTo>
                      <a:cubicBezTo>
                        <a:pt x="88" y="48"/>
                        <a:pt x="88" y="48"/>
                        <a:pt x="88" y="48"/>
                      </a:cubicBezTo>
                      <a:cubicBezTo>
                        <a:pt x="40" y="0"/>
                        <a:pt x="40" y="0"/>
                        <a:pt x="40" y="0"/>
                      </a:cubicBezTo>
                      <a:cubicBezTo>
                        <a:pt x="35" y="5"/>
                        <a:pt x="35" y="5"/>
                        <a:pt x="35" y="5"/>
                      </a:cubicBezTo>
                      <a:lnTo>
                        <a:pt x="27" y="1"/>
                      </a:lnTo>
                      <a:close/>
                      <a:moveTo>
                        <a:pt x="85" y="66"/>
                      </a:moveTo>
                      <a:cubicBezTo>
                        <a:pt x="93" y="66"/>
                        <a:pt x="100" y="73"/>
                        <a:pt x="100" y="81"/>
                      </a:cubicBezTo>
                      <a:cubicBezTo>
                        <a:pt x="100" y="90"/>
                        <a:pt x="93" y="96"/>
                        <a:pt x="85" y="96"/>
                      </a:cubicBezTo>
                      <a:cubicBezTo>
                        <a:pt x="76" y="96"/>
                        <a:pt x="70" y="90"/>
                        <a:pt x="70" y="81"/>
                      </a:cubicBezTo>
                      <a:cubicBezTo>
                        <a:pt x="70" y="73"/>
                        <a:pt x="76" y="66"/>
                        <a:pt x="85"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 name="Freeform 691"/>
                <p:cNvSpPr/>
                <p:nvPr/>
              </p:nvSpPr>
              <p:spPr bwMode="auto">
                <a:xfrm>
                  <a:off x="2447925" y="3514725"/>
                  <a:ext cx="90487" cy="92075"/>
                </a:xfrm>
                <a:custGeom>
                  <a:avLst/>
                  <a:gdLst>
                    <a:gd name="T0" fmla="*/ 105 w 129"/>
                    <a:gd name="T1" fmla="*/ 102 h 129"/>
                    <a:gd name="T2" fmla="*/ 113 w 129"/>
                    <a:gd name="T3" fmla="*/ 93 h 129"/>
                    <a:gd name="T4" fmla="*/ 121 w 129"/>
                    <a:gd name="T5" fmla="*/ 97 h 129"/>
                    <a:gd name="T6" fmla="*/ 117 w 129"/>
                    <a:gd name="T7" fmla="*/ 90 h 129"/>
                    <a:gd name="T8" fmla="*/ 125 w 129"/>
                    <a:gd name="T9" fmla="*/ 82 h 129"/>
                    <a:gd name="T10" fmla="*/ 126 w 129"/>
                    <a:gd name="T11" fmla="*/ 81 h 129"/>
                    <a:gd name="T12" fmla="*/ 129 w 129"/>
                    <a:gd name="T13" fmla="*/ 67 h 129"/>
                    <a:gd name="T14" fmla="*/ 62 w 129"/>
                    <a:gd name="T15" fmla="*/ 0 h 129"/>
                    <a:gd name="T16" fmla="*/ 56 w 129"/>
                    <a:gd name="T17" fmla="*/ 6 h 129"/>
                    <a:gd name="T18" fmla="*/ 81 w 129"/>
                    <a:gd name="T19" fmla="*/ 46 h 129"/>
                    <a:gd name="T20" fmla="*/ 46 w 129"/>
                    <a:gd name="T21" fmla="*/ 81 h 129"/>
                    <a:gd name="T22" fmla="*/ 6 w 129"/>
                    <a:gd name="T23" fmla="*/ 56 h 129"/>
                    <a:gd name="T24" fmla="*/ 0 w 129"/>
                    <a:gd name="T25" fmla="*/ 62 h 129"/>
                    <a:gd name="T26" fmla="*/ 67 w 129"/>
                    <a:gd name="T27" fmla="*/ 129 h 129"/>
                    <a:gd name="T28" fmla="*/ 86 w 129"/>
                    <a:gd name="T29" fmla="*/ 123 h 129"/>
                    <a:gd name="T30" fmla="*/ 88 w 129"/>
                    <a:gd name="T31" fmla="*/ 125 h 129"/>
                    <a:gd name="T32" fmla="*/ 98 w 129"/>
                    <a:gd name="T33" fmla="*/ 109 h 129"/>
                    <a:gd name="T34" fmla="*/ 105 w 129"/>
                    <a:gd name="T35" fmla="*/ 10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9" h="129">
                      <a:moveTo>
                        <a:pt x="105" y="102"/>
                      </a:moveTo>
                      <a:cubicBezTo>
                        <a:pt x="113" y="93"/>
                        <a:pt x="113" y="93"/>
                        <a:pt x="113" y="93"/>
                      </a:cubicBezTo>
                      <a:cubicBezTo>
                        <a:pt x="121" y="97"/>
                        <a:pt x="121" y="97"/>
                        <a:pt x="121" y="97"/>
                      </a:cubicBezTo>
                      <a:cubicBezTo>
                        <a:pt x="117" y="90"/>
                        <a:pt x="117" y="90"/>
                        <a:pt x="117" y="90"/>
                      </a:cubicBezTo>
                      <a:cubicBezTo>
                        <a:pt x="125" y="82"/>
                        <a:pt x="125" y="82"/>
                        <a:pt x="125" y="82"/>
                      </a:cubicBezTo>
                      <a:cubicBezTo>
                        <a:pt x="126" y="81"/>
                        <a:pt x="126" y="81"/>
                        <a:pt x="126" y="81"/>
                      </a:cubicBezTo>
                      <a:cubicBezTo>
                        <a:pt x="128" y="76"/>
                        <a:pt x="129" y="71"/>
                        <a:pt x="129" y="67"/>
                      </a:cubicBezTo>
                      <a:cubicBezTo>
                        <a:pt x="129" y="33"/>
                        <a:pt x="96" y="0"/>
                        <a:pt x="62" y="0"/>
                      </a:cubicBezTo>
                      <a:cubicBezTo>
                        <a:pt x="62" y="0"/>
                        <a:pt x="58" y="4"/>
                        <a:pt x="56" y="6"/>
                      </a:cubicBezTo>
                      <a:cubicBezTo>
                        <a:pt x="83" y="33"/>
                        <a:pt x="81" y="29"/>
                        <a:pt x="81" y="46"/>
                      </a:cubicBezTo>
                      <a:cubicBezTo>
                        <a:pt x="81" y="59"/>
                        <a:pt x="59" y="81"/>
                        <a:pt x="46" y="81"/>
                      </a:cubicBezTo>
                      <a:cubicBezTo>
                        <a:pt x="29" y="81"/>
                        <a:pt x="34" y="84"/>
                        <a:pt x="6" y="56"/>
                      </a:cubicBezTo>
                      <a:cubicBezTo>
                        <a:pt x="4" y="58"/>
                        <a:pt x="0" y="62"/>
                        <a:pt x="0" y="62"/>
                      </a:cubicBezTo>
                      <a:cubicBezTo>
                        <a:pt x="1" y="96"/>
                        <a:pt x="33" y="129"/>
                        <a:pt x="67" y="129"/>
                      </a:cubicBezTo>
                      <a:cubicBezTo>
                        <a:pt x="73" y="129"/>
                        <a:pt x="80" y="127"/>
                        <a:pt x="86" y="123"/>
                      </a:cubicBezTo>
                      <a:cubicBezTo>
                        <a:pt x="88" y="125"/>
                        <a:pt x="88" y="125"/>
                        <a:pt x="88" y="125"/>
                      </a:cubicBezTo>
                      <a:cubicBezTo>
                        <a:pt x="90" y="119"/>
                        <a:pt x="93" y="114"/>
                        <a:pt x="98" y="109"/>
                      </a:cubicBezTo>
                      <a:lnTo>
                        <a:pt x="105"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 name="Freeform 692"/>
                <p:cNvSpPr/>
                <p:nvPr/>
              </p:nvSpPr>
              <p:spPr bwMode="auto">
                <a:xfrm>
                  <a:off x="2447925" y="3514725"/>
                  <a:ext cx="204787" cy="203200"/>
                </a:xfrm>
                <a:custGeom>
                  <a:avLst/>
                  <a:gdLst>
                    <a:gd name="T0" fmla="*/ 280 w 291"/>
                    <a:gd name="T1" fmla="*/ 27 h 287"/>
                    <a:gd name="T2" fmla="*/ 260 w 291"/>
                    <a:gd name="T3" fmla="*/ 8 h 287"/>
                    <a:gd name="T4" fmla="*/ 241 w 291"/>
                    <a:gd name="T5" fmla="*/ 0 h 287"/>
                    <a:gd name="T6" fmla="*/ 222 w 291"/>
                    <a:gd name="T7" fmla="*/ 8 h 287"/>
                    <a:gd name="T8" fmla="*/ 137 w 291"/>
                    <a:gd name="T9" fmla="*/ 93 h 287"/>
                    <a:gd name="T10" fmla="*/ 133 w 291"/>
                    <a:gd name="T11" fmla="*/ 110 h 287"/>
                    <a:gd name="T12" fmla="*/ 122 w 291"/>
                    <a:gd name="T13" fmla="*/ 114 h 287"/>
                    <a:gd name="T14" fmla="*/ 116 w 291"/>
                    <a:gd name="T15" fmla="*/ 113 h 287"/>
                    <a:gd name="T16" fmla="*/ 109 w 291"/>
                    <a:gd name="T17" fmla="*/ 120 h 287"/>
                    <a:gd name="T18" fmla="*/ 109 w 291"/>
                    <a:gd name="T19" fmla="*/ 159 h 287"/>
                    <a:gd name="T20" fmla="*/ 110 w 291"/>
                    <a:gd name="T21" fmla="*/ 160 h 287"/>
                    <a:gd name="T22" fmla="*/ 44 w 291"/>
                    <a:gd name="T23" fmla="*/ 227 h 287"/>
                    <a:gd name="T24" fmla="*/ 26 w 291"/>
                    <a:gd name="T25" fmla="*/ 234 h 287"/>
                    <a:gd name="T26" fmla="*/ 0 w 291"/>
                    <a:gd name="T27" fmla="*/ 271 h 287"/>
                    <a:gd name="T28" fmla="*/ 17 w 291"/>
                    <a:gd name="T29" fmla="*/ 287 h 287"/>
                    <a:gd name="T30" fmla="*/ 54 w 291"/>
                    <a:gd name="T31" fmla="*/ 261 h 287"/>
                    <a:gd name="T32" fmla="*/ 60 w 291"/>
                    <a:gd name="T33" fmla="*/ 243 h 287"/>
                    <a:gd name="T34" fmla="*/ 127 w 291"/>
                    <a:gd name="T35" fmla="*/ 177 h 287"/>
                    <a:gd name="T36" fmla="*/ 129 w 291"/>
                    <a:gd name="T37" fmla="*/ 179 h 287"/>
                    <a:gd name="T38" fmla="*/ 148 w 291"/>
                    <a:gd name="T39" fmla="*/ 187 h 287"/>
                    <a:gd name="T40" fmla="*/ 167 w 291"/>
                    <a:gd name="T41" fmla="*/ 179 h 287"/>
                    <a:gd name="T42" fmla="*/ 175 w 291"/>
                    <a:gd name="T43" fmla="*/ 171 h 287"/>
                    <a:gd name="T44" fmla="*/ 178 w 291"/>
                    <a:gd name="T45" fmla="*/ 155 h 287"/>
                    <a:gd name="T46" fmla="*/ 190 w 291"/>
                    <a:gd name="T47" fmla="*/ 150 h 287"/>
                    <a:gd name="T48" fmla="*/ 195 w 291"/>
                    <a:gd name="T49" fmla="*/ 151 h 287"/>
                    <a:gd name="T50" fmla="*/ 280 w 291"/>
                    <a:gd name="T51" fmla="*/ 66 h 287"/>
                    <a:gd name="T52" fmla="*/ 280 w 291"/>
                    <a:gd name="T53" fmla="*/ 27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1" h="287">
                      <a:moveTo>
                        <a:pt x="280" y="27"/>
                      </a:moveTo>
                      <a:cubicBezTo>
                        <a:pt x="260" y="8"/>
                        <a:pt x="260" y="8"/>
                        <a:pt x="260" y="8"/>
                      </a:cubicBezTo>
                      <a:cubicBezTo>
                        <a:pt x="255" y="2"/>
                        <a:pt x="248" y="0"/>
                        <a:pt x="241" y="0"/>
                      </a:cubicBezTo>
                      <a:cubicBezTo>
                        <a:pt x="234" y="0"/>
                        <a:pt x="227" y="2"/>
                        <a:pt x="222" y="8"/>
                      </a:cubicBezTo>
                      <a:cubicBezTo>
                        <a:pt x="137" y="93"/>
                        <a:pt x="137" y="93"/>
                        <a:pt x="137" y="93"/>
                      </a:cubicBezTo>
                      <a:cubicBezTo>
                        <a:pt x="139" y="98"/>
                        <a:pt x="137" y="106"/>
                        <a:pt x="133" y="110"/>
                      </a:cubicBezTo>
                      <a:cubicBezTo>
                        <a:pt x="130" y="112"/>
                        <a:pt x="126" y="114"/>
                        <a:pt x="122" y="114"/>
                      </a:cubicBezTo>
                      <a:cubicBezTo>
                        <a:pt x="120" y="114"/>
                        <a:pt x="118" y="114"/>
                        <a:pt x="116" y="113"/>
                      </a:cubicBezTo>
                      <a:cubicBezTo>
                        <a:pt x="109" y="120"/>
                        <a:pt x="109" y="120"/>
                        <a:pt x="109" y="120"/>
                      </a:cubicBezTo>
                      <a:cubicBezTo>
                        <a:pt x="98" y="131"/>
                        <a:pt x="98" y="148"/>
                        <a:pt x="109" y="159"/>
                      </a:cubicBezTo>
                      <a:cubicBezTo>
                        <a:pt x="110" y="160"/>
                        <a:pt x="110" y="160"/>
                        <a:pt x="110" y="160"/>
                      </a:cubicBezTo>
                      <a:cubicBezTo>
                        <a:pt x="44" y="227"/>
                        <a:pt x="44" y="227"/>
                        <a:pt x="44" y="227"/>
                      </a:cubicBezTo>
                      <a:cubicBezTo>
                        <a:pt x="26" y="234"/>
                        <a:pt x="26" y="234"/>
                        <a:pt x="26" y="234"/>
                      </a:cubicBezTo>
                      <a:cubicBezTo>
                        <a:pt x="0" y="271"/>
                        <a:pt x="0" y="271"/>
                        <a:pt x="0" y="271"/>
                      </a:cubicBezTo>
                      <a:cubicBezTo>
                        <a:pt x="17" y="287"/>
                        <a:pt x="17" y="287"/>
                        <a:pt x="17" y="287"/>
                      </a:cubicBezTo>
                      <a:cubicBezTo>
                        <a:pt x="54" y="261"/>
                        <a:pt x="54" y="261"/>
                        <a:pt x="54" y="261"/>
                      </a:cubicBezTo>
                      <a:cubicBezTo>
                        <a:pt x="60" y="243"/>
                        <a:pt x="60" y="243"/>
                        <a:pt x="60" y="243"/>
                      </a:cubicBezTo>
                      <a:cubicBezTo>
                        <a:pt x="127" y="177"/>
                        <a:pt x="127" y="177"/>
                        <a:pt x="127" y="177"/>
                      </a:cubicBezTo>
                      <a:cubicBezTo>
                        <a:pt x="129" y="179"/>
                        <a:pt x="129" y="179"/>
                        <a:pt x="129" y="179"/>
                      </a:cubicBezTo>
                      <a:cubicBezTo>
                        <a:pt x="134" y="184"/>
                        <a:pt x="141" y="187"/>
                        <a:pt x="148" y="187"/>
                      </a:cubicBezTo>
                      <a:cubicBezTo>
                        <a:pt x="155" y="187"/>
                        <a:pt x="162" y="184"/>
                        <a:pt x="167" y="179"/>
                      </a:cubicBezTo>
                      <a:cubicBezTo>
                        <a:pt x="175" y="171"/>
                        <a:pt x="175" y="171"/>
                        <a:pt x="175" y="171"/>
                      </a:cubicBezTo>
                      <a:cubicBezTo>
                        <a:pt x="172" y="166"/>
                        <a:pt x="174" y="159"/>
                        <a:pt x="178" y="155"/>
                      </a:cubicBezTo>
                      <a:cubicBezTo>
                        <a:pt x="181" y="152"/>
                        <a:pt x="185" y="150"/>
                        <a:pt x="190" y="150"/>
                      </a:cubicBezTo>
                      <a:cubicBezTo>
                        <a:pt x="191" y="150"/>
                        <a:pt x="193" y="150"/>
                        <a:pt x="195" y="151"/>
                      </a:cubicBezTo>
                      <a:cubicBezTo>
                        <a:pt x="280" y="66"/>
                        <a:pt x="280" y="66"/>
                        <a:pt x="280" y="66"/>
                      </a:cubicBezTo>
                      <a:cubicBezTo>
                        <a:pt x="291" y="55"/>
                        <a:pt x="291" y="38"/>
                        <a:pt x="280"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22" name="椭圆 21"/>
              <p:cNvSpPr/>
              <p:nvPr/>
            </p:nvSpPr>
            <p:spPr>
              <a:xfrm>
                <a:off x="4139184" y="2201294"/>
                <a:ext cx="938137" cy="93813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31" name="TextBox 11"/>
            <p:cNvSpPr txBox="1"/>
            <p:nvPr/>
          </p:nvSpPr>
          <p:spPr>
            <a:xfrm>
              <a:off x="3777313" y="3853162"/>
              <a:ext cx="2048256" cy="1383665"/>
            </a:xfrm>
            <a:prstGeom prst="rect">
              <a:avLst/>
            </a:prstGeom>
            <a:noFill/>
          </p:spPr>
          <p:txBody>
            <a:bodyPr wrap="square" rtlCol="0">
              <a:spAutoFit/>
            </a:bodyPr>
            <a:lstStyle/>
            <a:p>
              <a:pPr algn="ctr"/>
              <a:r>
                <a:rPr lang="zh-CN" sz="1400" dirty="0">
                  <a:solidFill>
                    <a:prstClr val="white"/>
                  </a:solidFill>
                  <a:latin typeface="微软雅黑" panose="020B0503020204020204" pitchFamily="34" charset="-122"/>
                  <a:ea typeface="微软雅黑" panose="020B0503020204020204" pitchFamily="34" charset="-122"/>
                  <a:cs typeface="Open Sans Light" pitchFamily="34" charset="0"/>
                  <a:sym typeface="+mn-ea"/>
                </a:rPr>
                <a:t>请在此添加文本内容请在此添加文本内容请在此添加文本内容请在此添加文本内容请在此添加文本内容请在此添加文本内容</a:t>
              </a:r>
              <a:endParaRPr lang="en-US" altLang="zh-CN" sz="1400" dirty="0">
                <a:solidFill>
                  <a:prstClr val="white"/>
                </a:solidFill>
                <a:latin typeface="微软雅黑" panose="020B0503020204020204" pitchFamily="34" charset="-122"/>
                <a:ea typeface="微软雅黑" panose="020B0503020204020204" pitchFamily="34" charset="-122"/>
              </a:endParaRPr>
            </a:p>
          </p:txBody>
        </p:sp>
        <p:sp>
          <p:nvSpPr>
            <p:cNvPr id="32" name="TextBox 10"/>
            <p:cNvSpPr txBox="1"/>
            <p:nvPr/>
          </p:nvSpPr>
          <p:spPr>
            <a:xfrm>
              <a:off x="4085248" y="3479545"/>
              <a:ext cx="1432385" cy="338554"/>
            </a:xfrm>
            <a:prstGeom prst="rect">
              <a:avLst/>
            </a:prstGeom>
            <a:noFill/>
          </p:spPr>
          <p:txBody>
            <a:bodyPr wrap="square" rtlCol="0">
              <a:spAutoFit/>
            </a:bodyPr>
            <a:lstStyle/>
            <a:p>
              <a:pPr algn="ctr"/>
              <a:r>
                <a:rPr lang="zh-CN" altLang="en-US" sz="1600" b="1" dirty="0">
                  <a:solidFill>
                    <a:prstClr val="white"/>
                  </a:solidFill>
                  <a:latin typeface="微软雅黑" panose="020B0503020204020204" pitchFamily="34" charset="-122"/>
                  <a:ea typeface="微软雅黑" panose="020B0503020204020204" pitchFamily="34" charset="-122"/>
                </a:rPr>
                <a:t>单击添加标题</a:t>
              </a:r>
              <a:endParaRPr lang="en-US" sz="1600" b="1" dirty="0">
                <a:solidFill>
                  <a:prstClr val="white"/>
                </a:solidFill>
                <a:latin typeface="微软雅黑" panose="020B0503020204020204" pitchFamily="34" charset="-122"/>
                <a:ea typeface="微软雅黑" panose="020B0503020204020204" pitchFamily="34" charset="-122"/>
              </a:endParaRPr>
            </a:p>
          </p:txBody>
        </p:sp>
      </p:grpSp>
      <p:grpSp>
        <p:nvGrpSpPr>
          <p:cNvPr id="39" name="组合 38"/>
          <p:cNvGrpSpPr/>
          <p:nvPr/>
        </p:nvGrpSpPr>
        <p:grpSpPr>
          <a:xfrm>
            <a:off x="6232905" y="1977000"/>
            <a:ext cx="2286000" cy="3657600"/>
            <a:chOff x="6159753" y="1885560"/>
            <a:chExt cx="2286000" cy="3657600"/>
          </a:xfrm>
        </p:grpSpPr>
        <p:sp>
          <p:nvSpPr>
            <p:cNvPr id="10" name="矩形 9"/>
            <p:cNvSpPr/>
            <p:nvPr/>
          </p:nvSpPr>
          <p:spPr>
            <a:xfrm>
              <a:off x="6159753" y="1885560"/>
              <a:ext cx="2286000" cy="3657600"/>
            </a:xfrm>
            <a:prstGeom prst="rect">
              <a:avLst/>
            </a:pr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5" name="组合 24"/>
            <p:cNvGrpSpPr/>
            <p:nvPr/>
          </p:nvGrpSpPr>
          <p:grpSpPr>
            <a:xfrm>
              <a:off x="6833684" y="2236405"/>
              <a:ext cx="938137" cy="938137"/>
              <a:chOff x="1782397" y="3484745"/>
              <a:chExt cx="938137" cy="938137"/>
            </a:xfrm>
          </p:grpSpPr>
          <p:sp>
            <p:nvSpPr>
              <p:cNvPr id="16" name="Freeform 304"/>
              <p:cNvSpPr/>
              <p:nvPr/>
            </p:nvSpPr>
            <p:spPr bwMode="auto">
              <a:xfrm>
                <a:off x="2053400" y="3732605"/>
                <a:ext cx="466994" cy="466996"/>
              </a:xfrm>
              <a:custGeom>
                <a:avLst/>
                <a:gdLst>
                  <a:gd name="T0" fmla="*/ 293 w 297"/>
                  <a:gd name="T1" fmla="*/ 232 h 297"/>
                  <a:gd name="T2" fmla="*/ 230 w 297"/>
                  <a:gd name="T3" fmla="*/ 195 h 297"/>
                  <a:gd name="T4" fmla="*/ 220 w 297"/>
                  <a:gd name="T5" fmla="*/ 196 h 297"/>
                  <a:gd name="T6" fmla="*/ 201 w 297"/>
                  <a:gd name="T7" fmla="*/ 215 h 297"/>
                  <a:gd name="T8" fmla="*/ 190 w 297"/>
                  <a:gd name="T9" fmla="*/ 220 h 297"/>
                  <a:gd name="T10" fmla="*/ 122 w 297"/>
                  <a:gd name="T11" fmla="*/ 176 h 297"/>
                  <a:gd name="T12" fmla="*/ 78 w 297"/>
                  <a:gd name="T13" fmla="*/ 108 h 297"/>
                  <a:gd name="T14" fmla="*/ 82 w 297"/>
                  <a:gd name="T15" fmla="*/ 96 h 297"/>
                  <a:gd name="T16" fmla="*/ 98 w 297"/>
                  <a:gd name="T17" fmla="*/ 80 h 297"/>
                  <a:gd name="T18" fmla="*/ 100 w 297"/>
                  <a:gd name="T19" fmla="*/ 70 h 297"/>
                  <a:gd name="T20" fmla="*/ 65 w 297"/>
                  <a:gd name="T21" fmla="*/ 4 h 297"/>
                  <a:gd name="T22" fmla="*/ 58 w 297"/>
                  <a:gd name="T23" fmla="*/ 3 h 297"/>
                  <a:gd name="T24" fmla="*/ 14 w 297"/>
                  <a:gd name="T25" fmla="*/ 46 h 297"/>
                  <a:gd name="T26" fmla="*/ 9 w 297"/>
                  <a:gd name="T27" fmla="*/ 57 h 297"/>
                  <a:gd name="T28" fmla="*/ 89 w 297"/>
                  <a:gd name="T29" fmla="*/ 209 h 297"/>
                  <a:gd name="T30" fmla="*/ 240 w 297"/>
                  <a:gd name="T31" fmla="*/ 288 h 297"/>
                  <a:gd name="T32" fmla="*/ 252 w 297"/>
                  <a:gd name="T33" fmla="*/ 283 h 297"/>
                  <a:gd name="T34" fmla="*/ 295 w 297"/>
                  <a:gd name="T35" fmla="*/ 240 h 297"/>
                  <a:gd name="T36" fmla="*/ 293 w 297"/>
                  <a:gd name="T37" fmla="*/ 232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297">
                    <a:moveTo>
                      <a:pt x="293" y="232"/>
                    </a:moveTo>
                    <a:cubicBezTo>
                      <a:pt x="230" y="195"/>
                      <a:pt x="230" y="195"/>
                      <a:pt x="230" y="195"/>
                    </a:cubicBezTo>
                    <a:cubicBezTo>
                      <a:pt x="227" y="193"/>
                      <a:pt x="222" y="194"/>
                      <a:pt x="220" y="196"/>
                    </a:cubicBezTo>
                    <a:cubicBezTo>
                      <a:pt x="201" y="215"/>
                      <a:pt x="201" y="215"/>
                      <a:pt x="201" y="215"/>
                    </a:cubicBezTo>
                    <a:cubicBezTo>
                      <a:pt x="198" y="217"/>
                      <a:pt x="193" y="220"/>
                      <a:pt x="190" y="220"/>
                    </a:cubicBezTo>
                    <a:cubicBezTo>
                      <a:pt x="190" y="220"/>
                      <a:pt x="166" y="220"/>
                      <a:pt x="122" y="176"/>
                    </a:cubicBezTo>
                    <a:cubicBezTo>
                      <a:pt x="77" y="132"/>
                      <a:pt x="78" y="108"/>
                      <a:pt x="78" y="108"/>
                    </a:cubicBezTo>
                    <a:cubicBezTo>
                      <a:pt x="78" y="104"/>
                      <a:pt x="80" y="99"/>
                      <a:pt x="82" y="96"/>
                    </a:cubicBezTo>
                    <a:cubicBezTo>
                      <a:pt x="98" y="80"/>
                      <a:pt x="98" y="80"/>
                      <a:pt x="98" y="80"/>
                    </a:cubicBezTo>
                    <a:cubicBezTo>
                      <a:pt x="101" y="78"/>
                      <a:pt x="102" y="73"/>
                      <a:pt x="100" y="70"/>
                    </a:cubicBezTo>
                    <a:cubicBezTo>
                      <a:pt x="65" y="4"/>
                      <a:pt x="65" y="4"/>
                      <a:pt x="65" y="4"/>
                    </a:cubicBezTo>
                    <a:cubicBezTo>
                      <a:pt x="64" y="1"/>
                      <a:pt x="60" y="0"/>
                      <a:pt x="58" y="3"/>
                    </a:cubicBezTo>
                    <a:cubicBezTo>
                      <a:pt x="14" y="46"/>
                      <a:pt x="14" y="46"/>
                      <a:pt x="14" y="46"/>
                    </a:cubicBezTo>
                    <a:cubicBezTo>
                      <a:pt x="12" y="48"/>
                      <a:pt x="9" y="53"/>
                      <a:pt x="9" y="57"/>
                    </a:cubicBezTo>
                    <a:cubicBezTo>
                      <a:pt x="9" y="57"/>
                      <a:pt x="0" y="120"/>
                      <a:pt x="89" y="209"/>
                    </a:cubicBezTo>
                    <a:cubicBezTo>
                      <a:pt x="177" y="297"/>
                      <a:pt x="240" y="288"/>
                      <a:pt x="240" y="288"/>
                    </a:cubicBezTo>
                    <a:cubicBezTo>
                      <a:pt x="244" y="288"/>
                      <a:pt x="249" y="285"/>
                      <a:pt x="252" y="283"/>
                    </a:cubicBezTo>
                    <a:cubicBezTo>
                      <a:pt x="295" y="240"/>
                      <a:pt x="295" y="240"/>
                      <a:pt x="295" y="240"/>
                    </a:cubicBezTo>
                    <a:cubicBezTo>
                      <a:pt x="297" y="237"/>
                      <a:pt x="297" y="233"/>
                      <a:pt x="293" y="232"/>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4" name="椭圆 23"/>
              <p:cNvSpPr/>
              <p:nvPr/>
            </p:nvSpPr>
            <p:spPr>
              <a:xfrm>
                <a:off x="1782397" y="3484745"/>
                <a:ext cx="938137" cy="93813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33" name="TextBox 11"/>
            <p:cNvSpPr txBox="1"/>
            <p:nvPr/>
          </p:nvSpPr>
          <p:spPr>
            <a:xfrm>
              <a:off x="6298009" y="3853162"/>
              <a:ext cx="2048256" cy="1383665"/>
            </a:xfrm>
            <a:prstGeom prst="rect">
              <a:avLst/>
            </a:prstGeom>
            <a:noFill/>
          </p:spPr>
          <p:txBody>
            <a:bodyPr wrap="square" rtlCol="0">
              <a:spAutoFit/>
            </a:bodyPr>
            <a:lstStyle/>
            <a:p>
              <a:pPr algn="ctr"/>
              <a:r>
                <a:rPr lang="zh-CN" sz="1400" dirty="0">
                  <a:solidFill>
                    <a:prstClr val="white"/>
                  </a:solidFill>
                  <a:latin typeface="微软雅黑" panose="020B0503020204020204" pitchFamily="34" charset="-122"/>
                  <a:ea typeface="微软雅黑" panose="020B0503020204020204" pitchFamily="34" charset="-122"/>
                  <a:cs typeface="Open Sans Light" pitchFamily="34" charset="0"/>
                  <a:sym typeface="+mn-ea"/>
                </a:rPr>
                <a:t>请在此添加文本内容请在此添加文本内容请在此添加文本内容请在此添加文本内容请在此添加文本内容请在此添加文本内容</a:t>
              </a:r>
              <a:endParaRPr lang="en-US" altLang="zh-CN" sz="1400" dirty="0">
                <a:solidFill>
                  <a:prstClr val="white"/>
                </a:solidFill>
                <a:latin typeface="微软雅黑" panose="020B0503020204020204" pitchFamily="34" charset="-122"/>
                <a:ea typeface="微软雅黑" panose="020B0503020204020204" pitchFamily="34" charset="-122"/>
              </a:endParaRPr>
            </a:p>
          </p:txBody>
        </p:sp>
        <p:sp>
          <p:nvSpPr>
            <p:cNvPr id="34" name="TextBox 10"/>
            <p:cNvSpPr txBox="1"/>
            <p:nvPr/>
          </p:nvSpPr>
          <p:spPr>
            <a:xfrm>
              <a:off x="6605944" y="3479545"/>
              <a:ext cx="1432385" cy="338554"/>
            </a:xfrm>
            <a:prstGeom prst="rect">
              <a:avLst/>
            </a:prstGeom>
            <a:noFill/>
          </p:spPr>
          <p:txBody>
            <a:bodyPr wrap="square" rtlCol="0">
              <a:spAutoFit/>
            </a:bodyPr>
            <a:lstStyle/>
            <a:p>
              <a:pPr algn="ctr"/>
              <a:r>
                <a:rPr lang="zh-CN" altLang="en-US" sz="1600" b="1" dirty="0">
                  <a:solidFill>
                    <a:prstClr val="white"/>
                  </a:solidFill>
                  <a:latin typeface="微软雅黑" panose="020B0503020204020204" pitchFamily="34" charset="-122"/>
                  <a:ea typeface="微软雅黑" panose="020B0503020204020204" pitchFamily="34" charset="-122"/>
                </a:rPr>
                <a:t>单击添加标题</a:t>
              </a:r>
              <a:endParaRPr lang="en-US" sz="1600" b="1" dirty="0">
                <a:solidFill>
                  <a:prstClr val="white"/>
                </a:solidFill>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8781033" y="1977000"/>
            <a:ext cx="2286000" cy="3657600"/>
            <a:chOff x="8634729" y="1885560"/>
            <a:chExt cx="2286000" cy="3657600"/>
          </a:xfrm>
        </p:grpSpPr>
        <p:sp>
          <p:nvSpPr>
            <p:cNvPr id="11" name="矩形 10"/>
            <p:cNvSpPr/>
            <p:nvPr/>
          </p:nvSpPr>
          <p:spPr>
            <a:xfrm>
              <a:off x="8634729" y="1885560"/>
              <a:ext cx="2286000" cy="3657600"/>
            </a:xfrm>
            <a:prstGeom prst="rect">
              <a:avLst/>
            </a:pr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8" name="组合 27"/>
            <p:cNvGrpSpPr/>
            <p:nvPr/>
          </p:nvGrpSpPr>
          <p:grpSpPr>
            <a:xfrm>
              <a:off x="9308660" y="2201292"/>
              <a:ext cx="938137" cy="938137"/>
              <a:chOff x="4298745" y="3558481"/>
              <a:chExt cx="938137" cy="938137"/>
            </a:xfrm>
          </p:grpSpPr>
          <p:grpSp>
            <p:nvGrpSpPr>
              <p:cNvPr id="5" name="组合 4"/>
              <p:cNvGrpSpPr/>
              <p:nvPr/>
            </p:nvGrpSpPr>
            <p:grpSpPr>
              <a:xfrm>
                <a:off x="4553627" y="3802830"/>
                <a:ext cx="428371" cy="449438"/>
                <a:chOff x="2854325" y="3514725"/>
                <a:chExt cx="193675" cy="203200"/>
              </a:xfrm>
              <a:solidFill>
                <a:schemeClr val="bg1"/>
              </a:solidFill>
            </p:grpSpPr>
            <p:sp>
              <p:nvSpPr>
                <p:cNvPr id="12" name="Freeform 169"/>
                <p:cNvSpPr/>
                <p:nvPr/>
              </p:nvSpPr>
              <p:spPr bwMode="auto">
                <a:xfrm>
                  <a:off x="2854325" y="3538538"/>
                  <a:ext cx="77787" cy="155575"/>
                </a:xfrm>
                <a:custGeom>
                  <a:avLst/>
                  <a:gdLst>
                    <a:gd name="T0" fmla="*/ 17 w 49"/>
                    <a:gd name="T1" fmla="*/ 33 h 98"/>
                    <a:gd name="T2" fmla="*/ 0 w 49"/>
                    <a:gd name="T3" fmla="*/ 33 h 98"/>
                    <a:gd name="T4" fmla="*/ 0 w 49"/>
                    <a:gd name="T5" fmla="*/ 65 h 98"/>
                    <a:gd name="T6" fmla="*/ 17 w 49"/>
                    <a:gd name="T7" fmla="*/ 65 h 98"/>
                    <a:gd name="T8" fmla="*/ 49 w 49"/>
                    <a:gd name="T9" fmla="*/ 98 h 98"/>
                    <a:gd name="T10" fmla="*/ 49 w 49"/>
                    <a:gd name="T11" fmla="*/ 0 h 98"/>
                    <a:gd name="T12" fmla="*/ 17 w 49"/>
                    <a:gd name="T13" fmla="*/ 33 h 98"/>
                    <a:gd name="T14" fmla="*/ 17 w 49"/>
                    <a:gd name="T15" fmla="*/ 33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98">
                      <a:moveTo>
                        <a:pt x="17" y="33"/>
                      </a:moveTo>
                      <a:lnTo>
                        <a:pt x="0" y="33"/>
                      </a:lnTo>
                      <a:lnTo>
                        <a:pt x="0" y="65"/>
                      </a:lnTo>
                      <a:lnTo>
                        <a:pt x="17" y="65"/>
                      </a:lnTo>
                      <a:lnTo>
                        <a:pt x="49" y="98"/>
                      </a:lnTo>
                      <a:lnTo>
                        <a:pt x="49" y="0"/>
                      </a:lnTo>
                      <a:lnTo>
                        <a:pt x="17" y="33"/>
                      </a:lnTo>
                      <a:lnTo>
                        <a:pt x="17"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 name="Freeform 170"/>
                <p:cNvSpPr/>
                <p:nvPr/>
              </p:nvSpPr>
              <p:spPr bwMode="auto">
                <a:xfrm>
                  <a:off x="2944813" y="3582988"/>
                  <a:ext cx="23812" cy="65087"/>
                </a:xfrm>
                <a:custGeom>
                  <a:avLst/>
                  <a:gdLst>
                    <a:gd name="T0" fmla="*/ 11 w 35"/>
                    <a:gd name="T1" fmla="*/ 0 h 92"/>
                    <a:gd name="T2" fmla="*/ 0 w 35"/>
                    <a:gd name="T3" fmla="*/ 22 h 92"/>
                    <a:gd name="T4" fmla="*/ 0 w 35"/>
                    <a:gd name="T5" fmla="*/ 22 h 92"/>
                    <a:gd name="T6" fmla="*/ 11 w 35"/>
                    <a:gd name="T7" fmla="*/ 46 h 92"/>
                    <a:gd name="T8" fmla="*/ 0 w 35"/>
                    <a:gd name="T9" fmla="*/ 70 h 92"/>
                    <a:gd name="T10" fmla="*/ 0 w 35"/>
                    <a:gd name="T11" fmla="*/ 70 h 92"/>
                    <a:gd name="T12" fmla="*/ 11 w 35"/>
                    <a:gd name="T13" fmla="*/ 92 h 92"/>
                    <a:gd name="T14" fmla="*/ 35 w 35"/>
                    <a:gd name="T15" fmla="*/ 46 h 92"/>
                    <a:gd name="T16" fmla="*/ 11 w 35"/>
                    <a:gd name="T1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92">
                      <a:moveTo>
                        <a:pt x="11" y="0"/>
                      </a:moveTo>
                      <a:cubicBezTo>
                        <a:pt x="0" y="22"/>
                        <a:pt x="0" y="22"/>
                        <a:pt x="0" y="22"/>
                      </a:cubicBezTo>
                      <a:cubicBezTo>
                        <a:pt x="0" y="22"/>
                        <a:pt x="0" y="22"/>
                        <a:pt x="0" y="22"/>
                      </a:cubicBezTo>
                      <a:cubicBezTo>
                        <a:pt x="7" y="28"/>
                        <a:pt x="11" y="37"/>
                        <a:pt x="11" y="46"/>
                      </a:cubicBezTo>
                      <a:cubicBezTo>
                        <a:pt x="11" y="56"/>
                        <a:pt x="7" y="64"/>
                        <a:pt x="0" y="70"/>
                      </a:cubicBezTo>
                      <a:cubicBezTo>
                        <a:pt x="0" y="70"/>
                        <a:pt x="0" y="70"/>
                        <a:pt x="0" y="70"/>
                      </a:cubicBezTo>
                      <a:cubicBezTo>
                        <a:pt x="11" y="92"/>
                        <a:pt x="11" y="92"/>
                        <a:pt x="11" y="92"/>
                      </a:cubicBezTo>
                      <a:cubicBezTo>
                        <a:pt x="26" y="82"/>
                        <a:pt x="35" y="65"/>
                        <a:pt x="35" y="46"/>
                      </a:cubicBezTo>
                      <a:cubicBezTo>
                        <a:pt x="35" y="27"/>
                        <a:pt x="26" y="1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 name="Freeform 171"/>
                <p:cNvSpPr/>
                <p:nvPr/>
              </p:nvSpPr>
              <p:spPr bwMode="auto">
                <a:xfrm>
                  <a:off x="2962275" y="3548063"/>
                  <a:ext cx="46037" cy="134937"/>
                </a:xfrm>
                <a:custGeom>
                  <a:avLst/>
                  <a:gdLst>
                    <a:gd name="T0" fmla="*/ 66 w 66"/>
                    <a:gd name="T1" fmla="*/ 95 h 190"/>
                    <a:gd name="T2" fmla="*/ 11 w 66"/>
                    <a:gd name="T3" fmla="*/ 0 h 190"/>
                    <a:gd name="T4" fmla="*/ 0 w 66"/>
                    <a:gd name="T5" fmla="*/ 22 h 190"/>
                    <a:gd name="T6" fmla="*/ 0 w 66"/>
                    <a:gd name="T7" fmla="*/ 22 h 190"/>
                    <a:gd name="T8" fmla="*/ 42 w 66"/>
                    <a:gd name="T9" fmla="*/ 95 h 190"/>
                    <a:gd name="T10" fmla="*/ 0 w 66"/>
                    <a:gd name="T11" fmla="*/ 168 h 190"/>
                    <a:gd name="T12" fmla="*/ 0 w 66"/>
                    <a:gd name="T13" fmla="*/ 168 h 190"/>
                    <a:gd name="T14" fmla="*/ 11 w 66"/>
                    <a:gd name="T15" fmla="*/ 190 h 190"/>
                    <a:gd name="T16" fmla="*/ 66 w 66"/>
                    <a:gd name="T17" fmla="*/ 9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190">
                      <a:moveTo>
                        <a:pt x="66" y="95"/>
                      </a:moveTo>
                      <a:cubicBezTo>
                        <a:pt x="66" y="54"/>
                        <a:pt x="44" y="19"/>
                        <a:pt x="11" y="0"/>
                      </a:cubicBezTo>
                      <a:cubicBezTo>
                        <a:pt x="0" y="22"/>
                        <a:pt x="0" y="22"/>
                        <a:pt x="0" y="22"/>
                      </a:cubicBezTo>
                      <a:cubicBezTo>
                        <a:pt x="0" y="22"/>
                        <a:pt x="0" y="22"/>
                        <a:pt x="0" y="22"/>
                      </a:cubicBezTo>
                      <a:cubicBezTo>
                        <a:pt x="25" y="37"/>
                        <a:pt x="42" y="64"/>
                        <a:pt x="42" y="95"/>
                      </a:cubicBezTo>
                      <a:cubicBezTo>
                        <a:pt x="42" y="126"/>
                        <a:pt x="25" y="154"/>
                        <a:pt x="0" y="168"/>
                      </a:cubicBezTo>
                      <a:cubicBezTo>
                        <a:pt x="0" y="168"/>
                        <a:pt x="0" y="168"/>
                        <a:pt x="0" y="168"/>
                      </a:cubicBezTo>
                      <a:cubicBezTo>
                        <a:pt x="11" y="190"/>
                        <a:pt x="11" y="190"/>
                        <a:pt x="11" y="190"/>
                      </a:cubicBezTo>
                      <a:cubicBezTo>
                        <a:pt x="44" y="171"/>
                        <a:pt x="66" y="136"/>
                        <a:pt x="66"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 name="Freeform 172"/>
                <p:cNvSpPr/>
                <p:nvPr/>
              </p:nvSpPr>
              <p:spPr bwMode="auto">
                <a:xfrm>
                  <a:off x="2979738" y="3514725"/>
                  <a:ext cx="68262" cy="203200"/>
                </a:xfrm>
                <a:custGeom>
                  <a:avLst/>
                  <a:gdLst>
                    <a:gd name="T0" fmla="*/ 11 w 96"/>
                    <a:gd name="T1" fmla="*/ 0 h 288"/>
                    <a:gd name="T2" fmla="*/ 0 w 96"/>
                    <a:gd name="T3" fmla="*/ 22 h 288"/>
                    <a:gd name="T4" fmla="*/ 72 w 96"/>
                    <a:gd name="T5" fmla="*/ 144 h 288"/>
                    <a:gd name="T6" fmla="*/ 0 w 96"/>
                    <a:gd name="T7" fmla="*/ 266 h 288"/>
                    <a:gd name="T8" fmla="*/ 11 w 96"/>
                    <a:gd name="T9" fmla="*/ 288 h 288"/>
                    <a:gd name="T10" fmla="*/ 96 w 96"/>
                    <a:gd name="T11" fmla="*/ 144 h 288"/>
                    <a:gd name="T12" fmla="*/ 11 w 96"/>
                    <a:gd name="T13" fmla="*/ 0 h 288"/>
                  </a:gdLst>
                  <a:ahLst/>
                  <a:cxnLst>
                    <a:cxn ang="0">
                      <a:pos x="T0" y="T1"/>
                    </a:cxn>
                    <a:cxn ang="0">
                      <a:pos x="T2" y="T3"/>
                    </a:cxn>
                    <a:cxn ang="0">
                      <a:pos x="T4" y="T5"/>
                    </a:cxn>
                    <a:cxn ang="0">
                      <a:pos x="T6" y="T7"/>
                    </a:cxn>
                    <a:cxn ang="0">
                      <a:pos x="T8" y="T9"/>
                    </a:cxn>
                    <a:cxn ang="0">
                      <a:pos x="T10" y="T11"/>
                    </a:cxn>
                    <a:cxn ang="0">
                      <a:pos x="T12" y="T13"/>
                    </a:cxn>
                  </a:cxnLst>
                  <a:rect l="0" t="0" r="r" b="b"/>
                  <a:pathLst>
                    <a:path w="96" h="288">
                      <a:moveTo>
                        <a:pt x="11" y="0"/>
                      </a:moveTo>
                      <a:cubicBezTo>
                        <a:pt x="0" y="22"/>
                        <a:pt x="0" y="22"/>
                        <a:pt x="0" y="22"/>
                      </a:cubicBezTo>
                      <a:cubicBezTo>
                        <a:pt x="42" y="46"/>
                        <a:pt x="72" y="92"/>
                        <a:pt x="72" y="144"/>
                      </a:cubicBezTo>
                      <a:cubicBezTo>
                        <a:pt x="72" y="197"/>
                        <a:pt x="43" y="242"/>
                        <a:pt x="0" y="266"/>
                      </a:cubicBezTo>
                      <a:cubicBezTo>
                        <a:pt x="11" y="288"/>
                        <a:pt x="11" y="288"/>
                        <a:pt x="11" y="288"/>
                      </a:cubicBezTo>
                      <a:cubicBezTo>
                        <a:pt x="62" y="260"/>
                        <a:pt x="96" y="206"/>
                        <a:pt x="96" y="144"/>
                      </a:cubicBezTo>
                      <a:cubicBezTo>
                        <a:pt x="96" y="82"/>
                        <a:pt x="61" y="28"/>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23" name="椭圆 22"/>
              <p:cNvSpPr/>
              <p:nvPr/>
            </p:nvSpPr>
            <p:spPr>
              <a:xfrm>
                <a:off x="4298745" y="3558481"/>
                <a:ext cx="938137" cy="93813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35" name="TextBox 11"/>
            <p:cNvSpPr txBox="1"/>
            <p:nvPr/>
          </p:nvSpPr>
          <p:spPr>
            <a:xfrm>
              <a:off x="8739556" y="3853162"/>
              <a:ext cx="2048256" cy="1383665"/>
            </a:xfrm>
            <a:prstGeom prst="rect">
              <a:avLst/>
            </a:prstGeom>
            <a:noFill/>
          </p:spPr>
          <p:txBody>
            <a:bodyPr wrap="square" rtlCol="0">
              <a:spAutoFit/>
            </a:bodyPr>
            <a:lstStyle/>
            <a:p>
              <a:pPr algn="ctr"/>
              <a:r>
                <a:rPr lang="zh-CN" sz="1400" dirty="0">
                  <a:solidFill>
                    <a:prstClr val="white"/>
                  </a:solidFill>
                  <a:latin typeface="微软雅黑" panose="020B0503020204020204" pitchFamily="34" charset="-122"/>
                  <a:ea typeface="微软雅黑" panose="020B0503020204020204" pitchFamily="34" charset="-122"/>
                  <a:cs typeface="Open Sans Light" pitchFamily="34" charset="0"/>
                  <a:sym typeface="+mn-ea"/>
                </a:rPr>
                <a:t>请在此添加文本内容请在此添加文本内容请在此添加文本内容请在此添加文本内容请在此添加文本内容请在此添加文本内容</a:t>
              </a:r>
              <a:endParaRPr lang="en-US" altLang="zh-CN" sz="1400" dirty="0">
                <a:solidFill>
                  <a:prstClr val="white"/>
                </a:solidFill>
                <a:latin typeface="微软雅黑" panose="020B0503020204020204" pitchFamily="34" charset="-122"/>
                <a:ea typeface="微软雅黑" panose="020B0503020204020204" pitchFamily="34" charset="-122"/>
              </a:endParaRPr>
            </a:p>
          </p:txBody>
        </p:sp>
        <p:sp>
          <p:nvSpPr>
            <p:cNvPr id="36" name="TextBox 10"/>
            <p:cNvSpPr txBox="1"/>
            <p:nvPr/>
          </p:nvSpPr>
          <p:spPr>
            <a:xfrm>
              <a:off x="9047491" y="3479545"/>
              <a:ext cx="1432385" cy="338554"/>
            </a:xfrm>
            <a:prstGeom prst="rect">
              <a:avLst/>
            </a:prstGeom>
            <a:noFill/>
          </p:spPr>
          <p:txBody>
            <a:bodyPr wrap="square" rtlCol="0">
              <a:spAutoFit/>
            </a:bodyPr>
            <a:lstStyle/>
            <a:p>
              <a:pPr algn="ctr"/>
              <a:r>
                <a:rPr lang="zh-CN" altLang="en-US" sz="1600" b="1" dirty="0">
                  <a:solidFill>
                    <a:prstClr val="white"/>
                  </a:solidFill>
                  <a:latin typeface="微软雅黑" panose="020B0503020204020204" pitchFamily="34" charset="-122"/>
                  <a:ea typeface="微软雅黑" panose="020B0503020204020204" pitchFamily="34" charset="-122"/>
                </a:rPr>
                <a:t>单击添加标题</a:t>
              </a:r>
              <a:endParaRPr lang="en-US" sz="1600" b="1" dirty="0">
                <a:solidFill>
                  <a:prstClr val="white"/>
                </a:solidFill>
                <a:latin typeface="微软雅黑" panose="020B0503020204020204" pitchFamily="34" charset="-122"/>
                <a:ea typeface="微软雅黑" panose="020B0503020204020204" pitchFamily="34" charset="-122"/>
              </a:endParaRPr>
            </a:p>
          </p:txBody>
        </p:sp>
      </p:grpSp>
      <p:sp>
        <p:nvSpPr>
          <p:cNvPr id="41" name="矩形 40"/>
          <p:cNvSpPr/>
          <p:nvPr/>
        </p:nvSpPr>
        <p:spPr>
          <a:xfrm>
            <a:off x="1" y="522514"/>
            <a:ext cx="304799" cy="638882"/>
          </a:xfrm>
          <a:prstGeom prst="rect">
            <a:avLst/>
          </a:prstGeom>
          <a:solidFill>
            <a:srgbClr val="37CBFF">
              <a:alpha val="4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367721" y="522513"/>
            <a:ext cx="152399" cy="638882"/>
          </a:xfrm>
          <a:prstGeom prst="rect">
            <a:avLst/>
          </a:prstGeom>
          <a:solidFill>
            <a:srgbClr val="37CBFF">
              <a:alpha val="4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p:cNvSpPr txBox="1"/>
          <p:nvPr/>
        </p:nvSpPr>
        <p:spPr>
          <a:xfrm>
            <a:off x="520120" y="699730"/>
            <a:ext cx="2912507" cy="461665"/>
          </a:xfrm>
          <a:prstGeom prst="rect">
            <a:avLst/>
          </a:prstGeom>
          <a:noFill/>
        </p:spPr>
        <p:txBody>
          <a:bodyPr wrap="squar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单击此处 添加标题</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矩形 12"/>
          <p:cNvSpPr/>
          <p:nvPr/>
        </p:nvSpPr>
        <p:spPr>
          <a:xfrm>
            <a:off x="3413826" y="3301013"/>
            <a:ext cx="5347063" cy="830997"/>
          </a:xfrm>
          <a:prstGeom prst="rect">
            <a:avLst/>
          </a:prstGeom>
        </p:spPr>
        <p:txBody>
          <a:bodyPr wrap="square">
            <a:spAutoFit/>
          </a:bodyPr>
          <a:lstStyle/>
          <a:p>
            <a:pPr algn="ctr"/>
            <a:r>
              <a:rPr lang="zh-CN" altLang="en-US" sz="4800" b="1" dirty="0">
                <a:solidFill>
                  <a:prstClr val="white"/>
                </a:solidFill>
                <a:latin typeface="微软雅黑" panose="020B0503020204020204" pitchFamily="34" charset="-122"/>
                <a:ea typeface="微软雅黑" panose="020B0503020204020204" pitchFamily="34" charset="-122"/>
              </a:rPr>
              <a:t>单击此处添加标题</a:t>
            </a:r>
            <a:endParaRPr lang="zh-CN" altLang="en-US" sz="4800" b="1" dirty="0">
              <a:solidFill>
                <a:prstClr val="white"/>
              </a:solidFill>
              <a:latin typeface="微软雅黑" panose="020B0503020204020204" pitchFamily="34" charset="-122"/>
              <a:ea typeface="微软雅黑" panose="020B0503020204020204" pitchFamily="34" charset="-122"/>
            </a:endParaRPr>
          </a:p>
        </p:txBody>
      </p:sp>
      <p:sp>
        <p:nvSpPr>
          <p:cNvPr id="14" name="矩形 13"/>
          <p:cNvSpPr/>
          <p:nvPr/>
        </p:nvSpPr>
        <p:spPr>
          <a:xfrm>
            <a:off x="4554716" y="2019157"/>
            <a:ext cx="3009901" cy="1569660"/>
          </a:xfrm>
          <a:prstGeom prst="rect">
            <a:avLst/>
          </a:prstGeom>
        </p:spPr>
        <p:txBody>
          <a:bodyPr wrap="square">
            <a:spAutoFit/>
          </a:bodyPr>
          <a:lstStyle/>
          <a:p>
            <a:pPr algn="ctr"/>
            <a:r>
              <a:rPr lang="en-US" altLang="zh-CN" sz="9600" b="1" dirty="0">
                <a:solidFill>
                  <a:prstClr val="white"/>
                </a:solidFill>
                <a:latin typeface="Arial" panose="020B0604020202020204" pitchFamily="34" charset="0"/>
                <a:ea typeface="微软雅黑" panose="020B0503020204020204" pitchFamily="34" charset="-122"/>
                <a:cs typeface="Arial" panose="020B0604020202020204" pitchFamily="34" charset="0"/>
              </a:rPr>
              <a:t>1</a:t>
            </a:r>
            <a:endParaRPr lang="zh-CN" altLang="en-US" sz="9600" b="1" dirty="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sp>
        <p:nvSpPr>
          <p:cNvPr id="19" name="矩形 18"/>
          <p:cNvSpPr/>
          <p:nvPr/>
        </p:nvSpPr>
        <p:spPr>
          <a:xfrm>
            <a:off x="4582406" y="4073482"/>
            <a:ext cx="3009901" cy="461665"/>
          </a:xfrm>
          <a:prstGeom prst="rect">
            <a:avLst/>
          </a:prstGeom>
        </p:spPr>
        <p:txBody>
          <a:bodyPr wrap="square">
            <a:spAutoFit/>
          </a:bodyPr>
          <a:lstStyle/>
          <a:p>
            <a:pPr algn="ctr"/>
            <a:r>
              <a:rPr lang="en-US" altLang="zh-CN" sz="2400" b="1" dirty="0">
                <a:solidFill>
                  <a:prstClr val="white"/>
                </a:solidFill>
                <a:latin typeface="Arial" panose="020B0604020202020204" pitchFamily="34" charset="0"/>
                <a:ea typeface="微软雅黑" panose="020B0503020204020204" pitchFamily="34" charset="-122"/>
                <a:cs typeface="Arial" panose="020B0604020202020204" pitchFamily="34" charset="0"/>
              </a:rPr>
              <a:t>ADD YOUR TITLE</a:t>
            </a:r>
            <a:endParaRPr lang="zh-CN" altLang="en-US" sz="2400" b="1" dirty="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矩形 14"/>
          <p:cNvSpPr/>
          <p:nvPr/>
        </p:nvSpPr>
        <p:spPr>
          <a:xfrm>
            <a:off x="3473571" y="1987302"/>
            <a:ext cx="5347063" cy="1015663"/>
          </a:xfrm>
          <a:prstGeom prst="rect">
            <a:avLst/>
          </a:prstGeom>
        </p:spPr>
        <p:txBody>
          <a:bodyPr wrap="square">
            <a:spAutoFit/>
          </a:bodyPr>
          <a:lstStyle/>
          <a:p>
            <a:pPr algn="ctr"/>
            <a:r>
              <a:rPr lang="en-US" altLang="zh-CN" sz="6000" b="1" dirty="0" smtClean="0">
                <a:solidFill>
                  <a:prstClr val="white"/>
                </a:solidFill>
                <a:latin typeface="微软雅黑" panose="020B0503020204020204" pitchFamily="34" charset="-122"/>
                <a:ea typeface="微软雅黑" panose="020B0503020204020204" pitchFamily="34" charset="-122"/>
              </a:rPr>
              <a:t>THANK YOU</a:t>
            </a:r>
            <a:endParaRPr lang="zh-CN" altLang="en-US" sz="6000" b="1" dirty="0">
              <a:solidFill>
                <a:prstClr val="white"/>
              </a:solidFill>
              <a:latin typeface="微软雅黑" panose="020B0503020204020204" pitchFamily="34" charset="-122"/>
              <a:ea typeface="微软雅黑" panose="020B0503020204020204" pitchFamily="34" charset="-122"/>
            </a:endParaRPr>
          </a:p>
        </p:txBody>
      </p:sp>
      <p:sp>
        <p:nvSpPr>
          <p:cNvPr id="8" name="文本框 92"/>
          <p:cNvSpPr txBox="1">
            <a:spLocks noChangeArrowheads="1"/>
          </p:cNvSpPr>
          <p:nvPr/>
        </p:nvSpPr>
        <p:spPr bwMode="auto">
          <a:xfrm>
            <a:off x="1841208" y="3247513"/>
            <a:ext cx="873818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a:spcBef>
                <a:spcPct val="0"/>
              </a:spcBef>
              <a:buFontTx/>
              <a:buNone/>
            </a:pPr>
            <a:r>
              <a:rPr lang="en-US" altLang="zh-CN" sz="4400" b="1" dirty="0" smtClean="0">
                <a:solidFill>
                  <a:prstClr val="white"/>
                </a:solidFill>
                <a:latin typeface="微软雅黑" panose="020B0503020204020204" pitchFamily="34" charset="-122"/>
                <a:ea typeface="微软雅黑" panose="020B0503020204020204" pitchFamily="34" charset="-122"/>
              </a:rPr>
              <a:t>POWERPOINT</a:t>
            </a:r>
            <a:endParaRPr lang="zh-CN" altLang="en-US" sz="4400" b="1" dirty="0">
              <a:solidFill>
                <a:prstClr val="white"/>
              </a:solidFill>
              <a:latin typeface="微软雅黑" panose="020B0503020204020204" pitchFamily="34" charset="-122"/>
              <a:ea typeface="微软雅黑" panose="020B0503020204020204" pitchFamily="34" charset="-122"/>
            </a:endParaRPr>
          </a:p>
        </p:txBody>
      </p:sp>
      <p:sp>
        <p:nvSpPr>
          <p:cNvPr id="9" name="文本框 36"/>
          <p:cNvSpPr txBox="1">
            <a:spLocks noChangeArrowheads="1"/>
          </p:cNvSpPr>
          <p:nvPr/>
        </p:nvSpPr>
        <p:spPr bwMode="auto">
          <a:xfrm>
            <a:off x="1966475" y="4374405"/>
            <a:ext cx="848765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dist">
              <a:spcBef>
                <a:spcPct val="0"/>
              </a:spcBef>
              <a:buFontTx/>
              <a:buNone/>
            </a:pPr>
            <a:r>
              <a:rPr lang="en-US" altLang="zh-CN" sz="1200" dirty="0">
                <a:solidFill>
                  <a:prstClr val="white"/>
                </a:solidFill>
                <a:latin typeface="Arial" panose="020B0604020202020204" pitchFamily="34" charset="0"/>
                <a:ea typeface="微软雅黑" panose="020B0503020204020204" pitchFamily="34" charset="-122"/>
                <a:cs typeface="Arial" panose="020B0604020202020204" pitchFamily="34" charset="0"/>
              </a:rPr>
              <a:t>THE PROFESSIONNAL BUSINESS TEMPALTE</a:t>
            </a:r>
            <a:endParaRPr lang="zh-CN" altLang="en-US" sz="1200" dirty="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270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3200"/>
                                  </p:stCondLst>
                                  <p:iterate type="lt">
                                    <p:tmPct val="7000"/>
                                  </p:iterate>
                                  <p:childTnLst>
                                    <p:set>
                                      <p:cBhvr>
                                        <p:cTn id="11" dur="1" fill="hold">
                                          <p:stCondLst>
                                            <p:cond delay="0"/>
                                          </p:stCondLst>
                                        </p:cTn>
                                        <p:tgtEl>
                                          <p:spTgt spid="9"/>
                                        </p:tgtEl>
                                        <p:attrNameLst>
                                          <p:attrName>style.visibility</p:attrName>
                                        </p:attrNameLst>
                                      </p:cBhvr>
                                      <p:to>
                                        <p:strVal val="visible"/>
                                      </p:to>
                                    </p:set>
                                    <p:animEffect transition="in" filter="fade">
                                      <p:cBhvr>
                                        <p:cTn id="12" dur="400"/>
                                        <p:tgtEl>
                                          <p:spTgt spid="9"/>
                                        </p:tgtEl>
                                      </p:cBhvr>
                                    </p:animEffect>
                                    <p:anim calcmode="lin" valueType="num">
                                      <p:cBhvr>
                                        <p:cTn id="13" dur="400" fill="hold"/>
                                        <p:tgtEl>
                                          <p:spTgt spid="9"/>
                                        </p:tgtEl>
                                        <p:attrNameLst>
                                          <p:attrName>ppt_x</p:attrName>
                                        </p:attrNameLst>
                                      </p:cBhvr>
                                      <p:tavLst>
                                        <p:tav tm="0">
                                          <p:val>
                                            <p:strVal val="#ppt_x"/>
                                          </p:val>
                                        </p:tav>
                                        <p:tav tm="100000">
                                          <p:val>
                                            <p:strVal val="#ppt_x"/>
                                          </p:val>
                                        </p:tav>
                                      </p:tavLst>
                                    </p:anim>
                                    <p:anim calcmode="lin" valueType="num">
                                      <p:cBhvr>
                                        <p:cTn id="14" dur="4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3" name="Straight Connector 23"/>
          <p:cNvCxnSpPr/>
          <p:nvPr/>
        </p:nvCxnSpPr>
        <p:spPr>
          <a:xfrm>
            <a:off x="412469" y="3250927"/>
            <a:ext cx="5688118" cy="4234"/>
          </a:xfrm>
          <a:prstGeom prst="line">
            <a:avLst/>
          </a:prstGeom>
          <a:ln w="88900" cap="rnd">
            <a:solidFill>
              <a:srgbClr val="ADBACA"/>
            </a:solidFill>
            <a:round/>
          </a:ln>
        </p:spPr>
        <p:style>
          <a:lnRef idx="1">
            <a:schemeClr val="accent1"/>
          </a:lnRef>
          <a:fillRef idx="0">
            <a:schemeClr val="accent1"/>
          </a:fillRef>
          <a:effectRef idx="0">
            <a:schemeClr val="accent1"/>
          </a:effectRef>
          <a:fontRef idx="minor">
            <a:schemeClr val="tx1"/>
          </a:fontRef>
        </p:style>
      </p:cxnSp>
      <p:cxnSp>
        <p:nvCxnSpPr>
          <p:cNvPr id="5" name="Straight Connector 26"/>
          <p:cNvCxnSpPr/>
          <p:nvPr/>
        </p:nvCxnSpPr>
        <p:spPr>
          <a:xfrm>
            <a:off x="412469" y="3657221"/>
            <a:ext cx="5688118" cy="4234"/>
          </a:xfrm>
          <a:prstGeom prst="line">
            <a:avLst/>
          </a:prstGeom>
          <a:ln w="88900" cap="rnd">
            <a:solidFill>
              <a:srgbClr val="ADBACA"/>
            </a:solidFill>
            <a:round/>
          </a:ln>
        </p:spPr>
        <p:style>
          <a:lnRef idx="1">
            <a:schemeClr val="accent1"/>
          </a:lnRef>
          <a:fillRef idx="0">
            <a:schemeClr val="accent1"/>
          </a:fillRef>
          <a:effectRef idx="0">
            <a:schemeClr val="accent1"/>
          </a:effectRef>
          <a:fontRef idx="minor">
            <a:schemeClr val="tx1"/>
          </a:fontRef>
        </p:style>
      </p:cxnSp>
      <p:cxnSp>
        <p:nvCxnSpPr>
          <p:cNvPr id="6" name="Straight Connector 33"/>
          <p:cNvCxnSpPr/>
          <p:nvPr/>
        </p:nvCxnSpPr>
        <p:spPr>
          <a:xfrm>
            <a:off x="412469" y="4063515"/>
            <a:ext cx="5688118" cy="4234"/>
          </a:xfrm>
          <a:prstGeom prst="line">
            <a:avLst/>
          </a:prstGeom>
          <a:ln w="88900" cap="rnd">
            <a:solidFill>
              <a:srgbClr val="ADBACA"/>
            </a:solidFill>
            <a:round/>
          </a:ln>
        </p:spPr>
        <p:style>
          <a:lnRef idx="1">
            <a:schemeClr val="accent1"/>
          </a:lnRef>
          <a:fillRef idx="0">
            <a:schemeClr val="accent1"/>
          </a:fillRef>
          <a:effectRef idx="0">
            <a:schemeClr val="accent1"/>
          </a:effectRef>
          <a:fontRef idx="minor">
            <a:schemeClr val="tx1"/>
          </a:fontRef>
        </p:style>
      </p:cxnSp>
      <p:cxnSp>
        <p:nvCxnSpPr>
          <p:cNvPr id="7" name="Straight Connector 42"/>
          <p:cNvCxnSpPr/>
          <p:nvPr/>
        </p:nvCxnSpPr>
        <p:spPr>
          <a:xfrm>
            <a:off x="412469" y="4471926"/>
            <a:ext cx="5688118" cy="2117"/>
          </a:xfrm>
          <a:prstGeom prst="line">
            <a:avLst/>
          </a:prstGeom>
          <a:ln w="88900" cap="rnd">
            <a:solidFill>
              <a:srgbClr val="ADBACA"/>
            </a:solidFill>
            <a:round/>
          </a:ln>
        </p:spPr>
        <p:style>
          <a:lnRef idx="1">
            <a:schemeClr val="accent1"/>
          </a:lnRef>
          <a:fillRef idx="0">
            <a:schemeClr val="accent1"/>
          </a:fillRef>
          <a:effectRef idx="0">
            <a:schemeClr val="accent1"/>
          </a:effectRef>
          <a:fontRef idx="minor">
            <a:schemeClr val="tx1"/>
          </a:fontRef>
        </p:style>
      </p:cxnSp>
      <p:cxnSp>
        <p:nvCxnSpPr>
          <p:cNvPr id="8" name="Straight Connector 43"/>
          <p:cNvCxnSpPr/>
          <p:nvPr/>
        </p:nvCxnSpPr>
        <p:spPr>
          <a:xfrm>
            <a:off x="412469" y="3243900"/>
            <a:ext cx="4469236" cy="2117"/>
          </a:xfrm>
          <a:prstGeom prst="line">
            <a:avLst/>
          </a:prstGeom>
          <a:ln w="88900" cap="rnd">
            <a:solidFill>
              <a:srgbClr val="FDFDFD"/>
            </a:solidFill>
            <a:round/>
          </a:ln>
        </p:spPr>
        <p:style>
          <a:lnRef idx="1">
            <a:schemeClr val="accent1"/>
          </a:lnRef>
          <a:fillRef idx="0">
            <a:schemeClr val="accent1"/>
          </a:fillRef>
          <a:effectRef idx="0">
            <a:schemeClr val="accent1"/>
          </a:effectRef>
          <a:fontRef idx="minor">
            <a:schemeClr val="tx1"/>
          </a:fontRef>
        </p:style>
      </p:cxnSp>
      <p:cxnSp>
        <p:nvCxnSpPr>
          <p:cNvPr id="9" name="Straight Connector 58"/>
          <p:cNvCxnSpPr/>
          <p:nvPr/>
        </p:nvCxnSpPr>
        <p:spPr>
          <a:xfrm>
            <a:off x="412469" y="3659338"/>
            <a:ext cx="3047206" cy="2117"/>
          </a:xfrm>
          <a:prstGeom prst="line">
            <a:avLst/>
          </a:prstGeom>
          <a:ln w="88900" cap="rnd">
            <a:solidFill>
              <a:srgbClr val="FDFDFD"/>
            </a:solidFill>
            <a:round/>
          </a:ln>
        </p:spPr>
        <p:style>
          <a:lnRef idx="1">
            <a:schemeClr val="accent1"/>
          </a:lnRef>
          <a:fillRef idx="0">
            <a:schemeClr val="accent1"/>
          </a:fillRef>
          <a:effectRef idx="0">
            <a:schemeClr val="accent1"/>
          </a:effectRef>
          <a:fontRef idx="minor">
            <a:schemeClr val="tx1"/>
          </a:fontRef>
        </p:style>
      </p:cxnSp>
      <p:cxnSp>
        <p:nvCxnSpPr>
          <p:cNvPr id="10" name="Straight Connector 61"/>
          <p:cNvCxnSpPr/>
          <p:nvPr/>
        </p:nvCxnSpPr>
        <p:spPr>
          <a:xfrm>
            <a:off x="412469" y="4064249"/>
            <a:ext cx="2031471" cy="3500"/>
          </a:xfrm>
          <a:prstGeom prst="line">
            <a:avLst/>
          </a:prstGeom>
          <a:ln w="88900" cap="rnd">
            <a:solidFill>
              <a:srgbClr val="FDFDFD"/>
            </a:solidFill>
            <a:round/>
          </a:ln>
        </p:spPr>
        <p:style>
          <a:lnRef idx="1">
            <a:schemeClr val="accent1"/>
          </a:lnRef>
          <a:fillRef idx="0">
            <a:schemeClr val="accent1"/>
          </a:fillRef>
          <a:effectRef idx="0">
            <a:schemeClr val="accent1"/>
          </a:effectRef>
          <a:fontRef idx="minor">
            <a:schemeClr val="tx1"/>
          </a:fontRef>
        </p:style>
      </p:cxnSp>
      <p:cxnSp>
        <p:nvCxnSpPr>
          <p:cNvPr id="11" name="Straight Connector 67"/>
          <p:cNvCxnSpPr/>
          <p:nvPr/>
        </p:nvCxnSpPr>
        <p:spPr>
          <a:xfrm>
            <a:off x="412469" y="4472015"/>
            <a:ext cx="4266089" cy="7351"/>
          </a:xfrm>
          <a:prstGeom prst="line">
            <a:avLst/>
          </a:prstGeom>
          <a:ln w="88900" cap="rnd">
            <a:solidFill>
              <a:srgbClr val="FDFDFD"/>
            </a:solidFill>
            <a:round/>
          </a:ln>
        </p:spPr>
        <p:style>
          <a:lnRef idx="1">
            <a:schemeClr val="accent1"/>
          </a:lnRef>
          <a:fillRef idx="0">
            <a:schemeClr val="accent1"/>
          </a:fillRef>
          <a:effectRef idx="0">
            <a:schemeClr val="accent1"/>
          </a:effectRef>
          <a:fontRef idx="minor">
            <a:schemeClr val="tx1"/>
          </a:fontRef>
        </p:style>
      </p:cxnSp>
      <p:sp>
        <p:nvSpPr>
          <p:cNvPr id="12" name="Oval 69"/>
          <p:cNvSpPr/>
          <p:nvPr/>
        </p:nvSpPr>
        <p:spPr>
          <a:xfrm>
            <a:off x="5088915" y="2950440"/>
            <a:ext cx="609441" cy="609441"/>
          </a:xfrm>
          <a:prstGeom prst="ellipse">
            <a:avLst/>
          </a:prstGeom>
          <a:solidFill>
            <a:srgbClr val="FCFCFC">
              <a:alpha val="3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3" name="Freeform 356"/>
          <p:cNvSpPr>
            <a:spLocks noEditPoints="1"/>
          </p:cNvSpPr>
          <p:nvPr/>
        </p:nvSpPr>
        <p:spPr bwMode="auto">
          <a:xfrm>
            <a:off x="5284945" y="3072548"/>
            <a:ext cx="237968" cy="375045"/>
          </a:xfrm>
          <a:custGeom>
            <a:avLst/>
            <a:gdLst>
              <a:gd name="T0" fmla="*/ 107 w 126"/>
              <a:gd name="T1" fmla="*/ 19 h 199"/>
              <a:gd name="T2" fmla="*/ 117 w 126"/>
              <a:gd name="T3" fmla="*/ 95 h 199"/>
              <a:gd name="T4" fmla="*/ 97 w 126"/>
              <a:gd name="T5" fmla="*/ 123 h 199"/>
              <a:gd name="T6" fmla="*/ 104 w 126"/>
              <a:gd name="T7" fmla="*/ 122 h 199"/>
              <a:gd name="T8" fmla="*/ 108 w 126"/>
              <a:gd name="T9" fmla="*/ 137 h 199"/>
              <a:gd name="T10" fmla="*/ 105 w 126"/>
              <a:gd name="T11" fmla="*/ 149 h 199"/>
              <a:gd name="T12" fmla="*/ 108 w 126"/>
              <a:gd name="T13" fmla="*/ 161 h 199"/>
              <a:gd name="T14" fmla="*/ 104 w 126"/>
              <a:gd name="T15" fmla="*/ 175 h 199"/>
              <a:gd name="T16" fmla="*/ 29 w 126"/>
              <a:gd name="T17" fmla="*/ 181 h 199"/>
              <a:gd name="T18" fmla="*/ 22 w 126"/>
              <a:gd name="T19" fmla="*/ 177 h 199"/>
              <a:gd name="T20" fmla="*/ 22 w 126"/>
              <a:gd name="T21" fmla="*/ 156 h 199"/>
              <a:gd name="T22" fmla="*/ 22 w 126"/>
              <a:gd name="T23" fmla="*/ 153 h 199"/>
              <a:gd name="T24" fmla="*/ 22 w 126"/>
              <a:gd name="T25" fmla="*/ 132 h 199"/>
              <a:gd name="T26" fmla="*/ 28 w 126"/>
              <a:gd name="T27" fmla="*/ 129 h 199"/>
              <a:gd name="T28" fmla="*/ 31 w 126"/>
              <a:gd name="T29" fmla="*/ 117 h 199"/>
              <a:gd name="T30" fmla="*/ 0 w 126"/>
              <a:gd name="T31" fmla="*/ 63 h 199"/>
              <a:gd name="T32" fmla="*/ 63 w 126"/>
              <a:gd name="T33" fmla="*/ 0 h 199"/>
              <a:gd name="T34" fmla="*/ 52 w 126"/>
              <a:gd name="T35" fmla="*/ 76 h 199"/>
              <a:gd name="T36" fmla="*/ 57 w 126"/>
              <a:gd name="T37" fmla="*/ 73 h 199"/>
              <a:gd name="T38" fmla="*/ 63 w 126"/>
              <a:gd name="T39" fmla="*/ 76 h 199"/>
              <a:gd name="T40" fmla="*/ 68 w 126"/>
              <a:gd name="T41" fmla="*/ 73 h 199"/>
              <a:gd name="T42" fmla="*/ 74 w 126"/>
              <a:gd name="T43" fmla="*/ 76 h 199"/>
              <a:gd name="T44" fmla="*/ 81 w 126"/>
              <a:gd name="T45" fmla="*/ 71 h 199"/>
              <a:gd name="T46" fmla="*/ 73 w 126"/>
              <a:gd name="T47" fmla="*/ 96 h 199"/>
              <a:gd name="T48" fmla="*/ 84 w 126"/>
              <a:gd name="T49" fmla="*/ 124 h 199"/>
              <a:gd name="T50" fmla="*/ 84 w 126"/>
              <a:gd name="T51" fmla="*/ 109 h 199"/>
              <a:gd name="T52" fmla="*/ 106 w 126"/>
              <a:gd name="T53" fmla="*/ 88 h 199"/>
              <a:gd name="T54" fmla="*/ 98 w 126"/>
              <a:gd name="T55" fmla="*/ 28 h 199"/>
              <a:gd name="T56" fmla="*/ 28 w 126"/>
              <a:gd name="T57" fmla="*/ 28 h 199"/>
              <a:gd name="T58" fmla="*/ 20 w 126"/>
              <a:gd name="T59" fmla="*/ 89 h 199"/>
              <a:gd name="T60" fmla="*/ 44 w 126"/>
              <a:gd name="T61" fmla="*/ 109 h 199"/>
              <a:gd name="T62" fmla="*/ 44 w 126"/>
              <a:gd name="T63" fmla="*/ 125 h 199"/>
              <a:gd name="T64" fmla="*/ 55 w 126"/>
              <a:gd name="T65" fmla="*/ 96 h 199"/>
              <a:gd name="T66" fmla="*/ 47 w 126"/>
              <a:gd name="T67" fmla="*/ 71 h 199"/>
              <a:gd name="T68" fmla="*/ 76 w 126"/>
              <a:gd name="T69" fmla="*/ 79 h 199"/>
              <a:gd name="T70" fmla="*/ 68 w 126"/>
              <a:gd name="T71" fmla="*/ 78 h 199"/>
              <a:gd name="T72" fmla="*/ 57 w 126"/>
              <a:gd name="T73" fmla="*/ 78 h 199"/>
              <a:gd name="T74" fmla="*/ 52 w 126"/>
              <a:gd name="T75" fmla="*/ 79 h 199"/>
              <a:gd name="T76" fmla="*/ 61 w 126"/>
              <a:gd name="T77" fmla="*/ 94 h 199"/>
              <a:gd name="T78" fmla="*/ 61 w 126"/>
              <a:gd name="T79" fmla="*/ 125 h 199"/>
              <a:gd name="T80" fmla="*/ 66 w 126"/>
              <a:gd name="T81" fmla="*/ 95 h 199"/>
              <a:gd name="T82" fmla="*/ 67 w 126"/>
              <a:gd name="T83" fmla="*/ 93 h 199"/>
              <a:gd name="T84" fmla="*/ 82 w 126"/>
              <a:gd name="T85" fmla="*/ 180 h 199"/>
              <a:gd name="T86" fmla="*/ 64 w 126"/>
              <a:gd name="T87" fmla="*/ 199 h 199"/>
              <a:gd name="T88" fmla="*/ 82 w 126"/>
              <a:gd name="T89" fmla="*/ 180 h 199"/>
              <a:gd name="T90" fmla="*/ 33 w 126"/>
              <a:gd name="T91" fmla="*/ 165 h 199"/>
              <a:gd name="T92" fmla="*/ 33 w 126"/>
              <a:gd name="T93" fmla="*/ 168 h 199"/>
              <a:gd name="T94" fmla="*/ 95 w 126"/>
              <a:gd name="T95" fmla="*/ 161 h 199"/>
              <a:gd name="T96" fmla="*/ 95 w 126"/>
              <a:gd name="T97" fmla="*/ 136 h 199"/>
              <a:gd name="T98" fmla="*/ 33 w 126"/>
              <a:gd name="T99" fmla="*/ 143 h 199"/>
              <a:gd name="T100" fmla="*/ 95 w 126"/>
              <a:gd name="T101" fmla="*/ 139 h 199"/>
              <a:gd name="T102" fmla="*/ 95 w 126"/>
              <a:gd name="T103" fmla="*/ 136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6" h="199">
                <a:moveTo>
                  <a:pt x="63" y="0"/>
                </a:moveTo>
                <a:cubicBezTo>
                  <a:pt x="80" y="0"/>
                  <a:pt x="96" y="7"/>
                  <a:pt x="107" y="19"/>
                </a:cubicBezTo>
                <a:cubicBezTo>
                  <a:pt x="119" y="30"/>
                  <a:pt x="126" y="46"/>
                  <a:pt x="126" y="63"/>
                </a:cubicBezTo>
                <a:cubicBezTo>
                  <a:pt x="126" y="75"/>
                  <a:pt x="123" y="86"/>
                  <a:pt x="117" y="95"/>
                </a:cubicBezTo>
                <a:cubicBezTo>
                  <a:pt x="112" y="104"/>
                  <a:pt x="105" y="111"/>
                  <a:pt x="97" y="116"/>
                </a:cubicBezTo>
                <a:cubicBezTo>
                  <a:pt x="97" y="123"/>
                  <a:pt x="97" y="123"/>
                  <a:pt x="97" y="123"/>
                </a:cubicBezTo>
                <a:cubicBezTo>
                  <a:pt x="99" y="122"/>
                  <a:pt x="99" y="122"/>
                  <a:pt x="99" y="122"/>
                </a:cubicBezTo>
                <a:cubicBezTo>
                  <a:pt x="104" y="122"/>
                  <a:pt x="104" y="122"/>
                  <a:pt x="104" y="122"/>
                </a:cubicBezTo>
                <a:cubicBezTo>
                  <a:pt x="106" y="126"/>
                  <a:pt x="106" y="126"/>
                  <a:pt x="106" y="126"/>
                </a:cubicBezTo>
                <a:cubicBezTo>
                  <a:pt x="107" y="130"/>
                  <a:pt x="108" y="134"/>
                  <a:pt x="108" y="137"/>
                </a:cubicBezTo>
                <a:cubicBezTo>
                  <a:pt x="108" y="141"/>
                  <a:pt x="107" y="144"/>
                  <a:pt x="106" y="148"/>
                </a:cubicBezTo>
                <a:cubicBezTo>
                  <a:pt x="105" y="149"/>
                  <a:pt x="105" y="149"/>
                  <a:pt x="105" y="149"/>
                </a:cubicBezTo>
                <a:cubicBezTo>
                  <a:pt x="106" y="150"/>
                  <a:pt x="106" y="150"/>
                  <a:pt x="106" y="150"/>
                </a:cubicBezTo>
                <a:cubicBezTo>
                  <a:pt x="107" y="154"/>
                  <a:pt x="108" y="157"/>
                  <a:pt x="108" y="161"/>
                </a:cubicBezTo>
                <a:cubicBezTo>
                  <a:pt x="108" y="164"/>
                  <a:pt x="107" y="168"/>
                  <a:pt x="106" y="171"/>
                </a:cubicBezTo>
                <a:cubicBezTo>
                  <a:pt x="104" y="175"/>
                  <a:pt x="104" y="175"/>
                  <a:pt x="104" y="175"/>
                </a:cubicBezTo>
                <a:cubicBezTo>
                  <a:pt x="100" y="175"/>
                  <a:pt x="100" y="175"/>
                  <a:pt x="100" y="175"/>
                </a:cubicBezTo>
                <a:cubicBezTo>
                  <a:pt x="29" y="181"/>
                  <a:pt x="29" y="181"/>
                  <a:pt x="29" y="181"/>
                </a:cubicBezTo>
                <a:cubicBezTo>
                  <a:pt x="24" y="182"/>
                  <a:pt x="24" y="182"/>
                  <a:pt x="24" y="182"/>
                </a:cubicBezTo>
                <a:cubicBezTo>
                  <a:pt x="22" y="177"/>
                  <a:pt x="22" y="177"/>
                  <a:pt x="22" y="177"/>
                </a:cubicBezTo>
                <a:cubicBezTo>
                  <a:pt x="21" y="174"/>
                  <a:pt x="20" y="171"/>
                  <a:pt x="20" y="167"/>
                </a:cubicBezTo>
                <a:cubicBezTo>
                  <a:pt x="20" y="164"/>
                  <a:pt x="21" y="160"/>
                  <a:pt x="22" y="156"/>
                </a:cubicBezTo>
                <a:cubicBezTo>
                  <a:pt x="23" y="155"/>
                  <a:pt x="23" y="155"/>
                  <a:pt x="23" y="155"/>
                </a:cubicBezTo>
                <a:cubicBezTo>
                  <a:pt x="22" y="153"/>
                  <a:pt x="22" y="153"/>
                  <a:pt x="22" y="153"/>
                </a:cubicBezTo>
                <a:cubicBezTo>
                  <a:pt x="21" y="150"/>
                  <a:pt x="20" y="147"/>
                  <a:pt x="20" y="144"/>
                </a:cubicBezTo>
                <a:cubicBezTo>
                  <a:pt x="20" y="140"/>
                  <a:pt x="21" y="136"/>
                  <a:pt x="22" y="132"/>
                </a:cubicBezTo>
                <a:cubicBezTo>
                  <a:pt x="24" y="129"/>
                  <a:pt x="24" y="129"/>
                  <a:pt x="24" y="129"/>
                </a:cubicBezTo>
                <a:cubicBezTo>
                  <a:pt x="28" y="129"/>
                  <a:pt x="28" y="129"/>
                  <a:pt x="28" y="129"/>
                </a:cubicBezTo>
                <a:cubicBezTo>
                  <a:pt x="31" y="129"/>
                  <a:pt x="31" y="129"/>
                  <a:pt x="31" y="129"/>
                </a:cubicBezTo>
                <a:cubicBezTo>
                  <a:pt x="31" y="117"/>
                  <a:pt x="31" y="117"/>
                  <a:pt x="31" y="117"/>
                </a:cubicBezTo>
                <a:cubicBezTo>
                  <a:pt x="22" y="112"/>
                  <a:pt x="15" y="104"/>
                  <a:pt x="9" y="96"/>
                </a:cubicBezTo>
                <a:cubicBezTo>
                  <a:pt x="3" y="86"/>
                  <a:pt x="0" y="75"/>
                  <a:pt x="0" y="63"/>
                </a:cubicBezTo>
                <a:cubicBezTo>
                  <a:pt x="0" y="46"/>
                  <a:pt x="7" y="30"/>
                  <a:pt x="19" y="19"/>
                </a:cubicBezTo>
                <a:cubicBezTo>
                  <a:pt x="30" y="7"/>
                  <a:pt x="46" y="0"/>
                  <a:pt x="63" y="0"/>
                </a:cubicBezTo>
                <a:close/>
                <a:moveTo>
                  <a:pt x="49" y="75"/>
                </a:moveTo>
                <a:cubicBezTo>
                  <a:pt x="50" y="76"/>
                  <a:pt x="51" y="76"/>
                  <a:pt x="52" y="76"/>
                </a:cubicBezTo>
                <a:cubicBezTo>
                  <a:pt x="54" y="76"/>
                  <a:pt x="55" y="75"/>
                  <a:pt x="56" y="74"/>
                </a:cubicBezTo>
                <a:cubicBezTo>
                  <a:pt x="57" y="73"/>
                  <a:pt x="57" y="73"/>
                  <a:pt x="57" y="73"/>
                </a:cubicBezTo>
                <a:cubicBezTo>
                  <a:pt x="58" y="74"/>
                  <a:pt x="58" y="74"/>
                  <a:pt x="58" y="74"/>
                </a:cubicBezTo>
                <a:cubicBezTo>
                  <a:pt x="60" y="76"/>
                  <a:pt x="61" y="76"/>
                  <a:pt x="63" y="76"/>
                </a:cubicBezTo>
                <a:cubicBezTo>
                  <a:pt x="64" y="76"/>
                  <a:pt x="65" y="76"/>
                  <a:pt x="67" y="74"/>
                </a:cubicBezTo>
                <a:cubicBezTo>
                  <a:pt x="68" y="73"/>
                  <a:pt x="68" y="73"/>
                  <a:pt x="68" y="73"/>
                </a:cubicBezTo>
                <a:cubicBezTo>
                  <a:pt x="69" y="74"/>
                  <a:pt x="69" y="74"/>
                  <a:pt x="69" y="74"/>
                </a:cubicBezTo>
                <a:cubicBezTo>
                  <a:pt x="71" y="76"/>
                  <a:pt x="72" y="76"/>
                  <a:pt x="74" y="76"/>
                </a:cubicBezTo>
                <a:cubicBezTo>
                  <a:pt x="76" y="76"/>
                  <a:pt x="77" y="75"/>
                  <a:pt x="79" y="75"/>
                </a:cubicBezTo>
                <a:cubicBezTo>
                  <a:pt x="81" y="71"/>
                  <a:pt x="81" y="71"/>
                  <a:pt x="81" y="71"/>
                </a:cubicBezTo>
                <a:cubicBezTo>
                  <a:pt x="87" y="74"/>
                  <a:pt x="87" y="74"/>
                  <a:pt x="87" y="74"/>
                </a:cubicBezTo>
                <a:cubicBezTo>
                  <a:pt x="73" y="96"/>
                  <a:pt x="73" y="96"/>
                  <a:pt x="73" y="96"/>
                </a:cubicBezTo>
                <a:cubicBezTo>
                  <a:pt x="73" y="125"/>
                  <a:pt x="73" y="125"/>
                  <a:pt x="73" y="125"/>
                </a:cubicBezTo>
                <a:cubicBezTo>
                  <a:pt x="84" y="124"/>
                  <a:pt x="84" y="124"/>
                  <a:pt x="84" y="124"/>
                </a:cubicBezTo>
                <a:cubicBezTo>
                  <a:pt x="84" y="112"/>
                  <a:pt x="84" y="112"/>
                  <a:pt x="84" y="112"/>
                </a:cubicBezTo>
                <a:cubicBezTo>
                  <a:pt x="84" y="109"/>
                  <a:pt x="84" y="109"/>
                  <a:pt x="84" y="109"/>
                </a:cubicBezTo>
                <a:cubicBezTo>
                  <a:pt x="87" y="107"/>
                  <a:pt x="87" y="107"/>
                  <a:pt x="87" y="107"/>
                </a:cubicBezTo>
                <a:cubicBezTo>
                  <a:pt x="95" y="102"/>
                  <a:pt x="101" y="96"/>
                  <a:pt x="106" y="88"/>
                </a:cubicBezTo>
                <a:cubicBezTo>
                  <a:pt x="110" y="81"/>
                  <a:pt x="113" y="72"/>
                  <a:pt x="113" y="63"/>
                </a:cubicBezTo>
                <a:cubicBezTo>
                  <a:pt x="113" y="49"/>
                  <a:pt x="107" y="37"/>
                  <a:pt x="98" y="28"/>
                </a:cubicBezTo>
                <a:cubicBezTo>
                  <a:pt x="89" y="19"/>
                  <a:pt x="77" y="13"/>
                  <a:pt x="63" y="13"/>
                </a:cubicBezTo>
                <a:cubicBezTo>
                  <a:pt x="49" y="13"/>
                  <a:pt x="37" y="19"/>
                  <a:pt x="28" y="28"/>
                </a:cubicBezTo>
                <a:cubicBezTo>
                  <a:pt x="19" y="37"/>
                  <a:pt x="13" y="49"/>
                  <a:pt x="13" y="63"/>
                </a:cubicBezTo>
                <a:cubicBezTo>
                  <a:pt x="13" y="73"/>
                  <a:pt x="16" y="81"/>
                  <a:pt x="20" y="89"/>
                </a:cubicBezTo>
                <a:cubicBezTo>
                  <a:pt x="25" y="97"/>
                  <a:pt x="32" y="103"/>
                  <a:pt x="40" y="107"/>
                </a:cubicBezTo>
                <a:cubicBezTo>
                  <a:pt x="44" y="109"/>
                  <a:pt x="44" y="109"/>
                  <a:pt x="44" y="109"/>
                </a:cubicBezTo>
                <a:cubicBezTo>
                  <a:pt x="44" y="113"/>
                  <a:pt x="44" y="113"/>
                  <a:pt x="44" y="113"/>
                </a:cubicBezTo>
                <a:cubicBezTo>
                  <a:pt x="44" y="125"/>
                  <a:pt x="44" y="125"/>
                  <a:pt x="44" y="125"/>
                </a:cubicBezTo>
                <a:cubicBezTo>
                  <a:pt x="55" y="125"/>
                  <a:pt x="55" y="125"/>
                  <a:pt x="55" y="125"/>
                </a:cubicBezTo>
                <a:cubicBezTo>
                  <a:pt x="55" y="96"/>
                  <a:pt x="55" y="96"/>
                  <a:pt x="55" y="96"/>
                </a:cubicBezTo>
                <a:cubicBezTo>
                  <a:pt x="41" y="74"/>
                  <a:pt x="41" y="74"/>
                  <a:pt x="41" y="74"/>
                </a:cubicBezTo>
                <a:cubicBezTo>
                  <a:pt x="47" y="71"/>
                  <a:pt x="47" y="71"/>
                  <a:pt x="47" y="71"/>
                </a:cubicBezTo>
                <a:cubicBezTo>
                  <a:pt x="49" y="75"/>
                  <a:pt x="49" y="75"/>
                  <a:pt x="49" y="75"/>
                </a:cubicBezTo>
                <a:close/>
                <a:moveTo>
                  <a:pt x="76" y="79"/>
                </a:moveTo>
                <a:cubicBezTo>
                  <a:pt x="75" y="79"/>
                  <a:pt x="75" y="79"/>
                  <a:pt x="74" y="79"/>
                </a:cubicBezTo>
                <a:cubicBezTo>
                  <a:pt x="72" y="80"/>
                  <a:pt x="70" y="79"/>
                  <a:pt x="68" y="78"/>
                </a:cubicBezTo>
                <a:cubicBezTo>
                  <a:pt x="66" y="79"/>
                  <a:pt x="65" y="80"/>
                  <a:pt x="63" y="80"/>
                </a:cubicBezTo>
                <a:cubicBezTo>
                  <a:pt x="61" y="80"/>
                  <a:pt x="59" y="79"/>
                  <a:pt x="57" y="78"/>
                </a:cubicBezTo>
                <a:cubicBezTo>
                  <a:pt x="56" y="79"/>
                  <a:pt x="54" y="79"/>
                  <a:pt x="52" y="79"/>
                </a:cubicBezTo>
                <a:cubicBezTo>
                  <a:pt x="52" y="79"/>
                  <a:pt x="52" y="79"/>
                  <a:pt x="52" y="79"/>
                </a:cubicBezTo>
                <a:cubicBezTo>
                  <a:pt x="61" y="93"/>
                  <a:pt x="61" y="93"/>
                  <a:pt x="61" y="93"/>
                </a:cubicBezTo>
                <a:cubicBezTo>
                  <a:pt x="61" y="94"/>
                  <a:pt x="61" y="94"/>
                  <a:pt x="61" y="94"/>
                </a:cubicBezTo>
                <a:cubicBezTo>
                  <a:pt x="61" y="95"/>
                  <a:pt x="61" y="95"/>
                  <a:pt x="61" y="95"/>
                </a:cubicBezTo>
                <a:cubicBezTo>
                  <a:pt x="61" y="125"/>
                  <a:pt x="61" y="125"/>
                  <a:pt x="61" y="125"/>
                </a:cubicBezTo>
                <a:cubicBezTo>
                  <a:pt x="66" y="125"/>
                  <a:pt x="66" y="125"/>
                  <a:pt x="66" y="125"/>
                </a:cubicBezTo>
                <a:cubicBezTo>
                  <a:pt x="66" y="95"/>
                  <a:pt x="66" y="95"/>
                  <a:pt x="66" y="95"/>
                </a:cubicBezTo>
                <a:cubicBezTo>
                  <a:pt x="66" y="94"/>
                  <a:pt x="66" y="94"/>
                  <a:pt x="66" y="94"/>
                </a:cubicBezTo>
                <a:cubicBezTo>
                  <a:pt x="67" y="93"/>
                  <a:pt x="67" y="93"/>
                  <a:pt x="67" y="93"/>
                </a:cubicBezTo>
                <a:cubicBezTo>
                  <a:pt x="76" y="79"/>
                  <a:pt x="76" y="79"/>
                  <a:pt x="76" y="79"/>
                </a:cubicBezTo>
                <a:close/>
                <a:moveTo>
                  <a:pt x="82" y="180"/>
                </a:moveTo>
                <a:cubicBezTo>
                  <a:pt x="46" y="184"/>
                  <a:pt x="46" y="184"/>
                  <a:pt x="46" y="184"/>
                </a:cubicBezTo>
                <a:cubicBezTo>
                  <a:pt x="47" y="192"/>
                  <a:pt x="54" y="199"/>
                  <a:pt x="64" y="199"/>
                </a:cubicBezTo>
                <a:cubicBezTo>
                  <a:pt x="74" y="199"/>
                  <a:pt x="82" y="191"/>
                  <a:pt x="82" y="181"/>
                </a:cubicBezTo>
                <a:cubicBezTo>
                  <a:pt x="82" y="181"/>
                  <a:pt x="82" y="181"/>
                  <a:pt x="82" y="180"/>
                </a:cubicBezTo>
                <a:close/>
                <a:moveTo>
                  <a:pt x="95" y="159"/>
                </a:moveTo>
                <a:cubicBezTo>
                  <a:pt x="33" y="165"/>
                  <a:pt x="33" y="165"/>
                  <a:pt x="33" y="165"/>
                </a:cubicBezTo>
                <a:cubicBezTo>
                  <a:pt x="33" y="166"/>
                  <a:pt x="33" y="166"/>
                  <a:pt x="33" y="167"/>
                </a:cubicBezTo>
                <a:cubicBezTo>
                  <a:pt x="33" y="167"/>
                  <a:pt x="33" y="167"/>
                  <a:pt x="33" y="168"/>
                </a:cubicBezTo>
                <a:cubicBezTo>
                  <a:pt x="95" y="162"/>
                  <a:pt x="95" y="162"/>
                  <a:pt x="95" y="162"/>
                </a:cubicBezTo>
                <a:cubicBezTo>
                  <a:pt x="95" y="162"/>
                  <a:pt x="95" y="161"/>
                  <a:pt x="95" y="161"/>
                </a:cubicBezTo>
                <a:cubicBezTo>
                  <a:pt x="95" y="160"/>
                  <a:pt x="95" y="160"/>
                  <a:pt x="95" y="159"/>
                </a:cubicBezTo>
                <a:close/>
                <a:moveTo>
                  <a:pt x="95" y="136"/>
                </a:moveTo>
                <a:cubicBezTo>
                  <a:pt x="33" y="141"/>
                  <a:pt x="33" y="141"/>
                  <a:pt x="33" y="141"/>
                </a:cubicBezTo>
                <a:cubicBezTo>
                  <a:pt x="33" y="142"/>
                  <a:pt x="33" y="143"/>
                  <a:pt x="33" y="143"/>
                </a:cubicBezTo>
                <a:cubicBezTo>
                  <a:pt x="33" y="144"/>
                  <a:pt x="33" y="144"/>
                  <a:pt x="33" y="144"/>
                </a:cubicBezTo>
                <a:cubicBezTo>
                  <a:pt x="95" y="139"/>
                  <a:pt x="95" y="139"/>
                  <a:pt x="95" y="139"/>
                </a:cubicBezTo>
                <a:cubicBezTo>
                  <a:pt x="95" y="138"/>
                  <a:pt x="95" y="138"/>
                  <a:pt x="95" y="137"/>
                </a:cubicBezTo>
                <a:cubicBezTo>
                  <a:pt x="95" y="137"/>
                  <a:pt x="95" y="136"/>
                  <a:pt x="95" y="136"/>
                </a:cubicBezTo>
                <a:close/>
              </a:path>
            </a:pathLst>
          </a:custGeom>
          <a:solidFill>
            <a:schemeClr val="bg1"/>
          </a:solidFill>
          <a:ln>
            <a:noFill/>
          </a:ln>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Oval 71"/>
          <p:cNvSpPr/>
          <p:nvPr/>
        </p:nvSpPr>
        <p:spPr>
          <a:xfrm>
            <a:off x="3687200" y="3356734"/>
            <a:ext cx="609441" cy="609441"/>
          </a:xfrm>
          <a:prstGeom prst="ellipse">
            <a:avLst/>
          </a:prstGeom>
          <a:solidFill>
            <a:srgbClr val="FCFCFC">
              <a:alpha val="3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378"/>
          <p:cNvSpPr>
            <a:spLocks noEditPoints="1"/>
          </p:cNvSpPr>
          <p:nvPr/>
        </p:nvSpPr>
        <p:spPr bwMode="auto">
          <a:xfrm>
            <a:off x="3807409" y="3447593"/>
            <a:ext cx="351091" cy="343732"/>
          </a:xfrm>
          <a:custGeom>
            <a:avLst/>
            <a:gdLst>
              <a:gd name="T0" fmla="*/ 0 w 194"/>
              <a:gd name="T1" fmla="*/ 52 h 190"/>
              <a:gd name="T2" fmla="*/ 56 w 194"/>
              <a:gd name="T3" fmla="*/ 52 h 190"/>
              <a:gd name="T4" fmla="*/ 22 w 194"/>
              <a:gd name="T5" fmla="*/ 9 h 190"/>
              <a:gd name="T6" fmla="*/ 34 w 194"/>
              <a:gd name="T7" fmla="*/ 0 h 190"/>
              <a:gd name="T8" fmla="*/ 69 w 194"/>
              <a:gd name="T9" fmla="*/ 44 h 190"/>
              <a:gd name="T10" fmla="*/ 88 w 194"/>
              <a:gd name="T11" fmla="*/ 22 h 190"/>
              <a:gd name="T12" fmla="*/ 99 w 194"/>
              <a:gd name="T13" fmla="*/ 32 h 190"/>
              <a:gd name="T14" fmla="*/ 82 w 194"/>
              <a:gd name="T15" fmla="*/ 52 h 190"/>
              <a:gd name="T16" fmla="*/ 194 w 194"/>
              <a:gd name="T17" fmla="*/ 52 h 190"/>
              <a:gd name="T18" fmla="*/ 194 w 194"/>
              <a:gd name="T19" fmla="*/ 190 h 190"/>
              <a:gd name="T20" fmla="*/ 0 w 194"/>
              <a:gd name="T21" fmla="*/ 190 h 190"/>
              <a:gd name="T22" fmla="*/ 0 w 194"/>
              <a:gd name="T23" fmla="*/ 52 h 190"/>
              <a:gd name="T24" fmla="*/ 39 w 194"/>
              <a:gd name="T25" fmla="*/ 70 h 190"/>
              <a:gd name="T26" fmla="*/ 20 w 194"/>
              <a:gd name="T27" fmla="*/ 90 h 190"/>
              <a:gd name="T28" fmla="*/ 20 w 194"/>
              <a:gd name="T29" fmla="*/ 149 h 190"/>
              <a:gd name="T30" fmla="*/ 39 w 194"/>
              <a:gd name="T31" fmla="*/ 169 h 190"/>
              <a:gd name="T32" fmla="*/ 127 w 194"/>
              <a:gd name="T33" fmla="*/ 169 h 190"/>
              <a:gd name="T34" fmla="*/ 146 w 194"/>
              <a:gd name="T35" fmla="*/ 149 h 190"/>
              <a:gd name="T36" fmla="*/ 146 w 194"/>
              <a:gd name="T37" fmla="*/ 90 h 190"/>
              <a:gd name="T38" fmla="*/ 127 w 194"/>
              <a:gd name="T39" fmla="*/ 70 h 190"/>
              <a:gd name="T40" fmla="*/ 39 w 194"/>
              <a:gd name="T41" fmla="*/ 70 h 190"/>
              <a:gd name="T42" fmla="*/ 155 w 194"/>
              <a:gd name="T43" fmla="*/ 71 h 190"/>
              <a:gd name="T44" fmla="*/ 155 w 194"/>
              <a:gd name="T45" fmla="*/ 78 h 190"/>
              <a:gd name="T46" fmla="*/ 184 w 194"/>
              <a:gd name="T47" fmla="*/ 78 h 190"/>
              <a:gd name="T48" fmla="*/ 184 w 194"/>
              <a:gd name="T49" fmla="*/ 71 h 190"/>
              <a:gd name="T50" fmla="*/ 155 w 194"/>
              <a:gd name="T51" fmla="*/ 71 h 190"/>
              <a:gd name="T52" fmla="*/ 155 w 194"/>
              <a:gd name="T53" fmla="*/ 83 h 190"/>
              <a:gd name="T54" fmla="*/ 155 w 194"/>
              <a:gd name="T55" fmla="*/ 90 h 190"/>
              <a:gd name="T56" fmla="*/ 184 w 194"/>
              <a:gd name="T57" fmla="*/ 90 h 190"/>
              <a:gd name="T58" fmla="*/ 184 w 194"/>
              <a:gd name="T59" fmla="*/ 83 h 190"/>
              <a:gd name="T60" fmla="*/ 155 w 194"/>
              <a:gd name="T61" fmla="*/ 83 h 190"/>
              <a:gd name="T62" fmla="*/ 155 w 194"/>
              <a:gd name="T63" fmla="*/ 96 h 190"/>
              <a:gd name="T64" fmla="*/ 155 w 194"/>
              <a:gd name="T65" fmla="*/ 102 h 190"/>
              <a:gd name="T66" fmla="*/ 184 w 194"/>
              <a:gd name="T67" fmla="*/ 102 h 190"/>
              <a:gd name="T68" fmla="*/ 184 w 194"/>
              <a:gd name="T69" fmla="*/ 96 h 190"/>
              <a:gd name="T70" fmla="*/ 155 w 194"/>
              <a:gd name="T71" fmla="*/ 96 h 190"/>
              <a:gd name="T72" fmla="*/ 155 w 194"/>
              <a:gd name="T73" fmla="*/ 108 h 190"/>
              <a:gd name="T74" fmla="*/ 155 w 194"/>
              <a:gd name="T75" fmla="*/ 115 h 190"/>
              <a:gd name="T76" fmla="*/ 184 w 194"/>
              <a:gd name="T77" fmla="*/ 115 h 190"/>
              <a:gd name="T78" fmla="*/ 184 w 194"/>
              <a:gd name="T79" fmla="*/ 108 h 190"/>
              <a:gd name="T80" fmla="*/ 155 w 194"/>
              <a:gd name="T81" fmla="*/ 108 h 190"/>
              <a:gd name="T82" fmla="*/ 167 w 194"/>
              <a:gd name="T83" fmla="*/ 125 h 190"/>
              <a:gd name="T84" fmla="*/ 158 w 194"/>
              <a:gd name="T85" fmla="*/ 134 h 190"/>
              <a:gd name="T86" fmla="*/ 167 w 194"/>
              <a:gd name="T87" fmla="*/ 143 h 190"/>
              <a:gd name="T88" fmla="*/ 175 w 194"/>
              <a:gd name="T89" fmla="*/ 134 h 190"/>
              <a:gd name="T90" fmla="*/ 167 w 194"/>
              <a:gd name="T91" fmla="*/ 125 h 190"/>
              <a:gd name="T92" fmla="*/ 167 w 194"/>
              <a:gd name="T93" fmla="*/ 150 h 190"/>
              <a:gd name="T94" fmla="*/ 158 w 194"/>
              <a:gd name="T95" fmla="*/ 159 h 190"/>
              <a:gd name="T96" fmla="*/ 167 w 194"/>
              <a:gd name="T97" fmla="*/ 168 h 190"/>
              <a:gd name="T98" fmla="*/ 175 w 194"/>
              <a:gd name="T99" fmla="*/ 159 h 190"/>
              <a:gd name="T100" fmla="*/ 167 w 194"/>
              <a:gd name="T101" fmla="*/ 15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4" h="190">
                <a:moveTo>
                  <a:pt x="0" y="52"/>
                </a:moveTo>
                <a:cubicBezTo>
                  <a:pt x="56" y="52"/>
                  <a:pt x="56" y="52"/>
                  <a:pt x="56" y="52"/>
                </a:cubicBezTo>
                <a:cubicBezTo>
                  <a:pt x="22" y="9"/>
                  <a:pt x="22" y="9"/>
                  <a:pt x="22" y="9"/>
                </a:cubicBezTo>
                <a:cubicBezTo>
                  <a:pt x="34" y="0"/>
                  <a:pt x="34" y="0"/>
                  <a:pt x="34" y="0"/>
                </a:cubicBezTo>
                <a:cubicBezTo>
                  <a:pt x="69" y="44"/>
                  <a:pt x="69" y="44"/>
                  <a:pt x="69" y="44"/>
                </a:cubicBezTo>
                <a:cubicBezTo>
                  <a:pt x="88" y="22"/>
                  <a:pt x="88" y="22"/>
                  <a:pt x="88" y="22"/>
                </a:cubicBezTo>
                <a:cubicBezTo>
                  <a:pt x="99" y="32"/>
                  <a:pt x="99" y="32"/>
                  <a:pt x="99" y="32"/>
                </a:cubicBezTo>
                <a:cubicBezTo>
                  <a:pt x="82" y="52"/>
                  <a:pt x="82" y="52"/>
                  <a:pt x="82" y="52"/>
                </a:cubicBezTo>
                <a:cubicBezTo>
                  <a:pt x="194" y="52"/>
                  <a:pt x="194" y="52"/>
                  <a:pt x="194" y="52"/>
                </a:cubicBezTo>
                <a:cubicBezTo>
                  <a:pt x="194" y="190"/>
                  <a:pt x="194" y="190"/>
                  <a:pt x="194" y="190"/>
                </a:cubicBezTo>
                <a:cubicBezTo>
                  <a:pt x="161" y="190"/>
                  <a:pt x="31" y="190"/>
                  <a:pt x="0" y="190"/>
                </a:cubicBezTo>
                <a:cubicBezTo>
                  <a:pt x="0" y="52"/>
                  <a:pt x="0" y="52"/>
                  <a:pt x="0" y="52"/>
                </a:cubicBezTo>
                <a:close/>
                <a:moveTo>
                  <a:pt x="39" y="70"/>
                </a:moveTo>
                <a:cubicBezTo>
                  <a:pt x="29" y="70"/>
                  <a:pt x="20" y="79"/>
                  <a:pt x="20" y="90"/>
                </a:cubicBezTo>
                <a:cubicBezTo>
                  <a:pt x="20" y="149"/>
                  <a:pt x="20" y="149"/>
                  <a:pt x="20" y="149"/>
                </a:cubicBezTo>
                <a:cubicBezTo>
                  <a:pt x="20" y="160"/>
                  <a:pt x="29" y="169"/>
                  <a:pt x="39" y="169"/>
                </a:cubicBezTo>
                <a:cubicBezTo>
                  <a:pt x="127" y="169"/>
                  <a:pt x="127" y="169"/>
                  <a:pt x="127" y="169"/>
                </a:cubicBezTo>
                <a:cubicBezTo>
                  <a:pt x="137" y="169"/>
                  <a:pt x="146" y="160"/>
                  <a:pt x="146" y="149"/>
                </a:cubicBezTo>
                <a:cubicBezTo>
                  <a:pt x="146" y="90"/>
                  <a:pt x="146" y="90"/>
                  <a:pt x="146" y="90"/>
                </a:cubicBezTo>
                <a:cubicBezTo>
                  <a:pt x="146" y="79"/>
                  <a:pt x="137" y="70"/>
                  <a:pt x="127" y="70"/>
                </a:cubicBezTo>
                <a:cubicBezTo>
                  <a:pt x="39" y="70"/>
                  <a:pt x="39" y="70"/>
                  <a:pt x="39" y="70"/>
                </a:cubicBezTo>
                <a:close/>
                <a:moveTo>
                  <a:pt x="155" y="71"/>
                </a:moveTo>
                <a:cubicBezTo>
                  <a:pt x="155" y="78"/>
                  <a:pt x="155" y="78"/>
                  <a:pt x="155" y="78"/>
                </a:cubicBezTo>
                <a:cubicBezTo>
                  <a:pt x="184" y="78"/>
                  <a:pt x="184" y="78"/>
                  <a:pt x="184" y="78"/>
                </a:cubicBezTo>
                <a:cubicBezTo>
                  <a:pt x="184" y="71"/>
                  <a:pt x="184" y="71"/>
                  <a:pt x="184" y="71"/>
                </a:cubicBezTo>
                <a:cubicBezTo>
                  <a:pt x="155" y="71"/>
                  <a:pt x="155" y="71"/>
                  <a:pt x="155" y="71"/>
                </a:cubicBezTo>
                <a:close/>
                <a:moveTo>
                  <a:pt x="155" y="83"/>
                </a:moveTo>
                <a:cubicBezTo>
                  <a:pt x="155" y="90"/>
                  <a:pt x="155" y="90"/>
                  <a:pt x="155" y="90"/>
                </a:cubicBezTo>
                <a:cubicBezTo>
                  <a:pt x="184" y="90"/>
                  <a:pt x="184" y="90"/>
                  <a:pt x="184" y="90"/>
                </a:cubicBezTo>
                <a:cubicBezTo>
                  <a:pt x="184" y="83"/>
                  <a:pt x="184" y="83"/>
                  <a:pt x="184" y="83"/>
                </a:cubicBezTo>
                <a:cubicBezTo>
                  <a:pt x="155" y="83"/>
                  <a:pt x="155" y="83"/>
                  <a:pt x="155" y="83"/>
                </a:cubicBezTo>
                <a:close/>
                <a:moveTo>
                  <a:pt x="155" y="96"/>
                </a:moveTo>
                <a:cubicBezTo>
                  <a:pt x="155" y="102"/>
                  <a:pt x="155" y="102"/>
                  <a:pt x="155" y="102"/>
                </a:cubicBezTo>
                <a:cubicBezTo>
                  <a:pt x="184" y="102"/>
                  <a:pt x="184" y="102"/>
                  <a:pt x="184" y="102"/>
                </a:cubicBezTo>
                <a:cubicBezTo>
                  <a:pt x="184" y="96"/>
                  <a:pt x="184" y="96"/>
                  <a:pt x="184" y="96"/>
                </a:cubicBezTo>
                <a:cubicBezTo>
                  <a:pt x="155" y="96"/>
                  <a:pt x="155" y="96"/>
                  <a:pt x="155" y="96"/>
                </a:cubicBezTo>
                <a:close/>
                <a:moveTo>
                  <a:pt x="155" y="108"/>
                </a:moveTo>
                <a:cubicBezTo>
                  <a:pt x="155" y="115"/>
                  <a:pt x="155" y="115"/>
                  <a:pt x="155" y="115"/>
                </a:cubicBezTo>
                <a:cubicBezTo>
                  <a:pt x="184" y="115"/>
                  <a:pt x="184" y="115"/>
                  <a:pt x="184" y="115"/>
                </a:cubicBezTo>
                <a:cubicBezTo>
                  <a:pt x="184" y="108"/>
                  <a:pt x="184" y="108"/>
                  <a:pt x="184" y="108"/>
                </a:cubicBezTo>
                <a:cubicBezTo>
                  <a:pt x="155" y="108"/>
                  <a:pt x="155" y="108"/>
                  <a:pt x="155" y="108"/>
                </a:cubicBezTo>
                <a:close/>
                <a:moveTo>
                  <a:pt x="167" y="125"/>
                </a:moveTo>
                <a:cubicBezTo>
                  <a:pt x="162" y="125"/>
                  <a:pt x="158" y="129"/>
                  <a:pt x="158" y="134"/>
                </a:cubicBezTo>
                <a:cubicBezTo>
                  <a:pt x="158" y="139"/>
                  <a:pt x="162" y="143"/>
                  <a:pt x="167" y="143"/>
                </a:cubicBezTo>
                <a:cubicBezTo>
                  <a:pt x="171" y="143"/>
                  <a:pt x="175" y="139"/>
                  <a:pt x="175" y="134"/>
                </a:cubicBezTo>
                <a:cubicBezTo>
                  <a:pt x="175" y="129"/>
                  <a:pt x="171" y="125"/>
                  <a:pt x="167" y="125"/>
                </a:cubicBezTo>
                <a:close/>
                <a:moveTo>
                  <a:pt x="167" y="150"/>
                </a:moveTo>
                <a:cubicBezTo>
                  <a:pt x="162" y="150"/>
                  <a:pt x="158" y="154"/>
                  <a:pt x="158" y="159"/>
                </a:cubicBezTo>
                <a:cubicBezTo>
                  <a:pt x="158" y="164"/>
                  <a:pt x="162" y="168"/>
                  <a:pt x="167" y="168"/>
                </a:cubicBezTo>
                <a:cubicBezTo>
                  <a:pt x="171" y="168"/>
                  <a:pt x="175" y="164"/>
                  <a:pt x="175" y="159"/>
                </a:cubicBezTo>
                <a:cubicBezTo>
                  <a:pt x="175" y="154"/>
                  <a:pt x="171" y="150"/>
                  <a:pt x="167" y="150"/>
                </a:cubicBezTo>
                <a:close/>
              </a:path>
            </a:pathLst>
          </a:custGeom>
          <a:solidFill>
            <a:schemeClr val="bg1"/>
          </a:solidFill>
          <a:ln>
            <a:noFill/>
          </a:ln>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Oval 73"/>
          <p:cNvSpPr/>
          <p:nvPr/>
        </p:nvSpPr>
        <p:spPr>
          <a:xfrm>
            <a:off x="2647087" y="3763028"/>
            <a:ext cx="609441" cy="609441"/>
          </a:xfrm>
          <a:prstGeom prst="ellipse">
            <a:avLst/>
          </a:prstGeom>
          <a:solidFill>
            <a:srgbClr val="FCFCFC">
              <a:alpha val="3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300"/>
          <p:cNvSpPr>
            <a:spLocks noEditPoints="1"/>
          </p:cNvSpPr>
          <p:nvPr/>
        </p:nvSpPr>
        <p:spPr bwMode="auto">
          <a:xfrm>
            <a:off x="2792993" y="3826436"/>
            <a:ext cx="335915" cy="474157"/>
          </a:xfrm>
          <a:custGeom>
            <a:avLst/>
            <a:gdLst>
              <a:gd name="T0" fmla="*/ 109 w 172"/>
              <a:gd name="T1" fmla="*/ 51 h 242"/>
              <a:gd name="T2" fmla="*/ 116 w 172"/>
              <a:gd name="T3" fmla="*/ 28 h 242"/>
              <a:gd name="T4" fmla="*/ 132 w 172"/>
              <a:gd name="T5" fmla="*/ 67 h 242"/>
              <a:gd name="T6" fmla="*/ 132 w 172"/>
              <a:gd name="T7" fmla="*/ 176 h 242"/>
              <a:gd name="T8" fmla="*/ 116 w 172"/>
              <a:gd name="T9" fmla="*/ 214 h 242"/>
              <a:gd name="T10" fmla="*/ 109 w 172"/>
              <a:gd name="T11" fmla="*/ 191 h 242"/>
              <a:gd name="T12" fmla="*/ 45 w 172"/>
              <a:gd name="T13" fmla="*/ 191 h 242"/>
              <a:gd name="T14" fmla="*/ 38 w 172"/>
              <a:gd name="T15" fmla="*/ 214 h 242"/>
              <a:gd name="T16" fmla="*/ 23 w 172"/>
              <a:gd name="T17" fmla="*/ 176 h 242"/>
              <a:gd name="T18" fmla="*/ 23 w 172"/>
              <a:gd name="T19" fmla="*/ 67 h 242"/>
              <a:gd name="T20" fmla="*/ 38 w 172"/>
              <a:gd name="T21" fmla="*/ 28 h 242"/>
              <a:gd name="T22" fmla="*/ 45 w 172"/>
              <a:gd name="T23" fmla="*/ 51 h 242"/>
              <a:gd name="T24" fmla="*/ 49 w 172"/>
              <a:gd name="T25" fmla="*/ 38 h 242"/>
              <a:gd name="T26" fmla="*/ 106 w 172"/>
              <a:gd name="T27" fmla="*/ 9 h 242"/>
              <a:gd name="T28" fmla="*/ 58 w 172"/>
              <a:gd name="T29" fmla="*/ 0 h 242"/>
              <a:gd name="T30" fmla="*/ 49 w 172"/>
              <a:gd name="T31" fmla="*/ 38 h 242"/>
              <a:gd name="T32" fmla="*/ 49 w 172"/>
              <a:gd name="T33" fmla="*/ 204 h 242"/>
              <a:gd name="T34" fmla="*/ 58 w 172"/>
              <a:gd name="T35" fmla="*/ 242 h 242"/>
              <a:gd name="T36" fmla="*/ 106 w 172"/>
              <a:gd name="T37" fmla="*/ 233 h 242"/>
              <a:gd name="T38" fmla="*/ 68 w 172"/>
              <a:gd name="T39" fmla="*/ 124 h 242"/>
              <a:gd name="T40" fmla="*/ 78 w 172"/>
              <a:gd name="T41" fmla="*/ 127 h 242"/>
              <a:gd name="T42" fmla="*/ 83 w 172"/>
              <a:gd name="T43" fmla="*/ 133 h 242"/>
              <a:gd name="T44" fmla="*/ 82 w 172"/>
              <a:gd name="T45" fmla="*/ 124 h 242"/>
              <a:gd name="T46" fmla="*/ 102 w 172"/>
              <a:gd name="T47" fmla="*/ 102 h 242"/>
              <a:gd name="T48" fmla="*/ 76 w 172"/>
              <a:gd name="T49" fmla="*/ 116 h 242"/>
              <a:gd name="T50" fmla="*/ 49 w 172"/>
              <a:gd name="T51" fmla="*/ 87 h 242"/>
              <a:gd name="T52" fmla="*/ 72 w 172"/>
              <a:gd name="T53" fmla="*/ 120 h 242"/>
              <a:gd name="T54" fmla="*/ 158 w 172"/>
              <a:gd name="T55" fmla="*/ 106 h 242"/>
              <a:gd name="T56" fmla="*/ 172 w 172"/>
              <a:gd name="T57" fmla="*/ 112 h 242"/>
              <a:gd name="T58" fmla="*/ 166 w 172"/>
              <a:gd name="T59" fmla="*/ 139 h 242"/>
              <a:gd name="T60" fmla="*/ 158 w 172"/>
              <a:gd name="T61" fmla="*/ 106 h 242"/>
              <a:gd name="T62" fmla="*/ 77 w 172"/>
              <a:gd name="T63" fmla="*/ 66 h 242"/>
              <a:gd name="T64" fmla="*/ 22 w 172"/>
              <a:gd name="T65" fmla="*/ 121 h 242"/>
              <a:gd name="T66" fmla="*/ 77 w 172"/>
              <a:gd name="T67" fmla="*/ 177 h 242"/>
              <a:gd name="T68" fmla="*/ 133 w 172"/>
              <a:gd name="T69" fmla="*/ 121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2" h="242">
                <a:moveTo>
                  <a:pt x="77" y="44"/>
                </a:moveTo>
                <a:cubicBezTo>
                  <a:pt x="89" y="44"/>
                  <a:pt x="99" y="46"/>
                  <a:pt x="109" y="51"/>
                </a:cubicBezTo>
                <a:cubicBezTo>
                  <a:pt x="109" y="28"/>
                  <a:pt x="109" y="28"/>
                  <a:pt x="109" y="28"/>
                </a:cubicBezTo>
                <a:cubicBezTo>
                  <a:pt x="116" y="28"/>
                  <a:pt x="116" y="28"/>
                  <a:pt x="116" y="28"/>
                </a:cubicBezTo>
                <a:cubicBezTo>
                  <a:pt x="128" y="63"/>
                  <a:pt x="128" y="63"/>
                  <a:pt x="128" y="63"/>
                </a:cubicBezTo>
                <a:cubicBezTo>
                  <a:pt x="130" y="64"/>
                  <a:pt x="131" y="65"/>
                  <a:pt x="132" y="67"/>
                </a:cubicBezTo>
                <a:cubicBezTo>
                  <a:pt x="146" y="81"/>
                  <a:pt x="154" y="100"/>
                  <a:pt x="154" y="121"/>
                </a:cubicBezTo>
                <a:cubicBezTo>
                  <a:pt x="154" y="142"/>
                  <a:pt x="146" y="162"/>
                  <a:pt x="132" y="176"/>
                </a:cubicBezTo>
                <a:cubicBezTo>
                  <a:pt x="131" y="177"/>
                  <a:pt x="129" y="178"/>
                  <a:pt x="128" y="179"/>
                </a:cubicBezTo>
                <a:cubicBezTo>
                  <a:pt x="116" y="214"/>
                  <a:pt x="116" y="214"/>
                  <a:pt x="116" y="214"/>
                </a:cubicBezTo>
                <a:cubicBezTo>
                  <a:pt x="109" y="214"/>
                  <a:pt x="109" y="214"/>
                  <a:pt x="109" y="214"/>
                </a:cubicBezTo>
                <a:cubicBezTo>
                  <a:pt x="109" y="191"/>
                  <a:pt x="109" y="191"/>
                  <a:pt x="109" y="191"/>
                </a:cubicBezTo>
                <a:cubicBezTo>
                  <a:pt x="99" y="196"/>
                  <a:pt x="89" y="198"/>
                  <a:pt x="77" y="198"/>
                </a:cubicBezTo>
                <a:cubicBezTo>
                  <a:pt x="66" y="198"/>
                  <a:pt x="55" y="196"/>
                  <a:pt x="45" y="191"/>
                </a:cubicBezTo>
                <a:cubicBezTo>
                  <a:pt x="45" y="214"/>
                  <a:pt x="45" y="214"/>
                  <a:pt x="45" y="214"/>
                </a:cubicBezTo>
                <a:cubicBezTo>
                  <a:pt x="38" y="214"/>
                  <a:pt x="38" y="214"/>
                  <a:pt x="38" y="214"/>
                </a:cubicBezTo>
                <a:cubicBezTo>
                  <a:pt x="25" y="178"/>
                  <a:pt x="25" y="178"/>
                  <a:pt x="25" y="178"/>
                </a:cubicBezTo>
                <a:cubicBezTo>
                  <a:pt x="25" y="177"/>
                  <a:pt x="24" y="176"/>
                  <a:pt x="23" y="176"/>
                </a:cubicBezTo>
                <a:cubicBezTo>
                  <a:pt x="9" y="162"/>
                  <a:pt x="0" y="142"/>
                  <a:pt x="0" y="121"/>
                </a:cubicBezTo>
                <a:cubicBezTo>
                  <a:pt x="0" y="100"/>
                  <a:pt x="9" y="81"/>
                  <a:pt x="23" y="67"/>
                </a:cubicBezTo>
                <a:cubicBezTo>
                  <a:pt x="24" y="66"/>
                  <a:pt x="24" y="65"/>
                  <a:pt x="25" y="64"/>
                </a:cubicBezTo>
                <a:cubicBezTo>
                  <a:pt x="38" y="28"/>
                  <a:pt x="38" y="28"/>
                  <a:pt x="38" y="28"/>
                </a:cubicBezTo>
                <a:cubicBezTo>
                  <a:pt x="45" y="28"/>
                  <a:pt x="45" y="28"/>
                  <a:pt x="45" y="28"/>
                </a:cubicBezTo>
                <a:cubicBezTo>
                  <a:pt x="45" y="51"/>
                  <a:pt x="45" y="51"/>
                  <a:pt x="45" y="51"/>
                </a:cubicBezTo>
                <a:cubicBezTo>
                  <a:pt x="55" y="47"/>
                  <a:pt x="66" y="44"/>
                  <a:pt x="77" y="44"/>
                </a:cubicBezTo>
                <a:close/>
                <a:moveTo>
                  <a:pt x="49" y="38"/>
                </a:moveTo>
                <a:cubicBezTo>
                  <a:pt x="106" y="38"/>
                  <a:pt x="106" y="38"/>
                  <a:pt x="106" y="38"/>
                </a:cubicBezTo>
                <a:cubicBezTo>
                  <a:pt x="106" y="9"/>
                  <a:pt x="106" y="9"/>
                  <a:pt x="106" y="9"/>
                </a:cubicBezTo>
                <a:cubicBezTo>
                  <a:pt x="106" y="4"/>
                  <a:pt x="101" y="0"/>
                  <a:pt x="96" y="0"/>
                </a:cubicBezTo>
                <a:cubicBezTo>
                  <a:pt x="58" y="0"/>
                  <a:pt x="58" y="0"/>
                  <a:pt x="58" y="0"/>
                </a:cubicBezTo>
                <a:cubicBezTo>
                  <a:pt x="53" y="0"/>
                  <a:pt x="49" y="4"/>
                  <a:pt x="49" y="9"/>
                </a:cubicBezTo>
                <a:cubicBezTo>
                  <a:pt x="49" y="38"/>
                  <a:pt x="49" y="38"/>
                  <a:pt x="49" y="38"/>
                </a:cubicBezTo>
                <a:close/>
                <a:moveTo>
                  <a:pt x="106" y="204"/>
                </a:moveTo>
                <a:cubicBezTo>
                  <a:pt x="49" y="204"/>
                  <a:pt x="49" y="204"/>
                  <a:pt x="49" y="204"/>
                </a:cubicBezTo>
                <a:cubicBezTo>
                  <a:pt x="49" y="233"/>
                  <a:pt x="49" y="233"/>
                  <a:pt x="49" y="233"/>
                </a:cubicBezTo>
                <a:cubicBezTo>
                  <a:pt x="49" y="238"/>
                  <a:pt x="53" y="242"/>
                  <a:pt x="58" y="242"/>
                </a:cubicBezTo>
                <a:cubicBezTo>
                  <a:pt x="96" y="242"/>
                  <a:pt x="96" y="242"/>
                  <a:pt x="96" y="242"/>
                </a:cubicBezTo>
                <a:cubicBezTo>
                  <a:pt x="101" y="242"/>
                  <a:pt x="106" y="238"/>
                  <a:pt x="106" y="233"/>
                </a:cubicBezTo>
                <a:cubicBezTo>
                  <a:pt x="106" y="204"/>
                  <a:pt x="106" y="204"/>
                  <a:pt x="106" y="204"/>
                </a:cubicBezTo>
                <a:close/>
                <a:moveTo>
                  <a:pt x="68" y="124"/>
                </a:moveTo>
                <a:cubicBezTo>
                  <a:pt x="74" y="130"/>
                  <a:pt x="74" y="130"/>
                  <a:pt x="74" y="130"/>
                </a:cubicBezTo>
                <a:cubicBezTo>
                  <a:pt x="78" y="127"/>
                  <a:pt x="78" y="127"/>
                  <a:pt x="78" y="127"/>
                </a:cubicBezTo>
                <a:cubicBezTo>
                  <a:pt x="78" y="127"/>
                  <a:pt x="78" y="127"/>
                  <a:pt x="78" y="127"/>
                </a:cubicBezTo>
                <a:cubicBezTo>
                  <a:pt x="83" y="133"/>
                  <a:pt x="83" y="133"/>
                  <a:pt x="83" y="133"/>
                </a:cubicBezTo>
                <a:cubicBezTo>
                  <a:pt x="87" y="130"/>
                  <a:pt x="87" y="130"/>
                  <a:pt x="87" y="130"/>
                </a:cubicBezTo>
                <a:cubicBezTo>
                  <a:pt x="82" y="124"/>
                  <a:pt x="82" y="124"/>
                  <a:pt x="82" y="124"/>
                </a:cubicBezTo>
                <a:cubicBezTo>
                  <a:pt x="83" y="123"/>
                  <a:pt x="83" y="122"/>
                  <a:pt x="83" y="121"/>
                </a:cubicBezTo>
                <a:cubicBezTo>
                  <a:pt x="102" y="102"/>
                  <a:pt x="102" y="102"/>
                  <a:pt x="102" y="102"/>
                </a:cubicBezTo>
                <a:cubicBezTo>
                  <a:pt x="96" y="96"/>
                  <a:pt x="96" y="96"/>
                  <a:pt x="96" y="96"/>
                </a:cubicBezTo>
                <a:cubicBezTo>
                  <a:pt x="76" y="116"/>
                  <a:pt x="76" y="116"/>
                  <a:pt x="76" y="116"/>
                </a:cubicBezTo>
                <a:cubicBezTo>
                  <a:pt x="52" y="84"/>
                  <a:pt x="52" y="84"/>
                  <a:pt x="52" y="84"/>
                </a:cubicBezTo>
                <a:cubicBezTo>
                  <a:pt x="49" y="87"/>
                  <a:pt x="49" y="87"/>
                  <a:pt x="49" y="87"/>
                </a:cubicBezTo>
                <a:cubicBezTo>
                  <a:pt x="72" y="118"/>
                  <a:pt x="72" y="118"/>
                  <a:pt x="72" y="118"/>
                </a:cubicBezTo>
                <a:cubicBezTo>
                  <a:pt x="72" y="119"/>
                  <a:pt x="72" y="119"/>
                  <a:pt x="72" y="120"/>
                </a:cubicBezTo>
                <a:cubicBezTo>
                  <a:pt x="68" y="124"/>
                  <a:pt x="68" y="124"/>
                  <a:pt x="68" y="124"/>
                </a:cubicBezTo>
                <a:close/>
                <a:moveTo>
                  <a:pt x="158" y="106"/>
                </a:moveTo>
                <a:cubicBezTo>
                  <a:pt x="166" y="106"/>
                  <a:pt x="166" y="106"/>
                  <a:pt x="166" y="106"/>
                </a:cubicBezTo>
                <a:cubicBezTo>
                  <a:pt x="169" y="106"/>
                  <a:pt x="172" y="109"/>
                  <a:pt x="172" y="112"/>
                </a:cubicBezTo>
                <a:cubicBezTo>
                  <a:pt x="172" y="133"/>
                  <a:pt x="172" y="133"/>
                  <a:pt x="172" y="133"/>
                </a:cubicBezTo>
                <a:cubicBezTo>
                  <a:pt x="172" y="136"/>
                  <a:pt x="169" y="139"/>
                  <a:pt x="166" y="139"/>
                </a:cubicBezTo>
                <a:cubicBezTo>
                  <a:pt x="158" y="139"/>
                  <a:pt x="158" y="139"/>
                  <a:pt x="158" y="139"/>
                </a:cubicBezTo>
                <a:cubicBezTo>
                  <a:pt x="158" y="106"/>
                  <a:pt x="158" y="106"/>
                  <a:pt x="158" y="106"/>
                </a:cubicBezTo>
                <a:close/>
                <a:moveTo>
                  <a:pt x="117" y="82"/>
                </a:moveTo>
                <a:cubicBezTo>
                  <a:pt x="107" y="72"/>
                  <a:pt x="93" y="66"/>
                  <a:pt x="77" y="66"/>
                </a:cubicBezTo>
                <a:cubicBezTo>
                  <a:pt x="62" y="66"/>
                  <a:pt x="48" y="72"/>
                  <a:pt x="38" y="82"/>
                </a:cubicBezTo>
                <a:cubicBezTo>
                  <a:pt x="28" y="92"/>
                  <a:pt x="22" y="106"/>
                  <a:pt x="22" y="121"/>
                </a:cubicBezTo>
                <a:cubicBezTo>
                  <a:pt x="22" y="136"/>
                  <a:pt x="28" y="150"/>
                  <a:pt x="38" y="160"/>
                </a:cubicBezTo>
                <a:cubicBezTo>
                  <a:pt x="48" y="170"/>
                  <a:pt x="62" y="177"/>
                  <a:pt x="77" y="177"/>
                </a:cubicBezTo>
                <a:cubicBezTo>
                  <a:pt x="93" y="177"/>
                  <a:pt x="107" y="170"/>
                  <a:pt x="117" y="160"/>
                </a:cubicBezTo>
                <a:cubicBezTo>
                  <a:pt x="127" y="150"/>
                  <a:pt x="133" y="136"/>
                  <a:pt x="133" y="121"/>
                </a:cubicBezTo>
                <a:cubicBezTo>
                  <a:pt x="133" y="106"/>
                  <a:pt x="127" y="92"/>
                  <a:pt x="117" y="82"/>
                </a:cubicBezTo>
                <a:close/>
              </a:path>
            </a:pathLst>
          </a:custGeom>
          <a:solidFill>
            <a:schemeClr val="bg1"/>
          </a:solidFill>
          <a:ln>
            <a:noFill/>
          </a:ln>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Oval 86"/>
          <p:cNvSpPr/>
          <p:nvPr/>
        </p:nvSpPr>
        <p:spPr>
          <a:xfrm>
            <a:off x="4881705" y="4169323"/>
            <a:ext cx="609441" cy="609441"/>
          </a:xfrm>
          <a:prstGeom prst="ellipse">
            <a:avLst/>
          </a:prstGeom>
          <a:solidFill>
            <a:srgbClr val="FCFCFC">
              <a:alpha val="3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9" name="KSO_Shape"/>
          <p:cNvSpPr/>
          <p:nvPr/>
        </p:nvSpPr>
        <p:spPr>
          <a:xfrm>
            <a:off x="4993921" y="4342688"/>
            <a:ext cx="385008" cy="273355"/>
          </a:xfrm>
          <a:custGeom>
            <a:avLst/>
            <a:gdLst>
              <a:gd name="connsiteX0" fmla="*/ 236286 w 472572"/>
              <a:gd name="connsiteY0" fmla="*/ 238384 h 335351"/>
              <a:gd name="connsiteX1" fmla="*/ 297849 w 472572"/>
              <a:gd name="connsiteY1" fmla="*/ 277381 h 335351"/>
              <a:gd name="connsiteX2" fmla="*/ 236286 w 472572"/>
              <a:gd name="connsiteY2" fmla="*/ 335351 h 335351"/>
              <a:gd name="connsiteX3" fmla="*/ 174722 w 472572"/>
              <a:gd name="connsiteY3" fmla="*/ 277381 h 335351"/>
              <a:gd name="connsiteX4" fmla="*/ 236286 w 472572"/>
              <a:gd name="connsiteY4" fmla="*/ 238384 h 335351"/>
              <a:gd name="connsiteX5" fmla="*/ 236286 w 472572"/>
              <a:gd name="connsiteY5" fmla="*/ 153779 h 335351"/>
              <a:gd name="connsiteX6" fmla="*/ 360886 w 472572"/>
              <a:gd name="connsiteY6" fmla="*/ 218025 h 335351"/>
              <a:gd name="connsiteX7" fmla="*/ 331907 w 472572"/>
              <a:gd name="connsiteY7" fmla="*/ 245311 h 335351"/>
              <a:gd name="connsiteX8" fmla="*/ 236286 w 472572"/>
              <a:gd name="connsiteY8" fmla="*/ 193327 h 335351"/>
              <a:gd name="connsiteX9" fmla="*/ 140664 w 472572"/>
              <a:gd name="connsiteY9" fmla="*/ 245311 h 335351"/>
              <a:gd name="connsiteX10" fmla="*/ 111686 w 472572"/>
              <a:gd name="connsiteY10" fmla="*/ 218025 h 335351"/>
              <a:gd name="connsiteX11" fmla="*/ 236286 w 472572"/>
              <a:gd name="connsiteY11" fmla="*/ 153779 h 335351"/>
              <a:gd name="connsiteX12" fmla="*/ 236285 w 472572"/>
              <a:gd name="connsiteY12" fmla="*/ 72334 h 335351"/>
              <a:gd name="connsiteX13" fmla="*/ 420037 w 472572"/>
              <a:gd name="connsiteY13" fmla="*/ 162327 h 335351"/>
              <a:gd name="connsiteX14" fmla="*/ 389766 w 472572"/>
              <a:gd name="connsiteY14" fmla="*/ 190830 h 335351"/>
              <a:gd name="connsiteX15" fmla="*/ 236285 w 472572"/>
              <a:gd name="connsiteY15" fmla="*/ 114013 h 335351"/>
              <a:gd name="connsiteX16" fmla="*/ 82804 w 472572"/>
              <a:gd name="connsiteY16" fmla="*/ 190829 h 335351"/>
              <a:gd name="connsiteX17" fmla="*/ 52534 w 472572"/>
              <a:gd name="connsiteY17" fmla="*/ 162327 h 335351"/>
              <a:gd name="connsiteX18" fmla="*/ 236285 w 472572"/>
              <a:gd name="connsiteY18" fmla="*/ 72334 h 335351"/>
              <a:gd name="connsiteX19" fmla="*/ 236286 w 472572"/>
              <a:gd name="connsiteY19" fmla="*/ 0 h 335351"/>
              <a:gd name="connsiteX20" fmla="*/ 472572 w 472572"/>
              <a:gd name="connsiteY20" fmla="*/ 112859 h 335351"/>
              <a:gd name="connsiteX21" fmla="*/ 443240 w 472572"/>
              <a:gd name="connsiteY21" fmla="*/ 140479 h 335351"/>
              <a:gd name="connsiteX22" fmla="*/ 236286 w 472572"/>
              <a:gd name="connsiteY22" fmla="*/ 40387 h 335351"/>
              <a:gd name="connsiteX23" fmla="*/ 29332 w 472572"/>
              <a:gd name="connsiteY23" fmla="*/ 140479 h 335351"/>
              <a:gd name="connsiteX24" fmla="*/ 0 w 472572"/>
              <a:gd name="connsiteY24" fmla="*/ 112859 h 335351"/>
              <a:gd name="connsiteX25" fmla="*/ 236286 w 472572"/>
              <a:gd name="connsiteY25" fmla="*/ 0 h 335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2572" h="335351">
                <a:moveTo>
                  <a:pt x="236286" y="238384"/>
                </a:moveTo>
                <a:cubicBezTo>
                  <a:pt x="263564" y="238384"/>
                  <a:pt x="287156" y="254165"/>
                  <a:pt x="297849" y="277381"/>
                </a:cubicBezTo>
                <a:lnTo>
                  <a:pt x="236286" y="335351"/>
                </a:lnTo>
                <a:lnTo>
                  <a:pt x="174722" y="277381"/>
                </a:lnTo>
                <a:cubicBezTo>
                  <a:pt x="185416" y="254165"/>
                  <a:pt x="209008" y="238384"/>
                  <a:pt x="236286" y="238384"/>
                </a:cubicBezTo>
                <a:close/>
                <a:moveTo>
                  <a:pt x="236286" y="153779"/>
                </a:moveTo>
                <a:cubicBezTo>
                  <a:pt x="287723" y="153779"/>
                  <a:pt x="333263" y="179027"/>
                  <a:pt x="360886" y="218025"/>
                </a:cubicBezTo>
                <a:lnTo>
                  <a:pt x="331907" y="245311"/>
                </a:lnTo>
                <a:cubicBezTo>
                  <a:pt x="311651" y="213977"/>
                  <a:pt x="276380" y="193327"/>
                  <a:pt x="236286" y="193327"/>
                </a:cubicBezTo>
                <a:cubicBezTo>
                  <a:pt x="196191" y="193327"/>
                  <a:pt x="160920" y="213977"/>
                  <a:pt x="140664" y="245311"/>
                </a:cubicBezTo>
                <a:lnTo>
                  <a:pt x="111686" y="218025"/>
                </a:lnTo>
                <a:cubicBezTo>
                  <a:pt x="139308" y="179027"/>
                  <a:pt x="184848" y="153779"/>
                  <a:pt x="236286" y="153779"/>
                </a:cubicBezTo>
                <a:close/>
                <a:moveTo>
                  <a:pt x="236285" y="72334"/>
                </a:moveTo>
                <a:cubicBezTo>
                  <a:pt x="311099" y="72334"/>
                  <a:pt x="377756" y="107256"/>
                  <a:pt x="420037" y="162327"/>
                </a:cubicBezTo>
                <a:lnTo>
                  <a:pt x="389766" y="190830"/>
                </a:lnTo>
                <a:cubicBezTo>
                  <a:pt x="354994" y="143968"/>
                  <a:pt x="299138" y="114013"/>
                  <a:pt x="236285" y="114013"/>
                </a:cubicBezTo>
                <a:cubicBezTo>
                  <a:pt x="173433" y="114013"/>
                  <a:pt x="117576" y="143967"/>
                  <a:pt x="82804" y="190829"/>
                </a:cubicBezTo>
                <a:lnTo>
                  <a:pt x="52534" y="162327"/>
                </a:lnTo>
                <a:cubicBezTo>
                  <a:pt x="94815" y="107256"/>
                  <a:pt x="161472" y="72334"/>
                  <a:pt x="236285" y="72334"/>
                </a:cubicBezTo>
                <a:close/>
                <a:moveTo>
                  <a:pt x="236286" y="0"/>
                </a:moveTo>
                <a:cubicBezTo>
                  <a:pt x="331854" y="0"/>
                  <a:pt x="417244" y="43584"/>
                  <a:pt x="472572" y="112859"/>
                </a:cubicBezTo>
                <a:lnTo>
                  <a:pt x="443240" y="140479"/>
                </a:lnTo>
                <a:cubicBezTo>
                  <a:pt x="395198" y="79129"/>
                  <a:pt x="320266" y="40387"/>
                  <a:pt x="236286" y="40387"/>
                </a:cubicBezTo>
                <a:cubicBezTo>
                  <a:pt x="152305" y="40387"/>
                  <a:pt x="77373" y="79129"/>
                  <a:pt x="29332" y="140479"/>
                </a:cubicBezTo>
                <a:lnTo>
                  <a:pt x="0" y="112859"/>
                </a:lnTo>
                <a:cubicBezTo>
                  <a:pt x="55328" y="43584"/>
                  <a:pt x="140717" y="0"/>
                  <a:pt x="23628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kumimoji="0" lang="zh-CN" altLang="en-US" sz="158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TextBox 13"/>
          <p:cNvSpPr txBox="1"/>
          <p:nvPr/>
        </p:nvSpPr>
        <p:spPr>
          <a:xfrm>
            <a:off x="6635007" y="2821637"/>
            <a:ext cx="2338080" cy="246221"/>
          </a:xfrm>
          <a:prstGeom prst="rect">
            <a:avLst/>
          </a:prstGeom>
          <a:noFill/>
        </p:spPr>
        <p:txBody>
          <a:bodyPr wrap="square" lIns="0" tIns="0" rIns="0" bIns="0" rtlCol="0" anchor="t" anchorCtr="0">
            <a:spAutoFit/>
          </a:bodyPr>
          <a:lstStyle/>
          <a:p>
            <a:pPr defTabSz="1216660">
              <a:spcBef>
                <a:spcPct val="20000"/>
              </a:spcBef>
              <a:defRPr/>
            </a:pPr>
            <a:r>
              <a:rPr lang="zh-CN" altLang="en-US" sz="1600" b="1" dirty="0" smtClean="0">
                <a:solidFill>
                  <a:srgbClr val="FFFFFF"/>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TextBox 13"/>
          <p:cNvSpPr txBox="1"/>
          <p:nvPr/>
        </p:nvSpPr>
        <p:spPr>
          <a:xfrm>
            <a:off x="6639088" y="3107542"/>
            <a:ext cx="2333999" cy="369332"/>
          </a:xfrm>
          <a:prstGeom prst="rect">
            <a:avLst/>
          </a:prstGeom>
          <a:noFill/>
        </p:spPr>
        <p:txBody>
          <a:bodyPr wrap="square" lIns="0" tIns="0" rIns="0" bIns="0" rtlCol="0" anchor="t" anchorCtr="0">
            <a:spAutoFit/>
          </a:bodyPr>
          <a:lstStyle/>
          <a:p>
            <a:pPr defTabSz="1216660">
              <a:spcBef>
                <a:spcPct val="20000"/>
              </a:spcBef>
              <a:defRPr/>
            </a:pPr>
            <a:r>
              <a:rPr lang="zh-CN" altLang="en-US" sz="1200" dirty="0" smtClean="0">
                <a:solidFill>
                  <a:srgbClr val="FFFFFF"/>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TextBox 13"/>
          <p:cNvSpPr txBox="1"/>
          <p:nvPr/>
        </p:nvSpPr>
        <p:spPr>
          <a:xfrm>
            <a:off x="9522223" y="2821637"/>
            <a:ext cx="2338080" cy="246221"/>
          </a:xfrm>
          <a:prstGeom prst="rect">
            <a:avLst/>
          </a:prstGeom>
          <a:noFill/>
        </p:spPr>
        <p:txBody>
          <a:bodyPr wrap="square" lIns="0" tIns="0" rIns="0" bIns="0" rtlCol="0" anchor="t" anchorCtr="0">
            <a:spAutoFit/>
          </a:bodyPr>
          <a:lstStyle/>
          <a:p>
            <a:pPr defTabSz="1216660">
              <a:spcBef>
                <a:spcPct val="20000"/>
              </a:spcBef>
              <a:defRPr/>
            </a:pPr>
            <a:r>
              <a:rPr lang="zh-CN" altLang="en-US" sz="1600" b="1" dirty="0" smtClean="0">
                <a:solidFill>
                  <a:srgbClr val="FFFFFF"/>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13"/>
          <p:cNvSpPr txBox="1"/>
          <p:nvPr/>
        </p:nvSpPr>
        <p:spPr>
          <a:xfrm>
            <a:off x="9526304" y="3107542"/>
            <a:ext cx="2333999" cy="369332"/>
          </a:xfrm>
          <a:prstGeom prst="rect">
            <a:avLst/>
          </a:prstGeom>
          <a:noFill/>
        </p:spPr>
        <p:txBody>
          <a:bodyPr wrap="square" lIns="0" tIns="0" rIns="0" bIns="0" rtlCol="0" anchor="t" anchorCtr="0">
            <a:spAutoFit/>
          </a:bodyPr>
          <a:lstStyle/>
          <a:p>
            <a:pPr defTabSz="1216660">
              <a:spcBef>
                <a:spcPct val="20000"/>
              </a:spcBef>
              <a:defRPr/>
            </a:pPr>
            <a:r>
              <a:rPr lang="zh-CN" altLang="en-US" sz="1200" dirty="0" smtClean="0">
                <a:solidFill>
                  <a:srgbClr val="FFFFFF"/>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TextBox 13"/>
          <p:cNvSpPr txBox="1"/>
          <p:nvPr/>
        </p:nvSpPr>
        <p:spPr>
          <a:xfrm>
            <a:off x="6635007" y="4123527"/>
            <a:ext cx="2338080" cy="246221"/>
          </a:xfrm>
          <a:prstGeom prst="rect">
            <a:avLst/>
          </a:prstGeom>
          <a:noFill/>
        </p:spPr>
        <p:txBody>
          <a:bodyPr wrap="square" lIns="0" tIns="0" rIns="0" bIns="0" rtlCol="0" anchor="t" anchorCtr="0">
            <a:spAutoFit/>
          </a:bodyPr>
          <a:lstStyle/>
          <a:p>
            <a:pPr defTabSz="1216660">
              <a:spcBef>
                <a:spcPct val="20000"/>
              </a:spcBef>
              <a:defRPr/>
            </a:pPr>
            <a:r>
              <a:rPr lang="zh-CN" altLang="en-US" sz="1600" b="1" dirty="0" smtClean="0">
                <a:solidFill>
                  <a:srgbClr val="FFFFFF"/>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13"/>
          <p:cNvSpPr txBox="1"/>
          <p:nvPr/>
        </p:nvSpPr>
        <p:spPr>
          <a:xfrm>
            <a:off x="6639088" y="4409432"/>
            <a:ext cx="2333999" cy="369332"/>
          </a:xfrm>
          <a:prstGeom prst="rect">
            <a:avLst/>
          </a:prstGeom>
          <a:noFill/>
        </p:spPr>
        <p:txBody>
          <a:bodyPr wrap="square" lIns="0" tIns="0" rIns="0" bIns="0" rtlCol="0" anchor="t" anchorCtr="0">
            <a:spAutoFit/>
          </a:bodyPr>
          <a:lstStyle/>
          <a:p>
            <a:pPr defTabSz="1216660">
              <a:spcBef>
                <a:spcPct val="20000"/>
              </a:spcBef>
              <a:defRPr/>
            </a:pPr>
            <a:r>
              <a:rPr lang="zh-CN" altLang="en-US" sz="1200" dirty="0" smtClean="0">
                <a:solidFill>
                  <a:srgbClr val="FFFFFF"/>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TextBox 13"/>
          <p:cNvSpPr txBox="1"/>
          <p:nvPr/>
        </p:nvSpPr>
        <p:spPr>
          <a:xfrm>
            <a:off x="9522223" y="4123527"/>
            <a:ext cx="2338080" cy="246221"/>
          </a:xfrm>
          <a:prstGeom prst="rect">
            <a:avLst/>
          </a:prstGeom>
          <a:noFill/>
        </p:spPr>
        <p:txBody>
          <a:bodyPr wrap="square" lIns="0" tIns="0" rIns="0" bIns="0" rtlCol="0" anchor="t" anchorCtr="0">
            <a:spAutoFit/>
          </a:bodyPr>
          <a:lstStyle/>
          <a:p>
            <a:pPr defTabSz="1216660">
              <a:spcBef>
                <a:spcPct val="20000"/>
              </a:spcBef>
              <a:defRPr/>
            </a:pPr>
            <a:r>
              <a:rPr lang="zh-CN" altLang="en-US" sz="1600" b="1" dirty="0" smtClean="0">
                <a:solidFill>
                  <a:srgbClr val="FFFFFF"/>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TextBox 13"/>
          <p:cNvSpPr txBox="1"/>
          <p:nvPr/>
        </p:nvSpPr>
        <p:spPr>
          <a:xfrm>
            <a:off x="9526304" y="4409432"/>
            <a:ext cx="2333999" cy="369332"/>
          </a:xfrm>
          <a:prstGeom prst="rect">
            <a:avLst/>
          </a:prstGeom>
          <a:noFill/>
        </p:spPr>
        <p:txBody>
          <a:bodyPr wrap="square" lIns="0" tIns="0" rIns="0" bIns="0" rtlCol="0" anchor="t" anchorCtr="0">
            <a:spAutoFit/>
          </a:bodyPr>
          <a:lstStyle/>
          <a:p>
            <a:pPr defTabSz="1216660">
              <a:spcBef>
                <a:spcPct val="20000"/>
              </a:spcBef>
              <a:defRPr/>
            </a:pPr>
            <a:r>
              <a:rPr lang="zh-CN" altLang="en-US" sz="1200" dirty="0" smtClean="0">
                <a:solidFill>
                  <a:srgbClr val="FFFFFF"/>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矩形 27"/>
          <p:cNvSpPr/>
          <p:nvPr/>
        </p:nvSpPr>
        <p:spPr>
          <a:xfrm>
            <a:off x="1" y="522514"/>
            <a:ext cx="304799" cy="638882"/>
          </a:xfrm>
          <a:prstGeom prst="rect">
            <a:avLst/>
          </a:prstGeom>
          <a:solidFill>
            <a:srgbClr val="00B0F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367721" y="522513"/>
            <a:ext cx="152399" cy="638882"/>
          </a:xfrm>
          <a:prstGeom prst="rect">
            <a:avLst/>
          </a:prstGeom>
          <a:solidFill>
            <a:srgbClr val="00B0F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520120" y="699730"/>
            <a:ext cx="2912507" cy="461665"/>
          </a:xfrm>
          <a:prstGeom prst="rect">
            <a:avLst/>
          </a:prstGeom>
          <a:noFill/>
        </p:spPr>
        <p:txBody>
          <a:bodyPr wrap="squar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单击此处 添加标题</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任意多边形 6"/>
          <p:cNvSpPr/>
          <p:nvPr/>
        </p:nvSpPr>
        <p:spPr bwMode="auto">
          <a:xfrm>
            <a:off x="6494933" y="2032574"/>
            <a:ext cx="5098762" cy="1599043"/>
          </a:xfrm>
          <a:custGeom>
            <a:avLst/>
            <a:gdLst>
              <a:gd name="connsiteX0" fmla="*/ 1244023 w 5098762"/>
              <a:gd name="connsiteY0" fmla="*/ 487795 h 1599043"/>
              <a:gd name="connsiteX1" fmla="*/ 1391228 w 5098762"/>
              <a:gd name="connsiteY1" fmla="*/ 487795 h 1599043"/>
              <a:gd name="connsiteX2" fmla="*/ 1538432 w 5098762"/>
              <a:gd name="connsiteY2" fmla="*/ 635722 h 1599043"/>
              <a:gd name="connsiteX3" fmla="*/ 1391228 w 5098762"/>
              <a:gd name="connsiteY3" fmla="*/ 783648 h 1599043"/>
              <a:gd name="connsiteX4" fmla="*/ 1244023 w 5098762"/>
              <a:gd name="connsiteY4" fmla="*/ 783648 h 1599043"/>
              <a:gd name="connsiteX5" fmla="*/ 1391228 w 5098762"/>
              <a:gd name="connsiteY5" fmla="*/ 635722 h 1599043"/>
              <a:gd name="connsiteX6" fmla="*/ 1101143 w 5098762"/>
              <a:gd name="connsiteY6" fmla="*/ 0 h 1599043"/>
              <a:gd name="connsiteX7" fmla="*/ 4566152 w 5098762"/>
              <a:gd name="connsiteY7" fmla="*/ 0 h 1599043"/>
              <a:gd name="connsiteX8" fmla="*/ 5098762 w 5098762"/>
              <a:gd name="connsiteY8" fmla="*/ 532609 h 1599043"/>
              <a:gd name="connsiteX9" fmla="*/ 5098762 w 5098762"/>
              <a:gd name="connsiteY9" fmla="*/ 1066434 h 1599043"/>
              <a:gd name="connsiteX10" fmla="*/ 4566152 w 5098762"/>
              <a:gd name="connsiteY10" fmla="*/ 1599043 h 1599043"/>
              <a:gd name="connsiteX11" fmla="*/ 1168535 w 5098762"/>
              <a:gd name="connsiteY11" fmla="*/ 1599043 h 1599043"/>
              <a:gd name="connsiteX12" fmla="*/ 1101143 w 5098762"/>
              <a:gd name="connsiteY12" fmla="*/ 1599043 h 1599043"/>
              <a:gd name="connsiteX13" fmla="*/ 348245 w 5098762"/>
              <a:gd name="connsiteY13" fmla="*/ 1599043 h 1599043"/>
              <a:gd name="connsiteX14" fmla="*/ 0 w 5098762"/>
              <a:gd name="connsiteY14" fmla="*/ 1250799 h 1599043"/>
              <a:gd name="connsiteX15" fmla="*/ 0 w 5098762"/>
              <a:gd name="connsiteY15" fmla="*/ 901759 h 1599043"/>
              <a:gd name="connsiteX16" fmla="*/ 348245 w 5098762"/>
              <a:gd name="connsiteY16" fmla="*/ 553515 h 1599043"/>
              <a:gd name="connsiteX17" fmla="*/ 1085729 w 5098762"/>
              <a:gd name="connsiteY17" fmla="*/ 553515 h 1599043"/>
              <a:gd name="connsiteX18" fmla="*/ 1020330 w 5098762"/>
              <a:gd name="connsiteY18" fmla="*/ 487795 h 1599043"/>
              <a:gd name="connsiteX19" fmla="*/ 1167535 w 5098762"/>
              <a:gd name="connsiteY19" fmla="*/ 487795 h 1599043"/>
              <a:gd name="connsiteX20" fmla="*/ 1314739 w 5098762"/>
              <a:gd name="connsiteY20" fmla="*/ 635722 h 1599043"/>
              <a:gd name="connsiteX21" fmla="*/ 1167535 w 5098762"/>
              <a:gd name="connsiteY21" fmla="*/ 783648 h 1599043"/>
              <a:gd name="connsiteX22" fmla="*/ 1020330 w 5098762"/>
              <a:gd name="connsiteY22" fmla="*/ 783648 h 1599043"/>
              <a:gd name="connsiteX23" fmla="*/ 1077302 w 5098762"/>
              <a:gd name="connsiteY23" fmla="*/ 726397 h 1599043"/>
              <a:gd name="connsiteX24" fmla="*/ 417583 w 5098762"/>
              <a:gd name="connsiteY24" fmla="*/ 726397 h 1599043"/>
              <a:gd name="connsiteX25" fmla="*/ 184505 w 5098762"/>
              <a:gd name="connsiteY25" fmla="*/ 959474 h 1599043"/>
              <a:gd name="connsiteX26" fmla="*/ 184505 w 5098762"/>
              <a:gd name="connsiteY26" fmla="*/ 1193083 h 1599043"/>
              <a:gd name="connsiteX27" fmla="*/ 417583 w 5098762"/>
              <a:gd name="connsiteY27" fmla="*/ 1426161 h 1599043"/>
              <a:gd name="connsiteX28" fmla="*/ 1168535 w 5098762"/>
              <a:gd name="connsiteY28" fmla="*/ 1426161 h 1599043"/>
              <a:gd name="connsiteX29" fmla="*/ 1168535 w 5098762"/>
              <a:gd name="connsiteY29" fmla="*/ 1426420 h 1599043"/>
              <a:gd name="connsiteX30" fmla="*/ 4496642 w 5098762"/>
              <a:gd name="connsiteY30" fmla="*/ 1426420 h 1599043"/>
              <a:gd name="connsiteX31" fmla="*/ 4914256 w 5098762"/>
              <a:gd name="connsiteY31" fmla="*/ 1008806 h 1599043"/>
              <a:gd name="connsiteX32" fmla="*/ 4914256 w 5098762"/>
              <a:gd name="connsiteY32" fmla="*/ 590238 h 1599043"/>
              <a:gd name="connsiteX33" fmla="*/ 4496642 w 5098762"/>
              <a:gd name="connsiteY33" fmla="*/ 172624 h 1599043"/>
              <a:gd name="connsiteX34" fmla="*/ 1101143 w 5098762"/>
              <a:gd name="connsiteY34" fmla="*/ 172624 h 1599043"/>
              <a:gd name="connsiteX35" fmla="*/ 1214041 w 5098762"/>
              <a:gd name="connsiteY35" fmla="*/ 93364 h 1599043"/>
              <a:gd name="connsiteX36" fmla="*/ 1101143 w 5098762"/>
              <a:gd name="connsiteY36" fmla="*/ 0 h 159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098762" h="1599043">
                <a:moveTo>
                  <a:pt x="1244023" y="487795"/>
                </a:moveTo>
                <a:lnTo>
                  <a:pt x="1391228" y="487795"/>
                </a:lnTo>
                <a:lnTo>
                  <a:pt x="1538432" y="635722"/>
                </a:lnTo>
                <a:lnTo>
                  <a:pt x="1391228" y="783648"/>
                </a:lnTo>
                <a:lnTo>
                  <a:pt x="1244023" y="783648"/>
                </a:lnTo>
                <a:lnTo>
                  <a:pt x="1391228" y="635722"/>
                </a:lnTo>
                <a:close/>
                <a:moveTo>
                  <a:pt x="1101143" y="0"/>
                </a:moveTo>
                <a:lnTo>
                  <a:pt x="4566152" y="0"/>
                </a:lnTo>
                <a:cubicBezTo>
                  <a:pt x="4860304" y="0"/>
                  <a:pt x="5098762" y="238457"/>
                  <a:pt x="5098762" y="532609"/>
                </a:cubicBezTo>
                <a:lnTo>
                  <a:pt x="5098762" y="1066434"/>
                </a:lnTo>
                <a:cubicBezTo>
                  <a:pt x="5098762" y="1360586"/>
                  <a:pt x="4860304" y="1599043"/>
                  <a:pt x="4566152" y="1599043"/>
                </a:cubicBezTo>
                <a:lnTo>
                  <a:pt x="1168535" y="1599043"/>
                </a:lnTo>
                <a:lnTo>
                  <a:pt x="1101143" y="1599043"/>
                </a:lnTo>
                <a:lnTo>
                  <a:pt x="348245" y="1599043"/>
                </a:lnTo>
                <a:cubicBezTo>
                  <a:pt x="155914" y="1599043"/>
                  <a:pt x="0" y="1443129"/>
                  <a:pt x="0" y="1250799"/>
                </a:cubicBezTo>
                <a:lnTo>
                  <a:pt x="0" y="901759"/>
                </a:lnTo>
                <a:cubicBezTo>
                  <a:pt x="0" y="709429"/>
                  <a:pt x="155914" y="553515"/>
                  <a:pt x="348245" y="553515"/>
                </a:cubicBezTo>
                <a:lnTo>
                  <a:pt x="1085729" y="553515"/>
                </a:lnTo>
                <a:lnTo>
                  <a:pt x="1020330" y="487795"/>
                </a:lnTo>
                <a:lnTo>
                  <a:pt x="1167535" y="487795"/>
                </a:lnTo>
                <a:lnTo>
                  <a:pt x="1314739" y="635722"/>
                </a:lnTo>
                <a:lnTo>
                  <a:pt x="1167535" y="783648"/>
                </a:lnTo>
                <a:lnTo>
                  <a:pt x="1020330" y="783648"/>
                </a:lnTo>
                <a:lnTo>
                  <a:pt x="1077302" y="726397"/>
                </a:lnTo>
                <a:lnTo>
                  <a:pt x="417583" y="726397"/>
                </a:lnTo>
                <a:cubicBezTo>
                  <a:pt x="288858" y="726397"/>
                  <a:pt x="184505" y="830749"/>
                  <a:pt x="184505" y="959474"/>
                </a:cubicBezTo>
                <a:lnTo>
                  <a:pt x="184505" y="1193083"/>
                </a:lnTo>
                <a:cubicBezTo>
                  <a:pt x="184505" y="1321808"/>
                  <a:pt x="288858" y="1426161"/>
                  <a:pt x="417583" y="1426161"/>
                </a:cubicBezTo>
                <a:lnTo>
                  <a:pt x="1168535" y="1426161"/>
                </a:lnTo>
                <a:lnTo>
                  <a:pt x="1168535" y="1426420"/>
                </a:lnTo>
                <a:lnTo>
                  <a:pt x="4496642" y="1426420"/>
                </a:lnTo>
                <a:cubicBezTo>
                  <a:pt x="4727284" y="1426420"/>
                  <a:pt x="4914256" y="1239447"/>
                  <a:pt x="4914256" y="1008806"/>
                </a:cubicBezTo>
                <a:lnTo>
                  <a:pt x="4914256" y="590238"/>
                </a:lnTo>
                <a:cubicBezTo>
                  <a:pt x="4914256" y="359596"/>
                  <a:pt x="4727284" y="172624"/>
                  <a:pt x="4496642" y="172624"/>
                </a:cubicBezTo>
                <a:lnTo>
                  <a:pt x="1101143" y="172624"/>
                </a:lnTo>
                <a:cubicBezTo>
                  <a:pt x="1100811" y="138069"/>
                  <a:pt x="1214373" y="127919"/>
                  <a:pt x="1214041" y="93364"/>
                </a:cubicBezTo>
                <a:cubicBezTo>
                  <a:pt x="1214373" y="70378"/>
                  <a:pt x="1100811" y="22986"/>
                  <a:pt x="1101143"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sym typeface="Arial" panose="020B0604020202020204" pitchFamily="34" charset="0"/>
            </a:endParaRPr>
          </a:p>
        </p:txBody>
      </p:sp>
      <p:sp>
        <p:nvSpPr>
          <p:cNvPr id="8" name="TextBox 11"/>
          <p:cNvSpPr txBox="1"/>
          <p:nvPr/>
        </p:nvSpPr>
        <p:spPr bwMode="auto">
          <a:xfrm>
            <a:off x="6725843" y="2799628"/>
            <a:ext cx="876011" cy="677108"/>
          </a:xfrm>
          <a:prstGeom prst="rect">
            <a:avLst/>
          </a:prstGeom>
          <a:noFill/>
        </p:spPr>
        <p:txBody>
          <a:bodyPr wrap="square" lIns="0" tIns="0" rIns="0" bIns="0" rtlCol="0" anchor="t" anchorCtr="0">
            <a:spAutoFit/>
          </a:bodyPr>
          <a:lstStyle>
            <a:defPPr>
              <a:defRPr lang="zh-CN"/>
            </a:defPPr>
            <a:lvl1pPr algn="ctr" defTabSz="1216660">
              <a:spcBef>
                <a:spcPct val="20000"/>
              </a:spcBef>
              <a:defRPr sz="2400" b="1">
                <a:latin typeface="Arial" panose="020B0604020202020204" pitchFamily="34" charset="0"/>
                <a:ea typeface="微软雅黑" panose="020B0503020204020204" pitchFamily="34" charset="-122"/>
              </a:defRPr>
            </a:lvl1pPr>
          </a:lstStyle>
          <a:p>
            <a:r>
              <a:rPr lang="en-US" altLang="zh-CN" sz="4400" dirty="0">
                <a:solidFill>
                  <a:schemeClr val="bg1"/>
                </a:solidFill>
                <a:sym typeface="Arial" panose="020B0604020202020204" pitchFamily="34" charset="0"/>
              </a:rPr>
              <a:t>W</a:t>
            </a:r>
            <a:endParaRPr lang="en-US" altLang="zh-CN" sz="4400" dirty="0">
              <a:solidFill>
                <a:schemeClr val="bg1"/>
              </a:solidFill>
              <a:sym typeface="Arial" panose="020B0604020202020204" pitchFamily="34" charset="0"/>
            </a:endParaRPr>
          </a:p>
        </p:txBody>
      </p:sp>
      <p:sp>
        <p:nvSpPr>
          <p:cNvPr id="9" name="任意多边形 8"/>
          <p:cNvSpPr/>
          <p:nvPr/>
        </p:nvSpPr>
        <p:spPr bwMode="auto">
          <a:xfrm>
            <a:off x="660757" y="4462488"/>
            <a:ext cx="5100205" cy="1599044"/>
          </a:xfrm>
          <a:custGeom>
            <a:avLst/>
            <a:gdLst>
              <a:gd name="connsiteX0" fmla="*/ 1244023 w 5100205"/>
              <a:gd name="connsiteY0" fmla="*/ 487795 h 1599044"/>
              <a:gd name="connsiteX1" fmla="*/ 1391228 w 5100205"/>
              <a:gd name="connsiteY1" fmla="*/ 487795 h 1599044"/>
              <a:gd name="connsiteX2" fmla="*/ 1538432 w 5100205"/>
              <a:gd name="connsiteY2" fmla="*/ 635721 h 1599044"/>
              <a:gd name="connsiteX3" fmla="*/ 1391228 w 5100205"/>
              <a:gd name="connsiteY3" fmla="*/ 783647 h 1599044"/>
              <a:gd name="connsiteX4" fmla="*/ 1244023 w 5100205"/>
              <a:gd name="connsiteY4" fmla="*/ 783647 h 1599044"/>
              <a:gd name="connsiteX5" fmla="*/ 1391228 w 5100205"/>
              <a:gd name="connsiteY5" fmla="*/ 635721 h 1599044"/>
              <a:gd name="connsiteX6" fmla="*/ 1101455 w 5100205"/>
              <a:gd name="connsiteY6" fmla="*/ 0 h 1599044"/>
              <a:gd name="connsiteX7" fmla="*/ 4567444 w 5100205"/>
              <a:gd name="connsiteY7" fmla="*/ 0 h 1599044"/>
              <a:gd name="connsiteX8" fmla="*/ 5100205 w 5100205"/>
              <a:gd name="connsiteY8" fmla="*/ 532610 h 1599044"/>
              <a:gd name="connsiteX9" fmla="*/ 5100205 w 5100205"/>
              <a:gd name="connsiteY9" fmla="*/ 1066435 h 1599044"/>
              <a:gd name="connsiteX10" fmla="*/ 4567444 w 5100205"/>
              <a:gd name="connsiteY10" fmla="*/ 1599044 h 1599044"/>
              <a:gd name="connsiteX11" fmla="*/ 1168866 w 5100205"/>
              <a:gd name="connsiteY11" fmla="*/ 1599044 h 1599044"/>
              <a:gd name="connsiteX12" fmla="*/ 1101455 w 5100205"/>
              <a:gd name="connsiteY12" fmla="*/ 1599044 h 1599044"/>
              <a:gd name="connsiteX13" fmla="*/ 348344 w 5100205"/>
              <a:gd name="connsiteY13" fmla="*/ 1599044 h 1599044"/>
              <a:gd name="connsiteX14" fmla="*/ 0 w 5100205"/>
              <a:gd name="connsiteY14" fmla="*/ 1250800 h 1599044"/>
              <a:gd name="connsiteX15" fmla="*/ 0 w 5100205"/>
              <a:gd name="connsiteY15" fmla="*/ 901760 h 1599044"/>
              <a:gd name="connsiteX16" fmla="*/ 348344 w 5100205"/>
              <a:gd name="connsiteY16" fmla="*/ 553515 h 1599044"/>
              <a:gd name="connsiteX17" fmla="*/ 1085730 w 5100205"/>
              <a:gd name="connsiteY17" fmla="*/ 553515 h 1599044"/>
              <a:gd name="connsiteX18" fmla="*/ 1020330 w 5100205"/>
              <a:gd name="connsiteY18" fmla="*/ 487795 h 1599044"/>
              <a:gd name="connsiteX19" fmla="*/ 1167535 w 5100205"/>
              <a:gd name="connsiteY19" fmla="*/ 487795 h 1599044"/>
              <a:gd name="connsiteX20" fmla="*/ 1314739 w 5100205"/>
              <a:gd name="connsiteY20" fmla="*/ 635721 h 1599044"/>
              <a:gd name="connsiteX21" fmla="*/ 1167535 w 5100205"/>
              <a:gd name="connsiteY21" fmla="*/ 783647 h 1599044"/>
              <a:gd name="connsiteX22" fmla="*/ 1020330 w 5100205"/>
              <a:gd name="connsiteY22" fmla="*/ 783647 h 1599044"/>
              <a:gd name="connsiteX23" fmla="*/ 1077301 w 5100205"/>
              <a:gd name="connsiteY23" fmla="*/ 726397 h 1599044"/>
              <a:gd name="connsiteX24" fmla="*/ 417702 w 5100205"/>
              <a:gd name="connsiteY24" fmla="*/ 726397 h 1599044"/>
              <a:gd name="connsiteX25" fmla="*/ 184558 w 5100205"/>
              <a:gd name="connsiteY25" fmla="*/ 959475 h 1599044"/>
              <a:gd name="connsiteX26" fmla="*/ 184558 w 5100205"/>
              <a:gd name="connsiteY26" fmla="*/ 1193084 h 1599044"/>
              <a:gd name="connsiteX27" fmla="*/ 417702 w 5100205"/>
              <a:gd name="connsiteY27" fmla="*/ 1426162 h 1599044"/>
              <a:gd name="connsiteX28" fmla="*/ 1168866 w 5100205"/>
              <a:gd name="connsiteY28" fmla="*/ 1426162 h 1599044"/>
              <a:gd name="connsiteX29" fmla="*/ 1168866 w 5100205"/>
              <a:gd name="connsiteY29" fmla="*/ 1426420 h 1599044"/>
              <a:gd name="connsiteX30" fmla="*/ 4497914 w 5100205"/>
              <a:gd name="connsiteY30" fmla="*/ 1426420 h 1599044"/>
              <a:gd name="connsiteX31" fmla="*/ 4915648 w 5100205"/>
              <a:gd name="connsiteY31" fmla="*/ 1008806 h 1599044"/>
              <a:gd name="connsiteX32" fmla="*/ 4915648 w 5100205"/>
              <a:gd name="connsiteY32" fmla="*/ 590238 h 1599044"/>
              <a:gd name="connsiteX33" fmla="*/ 4497914 w 5100205"/>
              <a:gd name="connsiteY33" fmla="*/ 172624 h 1599044"/>
              <a:gd name="connsiteX34" fmla="*/ 1101455 w 5100205"/>
              <a:gd name="connsiteY34" fmla="*/ 172624 h 1599044"/>
              <a:gd name="connsiteX35" fmla="*/ 1214385 w 5100205"/>
              <a:gd name="connsiteY35" fmla="*/ 93364 h 1599044"/>
              <a:gd name="connsiteX36" fmla="*/ 1101455 w 5100205"/>
              <a:gd name="connsiteY36" fmla="*/ 0 h 1599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100205" h="1599044">
                <a:moveTo>
                  <a:pt x="1244023" y="487795"/>
                </a:moveTo>
                <a:lnTo>
                  <a:pt x="1391228" y="487795"/>
                </a:lnTo>
                <a:lnTo>
                  <a:pt x="1538432" y="635721"/>
                </a:lnTo>
                <a:lnTo>
                  <a:pt x="1391228" y="783647"/>
                </a:lnTo>
                <a:lnTo>
                  <a:pt x="1244023" y="783647"/>
                </a:lnTo>
                <a:lnTo>
                  <a:pt x="1391228" y="635721"/>
                </a:lnTo>
                <a:close/>
                <a:moveTo>
                  <a:pt x="1101455" y="0"/>
                </a:moveTo>
                <a:lnTo>
                  <a:pt x="4567444" y="0"/>
                </a:lnTo>
                <a:cubicBezTo>
                  <a:pt x="4861680" y="0"/>
                  <a:pt x="5100205" y="238457"/>
                  <a:pt x="5100205" y="532610"/>
                </a:cubicBezTo>
                <a:lnTo>
                  <a:pt x="5100205" y="1066435"/>
                </a:lnTo>
                <a:cubicBezTo>
                  <a:pt x="5100205" y="1360587"/>
                  <a:pt x="4861680" y="1599044"/>
                  <a:pt x="4567444" y="1599044"/>
                </a:cubicBezTo>
                <a:lnTo>
                  <a:pt x="1168866" y="1599044"/>
                </a:lnTo>
                <a:lnTo>
                  <a:pt x="1101455" y="1599044"/>
                </a:lnTo>
                <a:lnTo>
                  <a:pt x="348344" y="1599044"/>
                </a:lnTo>
                <a:cubicBezTo>
                  <a:pt x="155959" y="1599044"/>
                  <a:pt x="0" y="1443130"/>
                  <a:pt x="0" y="1250800"/>
                </a:cubicBezTo>
                <a:lnTo>
                  <a:pt x="0" y="901760"/>
                </a:lnTo>
                <a:cubicBezTo>
                  <a:pt x="0" y="709430"/>
                  <a:pt x="155959" y="553515"/>
                  <a:pt x="348344" y="553515"/>
                </a:cubicBezTo>
                <a:lnTo>
                  <a:pt x="1085730" y="553515"/>
                </a:lnTo>
                <a:lnTo>
                  <a:pt x="1020330" y="487795"/>
                </a:lnTo>
                <a:lnTo>
                  <a:pt x="1167535" y="487795"/>
                </a:lnTo>
                <a:lnTo>
                  <a:pt x="1314739" y="635721"/>
                </a:lnTo>
                <a:lnTo>
                  <a:pt x="1167535" y="783647"/>
                </a:lnTo>
                <a:lnTo>
                  <a:pt x="1020330" y="783647"/>
                </a:lnTo>
                <a:lnTo>
                  <a:pt x="1077301" y="726397"/>
                </a:lnTo>
                <a:lnTo>
                  <a:pt x="417702" y="726397"/>
                </a:lnTo>
                <a:cubicBezTo>
                  <a:pt x="288940" y="726397"/>
                  <a:pt x="184558" y="830750"/>
                  <a:pt x="184558" y="959475"/>
                </a:cubicBezTo>
                <a:lnTo>
                  <a:pt x="184558" y="1193084"/>
                </a:lnTo>
                <a:cubicBezTo>
                  <a:pt x="184558" y="1321809"/>
                  <a:pt x="288940" y="1426162"/>
                  <a:pt x="417702" y="1426162"/>
                </a:cubicBezTo>
                <a:lnTo>
                  <a:pt x="1168866" y="1426162"/>
                </a:lnTo>
                <a:lnTo>
                  <a:pt x="1168866" y="1426420"/>
                </a:lnTo>
                <a:lnTo>
                  <a:pt x="4497914" y="1426420"/>
                </a:lnTo>
                <a:cubicBezTo>
                  <a:pt x="4728622" y="1426420"/>
                  <a:pt x="4915648" y="1239448"/>
                  <a:pt x="4915648" y="1008806"/>
                </a:cubicBezTo>
                <a:lnTo>
                  <a:pt x="4915648" y="590238"/>
                </a:lnTo>
                <a:cubicBezTo>
                  <a:pt x="4915648" y="359596"/>
                  <a:pt x="4728622" y="172624"/>
                  <a:pt x="4497914" y="172624"/>
                </a:cubicBezTo>
                <a:lnTo>
                  <a:pt x="1101455" y="172624"/>
                </a:lnTo>
                <a:cubicBezTo>
                  <a:pt x="1101122" y="138069"/>
                  <a:pt x="1214717" y="127919"/>
                  <a:pt x="1214385" y="93364"/>
                </a:cubicBezTo>
                <a:cubicBezTo>
                  <a:pt x="1214717" y="70378"/>
                  <a:pt x="1101122" y="22986"/>
                  <a:pt x="1101455"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sym typeface="Arial" panose="020B0604020202020204" pitchFamily="34" charset="0"/>
            </a:endParaRPr>
          </a:p>
        </p:txBody>
      </p:sp>
      <p:sp>
        <p:nvSpPr>
          <p:cNvPr id="10" name="TextBox 17"/>
          <p:cNvSpPr txBox="1"/>
          <p:nvPr/>
        </p:nvSpPr>
        <p:spPr bwMode="auto">
          <a:xfrm>
            <a:off x="956610" y="5220332"/>
            <a:ext cx="876011" cy="677108"/>
          </a:xfrm>
          <a:prstGeom prst="rect">
            <a:avLst/>
          </a:prstGeom>
          <a:noFill/>
        </p:spPr>
        <p:txBody>
          <a:bodyPr wrap="square" lIns="0" tIns="0" rIns="0" bIns="0" rtlCol="0" anchor="t" anchorCtr="0">
            <a:spAutoFit/>
          </a:bodyPr>
          <a:lstStyle>
            <a:defPPr>
              <a:defRPr lang="zh-CN"/>
            </a:defPPr>
            <a:lvl1pPr algn="ctr" defTabSz="1216660">
              <a:spcBef>
                <a:spcPct val="20000"/>
              </a:spcBef>
              <a:defRPr sz="2400" b="1">
                <a:latin typeface="Arial" panose="020B0604020202020204" pitchFamily="34" charset="0"/>
                <a:ea typeface="微软雅黑" panose="020B0503020204020204" pitchFamily="34" charset="-122"/>
              </a:defRPr>
            </a:lvl1pPr>
          </a:lstStyle>
          <a:p>
            <a:r>
              <a:rPr lang="en-US" altLang="zh-CN" sz="4400" dirty="0">
                <a:solidFill>
                  <a:schemeClr val="bg1"/>
                </a:solidFill>
                <a:sym typeface="Arial" panose="020B0604020202020204" pitchFamily="34" charset="0"/>
              </a:rPr>
              <a:t>O</a:t>
            </a:r>
            <a:endParaRPr lang="en-US" altLang="zh-CN" sz="4400" dirty="0">
              <a:solidFill>
                <a:schemeClr val="bg1"/>
              </a:solidFill>
              <a:sym typeface="Arial" panose="020B0604020202020204" pitchFamily="34" charset="0"/>
            </a:endParaRPr>
          </a:p>
        </p:txBody>
      </p:sp>
      <p:sp>
        <p:nvSpPr>
          <p:cNvPr id="11" name="任意多边形 10"/>
          <p:cNvSpPr/>
          <p:nvPr/>
        </p:nvSpPr>
        <p:spPr bwMode="auto">
          <a:xfrm>
            <a:off x="6493491" y="4462488"/>
            <a:ext cx="5100205" cy="1599044"/>
          </a:xfrm>
          <a:custGeom>
            <a:avLst/>
            <a:gdLst>
              <a:gd name="connsiteX0" fmla="*/ 1244023 w 5100205"/>
              <a:gd name="connsiteY0" fmla="*/ 487795 h 1599044"/>
              <a:gd name="connsiteX1" fmla="*/ 1391228 w 5100205"/>
              <a:gd name="connsiteY1" fmla="*/ 487795 h 1599044"/>
              <a:gd name="connsiteX2" fmla="*/ 1538432 w 5100205"/>
              <a:gd name="connsiteY2" fmla="*/ 635721 h 1599044"/>
              <a:gd name="connsiteX3" fmla="*/ 1391228 w 5100205"/>
              <a:gd name="connsiteY3" fmla="*/ 783647 h 1599044"/>
              <a:gd name="connsiteX4" fmla="*/ 1244023 w 5100205"/>
              <a:gd name="connsiteY4" fmla="*/ 783647 h 1599044"/>
              <a:gd name="connsiteX5" fmla="*/ 1391228 w 5100205"/>
              <a:gd name="connsiteY5" fmla="*/ 635721 h 1599044"/>
              <a:gd name="connsiteX6" fmla="*/ 1101455 w 5100205"/>
              <a:gd name="connsiteY6" fmla="*/ 0 h 1599044"/>
              <a:gd name="connsiteX7" fmla="*/ 4567443 w 5100205"/>
              <a:gd name="connsiteY7" fmla="*/ 0 h 1599044"/>
              <a:gd name="connsiteX8" fmla="*/ 5100205 w 5100205"/>
              <a:gd name="connsiteY8" fmla="*/ 532610 h 1599044"/>
              <a:gd name="connsiteX9" fmla="*/ 5100205 w 5100205"/>
              <a:gd name="connsiteY9" fmla="*/ 1066435 h 1599044"/>
              <a:gd name="connsiteX10" fmla="*/ 4567443 w 5100205"/>
              <a:gd name="connsiteY10" fmla="*/ 1599044 h 1599044"/>
              <a:gd name="connsiteX11" fmla="*/ 1168865 w 5100205"/>
              <a:gd name="connsiteY11" fmla="*/ 1599044 h 1599044"/>
              <a:gd name="connsiteX12" fmla="*/ 1101455 w 5100205"/>
              <a:gd name="connsiteY12" fmla="*/ 1599044 h 1599044"/>
              <a:gd name="connsiteX13" fmla="*/ 348344 w 5100205"/>
              <a:gd name="connsiteY13" fmla="*/ 1599044 h 1599044"/>
              <a:gd name="connsiteX14" fmla="*/ 0 w 5100205"/>
              <a:gd name="connsiteY14" fmla="*/ 1250800 h 1599044"/>
              <a:gd name="connsiteX15" fmla="*/ 0 w 5100205"/>
              <a:gd name="connsiteY15" fmla="*/ 901760 h 1599044"/>
              <a:gd name="connsiteX16" fmla="*/ 348344 w 5100205"/>
              <a:gd name="connsiteY16" fmla="*/ 553515 h 1599044"/>
              <a:gd name="connsiteX17" fmla="*/ 1085729 w 5100205"/>
              <a:gd name="connsiteY17" fmla="*/ 553515 h 1599044"/>
              <a:gd name="connsiteX18" fmla="*/ 1020330 w 5100205"/>
              <a:gd name="connsiteY18" fmla="*/ 487795 h 1599044"/>
              <a:gd name="connsiteX19" fmla="*/ 1167535 w 5100205"/>
              <a:gd name="connsiteY19" fmla="*/ 487795 h 1599044"/>
              <a:gd name="connsiteX20" fmla="*/ 1314739 w 5100205"/>
              <a:gd name="connsiteY20" fmla="*/ 635721 h 1599044"/>
              <a:gd name="connsiteX21" fmla="*/ 1167535 w 5100205"/>
              <a:gd name="connsiteY21" fmla="*/ 783647 h 1599044"/>
              <a:gd name="connsiteX22" fmla="*/ 1020330 w 5100205"/>
              <a:gd name="connsiteY22" fmla="*/ 783647 h 1599044"/>
              <a:gd name="connsiteX23" fmla="*/ 1077301 w 5100205"/>
              <a:gd name="connsiteY23" fmla="*/ 726397 h 1599044"/>
              <a:gd name="connsiteX24" fmla="*/ 417701 w 5100205"/>
              <a:gd name="connsiteY24" fmla="*/ 726397 h 1599044"/>
              <a:gd name="connsiteX25" fmla="*/ 184557 w 5100205"/>
              <a:gd name="connsiteY25" fmla="*/ 959475 h 1599044"/>
              <a:gd name="connsiteX26" fmla="*/ 184557 w 5100205"/>
              <a:gd name="connsiteY26" fmla="*/ 1193084 h 1599044"/>
              <a:gd name="connsiteX27" fmla="*/ 417701 w 5100205"/>
              <a:gd name="connsiteY27" fmla="*/ 1426162 h 1599044"/>
              <a:gd name="connsiteX28" fmla="*/ 1168865 w 5100205"/>
              <a:gd name="connsiteY28" fmla="*/ 1426162 h 1599044"/>
              <a:gd name="connsiteX29" fmla="*/ 1168865 w 5100205"/>
              <a:gd name="connsiteY29" fmla="*/ 1426420 h 1599044"/>
              <a:gd name="connsiteX30" fmla="*/ 4497914 w 5100205"/>
              <a:gd name="connsiteY30" fmla="*/ 1426420 h 1599044"/>
              <a:gd name="connsiteX31" fmla="*/ 4915647 w 5100205"/>
              <a:gd name="connsiteY31" fmla="*/ 1008806 h 1599044"/>
              <a:gd name="connsiteX32" fmla="*/ 4915647 w 5100205"/>
              <a:gd name="connsiteY32" fmla="*/ 590238 h 1599044"/>
              <a:gd name="connsiteX33" fmla="*/ 4497914 w 5100205"/>
              <a:gd name="connsiteY33" fmla="*/ 172624 h 1599044"/>
              <a:gd name="connsiteX34" fmla="*/ 1101455 w 5100205"/>
              <a:gd name="connsiteY34" fmla="*/ 172624 h 1599044"/>
              <a:gd name="connsiteX35" fmla="*/ 1214384 w 5100205"/>
              <a:gd name="connsiteY35" fmla="*/ 93364 h 1599044"/>
              <a:gd name="connsiteX36" fmla="*/ 1101455 w 5100205"/>
              <a:gd name="connsiteY36" fmla="*/ 0 h 1599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100205" h="1599044">
                <a:moveTo>
                  <a:pt x="1244023" y="487795"/>
                </a:moveTo>
                <a:lnTo>
                  <a:pt x="1391228" y="487795"/>
                </a:lnTo>
                <a:lnTo>
                  <a:pt x="1538432" y="635721"/>
                </a:lnTo>
                <a:lnTo>
                  <a:pt x="1391228" y="783647"/>
                </a:lnTo>
                <a:lnTo>
                  <a:pt x="1244023" y="783647"/>
                </a:lnTo>
                <a:lnTo>
                  <a:pt x="1391228" y="635721"/>
                </a:lnTo>
                <a:close/>
                <a:moveTo>
                  <a:pt x="1101455" y="0"/>
                </a:moveTo>
                <a:lnTo>
                  <a:pt x="4567443" y="0"/>
                </a:lnTo>
                <a:cubicBezTo>
                  <a:pt x="4861679" y="0"/>
                  <a:pt x="5100205" y="238457"/>
                  <a:pt x="5100205" y="532610"/>
                </a:cubicBezTo>
                <a:lnTo>
                  <a:pt x="5100205" y="1066435"/>
                </a:lnTo>
                <a:cubicBezTo>
                  <a:pt x="5100205" y="1360587"/>
                  <a:pt x="4861679" y="1599044"/>
                  <a:pt x="4567443" y="1599044"/>
                </a:cubicBezTo>
                <a:lnTo>
                  <a:pt x="1168865" y="1599044"/>
                </a:lnTo>
                <a:lnTo>
                  <a:pt x="1101455" y="1599044"/>
                </a:lnTo>
                <a:lnTo>
                  <a:pt x="348344" y="1599044"/>
                </a:lnTo>
                <a:cubicBezTo>
                  <a:pt x="155958" y="1599044"/>
                  <a:pt x="0" y="1443130"/>
                  <a:pt x="0" y="1250800"/>
                </a:cubicBezTo>
                <a:lnTo>
                  <a:pt x="0" y="901760"/>
                </a:lnTo>
                <a:cubicBezTo>
                  <a:pt x="0" y="709430"/>
                  <a:pt x="155958" y="553515"/>
                  <a:pt x="348344" y="553515"/>
                </a:cubicBezTo>
                <a:lnTo>
                  <a:pt x="1085729" y="553515"/>
                </a:lnTo>
                <a:lnTo>
                  <a:pt x="1020330" y="487795"/>
                </a:lnTo>
                <a:lnTo>
                  <a:pt x="1167535" y="487795"/>
                </a:lnTo>
                <a:lnTo>
                  <a:pt x="1314739" y="635721"/>
                </a:lnTo>
                <a:lnTo>
                  <a:pt x="1167535" y="783647"/>
                </a:lnTo>
                <a:lnTo>
                  <a:pt x="1020330" y="783647"/>
                </a:lnTo>
                <a:lnTo>
                  <a:pt x="1077301" y="726397"/>
                </a:lnTo>
                <a:lnTo>
                  <a:pt x="417701" y="726397"/>
                </a:lnTo>
                <a:cubicBezTo>
                  <a:pt x="288940" y="726397"/>
                  <a:pt x="184557" y="830750"/>
                  <a:pt x="184557" y="959475"/>
                </a:cubicBezTo>
                <a:lnTo>
                  <a:pt x="184557" y="1193084"/>
                </a:lnTo>
                <a:cubicBezTo>
                  <a:pt x="184557" y="1321809"/>
                  <a:pt x="288940" y="1426162"/>
                  <a:pt x="417701" y="1426162"/>
                </a:cubicBezTo>
                <a:lnTo>
                  <a:pt x="1168865" y="1426162"/>
                </a:lnTo>
                <a:lnTo>
                  <a:pt x="1168865" y="1426420"/>
                </a:lnTo>
                <a:lnTo>
                  <a:pt x="4497914" y="1426420"/>
                </a:lnTo>
                <a:cubicBezTo>
                  <a:pt x="4728621" y="1426420"/>
                  <a:pt x="4915647" y="1239448"/>
                  <a:pt x="4915647" y="1008806"/>
                </a:cubicBezTo>
                <a:lnTo>
                  <a:pt x="4915647" y="590238"/>
                </a:lnTo>
                <a:cubicBezTo>
                  <a:pt x="4915647" y="359596"/>
                  <a:pt x="4728621" y="172624"/>
                  <a:pt x="4497914" y="172624"/>
                </a:cubicBezTo>
                <a:lnTo>
                  <a:pt x="1101455" y="172624"/>
                </a:lnTo>
                <a:cubicBezTo>
                  <a:pt x="1101122" y="138069"/>
                  <a:pt x="1214717" y="127919"/>
                  <a:pt x="1214384" y="93364"/>
                </a:cubicBezTo>
                <a:cubicBezTo>
                  <a:pt x="1214717" y="70378"/>
                  <a:pt x="1101122" y="22986"/>
                  <a:pt x="1101455"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sym typeface="Arial" panose="020B0604020202020204" pitchFamily="34" charset="0"/>
            </a:endParaRPr>
          </a:p>
        </p:txBody>
      </p:sp>
      <p:sp>
        <p:nvSpPr>
          <p:cNvPr id="12" name="TextBox 23"/>
          <p:cNvSpPr txBox="1"/>
          <p:nvPr/>
        </p:nvSpPr>
        <p:spPr bwMode="auto">
          <a:xfrm>
            <a:off x="6789344" y="5220332"/>
            <a:ext cx="876011" cy="677108"/>
          </a:xfrm>
          <a:prstGeom prst="rect">
            <a:avLst/>
          </a:prstGeom>
          <a:noFill/>
        </p:spPr>
        <p:txBody>
          <a:bodyPr wrap="square" lIns="0" tIns="0" rIns="0" bIns="0" rtlCol="0" anchor="t" anchorCtr="0">
            <a:spAutoFit/>
          </a:bodyPr>
          <a:lstStyle>
            <a:defPPr>
              <a:defRPr lang="zh-CN"/>
            </a:defPPr>
            <a:lvl1pPr algn="ctr" defTabSz="1216660">
              <a:spcBef>
                <a:spcPct val="20000"/>
              </a:spcBef>
              <a:defRPr sz="2400" b="1">
                <a:latin typeface="Arial" panose="020B0604020202020204" pitchFamily="34" charset="0"/>
                <a:ea typeface="微软雅黑" panose="020B0503020204020204" pitchFamily="34" charset="-122"/>
              </a:defRPr>
            </a:lvl1pPr>
          </a:lstStyle>
          <a:p>
            <a:r>
              <a:rPr lang="en-US" altLang="zh-CN" sz="4400" dirty="0">
                <a:solidFill>
                  <a:schemeClr val="bg1"/>
                </a:solidFill>
                <a:sym typeface="Arial" panose="020B0604020202020204" pitchFamily="34" charset="0"/>
              </a:rPr>
              <a:t>T</a:t>
            </a:r>
            <a:endParaRPr lang="en-US" altLang="zh-CN" sz="4400" dirty="0">
              <a:solidFill>
                <a:schemeClr val="bg1"/>
              </a:solidFill>
              <a:sym typeface="Arial" panose="020B0604020202020204" pitchFamily="34" charset="0"/>
            </a:endParaRPr>
          </a:p>
        </p:txBody>
      </p:sp>
      <p:sp>
        <p:nvSpPr>
          <p:cNvPr id="13" name="TextBox 5"/>
          <p:cNvSpPr txBox="1"/>
          <p:nvPr/>
        </p:nvSpPr>
        <p:spPr bwMode="auto">
          <a:xfrm>
            <a:off x="921251" y="2799704"/>
            <a:ext cx="876012" cy="677108"/>
          </a:xfrm>
          <a:prstGeom prst="rect">
            <a:avLst/>
          </a:prstGeom>
          <a:noFill/>
        </p:spPr>
        <p:txBody>
          <a:bodyPr wrap="square" lIns="0" tIns="0" rIns="0" bIns="0" rtlCol="0" anchor="t" anchorCtr="0">
            <a:spAutoFit/>
          </a:bodyPr>
          <a:lstStyle>
            <a:defPPr>
              <a:defRPr lang="zh-CN"/>
            </a:defPPr>
            <a:lvl1pPr algn="ctr" defTabSz="1216660">
              <a:spcBef>
                <a:spcPct val="20000"/>
              </a:spcBef>
              <a:defRPr sz="2400" b="1">
                <a:latin typeface="Arial" panose="020B0604020202020204" pitchFamily="34" charset="0"/>
                <a:ea typeface="微软雅黑" panose="020B0503020204020204" pitchFamily="34" charset="-122"/>
              </a:defRPr>
            </a:lvl1pPr>
          </a:lstStyle>
          <a:p>
            <a:r>
              <a:rPr lang="en-US" altLang="zh-CN" sz="4400" dirty="0">
                <a:solidFill>
                  <a:schemeClr val="bg1"/>
                </a:solidFill>
                <a:sym typeface="Arial" panose="020B0604020202020204" pitchFamily="34" charset="0"/>
              </a:rPr>
              <a:t>S</a:t>
            </a:r>
            <a:endParaRPr lang="en-US" altLang="zh-CN" sz="4400" dirty="0">
              <a:solidFill>
                <a:schemeClr val="bg1"/>
              </a:solidFill>
              <a:sym typeface="Arial" panose="020B0604020202020204" pitchFamily="34" charset="0"/>
            </a:endParaRPr>
          </a:p>
        </p:txBody>
      </p:sp>
      <p:sp>
        <p:nvSpPr>
          <p:cNvPr id="14" name="任意多边形 13"/>
          <p:cNvSpPr/>
          <p:nvPr/>
        </p:nvSpPr>
        <p:spPr bwMode="auto">
          <a:xfrm>
            <a:off x="660757" y="2032650"/>
            <a:ext cx="5100205" cy="1600489"/>
          </a:xfrm>
          <a:custGeom>
            <a:avLst/>
            <a:gdLst>
              <a:gd name="connsiteX0" fmla="*/ 1244023 w 5100205"/>
              <a:gd name="connsiteY0" fmla="*/ 489239 h 1600489"/>
              <a:gd name="connsiteX1" fmla="*/ 1391228 w 5100205"/>
              <a:gd name="connsiteY1" fmla="*/ 489239 h 1600489"/>
              <a:gd name="connsiteX2" fmla="*/ 1538432 w 5100205"/>
              <a:gd name="connsiteY2" fmla="*/ 636444 h 1600489"/>
              <a:gd name="connsiteX3" fmla="*/ 1391228 w 5100205"/>
              <a:gd name="connsiteY3" fmla="*/ 783648 h 1600489"/>
              <a:gd name="connsiteX4" fmla="*/ 1244023 w 5100205"/>
              <a:gd name="connsiteY4" fmla="*/ 783648 h 1600489"/>
              <a:gd name="connsiteX5" fmla="*/ 1391228 w 5100205"/>
              <a:gd name="connsiteY5" fmla="*/ 636444 h 1600489"/>
              <a:gd name="connsiteX6" fmla="*/ 1101455 w 5100205"/>
              <a:gd name="connsiteY6" fmla="*/ 0 h 1600489"/>
              <a:gd name="connsiteX7" fmla="*/ 4567444 w 5100205"/>
              <a:gd name="connsiteY7" fmla="*/ 0 h 1600489"/>
              <a:gd name="connsiteX8" fmla="*/ 5100205 w 5100205"/>
              <a:gd name="connsiteY8" fmla="*/ 533091 h 1600489"/>
              <a:gd name="connsiteX9" fmla="*/ 5100205 w 5100205"/>
              <a:gd name="connsiteY9" fmla="*/ 1067398 h 1600489"/>
              <a:gd name="connsiteX10" fmla="*/ 4567444 w 5100205"/>
              <a:gd name="connsiteY10" fmla="*/ 1600489 h 1600489"/>
              <a:gd name="connsiteX11" fmla="*/ 1168866 w 5100205"/>
              <a:gd name="connsiteY11" fmla="*/ 1600489 h 1600489"/>
              <a:gd name="connsiteX12" fmla="*/ 1101455 w 5100205"/>
              <a:gd name="connsiteY12" fmla="*/ 1600489 h 1600489"/>
              <a:gd name="connsiteX13" fmla="*/ 348344 w 5100205"/>
              <a:gd name="connsiteY13" fmla="*/ 1600489 h 1600489"/>
              <a:gd name="connsiteX14" fmla="*/ 0 w 5100205"/>
              <a:gd name="connsiteY14" fmla="*/ 1251930 h 1600489"/>
              <a:gd name="connsiteX15" fmla="*/ 0 w 5100205"/>
              <a:gd name="connsiteY15" fmla="*/ 902575 h 1600489"/>
              <a:gd name="connsiteX16" fmla="*/ 348344 w 5100205"/>
              <a:gd name="connsiteY16" fmla="*/ 554016 h 1600489"/>
              <a:gd name="connsiteX17" fmla="*/ 1085107 w 5100205"/>
              <a:gd name="connsiteY17" fmla="*/ 554016 h 1600489"/>
              <a:gd name="connsiteX18" fmla="*/ 1020330 w 5100205"/>
              <a:gd name="connsiteY18" fmla="*/ 489239 h 1600489"/>
              <a:gd name="connsiteX19" fmla="*/ 1167535 w 5100205"/>
              <a:gd name="connsiteY19" fmla="*/ 489239 h 1600489"/>
              <a:gd name="connsiteX20" fmla="*/ 1314739 w 5100205"/>
              <a:gd name="connsiteY20" fmla="*/ 636444 h 1600489"/>
              <a:gd name="connsiteX21" fmla="*/ 1167535 w 5100205"/>
              <a:gd name="connsiteY21" fmla="*/ 783648 h 1600489"/>
              <a:gd name="connsiteX22" fmla="*/ 1020330 w 5100205"/>
              <a:gd name="connsiteY22" fmla="*/ 783648 h 1600489"/>
              <a:gd name="connsiteX23" fmla="*/ 1076925 w 5100205"/>
              <a:gd name="connsiteY23" fmla="*/ 727054 h 1600489"/>
              <a:gd name="connsiteX24" fmla="*/ 417702 w 5100205"/>
              <a:gd name="connsiteY24" fmla="*/ 727054 h 1600489"/>
              <a:gd name="connsiteX25" fmla="*/ 184558 w 5100205"/>
              <a:gd name="connsiteY25" fmla="*/ 960342 h 1600489"/>
              <a:gd name="connsiteX26" fmla="*/ 184558 w 5100205"/>
              <a:gd name="connsiteY26" fmla="*/ 1194162 h 1600489"/>
              <a:gd name="connsiteX27" fmla="*/ 417702 w 5100205"/>
              <a:gd name="connsiteY27" fmla="*/ 1427450 h 1600489"/>
              <a:gd name="connsiteX28" fmla="*/ 1168866 w 5100205"/>
              <a:gd name="connsiteY28" fmla="*/ 1427450 h 1600489"/>
              <a:gd name="connsiteX29" fmla="*/ 1168866 w 5100205"/>
              <a:gd name="connsiteY29" fmla="*/ 1427709 h 1600489"/>
              <a:gd name="connsiteX30" fmla="*/ 4497914 w 5100205"/>
              <a:gd name="connsiteY30" fmla="*/ 1427709 h 1600489"/>
              <a:gd name="connsiteX31" fmla="*/ 4915648 w 5100205"/>
              <a:gd name="connsiteY31" fmla="*/ 1009718 h 1600489"/>
              <a:gd name="connsiteX32" fmla="*/ 4915648 w 5100205"/>
              <a:gd name="connsiteY32" fmla="*/ 590771 h 1600489"/>
              <a:gd name="connsiteX33" fmla="*/ 4497914 w 5100205"/>
              <a:gd name="connsiteY33" fmla="*/ 172780 h 1600489"/>
              <a:gd name="connsiteX34" fmla="*/ 1101455 w 5100205"/>
              <a:gd name="connsiteY34" fmla="*/ 172780 h 1600489"/>
              <a:gd name="connsiteX35" fmla="*/ 1214385 w 5100205"/>
              <a:gd name="connsiteY35" fmla="*/ 93449 h 1600489"/>
              <a:gd name="connsiteX36" fmla="*/ 1101455 w 5100205"/>
              <a:gd name="connsiteY36" fmla="*/ 0 h 1600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100205" h="1600489">
                <a:moveTo>
                  <a:pt x="1244023" y="489239"/>
                </a:moveTo>
                <a:lnTo>
                  <a:pt x="1391228" y="489239"/>
                </a:lnTo>
                <a:lnTo>
                  <a:pt x="1538432" y="636444"/>
                </a:lnTo>
                <a:lnTo>
                  <a:pt x="1391228" y="783648"/>
                </a:lnTo>
                <a:lnTo>
                  <a:pt x="1244023" y="783648"/>
                </a:lnTo>
                <a:lnTo>
                  <a:pt x="1391228" y="636444"/>
                </a:lnTo>
                <a:close/>
                <a:moveTo>
                  <a:pt x="1101455" y="0"/>
                </a:moveTo>
                <a:lnTo>
                  <a:pt x="4567444" y="0"/>
                </a:lnTo>
                <a:cubicBezTo>
                  <a:pt x="4861680" y="0"/>
                  <a:pt x="5100205" y="238673"/>
                  <a:pt x="5100205" y="533091"/>
                </a:cubicBezTo>
                <a:lnTo>
                  <a:pt x="5100205" y="1067398"/>
                </a:lnTo>
                <a:cubicBezTo>
                  <a:pt x="5100205" y="1361816"/>
                  <a:pt x="4861680" y="1600489"/>
                  <a:pt x="4567444" y="1600489"/>
                </a:cubicBezTo>
                <a:lnTo>
                  <a:pt x="1168866" y="1600489"/>
                </a:lnTo>
                <a:lnTo>
                  <a:pt x="1101455" y="1600489"/>
                </a:lnTo>
                <a:lnTo>
                  <a:pt x="348344" y="1600489"/>
                </a:lnTo>
                <a:cubicBezTo>
                  <a:pt x="155959" y="1600489"/>
                  <a:pt x="0" y="1444434"/>
                  <a:pt x="0" y="1251930"/>
                </a:cubicBezTo>
                <a:lnTo>
                  <a:pt x="0" y="902575"/>
                </a:lnTo>
                <a:cubicBezTo>
                  <a:pt x="0" y="710071"/>
                  <a:pt x="155959" y="554016"/>
                  <a:pt x="348344" y="554016"/>
                </a:cubicBezTo>
                <a:lnTo>
                  <a:pt x="1085107" y="554016"/>
                </a:lnTo>
                <a:lnTo>
                  <a:pt x="1020330" y="489239"/>
                </a:lnTo>
                <a:lnTo>
                  <a:pt x="1167535" y="489239"/>
                </a:lnTo>
                <a:lnTo>
                  <a:pt x="1314739" y="636444"/>
                </a:lnTo>
                <a:lnTo>
                  <a:pt x="1167535" y="783648"/>
                </a:lnTo>
                <a:lnTo>
                  <a:pt x="1020330" y="783648"/>
                </a:lnTo>
                <a:lnTo>
                  <a:pt x="1076925" y="727054"/>
                </a:lnTo>
                <a:lnTo>
                  <a:pt x="417702" y="727054"/>
                </a:lnTo>
                <a:cubicBezTo>
                  <a:pt x="288940" y="727054"/>
                  <a:pt x="184558" y="831500"/>
                  <a:pt x="184558" y="960342"/>
                </a:cubicBezTo>
                <a:lnTo>
                  <a:pt x="184558" y="1194162"/>
                </a:lnTo>
                <a:cubicBezTo>
                  <a:pt x="184558" y="1323004"/>
                  <a:pt x="288940" y="1427450"/>
                  <a:pt x="417702" y="1427450"/>
                </a:cubicBezTo>
                <a:lnTo>
                  <a:pt x="1168866" y="1427450"/>
                </a:lnTo>
                <a:lnTo>
                  <a:pt x="1168866" y="1427709"/>
                </a:lnTo>
                <a:lnTo>
                  <a:pt x="4497914" y="1427709"/>
                </a:lnTo>
                <a:cubicBezTo>
                  <a:pt x="4728622" y="1427709"/>
                  <a:pt x="4915648" y="1240568"/>
                  <a:pt x="4915648" y="1009718"/>
                </a:cubicBezTo>
                <a:lnTo>
                  <a:pt x="4915648" y="590771"/>
                </a:lnTo>
                <a:cubicBezTo>
                  <a:pt x="4915648" y="359921"/>
                  <a:pt x="4728622" y="172780"/>
                  <a:pt x="4497914" y="172780"/>
                </a:cubicBezTo>
                <a:lnTo>
                  <a:pt x="1101455" y="172780"/>
                </a:lnTo>
                <a:cubicBezTo>
                  <a:pt x="1101122" y="138193"/>
                  <a:pt x="1214717" y="128035"/>
                  <a:pt x="1214385" y="93449"/>
                </a:cubicBezTo>
                <a:cubicBezTo>
                  <a:pt x="1214717" y="70442"/>
                  <a:pt x="1101122" y="23007"/>
                  <a:pt x="1101455"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sym typeface="Arial" panose="020B0604020202020204" pitchFamily="34" charset="0"/>
            </a:endParaRPr>
          </a:p>
        </p:txBody>
      </p:sp>
      <p:sp>
        <p:nvSpPr>
          <p:cNvPr id="15" name="TextBox 13"/>
          <p:cNvSpPr txBox="1"/>
          <p:nvPr/>
        </p:nvSpPr>
        <p:spPr>
          <a:xfrm>
            <a:off x="2430098" y="2545188"/>
            <a:ext cx="2338080" cy="246221"/>
          </a:xfrm>
          <a:prstGeom prst="rect">
            <a:avLst/>
          </a:prstGeom>
          <a:noFill/>
        </p:spPr>
        <p:txBody>
          <a:bodyPr wrap="square" lIns="0" tIns="0" rIns="0" bIns="0" rtlCol="0" anchor="t" anchorCtr="0">
            <a:spAutoFit/>
          </a:bodyPr>
          <a:lstStyle/>
          <a:p>
            <a:pPr defTabSz="1216660">
              <a:spcBef>
                <a:spcPct val="20000"/>
              </a:spcBef>
              <a:defRPr/>
            </a:pPr>
            <a:r>
              <a:rPr lang="zh-CN" altLang="en-US" sz="16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TextBox 13"/>
          <p:cNvSpPr txBox="1"/>
          <p:nvPr/>
        </p:nvSpPr>
        <p:spPr>
          <a:xfrm>
            <a:off x="2434179" y="2831093"/>
            <a:ext cx="2333999" cy="369332"/>
          </a:xfrm>
          <a:prstGeom prst="rect">
            <a:avLst/>
          </a:prstGeom>
          <a:noFill/>
        </p:spPr>
        <p:txBody>
          <a:bodyPr wrap="square" lIns="0" tIns="0" rIns="0" bIns="0" rtlCol="0" anchor="t" anchorCtr="0">
            <a:spAutoFit/>
          </a:bodyPr>
          <a:lstStyle/>
          <a:p>
            <a:pPr defTabSz="1216660">
              <a:spcBef>
                <a:spcPct val="20000"/>
              </a:spcBef>
              <a:defRPr/>
            </a:pPr>
            <a:r>
              <a:rPr lang="zh-CN" altLang="en-US" sz="12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TextBox 13"/>
          <p:cNvSpPr txBox="1"/>
          <p:nvPr/>
        </p:nvSpPr>
        <p:spPr>
          <a:xfrm>
            <a:off x="2315798" y="4997154"/>
            <a:ext cx="2338080" cy="246221"/>
          </a:xfrm>
          <a:prstGeom prst="rect">
            <a:avLst/>
          </a:prstGeom>
          <a:noFill/>
        </p:spPr>
        <p:txBody>
          <a:bodyPr wrap="square" lIns="0" tIns="0" rIns="0" bIns="0" rtlCol="0" anchor="t" anchorCtr="0">
            <a:spAutoFit/>
          </a:bodyPr>
          <a:lstStyle/>
          <a:p>
            <a:pPr defTabSz="1216660">
              <a:spcBef>
                <a:spcPct val="20000"/>
              </a:spcBef>
              <a:defRPr/>
            </a:pPr>
            <a:r>
              <a:rPr lang="zh-CN" altLang="en-US" sz="16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TextBox 13"/>
          <p:cNvSpPr txBox="1"/>
          <p:nvPr/>
        </p:nvSpPr>
        <p:spPr>
          <a:xfrm>
            <a:off x="2319879" y="5283059"/>
            <a:ext cx="2333999" cy="369332"/>
          </a:xfrm>
          <a:prstGeom prst="rect">
            <a:avLst/>
          </a:prstGeom>
          <a:noFill/>
        </p:spPr>
        <p:txBody>
          <a:bodyPr wrap="square" lIns="0" tIns="0" rIns="0" bIns="0" rtlCol="0" anchor="t" anchorCtr="0">
            <a:spAutoFit/>
          </a:bodyPr>
          <a:lstStyle/>
          <a:p>
            <a:pPr defTabSz="1216660">
              <a:spcBef>
                <a:spcPct val="20000"/>
              </a:spcBef>
              <a:defRPr/>
            </a:pPr>
            <a:r>
              <a:rPr lang="zh-CN" altLang="en-US" sz="12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13"/>
          <p:cNvSpPr txBox="1"/>
          <p:nvPr/>
        </p:nvSpPr>
        <p:spPr>
          <a:xfrm>
            <a:off x="8185737" y="2584872"/>
            <a:ext cx="2338080" cy="246221"/>
          </a:xfrm>
          <a:prstGeom prst="rect">
            <a:avLst/>
          </a:prstGeom>
          <a:noFill/>
        </p:spPr>
        <p:txBody>
          <a:bodyPr wrap="square" lIns="0" tIns="0" rIns="0" bIns="0" rtlCol="0" anchor="t" anchorCtr="0">
            <a:spAutoFit/>
          </a:bodyPr>
          <a:lstStyle/>
          <a:p>
            <a:pPr defTabSz="1216660">
              <a:spcBef>
                <a:spcPct val="20000"/>
              </a:spcBef>
              <a:defRPr/>
            </a:pPr>
            <a:r>
              <a:rPr lang="zh-CN" altLang="en-US" sz="16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TextBox 13"/>
          <p:cNvSpPr txBox="1"/>
          <p:nvPr/>
        </p:nvSpPr>
        <p:spPr>
          <a:xfrm>
            <a:off x="8189818" y="2870777"/>
            <a:ext cx="2333999" cy="369332"/>
          </a:xfrm>
          <a:prstGeom prst="rect">
            <a:avLst/>
          </a:prstGeom>
          <a:noFill/>
        </p:spPr>
        <p:txBody>
          <a:bodyPr wrap="square" lIns="0" tIns="0" rIns="0" bIns="0" rtlCol="0" anchor="t" anchorCtr="0">
            <a:spAutoFit/>
          </a:bodyPr>
          <a:lstStyle/>
          <a:p>
            <a:pPr defTabSz="1216660">
              <a:spcBef>
                <a:spcPct val="20000"/>
              </a:spcBef>
              <a:defRPr/>
            </a:pPr>
            <a:r>
              <a:rPr lang="zh-CN" altLang="en-US" sz="12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13"/>
          <p:cNvSpPr txBox="1"/>
          <p:nvPr/>
        </p:nvSpPr>
        <p:spPr>
          <a:xfrm>
            <a:off x="8084137" y="4997154"/>
            <a:ext cx="2338080" cy="246221"/>
          </a:xfrm>
          <a:prstGeom prst="rect">
            <a:avLst/>
          </a:prstGeom>
          <a:noFill/>
        </p:spPr>
        <p:txBody>
          <a:bodyPr wrap="square" lIns="0" tIns="0" rIns="0" bIns="0" rtlCol="0" anchor="t" anchorCtr="0">
            <a:spAutoFit/>
          </a:bodyPr>
          <a:lstStyle/>
          <a:p>
            <a:pPr defTabSz="1216660">
              <a:spcBef>
                <a:spcPct val="20000"/>
              </a:spcBef>
              <a:defRPr/>
            </a:pPr>
            <a:r>
              <a:rPr lang="zh-CN" altLang="en-US" sz="16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TextBox 13"/>
          <p:cNvSpPr txBox="1"/>
          <p:nvPr/>
        </p:nvSpPr>
        <p:spPr>
          <a:xfrm>
            <a:off x="8088218" y="5283059"/>
            <a:ext cx="2333999" cy="369332"/>
          </a:xfrm>
          <a:prstGeom prst="rect">
            <a:avLst/>
          </a:prstGeom>
          <a:noFill/>
        </p:spPr>
        <p:txBody>
          <a:bodyPr wrap="square" lIns="0" tIns="0" rIns="0" bIns="0" rtlCol="0" anchor="t" anchorCtr="0">
            <a:spAutoFit/>
          </a:bodyPr>
          <a:lstStyle/>
          <a:p>
            <a:pPr defTabSz="1216660">
              <a:spcBef>
                <a:spcPct val="20000"/>
              </a:spcBef>
              <a:defRPr/>
            </a:pPr>
            <a:r>
              <a:rPr lang="zh-CN" altLang="en-US" sz="12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矩形 26"/>
          <p:cNvSpPr/>
          <p:nvPr/>
        </p:nvSpPr>
        <p:spPr>
          <a:xfrm>
            <a:off x="1" y="522514"/>
            <a:ext cx="304799" cy="638882"/>
          </a:xfrm>
          <a:prstGeom prst="rect">
            <a:avLst/>
          </a:prstGeom>
          <a:solidFill>
            <a:srgbClr val="37CBFF">
              <a:alpha val="4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367721" y="522513"/>
            <a:ext cx="152399" cy="638882"/>
          </a:xfrm>
          <a:prstGeom prst="rect">
            <a:avLst/>
          </a:prstGeom>
          <a:solidFill>
            <a:srgbClr val="37CBFF">
              <a:alpha val="4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520120" y="699730"/>
            <a:ext cx="2912507" cy="461665"/>
          </a:xfrm>
          <a:prstGeom prst="rect">
            <a:avLst/>
          </a:prstGeom>
          <a:noFill/>
        </p:spPr>
        <p:txBody>
          <a:bodyPr wrap="squar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单击此处 添加标题</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screen"/>
          <a:srcRect t="10794" b="15788"/>
          <a:stretch>
            <a:fillRect/>
          </a:stretch>
        </p:blipFill>
        <p:spPr>
          <a:xfrm>
            <a:off x="454806" y="2003333"/>
            <a:ext cx="7159979" cy="3257988"/>
          </a:xfrm>
          <a:prstGeom prst="rect">
            <a:avLst/>
          </a:prstGeom>
        </p:spPr>
      </p:pic>
      <p:sp>
        <p:nvSpPr>
          <p:cNvPr id="5" name="矩形 4"/>
          <p:cNvSpPr/>
          <p:nvPr/>
        </p:nvSpPr>
        <p:spPr>
          <a:xfrm>
            <a:off x="7833187" y="2003333"/>
            <a:ext cx="3928749" cy="3257987"/>
          </a:xfrm>
          <a:prstGeom prst="rect">
            <a:avLst/>
          </a:prstGeom>
          <a:solidFill>
            <a:srgbClr val="FCFCFC">
              <a:alpha val="35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Arial" panose="020B0604020202020204" pitchFamily="34" charset="0"/>
              <a:ea typeface="微软雅黑" panose="020B0503020204020204" pitchFamily="34" charset="-122"/>
            </a:endParaRPr>
          </a:p>
        </p:txBody>
      </p:sp>
      <p:sp>
        <p:nvSpPr>
          <p:cNvPr id="6" name="矩形 5"/>
          <p:cNvSpPr/>
          <p:nvPr/>
        </p:nvSpPr>
        <p:spPr>
          <a:xfrm>
            <a:off x="8288651" y="2985995"/>
            <a:ext cx="3017819" cy="1292662"/>
          </a:xfrm>
          <a:prstGeom prst="rect">
            <a:avLst/>
          </a:prstGeom>
          <a:noFill/>
        </p:spPr>
        <p:txBody>
          <a:bodyPr wrap="square" lIns="0" tIns="0" rIns="0" bIns="0" rtlCol="0" anchor="t" anchorCtr="0">
            <a:spAutoFit/>
          </a:bodyPr>
          <a:lstStyle/>
          <a:p>
            <a:pPr defTabSz="1216660">
              <a:lnSpc>
                <a:spcPct val="120000"/>
              </a:lnSpc>
              <a:spcBef>
                <a:spcPct val="20000"/>
              </a:spcBef>
            </a:pPr>
            <a:r>
              <a:rPr lang="zh-CN" altLang="en-US" sz="14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4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 name="矩形 1"/>
          <p:cNvSpPr/>
          <p:nvPr/>
        </p:nvSpPr>
        <p:spPr>
          <a:xfrm>
            <a:off x="1" y="522514"/>
            <a:ext cx="304799" cy="638882"/>
          </a:xfrm>
          <a:prstGeom prst="rect">
            <a:avLst/>
          </a:prstGeom>
          <a:solidFill>
            <a:srgbClr val="37CBFF">
              <a:alpha val="4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67721" y="522513"/>
            <a:ext cx="152399" cy="638882"/>
          </a:xfrm>
          <a:prstGeom prst="rect">
            <a:avLst/>
          </a:prstGeom>
          <a:solidFill>
            <a:srgbClr val="37CBFF">
              <a:alpha val="4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520120" y="699730"/>
            <a:ext cx="2912507" cy="461665"/>
          </a:xfrm>
          <a:prstGeom prst="rect">
            <a:avLst/>
          </a:prstGeom>
          <a:noFill/>
        </p:spPr>
        <p:txBody>
          <a:bodyPr wrap="squar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单击此处 添加标题</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10"/>
          <p:cNvSpPr/>
          <p:nvPr/>
        </p:nvSpPr>
        <p:spPr>
          <a:xfrm>
            <a:off x="1588" y="1718920"/>
            <a:ext cx="12203786" cy="4433680"/>
          </a:xfrm>
          <a:prstGeom prst="rect">
            <a:avLst/>
          </a:prstGeom>
          <a:solidFill>
            <a:srgbClr val="FCFCFC">
              <a:alpha val="3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latin typeface="Arial" panose="020B0604020202020204" pitchFamily="34" charset="0"/>
              <a:ea typeface="微软雅黑" panose="020B0503020204020204" pitchFamily="34" charset="-122"/>
            </a:endParaRPr>
          </a:p>
        </p:txBody>
      </p:sp>
      <p:sp>
        <p:nvSpPr>
          <p:cNvPr id="9" name="TextBox 31"/>
          <p:cNvSpPr txBox="1">
            <a:spLocks noChangeArrowheads="1"/>
          </p:cNvSpPr>
          <p:nvPr/>
        </p:nvSpPr>
        <p:spPr bwMode="auto">
          <a:xfrm>
            <a:off x="5263418" y="3018725"/>
            <a:ext cx="1755841" cy="338554"/>
          </a:xfrm>
          <a:prstGeom prst="rect">
            <a:avLst/>
          </a:prstGeom>
          <a:noFill/>
          <a:ln>
            <a:noFill/>
          </a:ln>
        </p:spPr>
        <p:txBody>
          <a:bodyPr wrap="square">
            <a:spAutoFit/>
          </a:bodyPr>
          <a:lstStyle>
            <a:lvl1pPr eaLnBrk="0" hangingPunct="0">
              <a:defRPr sz="3600">
                <a:solidFill>
                  <a:schemeClr val="tx1"/>
                </a:solidFill>
                <a:latin typeface="Lato Light" charset="0"/>
                <a:ea typeface="MS PGothic" panose="020B0600070205080204" charset="-128"/>
                <a:cs typeface="MS PGothic" panose="020B0600070205080204" charset="-128"/>
              </a:defRPr>
            </a:lvl1pPr>
            <a:lvl2pPr marL="742950" indent="-285750" eaLnBrk="0" hangingPunct="0">
              <a:defRPr sz="3600">
                <a:solidFill>
                  <a:schemeClr val="tx1"/>
                </a:solidFill>
                <a:latin typeface="Lato Light" charset="0"/>
                <a:ea typeface="MS PGothic" panose="020B0600070205080204" charset="-128"/>
              </a:defRPr>
            </a:lvl2pPr>
            <a:lvl3pPr marL="1143000" indent="-228600" eaLnBrk="0" hangingPunct="0">
              <a:defRPr sz="3600">
                <a:solidFill>
                  <a:schemeClr val="tx1"/>
                </a:solidFill>
                <a:latin typeface="Lato Light" charset="0"/>
                <a:ea typeface="MS PGothic" panose="020B0600070205080204" charset="-128"/>
              </a:defRPr>
            </a:lvl3pPr>
            <a:lvl4pPr marL="1600200" indent="-228600" eaLnBrk="0" hangingPunct="0">
              <a:defRPr sz="3600">
                <a:solidFill>
                  <a:schemeClr val="tx1"/>
                </a:solidFill>
                <a:latin typeface="Lato Light" charset="0"/>
                <a:ea typeface="MS PGothic" panose="020B0600070205080204" charset="-128"/>
              </a:defRPr>
            </a:lvl4pPr>
            <a:lvl5pPr marL="2057400" indent="-228600" eaLnBrk="0" hangingPunct="0">
              <a:defRPr sz="3600">
                <a:solidFill>
                  <a:schemeClr val="tx1"/>
                </a:solidFill>
                <a:latin typeface="Lato Light" charset="0"/>
                <a:ea typeface="MS PGothic" panose="020B0600070205080204" charset="-128"/>
              </a:defRPr>
            </a:lvl5pPr>
            <a:lvl6pPr marL="2514600" indent="-228600" defTabSz="1826895" eaLnBrk="0" fontAlgn="base" hangingPunct="0">
              <a:spcBef>
                <a:spcPct val="0"/>
              </a:spcBef>
              <a:spcAft>
                <a:spcPct val="0"/>
              </a:spcAft>
              <a:defRPr sz="3600">
                <a:solidFill>
                  <a:schemeClr val="tx1"/>
                </a:solidFill>
                <a:latin typeface="Lato Light" charset="0"/>
                <a:ea typeface="MS PGothic" panose="020B0600070205080204" charset="-128"/>
              </a:defRPr>
            </a:lvl6pPr>
            <a:lvl7pPr marL="2971800" indent="-228600" defTabSz="1826895" eaLnBrk="0" fontAlgn="base" hangingPunct="0">
              <a:spcBef>
                <a:spcPct val="0"/>
              </a:spcBef>
              <a:spcAft>
                <a:spcPct val="0"/>
              </a:spcAft>
              <a:defRPr sz="3600">
                <a:solidFill>
                  <a:schemeClr val="tx1"/>
                </a:solidFill>
                <a:latin typeface="Lato Light" charset="0"/>
                <a:ea typeface="MS PGothic" panose="020B0600070205080204" charset="-128"/>
              </a:defRPr>
            </a:lvl7pPr>
            <a:lvl8pPr marL="3429000" indent="-228600" defTabSz="1826895" eaLnBrk="0" fontAlgn="base" hangingPunct="0">
              <a:spcBef>
                <a:spcPct val="0"/>
              </a:spcBef>
              <a:spcAft>
                <a:spcPct val="0"/>
              </a:spcAft>
              <a:defRPr sz="3600">
                <a:solidFill>
                  <a:schemeClr val="tx1"/>
                </a:solidFill>
                <a:latin typeface="Lato Light" charset="0"/>
                <a:ea typeface="MS PGothic" panose="020B0600070205080204" charset="-128"/>
              </a:defRPr>
            </a:lvl8pPr>
            <a:lvl9pPr marL="3886200" indent="-228600" defTabSz="1826895" eaLnBrk="0" fontAlgn="base" hangingPunct="0">
              <a:spcBef>
                <a:spcPct val="0"/>
              </a:spcBef>
              <a:spcAft>
                <a:spcPct val="0"/>
              </a:spcAft>
              <a:defRPr sz="3600">
                <a:solidFill>
                  <a:schemeClr val="tx1"/>
                </a:solidFill>
                <a:latin typeface="Lato Light" charset="0"/>
                <a:ea typeface="MS PGothic" panose="020B0600070205080204" charset="-128"/>
              </a:defRPr>
            </a:lvl9pPr>
          </a:lstStyle>
          <a:p>
            <a:pPr algn="ctr" defTabSz="949960" fontAlgn="base">
              <a:spcBef>
                <a:spcPct val="0"/>
              </a:spcBef>
              <a:spcAft>
                <a:spcPct val="0"/>
              </a:spcAft>
            </a:pPr>
            <a:r>
              <a:rPr lang="zh-CN" altLang="en-US" sz="1600" b="1" dirty="0">
                <a:solidFill>
                  <a:schemeClr val="bg1"/>
                </a:solidFill>
                <a:latin typeface="微软雅黑" panose="020B0503020204020204" pitchFamily="34" charset="-122"/>
                <a:ea typeface="微软雅黑" panose="020B0503020204020204" pitchFamily="34" charset="-122"/>
                <a:cs typeface="Open Sans Light" pitchFamily="34" charset="0"/>
              </a:rPr>
              <a:t>单击编辑标题</a:t>
            </a:r>
            <a:endParaRPr lang="zh-CN" altLang="en-US" sz="1600" b="1" dirty="0">
              <a:solidFill>
                <a:schemeClr val="bg1"/>
              </a:solidFill>
              <a:latin typeface="微软雅黑" panose="020B0503020204020204" pitchFamily="34" charset="-122"/>
              <a:ea typeface="微软雅黑" panose="020B0503020204020204" pitchFamily="34" charset="-122"/>
              <a:cs typeface="Open Sans Light" pitchFamily="34" charset="0"/>
            </a:endParaRPr>
          </a:p>
        </p:txBody>
      </p:sp>
      <p:sp>
        <p:nvSpPr>
          <p:cNvPr id="10" name="Rounded Rectangle 87"/>
          <p:cNvSpPr/>
          <p:nvPr/>
        </p:nvSpPr>
        <p:spPr>
          <a:xfrm>
            <a:off x="5383546" y="3361222"/>
            <a:ext cx="1522416" cy="4389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defTabSz="913765"/>
            <a:endParaRPr lang="bg-BG" sz="900">
              <a:solidFill>
                <a:srgbClr val="D9D9D9"/>
              </a:solidFill>
            </a:endParaRPr>
          </a:p>
        </p:txBody>
      </p:sp>
      <p:sp>
        <p:nvSpPr>
          <p:cNvPr id="11" name="Freeform 74"/>
          <p:cNvSpPr>
            <a:spLocks noChangeArrowheads="1"/>
          </p:cNvSpPr>
          <p:nvPr/>
        </p:nvSpPr>
        <p:spPr bwMode="auto">
          <a:xfrm>
            <a:off x="5839748" y="2395144"/>
            <a:ext cx="576418" cy="510541"/>
          </a:xfrm>
          <a:custGeom>
            <a:avLst/>
            <a:gdLst>
              <a:gd name="T0" fmla="*/ 451 w 461"/>
              <a:gd name="T1" fmla="*/ 213 h 409"/>
              <a:gd name="T2" fmla="*/ 451 w 461"/>
              <a:gd name="T3" fmla="*/ 213 h 409"/>
              <a:gd name="T4" fmla="*/ 247 w 461"/>
              <a:gd name="T5" fmla="*/ 17 h 409"/>
              <a:gd name="T6" fmla="*/ 212 w 461"/>
              <a:gd name="T7" fmla="*/ 17 h 409"/>
              <a:gd name="T8" fmla="*/ 9 w 461"/>
              <a:gd name="T9" fmla="*/ 213 h 409"/>
              <a:gd name="T10" fmla="*/ 18 w 461"/>
              <a:gd name="T11" fmla="*/ 230 h 409"/>
              <a:gd name="T12" fmla="*/ 62 w 461"/>
              <a:gd name="T13" fmla="*/ 230 h 409"/>
              <a:gd name="T14" fmla="*/ 62 w 461"/>
              <a:gd name="T15" fmla="*/ 390 h 409"/>
              <a:gd name="T16" fmla="*/ 79 w 461"/>
              <a:gd name="T17" fmla="*/ 408 h 409"/>
              <a:gd name="T18" fmla="*/ 177 w 461"/>
              <a:gd name="T19" fmla="*/ 408 h 409"/>
              <a:gd name="T20" fmla="*/ 177 w 461"/>
              <a:gd name="T21" fmla="*/ 248 h 409"/>
              <a:gd name="T22" fmla="*/ 283 w 461"/>
              <a:gd name="T23" fmla="*/ 248 h 409"/>
              <a:gd name="T24" fmla="*/ 283 w 461"/>
              <a:gd name="T25" fmla="*/ 408 h 409"/>
              <a:gd name="T26" fmla="*/ 381 w 461"/>
              <a:gd name="T27" fmla="*/ 408 h 409"/>
              <a:gd name="T28" fmla="*/ 398 w 461"/>
              <a:gd name="T29" fmla="*/ 390 h 409"/>
              <a:gd name="T30" fmla="*/ 398 w 461"/>
              <a:gd name="T31" fmla="*/ 230 h 409"/>
              <a:gd name="T32" fmla="*/ 443 w 461"/>
              <a:gd name="T33" fmla="*/ 230 h 409"/>
              <a:gd name="T34" fmla="*/ 451 w 461"/>
              <a:gd name="T35" fmla="*/ 213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1" h="409">
                <a:moveTo>
                  <a:pt x="451" y="213"/>
                </a:moveTo>
                <a:lnTo>
                  <a:pt x="451" y="213"/>
                </a:lnTo>
                <a:cubicBezTo>
                  <a:pt x="247" y="17"/>
                  <a:pt x="247" y="17"/>
                  <a:pt x="247" y="17"/>
                </a:cubicBezTo>
                <a:cubicBezTo>
                  <a:pt x="238" y="0"/>
                  <a:pt x="221" y="0"/>
                  <a:pt x="212" y="17"/>
                </a:cubicBezTo>
                <a:cubicBezTo>
                  <a:pt x="9" y="213"/>
                  <a:pt x="9" y="213"/>
                  <a:pt x="9" y="213"/>
                </a:cubicBezTo>
                <a:cubicBezTo>
                  <a:pt x="0" y="221"/>
                  <a:pt x="9" y="230"/>
                  <a:pt x="18" y="230"/>
                </a:cubicBezTo>
                <a:cubicBezTo>
                  <a:pt x="62" y="230"/>
                  <a:pt x="62" y="230"/>
                  <a:pt x="62" y="230"/>
                </a:cubicBezTo>
                <a:cubicBezTo>
                  <a:pt x="62" y="390"/>
                  <a:pt x="62" y="390"/>
                  <a:pt x="62" y="390"/>
                </a:cubicBezTo>
                <a:cubicBezTo>
                  <a:pt x="62" y="399"/>
                  <a:pt x="62" y="408"/>
                  <a:pt x="79" y="408"/>
                </a:cubicBezTo>
                <a:cubicBezTo>
                  <a:pt x="177" y="408"/>
                  <a:pt x="177" y="408"/>
                  <a:pt x="177" y="408"/>
                </a:cubicBezTo>
                <a:cubicBezTo>
                  <a:pt x="177" y="248"/>
                  <a:pt x="177" y="248"/>
                  <a:pt x="177" y="248"/>
                </a:cubicBezTo>
                <a:cubicBezTo>
                  <a:pt x="283" y="248"/>
                  <a:pt x="283" y="248"/>
                  <a:pt x="283" y="248"/>
                </a:cubicBezTo>
                <a:cubicBezTo>
                  <a:pt x="283" y="408"/>
                  <a:pt x="283" y="408"/>
                  <a:pt x="283" y="408"/>
                </a:cubicBezTo>
                <a:cubicBezTo>
                  <a:pt x="381" y="408"/>
                  <a:pt x="381" y="408"/>
                  <a:pt x="381" y="408"/>
                </a:cubicBezTo>
                <a:cubicBezTo>
                  <a:pt x="398" y="408"/>
                  <a:pt x="398" y="399"/>
                  <a:pt x="398" y="390"/>
                </a:cubicBezTo>
                <a:cubicBezTo>
                  <a:pt x="398" y="230"/>
                  <a:pt x="398" y="230"/>
                  <a:pt x="398" y="230"/>
                </a:cubicBezTo>
                <a:cubicBezTo>
                  <a:pt x="443" y="230"/>
                  <a:pt x="443" y="230"/>
                  <a:pt x="443" y="230"/>
                </a:cubicBezTo>
                <a:cubicBezTo>
                  <a:pt x="451" y="230"/>
                  <a:pt x="460" y="221"/>
                  <a:pt x="451" y="213"/>
                </a:cubicBezTo>
              </a:path>
            </a:pathLst>
          </a:custGeom>
          <a:solidFill>
            <a:schemeClr val="bg1"/>
          </a:solidFill>
          <a:ln>
            <a:noFill/>
          </a:ln>
          <a:effectLst/>
        </p:spPr>
        <p:txBody>
          <a:bodyPr wrap="none" anchor="ctr"/>
          <a:lstStyle/>
          <a:p>
            <a:pPr defTabSz="913765"/>
            <a:endParaRPr lang="en-US" sz="900" dirty="0">
              <a:solidFill>
                <a:srgbClr val="D9D9D9"/>
              </a:solidFill>
            </a:endParaRPr>
          </a:p>
        </p:txBody>
      </p:sp>
      <p:cxnSp>
        <p:nvCxnSpPr>
          <p:cNvPr id="12" name="Straight Connector 81"/>
          <p:cNvCxnSpPr/>
          <p:nvPr/>
        </p:nvCxnSpPr>
        <p:spPr>
          <a:xfrm>
            <a:off x="7235402" y="2377320"/>
            <a:ext cx="0" cy="2711198"/>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82"/>
          <p:cNvCxnSpPr/>
          <p:nvPr/>
        </p:nvCxnSpPr>
        <p:spPr>
          <a:xfrm>
            <a:off x="9319987" y="2377322"/>
            <a:ext cx="0" cy="2711198"/>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4" name="Freeform 25"/>
          <p:cNvSpPr>
            <a:spLocks noEditPoints="1"/>
          </p:cNvSpPr>
          <p:nvPr/>
        </p:nvSpPr>
        <p:spPr bwMode="auto">
          <a:xfrm>
            <a:off x="8091093" y="2377320"/>
            <a:ext cx="510492" cy="543374"/>
          </a:xfrm>
          <a:custGeom>
            <a:avLst/>
            <a:gdLst>
              <a:gd name="T0" fmla="*/ 1548 w 1548"/>
              <a:gd name="T1" fmla="*/ 1327 h 1648"/>
              <a:gd name="T2" fmla="*/ 1268 w 1548"/>
              <a:gd name="T3" fmla="*/ 1408 h 1648"/>
              <a:gd name="T4" fmla="*/ 1186 w 1548"/>
              <a:gd name="T5" fmla="*/ 1129 h 1648"/>
              <a:gd name="T6" fmla="*/ 1307 w 1548"/>
              <a:gd name="T7" fmla="*/ 1195 h 1648"/>
              <a:gd name="T8" fmla="*/ 1388 w 1548"/>
              <a:gd name="T9" fmla="*/ 893 h 1648"/>
              <a:gd name="T10" fmla="*/ 1018 w 1548"/>
              <a:gd name="T11" fmla="*/ 327 h 1648"/>
              <a:gd name="T12" fmla="*/ 1061 w 1548"/>
              <a:gd name="T13" fmla="*/ 195 h 1648"/>
              <a:gd name="T14" fmla="*/ 1526 w 1548"/>
              <a:gd name="T15" fmla="*/ 893 h 1648"/>
              <a:gd name="T16" fmla="*/ 1428 w 1548"/>
              <a:gd name="T17" fmla="*/ 1261 h 1648"/>
              <a:gd name="T18" fmla="*/ 1548 w 1548"/>
              <a:gd name="T19" fmla="*/ 1327 h 1648"/>
              <a:gd name="T20" fmla="*/ 770 w 1548"/>
              <a:gd name="T21" fmla="*/ 1511 h 1648"/>
              <a:gd name="T22" fmla="*/ 235 w 1548"/>
              <a:gd name="T23" fmla="*/ 1200 h 1648"/>
              <a:gd name="T24" fmla="*/ 357 w 1548"/>
              <a:gd name="T25" fmla="*/ 1130 h 1648"/>
              <a:gd name="T26" fmla="*/ 75 w 1548"/>
              <a:gd name="T27" fmla="*/ 1055 h 1648"/>
              <a:gd name="T28" fmla="*/ 0 w 1548"/>
              <a:gd name="T29" fmla="*/ 1336 h 1648"/>
              <a:gd name="T30" fmla="*/ 116 w 1548"/>
              <a:gd name="T31" fmla="*/ 1269 h 1648"/>
              <a:gd name="T32" fmla="*/ 770 w 1548"/>
              <a:gd name="T33" fmla="*/ 1648 h 1648"/>
              <a:gd name="T34" fmla="*/ 1180 w 1548"/>
              <a:gd name="T35" fmla="*/ 1527 h 1648"/>
              <a:gd name="T36" fmla="*/ 1095 w 1548"/>
              <a:gd name="T37" fmla="*/ 1418 h 1648"/>
              <a:gd name="T38" fmla="*/ 770 w 1548"/>
              <a:gd name="T39" fmla="*/ 1511 h 1648"/>
              <a:gd name="T40" fmla="*/ 153 w 1548"/>
              <a:gd name="T41" fmla="*/ 901 h 1648"/>
              <a:gd name="T42" fmla="*/ 152 w 1548"/>
              <a:gd name="T43" fmla="*/ 893 h 1648"/>
              <a:gd name="T44" fmla="*/ 702 w 1548"/>
              <a:gd name="T45" fmla="*/ 279 h 1648"/>
              <a:gd name="T46" fmla="*/ 702 w 1548"/>
              <a:gd name="T47" fmla="*/ 412 h 1648"/>
              <a:gd name="T48" fmla="*/ 908 w 1548"/>
              <a:gd name="T49" fmla="*/ 206 h 1648"/>
              <a:gd name="T50" fmla="*/ 702 w 1548"/>
              <a:gd name="T51" fmla="*/ 0 h 1648"/>
              <a:gd name="T52" fmla="*/ 702 w 1548"/>
              <a:gd name="T53" fmla="*/ 141 h 1648"/>
              <a:gd name="T54" fmla="*/ 15 w 1548"/>
              <a:gd name="T55" fmla="*/ 893 h 1648"/>
              <a:gd name="T56" fmla="*/ 16 w 1548"/>
              <a:gd name="T57" fmla="*/ 920 h 1648"/>
              <a:gd name="T58" fmla="*/ 153 w 1548"/>
              <a:gd name="T59" fmla="*/ 901 h 1648"/>
              <a:gd name="T60" fmla="*/ 573 w 1548"/>
              <a:gd name="T61" fmla="*/ 862 h 1648"/>
              <a:gd name="T62" fmla="*/ 602 w 1548"/>
              <a:gd name="T63" fmla="*/ 1039 h 1648"/>
              <a:gd name="T64" fmla="*/ 860 w 1548"/>
              <a:gd name="T65" fmla="*/ 830 h 1648"/>
              <a:gd name="T66" fmla="*/ 592 w 1548"/>
              <a:gd name="T67" fmla="*/ 1305 h 1648"/>
              <a:gd name="T68" fmla="*/ 661 w 1548"/>
              <a:gd name="T69" fmla="*/ 1305 h 1648"/>
              <a:gd name="T70" fmla="*/ 695 w 1548"/>
              <a:gd name="T71" fmla="*/ 1103 h 1648"/>
              <a:gd name="T72" fmla="*/ 887 w 1548"/>
              <a:gd name="T73" fmla="*/ 1061 h 1648"/>
              <a:gd name="T74" fmla="*/ 1170 w 1548"/>
              <a:gd name="T75" fmla="*/ 679 h 1648"/>
              <a:gd name="T76" fmla="*/ 573 w 1548"/>
              <a:gd name="T77" fmla="*/ 862 h 1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48" h="1648">
                <a:moveTo>
                  <a:pt x="1548" y="1327"/>
                </a:moveTo>
                <a:cubicBezTo>
                  <a:pt x="1268" y="1408"/>
                  <a:pt x="1268" y="1408"/>
                  <a:pt x="1268" y="1408"/>
                </a:cubicBezTo>
                <a:cubicBezTo>
                  <a:pt x="1186" y="1129"/>
                  <a:pt x="1186" y="1129"/>
                  <a:pt x="1186" y="1129"/>
                </a:cubicBezTo>
                <a:cubicBezTo>
                  <a:pt x="1307" y="1195"/>
                  <a:pt x="1307" y="1195"/>
                  <a:pt x="1307" y="1195"/>
                </a:cubicBezTo>
                <a:cubicBezTo>
                  <a:pt x="1358" y="1105"/>
                  <a:pt x="1388" y="1003"/>
                  <a:pt x="1388" y="893"/>
                </a:cubicBezTo>
                <a:cubicBezTo>
                  <a:pt x="1388" y="640"/>
                  <a:pt x="1236" y="422"/>
                  <a:pt x="1018" y="327"/>
                </a:cubicBezTo>
                <a:cubicBezTo>
                  <a:pt x="1061" y="195"/>
                  <a:pt x="1061" y="195"/>
                  <a:pt x="1061" y="195"/>
                </a:cubicBezTo>
                <a:cubicBezTo>
                  <a:pt x="1334" y="309"/>
                  <a:pt x="1526" y="578"/>
                  <a:pt x="1526" y="893"/>
                </a:cubicBezTo>
                <a:cubicBezTo>
                  <a:pt x="1526" y="1027"/>
                  <a:pt x="1490" y="1152"/>
                  <a:pt x="1428" y="1261"/>
                </a:cubicBezTo>
                <a:lnTo>
                  <a:pt x="1548" y="1327"/>
                </a:lnTo>
                <a:close/>
                <a:moveTo>
                  <a:pt x="770" y="1511"/>
                </a:moveTo>
                <a:cubicBezTo>
                  <a:pt x="542" y="1511"/>
                  <a:pt x="342" y="1385"/>
                  <a:pt x="235" y="1200"/>
                </a:cubicBezTo>
                <a:cubicBezTo>
                  <a:pt x="357" y="1130"/>
                  <a:pt x="357" y="1130"/>
                  <a:pt x="357" y="1130"/>
                </a:cubicBezTo>
                <a:cubicBezTo>
                  <a:pt x="75" y="1055"/>
                  <a:pt x="75" y="1055"/>
                  <a:pt x="75" y="1055"/>
                </a:cubicBezTo>
                <a:cubicBezTo>
                  <a:pt x="0" y="1336"/>
                  <a:pt x="0" y="1336"/>
                  <a:pt x="0" y="1336"/>
                </a:cubicBezTo>
                <a:cubicBezTo>
                  <a:pt x="116" y="1269"/>
                  <a:pt x="116" y="1269"/>
                  <a:pt x="116" y="1269"/>
                </a:cubicBezTo>
                <a:cubicBezTo>
                  <a:pt x="247" y="1495"/>
                  <a:pt x="490" y="1648"/>
                  <a:pt x="770" y="1648"/>
                </a:cubicBezTo>
                <a:cubicBezTo>
                  <a:pt x="922" y="1648"/>
                  <a:pt x="1062" y="1603"/>
                  <a:pt x="1180" y="1527"/>
                </a:cubicBezTo>
                <a:cubicBezTo>
                  <a:pt x="1095" y="1418"/>
                  <a:pt x="1095" y="1418"/>
                  <a:pt x="1095" y="1418"/>
                </a:cubicBezTo>
                <a:cubicBezTo>
                  <a:pt x="1001" y="1476"/>
                  <a:pt x="890" y="1511"/>
                  <a:pt x="770" y="1511"/>
                </a:cubicBezTo>
                <a:close/>
                <a:moveTo>
                  <a:pt x="153" y="901"/>
                </a:moveTo>
                <a:cubicBezTo>
                  <a:pt x="153" y="898"/>
                  <a:pt x="152" y="896"/>
                  <a:pt x="152" y="893"/>
                </a:cubicBezTo>
                <a:cubicBezTo>
                  <a:pt x="152" y="575"/>
                  <a:pt x="393" y="314"/>
                  <a:pt x="702" y="279"/>
                </a:cubicBezTo>
                <a:cubicBezTo>
                  <a:pt x="702" y="412"/>
                  <a:pt x="702" y="412"/>
                  <a:pt x="702" y="412"/>
                </a:cubicBezTo>
                <a:cubicBezTo>
                  <a:pt x="908" y="206"/>
                  <a:pt x="908" y="206"/>
                  <a:pt x="908" y="206"/>
                </a:cubicBezTo>
                <a:cubicBezTo>
                  <a:pt x="702" y="0"/>
                  <a:pt x="702" y="0"/>
                  <a:pt x="702" y="0"/>
                </a:cubicBezTo>
                <a:cubicBezTo>
                  <a:pt x="702" y="141"/>
                  <a:pt x="702" y="141"/>
                  <a:pt x="702" y="141"/>
                </a:cubicBezTo>
                <a:cubicBezTo>
                  <a:pt x="317" y="175"/>
                  <a:pt x="15" y="499"/>
                  <a:pt x="15" y="893"/>
                </a:cubicBezTo>
                <a:cubicBezTo>
                  <a:pt x="15" y="902"/>
                  <a:pt x="16" y="911"/>
                  <a:pt x="16" y="920"/>
                </a:cubicBezTo>
                <a:lnTo>
                  <a:pt x="153" y="901"/>
                </a:lnTo>
                <a:close/>
                <a:moveTo>
                  <a:pt x="573" y="862"/>
                </a:moveTo>
                <a:cubicBezTo>
                  <a:pt x="556" y="922"/>
                  <a:pt x="563" y="984"/>
                  <a:pt x="602" y="1039"/>
                </a:cubicBezTo>
                <a:cubicBezTo>
                  <a:pt x="664" y="947"/>
                  <a:pt x="780" y="849"/>
                  <a:pt x="860" y="830"/>
                </a:cubicBezTo>
                <a:cubicBezTo>
                  <a:pt x="696" y="949"/>
                  <a:pt x="604" y="1116"/>
                  <a:pt x="592" y="1305"/>
                </a:cubicBezTo>
                <a:cubicBezTo>
                  <a:pt x="661" y="1305"/>
                  <a:pt x="661" y="1305"/>
                  <a:pt x="661" y="1305"/>
                </a:cubicBezTo>
                <a:cubicBezTo>
                  <a:pt x="660" y="1233"/>
                  <a:pt x="670" y="1144"/>
                  <a:pt x="695" y="1103"/>
                </a:cubicBezTo>
                <a:cubicBezTo>
                  <a:pt x="758" y="1124"/>
                  <a:pt x="827" y="1112"/>
                  <a:pt x="887" y="1061"/>
                </a:cubicBezTo>
                <a:cubicBezTo>
                  <a:pt x="1006" y="961"/>
                  <a:pt x="961" y="708"/>
                  <a:pt x="1170" y="679"/>
                </a:cubicBezTo>
                <a:cubicBezTo>
                  <a:pt x="890" y="526"/>
                  <a:pt x="624" y="688"/>
                  <a:pt x="573" y="862"/>
                </a:cubicBezTo>
                <a:close/>
              </a:path>
            </a:pathLst>
          </a:custGeom>
          <a:solidFill>
            <a:schemeClr val="bg1"/>
          </a:solidFill>
          <a:ln>
            <a:noFill/>
          </a:ln>
        </p:spPr>
        <p:txBody>
          <a:bodyPr vert="horz" wrap="square" lIns="45720" tIns="22860" rIns="45720" bIns="22860" numCol="1" anchor="t" anchorCtr="0" compatLnSpc="1"/>
          <a:lstStyle/>
          <a:p>
            <a:pPr defTabSz="913765"/>
            <a:endParaRPr lang="bg-BG" sz="900">
              <a:solidFill>
                <a:srgbClr val="ED7D31"/>
              </a:solidFill>
            </a:endParaRPr>
          </a:p>
        </p:txBody>
      </p:sp>
      <p:sp>
        <p:nvSpPr>
          <p:cNvPr id="15" name="Freeform 102"/>
          <p:cNvSpPr>
            <a:spLocks noChangeArrowheads="1"/>
          </p:cNvSpPr>
          <p:nvPr/>
        </p:nvSpPr>
        <p:spPr bwMode="auto">
          <a:xfrm>
            <a:off x="10283452" y="2404056"/>
            <a:ext cx="571203" cy="510541"/>
          </a:xfrm>
          <a:custGeom>
            <a:avLst/>
            <a:gdLst>
              <a:gd name="T0" fmla="*/ 80 w 498"/>
              <a:gd name="T1" fmla="*/ 151 h 445"/>
              <a:gd name="T2" fmla="*/ 80 w 498"/>
              <a:gd name="T3" fmla="*/ 151 h 445"/>
              <a:gd name="T4" fmla="*/ 142 w 498"/>
              <a:gd name="T5" fmla="*/ 169 h 445"/>
              <a:gd name="T6" fmla="*/ 151 w 498"/>
              <a:gd name="T7" fmla="*/ 169 h 445"/>
              <a:gd name="T8" fmla="*/ 195 w 498"/>
              <a:gd name="T9" fmla="*/ 134 h 445"/>
              <a:gd name="T10" fmla="*/ 195 w 498"/>
              <a:gd name="T11" fmla="*/ 125 h 445"/>
              <a:gd name="T12" fmla="*/ 178 w 498"/>
              <a:gd name="T13" fmla="*/ 107 h 445"/>
              <a:gd name="T14" fmla="*/ 275 w 498"/>
              <a:gd name="T15" fmla="*/ 10 h 445"/>
              <a:gd name="T16" fmla="*/ 195 w 498"/>
              <a:gd name="T17" fmla="*/ 0 h 445"/>
              <a:gd name="T18" fmla="*/ 107 w 498"/>
              <a:gd name="T19" fmla="*/ 54 h 445"/>
              <a:gd name="T20" fmla="*/ 72 w 498"/>
              <a:gd name="T21" fmla="*/ 81 h 445"/>
              <a:gd name="T22" fmla="*/ 53 w 498"/>
              <a:gd name="T23" fmla="*/ 116 h 445"/>
              <a:gd name="T24" fmla="*/ 18 w 498"/>
              <a:gd name="T25" fmla="*/ 125 h 445"/>
              <a:gd name="T26" fmla="*/ 0 w 498"/>
              <a:gd name="T27" fmla="*/ 143 h 445"/>
              <a:gd name="T28" fmla="*/ 0 w 498"/>
              <a:gd name="T29" fmla="*/ 151 h 445"/>
              <a:gd name="T30" fmla="*/ 36 w 498"/>
              <a:gd name="T31" fmla="*/ 187 h 445"/>
              <a:gd name="T32" fmla="*/ 53 w 498"/>
              <a:gd name="T33" fmla="*/ 196 h 445"/>
              <a:gd name="T34" fmla="*/ 72 w 498"/>
              <a:gd name="T35" fmla="*/ 178 h 445"/>
              <a:gd name="T36" fmla="*/ 80 w 498"/>
              <a:gd name="T37" fmla="*/ 151 h 445"/>
              <a:gd name="T38" fmla="*/ 222 w 498"/>
              <a:gd name="T39" fmla="*/ 160 h 445"/>
              <a:gd name="T40" fmla="*/ 222 w 498"/>
              <a:gd name="T41" fmla="*/ 160 h 445"/>
              <a:gd name="T42" fmla="*/ 213 w 498"/>
              <a:gd name="T43" fmla="*/ 160 h 445"/>
              <a:gd name="T44" fmla="*/ 178 w 498"/>
              <a:gd name="T45" fmla="*/ 187 h 445"/>
              <a:gd name="T46" fmla="*/ 169 w 498"/>
              <a:gd name="T47" fmla="*/ 204 h 445"/>
              <a:gd name="T48" fmla="*/ 381 w 498"/>
              <a:gd name="T49" fmla="*/ 435 h 445"/>
              <a:gd name="T50" fmla="*/ 399 w 498"/>
              <a:gd name="T51" fmla="*/ 435 h 445"/>
              <a:gd name="T52" fmla="*/ 426 w 498"/>
              <a:gd name="T53" fmla="*/ 417 h 445"/>
              <a:gd name="T54" fmla="*/ 426 w 498"/>
              <a:gd name="T55" fmla="*/ 400 h 445"/>
              <a:gd name="T56" fmla="*/ 222 w 498"/>
              <a:gd name="T57" fmla="*/ 160 h 445"/>
              <a:gd name="T58" fmla="*/ 497 w 498"/>
              <a:gd name="T59" fmla="*/ 63 h 445"/>
              <a:gd name="T60" fmla="*/ 497 w 498"/>
              <a:gd name="T61" fmla="*/ 63 h 445"/>
              <a:gd name="T62" fmla="*/ 479 w 498"/>
              <a:gd name="T63" fmla="*/ 54 h 445"/>
              <a:gd name="T64" fmla="*/ 461 w 498"/>
              <a:gd name="T65" fmla="*/ 89 h 445"/>
              <a:gd name="T66" fmla="*/ 408 w 498"/>
              <a:gd name="T67" fmla="*/ 107 h 445"/>
              <a:gd name="T68" fmla="*/ 399 w 498"/>
              <a:gd name="T69" fmla="*/ 63 h 445"/>
              <a:gd name="T70" fmla="*/ 417 w 498"/>
              <a:gd name="T71" fmla="*/ 19 h 445"/>
              <a:gd name="T72" fmla="*/ 408 w 498"/>
              <a:gd name="T73" fmla="*/ 10 h 445"/>
              <a:gd name="T74" fmla="*/ 337 w 498"/>
              <a:gd name="T75" fmla="*/ 72 h 445"/>
              <a:gd name="T76" fmla="*/ 319 w 498"/>
              <a:gd name="T77" fmla="*/ 151 h 445"/>
              <a:gd name="T78" fmla="*/ 284 w 498"/>
              <a:gd name="T79" fmla="*/ 187 h 445"/>
              <a:gd name="T80" fmla="*/ 319 w 498"/>
              <a:gd name="T81" fmla="*/ 231 h 445"/>
              <a:gd name="T82" fmla="*/ 364 w 498"/>
              <a:gd name="T83" fmla="*/ 187 h 445"/>
              <a:gd name="T84" fmla="*/ 408 w 498"/>
              <a:gd name="T85" fmla="*/ 178 h 445"/>
              <a:gd name="T86" fmla="*/ 488 w 498"/>
              <a:gd name="T87" fmla="*/ 143 h 445"/>
              <a:gd name="T88" fmla="*/ 497 w 498"/>
              <a:gd name="T89" fmla="*/ 63 h 445"/>
              <a:gd name="T90" fmla="*/ 72 w 498"/>
              <a:gd name="T91" fmla="*/ 400 h 445"/>
              <a:gd name="T92" fmla="*/ 72 w 498"/>
              <a:gd name="T93" fmla="*/ 400 h 445"/>
              <a:gd name="T94" fmla="*/ 72 w 498"/>
              <a:gd name="T95" fmla="*/ 417 h 445"/>
              <a:gd name="T96" fmla="*/ 89 w 498"/>
              <a:gd name="T97" fmla="*/ 444 h 445"/>
              <a:gd name="T98" fmla="*/ 107 w 498"/>
              <a:gd name="T99" fmla="*/ 435 h 445"/>
              <a:gd name="T100" fmla="*/ 231 w 498"/>
              <a:gd name="T101" fmla="*/ 320 h 445"/>
              <a:gd name="T102" fmla="*/ 195 w 498"/>
              <a:gd name="T103" fmla="*/ 275 h 445"/>
              <a:gd name="T104" fmla="*/ 72 w 498"/>
              <a:gd name="T105" fmla="*/ 40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bg1"/>
          </a:solidFill>
          <a:ln>
            <a:noFill/>
          </a:ln>
          <a:effectLst/>
        </p:spPr>
        <p:txBody>
          <a:bodyPr wrap="none" anchor="ctr"/>
          <a:lstStyle/>
          <a:p>
            <a:pPr defTabSz="913765"/>
            <a:endParaRPr lang="en-US" sz="900" dirty="0">
              <a:solidFill>
                <a:srgbClr val="A5A5A5"/>
              </a:solidFill>
            </a:endParaRPr>
          </a:p>
        </p:txBody>
      </p:sp>
      <p:sp>
        <p:nvSpPr>
          <p:cNvPr id="16" name="Text Placeholder 3"/>
          <p:cNvSpPr txBox="1"/>
          <p:nvPr/>
        </p:nvSpPr>
        <p:spPr>
          <a:xfrm>
            <a:off x="5465649" y="3580415"/>
            <a:ext cx="1324616" cy="172354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3765" fontAlgn="base">
              <a:spcBef>
                <a:spcPct val="0"/>
              </a:spcBef>
              <a:spcAft>
                <a:spcPct val="0"/>
              </a:spcAft>
            </a:pPr>
            <a:r>
              <a:rPr lang="zh-CN" altLang="en-US" sz="1400" dirty="0">
                <a:solidFill>
                  <a:schemeClr val="bg1"/>
                </a:solidFill>
                <a:latin typeface="微软雅黑" panose="020B0503020204020204" pitchFamily="34" charset="-122"/>
                <a:ea typeface="微软雅黑" panose="020B0503020204020204" pitchFamily="34" charset="-122"/>
                <a:sym typeface="Gill Sans" pitchFamily="2" charset="0"/>
              </a:rPr>
              <a:t>单击此处编辑您要的内容，建议您在展示时采用微软雅黑字体，本模版所有图形线条及其相应素材均可自由编辑、改色、替换。</a:t>
            </a:r>
            <a:endParaRPr lang="zh-CN" altLang="en-US" sz="1400" dirty="0">
              <a:solidFill>
                <a:schemeClr val="bg1"/>
              </a:solidFill>
              <a:latin typeface="微软雅黑" panose="020B0503020204020204" pitchFamily="34" charset="-122"/>
              <a:ea typeface="微软雅黑" panose="020B0503020204020204" pitchFamily="34" charset="-122"/>
              <a:sym typeface="Gill Sans" pitchFamily="2" charset="0"/>
            </a:endParaRPr>
          </a:p>
        </p:txBody>
      </p:sp>
      <p:pic>
        <p:nvPicPr>
          <p:cNvPr id="17" name="图片 16"/>
          <p:cNvPicPr>
            <a:picLocks noChangeAspect="1"/>
          </p:cNvPicPr>
          <p:nvPr/>
        </p:nvPicPr>
        <p:blipFill rotWithShape="1">
          <a:blip r:embed="rId1"/>
          <a:srcRect l="20960"/>
          <a:stretch>
            <a:fillRect/>
          </a:stretch>
        </p:blipFill>
        <p:spPr>
          <a:xfrm>
            <a:off x="456307" y="1959429"/>
            <a:ext cx="4559836" cy="3952661"/>
          </a:xfrm>
          <a:prstGeom prst="rect">
            <a:avLst/>
          </a:prstGeom>
        </p:spPr>
      </p:pic>
      <p:sp>
        <p:nvSpPr>
          <p:cNvPr id="18" name="TextBox 31"/>
          <p:cNvSpPr txBox="1">
            <a:spLocks noChangeArrowheads="1"/>
          </p:cNvSpPr>
          <p:nvPr/>
        </p:nvSpPr>
        <p:spPr bwMode="auto">
          <a:xfrm>
            <a:off x="7406199" y="3018725"/>
            <a:ext cx="1755841" cy="338554"/>
          </a:xfrm>
          <a:prstGeom prst="rect">
            <a:avLst/>
          </a:prstGeom>
          <a:noFill/>
          <a:ln>
            <a:noFill/>
          </a:ln>
        </p:spPr>
        <p:txBody>
          <a:bodyPr wrap="square">
            <a:spAutoFit/>
          </a:bodyPr>
          <a:lstStyle>
            <a:lvl1pPr eaLnBrk="0" hangingPunct="0">
              <a:defRPr sz="3600">
                <a:solidFill>
                  <a:schemeClr val="tx1"/>
                </a:solidFill>
                <a:latin typeface="Lato Light" charset="0"/>
                <a:ea typeface="MS PGothic" panose="020B0600070205080204" charset="-128"/>
                <a:cs typeface="MS PGothic" panose="020B0600070205080204" charset="-128"/>
              </a:defRPr>
            </a:lvl1pPr>
            <a:lvl2pPr marL="742950" indent="-285750" eaLnBrk="0" hangingPunct="0">
              <a:defRPr sz="3600">
                <a:solidFill>
                  <a:schemeClr val="tx1"/>
                </a:solidFill>
                <a:latin typeface="Lato Light" charset="0"/>
                <a:ea typeface="MS PGothic" panose="020B0600070205080204" charset="-128"/>
              </a:defRPr>
            </a:lvl2pPr>
            <a:lvl3pPr marL="1143000" indent="-228600" eaLnBrk="0" hangingPunct="0">
              <a:defRPr sz="3600">
                <a:solidFill>
                  <a:schemeClr val="tx1"/>
                </a:solidFill>
                <a:latin typeface="Lato Light" charset="0"/>
                <a:ea typeface="MS PGothic" panose="020B0600070205080204" charset="-128"/>
              </a:defRPr>
            </a:lvl3pPr>
            <a:lvl4pPr marL="1600200" indent="-228600" eaLnBrk="0" hangingPunct="0">
              <a:defRPr sz="3600">
                <a:solidFill>
                  <a:schemeClr val="tx1"/>
                </a:solidFill>
                <a:latin typeface="Lato Light" charset="0"/>
                <a:ea typeface="MS PGothic" panose="020B0600070205080204" charset="-128"/>
              </a:defRPr>
            </a:lvl4pPr>
            <a:lvl5pPr marL="2057400" indent="-228600" eaLnBrk="0" hangingPunct="0">
              <a:defRPr sz="3600">
                <a:solidFill>
                  <a:schemeClr val="tx1"/>
                </a:solidFill>
                <a:latin typeface="Lato Light" charset="0"/>
                <a:ea typeface="MS PGothic" panose="020B0600070205080204" charset="-128"/>
              </a:defRPr>
            </a:lvl5pPr>
            <a:lvl6pPr marL="2514600" indent="-228600" defTabSz="1826895" eaLnBrk="0" fontAlgn="base" hangingPunct="0">
              <a:spcBef>
                <a:spcPct val="0"/>
              </a:spcBef>
              <a:spcAft>
                <a:spcPct val="0"/>
              </a:spcAft>
              <a:defRPr sz="3600">
                <a:solidFill>
                  <a:schemeClr val="tx1"/>
                </a:solidFill>
                <a:latin typeface="Lato Light" charset="0"/>
                <a:ea typeface="MS PGothic" panose="020B0600070205080204" charset="-128"/>
              </a:defRPr>
            </a:lvl6pPr>
            <a:lvl7pPr marL="2971800" indent="-228600" defTabSz="1826895" eaLnBrk="0" fontAlgn="base" hangingPunct="0">
              <a:spcBef>
                <a:spcPct val="0"/>
              </a:spcBef>
              <a:spcAft>
                <a:spcPct val="0"/>
              </a:spcAft>
              <a:defRPr sz="3600">
                <a:solidFill>
                  <a:schemeClr val="tx1"/>
                </a:solidFill>
                <a:latin typeface="Lato Light" charset="0"/>
                <a:ea typeface="MS PGothic" panose="020B0600070205080204" charset="-128"/>
              </a:defRPr>
            </a:lvl7pPr>
            <a:lvl8pPr marL="3429000" indent="-228600" defTabSz="1826895" eaLnBrk="0" fontAlgn="base" hangingPunct="0">
              <a:spcBef>
                <a:spcPct val="0"/>
              </a:spcBef>
              <a:spcAft>
                <a:spcPct val="0"/>
              </a:spcAft>
              <a:defRPr sz="3600">
                <a:solidFill>
                  <a:schemeClr val="tx1"/>
                </a:solidFill>
                <a:latin typeface="Lato Light" charset="0"/>
                <a:ea typeface="MS PGothic" panose="020B0600070205080204" charset="-128"/>
              </a:defRPr>
            </a:lvl8pPr>
            <a:lvl9pPr marL="3886200" indent="-228600" defTabSz="1826895" eaLnBrk="0" fontAlgn="base" hangingPunct="0">
              <a:spcBef>
                <a:spcPct val="0"/>
              </a:spcBef>
              <a:spcAft>
                <a:spcPct val="0"/>
              </a:spcAft>
              <a:defRPr sz="3600">
                <a:solidFill>
                  <a:schemeClr val="tx1"/>
                </a:solidFill>
                <a:latin typeface="Lato Light" charset="0"/>
                <a:ea typeface="MS PGothic" panose="020B0600070205080204" charset="-128"/>
              </a:defRPr>
            </a:lvl9pPr>
          </a:lstStyle>
          <a:p>
            <a:pPr algn="ctr" defTabSz="949960" fontAlgn="base">
              <a:spcBef>
                <a:spcPct val="0"/>
              </a:spcBef>
              <a:spcAft>
                <a:spcPct val="0"/>
              </a:spcAft>
            </a:pPr>
            <a:r>
              <a:rPr lang="zh-CN" altLang="en-US" sz="1600" b="1" dirty="0">
                <a:solidFill>
                  <a:schemeClr val="bg1"/>
                </a:solidFill>
                <a:latin typeface="微软雅黑" panose="020B0503020204020204" pitchFamily="34" charset="-122"/>
                <a:ea typeface="微软雅黑" panose="020B0503020204020204" pitchFamily="34" charset="-122"/>
                <a:cs typeface="Open Sans Light" pitchFamily="34" charset="0"/>
              </a:rPr>
              <a:t>单击编辑标题</a:t>
            </a:r>
            <a:endParaRPr lang="zh-CN" altLang="en-US" sz="1600" b="1" dirty="0">
              <a:solidFill>
                <a:schemeClr val="bg1"/>
              </a:solidFill>
              <a:latin typeface="微软雅黑" panose="020B0503020204020204" pitchFamily="34" charset="-122"/>
              <a:ea typeface="微软雅黑" panose="020B0503020204020204" pitchFamily="34" charset="-122"/>
              <a:cs typeface="Open Sans Light" pitchFamily="34" charset="0"/>
            </a:endParaRPr>
          </a:p>
        </p:txBody>
      </p:sp>
      <p:sp>
        <p:nvSpPr>
          <p:cNvPr id="19" name="Rounded Rectangle 87"/>
          <p:cNvSpPr/>
          <p:nvPr/>
        </p:nvSpPr>
        <p:spPr>
          <a:xfrm>
            <a:off x="7526327" y="3361222"/>
            <a:ext cx="1522416" cy="4389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defTabSz="913765"/>
            <a:endParaRPr lang="bg-BG" sz="900">
              <a:solidFill>
                <a:srgbClr val="D9D9D9"/>
              </a:solidFill>
            </a:endParaRPr>
          </a:p>
        </p:txBody>
      </p:sp>
      <p:sp>
        <p:nvSpPr>
          <p:cNvPr id="20" name="Text Placeholder 3"/>
          <p:cNvSpPr txBox="1"/>
          <p:nvPr/>
        </p:nvSpPr>
        <p:spPr>
          <a:xfrm>
            <a:off x="7608430" y="3580415"/>
            <a:ext cx="1324616" cy="172354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3765" fontAlgn="base">
              <a:spcBef>
                <a:spcPct val="0"/>
              </a:spcBef>
              <a:spcAft>
                <a:spcPct val="0"/>
              </a:spcAft>
            </a:pPr>
            <a:r>
              <a:rPr lang="zh-CN" altLang="en-US" sz="1400" dirty="0">
                <a:solidFill>
                  <a:schemeClr val="bg1"/>
                </a:solidFill>
                <a:latin typeface="微软雅黑" panose="020B0503020204020204" pitchFamily="34" charset="-122"/>
                <a:ea typeface="微软雅黑" panose="020B0503020204020204" pitchFamily="34" charset="-122"/>
                <a:sym typeface="Gill Sans" pitchFamily="2" charset="0"/>
              </a:rPr>
              <a:t>单击此处编辑您要的内容，建议您在展示时采用微软雅黑字体，本模版所有图形线条及其相应素材均可自由编辑、改色、替换。</a:t>
            </a:r>
            <a:endParaRPr lang="zh-CN" altLang="en-US" sz="1400" dirty="0">
              <a:solidFill>
                <a:schemeClr val="bg1"/>
              </a:solidFill>
              <a:latin typeface="微软雅黑" panose="020B0503020204020204" pitchFamily="34" charset="-122"/>
              <a:ea typeface="微软雅黑" panose="020B0503020204020204" pitchFamily="34" charset="-122"/>
              <a:sym typeface="Gill Sans" pitchFamily="2" charset="0"/>
            </a:endParaRPr>
          </a:p>
        </p:txBody>
      </p:sp>
      <p:sp>
        <p:nvSpPr>
          <p:cNvPr id="21" name="TextBox 31"/>
          <p:cNvSpPr txBox="1">
            <a:spLocks noChangeArrowheads="1"/>
          </p:cNvSpPr>
          <p:nvPr/>
        </p:nvSpPr>
        <p:spPr bwMode="auto">
          <a:xfrm>
            <a:off x="9807129" y="3018725"/>
            <a:ext cx="1755841" cy="338554"/>
          </a:xfrm>
          <a:prstGeom prst="rect">
            <a:avLst/>
          </a:prstGeom>
          <a:noFill/>
          <a:ln>
            <a:noFill/>
          </a:ln>
        </p:spPr>
        <p:txBody>
          <a:bodyPr wrap="square">
            <a:spAutoFit/>
          </a:bodyPr>
          <a:lstStyle>
            <a:lvl1pPr eaLnBrk="0" hangingPunct="0">
              <a:defRPr sz="3600">
                <a:solidFill>
                  <a:schemeClr val="tx1"/>
                </a:solidFill>
                <a:latin typeface="Lato Light" charset="0"/>
                <a:ea typeface="MS PGothic" panose="020B0600070205080204" charset="-128"/>
                <a:cs typeface="MS PGothic" panose="020B0600070205080204" charset="-128"/>
              </a:defRPr>
            </a:lvl1pPr>
            <a:lvl2pPr marL="742950" indent="-285750" eaLnBrk="0" hangingPunct="0">
              <a:defRPr sz="3600">
                <a:solidFill>
                  <a:schemeClr val="tx1"/>
                </a:solidFill>
                <a:latin typeface="Lato Light" charset="0"/>
                <a:ea typeface="MS PGothic" panose="020B0600070205080204" charset="-128"/>
              </a:defRPr>
            </a:lvl2pPr>
            <a:lvl3pPr marL="1143000" indent="-228600" eaLnBrk="0" hangingPunct="0">
              <a:defRPr sz="3600">
                <a:solidFill>
                  <a:schemeClr val="tx1"/>
                </a:solidFill>
                <a:latin typeface="Lato Light" charset="0"/>
                <a:ea typeface="MS PGothic" panose="020B0600070205080204" charset="-128"/>
              </a:defRPr>
            </a:lvl3pPr>
            <a:lvl4pPr marL="1600200" indent="-228600" eaLnBrk="0" hangingPunct="0">
              <a:defRPr sz="3600">
                <a:solidFill>
                  <a:schemeClr val="tx1"/>
                </a:solidFill>
                <a:latin typeface="Lato Light" charset="0"/>
                <a:ea typeface="MS PGothic" panose="020B0600070205080204" charset="-128"/>
              </a:defRPr>
            </a:lvl4pPr>
            <a:lvl5pPr marL="2057400" indent="-228600" eaLnBrk="0" hangingPunct="0">
              <a:defRPr sz="3600">
                <a:solidFill>
                  <a:schemeClr val="tx1"/>
                </a:solidFill>
                <a:latin typeface="Lato Light" charset="0"/>
                <a:ea typeface="MS PGothic" panose="020B0600070205080204" charset="-128"/>
              </a:defRPr>
            </a:lvl5pPr>
            <a:lvl6pPr marL="2514600" indent="-228600" defTabSz="1826895" eaLnBrk="0" fontAlgn="base" hangingPunct="0">
              <a:spcBef>
                <a:spcPct val="0"/>
              </a:spcBef>
              <a:spcAft>
                <a:spcPct val="0"/>
              </a:spcAft>
              <a:defRPr sz="3600">
                <a:solidFill>
                  <a:schemeClr val="tx1"/>
                </a:solidFill>
                <a:latin typeface="Lato Light" charset="0"/>
                <a:ea typeface="MS PGothic" panose="020B0600070205080204" charset="-128"/>
              </a:defRPr>
            </a:lvl6pPr>
            <a:lvl7pPr marL="2971800" indent="-228600" defTabSz="1826895" eaLnBrk="0" fontAlgn="base" hangingPunct="0">
              <a:spcBef>
                <a:spcPct val="0"/>
              </a:spcBef>
              <a:spcAft>
                <a:spcPct val="0"/>
              </a:spcAft>
              <a:defRPr sz="3600">
                <a:solidFill>
                  <a:schemeClr val="tx1"/>
                </a:solidFill>
                <a:latin typeface="Lato Light" charset="0"/>
                <a:ea typeface="MS PGothic" panose="020B0600070205080204" charset="-128"/>
              </a:defRPr>
            </a:lvl7pPr>
            <a:lvl8pPr marL="3429000" indent="-228600" defTabSz="1826895" eaLnBrk="0" fontAlgn="base" hangingPunct="0">
              <a:spcBef>
                <a:spcPct val="0"/>
              </a:spcBef>
              <a:spcAft>
                <a:spcPct val="0"/>
              </a:spcAft>
              <a:defRPr sz="3600">
                <a:solidFill>
                  <a:schemeClr val="tx1"/>
                </a:solidFill>
                <a:latin typeface="Lato Light" charset="0"/>
                <a:ea typeface="MS PGothic" panose="020B0600070205080204" charset="-128"/>
              </a:defRPr>
            </a:lvl8pPr>
            <a:lvl9pPr marL="3886200" indent="-228600" defTabSz="1826895" eaLnBrk="0" fontAlgn="base" hangingPunct="0">
              <a:spcBef>
                <a:spcPct val="0"/>
              </a:spcBef>
              <a:spcAft>
                <a:spcPct val="0"/>
              </a:spcAft>
              <a:defRPr sz="3600">
                <a:solidFill>
                  <a:schemeClr val="tx1"/>
                </a:solidFill>
                <a:latin typeface="Lato Light" charset="0"/>
                <a:ea typeface="MS PGothic" panose="020B0600070205080204" charset="-128"/>
              </a:defRPr>
            </a:lvl9pPr>
          </a:lstStyle>
          <a:p>
            <a:pPr algn="ctr" defTabSz="949960" fontAlgn="base">
              <a:spcBef>
                <a:spcPct val="0"/>
              </a:spcBef>
              <a:spcAft>
                <a:spcPct val="0"/>
              </a:spcAft>
            </a:pPr>
            <a:r>
              <a:rPr lang="zh-CN" altLang="en-US" sz="1600" b="1" dirty="0">
                <a:solidFill>
                  <a:schemeClr val="bg1"/>
                </a:solidFill>
                <a:latin typeface="微软雅黑" panose="020B0503020204020204" pitchFamily="34" charset="-122"/>
                <a:ea typeface="微软雅黑" panose="020B0503020204020204" pitchFamily="34" charset="-122"/>
                <a:cs typeface="Open Sans Light" pitchFamily="34" charset="0"/>
              </a:rPr>
              <a:t>单击编辑标题</a:t>
            </a:r>
            <a:endParaRPr lang="zh-CN" altLang="en-US" sz="1600" b="1" dirty="0">
              <a:solidFill>
                <a:schemeClr val="bg1"/>
              </a:solidFill>
              <a:latin typeface="微软雅黑" panose="020B0503020204020204" pitchFamily="34" charset="-122"/>
              <a:ea typeface="微软雅黑" panose="020B0503020204020204" pitchFamily="34" charset="-122"/>
              <a:cs typeface="Open Sans Light" pitchFamily="34" charset="0"/>
            </a:endParaRPr>
          </a:p>
        </p:txBody>
      </p:sp>
      <p:sp>
        <p:nvSpPr>
          <p:cNvPr id="22" name="Rounded Rectangle 87"/>
          <p:cNvSpPr/>
          <p:nvPr/>
        </p:nvSpPr>
        <p:spPr>
          <a:xfrm>
            <a:off x="9927257" y="3361222"/>
            <a:ext cx="1522416" cy="4389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defTabSz="913765"/>
            <a:endParaRPr lang="bg-BG" sz="900">
              <a:solidFill>
                <a:srgbClr val="D9D9D9"/>
              </a:solidFill>
            </a:endParaRPr>
          </a:p>
        </p:txBody>
      </p:sp>
      <p:sp>
        <p:nvSpPr>
          <p:cNvPr id="23" name="Text Placeholder 3"/>
          <p:cNvSpPr txBox="1"/>
          <p:nvPr/>
        </p:nvSpPr>
        <p:spPr>
          <a:xfrm>
            <a:off x="10009360" y="3580415"/>
            <a:ext cx="1324616" cy="172354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3765" fontAlgn="base">
              <a:spcBef>
                <a:spcPct val="0"/>
              </a:spcBef>
              <a:spcAft>
                <a:spcPct val="0"/>
              </a:spcAft>
            </a:pPr>
            <a:r>
              <a:rPr lang="zh-CN" altLang="en-US" sz="1400" dirty="0">
                <a:solidFill>
                  <a:schemeClr val="bg1"/>
                </a:solidFill>
                <a:latin typeface="微软雅黑" panose="020B0503020204020204" pitchFamily="34" charset="-122"/>
                <a:ea typeface="微软雅黑" panose="020B0503020204020204" pitchFamily="34" charset="-122"/>
                <a:sym typeface="Gill Sans" pitchFamily="2" charset="0"/>
              </a:rPr>
              <a:t>单击此处编辑您要的内容，建议您在展示时采用微软雅黑字体，本模版所有图形线条及其相应素材均可自由编辑、改色、替换。</a:t>
            </a:r>
            <a:endParaRPr lang="zh-CN" altLang="en-US" sz="1400" dirty="0">
              <a:solidFill>
                <a:schemeClr val="bg1"/>
              </a:solidFill>
              <a:latin typeface="微软雅黑" panose="020B0503020204020204" pitchFamily="34" charset="-122"/>
              <a:ea typeface="微软雅黑" panose="020B0503020204020204" pitchFamily="34" charset="-122"/>
              <a:sym typeface="Gill Sans" pitchFamily="2" charset="0"/>
            </a:endParaRPr>
          </a:p>
        </p:txBody>
      </p:sp>
      <p:sp>
        <p:nvSpPr>
          <p:cNvPr id="24" name="矩形 23"/>
          <p:cNvSpPr/>
          <p:nvPr/>
        </p:nvSpPr>
        <p:spPr>
          <a:xfrm>
            <a:off x="1" y="522514"/>
            <a:ext cx="304799" cy="638882"/>
          </a:xfrm>
          <a:prstGeom prst="rect">
            <a:avLst/>
          </a:prstGeom>
          <a:solidFill>
            <a:srgbClr val="00B0F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367721" y="522513"/>
            <a:ext cx="152399" cy="638882"/>
          </a:xfrm>
          <a:prstGeom prst="rect">
            <a:avLst/>
          </a:prstGeom>
          <a:solidFill>
            <a:srgbClr val="00B0F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520120" y="699730"/>
            <a:ext cx="2912507" cy="461665"/>
          </a:xfrm>
          <a:prstGeom prst="rect">
            <a:avLst/>
          </a:prstGeom>
          <a:noFill/>
        </p:spPr>
        <p:txBody>
          <a:bodyPr wrap="squar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单击此处 添加标题</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 name="矩形 47"/>
          <p:cNvSpPr/>
          <p:nvPr/>
        </p:nvSpPr>
        <p:spPr>
          <a:xfrm>
            <a:off x="1366969" y="2799330"/>
            <a:ext cx="5392318" cy="258836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sym typeface="Arial" panose="020B0604020202020204" pitchFamily="34" charset="0"/>
            </a:endParaRPr>
          </a:p>
        </p:txBody>
      </p:sp>
      <p:pic>
        <p:nvPicPr>
          <p:cNvPr id="52" name="Picture 54"/>
          <p:cNvPicPr>
            <a:picLocks noChangeAspect="1"/>
          </p:cNvPicPr>
          <p:nvPr/>
        </p:nvPicPr>
        <p:blipFill>
          <a:blip r:embed="rId1" cstate="screen"/>
          <a:stretch>
            <a:fillRect/>
          </a:stretch>
        </p:blipFill>
        <p:spPr>
          <a:xfrm flipH="1">
            <a:off x="6913864" y="1242650"/>
            <a:ext cx="6252102" cy="6693595"/>
          </a:xfrm>
          <a:prstGeom prst="rect">
            <a:avLst/>
          </a:prstGeom>
          <a:effectLst>
            <a:outerShdw blurRad="177800" dist="228600" dir="4680000" sx="99000" sy="99000" algn="t" rotWithShape="0">
              <a:prstClr val="black">
                <a:alpha val="11000"/>
              </a:prstClr>
            </a:outerShdw>
          </a:effectLst>
        </p:spPr>
      </p:pic>
      <p:pic>
        <p:nvPicPr>
          <p:cNvPr id="44" name="图片占位符 5"/>
          <p:cNvPicPr>
            <a:picLocks noChangeAspect="1"/>
          </p:cNvPicPr>
          <p:nvPr/>
        </p:nvPicPr>
        <p:blipFill>
          <a:blip r:embed="rId2" cstate="screen"/>
          <a:srcRect/>
          <a:stretch>
            <a:fillRect/>
          </a:stretch>
        </p:blipFill>
        <p:spPr>
          <a:xfrm>
            <a:off x="7679666" y="1933036"/>
            <a:ext cx="2621951" cy="2747752"/>
          </a:xfrm>
          <a:custGeom>
            <a:avLst/>
            <a:gdLst>
              <a:gd name="connsiteX0" fmla="*/ 0 w 1397000"/>
              <a:gd name="connsiteY0" fmla="*/ 0 h 2730500"/>
              <a:gd name="connsiteX1" fmla="*/ 1397000 w 1397000"/>
              <a:gd name="connsiteY1" fmla="*/ 0 h 2730500"/>
              <a:gd name="connsiteX2" fmla="*/ 1397000 w 1397000"/>
              <a:gd name="connsiteY2" fmla="*/ 2730500 h 2730500"/>
              <a:gd name="connsiteX3" fmla="*/ 0 w 1397000"/>
              <a:gd name="connsiteY3" fmla="*/ 2730500 h 2730500"/>
              <a:gd name="connsiteX4" fmla="*/ 0 w 1397000"/>
              <a:gd name="connsiteY4" fmla="*/ 0 h 2730500"/>
              <a:gd name="connsiteX0-1" fmla="*/ 0 w 2414917"/>
              <a:gd name="connsiteY0-2" fmla="*/ 0 h 2730500"/>
              <a:gd name="connsiteX1-3" fmla="*/ 1397000 w 2414917"/>
              <a:gd name="connsiteY1-4" fmla="*/ 0 h 2730500"/>
              <a:gd name="connsiteX2-5" fmla="*/ 2414917 w 2414917"/>
              <a:gd name="connsiteY2-6" fmla="*/ 2316432 h 2730500"/>
              <a:gd name="connsiteX3-7" fmla="*/ 0 w 2414917"/>
              <a:gd name="connsiteY3-8" fmla="*/ 2730500 h 2730500"/>
              <a:gd name="connsiteX4-9" fmla="*/ 0 w 2414917"/>
              <a:gd name="connsiteY4-10" fmla="*/ 0 h 2730500"/>
              <a:gd name="connsiteX0-11" fmla="*/ 0 w 2414917"/>
              <a:gd name="connsiteY0-12" fmla="*/ 86264 h 2816764"/>
              <a:gd name="connsiteX1-13" fmla="*/ 1095076 w 2414917"/>
              <a:gd name="connsiteY1-14" fmla="*/ 0 h 2816764"/>
              <a:gd name="connsiteX2-15" fmla="*/ 2414917 w 2414917"/>
              <a:gd name="connsiteY2-16" fmla="*/ 2402696 h 2816764"/>
              <a:gd name="connsiteX3-17" fmla="*/ 0 w 2414917"/>
              <a:gd name="connsiteY3-18" fmla="*/ 2816764 h 2816764"/>
              <a:gd name="connsiteX4-19" fmla="*/ 0 w 2414917"/>
              <a:gd name="connsiteY4-20" fmla="*/ 86264 h 2816764"/>
              <a:gd name="connsiteX0-21" fmla="*/ 0 w 2621951"/>
              <a:gd name="connsiteY0-22" fmla="*/ 258792 h 2816764"/>
              <a:gd name="connsiteX1-23" fmla="*/ 1302110 w 2621951"/>
              <a:gd name="connsiteY1-24" fmla="*/ 0 h 2816764"/>
              <a:gd name="connsiteX2-25" fmla="*/ 2621951 w 2621951"/>
              <a:gd name="connsiteY2-26" fmla="*/ 2402696 h 2816764"/>
              <a:gd name="connsiteX3-27" fmla="*/ 207034 w 2621951"/>
              <a:gd name="connsiteY3-28" fmla="*/ 2816764 h 2816764"/>
              <a:gd name="connsiteX4-29" fmla="*/ 0 w 2621951"/>
              <a:gd name="connsiteY4-30" fmla="*/ 258792 h 2816764"/>
              <a:gd name="connsiteX0-31" fmla="*/ 0 w 2621951"/>
              <a:gd name="connsiteY0-32" fmla="*/ 258792 h 2747752"/>
              <a:gd name="connsiteX1-33" fmla="*/ 1302110 w 2621951"/>
              <a:gd name="connsiteY1-34" fmla="*/ 0 h 2747752"/>
              <a:gd name="connsiteX2-35" fmla="*/ 2621951 w 2621951"/>
              <a:gd name="connsiteY2-36" fmla="*/ 2402696 h 2747752"/>
              <a:gd name="connsiteX3-37" fmla="*/ 1337094 w 2621951"/>
              <a:gd name="connsiteY3-38" fmla="*/ 2747752 h 2747752"/>
              <a:gd name="connsiteX4-39" fmla="*/ 0 w 2621951"/>
              <a:gd name="connsiteY4-40" fmla="*/ 258792 h 274775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621951" h="2747752">
                <a:moveTo>
                  <a:pt x="0" y="258792"/>
                </a:moveTo>
                <a:lnTo>
                  <a:pt x="1302110" y="0"/>
                </a:lnTo>
                <a:lnTo>
                  <a:pt x="2621951" y="2402696"/>
                </a:lnTo>
                <a:lnTo>
                  <a:pt x="1337094" y="2747752"/>
                </a:lnTo>
                <a:lnTo>
                  <a:pt x="0" y="258792"/>
                </a:lnTo>
                <a:close/>
              </a:path>
            </a:pathLst>
          </a:custGeom>
        </p:spPr>
      </p:pic>
      <p:sp>
        <p:nvSpPr>
          <p:cNvPr id="45" name="直角三角形 3"/>
          <p:cNvSpPr/>
          <p:nvPr/>
        </p:nvSpPr>
        <p:spPr>
          <a:xfrm rot="21354880">
            <a:off x="7741788" y="1935446"/>
            <a:ext cx="2505824" cy="2522400"/>
          </a:xfrm>
          <a:custGeom>
            <a:avLst/>
            <a:gdLst>
              <a:gd name="connsiteX0" fmla="*/ 0 w 957072"/>
              <a:gd name="connsiteY0" fmla="*/ 2242487 h 2242487"/>
              <a:gd name="connsiteX1" fmla="*/ 0 w 957072"/>
              <a:gd name="connsiteY1" fmla="*/ 0 h 2242487"/>
              <a:gd name="connsiteX2" fmla="*/ 957072 w 957072"/>
              <a:gd name="connsiteY2" fmla="*/ 2242487 h 2242487"/>
              <a:gd name="connsiteX3" fmla="*/ 0 w 957072"/>
              <a:gd name="connsiteY3" fmla="*/ 2242487 h 2242487"/>
              <a:gd name="connsiteX0-1" fmla="*/ 1176528 w 2133600"/>
              <a:gd name="connsiteY0-2" fmla="*/ 2425367 h 2425367"/>
              <a:gd name="connsiteX1-3" fmla="*/ 0 w 2133600"/>
              <a:gd name="connsiteY1-4" fmla="*/ 0 h 2425367"/>
              <a:gd name="connsiteX2-5" fmla="*/ 2133600 w 2133600"/>
              <a:gd name="connsiteY2-6" fmla="*/ 2425367 h 2425367"/>
              <a:gd name="connsiteX3-7" fmla="*/ 1176528 w 2133600"/>
              <a:gd name="connsiteY3-8" fmla="*/ 2425367 h 2425367"/>
              <a:gd name="connsiteX0-9" fmla="*/ 1176528 w 2602992"/>
              <a:gd name="connsiteY0-10" fmla="*/ 2425367 h 2425367"/>
              <a:gd name="connsiteX1-11" fmla="*/ 0 w 2602992"/>
              <a:gd name="connsiteY1-12" fmla="*/ 0 h 2425367"/>
              <a:gd name="connsiteX2-13" fmla="*/ 2602992 w 2602992"/>
              <a:gd name="connsiteY2-14" fmla="*/ 2144951 h 2425367"/>
              <a:gd name="connsiteX3-15" fmla="*/ 1176528 w 2602992"/>
              <a:gd name="connsiteY3-16" fmla="*/ 2425367 h 2425367"/>
              <a:gd name="connsiteX0-17" fmla="*/ 1328928 w 2602992"/>
              <a:gd name="connsiteY0-18" fmla="*/ 2498519 h 2498519"/>
              <a:gd name="connsiteX1-19" fmla="*/ 0 w 2602992"/>
              <a:gd name="connsiteY1-20" fmla="*/ 0 h 2498519"/>
              <a:gd name="connsiteX2-21" fmla="*/ 2602992 w 2602992"/>
              <a:gd name="connsiteY2-22" fmla="*/ 2144951 h 2498519"/>
              <a:gd name="connsiteX3-23" fmla="*/ 1328928 w 2602992"/>
              <a:gd name="connsiteY3-24" fmla="*/ 2498519 h 2498519"/>
              <a:gd name="connsiteX0-25" fmla="*/ 1341120 w 2615184"/>
              <a:gd name="connsiteY0-26" fmla="*/ 2498519 h 2498519"/>
              <a:gd name="connsiteX1-27" fmla="*/ 0 w 2615184"/>
              <a:gd name="connsiteY1-28" fmla="*/ 0 h 2498519"/>
              <a:gd name="connsiteX2-29" fmla="*/ 2615184 w 2615184"/>
              <a:gd name="connsiteY2-30" fmla="*/ 2144951 h 2498519"/>
              <a:gd name="connsiteX3-31" fmla="*/ 1341120 w 2615184"/>
              <a:gd name="connsiteY3-32" fmla="*/ 2498519 h 2498519"/>
              <a:gd name="connsiteX0-33" fmla="*/ 1347216 w 2621280"/>
              <a:gd name="connsiteY0-34" fmla="*/ 2498519 h 2498519"/>
              <a:gd name="connsiteX1-35" fmla="*/ 0 w 2621280"/>
              <a:gd name="connsiteY1-36" fmla="*/ 0 h 2498519"/>
              <a:gd name="connsiteX2-37" fmla="*/ 2621280 w 2621280"/>
              <a:gd name="connsiteY2-38" fmla="*/ 2144951 h 2498519"/>
              <a:gd name="connsiteX3-39" fmla="*/ 1347216 w 2621280"/>
              <a:gd name="connsiteY3-40" fmla="*/ 2498519 h 2498519"/>
              <a:gd name="connsiteX0-41" fmla="*/ 1347216 w 2639568"/>
              <a:gd name="connsiteY0-42" fmla="*/ 2498519 h 2498519"/>
              <a:gd name="connsiteX1-43" fmla="*/ 0 w 2639568"/>
              <a:gd name="connsiteY1-44" fmla="*/ 0 h 2498519"/>
              <a:gd name="connsiteX2-45" fmla="*/ 2639568 w 2639568"/>
              <a:gd name="connsiteY2-46" fmla="*/ 2144951 h 2498519"/>
              <a:gd name="connsiteX3-47" fmla="*/ 1347216 w 2639568"/>
              <a:gd name="connsiteY3-48" fmla="*/ 2498519 h 2498519"/>
              <a:gd name="connsiteX0-49" fmla="*/ 0 w 2436464"/>
              <a:gd name="connsiteY0-50" fmla="*/ 353568 h 353568"/>
              <a:gd name="connsiteX1-51" fmla="*/ 2436464 w 2436464"/>
              <a:gd name="connsiteY1-52" fmla="*/ 70797 h 353568"/>
              <a:gd name="connsiteX2-53" fmla="*/ 1292352 w 2436464"/>
              <a:gd name="connsiteY2-54" fmla="*/ 0 h 353568"/>
              <a:gd name="connsiteX3-55" fmla="*/ 0 w 2436464"/>
              <a:gd name="connsiteY3-56" fmla="*/ 353568 h 353568"/>
              <a:gd name="connsiteX0-57" fmla="*/ 0 w 2436464"/>
              <a:gd name="connsiteY0-58" fmla="*/ 2730033 h 2730033"/>
              <a:gd name="connsiteX1-59" fmla="*/ 2436464 w 2436464"/>
              <a:gd name="connsiteY1-60" fmla="*/ 2447262 h 2730033"/>
              <a:gd name="connsiteX2-61" fmla="*/ 1248184 w 2436464"/>
              <a:gd name="connsiteY2-62" fmla="*/ 0 h 2730033"/>
              <a:gd name="connsiteX3-63" fmla="*/ 0 w 2436464"/>
              <a:gd name="connsiteY3-64" fmla="*/ 2730033 h 2730033"/>
              <a:gd name="connsiteX0-65" fmla="*/ 0 w 2539266"/>
              <a:gd name="connsiteY0-66" fmla="*/ 176220 h 2447262"/>
              <a:gd name="connsiteX1-67" fmla="*/ 2539266 w 2539266"/>
              <a:gd name="connsiteY1-68" fmla="*/ 2447262 h 2447262"/>
              <a:gd name="connsiteX2-69" fmla="*/ 1350986 w 2539266"/>
              <a:gd name="connsiteY2-70" fmla="*/ 0 h 2447262"/>
              <a:gd name="connsiteX3-71" fmla="*/ 0 w 2539266"/>
              <a:gd name="connsiteY3-72" fmla="*/ 176220 h 2447262"/>
              <a:gd name="connsiteX0-73" fmla="*/ 0 w 2532751"/>
              <a:gd name="connsiteY0-74" fmla="*/ 176220 h 2538469"/>
              <a:gd name="connsiteX1-75" fmla="*/ 2532751 w 2532751"/>
              <a:gd name="connsiteY1-76" fmla="*/ 2538469 h 2538469"/>
              <a:gd name="connsiteX2-77" fmla="*/ 1350986 w 2532751"/>
              <a:gd name="connsiteY2-78" fmla="*/ 0 h 2538469"/>
              <a:gd name="connsiteX3-79" fmla="*/ 0 w 2532751"/>
              <a:gd name="connsiteY3-80" fmla="*/ 176220 h 2538469"/>
              <a:gd name="connsiteX0-81" fmla="*/ 0 w 2522327"/>
              <a:gd name="connsiteY0-82" fmla="*/ 176220 h 2513279"/>
              <a:gd name="connsiteX1-83" fmla="*/ 2522327 w 2522327"/>
              <a:gd name="connsiteY1-84" fmla="*/ 2513279 h 2513279"/>
              <a:gd name="connsiteX2-85" fmla="*/ 1350986 w 2522327"/>
              <a:gd name="connsiteY2-86" fmla="*/ 0 h 2513279"/>
              <a:gd name="connsiteX3-87" fmla="*/ 0 w 2522327"/>
              <a:gd name="connsiteY3-88" fmla="*/ 176220 h 2513279"/>
              <a:gd name="connsiteX0-89" fmla="*/ 0 w 2516247"/>
              <a:gd name="connsiteY0-90" fmla="*/ 176655 h 2513279"/>
              <a:gd name="connsiteX1-91" fmla="*/ 2516247 w 2516247"/>
              <a:gd name="connsiteY1-92" fmla="*/ 2513279 h 2513279"/>
              <a:gd name="connsiteX2-93" fmla="*/ 1344906 w 2516247"/>
              <a:gd name="connsiteY2-94" fmla="*/ 0 h 2513279"/>
              <a:gd name="connsiteX3-95" fmla="*/ 0 w 2516247"/>
              <a:gd name="connsiteY3-96" fmla="*/ 176655 h 2513279"/>
              <a:gd name="connsiteX0-97" fmla="*/ 0 w 2506475"/>
              <a:gd name="connsiteY0-98" fmla="*/ 168186 h 2513279"/>
              <a:gd name="connsiteX1-99" fmla="*/ 2506475 w 2506475"/>
              <a:gd name="connsiteY1-100" fmla="*/ 2513279 h 2513279"/>
              <a:gd name="connsiteX2-101" fmla="*/ 1335134 w 2506475"/>
              <a:gd name="connsiteY2-102" fmla="*/ 0 h 2513279"/>
              <a:gd name="connsiteX3-103" fmla="*/ 0 w 2506475"/>
              <a:gd name="connsiteY3-104" fmla="*/ 168186 h 2513279"/>
              <a:gd name="connsiteX0-105" fmla="*/ 0 w 2505823"/>
              <a:gd name="connsiteY0-106" fmla="*/ 168186 h 2522400"/>
              <a:gd name="connsiteX1-107" fmla="*/ 2505823 w 2505823"/>
              <a:gd name="connsiteY1-108" fmla="*/ 2522400 h 2522400"/>
              <a:gd name="connsiteX2-109" fmla="*/ 1335134 w 2505823"/>
              <a:gd name="connsiteY2-110" fmla="*/ 0 h 2522400"/>
              <a:gd name="connsiteX3-111" fmla="*/ 0 w 2505823"/>
              <a:gd name="connsiteY3-112" fmla="*/ 168186 h 2522400"/>
              <a:gd name="connsiteX0-113" fmla="*/ 0 w 2496413"/>
              <a:gd name="connsiteY0-114" fmla="*/ 179044 h 2522400"/>
              <a:gd name="connsiteX1-115" fmla="*/ 2496413 w 2496413"/>
              <a:gd name="connsiteY1-116" fmla="*/ 2522400 h 2522400"/>
              <a:gd name="connsiteX2-117" fmla="*/ 1325724 w 2496413"/>
              <a:gd name="connsiteY2-118" fmla="*/ 0 h 2522400"/>
              <a:gd name="connsiteX3-119" fmla="*/ 0 w 2496413"/>
              <a:gd name="connsiteY3-120" fmla="*/ 179044 h 2522400"/>
              <a:gd name="connsiteX0-121" fmla="*/ 0 w 2505824"/>
              <a:gd name="connsiteY0-122" fmla="*/ 168186 h 2522400"/>
              <a:gd name="connsiteX1-123" fmla="*/ 2505824 w 2505824"/>
              <a:gd name="connsiteY1-124" fmla="*/ 2522400 h 2522400"/>
              <a:gd name="connsiteX2-125" fmla="*/ 1335135 w 2505824"/>
              <a:gd name="connsiteY2-126" fmla="*/ 0 h 2522400"/>
              <a:gd name="connsiteX3-127" fmla="*/ 0 w 2505824"/>
              <a:gd name="connsiteY3-128" fmla="*/ 168186 h 2522400"/>
            </a:gdLst>
            <a:ahLst/>
            <a:cxnLst>
              <a:cxn ang="0">
                <a:pos x="connsiteX0-1" y="connsiteY0-2"/>
              </a:cxn>
              <a:cxn ang="0">
                <a:pos x="connsiteX1-3" y="connsiteY1-4"/>
              </a:cxn>
              <a:cxn ang="0">
                <a:pos x="connsiteX2-5" y="connsiteY2-6"/>
              </a:cxn>
              <a:cxn ang="0">
                <a:pos x="connsiteX3-7" y="connsiteY3-8"/>
              </a:cxn>
            </a:cxnLst>
            <a:rect l="l" t="t" r="r" b="b"/>
            <a:pathLst>
              <a:path w="2505824" h="2522400">
                <a:moveTo>
                  <a:pt x="0" y="168186"/>
                </a:moveTo>
                <a:lnTo>
                  <a:pt x="2505824" y="2522400"/>
                </a:lnTo>
                <a:lnTo>
                  <a:pt x="1335135" y="0"/>
                </a:lnTo>
                <a:lnTo>
                  <a:pt x="0" y="168186"/>
                </a:lnTo>
                <a:close/>
              </a:path>
            </a:pathLst>
          </a:custGeom>
          <a:solidFill>
            <a:srgbClr val="215A8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直角三角形 3"/>
          <p:cNvSpPr/>
          <p:nvPr/>
        </p:nvSpPr>
        <p:spPr>
          <a:xfrm>
            <a:off x="7674257" y="2200679"/>
            <a:ext cx="2639568" cy="2498519"/>
          </a:xfrm>
          <a:custGeom>
            <a:avLst/>
            <a:gdLst>
              <a:gd name="connsiteX0" fmla="*/ 0 w 957072"/>
              <a:gd name="connsiteY0" fmla="*/ 2242487 h 2242487"/>
              <a:gd name="connsiteX1" fmla="*/ 0 w 957072"/>
              <a:gd name="connsiteY1" fmla="*/ 0 h 2242487"/>
              <a:gd name="connsiteX2" fmla="*/ 957072 w 957072"/>
              <a:gd name="connsiteY2" fmla="*/ 2242487 h 2242487"/>
              <a:gd name="connsiteX3" fmla="*/ 0 w 957072"/>
              <a:gd name="connsiteY3" fmla="*/ 2242487 h 2242487"/>
              <a:gd name="connsiteX0-1" fmla="*/ 1176528 w 2133600"/>
              <a:gd name="connsiteY0-2" fmla="*/ 2425367 h 2425367"/>
              <a:gd name="connsiteX1-3" fmla="*/ 0 w 2133600"/>
              <a:gd name="connsiteY1-4" fmla="*/ 0 h 2425367"/>
              <a:gd name="connsiteX2-5" fmla="*/ 2133600 w 2133600"/>
              <a:gd name="connsiteY2-6" fmla="*/ 2425367 h 2425367"/>
              <a:gd name="connsiteX3-7" fmla="*/ 1176528 w 2133600"/>
              <a:gd name="connsiteY3-8" fmla="*/ 2425367 h 2425367"/>
              <a:gd name="connsiteX0-9" fmla="*/ 1176528 w 2602992"/>
              <a:gd name="connsiteY0-10" fmla="*/ 2425367 h 2425367"/>
              <a:gd name="connsiteX1-11" fmla="*/ 0 w 2602992"/>
              <a:gd name="connsiteY1-12" fmla="*/ 0 h 2425367"/>
              <a:gd name="connsiteX2-13" fmla="*/ 2602992 w 2602992"/>
              <a:gd name="connsiteY2-14" fmla="*/ 2144951 h 2425367"/>
              <a:gd name="connsiteX3-15" fmla="*/ 1176528 w 2602992"/>
              <a:gd name="connsiteY3-16" fmla="*/ 2425367 h 2425367"/>
              <a:gd name="connsiteX0-17" fmla="*/ 1328928 w 2602992"/>
              <a:gd name="connsiteY0-18" fmla="*/ 2498519 h 2498519"/>
              <a:gd name="connsiteX1-19" fmla="*/ 0 w 2602992"/>
              <a:gd name="connsiteY1-20" fmla="*/ 0 h 2498519"/>
              <a:gd name="connsiteX2-21" fmla="*/ 2602992 w 2602992"/>
              <a:gd name="connsiteY2-22" fmla="*/ 2144951 h 2498519"/>
              <a:gd name="connsiteX3-23" fmla="*/ 1328928 w 2602992"/>
              <a:gd name="connsiteY3-24" fmla="*/ 2498519 h 2498519"/>
              <a:gd name="connsiteX0-25" fmla="*/ 1341120 w 2615184"/>
              <a:gd name="connsiteY0-26" fmla="*/ 2498519 h 2498519"/>
              <a:gd name="connsiteX1-27" fmla="*/ 0 w 2615184"/>
              <a:gd name="connsiteY1-28" fmla="*/ 0 h 2498519"/>
              <a:gd name="connsiteX2-29" fmla="*/ 2615184 w 2615184"/>
              <a:gd name="connsiteY2-30" fmla="*/ 2144951 h 2498519"/>
              <a:gd name="connsiteX3-31" fmla="*/ 1341120 w 2615184"/>
              <a:gd name="connsiteY3-32" fmla="*/ 2498519 h 2498519"/>
              <a:gd name="connsiteX0-33" fmla="*/ 1347216 w 2621280"/>
              <a:gd name="connsiteY0-34" fmla="*/ 2498519 h 2498519"/>
              <a:gd name="connsiteX1-35" fmla="*/ 0 w 2621280"/>
              <a:gd name="connsiteY1-36" fmla="*/ 0 h 2498519"/>
              <a:gd name="connsiteX2-37" fmla="*/ 2621280 w 2621280"/>
              <a:gd name="connsiteY2-38" fmla="*/ 2144951 h 2498519"/>
              <a:gd name="connsiteX3-39" fmla="*/ 1347216 w 2621280"/>
              <a:gd name="connsiteY3-40" fmla="*/ 2498519 h 2498519"/>
              <a:gd name="connsiteX0-41" fmla="*/ 1347216 w 2639568"/>
              <a:gd name="connsiteY0-42" fmla="*/ 2498519 h 2498519"/>
              <a:gd name="connsiteX1-43" fmla="*/ 0 w 2639568"/>
              <a:gd name="connsiteY1-44" fmla="*/ 0 h 2498519"/>
              <a:gd name="connsiteX2-45" fmla="*/ 2639568 w 2639568"/>
              <a:gd name="connsiteY2-46" fmla="*/ 2144951 h 2498519"/>
              <a:gd name="connsiteX3-47" fmla="*/ 1347216 w 2639568"/>
              <a:gd name="connsiteY3-48" fmla="*/ 2498519 h 2498519"/>
              <a:gd name="connsiteX0-49" fmla="*/ 1347216 w 2639568"/>
              <a:gd name="connsiteY0-50" fmla="*/ 2498519 h 2498519"/>
              <a:gd name="connsiteX1-51" fmla="*/ 0 w 2639568"/>
              <a:gd name="connsiteY1-52" fmla="*/ 0 h 2498519"/>
              <a:gd name="connsiteX2-53" fmla="*/ 2639568 w 2639568"/>
              <a:gd name="connsiteY2-54" fmla="*/ 2144951 h 2498519"/>
              <a:gd name="connsiteX3-55" fmla="*/ 1347216 w 2639568"/>
              <a:gd name="connsiteY3-56" fmla="*/ 2498519 h 2498519"/>
            </a:gdLst>
            <a:ahLst/>
            <a:cxnLst>
              <a:cxn ang="0">
                <a:pos x="connsiteX0-1" y="connsiteY0-2"/>
              </a:cxn>
              <a:cxn ang="0">
                <a:pos x="connsiteX1-3" y="connsiteY1-4"/>
              </a:cxn>
              <a:cxn ang="0">
                <a:pos x="connsiteX2-5" y="connsiteY2-6"/>
              </a:cxn>
              <a:cxn ang="0">
                <a:pos x="connsiteX3-7" y="connsiteY3-8"/>
              </a:cxn>
            </a:cxnLst>
            <a:rect l="l" t="t" r="r" b="b"/>
            <a:pathLst>
              <a:path w="2639568" h="2498519">
                <a:moveTo>
                  <a:pt x="1347216" y="2498519"/>
                </a:moveTo>
                <a:lnTo>
                  <a:pt x="0" y="0"/>
                </a:lnTo>
                <a:lnTo>
                  <a:pt x="2639568" y="2144951"/>
                </a:lnTo>
                <a:lnTo>
                  <a:pt x="1347216" y="2498519"/>
                </a:lnTo>
                <a:close/>
              </a:path>
            </a:pathLst>
          </a:custGeom>
          <a:solidFill>
            <a:srgbClr val="2D7BB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Freeform 251"/>
          <p:cNvSpPr>
            <a:spLocks noEditPoints="1"/>
          </p:cNvSpPr>
          <p:nvPr/>
        </p:nvSpPr>
        <p:spPr bwMode="auto">
          <a:xfrm>
            <a:off x="8725115" y="3038772"/>
            <a:ext cx="531051" cy="496889"/>
          </a:xfrm>
          <a:custGeom>
            <a:avLst/>
            <a:gdLst>
              <a:gd name="T0" fmla="*/ 266 w 301"/>
              <a:gd name="T1" fmla="*/ 192 h 282"/>
              <a:gd name="T2" fmla="*/ 234 w 301"/>
              <a:gd name="T3" fmla="*/ 69 h 282"/>
              <a:gd name="T4" fmla="*/ 81 w 301"/>
              <a:gd name="T5" fmla="*/ 36 h 282"/>
              <a:gd name="T6" fmla="*/ 32 w 301"/>
              <a:gd name="T7" fmla="*/ 3 h 282"/>
              <a:gd name="T8" fmla="*/ 12 w 301"/>
              <a:gd name="T9" fmla="*/ 13 h 282"/>
              <a:gd name="T10" fmla="*/ 61 w 301"/>
              <a:gd name="T11" fmla="*/ 57 h 282"/>
              <a:gd name="T12" fmla="*/ 132 w 301"/>
              <a:gd name="T13" fmla="*/ 249 h 282"/>
              <a:gd name="T14" fmla="*/ 301 w 301"/>
              <a:gd name="T15" fmla="*/ 260 h 282"/>
              <a:gd name="T16" fmla="*/ 266 w 301"/>
              <a:gd name="T17" fmla="*/ 192 h 282"/>
              <a:gd name="T18" fmla="*/ 242 w 301"/>
              <a:gd name="T19" fmla="*/ 232 h 282"/>
              <a:gd name="T20" fmla="*/ 240 w 301"/>
              <a:gd name="T21" fmla="*/ 233 h 282"/>
              <a:gd name="T22" fmla="*/ 238 w 301"/>
              <a:gd name="T23" fmla="*/ 232 h 282"/>
              <a:gd name="T24" fmla="*/ 159 w 301"/>
              <a:gd name="T25" fmla="*/ 138 h 282"/>
              <a:gd name="T26" fmla="*/ 106 w 301"/>
              <a:gd name="T27" fmla="*/ 75 h 282"/>
              <a:gd name="T28" fmla="*/ 106 w 301"/>
              <a:gd name="T29" fmla="*/ 71 h 282"/>
              <a:gd name="T30" fmla="*/ 109 w 301"/>
              <a:gd name="T31" fmla="*/ 71 h 282"/>
              <a:gd name="T32" fmla="*/ 178 w 301"/>
              <a:gd name="T33" fmla="*/ 122 h 282"/>
              <a:gd name="T34" fmla="*/ 243 w 301"/>
              <a:gd name="T35" fmla="*/ 229 h 282"/>
              <a:gd name="T36" fmla="*/ 242 w 301"/>
              <a:gd name="T37" fmla="*/ 23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1" h="282">
                <a:moveTo>
                  <a:pt x="266" y="192"/>
                </a:moveTo>
                <a:cubicBezTo>
                  <a:pt x="268" y="152"/>
                  <a:pt x="252" y="95"/>
                  <a:pt x="234" y="69"/>
                </a:cubicBezTo>
                <a:cubicBezTo>
                  <a:pt x="197" y="16"/>
                  <a:pt x="116" y="0"/>
                  <a:pt x="81" y="36"/>
                </a:cubicBezTo>
                <a:cubicBezTo>
                  <a:pt x="74" y="43"/>
                  <a:pt x="32" y="3"/>
                  <a:pt x="32" y="3"/>
                </a:cubicBezTo>
                <a:cubicBezTo>
                  <a:pt x="12" y="13"/>
                  <a:pt x="12" y="13"/>
                  <a:pt x="12" y="13"/>
                </a:cubicBezTo>
                <a:cubicBezTo>
                  <a:pt x="61" y="57"/>
                  <a:pt x="61" y="57"/>
                  <a:pt x="61" y="57"/>
                </a:cubicBezTo>
                <a:cubicBezTo>
                  <a:pt x="61" y="57"/>
                  <a:pt x="0" y="152"/>
                  <a:pt x="132" y="249"/>
                </a:cubicBezTo>
                <a:cubicBezTo>
                  <a:pt x="177" y="282"/>
                  <a:pt x="241" y="269"/>
                  <a:pt x="301" y="260"/>
                </a:cubicBezTo>
                <a:cubicBezTo>
                  <a:pt x="301" y="260"/>
                  <a:pt x="265" y="248"/>
                  <a:pt x="266" y="192"/>
                </a:cubicBezTo>
                <a:close/>
                <a:moveTo>
                  <a:pt x="242" y="232"/>
                </a:moveTo>
                <a:cubicBezTo>
                  <a:pt x="241" y="233"/>
                  <a:pt x="241" y="233"/>
                  <a:pt x="240" y="233"/>
                </a:cubicBezTo>
                <a:cubicBezTo>
                  <a:pt x="240" y="233"/>
                  <a:pt x="239" y="232"/>
                  <a:pt x="238" y="232"/>
                </a:cubicBezTo>
                <a:cubicBezTo>
                  <a:pt x="238" y="232"/>
                  <a:pt x="198" y="182"/>
                  <a:pt x="159" y="138"/>
                </a:cubicBezTo>
                <a:cubicBezTo>
                  <a:pt x="115" y="89"/>
                  <a:pt x="106" y="75"/>
                  <a:pt x="106" y="75"/>
                </a:cubicBezTo>
                <a:cubicBezTo>
                  <a:pt x="105" y="74"/>
                  <a:pt x="105" y="72"/>
                  <a:pt x="106" y="71"/>
                </a:cubicBezTo>
                <a:cubicBezTo>
                  <a:pt x="107" y="71"/>
                  <a:pt x="108" y="70"/>
                  <a:pt x="109" y="71"/>
                </a:cubicBezTo>
                <a:cubicBezTo>
                  <a:pt x="109" y="71"/>
                  <a:pt x="144" y="87"/>
                  <a:pt x="178" y="122"/>
                </a:cubicBezTo>
                <a:cubicBezTo>
                  <a:pt x="210" y="156"/>
                  <a:pt x="243" y="229"/>
                  <a:pt x="243" y="229"/>
                </a:cubicBezTo>
                <a:cubicBezTo>
                  <a:pt x="243" y="230"/>
                  <a:pt x="243" y="232"/>
                  <a:pt x="242" y="232"/>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矩形 48"/>
          <p:cNvSpPr/>
          <p:nvPr/>
        </p:nvSpPr>
        <p:spPr>
          <a:xfrm>
            <a:off x="2550156" y="2557509"/>
            <a:ext cx="3064042" cy="481263"/>
          </a:xfrm>
          <a:prstGeom prst="rect">
            <a:avLst/>
          </a:pr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sym typeface="Arial" panose="020B0604020202020204" pitchFamily="34" charset="0"/>
            </a:endParaRPr>
          </a:p>
        </p:txBody>
      </p:sp>
      <p:sp>
        <p:nvSpPr>
          <p:cNvPr id="50" name="文本框 49"/>
          <p:cNvSpPr txBox="1"/>
          <p:nvPr/>
        </p:nvSpPr>
        <p:spPr>
          <a:xfrm>
            <a:off x="3214900" y="2609146"/>
            <a:ext cx="2189748" cy="400110"/>
          </a:xfrm>
          <a:prstGeom prst="rect">
            <a:avLst/>
          </a:prstGeom>
          <a:noFill/>
        </p:spPr>
        <p:txBody>
          <a:bodyPr wrap="square" rtlCol="0">
            <a:spAutoFit/>
          </a:bodyPr>
          <a:lstStyle/>
          <a:p>
            <a:pPr lvl="0" defTabSz="1216660">
              <a:spcBef>
                <a:spcPct val="20000"/>
              </a:spcBef>
              <a:defRPr/>
            </a:pPr>
            <a:r>
              <a:rPr lang="zh-CN" altLang="en-US" sz="2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单击编辑标题</a:t>
            </a:r>
            <a:endParaRPr lang="en-US" altLang="zh-CN" sz="2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矩形 50"/>
          <p:cNvSpPr/>
          <p:nvPr/>
        </p:nvSpPr>
        <p:spPr>
          <a:xfrm>
            <a:off x="2151938" y="3576449"/>
            <a:ext cx="4077045" cy="1034129"/>
          </a:xfrm>
          <a:prstGeom prst="rect">
            <a:avLst/>
          </a:prstGeom>
          <a:noFill/>
        </p:spPr>
        <p:txBody>
          <a:bodyPr wrap="square" lIns="0" tIns="0" rIns="0" bIns="0" rtlCol="0" anchor="t" anchorCtr="0">
            <a:spAutoFit/>
          </a:bodyPr>
          <a:lstStyle/>
          <a:p>
            <a:pPr algn="ctr" defTabSz="1216660">
              <a:lnSpc>
                <a:spcPct val="120000"/>
              </a:lnSpc>
              <a:spcBef>
                <a:spcPct val="20000"/>
              </a:spcBef>
            </a:pPr>
            <a:r>
              <a:rPr lang="zh-CN" altLang="en-US" sz="14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矩形 14"/>
          <p:cNvSpPr/>
          <p:nvPr/>
        </p:nvSpPr>
        <p:spPr>
          <a:xfrm>
            <a:off x="1" y="522514"/>
            <a:ext cx="304799" cy="638882"/>
          </a:xfrm>
          <a:prstGeom prst="rect">
            <a:avLst/>
          </a:prstGeom>
          <a:solidFill>
            <a:srgbClr val="37CBFF">
              <a:alpha val="4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367721" y="522513"/>
            <a:ext cx="152399" cy="638882"/>
          </a:xfrm>
          <a:prstGeom prst="rect">
            <a:avLst/>
          </a:prstGeom>
          <a:solidFill>
            <a:srgbClr val="37CBFF">
              <a:alpha val="4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520120" y="699730"/>
            <a:ext cx="2912507" cy="461665"/>
          </a:xfrm>
          <a:prstGeom prst="rect">
            <a:avLst/>
          </a:prstGeom>
          <a:noFill/>
        </p:spPr>
        <p:txBody>
          <a:bodyPr wrap="squar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单击此处 添加标题</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Freeform 5"/>
          <p:cNvSpPr/>
          <p:nvPr/>
        </p:nvSpPr>
        <p:spPr bwMode="auto">
          <a:xfrm rot="680677">
            <a:off x="-103511" y="1729690"/>
            <a:ext cx="9606886" cy="3564627"/>
          </a:xfrm>
          <a:custGeom>
            <a:avLst/>
            <a:gdLst>
              <a:gd name="connsiteX0" fmla="*/ 1611 w 2895"/>
              <a:gd name="connsiteY0" fmla="*/ 694 h 1082"/>
              <a:gd name="connsiteX1" fmla="*/ 1740 w 2895"/>
              <a:gd name="connsiteY1" fmla="*/ 588 h 1082"/>
              <a:gd name="connsiteX2" fmla="*/ 2389 w 2895"/>
              <a:gd name="connsiteY2" fmla="*/ 402 h 1082"/>
              <a:gd name="connsiteX3" fmla="*/ 2895 w 2895"/>
              <a:gd name="connsiteY3" fmla="*/ 415 h 1082"/>
              <a:gd name="connsiteX4" fmla="*/ 2878 w 2895"/>
              <a:gd name="connsiteY4" fmla="*/ 424 h 1082"/>
              <a:gd name="connsiteX5" fmla="*/ 2878 w 2895"/>
              <a:gd name="connsiteY5" fmla="*/ 424 h 1082"/>
              <a:gd name="connsiteX6" fmla="*/ 2449 w 2895"/>
              <a:gd name="connsiteY6" fmla="*/ 382 h 1082"/>
              <a:gd name="connsiteX7" fmla="*/ 2801 w 2895"/>
              <a:gd name="connsiteY7" fmla="*/ 0 h 1082"/>
              <a:gd name="connsiteX8" fmla="*/ 2474 w 2895"/>
              <a:gd name="connsiteY8" fmla="*/ 344 h 1082"/>
              <a:gd name="connsiteX9" fmla="*/ 2137 w 2895"/>
              <a:gd name="connsiteY9" fmla="*/ 312 h 1082"/>
              <a:gd name="connsiteX10" fmla="*/ 1711 w 2895"/>
              <a:gd name="connsiteY10" fmla="*/ 545 h 1082"/>
              <a:gd name="connsiteX11" fmla="*/ 1609 w 2895"/>
              <a:gd name="connsiteY11" fmla="*/ 619 h 1082"/>
              <a:gd name="connsiteX12" fmla="*/ 1353 w 2895"/>
              <a:gd name="connsiteY12" fmla="*/ 675 h 1082"/>
              <a:gd name="connsiteX13" fmla="*/ 893 w 2895"/>
              <a:gd name="connsiteY13" fmla="*/ 585 h 1082"/>
              <a:gd name="connsiteX14" fmla="*/ 6 w 2895"/>
              <a:gd name="connsiteY14" fmla="*/ 676 h 1082"/>
              <a:gd name="connsiteX15" fmla="*/ 0 w 2895"/>
              <a:gd name="connsiteY15" fmla="*/ 681 h 1082"/>
              <a:gd name="connsiteX16" fmla="*/ 0 w 2895"/>
              <a:gd name="connsiteY16" fmla="*/ 1070 h 1082"/>
              <a:gd name="connsiteX17" fmla="*/ 56 w 2895"/>
              <a:gd name="connsiteY17" fmla="*/ 908 h 1082"/>
              <a:gd name="connsiteX18" fmla="*/ 325 w 2895"/>
              <a:gd name="connsiteY18" fmla="*/ 673 h 1082"/>
              <a:gd name="connsiteX19" fmla="*/ 973 w 2895"/>
              <a:gd name="connsiteY19" fmla="*/ 702 h 1082"/>
              <a:gd name="connsiteX20" fmla="*/ 1124 w 2895"/>
              <a:gd name="connsiteY20" fmla="*/ 846 h 1082"/>
              <a:gd name="connsiteX21" fmla="*/ 1294 w 2895"/>
              <a:gd name="connsiteY21" fmla="*/ 896 h 1082"/>
              <a:gd name="connsiteX22" fmla="*/ 1550 w 2895"/>
              <a:gd name="connsiteY22" fmla="*/ 906 h 1082"/>
              <a:gd name="connsiteX23" fmla="*/ 1647 w 2895"/>
              <a:gd name="connsiteY23" fmla="*/ 1021 h 1082"/>
              <a:gd name="connsiteX24" fmla="*/ 1850 w 2895"/>
              <a:gd name="connsiteY24" fmla="*/ 1065 h 1082"/>
              <a:gd name="connsiteX25" fmla="*/ 1594 w 2895"/>
              <a:gd name="connsiteY25" fmla="*/ 892 h 1082"/>
              <a:gd name="connsiteX26" fmla="*/ 1752 w 2895"/>
              <a:gd name="connsiteY26" fmla="*/ 953 h 1082"/>
              <a:gd name="connsiteX27" fmla="*/ 2137 w 2895"/>
              <a:gd name="connsiteY27" fmla="*/ 855 h 1082"/>
              <a:gd name="connsiteX28" fmla="*/ 1744 w 2895"/>
              <a:gd name="connsiteY28" fmla="*/ 913 h 1082"/>
              <a:gd name="connsiteX29" fmla="*/ 1617 w 2895"/>
              <a:gd name="connsiteY29" fmla="*/ 837 h 1082"/>
              <a:gd name="connsiteX30" fmla="*/ 1456 w 2895"/>
              <a:gd name="connsiteY30" fmla="*/ 829 h 1082"/>
              <a:gd name="connsiteX31" fmla="*/ 954 w 2895"/>
              <a:gd name="connsiteY31" fmla="*/ 697 h 1082"/>
              <a:gd name="connsiteX32" fmla="*/ 1611 w 2895"/>
              <a:gd name="connsiteY32" fmla="*/ 694 h 1082"/>
              <a:gd name="connsiteX0-1" fmla="*/ 1611 w 2895"/>
              <a:gd name="connsiteY0-2" fmla="*/ 694 h 1082"/>
              <a:gd name="connsiteX1-3" fmla="*/ 1740 w 2895"/>
              <a:gd name="connsiteY1-4" fmla="*/ 588 h 1082"/>
              <a:gd name="connsiteX2-5" fmla="*/ 2389 w 2895"/>
              <a:gd name="connsiteY2-6" fmla="*/ 402 h 1082"/>
              <a:gd name="connsiteX3-7" fmla="*/ 2895 w 2895"/>
              <a:gd name="connsiteY3-8" fmla="*/ 415 h 1082"/>
              <a:gd name="connsiteX4-9" fmla="*/ 2878 w 2895"/>
              <a:gd name="connsiteY4-10" fmla="*/ 424 h 1082"/>
              <a:gd name="connsiteX5-11" fmla="*/ 2878 w 2895"/>
              <a:gd name="connsiteY5-12" fmla="*/ 424 h 1082"/>
              <a:gd name="connsiteX6-13" fmla="*/ 2449 w 2895"/>
              <a:gd name="connsiteY6-14" fmla="*/ 382 h 1082"/>
              <a:gd name="connsiteX7-15" fmla="*/ 2801 w 2895"/>
              <a:gd name="connsiteY7-16" fmla="*/ 0 h 1082"/>
              <a:gd name="connsiteX8-17" fmla="*/ 2474 w 2895"/>
              <a:gd name="connsiteY8-18" fmla="*/ 344 h 1082"/>
              <a:gd name="connsiteX9-19" fmla="*/ 2137 w 2895"/>
              <a:gd name="connsiteY9-20" fmla="*/ 312 h 1082"/>
              <a:gd name="connsiteX10-21" fmla="*/ 1711 w 2895"/>
              <a:gd name="connsiteY10-22" fmla="*/ 545 h 1082"/>
              <a:gd name="connsiteX11-23" fmla="*/ 1609 w 2895"/>
              <a:gd name="connsiteY11-24" fmla="*/ 619 h 1082"/>
              <a:gd name="connsiteX12-25" fmla="*/ 1353 w 2895"/>
              <a:gd name="connsiteY12-26" fmla="*/ 675 h 1082"/>
              <a:gd name="connsiteX13-27" fmla="*/ 893 w 2895"/>
              <a:gd name="connsiteY13-28" fmla="*/ 585 h 1082"/>
              <a:gd name="connsiteX14-29" fmla="*/ 6 w 2895"/>
              <a:gd name="connsiteY14-30" fmla="*/ 676 h 1082"/>
              <a:gd name="connsiteX15-31" fmla="*/ 0 w 2895"/>
              <a:gd name="connsiteY15-32" fmla="*/ 681 h 1082"/>
              <a:gd name="connsiteX16-33" fmla="*/ 0 w 2895"/>
              <a:gd name="connsiteY16-34" fmla="*/ 1070 h 1082"/>
              <a:gd name="connsiteX17-35" fmla="*/ 56 w 2895"/>
              <a:gd name="connsiteY17-36" fmla="*/ 908 h 1082"/>
              <a:gd name="connsiteX18-37" fmla="*/ 325 w 2895"/>
              <a:gd name="connsiteY18-38" fmla="*/ 673 h 1082"/>
              <a:gd name="connsiteX19-39" fmla="*/ 973 w 2895"/>
              <a:gd name="connsiteY19-40" fmla="*/ 702 h 1082"/>
              <a:gd name="connsiteX20-41" fmla="*/ 1294 w 2895"/>
              <a:gd name="connsiteY20-42" fmla="*/ 896 h 1082"/>
              <a:gd name="connsiteX21-43" fmla="*/ 1550 w 2895"/>
              <a:gd name="connsiteY21-44" fmla="*/ 906 h 1082"/>
              <a:gd name="connsiteX22-45" fmla="*/ 1647 w 2895"/>
              <a:gd name="connsiteY22-46" fmla="*/ 1021 h 1082"/>
              <a:gd name="connsiteX23-47" fmla="*/ 1850 w 2895"/>
              <a:gd name="connsiteY23-48" fmla="*/ 1065 h 1082"/>
              <a:gd name="connsiteX24-49" fmla="*/ 1594 w 2895"/>
              <a:gd name="connsiteY24-50" fmla="*/ 892 h 1082"/>
              <a:gd name="connsiteX25-51" fmla="*/ 1752 w 2895"/>
              <a:gd name="connsiteY25-52" fmla="*/ 953 h 1082"/>
              <a:gd name="connsiteX26-53" fmla="*/ 2137 w 2895"/>
              <a:gd name="connsiteY26-54" fmla="*/ 855 h 1082"/>
              <a:gd name="connsiteX27-55" fmla="*/ 1744 w 2895"/>
              <a:gd name="connsiteY27-56" fmla="*/ 913 h 1082"/>
              <a:gd name="connsiteX28-57" fmla="*/ 1617 w 2895"/>
              <a:gd name="connsiteY28-58" fmla="*/ 837 h 1082"/>
              <a:gd name="connsiteX29-59" fmla="*/ 1456 w 2895"/>
              <a:gd name="connsiteY29-60" fmla="*/ 829 h 1082"/>
              <a:gd name="connsiteX30-61" fmla="*/ 954 w 2895"/>
              <a:gd name="connsiteY30-62" fmla="*/ 697 h 1082"/>
              <a:gd name="connsiteX31-63" fmla="*/ 1611 w 2895"/>
              <a:gd name="connsiteY31-64" fmla="*/ 694 h 1082"/>
              <a:gd name="connsiteX0-65" fmla="*/ 1611 w 2895"/>
              <a:gd name="connsiteY0-66" fmla="*/ 694 h 1082"/>
              <a:gd name="connsiteX1-67" fmla="*/ 1740 w 2895"/>
              <a:gd name="connsiteY1-68" fmla="*/ 588 h 1082"/>
              <a:gd name="connsiteX2-69" fmla="*/ 2389 w 2895"/>
              <a:gd name="connsiteY2-70" fmla="*/ 402 h 1082"/>
              <a:gd name="connsiteX3-71" fmla="*/ 2895 w 2895"/>
              <a:gd name="connsiteY3-72" fmla="*/ 415 h 1082"/>
              <a:gd name="connsiteX4-73" fmla="*/ 2878 w 2895"/>
              <a:gd name="connsiteY4-74" fmla="*/ 424 h 1082"/>
              <a:gd name="connsiteX5-75" fmla="*/ 2878 w 2895"/>
              <a:gd name="connsiteY5-76" fmla="*/ 424 h 1082"/>
              <a:gd name="connsiteX6-77" fmla="*/ 2449 w 2895"/>
              <a:gd name="connsiteY6-78" fmla="*/ 382 h 1082"/>
              <a:gd name="connsiteX7-79" fmla="*/ 2801 w 2895"/>
              <a:gd name="connsiteY7-80" fmla="*/ 0 h 1082"/>
              <a:gd name="connsiteX8-81" fmla="*/ 2474 w 2895"/>
              <a:gd name="connsiteY8-82" fmla="*/ 344 h 1082"/>
              <a:gd name="connsiteX9-83" fmla="*/ 2137 w 2895"/>
              <a:gd name="connsiteY9-84" fmla="*/ 312 h 1082"/>
              <a:gd name="connsiteX10-85" fmla="*/ 1711 w 2895"/>
              <a:gd name="connsiteY10-86" fmla="*/ 545 h 1082"/>
              <a:gd name="connsiteX11-87" fmla="*/ 1609 w 2895"/>
              <a:gd name="connsiteY11-88" fmla="*/ 619 h 1082"/>
              <a:gd name="connsiteX12-89" fmla="*/ 1353 w 2895"/>
              <a:gd name="connsiteY12-90" fmla="*/ 675 h 1082"/>
              <a:gd name="connsiteX13-91" fmla="*/ 893 w 2895"/>
              <a:gd name="connsiteY13-92" fmla="*/ 585 h 1082"/>
              <a:gd name="connsiteX14-93" fmla="*/ 6 w 2895"/>
              <a:gd name="connsiteY14-94" fmla="*/ 676 h 1082"/>
              <a:gd name="connsiteX15-95" fmla="*/ 0 w 2895"/>
              <a:gd name="connsiteY15-96" fmla="*/ 681 h 1082"/>
              <a:gd name="connsiteX16-97" fmla="*/ 0 w 2895"/>
              <a:gd name="connsiteY16-98" fmla="*/ 1070 h 1082"/>
              <a:gd name="connsiteX17-99" fmla="*/ 56 w 2895"/>
              <a:gd name="connsiteY17-100" fmla="*/ 908 h 1082"/>
              <a:gd name="connsiteX18-101" fmla="*/ 325 w 2895"/>
              <a:gd name="connsiteY18-102" fmla="*/ 673 h 1082"/>
              <a:gd name="connsiteX19-103" fmla="*/ 973 w 2895"/>
              <a:gd name="connsiteY19-104" fmla="*/ 702 h 1082"/>
              <a:gd name="connsiteX20-105" fmla="*/ 1550 w 2895"/>
              <a:gd name="connsiteY20-106" fmla="*/ 906 h 1082"/>
              <a:gd name="connsiteX21-107" fmla="*/ 1647 w 2895"/>
              <a:gd name="connsiteY21-108" fmla="*/ 1021 h 1082"/>
              <a:gd name="connsiteX22-109" fmla="*/ 1850 w 2895"/>
              <a:gd name="connsiteY22-110" fmla="*/ 1065 h 1082"/>
              <a:gd name="connsiteX23-111" fmla="*/ 1594 w 2895"/>
              <a:gd name="connsiteY23-112" fmla="*/ 892 h 1082"/>
              <a:gd name="connsiteX24-113" fmla="*/ 1752 w 2895"/>
              <a:gd name="connsiteY24-114" fmla="*/ 953 h 1082"/>
              <a:gd name="connsiteX25-115" fmla="*/ 2137 w 2895"/>
              <a:gd name="connsiteY25-116" fmla="*/ 855 h 1082"/>
              <a:gd name="connsiteX26-117" fmla="*/ 1744 w 2895"/>
              <a:gd name="connsiteY26-118" fmla="*/ 913 h 1082"/>
              <a:gd name="connsiteX27-119" fmla="*/ 1617 w 2895"/>
              <a:gd name="connsiteY27-120" fmla="*/ 837 h 1082"/>
              <a:gd name="connsiteX28-121" fmla="*/ 1456 w 2895"/>
              <a:gd name="connsiteY28-122" fmla="*/ 829 h 1082"/>
              <a:gd name="connsiteX29-123" fmla="*/ 954 w 2895"/>
              <a:gd name="connsiteY29-124" fmla="*/ 697 h 1082"/>
              <a:gd name="connsiteX30-125" fmla="*/ 1611 w 2895"/>
              <a:gd name="connsiteY30-126" fmla="*/ 694 h 1082"/>
              <a:gd name="connsiteX0-127" fmla="*/ 1611 w 2895"/>
              <a:gd name="connsiteY0-128" fmla="*/ 694 h 1082"/>
              <a:gd name="connsiteX1-129" fmla="*/ 1740 w 2895"/>
              <a:gd name="connsiteY1-130" fmla="*/ 588 h 1082"/>
              <a:gd name="connsiteX2-131" fmla="*/ 2389 w 2895"/>
              <a:gd name="connsiteY2-132" fmla="*/ 402 h 1082"/>
              <a:gd name="connsiteX3-133" fmla="*/ 2895 w 2895"/>
              <a:gd name="connsiteY3-134" fmla="*/ 415 h 1082"/>
              <a:gd name="connsiteX4-135" fmla="*/ 2878 w 2895"/>
              <a:gd name="connsiteY4-136" fmla="*/ 424 h 1082"/>
              <a:gd name="connsiteX5-137" fmla="*/ 2878 w 2895"/>
              <a:gd name="connsiteY5-138" fmla="*/ 424 h 1082"/>
              <a:gd name="connsiteX6-139" fmla="*/ 2449 w 2895"/>
              <a:gd name="connsiteY6-140" fmla="*/ 382 h 1082"/>
              <a:gd name="connsiteX7-141" fmla="*/ 2801 w 2895"/>
              <a:gd name="connsiteY7-142" fmla="*/ 0 h 1082"/>
              <a:gd name="connsiteX8-143" fmla="*/ 2474 w 2895"/>
              <a:gd name="connsiteY8-144" fmla="*/ 344 h 1082"/>
              <a:gd name="connsiteX9-145" fmla="*/ 2137 w 2895"/>
              <a:gd name="connsiteY9-146" fmla="*/ 312 h 1082"/>
              <a:gd name="connsiteX10-147" fmla="*/ 1711 w 2895"/>
              <a:gd name="connsiteY10-148" fmla="*/ 545 h 1082"/>
              <a:gd name="connsiteX11-149" fmla="*/ 1609 w 2895"/>
              <a:gd name="connsiteY11-150" fmla="*/ 619 h 1082"/>
              <a:gd name="connsiteX12-151" fmla="*/ 1353 w 2895"/>
              <a:gd name="connsiteY12-152" fmla="*/ 675 h 1082"/>
              <a:gd name="connsiteX13-153" fmla="*/ 893 w 2895"/>
              <a:gd name="connsiteY13-154" fmla="*/ 585 h 1082"/>
              <a:gd name="connsiteX14-155" fmla="*/ 6 w 2895"/>
              <a:gd name="connsiteY14-156" fmla="*/ 676 h 1082"/>
              <a:gd name="connsiteX15-157" fmla="*/ 0 w 2895"/>
              <a:gd name="connsiteY15-158" fmla="*/ 681 h 1082"/>
              <a:gd name="connsiteX16-159" fmla="*/ 0 w 2895"/>
              <a:gd name="connsiteY16-160" fmla="*/ 1070 h 1082"/>
              <a:gd name="connsiteX17-161" fmla="*/ 56 w 2895"/>
              <a:gd name="connsiteY17-162" fmla="*/ 908 h 1082"/>
              <a:gd name="connsiteX18-163" fmla="*/ 325 w 2895"/>
              <a:gd name="connsiteY18-164" fmla="*/ 673 h 1082"/>
              <a:gd name="connsiteX19-165" fmla="*/ 973 w 2895"/>
              <a:gd name="connsiteY19-166" fmla="*/ 702 h 1082"/>
              <a:gd name="connsiteX20-167" fmla="*/ 1550 w 2895"/>
              <a:gd name="connsiteY20-168" fmla="*/ 906 h 1082"/>
              <a:gd name="connsiteX21-169" fmla="*/ 1647 w 2895"/>
              <a:gd name="connsiteY21-170" fmla="*/ 1021 h 1082"/>
              <a:gd name="connsiteX22-171" fmla="*/ 1850 w 2895"/>
              <a:gd name="connsiteY22-172" fmla="*/ 1065 h 1082"/>
              <a:gd name="connsiteX23-173" fmla="*/ 1594 w 2895"/>
              <a:gd name="connsiteY23-174" fmla="*/ 892 h 1082"/>
              <a:gd name="connsiteX24-175" fmla="*/ 1752 w 2895"/>
              <a:gd name="connsiteY24-176" fmla="*/ 953 h 1082"/>
              <a:gd name="connsiteX25-177" fmla="*/ 2137 w 2895"/>
              <a:gd name="connsiteY25-178" fmla="*/ 855 h 1082"/>
              <a:gd name="connsiteX26-179" fmla="*/ 1744 w 2895"/>
              <a:gd name="connsiteY26-180" fmla="*/ 913 h 1082"/>
              <a:gd name="connsiteX27-181" fmla="*/ 1617 w 2895"/>
              <a:gd name="connsiteY27-182" fmla="*/ 837 h 1082"/>
              <a:gd name="connsiteX28-183" fmla="*/ 954 w 2895"/>
              <a:gd name="connsiteY28-184" fmla="*/ 697 h 1082"/>
              <a:gd name="connsiteX29-185" fmla="*/ 1611 w 2895"/>
              <a:gd name="connsiteY29-186" fmla="*/ 694 h 1082"/>
              <a:gd name="connsiteX0-187" fmla="*/ 1611 w 2895"/>
              <a:gd name="connsiteY0-188" fmla="*/ 694 h 1082"/>
              <a:gd name="connsiteX1-189" fmla="*/ 1740 w 2895"/>
              <a:gd name="connsiteY1-190" fmla="*/ 588 h 1082"/>
              <a:gd name="connsiteX2-191" fmla="*/ 2389 w 2895"/>
              <a:gd name="connsiteY2-192" fmla="*/ 402 h 1082"/>
              <a:gd name="connsiteX3-193" fmla="*/ 2895 w 2895"/>
              <a:gd name="connsiteY3-194" fmla="*/ 415 h 1082"/>
              <a:gd name="connsiteX4-195" fmla="*/ 2878 w 2895"/>
              <a:gd name="connsiteY4-196" fmla="*/ 424 h 1082"/>
              <a:gd name="connsiteX5-197" fmla="*/ 2878 w 2895"/>
              <a:gd name="connsiteY5-198" fmla="*/ 424 h 1082"/>
              <a:gd name="connsiteX6-199" fmla="*/ 2449 w 2895"/>
              <a:gd name="connsiteY6-200" fmla="*/ 382 h 1082"/>
              <a:gd name="connsiteX7-201" fmla="*/ 2801 w 2895"/>
              <a:gd name="connsiteY7-202" fmla="*/ 0 h 1082"/>
              <a:gd name="connsiteX8-203" fmla="*/ 2474 w 2895"/>
              <a:gd name="connsiteY8-204" fmla="*/ 344 h 1082"/>
              <a:gd name="connsiteX9-205" fmla="*/ 2137 w 2895"/>
              <a:gd name="connsiteY9-206" fmla="*/ 312 h 1082"/>
              <a:gd name="connsiteX10-207" fmla="*/ 1711 w 2895"/>
              <a:gd name="connsiteY10-208" fmla="*/ 545 h 1082"/>
              <a:gd name="connsiteX11-209" fmla="*/ 1609 w 2895"/>
              <a:gd name="connsiteY11-210" fmla="*/ 619 h 1082"/>
              <a:gd name="connsiteX12-211" fmla="*/ 1353 w 2895"/>
              <a:gd name="connsiteY12-212" fmla="*/ 675 h 1082"/>
              <a:gd name="connsiteX13-213" fmla="*/ 893 w 2895"/>
              <a:gd name="connsiteY13-214" fmla="*/ 585 h 1082"/>
              <a:gd name="connsiteX14-215" fmla="*/ 6 w 2895"/>
              <a:gd name="connsiteY14-216" fmla="*/ 676 h 1082"/>
              <a:gd name="connsiteX15-217" fmla="*/ 0 w 2895"/>
              <a:gd name="connsiteY15-218" fmla="*/ 681 h 1082"/>
              <a:gd name="connsiteX16-219" fmla="*/ 0 w 2895"/>
              <a:gd name="connsiteY16-220" fmla="*/ 1070 h 1082"/>
              <a:gd name="connsiteX17-221" fmla="*/ 56 w 2895"/>
              <a:gd name="connsiteY17-222" fmla="*/ 908 h 1082"/>
              <a:gd name="connsiteX18-223" fmla="*/ 325 w 2895"/>
              <a:gd name="connsiteY18-224" fmla="*/ 673 h 1082"/>
              <a:gd name="connsiteX19-225" fmla="*/ 973 w 2895"/>
              <a:gd name="connsiteY19-226" fmla="*/ 702 h 1082"/>
              <a:gd name="connsiteX20-227" fmla="*/ 1550 w 2895"/>
              <a:gd name="connsiteY20-228" fmla="*/ 906 h 1082"/>
              <a:gd name="connsiteX21-229" fmla="*/ 1647 w 2895"/>
              <a:gd name="connsiteY21-230" fmla="*/ 1021 h 1082"/>
              <a:gd name="connsiteX22-231" fmla="*/ 1850 w 2895"/>
              <a:gd name="connsiteY22-232" fmla="*/ 1065 h 1082"/>
              <a:gd name="connsiteX23-233" fmla="*/ 1594 w 2895"/>
              <a:gd name="connsiteY23-234" fmla="*/ 892 h 1082"/>
              <a:gd name="connsiteX24-235" fmla="*/ 1752 w 2895"/>
              <a:gd name="connsiteY24-236" fmla="*/ 953 h 1082"/>
              <a:gd name="connsiteX25-237" fmla="*/ 2137 w 2895"/>
              <a:gd name="connsiteY25-238" fmla="*/ 855 h 1082"/>
              <a:gd name="connsiteX26-239" fmla="*/ 1744 w 2895"/>
              <a:gd name="connsiteY26-240" fmla="*/ 913 h 1082"/>
              <a:gd name="connsiteX27-241" fmla="*/ 1617 w 2895"/>
              <a:gd name="connsiteY27-242" fmla="*/ 837 h 1082"/>
              <a:gd name="connsiteX28-243" fmla="*/ 1617 w 2895"/>
              <a:gd name="connsiteY28-244" fmla="*/ 834 h 1082"/>
              <a:gd name="connsiteX29-245" fmla="*/ 954 w 2895"/>
              <a:gd name="connsiteY29-246" fmla="*/ 697 h 1082"/>
              <a:gd name="connsiteX30-247" fmla="*/ 1611 w 2895"/>
              <a:gd name="connsiteY30-248" fmla="*/ 694 h 1082"/>
              <a:gd name="connsiteX0-249" fmla="*/ 1611 w 2895"/>
              <a:gd name="connsiteY0-250" fmla="*/ 694 h 1082"/>
              <a:gd name="connsiteX1-251" fmla="*/ 1740 w 2895"/>
              <a:gd name="connsiteY1-252" fmla="*/ 588 h 1082"/>
              <a:gd name="connsiteX2-253" fmla="*/ 2389 w 2895"/>
              <a:gd name="connsiteY2-254" fmla="*/ 402 h 1082"/>
              <a:gd name="connsiteX3-255" fmla="*/ 2895 w 2895"/>
              <a:gd name="connsiteY3-256" fmla="*/ 415 h 1082"/>
              <a:gd name="connsiteX4-257" fmla="*/ 2878 w 2895"/>
              <a:gd name="connsiteY4-258" fmla="*/ 424 h 1082"/>
              <a:gd name="connsiteX5-259" fmla="*/ 2878 w 2895"/>
              <a:gd name="connsiteY5-260" fmla="*/ 424 h 1082"/>
              <a:gd name="connsiteX6-261" fmla="*/ 2449 w 2895"/>
              <a:gd name="connsiteY6-262" fmla="*/ 382 h 1082"/>
              <a:gd name="connsiteX7-263" fmla="*/ 2801 w 2895"/>
              <a:gd name="connsiteY7-264" fmla="*/ 0 h 1082"/>
              <a:gd name="connsiteX8-265" fmla="*/ 2474 w 2895"/>
              <a:gd name="connsiteY8-266" fmla="*/ 344 h 1082"/>
              <a:gd name="connsiteX9-267" fmla="*/ 2137 w 2895"/>
              <a:gd name="connsiteY9-268" fmla="*/ 312 h 1082"/>
              <a:gd name="connsiteX10-269" fmla="*/ 1711 w 2895"/>
              <a:gd name="connsiteY10-270" fmla="*/ 545 h 1082"/>
              <a:gd name="connsiteX11-271" fmla="*/ 1609 w 2895"/>
              <a:gd name="connsiteY11-272" fmla="*/ 619 h 1082"/>
              <a:gd name="connsiteX12-273" fmla="*/ 1353 w 2895"/>
              <a:gd name="connsiteY12-274" fmla="*/ 675 h 1082"/>
              <a:gd name="connsiteX13-275" fmla="*/ 893 w 2895"/>
              <a:gd name="connsiteY13-276" fmla="*/ 585 h 1082"/>
              <a:gd name="connsiteX14-277" fmla="*/ 6 w 2895"/>
              <a:gd name="connsiteY14-278" fmla="*/ 676 h 1082"/>
              <a:gd name="connsiteX15-279" fmla="*/ 0 w 2895"/>
              <a:gd name="connsiteY15-280" fmla="*/ 681 h 1082"/>
              <a:gd name="connsiteX16-281" fmla="*/ 0 w 2895"/>
              <a:gd name="connsiteY16-282" fmla="*/ 1070 h 1082"/>
              <a:gd name="connsiteX17-283" fmla="*/ 56 w 2895"/>
              <a:gd name="connsiteY17-284" fmla="*/ 908 h 1082"/>
              <a:gd name="connsiteX18-285" fmla="*/ 325 w 2895"/>
              <a:gd name="connsiteY18-286" fmla="*/ 673 h 1082"/>
              <a:gd name="connsiteX19-287" fmla="*/ 973 w 2895"/>
              <a:gd name="connsiteY19-288" fmla="*/ 702 h 1082"/>
              <a:gd name="connsiteX20-289" fmla="*/ 1550 w 2895"/>
              <a:gd name="connsiteY20-290" fmla="*/ 906 h 1082"/>
              <a:gd name="connsiteX21-291" fmla="*/ 1647 w 2895"/>
              <a:gd name="connsiteY21-292" fmla="*/ 1021 h 1082"/>
              <a:gd name="connsiteX22-293" fmla="*/ 1850 w 2895"/>
              <a:gd name="connsiteY22-294" fmla="*/ 1065 h 1082"/>
              <a:gd name="connsiteX23-295" fmla="*/ 1594 w 2895"/>
              <a:gd name="connsiteY23-296" fmla="*/ 892 h 1082"/>
              <a:gd name="connsiteX24-297" fmla="*/ 1752 w 2895"/>
              <a:gd name="connsiteY24-298" fmla="*/ 953 h 1082"/>
              <a:gd name="connsiteX25-299" fmla="*/ 2137 w 2895"/>
              <a:gd name="connsiteY25-300" fmla="*/ 855 h 1082"/>
              <a:gd name="connsiteX26-301" fmla="*/ 1744 w 2895"/>
              <a:gd name="connsiteY26-302" fmla="*/ 913 h 1082"/>
              <a:gd name="connsiteX27-303" fmla="*/ 1617 w 2895"/>
              <a:gd name="connsiteY27-304" fmla="*/ 837 h 1082"/>
              <a:gd name="connsiteX28-305" fmla="*/ 954 w 2895"/>
              <a:gd name="connsiteY28-306" fmla="*/ 697 h 1082"/>
              <a:gd name="connsiteX29-307" fmla="*/ 1611 w 2895"/>
              <a:gd name="connsiteY29-308" fmla="*/ 694 h 1082"/>
              <a:gd name="connsiteX0-309" fmla="*/ 1617 w 2895"/>
              <a:gd name="connsiteY0-310" fmla="*/ 837 h 1082"/>
              <a:gd name="connsiteX1-311" fmla="*/ 954 w 2895"/>
              <a:gd name="connsiteY1-312" fmla="*/ 697 h 1082"/>
              <a:gd name="connsiteX2-313" fmla="*/ 1611 w 2895"/>
              <a:gd name="connsiteY2-314" fmla="*/ 694 h 1082"/>
              <a:gd name="connsiteX3-315" fmla="*/ 1740 w 2895"/>
              <a:gd name="connsiteY3-316" fmla="*/ 588 h 1082"/>
              <a:gd name="connsiteX4-317" fmla="*/ 2389 w 2895"/>
              <a:gd name="connsiteY4-318" fmla="*/ 402 h 1082"/>
              <a:gd name="connsiteX5-319" fmla="*/ 2895 w 2895"/>
              <a:gd name="connsiteY5-320" fmla="*/ 415 h 1082"/>
              <a:gd name="connsiteX6-321" fmla="*/ 2878 w 2895"/>
              <a:gd name="connsiteY6-322" fmla="*/ 424 h 1082"/>
              <a:gd name="connsiteX7-323" fmla="*/ 2878 w 2895"/>
              <a:gd name="connsiteY7-324" fmla="*/ 424 h 1082"/>
              <a:gd name="connsiteX8-325" fmla="*/ 2449 w 2895"/>
              <a:gd name="connsiteY8-326" fmla="*/ 382 h 1082"/>
              <a:gd name="connsiteX9-327" fmla="*/ 2801 w 2895"/>
              <a:gd name="connsiteY9-328" fmla="*/ 0 h 1082"/>
              <a:gd name="connsiteX10-329" fmla="*/ 2474 w 2895"/>
              <a:gd name="connsiteY10-330" fmla="*/ 344 h 1082"/>
              <a:gd name="connsiteX11-331" fmla="*/ 2137 w 2895"/>
              <a:gd name="connsiteY11-332" fmla="*/ 312 h 1082"/>
              <a:gd name="connsiteX12-333" fmla="*/ 1711 w 2895"/>
              <a:gd name="connsiteY12-334" fmla="*/ 545 h 1082"/>
              <a:gd name="connsiteX13-335" fmla="*/ 1609 w 2895"/>
              <a:gd name="connsiteY13-336" fmla="*/ 619 h 1082"/>
              <a:gd name="connsiteX14-337" fmla="*/ 1353 w 2895"/>
              <a:gd name="connsiteY14-338" fmla="*/ 675 h 1082"/>
              <a:gd name="connsiteX15-339" fmla="*/ 893 w 2895"/>
              <a:gd name="connsiteY15-340" fmla="*/ 585 h 1082"/>
              <a:gd name="connsiteX16-341" fmla="*/ 6 w 2895"/>
              <a:gd name="connsiteY16-342" fmla="*/ 676 h 1082"/>
              <a:gd name="connsiteX17-343" fmla="*/ 0 w 2895"/>
              <a:gd name="connsiteY17-344" fmla="*/ 681 h 1082"/>
              <a:gd name="connsiteX18-345" fmla="*/ 0 w 2895"/>
              <a:gd name="connsiteY18-346" fmla="*/ 1070 h 1082"/>
              <a:gd name="connsiteX19-347" fmla="*/ 56 w 2895"/>
              <a:gd name="connsiteY19-348" fmla="*/ 908 h 1082"/>
              <a:gd name="connsiteX20-349" fmla="*/ 325 w 2895"/>
              <a:gd name="connsiteY20-350" fmla="*/ 673 h 1082"/>
              <a:gd name="connsiteX21-351" fmla="*/ 973 w 2895"/>
              <a:gd name="connsiteY21-352" fmla="*/ 702 h 1082"/>
              <a:gd name="connsiteX22-353" fmla="*/ 1550 w 2895"/>
              <a:gd name="connsiteY22-354" fmla="*/ 906 h 1082"/>
              <a:gd name="connsiteX23-355" fmla="*/ 1647 w 2895"/>
              <a:gd name="connsiteY23-356" fmla="*/ 1021 h 1082"/>
              <a:gd name="connsiteX24-357" fmla="*/ 1850 w 2895"/>
              <a:gd name="connsiteY24-358" fmla="*/ 1065 h 1082"/>
              <a:gd name="connsiteX25-359" fmla="*/ 1594 w 2895"/>
              <a:gd name="connsiteY25-360" fmla="*/ 892 h 1082"/>
              <a:gd name="connsiteX26-361" fmla="*/ 1752 w 2895"/>
              <a:gd name="connsiteY26-362" fmla="*/ 953 h 1082"/>
              <a:gd name="connsiteX27-363" fmla="*/ 2137 w 2895"/>
              <a:gd name="connsiteY27-364" fmla="*/ 855 h 1082"/>
              <a:gd name="connsiteX28-365" fmla="*/ 1782 w 2895"/>
              <a:gd name="connsiteY28-366" fmla="*/ 951 h 1082"/>
              <a:gd name="connsiteX0-367" fmla="*/ 954 w 2895"/>
              <a:gd name="connsiteY0-368" fmla="*/ 697 h 1082"/>
              <a:gd name="connsiteX1-369" fmla="*/ 1611 w 2895"/>
              <a:gd name="connsiteY1-370" fmla="*/ 694 h 1082"/>
              <a:gd name="connsiteX2-371" fmla="*/ 1740 w 2895"/>
              <a:gd name="connsiteY2-372" fmla="*/ 588 h 1082"/>
              <a:gd name="connsiteX3-373" fmla="*/ 2389 w 2895"/>
              <a:gd name="connsiteY3-374" fmla="*/ 402 h 1082"/>
              <a:gd name="connsiteX4-375" fmla="*/ 2895 w 2895"/>
              <a:gd name="connsiteY4-376" fmla="*/ 415 h 1082"/>
              <a:gd name="connsiteX5-377" fmla="*/ 2878 w 2895"/>
              <a:gd name="connsiteY5-378" fmla="*/ 424 h 1082"/>
              <a:gd name="connsiteX6-379" fmla="*/ 2878 w 2895"/>
              <a:gd name="connsiteY6-380" fmla="*/ 424 h 1082"/>
              <a:gd name="connsiteX7-381" fmla="*/ 2449 w 2895"/>
              <a:gd name="connsiteY7-382" fmla="*/ 382 h 1082"/>
              <a:gd name="connsiteX8-383" fmla="*/ 2801 w 2895"/>
              <a:gd name="connsiteY8-384" fmla="*/ 0 h 1082"/>
              <a:gd name="connsiteX9-385" fmla="*/ 2474 w 2895"/>
              <a:gd name="connsiteY9-386" fmla="*/ 344 h 1082"/>
              <a:gd name="connsiteX10-387" fmla="*/ 2137 w 2895"/>
              <a:gd name="connsiteY10-388" fmla="*/ 312 h 1082"/>
              <a:gd name="connsiteX11-389" fmla="*/ 1711 w 2895"/>
              <a:gd name="connsiteY11-390" fmla="*/ 545 h 1082"/>
              <a:gd name="connsiteX12-391" fmla="*/ 1609 w 2895"/>
              <a:gd name="connsiteY12-392" fmla="*/ 619 h 1082"/>
              <a:gd name="connsiteX13-393" fmla="*/ 1353 w 2895"/>
              <a:gd name="connsiteY13-394" fmla="*/ 675 h 1082"/>
              <a:gd name="connsiteX14-395" fmla="*/ 893 w 2895"/>
              <a:gd name="connsiteY14-396" fmla="*/ 585 h 1082"/>
              <a:gd name="connsiteX15-397" fmla="*/ 6 w 2895"/>
              <a:gd name="connsiteY15-398" fmla="*/ 676 h 1082"/>
              <a:gd name="connsiteX16-399" fmla="*/ 0 w 2895"/>
              <a:gd name="connsiteY16-400" fmla="*/ 681 h 1082"/>
              <a:gd name="connsiteX17-401" fmla="*/ 0 w 2895"/>
              <a:gd name="connsiteY17-402" fmla="*/ 1070 h 1082"/>
              <a:gd name="connsiteX18-403" fmla="*/ 56 w 2895"/>
              <a:gd name="connsiteY18-404" fmla="*/ 908 h 1082"/>
              <a:gd name="connsiteX19-405" fmla="*/ 325 w 2895"/>
              <a:gd name="connsiteY19-406" fmla="*/ 673 h 1082"/>
              <a:gd name="connsiteX20-407" fmla="*/ 973 w 2895"/>
              <a:gd name="connsiteY20-408" fmla="*/ 702 h 1082"/>
              <a:gd name="connsiteX21-409" fmla="*/ 1550 w 2895"/>
              <a:gd name="connsiteY21-410" fmla="*/ 906 h 1082"/>
              <a:gd name="connsiteX22-411" fmla="*/ 1647 w 2895"/>
              <a:gd name="connsiteY22-412" fmla="*/ 1021 h 1082"/>
              <a:gd name="connsiteX23-413" fmla="*/ 1850 w 2895"/>
              <a:gd name="connsiteY23-414" fmla="*/ 1065 h 1082"/>
              <a:gd name="connsiteX24-415" fmla="*/ 1594 w 2895"/>
              <a:gd name="connsiteY24-416" fmla="*/ 892 h 1082"/>
              <a:gd name="connsiteX25-417" fmla="*/ 1752 w 2895"/>
              <a:gd name="connsiteY25-418" fmla="*/ 953 h 1082"/>
              <a:gd name="connsiteX26-419" fmla="*/ 2137 w 2895"/>
              <a:gd name="connsiteY26-420" fmla="*/ 855 h 1082"/>
              <a:gd name="connsiteX27-421" fmla="*/ 1782 w 2895"/>
              <a:gd name="connsiteY27-422" fmla="*/ 951 h 1082"/>
              <a:gd name="connsiteX0-423" fmla="*/ 954 w 2895"/>
              <a:gd name="connsiteY0-424" fmla="*/ 697 h 1082"/>
              <a:gd name="connsiteX1-425" fmla="*/ 1611 w 2895"/>
              <a:gd name="connsiteY1-426" fmla="*/ 694 h 1082"/>
              <a:gd name="connsiteX2-427" fmla="*/ 1740 w 2895"/>
              <a:gd name="connsiteY2-428" fmla="*/ 588 h 1082"/>
              <a:gd name="connsiteX3-429" fmla="*/ 2389 w 2895"/>
              <a:gd name="connsiteY3-430" fmla="*/ 402 h 1082"/>
              <a:gd name="connsiteX4-431" fmla="*/ 2895 w 2895"/>
              <a:gd name="connsiteY4-432" fmla="*/ 415 h 1082"/>
              <a:gd name="connsiteX5-433" fmla="*/ 2878 w 2895"/>
              <a:gd name="connsiteY5-434" fmla="*/ 424 h 1082"/>
              <a:gd name="connsiteX6-435" fmla="*/ 2878 w 2895"/>
              <a:gd name="connsiteY6-436" fmla="*/ 424 h 1082"/>
              <a:gd name="connsiteX7-437" fmla="*/ 2449 w 2895"/>
              <a:gd name="connsiteY7-438" fmla="*/ 382 h 1082"/>
              <a:gd name="connsiteX8-439" fmla="*/ 2801 w 2895"/>
              <a:gd name="connsiteY8-440" fmla="*/ 0 h 1082"/>
              <a:gd name="connsiteX9-441" fmla="*/ 2474 w 2895"/>
              <a:gd name="connsiteY9-442" fmla="*/ 344 h 1082"/>
              <a:gd name="connsiteX10-443" fmla="*/ 2137 w 2895"/>
              <a:gd name="connsiteY10-444" fmla="*/ 312 h 1082"/>
              <a:gd name="connsiteX11-445" fmla="*/ 1711 w 2895"/>
              <a:gd name="connsiteY11-446" fmla="*/ 545 h 1082"/>
              <a:gd name="connsiteX12-447" fmla="*/ 1609 w 2895"/>
              <a:gd name="connsiteY12-448" fmla="*/ 619 h 1082"/>
              <a:gd name="connsiteX13-449" fmla="*/ 1353 w 2895"/>
              <a:gd name="connsiteY13-450" fmla="*/ 675 h 1082"/>
              <a:gd name="connsiteX14-451" fmla="*/ 893 w 2895"/>
              <a:gd name="connsiteY14-452" fmla="*/ 585 h 1082"/>
              <a:gd name="connsiteX15-453" fmla="*/ 6 w 2895"/>
              <a:gd name="connsiteY15-454" fmla="*/ 676 h 1082"/>
              <a:gd name="connsiteX16-455" fmla="*/ 0 w 2895"/>
              <a:gd name="connsiteY16-456" fmla="*/ 681 h 1082"/>
              <a:gd name="connsiteX17-457" fmla="*/ 0 w 2895"/>
              <a:gd name="connsiteY17-458" fmla="*/ 1070 h 1082"/>
              <a:gd name="connsiteX18-459" fmla="*/ 56 w 2895"/>
              <a:gd name="connsiteY18-460" fmla="*/ 908 h 1082"/>
              <a:gd name="connsiteX19-461" fmla="*/ 325 w 2895"/>
              <a:gd name="connsiteY19-462" fmla="*/ 673 h 1082"/>
              <a:gd name="connsiteX20-463" fmla="*/ 973 w 2895"/>
              <a:gd name="connsiteY20-464" fmla="*/ 702 h 1082"/>
              <a:gd name="connsiteX21-465" fmla="*/ 1550 w 2895"/>
              <a:gd name="connsiteY21-466" fmla="*/ 906 h 1082"/>
              <a:gd name="connsiteX22-467" fmla="*/ 1647 w 2895"/>
              <a:gd name="connsiteY22-468" fmla="*/ 1021 h 1082"/>
              <a:gd name="connsiteX23-469" fmla="*/ 1850 w 2895"/>
              <a:gd name="connsiteY23-470" fmla="*/ 1065 h 1082"/>
              <a:gd name="connsiteX24-471" fmla="*/ 1752 w 2895"/>
              <a:gd name="connsiteY24-472" fmla="*/ 953 h 1082"/>
              <a:gd name="connsiteX25-473" fmla="*/ 2137 w 2895"/>
              <a:gd name="connsiteY25-474" fmla="*/ 855 h 1082"/>
              <a:gd name="connsiteX26-475" fmla="*/ 1782 w 2895"/>
              <a:gd name="connsiteY26-476" fmla="*/ 951 h 1082"/>
              <a:gd name="connsiteX0-477" fmla="*/ 954 w 2895"/>
              <a:gd name="connsiteY0-478" fmla="*/ 697 h 1082"/>
              <a:gd name="connsiteX1-479" fmla="*/ 1611 w 2895"/>
              <a:gd name="connsiteY1-480" fmla="*/ 694 h 1082"/>
              <a:gd name="connsiteX2-481" fmla="*/ 1740 w 2895"/>
              <a:gd name="connsiteY2-482" fmla="*/ 588 h 1082"/>
              <a:gd name="connsiteX3-483" fmla="*/ 2389 w 2895"/>
              <a:gd name="connsiteY3-484" fmla="*/ 402 h 1082"/>
              <a:gd name="connsiteX4-485" fmla="*/ 2895 w 2895"/>
              <a:gd name="connsiteY4-486" fmla="*/ 415 h 1082"/>
              <a:gd name="connsiteX5-487" fmla="*/ 2878 w 2895"/>
              <a:gd name="connsiteY5-488" fmla="*/ 424 h 1082"/>
              <a:gd name="connsiteX6-489" fmla="*/ 2878 w 2895"/>
              <a:gd name="connsiteY6-490" fmla="*/ 424 h 1082"/>
              <a:gd name="connsiteX7-491" fmla="*/ 2449 w 2895"/>
              <a:gd name="connsiteY7-492" fmla="*/ 382 h 1082"/>
              <a:gd name="connsiteX8-493" fmla="*/ 2801 w 2895"/>
              <a:gd name="connsiteY8-494" fmla="*/ 0 h 1082"/>
              <a:gd name="connsiteX9-495" fmla="*/ 2474 w 2895"/>
              <a:gd name="connsiteY9-496" fmla="*/ 344 h 1082"/>
              <a:gd name="connsiteX10-497" fmla="*/ 2137 w 2895"/>
              <a:gd name="connsiteY10-498" fmla="*/ 312 h 1082"/>
              <a:gd name="connsiteX11-499" fmla="*/ 1711 w 2895"/>
              <a:gd name="connsiteY11-500" fmla="*/ 545 h 1082"/>
              <a:gd name="connsiteX12-501" fmla="*/ 1609 w 2895"/>
              <a:gd name="connsiteY12-502" fmla="*/ 619 h 1082"/>
              <a:gd name="connsiteX13-503" fmla="*/ 1353 w 2895"/>
              <a:gd name="connsiteY13-504" fmla="*/ 675 h 1082"/>
              <a:gd name="connsiteX14-505" fmla="*/ 893 w 2895"/>
              <a:gd name="connsiteY14-506" fmla="*/ 585 h 1082"/>
              <a:gd name="connsiteX15-507" fmla="*/ 6 w 2895"/>
              <a:gd name="connsiteY15-508" fmla="*/ 676 h 1082"/>
              <a:gd name="connsiteX16-509" fmla="*/ 0 w 2895"/>
              <a:gd name="connsiteY16-510" fmla="*/ 681 h 1082"/>
              <a:gd name="connsiteX17-511" fmla="*/ 0 w 2895"/>
              <a:gd name="connsiteY17-512" fmla="*/ 1070 h 1082"/>
              <a:gd name="connsiteX18-513" fmla="*/ 56 w 2895"/>
              <a:gd name="connsiteY18-514" fmla="*/ 908 h 1082"/>
              <a:gd name="connsiteX19-515" fmla="*/ 325 w 2895"/>
              <a:gd name="connsiteY19-516" fmla="*/ 673 h 1082"/>
              <a:gd name="connsiteX20-517" fmla="*/ 973 w 2895"/>
              <a:gd name="connsiteY20-518" fmla="*/ 702 h 1082"/>
              <a:gd name="connsiteX21-519" fmla="*/ 1647 w 2895"/>
              <a:gd name="connsiteY21-520" fmla="*/ 1021 h 1082"/>
              <a:gd name="connsiteX22-521" fmla="*/ 1850 w 2895"/>
              <a:gd name="connsiteY22-522" fmla="*/ 1065 h 1082"/>
              <a:gd name="connsiteX23-523" fmla="*/ 1752 w 2895"/>
              <a:gd name="connsiteY23-524" fmla="*/ 953 h 1082"/>
              <a:gd name="connsiteX24-525" fmla="*/ 2137 w 2895"/>
              <a:gd name="connsiteY24-526" fmla="*/ 855 h 1082"/>
              <a:gd name="connsiteX25-527" fmla="*/ 1782 w 2895"/>
              <a:gd name="connsiteY25-528" fmla="*/ 951 h 1082"/>
              <a:gd name="connsiteX0-529" fmla="*/ 954 w 2895"/>
              <a:gd name="connsiteY0-530" fmla="*/ 697 h 1070"/>
              <a:gd name="connsiteX1-531" fmla="*/ 1611 w 2895"/>
              <a:gd name="connsiteY1-532" fmla="*/ 694 h 1070"/>
              <a:gd name="connsiteX2-533" fmla="*/ 1740 w 2895"/>
              <a:gd name="connsiteY2-534" fmla="*/ 588 h 1070"/>
              <a:gd name="connsiteX3-535" fmla="*/ 2389 w 2895"/>
              <a:gd name="connsiteY3-536" fmla="*/ 402 h 1070"/>
              <a:gd name="connsiteX4-537" fmla="*/ 2895 w 2895"/>
              <a:gd name="connsiteY4-538" fmla="*/ 415 h 1070"/>
              <a:gd name="connsiteX5-539" fmla="*/ 2878 w 2895"/>
              <a:gd name="connsiteY5-540" fmla="*/ 424 h 1070"/>
              <a:gd name="connsiteX6-541" fmla="*/ 2878 w 2895"/>
              <a:gd name="connsiteY6-542" fmla="*/ 424 h 1070"/>
              <a:gd name="connsiteX7-543" fmla="*/ 2449 w 2895"/>
              <a:gd name="connsiteY7-544" fmla="*/ 382 h 1070"/>
              <a:gd name="connsiteX8-545" fmla="*/ 2801 w 2895"/>
              <a:gd name="connsiteY8-546" fmla="*/ 0 h 1070"/>
              <a:gd name="connsiteX9-547" fmla="*/ 2474 w 2895"/>
              <a:gd name="connsiteY9-548" fmla="*/ 344 h 1070"/>
              <a:gd name="connsiteX10-549" fmla="*/ 2137 w 2895"/>
              <a:gd name="connsiteY10-550" fmla="*/ 312 h 1070"/>
              <a:gd name="connsiteX11-551" fmla="*/ 1711 w 2895"/>
              <a:gd name="connsiteY11-552" fmla="*/ 545 h 1070"/>
              <a:gd name="connsiteX12-553" fmla="*/ 1609 w 2895"/>
              <a:gd name="connsiteY12-554" fmla="*/ 619 h 1070"/>
              <a:gd name="connsiteX13-555" fmla="*/ 1353 w 2895"/>
              <a:gd name="connsiteY13-556" fmla="*/ 675 h 1070"/>
              <a:gd name="connsiteX14-557" fmla="*/ 893 w 2895"/>
              <a:gd name="connsiteY14-558" fmla="*/ 585 h 1070"/>
              <a:gd name="connsiteX15-559" fmla="*/ 6 w 2895"/>
              <a:gd name="connsiteY15-560" fmla="*/ 676 h 1070"/>
              <a:gd name="connsiteX16-561" fmla="*/ 0 w 2895"/>
              <a:gd name="connsiteY16-562" fmla="*/ 681 h 1070"/>
              <a:gd name="connsiteX17-563" fmla="*/ 0 w 2895"/>
              <a:gd name="connsiteY17-564" fmla="*/ 1070 h 1070"/>
              <a:gd name="connsiteX18-565" fmla="*/ 56 w 2895"/>
              <a:gd name="connsiteY18-566" fmla="*/ 908 h 1070"/>
              <a:gd name="connsiteX19-567" fmla="*/ 325 w 2895"/>
              <a:gd name="connsiteY19-568" fmla="*/ 673 h 1070"/>
              <a:gd name="connsiteX20-569" fmla="*/ 973 w 2895"/>
              <a:gd name="connsiteY20-570" fmla="*/ 702 h 1070"/>
              <a:gd name="connsiteX21-571" fmla="*/ 1850 w 2895"/>
              <a:gd name="connsiteY21-572" fmla="*/ 1065 h 1070"/>
              <a:gd name="connsiteX22-573" fmla="*/ 1752 w 2895"/>
              <a:gd name="connsiteY22-574" fmla="*/ 953 h 1070"/>
              <a:gd name="connsiteX23-575" fmla="*/ 2137 w 2895"/>
              <a:gd name="connsiteY23-576" fmla="*/ 855 h 1070"/>
              <a:gd name="connsiteX24-577" fmla="*/ 1782 w 2895"/>
              <a:gd name="connsiteY24-578" fmla="*/ 951 h 1070"/>
              <a:gd name="connsiteX0-579" fmla="*/ 954 w 2895"/>
              <a:gd name="connsiteY0-580" fmla="*/ 697 h 1091"/>
              <a:gd name="connsiteX1-581" fmla="*/ 1611 w 2895"/>
              <a:gd name="connsiteY1-582" fmla="*/ 694 h 1091"/>
              <a:gd name="connsiteX2-583" fmla="*/ 1740 w 2895"/>
              <a:gd name="connsiteY2-584" fmla="*/ 588 h 1091"/>
              <a:gd name="connsiteX3-585" fmla="*/ 2389 w 2895"/>
              <a:gd name="connsiteY3-586" fmla="*/ 402 h 1091"/>
              <a:gd name="connsiteX4-587" fmla="*/ 2895 w 2895"/>
              <a:gd name="connsiteY4-588" fmla="*/ 415 h 1091"/>
              <a:gd name="connsiteX5-589" fmla="*/ 2878 w 2895"/>
              <a:gd name="connsiteY5-590" fmla="*/ 424 h 1091"/>
              <a:gd name="connsiteX6-591" fmla="*/ 2878 w 2895"/>
              <a:gd name="connsiteY6-592" fmla="*/ 424 h 1091"/>
              <a:gd name="connsiteX7-593" fmla="*/ 2449 w 2895"/>
              <a:gd name="connsiteY7-594" fmla="*/ 382 h 1091"/>
              <a:gd name="connsiteX8-595" fmla="*/ 2801 w 2895"/>
              <a:gd name="connsiteY8-596" fmla="*/ 0 h 1091"/>
              <a:gd name="connsiteX9-597" fmla="*/ 2474 w 2895"/>
              <a:gd name="connsiteY9-598" fmla="*/ 344 h 1091"/>
              <a:gd name="connsiteX10-599" fmla="*/ 2137 w 2895"/>
              <a:gd name="connsiteY10-600" fmla="*/ 312 h 1091"/>
              <a:gd name="connsiteX11-601" fmla="*/ 1711 w 2895"/>
              <a:gd name="connsiteY11-602" fmla="*/ 545 h 1091"/>
              <a:gd name="connsiteX12-603" fmla="*/ 1609 w 2895"/>
              <a:gd name="connsiteY12-604" fmla="*/ 619 h 1091"/>
              <a:gd name="connsiteX13-605" fmla="*/ 1353 w 2895"/>
              <a:gd name="connsiteY13-606" fmla="*/ 675 h 1091"/>
              <a:gd name="connsiteX14-607" fmla="*/ 893 w 2895"/>
              <a:gd name="connsiteY14-608" fmla="*/ 585 h 1091"/>
              <a:gd name="connsiteX15-609" fmla="*/ 6 w 2895"/>
              <a:gd name="connsiteY15-610" fmla="*/ 676 h 1091"/>
              <a:gd name="connsiteX16-611" fmla="*/ 0 w 2895"/>
              <a:gd name="connsiteY16-612" fmla="*/ 681 h 1091"/>
              <a:gd name="connsiteX17-613" fmla="*/ 0 w 2895"/>
              <a:gd name="connsiteY17-614" fmla="*/ 1070 h 1091"/>
              <a:gd name="connsiteX18-615" fmla="*/ 56 w 2895"/>
              <a:gd name="connsiteY18-616" fmla="*/ 908 h 1091"/>
              <a:gd name="connsiteX19-617" fmla="*/ 325 w 2895"/>
              <a:gd name="connsiteY19-618" fmla="*/ 673 h 1091"/>
              <a:gd name="connsiteX20-619" fmla="*/ 973 w 2895"/>
              <a:gd name="connsiteY20-620" fmla="*/ 702 h 1091"/>
              <a:gd name="connsiteX21-621" fmla="*/ 1850 w 2895"/>
              <a:gd name="connsiteY21-622" fmla="*/ 1065 h 1091"/>
              <a:gd name="connsiteX22-623" fmla="*/ 2137 w 2895"/>
              <a:gd name="connsiteY22-624" fmla="*/ 855 h 1091"/>
              <a:gd name="connsiteX23-625" fmla="*/ 1782 w 2895"/>
              <a:gd name="connsiteY23-626" fmla="*/ 951 h 1091"/>
              <a:gd name="connsiteX0-627" fmla="*/ 954 w 2895"/>
              <a:gd name="connsiteY0-628" fmla="*/ 697 h 1091"/>
              <a:gd name="connsiteX1-629" fmla="*/ 1611 w 2895"/>
              <a:gd name="connsiteY1-630" fmla="*/ 694 h 1091"/>
              <a:gd name="connsiteX2-631" fmla="*/ 1740 w 2895"/>
              <a:gd name="connsiteY2-632" fmla="*/ 588 h 1091"/>
              <a:gd name="connsiteX3-633" fmla="*/ 2389 w 2895"/>
              <a:gd name="connsiteY3-634" fmla="*/ 402 h 1091"/>
              <a:gd name="connsiteX4-635" fmla="*/ 2895 w 2895"/>
              <a:gd name="connsiteY4-636" fmla="*/ 415 h 1091"/>
              <a:gd name="connsiteX5-637" fmla="*/ 2878 w 2895"/>
              <a:gd name="connsiteY5-638" fmla="*/ 424 h 1091"/>
              <a:gd name="connsiteX6-639" fmla="*/ 2878 w 2895"/>
              <a:gd name="connsiteY6-640" fmla="*/ 424 h 1091"/>
              <a:gd name="connsiteX7-641" fmla="*/ 2449 w 2895"/>
              <a:gd name="connsiteY7-642" fmla="*/ 382 h 1091"/>
              <a:gd name="connsiteX8-643" fmla="*/ 2801 w 2895"/>
              <a:gd name="connsiteY8-644" fmla="*/ 0 h 1091"/>
              <a:gd name="connsiteX9-645" fmla="*/ 2474 w 2895"/>
              <a:gd name="connsiteY9-646" fmla="*/ 344 h 1091"/>
              <a:gd name="connsiteX10-647" fmla="*/ 2137 w 2895"/>
              <a:gd name="connsiteY10-648" fmla="*/ 312 h 1091"/>
              <a:gd name="connsiteX11-649" fmla="*/ 1711 w 2895"/>
              <a:gd name="connsiteY11-650" fmla="*/ 545 h 1091"/>
              <a:gd name="connsiteX12-651" fmla="*/ 1609 w 2895"/>
              <a:gd name="connsiteY12-652" fmla="*/ 619 h 1091"/>
              <a:gd name="connsiteX13-653" fmla="*/ 1353 w 2895"/>
              <a:gd name="connsiteY13-654" fmla="*/ 675 h 1091"/>
              <a:gd name="connsiteX14-655" fmla="*/ 893 w 2895"/>
              <a:gd name="connsiteY14-656" fmla="*/ 585 h 1091"/>
              <a:gd name="connsiteX15-657" fmla="*/ 6 w 2895"/>
              <a:gd name="connsiteY15-658" fmla="*/ 676 h 1091"/>
              <a:gd name="connsiteX16-659" fmla="*/ 0 w 2895"/>
              <a:gd name="connsiteY16-660" fmla="*/ 681 h 1091"/>
              <a:gd name="connsiteX17-661" fmla="*/ 0 w 2895"/>
              <a:gd name="connsiteY17-662" fmla="*/ 1070 h 1091"/>
              <a:gd name="connsiteX18-663" fmla="*/ 56 w 2895"/>
              <a:gd name="connsiteY18-664" fmla="*/ 908 h 1091"/>
              <a:gd name="connsiteX19-665" fmla="*/ 325 w 2895"/>
              <a:gd name="connsiteY19-666" fmla="*/ 673 h 1091"/>
              <a:gd name="connsiteX20-667" fmla="*/ 973 w 2895"/>
              <a:gd name="connsiteY20-668" fmla="*/ 702 h 1091"/>
              <a:gd name="connsiteX21-669" fmla="*/ 1850 w 2895"/>
              <a:gd name="connsiteY21-670" fmla="*/ 1065 h 1091"/>
              <a:gd name="connsiteX22-671" fmla="*/ 2137 w 2895"/>
              <a:gd name="connsiteY22-672" fmla="*/ 855 h 1091"/>
              <a:gd name="connsiteX0-673" fmla="*/ 954 w 2895"/>
              <a:gd name="connsiteY0-674" fmla="*/ 697 h 1091"/>
              <a:gd name="connsiteX1-675" fmla="*/ 1611 w 2895"/>
              <a:gd name="connsiteY1-676" fmla="*/ 694 h 1091"/>
              <a:gd name="connsiteX2-677" fmla="*/ 1740 w 2895"/>
              <a:gd name="connsiteY2-678" fmla="*/ 588 h 1091"/>
              <a:gd name="connsiteX3-679" fmla="*/ 2389 w 2895"/>
              <a:gd name="connsiteY3-680" fmla="*/ 402 h 1091"/>
              <a:gd name="connsiteX4-681" fmla="*/ 2895 w 2895"/>
              <a:gd name="connsiteY4-682" fmla="*/ 415 h 1091"/>
              <a:gd name="connsiteX5-683" fmla="*/ 2878 w 2895"/>
              <a:gd name="connsiteY5-684" fmla="*/ 424 h 1091"/>
              <a:gd name="connsiteX6-685" fmla="*/ 2878 w 2895"/>
              <a:gd name="connsiteY6-686" fmla="*/ 424 h 1091"/>
              <a:gd name="connsiteX7-687" fmla="*/ 2449 w 2895"/>
              <a:gd name="connsiteY7-688" fmla="*/ 382 h 1091"/>
              <a:gd name="connsiteX8-689" fmla="*/ 2801 w 2895"/>
              <a:gd name="connsiteY8-690" fmla="*/ 0 h 1091"/>
              <a:gd name="connsiteX9-691" fmla="*/ 2474 w 2895"/>
              <a:gd name="connsiteY9-692" fmla="*/ 344 h 1091"/>
              <a:gd name="connsiteX10-693" fmla="*/ 2137 w 2895"/>
              <a:gd name="connsiteY10-694" fmla="*/ 312 h 1091"/>
              <a:gd name="connsiteX11-695" fmla="*/ 1711 w 2895"/>
              <a:gd name="connsiteY11-696" fmla="*/ 545 h 1091"/>
              <a:gd name="connsiteX12-697" fmla="*/ 1609 w 2895"/>
              <a:gd name="connsiteY12-698" fmla="*/ 619 h 1091"/>
              <a:gd name="connsiteX13-699" fmla="*/ 1353 w 2895"/>
              <a:gd name="connsiteY13-700" fmla="*/ 675 h 1091"/>
              <a:gd name="connsiteX14-701" fmla="*/ 893 w 2895"/>
              <a:gd name="connsiteY14-702" fmla="*/ 585 h 1091"/>
              <a:gd name="connsiteX15-703" fmla="*/ 6 w 2895"/>
              <a:gd name="connsiteY15-704" fmla="*/ 676 h 1091"/>
              <a:gd name="connsiteX16-705" fmla="*/ 0 w 2895"/>
              <a:gd name="connsiteY16-706" fmla="*/ 681 h 1091"/>
              <a:gd name="connsiteX17-707" fmla="*/ 0 w 2895"/>
              <a:gd name="connsiteY17-708" fmla="*/ 1070 h 1091"/>
              <a:gd name="connsiteX18-709" fmla="*/ 56 w 2895"/>
              <a:gd name="connsiteY18-710" fmla="*/ 908 h 1091"/>
              <a:gd name="connsiteX19-711" fmla="*/ 325 w 2895"/>
              <a:gd name="connsiteY19-712" fmla="*/ 673 h 1091"/>
              <a:gd name="connsiteX20-713" fmla="*/ 973 w 2895"/>
              <a:gd name="connsiteY20-714" fmla="*/ 702 h 1091"/>
              <a:gd name="connsiteX21-715" fmla="*/ 1850 w 2895"/>
              <a:gd name="connsiteY21-716" fmla="*/ 1065 h 1091"/>
              <a:gd name="connsiteX22-717" fmla="*/ 2139 w 2895"/>
              <a:gd name="connsiteY22-718" fmla="*/ 850 h 1091"/>
              <a:gd name="connsiteX0-719" fmla="*/ 954 w 2895"/>
              <a:gd name="connsiteY0-720" fmla="*/ 697 h 1070"/>
              <a:gd name="connsiteX1-721" fmla="*/ 1611 w 2895"/>
              <a:gd name="connsiteY1-722" fmla="*/ 694 h 1070"/>
              <a:gd name="connsiteX2-723" fmla="*/ 1740 w 2895"/>
              <a:gd name="connsiteY2-724" fmla="*/ 588 h 1070"/>
              <a:gd name="connsiteX3-725" fmla="*/ 2389 w 2895"/>
              <a:gd name="connsiteY3-726" fmla="*/ 402 h 1070"/>
              <a:gd name="connsiteX4-727" fmla="*/ 2895 w 2895"/>
              <a:gd name="connsiteY4-728" fmla="*/ 415 h 1070"/>
              <a:gd name="connsiteX5-729" fmla="*/ 2878 w 2895"/>
              <a:gd name="connsiteY5-730" fmla="*/ 424 h 1070"/>
              <a:gd name="connsiteX6-731" fmla="*/ 2878 w 2895"/>
              <a:gd name="connsiteY6-732" fmla="*/ 424 h 1070"/>
              <a:gd name="connsiteX7-733" fmla="*/ 2449 w 2895"/>
              <a:gd name="connsiteY7-734" fmla="*/ 382 h 1070"/>
              <a:gd name="connsiteX8-735" fmla="*/ 2801 w 2895"/>
              <a:gd name="connsiteY8-736" fmla="*/ 0 h 1070"/>
              <a:gd name="connsiteX9-737" fmla="*/ 2474 w 2895"/>
              <a:gd name="connsiteY9-738" fmla="*/ 344 h 1070"/>
              <a:gd name="connsiteX10-739" fmla="*/ 2137 w 2895"/>
              <a:gd name="connsiteY10-740" fmla="*/ 312 h 1070"/>
              <a:gd name="connsiteX11-741" fmla="*/ 1711 w 2895"/>
              <a:gd name="connsiteY11-742" fmla="*/ 545 h 1070"/>
              <a:gd name="connsiteX12-743" fmla="*/ 1609 w 2895"/>
              <a:gd name="connsiteY12-744" fmla="*/ 619 h 1070"/>
              <a:gd name="connsiteX13-745" fmla="*/ 1353 w 2895"/>
              <a:gd name="connsiteY13-746" fmla="*/ 675 h 1070"/>
              <a:gd name="connsiteX14-747" fmla="*/ 893 w 2895"/>
              <a:gd name="connsiteY14-748" fmla="*/ 585 h 1070"/>
              <a:gd name="connsiteX15-749" fmla="*/ 6 w 2895"/>
              <a:gd name="connsiteY15-750" fmla="*/ 676 h 1070"/>
              <a:gd name="connsiteX16-751" fmla="*/ 0 w 2895"/>
              <a:gd name="connsiteY16-752" fmla="*/ 681 h 1070"/>
              <a:gd name="connsiteX17-753" fmla="*/ 0 w 2895"/>
              <a:gd name="connsiteY17-754" fmla="*/ 1070 h 1070"/>
              <a:gd name="connsiteX18-755" fmla="*/ 56 w 2895"/>
              <a:gd name="connsiteY18-756" fmla="*/ 908 h 1070"/>
              <a:gd name="connsiteX19-757" fmla="*/ 325 w 2895"/>
              <a:gd name="connsiteY19-758" fmla="*/ 673 h 1070"/>
              <a:gd name="connsiteX20-759" fmla="*/ 973 w 2895"/>
              <a:gd name="connsiteY20-760" fmla="*/ 702 h 1070"/>
              <a:gd name="connsiteX21-761" fmla="*/ 1850 w 2895"/>
              <a:gd name="connsiteY21-762" fmla="*/ 1065 h 1070"/>
              <a:gd name="connsiteX0-763" fmla="*/ 954 w 2895"/>
              <a:gd name="connsiteY0-764" fmla="*/ 697 h 1070"/>
              <a:gd name="connsiteX1-765" fmla="*/ 1611 w 2895"/>
              <a:gd name="connsiteY1-766" fmla="*/ 694 h 1070"/>
              <a:gd name="connsiteX2-767" fmla="*/ 1740 w 2895"/>
              <a:gd name="connsiteY2-768" fmla="*/ 588 h 1070"/>
              <a:gd name="connsiteX3-769" fmla="*/ 2389 w 2895"/>
              <a:gd name="connsiteY3-770" fmla="*/ 402 h 1070"/>
              <a:gd name="connsiteX4-771" fmla="*/ 2895 w 2895"/>
              <a:gd name="connsiteY4-772" fmla="*/ 415 h 1070"/>
              <a:gd name="connsiteX5-773" fmla="*/ 2878 w 2895"/>
              <a:gd name="connsiteY5-774" fmla="*/ 424 h 1070"/>
              <a:gd name="connsiteX6-775" fmla="*/ 2878 w 2895"/>
              <a:gd name="connsiteY6-776" fmla="*/ 424 h 1070"/>
              <a:gd name="connsiteX7-777" fmla="*/ 2449 w 2895"/>
              <a:gd name="connsiteY7-778" fmla="*/ 382 h 1070"/>
              <a:gd name="connsiteX8-779" fmla="*/ 2801 w 2895"/>
              <a:gd name="connsiteY8-780" fmla="*/ 0 h 1070"/>
              <a:gd name="connsiteX9-781" fmla="*/ 2474 w 2895"/>
              <a:gd name="connsiteY9-782" fmla="*/ 344 h 1070"/>
              <a:gd name="connsiteX10-783" fmla="*/ 2137 w 2895"/>
              <a:gd name="connsiteY10-784" fmla="*/ 312 h 1070"/>
              <a:gd name="connsiteX11-785" fmla="*/ 1711 w 2895"/>
              <a:gd name="connsiteY11-786" fmla="*/ 545 h 1070"/>
              <a:gd name="connsiteX12-787" fmla="*/ 1609 w 2895"/>
              <a:gd name="connsiteY12-788" fmla="*/ 619 h 1070"/>
              <a:gd name="connsiteX13-789" fmla="*/ 1353 w 2895"/>
              <a:gd name="connsiteY13-790" fmla="*/ 675 h 1070"/>
              <a:gd name="connsiteX14-791" fmla="*/ 893 w 2895"/>
              <a:gd name="connsiteY14-792" fmla="*/ 585 h 1070"/>
              <a:gd name="connsiteX15-793" fmla="*/ 6 w 2895"/>
              <a:gd name="connsiteY15-794" fmla="*/ 676 h 1070"/>
              <a:gd name="connsiteX16-795" fmla="*/ 0 w 2895"/>
              <a:gd name="connsiteY16-796" fmla="*/ 681 h 1070"/>
              <a:gd name="connsiteX17-797" fmla="*/ 0 w 2895"/>
              <a:gd name="connsiteY17-798" fmla="*/ 1070 h 1070"/>
              <a:gd name="connsiteX18-799" fmla="*/ 56 w 2895"/>
              <a:gd name="connsiteY18-800" fmla="*/ 908 h 1070"/>
              <a:gd name="connsiteX19-801" fmla="*/ 325 w 2895"/>
              <a:gd name="connsiteY19-802" fmla="*/ 673 h 1070"/>
              <a:gd name="connsiteX20-803" fmla="*/ 973 w 2895"/>
              <a:gd name="connsiteY20-804" fmla="*/ 702 h 1070"/>
              <a:gd name="connsiteX21-805" fmla="*/ 976 w 2895"/>
              <a:gd name="connsiteY21-806" fmla="*/ 718 h 1070"/>
              <a:gd name="connsiteX0-807" fmla="*/ 954 w 2895"/>
              <a:gd name="connsiteY0-808" fmla="*/ 697 h 1070"/>
              <a:gd name="connsiteX1-809" fmla="*/ 1611 w 2895"/>
              <a:gd name="connsiteY1-810" fmla="*/ 694 h 1070"/>
              <a:gd name="connsiteX2-811" fmla="*/ 1740 w 2895"/>
              <a:gd name="connsiteY2-812" fmla="*/ 588 h 1070"/>
              <a:gd name="connsiteX3-813" fmla="*/ 2389 w 2895"/>
              <a:gd name="connsiteY3-814" fmla="*/ 402 h 1070"/>
              <a:gd name="connsiteX4-815" fmla="*/ 2895 w 2895"/>
              <a:gd name="connsiteY4-816" fmla="*/ 415 h 1070"/>
              <a:gd name="connsiteX5-817" fmla="*/ 2878 w 2895"/>
              <a:gd name="connsiteY5-818" fmla="*/ 424 h 1070"/>
              <a:gd name="connsiteX6-819" fmla="*/ 2878 w 2895"/>
              <a:gd name="connsiteY6-820" fmla="*/ 424 h 1070"/>
              <a:gd name="connsiteX7-821" fmla="*/ 2449 w 2895"/>
              <a:gd name="connsiteY7-822" fmla="*/ 382 h 1070"/>
              <a:gd name="connsiteX8-823" fmla="*/ 2801 w 2895"/>
              <a:gd name="connsiteY8-824" fmla="*/ 0 h 1070"/>
              <a:gd name="connsiteX9-825" fmla="*/ 2474 w 2895"/>
              <a:gd name="connsiteY9-826" fmla="*/ 344 h 1070"/>
              <a:gd name="connsiteX10-827" fmla="*/ 2137 w 2895"/>
              <a:gd name="connsiteY10-828" fmla="*/ 312 h 1070"/>
              <a:gd name="connsiteX11-829" fmla="*/ 1711 w 2895"/>
              <a:gd name="connsiteY11-830" fmla="*/ 545 h 1070"/>
              <a:gd name="connsiteX12-831" fmla="*/ 1609 w 2895"/>
              <a:gd name="connsiteY12-832" fmla="*/ 619 h 1070"/>
              <a:gd name="connsiteX13-833" fmla="*/ 1353 w 2895"/>
              <a:gd name="connsiteY13-834" fmla="*/ 675 h 1070"/>
              <a:gd name="connsiteX14-835" fmla="*/ 893 w 2895"/>
              <a:gd name="connsiteY14-836" fmla="*/ 585 h 1070"/>
              <a:gd name="connsiteX15-837" fmla="*/ 6 w 2895"/>
              <a:gd name="connsiteY15-838" fmla="*/ 676 h 1070"/>
              <a:gd name="connsiteX16-839" fmla="*/ 0 w 2895"/>
              <a:gd name="connsiteY16-840" fmla="*/ 681 h 1070"/>
              <a:gd name="connsiteX17-841" fmla="*/ 0 w 2895"/>
              <a:gd name="connsiteY17-842" fmla="*/ 1070 h 1070"/>
              <a:gd name="connsiteX18-843" fmla="*/ 56 w 2895"/>
              <a:gd name="connsiteY18-844" fmla="*/ 908 h 1070"/>
              <a:gd name="connsiteX19-845" fmla="*/ 325 w 2895"/>
              <a:gd name="connsiteY19-846" fmla="*/ 673 h 1070"/>
              <a:gd name="connsiteX20-847" fmla="*/ 973 w 2895"/>
              <a:gd name="connsiteY20-848" fmla="*/ 702 h 1070"/>
              <a:gd name="connsiteX0-849" fmla="*/ 954 w 2895"/>
              <a:gd name="connsiteY0-850" fmla="*/ 697 h 1070"/>
              <a:gd name="connsiteX1-851" fmla="*/ 1611 w 2895"/>
              <a:gd name="connsiteY1-852" fmla="*/ 694 h 1070"/>
              <a:gd name="connsiteX2-853" fmla="*/ 1740 w 2895"/>
              <a:gd name="connsiteY2-854" fmla="*/ 588 h 1070"/>
              <a:gd name="connsiteX3-855" fmla="*/ 2389 w 2895"/>
              <a:gd name="connsiteY3-856" fmla="*/ 402 h 1070"/>
              <a:gd name="connsiteX4-857" fmla="*/ 2895 w 2895"/>
              <a:gd name="connsiteY4-858" fmla="*/ 415 h 1070"/>
              <a:gd name="connsiteX5-859" fmla="*/ 2878 w 2895"/>
              <a:gd name="connsiteY5-860" fmla="*/ 424 h 1070"/>
              <a:gd name="connsiteX6-861" fmla="*/ 2878 w 2895"/>
              <a:gd name="connsiteY6-862" fmla="*/ 424 h 1070"/>
              <a:gd name="connsiteX7-863" fmla="*/ 2449 w 2895"/>
              <a:gd name="connsiteY7-864" fmla="*/ 382 h 1070"/>
              <a:gd name="connsiteX8-865" fmla="*/ 2801 w 2895"/>
              <a:gd name="connsiteY8-866" fmla="*/ 0 h 1070"/>
              <a:gd name="connsiteX9-867" fmla="*/ 2474 w 2895"/>
              <a:gd name="connsiteY9-868" fmla="*/ 344 h 1070"/>
              <a:gd name="connsiteX10-869" fmla="*/ 2137 w 2895"/>
              <a:gd name="connsiteY10-870" fmla="*/ 312 h 1070"/>
              <a:gd name="connsiteX11-871" fmla="*/ 1711 w 2895"/>
              <a:gd name="connsiteY11-872" fmla="*/ 545 h 1070"/>
              <a:gd name="connsiteX12-873" fmla="*/ 1609 w 2895"/>
              <a:gd name="connsiteY12-874" fmla="*/ 619 h 1070"/>
              <a:gd name="connsiteX13-875" fmla="*/ 1353 w 2895"/>
              <a:gd name="connsiteY13-876" fmla="*/ 675 h 1070"/>
              <a:gd name="connsiteX14-877" fmla="*/ 893 w 2895"/>
              <a:gd name="connsiteY14-878" fmla="*/ 585 h 1070"/>
              <a:gd name="connsiteX15-879" fmla="*/ 6 w 2895"/>
              <a:gd name="connsiteY15-880" fmla="*/ 676 h 1070"/>
              <a:gd name="connsiteX16-881" fmla="*/ 0 w 2895"/>
              <a:gd name="connsiteY16-882" fmla="*/ 681 h 1070"/>
              <a:gd name="connsiteX17-883" fmla="*/ 0 w 2895"/>
              <a:gd name="connsiteY17-884" fmla="*/ 1070 h 1070"/>
              <a:gd name="connsiteX18-885" fmla="*/ 123 w 2895"/>
              <a:gd name="connsiteY18-886" fmla="*/ 890 h 1070"/>
              <a:gd name="connsiteX19-887" fmla="*/ 325 w 2895"/>
              <a:gd name="connsiteY19-888" fmla="*/ 673 h 1070"/>
              <a:gd name="connsiteX20-889" fmla="*/ 973 w 2895"/>
              <a:gd name="connsiteY20-890" fmla="*/ 702 h 1070"/>
              <a:gd name="connsiteX0-891" fmla="*/ 954 w 2895"/>
              <a:gd name="connsiteY0-892" fmla="*/ 697 h 1077"/>
              <a:gd name="connsiteX1-893" fmla="*/ 1611 w 2895"/>
              <a:gd name="connsiteY1-894" fmla="*/ 694 h 1077"/>
              <a:gd name="connsiteX2-895" fmla="*/ 1740 w 2895"/>
              <a:gd name="connsiteY2-896" fmla="*/ 588 h 1077"/>
              <a:gd name="connsiteX3-897" fmla="*/ 2389 w 2895"/>
              <a:gd name="connsiteY3-898" fmla="*/ 402 h 1077"/>
              <a:gd name="connsiteX4-899" fmla="*/ 2895 w 2895"/>
              <a:gd name="connsiteY4-900" fmla="*/ 415 h 1077"/>
              <a:gd name="connsiteX5-901" fmla="*/ 2878 w 2895"/>
              <a:gd name="connsiteY5-902" fmla="*/ 424 h 1077"/>
              <a:gd name="connsiteX6-903" fmla="*/ 2878 w 2895"/>
              <a:gd name="connsiteY6-904" fmla="*/ 424 h 1077"/>
              <a:gd name="connsiteX7-905" fmla="*/ 2449 w 2895"/>
              <a:gd name="connsiteY7-906" fmla="*/ 382 h 1077"/>
              <a:gd name="connsiteX8-907" fmla="*/ 2801 w 2895"/>
              <a:gd name="connsiteY8-908" fmla="*/ 0 h 1077"/>
              <a:gd name="connsiteX9-909" fmla="*/ 2474 w 2895"/>
              <a:gd name="connsiteY9-910" fmla="*/ 344 h 1077"/>
              <a:gd name="connsiteX10-911" fmla="*/ 2137 w 2895"/>
              <a:gd name="connsiteY10-912" fmla="*/ 312 h 1077"/>
              <a:gd name="connsiteX11-913" fmla="*/ 1711 w 2895"/>
              <a:gd name="connsiteY11-914" fmla="*/ 545 h 1077"/>
              <a:gd name="connsiteX12-915" fmla="*/ 1609 w 2895"/>
              <a:gd name="connsiteY12-916" fmla="*/ 619 h 1077"/>
              <a:gd name="connsiteX13-917" fmla="*/ 1353 w 2895"/>
              <a:gd name="connsiteY13-918" fmla="*/ 675 h 1077"/>
              <a:gd name="connsiteX14-919" fmla="*/ 893 w 2895"/>
              <a:gd name="connsiteY14-920" fmla="*/ 585 h 1077"/>
              <a:gd name="connsiteX15-921" fmla="*/ 6 w 2895"/>
              <a:gd name="connsiteY15-922" fmla="*/ 676 h 1077"/>
              <a:gd name="connsiteX16-923" fmla="*/ 0 w 2895"/>
              <a:gd name="connsiteY16-924" fmla="*/ 681 h 1077"/>
              <a:gd name="connsiteX17-925" fmla="*/ 104 w 2895"/>
              <a:gd name="connsiteY17-926" fmla="*/ 1077 h 1077"/>
              <a:gd name="connsiteX18-927" fmla="*/ 123 w 2895"/>
              <a:gd name="connsiteY18-928" fmla="*/ 890 h 1077"/>
              <a:gd name="connsiteX19-929" fmla="*/ 325 w 2895"/>
              <a:gd name="connsiteY19-930" fmla="*/ 673 h 1077"/>
              <a:gd name="connsiteX20-931" fmla="*/ 973 w 2895"/>
              <a:gd name="connsiteY20-932" fmla="*/ 702 h 1077"/>
              <a:gd name="connsiteX0-933" fmla="*/ 950 w 2891"/>
              <a:gd name="connsiteY0-934" fmla="*/ 697 h 1077"/>
              <a:gd name="connsiteX1-935" fmla="*/ 1607 w 2891"/>
              <a:gd name="connsiteY1-936" fmla="*/ 694 h 1077"/>
              <a:gd name="connsiteX2-937" fmla="*/ 1736 w 2891"/>
              <a:gd name="connsiteY2-938" fmla="*/ 588 h 1077"/>
              <a:gd name="connsiteX3-939" fmla="*/ 2385 w 2891"/>
              <a:gd name="connsiteY3-940" fmla="*/ 402 h 1077"/>
              <a:gd name="connsiteX4-941" fmla="*/ 2891 w 2891"/>
              <a:gd name="connsiteY4-942" fmla="*/ 415 h 1077"/>
              <a:gd name="connsiteX5-943" fmla="*/ 2874 w 2891"/>
              <a:gd name="connsiteY5-944" fmla="*/ 424 h 1077"/>
              <a:gd name="connsiteX6-945" fmla="*/ 2874 w 2891"/>
              <a:gd name="connsiteY6-946" fmla="*/ 424 h 1077"/>
              <a:gd name="connsiteX7-947" fmla="*/ 2445 w 2891"/>
              <a:gd name="connsiteY7-948" fmla="*/ 382 h 1077"/>
              <a:gd name="connsiteX8-949" fmla="*/ 2797 w 2891"/>
              <a:gd name="connsiteY8-950" fmla="*/ 0 h 1077"/>
              <a:gd name="connsiteX9-951" fmla="*/ 2470 w 2891"/>
              <a:gd name="connsiteY9-952" fmla="*/ 344 h 1077"/>
              <a:gd name="connsiteX10-953" fmla="*/ 2133 w 2891"/>
              <a:gd name="connsiteY10-954" fmla="*/ 312 h 1077"/>
              <a:gd name="connsiteX11-955" fmla="*/ 1707 w 2891"/>
              <a:gd name="connsiteY11-956" fmla="*/ 545 h 1077"/>
              <a:gd name="connsiteX12-957" fmla="*/ 1605 w 2891"/>
              <a:gd name="connsiteY12-958" fmla="*/ 619 h 1077"/>
              <a:gd name="connsiteX13-959" fmla="*/ 1349 w 2891"/>
              <a:gd name="connsiteY13-960" fmla="*/ 675 h 1077"/>
              <a:gd name="connsiteX14-961" fmla="*/ 889 w 2891"/>
              <a:gd name="connsiteY14-962" fmla="*/ 585 h 1077"/>
              <a:gd name="connsiteX15-963" fmla="*/ 2 w 2891"/>
              <a:gd name="connsiteY15-964" fmla="*/ 676 h 1077"/>
              <a:gd name="connsiteX16-965" fmla="*/ 31 w 2891"/>
              <a:gd name="connsiteY16-966" fmla="*/ 669 h 1077"/>
              <a:gd name="connsiteX17-967" fmla="*/ 100 w 2891"/>
              <a:gd name="connsiteY17-968" fmla="*/ 1077 h 1077"/>
              <a:gd name="connsiteX18-969" fmla="*/ 119 w 2891"/>
              <a:gd name="connsiteY18-970" fmla="*/ 890 h 1077"/>
              <a:gd name="connsiteX19-971" fmla="*/ 321 w 2891"/>
              <a:gd name="connsiteY19-972" fmla="*/ 673 h 1077"/>
              <a:gd name="connsiteX20-973" fmla="*/ 969 w 2891"/>
              <a:gd name="connsiteY20-974" fmla="*/ 702 h 1077"/>
              <a:gd name="connsiteX0-975" fmla="*/ 928 w 2869"/>
              <a:gd name="connsiteY0-976" fmla="*/ 697 h 1077"/>
              <a:gd name="connsiteX1-977" fmla="*/ 1585 w 2869"/>
              <a:gd name="connsiteY1-978" fmla="*/ 694 h 1077"/>
              <a:gd name="connsiteX2-979" fmla="*/ 1714 w 2869"/>
              <a:gd name="connsiteY2-980" fmla="*/ 588 h 1077"/>
              <a:gd name="connsiteX3-981" fmla="*/ 2363 w 2869"/>
              <a:gd name="connsiteY3-982" fmla="*/ 402 h 1077"/>
              <a:gd name="connsiteX4-983" fmla="*/ 2869 w 2869"/>
              <a:gd name="connsiteY4-984" fmla="*/ 415 h 1077"/>
              <a:gd name="connsiteX5-985" fmla="*/ 2852 w 2869"/>
              <a:gd name="connsiteY5-986" fmla="*/ 424 h 1077"/>
              <a:gd name="connsiteX6-987" fmla="*/ 2852 w 2869"/>
              <a:gd name="connsiteY6-988" fmla="*/ 424 h 1077"/>
              <a:gd name="connsiteX7-989" fmla="*/ 2423 w 2869"/>
              <a:gd name="connsiteY7-990" fmla="*/ 382 h 1077"/>
              <a:gd name="connsiteX8-991" fmla="*/ 2775 w 2869"/>
              <a:gd name="connsiteY8-992" fmla="*/ 0 h 1077"/>
              <a:gd name="connsiteX9-993" fmla="*/ 2448 w 2869"/>
              <a:gd name="connsiteY9-994" fmla="*/ 344 h 1077"/>
              <a:gd name="connsiteX10-995" fmla="*/ 2111 w 2869"/>
              <a:gd name="connsiteY10-996" fmla="*/ 312 h 1077"/>
              <a:gd name="connsiteX11-997" fmla="*/ 1685 w 2869"/>
              <a:gd name="connsiteY11-998" fmla="*/ 545 h 1077"/>
              <a:gd name="connsiteX12-999" fmla="*/ 1583 w 2869"/>
              <a:gd name="connsiteY12-1000" fmla="*/ 619 h 1077"/>
              <a:gd name="connsiteX13-1001" fmla="*/ 1327 w 2869"/>
              <a:gd name="connsiteY13-1002" fmla="*/ 675 h 1077"/>
              <a:gd name="connsiteX14-1003" fmla="*/ 867 w 2869"/>
              <a:gd name="connsiteY14-1004" fmla="*/ 585 h 1077"/>
              <a:gd name="connsiteX15-1005" fmla="*/ 2 w 2869"/>
              <a:gd name="connsiteY15-1006" fmla="*/ 603 h 1077"/>
              <a:gd name="connsiteX16-1007" fmla="*/ 9 w 2869"/>
              <a:gd name="connsiteY16-1008" fmla="*/ 669 h 1077"/>
              <a:gd name="connsiteX17-1009" fmla="*/ 78 w 2869"/>
              <a:gd name="connsiteY17-1010" fmla="*/ 1077 h 1077"/>
              <a:gd name="connsiteX18-1011" fmla="*/ 97 w 2869"/>
              <a:gd name="connsiteY18-1012" fmla="*/ 890 h 1077"/>
              <a:gd name="connsiteX19-1013" fmla="*/ 299 w 2869"/>
              <a:gd name="connsiteY19-1014" fmla="*/ 673 h 1077"/>
              <a:gd name="connsiteX20-1015" fmla="*/ 947 w 2869"/>
              <a:gd name="connsiteY20-1016" fmla="*/ 702 h 1077"/>
              <a:gd name="connsiteX0-1017" fmla="*/ 966 w 2907"/>
              <a:gd name="connsiteY0-1018" fmla="*/ 697 h 1077"/>
              <a:gd name="connsiteX1-1019" fmla="*/ 1623 w 2907"/>
              <a:gd name="connsiteY1-1020" fmla="*/ 694 h 1077"/>
              <a:gd name="connsiteX2-1021" fmla="*/ 1752 w 2907"/>
              <a:gd name="connsiteY2-1022" fmla="*/ 588 h 1077"/>
              <a:gd name="connsiteX3-1023" fmla="*/ 2401 w 2907"/>
              <a:gd name="connsiteY3-1024" fmla="*/ 402 h 1077"/>
              <a:gd name="connsiteX4-1025" fmla="*/ 2907 w 2907"/>
              <a:gd name="connsiteY4-1026" fmla="*/ 415 h 1077"/>
              <a:gd name="connsiteX5-1027" fmla="*/ 2890 w 2907"/>
              <a:gd name="connsiteY5-1028" fmla="*/ 424 h 1077"/>
              <a:gd name="connsiteX6-1029" fmla="*/ 2890 w 2907"/>
              <a:gd name="connsiteY6-1030" fmla="*/ 424 h 1077"/>
              <a:gd name="connsiteX7-1031" fmla="*/ 2461 w 2907"/>
              <a:gd name="connsiteY7-1032" fmla="*/ 382 h 1077"/>
              <a:gd name="connsiteX8-1033" fmla="*/ 2813 w 2907"/>
              <a:gd name="connsiteY8-1034" fmla="*/ 0 h 1077"/>
              <a:gd name="connsiteX9-1035" fmla="*/ 2486 w 2907"/>
              <a:gd name="connsiteY9-1036" fmla="*/ 344 h 1077"/>
              <a:gd name="connsiteX10-1037" fmla="*/ 2149 w 2907"/>
              <a:gd name="connsiteY10-1038" fmla="*/ 312 h 1077"/>
              <a:gd name="connsiteX11-1039" fmla="*/ 1723 w 2907"/>
              <a:gd name="connsiteY11-1040" fmla="*/ 545 h 1077"/>
              <a:gd name="connsiteX12-1041" fmla="*/ 1621 w 2907"/>
              <a:gd name="connsiteY12-1042" fmla="*/ 619 h 1077"/>
              <a:gd name="connsiteX13-1043" fmla="*/ 1365 w 2907"/>
              <a:gd name="connsiteY13-1044" fmla="*/ 675 h 1077"/>
              <a:gd name="connsiteX14-1045" fmla="*/ 905 w 2907"/>
              <a:gd name="connsiteY14-1046" fmla="*/ 585 h 1077"/>
              <a:gd name="connsiteX15-1047" fmla="*/ 40 w 2907"/>
              <a:gd name="connsiteY15-1048" fmla="*/ 603 h 1077"/>
              <a:gd name="connsiteX16-1049" fmla="*/ 0 w 2907"/>
              <a:gd name="connsiteY16-1050" fmla="*/ 579 h 1077"/>
              <a:gd name="connsiteX17-1051" fmla="*/ 116 w 2907"/>
              <a:gd name="connsiteY17-1052" fmla="*/ 1077 h 1077"/>
              <a:gd name="connsiteX18-1053" fmla="*/ 135 w 2907"/>
              <a:gd name="connsiteY18-1054" fmla="*/ 890 h 1077"/>
              <a:gd name="connsiteX19-1055" fmla="*/ 337 w 2907"/>
              <a:gd name="connsiteY19-1056" fmla="*/ 673 h 1077"/>
              <a:gd name="connsiteX20-1057" fmla="*/ 985 w 2907"/>
              <a:gd name="connsiteY20-1058" fmla="*/ 702 h 107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Lst>
            <a:rect l="l" t="t" r="r" b="b"/>
            <a:pathLst>
              <a:path w="2907" h="1077">
                <a:moveTo>
                  <a:pt x="966" y="697"/>
                </a:moveTo>
                <a:cubicBezTo>
                  <a:pt x="1108" y="727"/>
                  <a:pt x="1497" y="786"/>
                  <a:pt x="1623" y="694"/>
                </a:cubicBezTo>
                <a:cubicBezTo>
                  <a:pt x="1667" y="661"/>
                  <a:pt x="1708" y="623"/>
                  <a:pt x="1752" y="588"/>
                </a:cubicBezTo>
                <a:cubicBezTo>
                  <a:pt x="2134" y="287"/>
                  <a:pt x="2404" y="399"/>
                  <a:pt x="2401" y="402"/>
                </a:cubicBezTo>
                <a:cubicBezTo>
                  <a:pt x="2518" y="510"/>
                  <a:pt x="2782" y="511"/>
                  <a:pt x="2907" y="415"/>
                </a:cubicBezTo>
                <a:cubicBezTo>
                  <a:pt x="2901" y="418"/>
                  <a:pt x="2896" y="421"/>
                  <a:pt x="2890" y="424"/>
                </a:cubicBezTo>
                <a:lnTo>
                  <a:pt x="2890" y="424"/>
                </a:lnTo>
                <a:cubicBezTo>
                  <a:pt x="2776" y="484"/>
                  <a:pt x="2556" y="468"/>
                  <a:pt x="2461" y="382"/>
                </a:cubicBezTo>
                <a:cubicBezTo>
                  <a:pt x="2594" y="342"/>
                  <a:pt x="2774" y="142"/>
                  <a:pt x="2813" y="0"/>
                </a:cubicBezTo>
                <a:cubicBezTo>
                  <a:pt x="2769" y="128"/>
                  <a:pt x="2609" y="309"/>
                  <a:pt x="2486" y="344"/>
                </a:cubicBezTo>
                <a:cubicBezTo>
                  <a:pt x="2412" y="366"/>
                  <a:pt x="2258" y="334"/>
                  <a:pt x="2149" y="312"/>
                </a:cubicBezTo>
                <a:cubicBezTo>
                  <a:pt x="2096" y="307"/>
                  <a:pt x="1767" y="523"/>
                  <a:pt x="1723" y="545"/>
                </a:cubicBezTo>
                <a:cubicBezTo>
                  <a:pt x="1685" y="564"/>
                  <a:pt x="1653" y="593"/>
                  <a:pt x="1621" y="619"/>
                </a:cubicBezTo>
                <a:cubicBezTo>
                  <a:pt x="1544" y="679"/>
                  <a:pt x="1459" y="684"/>
                  <a:pt x="1365" y="675"/>
                </a:cubicBezTo>
                <a:cubicBezTo>
                  <a:pt x="1283" y="668"/>
                  <a:pt x="1017" y="609"/>
                  <a:pt x="905" y="585"/>
                </a:cubicBezTo>
                <a:cubicBezTo>
                  <a:pt x="892" y="585"/>
                  <a:pt x="333" y="356"/>
                  <a:pt x="40" y="603"/>
                </a:cubicBezTo>
                <a:cubicBezTo>
                  <a:pt x="38" y="604"/>
                  <a:pt x="2" y="577"/>
                  <a:pt x="0" y="579"/>
                </a:cubicBezTo>
                <a:cubicBezTo>
                  <a:pt x="35" y="711"/>
                  <a:pt x="81" y="945"/>
                  <a:pt x="116" y="1077"/>
                </a:cubicBezTo>
                <a:cubicBezTo>
                  <a:pt x="134" y="1022"/>
                  <a:pt x="114" y="942"/>
                  <a:pt x="135" y="890"/>
                </a:cubicBezTo>
                <a:cubicBezTo>
                  <a:pt x="183" y="773"/>
                  <a:pt x="185" y="695"/>
                  <a:pt x="337" y="673"/>
                </a:cubicBezTo>
                <a:cubicBezTo>
                  <a:pt x="561" y="641"/>
                  <a:pt x="765" y="673"/>
                  <a:pt x="985" y="702"/>
                </a:cubicBezTo>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panose="020B0604020202020204" pitchFamily="34" charset="0"/>
            </a:endParaRPr>
          </a:p>
        </p:txBody>
      </p:sp>
      <p:sp>
        <p:nvSpPr>
          <p:cNvPr id="25" name="Oval 5"/>
          <p:cNvSpPr/>
          <p:nvPr/>
        </p:nvSpPr>
        <p:spPr bwMode="auto">
          <a:xfrm>
            <a:off x="2190337" y="3169943"/>
            <a:ext cx="200966" cy="200966"/>
          </a:xfrm>
          <a:prstGeom prst="ellipse">
            <a:avLst/>
          </a:prstGeom>
          <a:solidFill>
            <a:sysClr val="window" lastClr="FFFFFF"/>
          </a:solidFill>
          <a:ln w="9525">
            <a:noFill/>
            <a:round/>
          </a:ln>
        </p:spPr>
        <p:txBody>
          <a:bodyPr vert="horz" wrap="square" lIns="91440" tIns="45720" rIns="91440" bIns="45720" numCol="1" rtlCol="0" anchor="t" anchorCtr="0" compatLnSpc="1"/>
          <a:lstStyle/>
          <a:p>
            <a:pPr marL="0" marR="0" lvl="0" indent="0" algn="ctr" defTabSz="913765"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Oval 6"/>
          <p:cNvSpPr/>
          <p:nvPr/>
        </p:nvSpPr>
        <p:spPr bwMode="auto">
          <a:xfrm>
            <a:off x="865291" y="2808654"/>
            <a:ext cx="200966" cy="200966"/>
          </a:xfrm>
          <a:prstGeom prst="ellipse">
            <a:avLst/>
          </a:prstGeom>
          <a:solidFill>
            <a:sysClr val="window" lastClr="FFFFFF"/>
          </a:solidFill>
          <a:ln w="9525">
            <a:noFill/>
            <a:round/>
          </a:ln>
        </p:spPr>
        <p:txBody>
          <a:bodyPr vert="horz" wrap="square" lIns="91440" tIns="45720" rIns="91440" bIns="45720" numCol="1" rtlCol="0" anchor="t" anchorCtr="0" compatLnSpc="1"/>
          <a:lstStyle/>
          <a:p>
            <a:pPr marL="0" marR="0" lvl="0" indent="0" algn="ctr" defTabSz="913765"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Oval 7"/>
          <p:cNvSpPr/>
          <p:nvPr/>
        </p:nvSpPr>
        <p:spPr bwMode="auto">
          <a:xfrm>
            <a:off x="3056226" y="3518608"/>
            <a:ext cx="200966" cy="200966"/>
          </a:xfrm>
          <a:prstGeom prst="ellipse">
            <a:avLst/>
          </a:prstGeom>
          <a:solidFill>
            <a:sysClr val="window" lastClr="FFFFFF"/>
          </a:solidFill>
          <a:ln w="9525">
            <a:noFill/>
            <a:round/>
          </a:ln>
        </p:spPr>
        <p:txBody>
          <a:bodyPr vert="horz" wrap="square" lIns="91440" tIns="45720" rIns="91440" bIns="45720" numCol="1" rtlCol="0" anchor="t" anchorCtr="0" compatLnSpc="1"/>
          <a:lstStyle/>
          <a:p>
            <a:pPr marL="0" marR="0" lvl="0" indent="0" algn="ctr" defTabSz="913765"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Oval 8"/>
          <p:cNvSpPr/>
          <p:nvPr/>
        </p:nvSpPr>
        <p:spPr bwMode="auto">
          <a:xfrm>
            <a:off x="4769572" y="3966920"/>
            <a:ext cx="200966" cy="200966"/>
          </a:xfrm>
          <a:prstGeom prst="ellipse">
            <a:avLst/>
          </a:prstGeom>
          <a:solidFill>
            <a:sysClr val="window" lastClr="FFFFFF"/>
          </a:solidFill>
          <a:ln w="9525">
            <a:noFill/>
            <a:round/>
          </a:ln>
        </p:spPr>
        <p:txBody>
          <a:bodyPr vert="horz" wrap="square" lIns="91440" tIns="45720" rIns="91440" bIns="45720" numCol="1" rtlCol="0" anchor="t" anchorCtr="0" compatLnSpc="1"/>
          <a:lstStyle/>
          <a:p>
            <a:pPr marL="0" marR="0" lvl="0" indent="0" algn="ctr" defTabSz="913765"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Oval 9"/>
          <p:cNvSpPr/>
          <p:nvPr/>
        </p:nvSpPr>
        <p:spPr bwMode="auto">
          <a:xfrm>
            <a:off x="6369594" y="3446386"/>
            <a:ext cx="100483" cy="100483"/>
          </a:xfrm>
          <a:prstGeom prst="ellipse">
            <a:avLst/>
          </a:prstGeom>
          <a:solidFill>
            <a:sysClr val="window" lastClr="FFFFFF"/>
          </a:solidFill>
          <a:ln w="9525">
            <a:noFill/>
            <a:round/>
          </a:ln>
        </p:spPr>
        <p:txBody>
          <a:bodyPr vert="horz" wrap="square" lIns="91440" tIns="45720" rIns="91440" bIns="45720" numCol="1" rtlCol="0" anchor="t" anchorCtr="0" compatLnSpc="1"/>
          <a:lstStyle/>
          <a:p>
            <a:pPr marL="0" marR="0" lvl="0" indent="0" algn="ctr" defTabSz="913765"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Oval 10"/>
          <p:cNvSpPr/>
          <p:nvPr/>
        </p:nvSpPr>
        <p:spPr bwMode="auto">
          <a:xfrm>
            <a:off x="7792240" y="3518608"/>
            <a:ext cx="100483" cy="100483"/>
          </a:xfrm>
          <a:prstGeom prst="ellipse">
            <a:avLst/>
          </a:prstGeom>
          <a:solidFill>
            <a:sysClr val="window" lastClr="FFFFFF"/>
          </a:solidFill>
          <a:ln w="9525">
            <a:noFill/>
            <a:round/>
          </a:ln>
        </p:spPr>
        <p:txBody>
          <a:bodyPr vert="horz" wrap="square" lIns="91440" tIns="45720" rIns="91440" bIns="45720" numCol="1" rtlCol="0" anchor="t" anchorCtr="0" compatLnSpc="1"/>
          <a:lstStyle/>
          <a:p>
            <a:pPr marL="0" marR="0" lvl="0" indent="0" algn="ctr" defTabSz="913765"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5"/>
          <p:cNvSpPr/>
          <p:nvPr/>
        </p:nvSpPr>
        <p:spPr bwMode="auto">
          <a:xfrm rot="8375884">
            <a:off x="1989772" y="1977597"/>
            <a:ext cx="2372767" cy="1026422"/>
          </a:xfrm>
          <a:custGeom>
            <a:avLst/>
            <a:gdLst/>
            <a:ahLst/>
            <a:cxnLst>
              <a:cxn ang="0">
                <a:pos x="325" y="0"/>
              </a:cxn>
              <a:cxn ang="0">
                <a:pos x="0" y="143"/>
              </a:cxn>
              <a:cxn ang="0">
                <a:pos x="323" y="277"/>
              </a:cxn>
              <a:cxn ang="0">
                <a:pos x="641" y="132"/>
              </a:cxn>
              <a:cxn ang="0">
                <a:pos x="325" y="0"/>
              </a:cxn>
            </a:cxnLst>
            <a:rect l="0" t="0" r="r" b="b"/>
            <a:pathLst>
              <a:path w="641" h="277">
                <a:moveTo>
                  <a:pt x="325" y="0"/>
                </a:moveTo>
                <a:cubicBezTo>
                  <a:pt x="132" y="0"/>
                  <a:pt x="0" y="143"/>
                  <a:pt x="0" y="143"/>
                </a:cubicBezTo>
                <a:cubicBezTo>
                  <a:pt x="119" y="243"/>
                  <a:pt x="229" y="277"/>
                  <a:pt x="323" y="277"/>
                </a:cubicBezTo>
                <a:cubicBezTo>
                  <a:pt x="517" y="277"/>
                  <a:pt x="641" y="132"/>
                  <a:pt x="641" y="132"/>
                </a:cubicBezTo>
                <a:cubicBezTo>
                  <a:pt x="527" y="33"/>
                  <a:pt x="419" y="0"/>
                  <a:pt x="325" y="0"/>
                </a:cubicBezTo>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panose="020B0604020202020204" pitchFamily="34" charset="0"/>
            </a:endParaRPr>
          </a:p>
        </p:txBody>
      </p:sp>
      <p:sp>
        <p:nvSpPr>
          <p:cNvPr id="32" name="Freeform 5"/>
          <p:cNvSpPr/>
          <p:nvPr/>
        </p:nvSpPr>
        <p:spPr bwMode="auto">
          <a:xfrm rot="7494101">
            <a:off x="4401443" y="2749261"/>
            <a:ext cx="2094909" cy="906224"/>
          </a:xfrm>
          <a:custGeom>
            <a:avLst/>
            <a:gdLst/>
            <a:ahLst/>
            <a:cxnLst>
              <a:cxn ang="0">
                <a:pos x="325" y="0"/>
              </a:cxn>
              <a:cxn ang="0">
                <a:pos x="0" y="143"/>
              </a:cxn>
              <a:cxn ang="0">
                <a:pos x="323" y="277"/>
              </a:cxn>
              <a:cxn ang="0">
                <a:pos x="641" y="132"/>
              </a:cxn>
              <a:cxn ang="0">
                <a:pos x="325" y="0"/>
              </a:cxn>
            </a:cxnLst>
            <a:rect l="0" t="0" r="r" b="b"/>
            <a:pathLst>
              <a:path w="641" h="277">
                <a:moveTo>
                  <a:pt x="325" y="0"/>
                </a:moveTo>
                <a:cubicBezTo>
                  <a:pt x="132" y="0"/>
                  <a:pt x="0" y="143"/>
                  <a:pt x="0" y="143"/>
                </a:cubicBezTo>
                <a:cubicBezTo>
                  <a:pt x="119" y="243"/>
                  <a:pt x="229" y="277"/>
                  <a:pt x="323" y="277"/>
                </a:cubicBezTo>
                <a:cubicBezTo>
                  <a:pt x="517" y="277"/>
                  <a:pt x="641" y="132"/>
                  <a:pt x="641" y="132"/>
                </a:cubicBezTo>
                <a:cubicBezTo>
                  <a:pt x="527" y="33"/>
                  <a:pt x="419" y="0"/>
                  <a:pt x="325" y="0"/>
                </a:cubicBezTo>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panose="020B0604020202020204" pitchFamily="34" charset="0"/>
            </a:endParaRPr>
          </a:p>
        </p:txBody>
      </p:sp>
      <p:sp>
        <p:nvSpPr>
          <p:cNvPr id="33" name="Freeform 5"/>
          <p:cNvSpPr/>
          <p:nvPr/>
        </p:nvSpPr>
        <p:spPr bwMode="auto">
          <a:xfrm rot="7358619">
            <a:off x="7362010" y="2263527"/>
            <a:ext cx="2032039" cy="879028"/>
          </a:xfrm>
          <a:custGeom>
            <a:avLst/>
            <a:gdLst/>
            <a:ahLst/>
            <a:cxnLst>
              <a:cxn ang="0">
                <a:pos x="325" y="0"/>
              </a:cxn>
              <a:cxn ang="0">
                <a:pos x="0" y="143"/>
              </a:cxn>
              <a:cxn ang="0">
                <a:pos x="323" y="277"/>
              </a:cxn>
              <a:cxn ang="0">
                <a:pos x="641" y="132"/>
              </a:cxn>
              <a:cxn ang="0">
                <a:pos x="325" y="0"/>
              </a:cxn>
            </a:cxnLst>
            <a:rect l="0" t="0" r="r" b="b"/>
            <a:pathLst>
              <a:path w="641" h="277">
                <a:moveTo>
                  <a:pt x="325" y="0"/>
                </a:moveTo>
                <a:cubicBezTo>
                  <a:pt x="132" y="0"/>
                  <a:pt x="0" y="143"/>
                  <a:pt x="0" y="143"/>
                </a:cubicBezTo>
                <a:cubicBezTo>
                  <a:pt x="119" y="243"/>
                  <a:pt x="229" y="277"/>
                  <a:pt x="323" y="277"/>
                </a:cubicBezTo>
                <a:cubicBezTo>
                  <a:pt x="517" y="277"/>
                  <a:pt x="641" y="132"/>
                  <a:pt x="641" y="132"/>
                </a:cubicBezTo>
                <a:cubicBezTo>
                  <a:pt x="527" y="33"/>
                  <a:pt x="419" y="0"/>
                  <a:pt x="325" y="0"/>
                </a:cubicBezTo>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sym typeface="Arial" panose="020B0604020202020204" pitchFamily="34" charset="0"/>
            </a:endParaRPr>
          </a:p>
        </p:txBody>
      </p:sp>
      <p:sp>
        <p:nvSpPr>
          <p:cNvPr id="34" name="Freeform 5"/>
          <p:cNvSpPr/>
          <p:nvPr/>
        </p:nvSpPr>
        <p:spPr bwMode="auto">
          <a:xfrm rot="3380677">
            <a:off x="441168" y="3369747"/>
            <a:ext cx="2372768" cy="1026422"/>
          </a:xfrm>
          <a:custGeom>
            <a:avLst/>
            <a:gdLst/>
            <a:ahLst/>
            <a:cxnLst>
              <a:cxn ang="0">
                <a:pos x="325" y="0"/>
              </a:cxn>
              <a:cxn ang="0">
                <a:pos x="0" y="143"/>
              </a:cxn>
              <a:cxn ang="0">
                <a:pos x="323" y="277"/>
              </a:cxn>
              <a:cxn ang="0">
                <a:pos x="641" y="132"/>
              </a:cxn>
              <a:cxn ang="0">
                <a:pos x="325" y="0"/>
              </a:cxn>
            </a:cxnLst>
            <a:rect l="0" t="0" r="r" b="b"/>
            <a:pathLst>
              <a:path w="641" h="277">
                <a:moveTo>
                  <a:pt x="325" y="0"/>
                </a:moveTo>
                <a:cubicBezTo>
                  <a:pt x="132" y="0"/>
                  <a:pt x="0" y="143"/>
                  <a:pt x="0" y="143"/>
                </a:cubicBezTo>
                <a:cubicBezTo>
                  <a:pt x="119" y="243"/>
                  <a:pt x="229" y="277"/>
                  <a:pt x="323" y="277"/>
                </a:cubicBezTo>
                <a:cubicBezTo>
                  <a:pt x="517" y="277"/>
                  <a:pt x="641" y="132"/>
                  <a:pt x="641" y="132"/>
                </a:cubicBezTo>
                <a:cubicBezTo>
                  <a:pt x="527" y="33"/>
                  <a:pt x="419" y="0"/>
                  <a:pt x="325" y="0"/>
                </a:cubicBezTo>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panose="020B0604020202020204" pitchFamily="34" charset="0"/>
            </a:endParaRPr>
          </a:p>
        </p:txBody>
      </p:sp>
      <p:sp>
        <p:nvSpPr>
          <p:cNvPr id="35" name="Freeform 5"/>
          <p:cNvSpPr/>
          <p:nvPr/>
        </p:nvSpPr>
        <p:spPr bwMode="auto">
          <a:xfrm rot="3467410">
            <a:off x="2658451" y="3917249"/>
            <a:ext cx="2094909" cy="906224"/>
          </a:xfrm>
          <a:custGeom>
            <a:avLst/>
            <a:gdLst/>
            <a:ahLst/>
            <a:cxnLst>
              <a:cxn ang="0">
                <a:pos x="325" y="0"/>
              </a:cxn>
              <a:cxn ang="0">
                <a:pos x="0" y="143"/>
              </a:cxn>
              <a:cxn ang="0">
                <a:pos x="323" y="277"/>
              </a:cxn>
              <a:cxn ang="0">
                <a:pos x="641" y="132"/>
              </a:cxn>
              <a:cxn ang="0">
                <a:pos x="325" y="0"/>
              </a:cxn>
            </a:cxnLst>
            <a:rect l="0" t="0" r="r" b="b"/>
            <a:pathLst>
              <a:path w="641" h="277">
                <a:moveTo>
                  <a:pt x="325" y="0"/>
                </a:moveTo>
                <a:cubicBezTo>
                  <a:pt x="132" y="0"/>
                  <a:pt x="0" y="143"/>
                  <a:pt x="0" y="143"/>
                </a:cubicBezTo>
                <a:cubicBezTo>
                  <a:pt x="119" y="243"/>
                  <a:pt x="229" y="277"/>
                  <a:pt x="323" y="277"/>
                </a:cubicBezTo>
                <a:cubicBezTo>
                  <a:pt x="517" y="277"/>
                  <a:pt x="641" y="132"/>
                  <a:pt x="641" y="132"/>
                </a:cubicBezTo>
                <a:cubicBezTo>
                  <a:pt x="527" y="33"/>
                  <a:pt x="419" y="0"/>
                  <a:pt x="325" y="0"/>
                </a:cubicBezTo>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panose="020B0604020202020204" pitchFamily="34" charset="0"/>
            </a:endParaRPr>
          </a:p>
        </p:txBody>
      </p:sp>
      <p:sp>
        <p:nvSpPr>
          <p:cNvPr id="36" name="Freeform 5"/>
          <p:cNvSpPr/>
          <p:nvPr/>
        </p:nvSpPr>
        <p:spPr bwMode="auto">
          <a:xfrm rot="2257082">
            <a:off x="6216755" y="3669225"/>
            <a:ext cx="2032040" cy="879028"/>
          </a:xfrm>
          <a:custGeom>
            <a:avLst/>
            <a:gdLst/>
            <a:ahLst/>
            <a:cxnLst>
              <a:cxn ang="0">
                <a:pos x="325" y="0"/>
              </a:cxn>
              <a:cxn ang="0">
                <a:pos x="0" y="143"/>
              </a:cxn>
              <a:cxn ang="0">
                <a:pos x="323" y="277"/>
              </a:cxn>
              <a:cxn ang="0">
                <a:pos x="641" y="132"/>
              </a:cxn>
              <a:cxn ang="0">
                <a:pos x="325" y="0"/>
              </a:cxn>
            </a:cxnLst>
            <a:rect l="0" t="0" r="r" b="b"/>
            <a:pathLst>
              <a:path w="641" h="277">
                <a:moveTo>
                  <a:pt x="325" y="0"/>
                </a:moveTo>
                <a:cubicBezTo>
                  <a:pt x="132" y="0"/>
                  <a:pt x="0" y="143"/>
                  <a:pt x="0" y="143"/>
                </a:cubicBezTo>
                <a:cubicBezTo>
                  <a:pt x="119" y="243"/>
                  <a:pt x="229" y="277"/>
                  <a:pt x="323" y="277"/>
                </a:cubicBezTo>
                <a:cubicBezTo>
                  <a:pt x="517" y="277"/>
                  <a:pt x="641" y="132"/>
                  <a:pt x="641" y="132"/>
                </a:cubicBezTo>
                <a:cubicBezTo>
                  <a:pt x="527" y="33"/>
                  <a:pt x="419" y="0"/>
                  <a:pt x="325" y="0"/>
                </a:cubicBezTo>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panose="020B0604020202020204" pitchFamily="34" charset="0"/>
            </a:endParaRPr>
          </a:p>
        </p:txBody>
      </p:sp>
      <p:sp>
        <p:nvSpPr>
          <p:cNvPr id="37" name="TextBox 13"/>
          <p:cNvSpPr txBox="1"/>
          <p:nvPr/>
        </p:nvSpPr>
        <p:spPr>
          <a:xfrm rot="18792210">
            <a:off x="2700856" y="2382909"/>
            <a:ext cx="854398" cy="246221"/>
          </a:xfrm>
          <a:prstGeom prst="rect">
            <a:avLst/>
          </a:prstGeom>
          <a:noFill/>
        </p:spPr>
        <p:txBody>
          <a:bodyPr wrap="square" lIns="0" tIns="0" rIns="0" bIns="0" rtlCol="0" anchor="t" anchorCtr="0">
            <a:spAutoFit/>
          </a:bodyPr>
          <a:lstStyle/>
          <a:p>
            <a:pPr defTabSz="1216660">
              <a:spcBef>
                <a:spcPct val="20000"/>
              </a:spcBef>
              <a:defRPr/>
            </a:pPr>
            <a:r>
              <a:rPr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关键词</a:t>
            </a:r>
            <a:endParaRPr 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TextBox 13"/>
          <p:cNvSpPr txBox="1"/>
          <p:nvPr/>
        </p:nvSpPr>
        <p:spPr>
          <a:xfrm rot="18202959">
            <a:off x="5038999" y="3079262"/>
            <a:ext cx="854398" cy="246221"/>
          </a:xfrm>
          <a:prstGeom prst="rect">
            <a:avLst/>
          </a:prstGeom>
          <a:noFill/>
        </p:spPr>
        <p:txBody>
          <a:bodyPr wrap="square" lIns="0" tIns="0" rIns="0" bIns="0" rtlCol="0" anchor="t" anchorCtr="0">
            <a:spAutoFit/>
          </a:bodyPr>
          <a:lstStyle/>
          <a:p>
            <a:pPr defTabSz="1216660">
              <a:spcBef>
                <a:spcPct val="20000"/>
              </a:spcBef>
              <a:defRPr/>
            </a:pPr>
            <a:r>
              <a:rPr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关键词</a:t>
            </a:r>
            <a:endParaRPr 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13"/>
          <p:cNvSpPr txBox="1"/>
          <p:nvPr/>
        </p:nvSpPr>
        <p:spPr>
          <a:xfrm rot="18283715">
            <a:off x="7950829" y="2544350"/>
            <a:ext cx="854398" cy="246221"/>
          </a:xfrm>
          <a:prstGeom prst="rect">
            <a:avLst/>
          </a:prstGeom>
          <a:noFill/>
        </p:spPr>
        <p:txBody>
          <a:bodyPr wrap="square" lIns="0" tIns="0" rIns="0" bIns="0" rtlCol="0" anchor="t" anchorCtr="0">
            <a:spAutoFit/>
          </a:bodyPr>
          <a:lstStyle/>
          <a:p>
            <a:pPr defTabSz="1216660">
              <a:spcBef>
                <a:spcPct val="20000"/>
              </a:spcBef>
              <a:defRPr/>
            </a:pPr>
            <a:r>
              <a:rPr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关键词</a:t>
            </a:r>
            <a:endParaRPr 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TextBox 13"/>
          <p:cNvSpPr txBox="1"/>
          <p:nvPr/>
        </p:nvSpPr>
        <p:spPr>
          <a:xfrm rot="3124774">
            <a:off x="1200353" y="3672542"/>
            <a:ext cx="854398" cy="246221"/>
          </a:xfrm>
          <a:prstGeom prst="rect">
            <a:avLst/>
          </a:prstGeom>
          <a:noFill/>
        </p:spPr>
        <p:txBody>
          <a:bodyPr wrap="square" lIns="0" tIns="0" rIns="0" bIns="0" rtlCol="0" anchor="t" anchorCtr="0">
            <a:spAutoFit/>
          </a:bodyPr>
          <a:lstStyle/>
          <a:p>
            <a:pPr defTabSz="1216660">
              <a:spcBef>
                <a:spcPct val="20000"/>
              </a:spcBef>
              <a:defRPr/>
            </a:pPr>
            <a:r>
              <a:rPr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关键词</a:t>
            </a:r>
            <a:endParaRPr 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TextBox 13"/>
          <p:cNvSpPr txBox="1"/>
          <p:nvPr/>
        </p:nvSpPr>
        <p:spPr>
          <a:xfrm rot="3124774">
            <a:off x="3270458" y="4193772"/>
            <a:ext cx="854398" cy="246221"/>
          </a:xfrm>
          <a:prstGeom prst="rect">
            <a:avLst/>
          </a:prstGeom>
          <a:noFill/>
        </p:spPr>
        <p:txBody>
          <a:bodyPr wrap="square" lIns="0" tIns="0" rIns="0" bIns="0" rtlCol="0" anchor="t" anchorCtr="0">
            <a:spAutoFit/>
          </a:bodyPr>
          <a:lstStyle/>
          <a:p>
            <a:pPr defTabSz="1216660">
              <a:spcBef>
                <a:spcPct val="20000"/>
              </a:spcBef>
              <a:defRPr/>
            </a:pPr>
            <a:r>
              <a:rPr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关键词</a:t>
            </a:r>
            <a:endParaRPr 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TextBox 13"/>
          <p:cNvSpPr txBox="1"/>
          <p:nvPr/>
        </p:nvSpPr>
        <p:spPr>
          <a:xfrm rot="2362389">
            <a:off x="6821614" y="3967634"/>
            <a:ext cx="854398" cy="246221"/>
          </a:xfrm>
          <a:prstGeom prst="rect">
            <a:avLst/>
          </a:prstGeom>
          <a:noFill/>
        </p:spPr>
        <p:txBody>
          <a:bodyPr wrap="square" lIns="0" tIns="0" rIns="0" bIns="0" rtlCol="0" anchor="t" anchorCtr="0">
            <a:spAutoFit/>
          </a:bodyPr>
          <a:lstStyle/>
          <a:p>
            <a:pPr defTabSz="1216660">
              <a:spcBef>
                <a:spcPct val="20000"/>
              </a:spcBef>
              <a:defRPr/>
            </a:pPr>
            <a:r>
              <a:rPr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关键词</a:t>
            </a:r>
            <a:endParaRPr 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矩形 42"/>
          <p:cNvSpPr/>
          <p:nvPr/>
        </p:nvSpPr>
        <p:spPr>
          <a:xfrm>
            <a:off x="2091951" y="5534337"/>
            <a:ext cx="8014447" cy="495136"/>
          </a:xfrm>
          <a:prstGeom prst="rect">
            <a:avLst/>
          </a:prstGeom>
          <a:noFill/>
        </p:spPr>
        <p:txBody>
          <a:bodyPr wrap="square" lIns="0" tIns="0" rIns="0" bIns="0" rtlCol="0" anchor="t" anchorCtr="0">
            <a:spAutoFit/>
          </a:bodyPr>
          <a:lstStyle/>
          <a:p>
            <a:pPr algn="ctr" defTabSz="1216660">
              <a:lnSpc>
                <a:spcPct val="120000"/>
              </a:lnSpc>
              <a:spcBef>
                <a:spcPct val="20000"/>
              </a:spcBef>
            </a:pPr>
            <a:r>
              <a:rPr lang="zh-CN" altLang="en-US" sz="14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4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4" name="矩形 43"/>
          <p:cNvSpPr/>
          <p:nvPr/>
        </p:nvSpPr>
        <p:spPr>
          <a:xfrm>
            <a:off x="1" y="522514"/>
            <a:ext cx="304799" cy="638882"/>
          </a:xfrm>
          <a:prstGeom prst="rect">
            <a:avLst/>
          </a:prstGeom>
          <a:solidFill>
            <a:srgbClr val="37CBFF">
              <a:alpha val="4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367721" y="522513"/>
            <a:ext cx="152399" cy="638882"/>
          </a:xfrm>
          <a:prstGeom prst="rect">
            <a:avLst/>
          </a:prstGeom>
          <a:solidFill>
            <a:srgbClr val="37CBFF">
              <a:alpha val="4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文本框 45"/>
          <p:cNvSpPr txBox="1"/>
          <p:nvPr/>
        </p:nvSpPr>
        <p:spPr>
          <a:xfrm>
            <a:off x="520120" y="699730"/>
            <a:ext cx="2912507" cy="461665"/>
          </a:xfrm>
          <a:prstGeom prst="rect">
            <a:avLst/>
          </a:prstGeom>
          <a:noFill/>
        </p:spPr>
        <p:txBody>
          <a:bodyPr wrap="squar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单击此处 添加标题</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3418</Words>
  <Application>WPS 演示</Application>
  <PresentationFormat>宽屏</PresentationFormat>
  <Paragraphs>500</Paragraphs>
  <Slides>30</Slides>
  <Notes>6</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30</vt:i4>
      </vt:variant>
    </vt:vector>
  </HeadingPairs>
  <TitlesOfParts>
    <vt:vector size="43" baseType="lpstr">
      <vt:lpstr>Arial</vt:lpstr>
      <vt:lpstr>宋体</vt:lpstr>
      <vt:lpstr>Wingdings</vt:lpstr>
      <vt:lpstr>Calibri</vt:lpstr>
      <vt:lpstr>微软雅黑</vt:lpstr>
      <vt:lpstr>Lato Light</vt:lpstr>
      <vt:lpstr>Segoe Print</vt:lpstr>
      <vt:lpstr>MS PGothic</vt:lpstr>
      <vt:lpstr>Open Sans Light</vt:lpstr>
      <vt:lpstr>Gill Sans</vt:lpstr>
      <vt:lpstr>Arial Unicode MS</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一颗苹果</cp:lastModifiedBy>
  <cp:revision>40</cp:revision>
  <dcterms:created xsi:type="dcterms:W3CDTF">2015-08-23T03:25:00Z</dcterms:created>
  <dcterms:modified xsi:type="dcterms:W3CDTF">2021-09-22T06:14:44Z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2052-11.1.0.10700</vt:lpwstr>
  </property>
  <property fmtid="{D5CDD505-2E9C-101B-9397-08002B2CF9AE}" pid="3" name="ICV">
    <vt:lpwstr>927C53B843E04B338EFACEE18E821F17</vt:lpwstr>
  </property>
</Properties>
</file>