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1"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DA5"/>
    <a:srgbClr val="DC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male</c:v>
                </c:pt>
              </c:strCache>
            </c:strRef>
          </c:tx>
          <c:spPr>
            <a:solidFill>
              <a:srgbClr val="DC0064"/>
            </a:solidFill>
            <a:ln>
              <a:noFill/>
            </a:ln>
            <a:effectLst/>
          </c:spPr>
          <c:invertIfNegative val="0"/>
          <c:dLbls>
            <c:delete val="1"/>
          </c:dLbls>
          <c:cat>
            <c:strRef>
              <c:f>Sheet1!$A$5:$A$8</c:f>
              <c:strCache>
                <c:ptCount val="4"/>
                <c:pt idx="0">
                  <c:v>A</c:v>
                </c:pt>
                <c:pt idx="1">
                  <c:v>B</c:v>
                </c:pt>
                <c:pt idx="2">
                  <c:v>C</c:v>
                </c:pt>
                <c:pt idx="3">
                  <c:v>D</c:v>
                </c:pt>
              </c:strCache>
            </c:strRef>
          </c:cat>
          <c:val>
            <c:numRef>
              <c:f>Sheet1!$B$5:$B$8</c:f>
              <c:numCache>
                <c:formatCode>General</c:formatCode>
                <c:ptCount val="4"/>
                <c:pt idx="0">
                  <c:v>4.3</c:v>
                </c:pt>
                <c:pt idx="1">
                  <c:v>2.5</c:v>
                </c:pt>
                <c:pt idx="2">
                  <c:v>3.5</c:v>
                </c:pt>
                <c:pt idx="3">
                  <c:v>4.5</c:v>
                </c:pt>
              </c:numCache>
            </c:numRef>
          </c:val>
        </c:ser>
        <c:ser>
          <c:idx val="1"/>
          <c:order val="1"/>
          <c:tx>
            <c:strRef>
              <c:f>Sheet1!$C$4</c:f>
              <c:strCache>
                <c:ptCount val="1"/>
                <c:pt idx="0">
                  <c:v>female</c:v>
                </c:pt>
              </c:strCache>
            </c:strRef>
          </c:tx>
          <c:spPr>
            <a:solidFill>
              <a:srgbClr val="DC0064"/>
            </a:solidFill>
            <a:ln>
              <a:noFill/>
            </a:ln>
            <a:effectLst/>
          </c:spPr>
          <c:invertIfNegative val="0"/>
          <c:dLbls>
            <c:delete val="1"/>
          </c:dLbls>
          <c:cat>
            <c:strRef>
              <c:f>Sheet1!$A$5:$A$8</c:f>
              <c:strCache>
                <c:ptCount val="4"/>
                <c:pt idx="0">
                  <c:v>A</c:v>
                </c:pt>
                <c:pt idx="1">
                  <c:v>B</c:v>
                </c:pt>
                <c:pt idx="2">
                  <c:v>C</c:v>
                </c:pt>
                <c:pt idx="3">
                  <c:v>D</c:v>
                </c:pt>
              </c:strCache>
            </c:strRef>
          </c:cat>
          <c:val>
            <c:numRef>
              <c:f>Sheet1!$C$5:$C$8</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219"/>
        <c:overlap val="-27"/>
        <c:axId val="538208776"/>
        <c:axId val="538209168"/>
      </c:barChart>
      <c:catAx>
        <c:axId val="53820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38209168"/>
        <c:crosses val="autoZero"/>
        <c:auto val="1"/>
        <c:lblAlgn val="ctr"/>
        <c:lblOffset val="100"/>
        <c:noMultiLvlLbl val="0"/>
      </c:catAx>
      <c:valAx>
        <c:axId val="538209168"/>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382087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16sucai_201611051022"/>
          <p:cNvPicPr>
            <a:picLocks noChangeAspect="1"/>
          </p:cNvPicPr>
          <p:nvPr/>
        </p:nvPicPr>
        <p:blipFill>
          <a:blip r:embed="rId2"/>
          <a:stretch>
            <a:fillRect/>
          </a:stretch>
        </p:blipFill>
        <p:spPr>
          <a:xfrm>
            <a:off x="2667000" y="442595"/>
            <a:ext cx="6421755" cy="3607435"/>
          </a:xfrm>
          <a:prstGeom prst="rect">
            <a:avLst/>
          </a:prstGeom>
          <a:effectLst>
            <a:outerShdw blurRad="50800" dist="38100" dir="2700000" algn="tl" rotWithShape="0">
              <a:prstClr val="black">
                <a:alpha val="40000"/>
              </a:prstClr>
            </a:outerShdw>
          </a:effectLst>
        </p:spPr>
      </p:pic>
      <p:sp>
        <p:nvSpPr>
          <p:cNvPr id="48" name="文本框 47"/>
          <p:cNvSpPr txBox="1"/>
          <p:nvPr/>
        </p:nvSpPr>
        <p:spPr>
          <a:xfrm>
            <a:off x="3181350" y="3850005"/>
            <a:ext cx="5570220" cy="906145"/>
          </a:xfrm>
          <a:prstGeom prst="rect">
            <a:avLst/>
          </a:prstGeom>
          <a:noFill/>
        </p:spPr>
        <p:txBody>
          <a:bodyPr wrap="square" lIns="91438" tIns="45719" rIns="91438" bIns="45719" rtlCol="0">
            <a:spAutoFit/>
          </a:bodyPr>
          <a:lstStyle/>
          <a:p>
            <a:pPr algn="dist"/>
            <a:r>
              <a:rPr lang="zh-CN" altLang="en-US" sz="5000" b="1" dirty="0">
                <a:ln w="0"/>
                <a:solidFill>
                  <a:schemeClr val="tx2"/>
                </a:solidFill>
                <a:latin typeface="微软雅黑" panose="020B0503020204020204" charset="-122"/>
                <a:ea typeface="微软雅黑" panose="020B0503020204020204" charset="-122"/>
              </a:rPr>
              <a:t>政府工作报告模板</a:t>
            </a:r>
            <a:endParaRPr lang="zh-CN" altLang="en-US" sz="5000" b="1" dirty="0">
              <a:ln w="0"/>
              <a:solidFill>
                <a:schemeClr val="tx2"/>
              </a:solidFill>
              <a:latin typeface="微软雅黑" panose="020B0503020204020204" charset="-122"/>
              <a:ea typeface="微软雅黑" panose="020B0503020204020204" charset="-122"/>
            </a:endParaRPr>
          </a:p>
        </p:txBody>
      </p:sp>
      <p:sp>
        <p:nvSpPr>
          <p:cNvPr id="44" name="文本框 43"/>
          <p:cNvSpPr txBox="1"/>
          <p:nvPr/>
        </p:nvSpPr>
        <p:spPr>
          <a:xfrm>
            <a:off x="3223260" y="4605655"/>
            <a:ext cx="5091430" cy="547370"/>
          </a:xfrm>
          <a:prstGeom prst="rect">
            <a:avLst/>
          </a:prstGeom>
          <a:noFill/>
        </p:spPr>
        <p:txBody>
          <a:bodyPr wrap="square" lIns="91436" tIns="45718" rIns="91436" bIns="45718" rtlCol="0">
            <a:spAutoFit/>
          </a:bodyPr>
          <a:lstStyle/>
          <a:p>
            <a:pPr algn="ctr">
              <a:lnSpc>
                <a:spcPct val="100000"/>
              </a:lnSpc>
            </a:pPr>
            <a:r>
              <a:rPr lang="en-US" altLang="zh-CN" sz="1500" b="1" spc="600" dirty="0">
                <a:solidFill>
                  <a:schemeClr val="bg1">
                    <a:lumMod val="50000"/>
                    <a:alpha val="78000"/>
                  </a:schemeClr>
                </a:solidFill>
                <a:latin typeface="华文中宋" panose="02010600040101010101" charset="-122"/>
                <a:ea typeface="华文中宋" panose="02010600040101010101" charset="-122"/>
                <a:cs typeface="Segoe UI Semilight" panose="020B0402040204020203" pitchFamily="34" charset="0"/>
              </a:rPr>
              <a:t>The Graduation Thesis Defense</a:t>
            </a:r>
            <a:endParaRPr lang="zh-CN" altLang="en-US" sz="1500" b="1" spc="600" dirty="0">
              <a:solidFill>
                <a:schemeClr val="bg1">
                  <a:lumMod val="50000"/>
                  <a:alpha val="78000"/>
                </a:schemeClr>
              </a:solidFill>
              <a:latin typeface="华文中宋" panose="02010600040101010101" charset="-122"/>
              <a:ea typeface="华文中宋" panose="02010600040101010101" charset="-122"/>
              <a:cs typeface="Segoe UI Semilight" panose="020B0402040204020203" pitchFamily="34" charset="0"/>
            </a:endParaRPr>
          </a:p>
        </p:txBody>
      </p:sp>
    </p:spTree>
  </p:cSld>
  <p:clrMapOvr>
    <a:masterClrMapping/>
  </p:clrMapOvr>
  <p:transition advTm="489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8"/>
                                        </p:tgtEl>
                                        <p:attrNameLst>
                                          <p:attrName>ppt_y</p:attrName>
                                        </p:attrNameLst>
                                      </p:cBhvr>
                                      <p:tavLst>
                                        <p:tav tm="0">
                                          <p:val>
                                            <p:strVal val="#ppt_y"/>
                                          </p:val>
                                        </p:tav>
                                        <p:tav tm="100000">
                                          <p:val>
                                            <p:strVal val="#ppt_y"/>
                                          </p:val>
                                        </p:tav>
                                      </p:tavLst>
                                    </p:anim>
                                    <p:anim calcmode="lin" valueType="num">
                                      <p:cBhvr>
                                        <p:cTn id="15"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8"/>
                                        </p:tgtEl>
                                      </p:cBhvr>
                                    </p:animEffect>
                                  </p:childTnLst>
                                </p:cTn>
                              </p:par>
                            </p:childTnLst>
                          </p:cTn>
                        </p:par>
                        <p:par>
                          <p:cTn id="18" fill="hold">
                            <p:stCondLst>
                              <p:cond delay="2849"/>
                            </p:stCondLst>
                            <p:childTnLst>
                              <p:par>
                                <p:cTn id="19" presetID="47"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3" name="组合 2"/>
          <p:cNvGrpSpPr/>
          <p:nvPr/>
        </p:nvGrpSpPr>
        <p:grpSpPr>
          <a:xfrm>
            <a:off x="1254850" y="2183507"/>
            <a:ext cx="3306471" cy="3273825"/>
            <a:chOff x="1300233" y="1995959"/>
            <a:chExt cx="3306471" cy="3273825"/>
          </a:xfrm>
          <a:blipFill rotWithShape="1">
            <a:blip r:embed="rId2"/>
            <a:stretch>
              <a:fillRect/>
            </a:stretch>
          </a:blipFill>
        </p:grpSpPr>
        <p:sp>
          <p:nvSpPr>
            <p:cNvPr id="31" name="圆角矩形 20"/>
            <p:cNvSpPr/>
            <p:nvPr/>
          </p:nvSpPr>
          <p:spPr>
            <a:xfrm>
              <a:off x="1432848" y="2127265"/>
              <a:ext cx="3041242" cy="3011214"/>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32" name="圆角矩形 20"/>
            <p:cNvSpPr/>
            <p:nvPr/>
          </p:nvSpPr>
          <p:spPr>
            <a:xfrm>
              <a:off x="1300233" y="1995959"/>
              <a:ext cx="3306471" cy="3273825"/>
            </a:xfrm>
            <a:prstGeom prst="ellipse">
              <a:avLst/>
            </a:prstGeom>
            <a:grpFill/>
            <a:ln w="15875">
              <a:solidFill>
                <a:srgbClr val="DC00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charset="-122"/>
                <a:ea typeface="微软雅黑" panose="020B0503020204020204" charset="-122"/>
              </a:endParaRPr>
            </a:p>
          </p:txBody>
        </p:sp>
      </p:grpSp>
      <p:sp>
        <p:nvSpPr>
          <p:cNvPr id="38" name="圆角矩形 20"/>
          <p:cNvSpPr/>
          <p:nvPr/>
        </p:nvSpPr>
        <p:spPr>
          <a:xfrm>
            <a:off x="7111319" y="4041288"/>
            <a:ext cx="1435935" cy="1421759"/>
          </a:xfrm>
          <a:prstGeom prst="ellipse">
            <a:avLst/>
          </a:prstGeom>
          <a:noFill/>
          <a:ln w="15875">
            <a:solidFill>
              <a:srgbClr val="DC00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35" name="圆角矩形 20"/>
          <p:cNvSpPr/>
          <p:nvPr/>
        </p:nvSpPr>
        <p:spPr>
          <a:xfrm>
            <a:off x="8621365" y="3341803"/>
            <a:ext cx="2009779" cy="1989936"/>
          </a:xfrm>
          <a:prstGeom prst="ellipse">
            <a:avLst/>
          </a:prstGeom>
          <a:noFill/>
          <a:ln w="15875">
            <a:solidFill>
              <a:srgbClr val="DC00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4" name="圆角矩形 3"/>
          <p:cNvSpPr/>
          <p:nvPr/>
        </p:nvSpPr>
        <p:spPr>
          <a:xfrm rot="10800000" flipV="1">
            <a:off x="1006219" y="1246039"/>
            <a:ext cx="1299872"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t>关键词</a:t>
            </a:r>
            <a:endParaRPr lang="zh-CN" altLang="en-US" sz="2400" dirty="0"/>
          </a:p>
        </p:txBody>
      </p:sp>
      <p:sp>
        <p:nvSpPr>
          <p:cNvPr id="60" name="矩形 59"/>
          <p:cNvSpPr/>
          <p:nvPr/>
        </p:nvSpPr>
        <p:spPr>
          <a:xfrm>
            <a:off x="2540359" y="1165133"/>
            <a:ext cx="8239260" cy="723900"/>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600" dirty="0">
              <a:solidFill>
                <a:schemeClr val="bg2">
                  <a:lumMod val="50000"/>
                </a:schemeClr>
              </a:solidFill>
              <a:latin typeface="微软雅黑" panose="020B0503020204020204" charset="-122"/>
              <a:ea typeface="微软雅黑" panose="020B0503020204020204" charset="-122"/>
            </a:endParaRPr>
          </a:p>
        </p:txBody>
      </p:sp>
      <p:grpSp>
        <p:nvGrpSpPr>
          <p:cNvPr id="19" name="组合 18"/>
          <p:cNvGrpSpPr/>
          <p:nvPr/>
        </p:nvGrpSpPr>
        <p:grpSpPr>
          <a:xfrm rot="20638227">
            <a:off x="4752897" y="2091455"/>
            <a:ext cx="1937447" cy="3637043"/>
            <a:chOff x="4121315" y="642428"/>
            <a:chExt cx="2509212" cy="4731232"/>
          </a:xfrm>
        </p:grpSpPr>
        <p:cxnSp>
          <p:nvCxnSpPr>
            <p:cNvPr id="42" name="直接连接符 41"/>
            <p:cNvCxnSpPr/>
            <p:nvPr/>
          </p:nvCxnSpPr>
          <p:spPr>
            <a:xfrm>
              <a:off x="4542014" y="1292601"/>
              <a:ext cx="2088513" cy="4081059"/>
            </a:xfrm>
            <a:prstGeom prst="line">
              <a:avLst/>
            </a:prstGeom>
            <a:ln w="3175">
              <a:solidFill>
                <a:srgbClr val="DC0064">
                  <a:alpha val="33000"/>
                </a:srgb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121315" y="642428"/>
              <a:ext cx="1152114" cy="2292893"/>
            </a:xfrm>
            <a:prstGeom prst="line">
              <a:avLst/>
            </a:prstGeom>
            <a:ln w="3175">
              <a:solidFill>
                <a:srgbClr val="DC0064">
                  <a:alpha val="33000"/>
                </a:srgbClr>
              </a:solidFill>
              <a:headEnd type="diamond"/>
              <a:tailEnd type="diamond"/>
            </a:ln>
          </p:spPr>
          <p:style>
            <a:lnRef idx="1">
              <a:schemeClr val="accent1"/>
            </a:lnRef>
            <a:fillRef idx="0">
              <a:schemeClr val="accent1"/>
            </a:fillRef>
            <a:effectRef idx="0">
              <a:schemeClr val="accent1"/>
            </a:effectRef>
            <a:fontRef idx="minor">
              <a:schemeClr val="tx1"/>
            </a:fontRef>
          </p:style>
        </p:cxnSp>
      </p:grpSp>
      <p:sp>
        <p:nvSpPr>
          <p:cNvPr id="5" name="圆角矩形 20"/>
          <p:cNvSpPr/>
          <p:nvPr/>
        </p:nvSpPr>
        <p:spPr>
          <a:xfrm>
            <a:off x="7385685" y="2300605"/>
            <a:ext cx="1605280" cy="1590040"/>
          </a:xfrm>
          <a:prstGeom prst="ellipse">
            <a:avLst/>
          </a:prstGeom>
          <a:noFill/>
          <a:ln w="15875">
            <a:solidFill>
              <a:srgbClr val="DC00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Tree>
  </p:cSld>
  <p:clrMapOvr>
    <a:masterClrMapping/>
  </p:clrMapOvr>
  <p:transition advTm="173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animBg="1"/>
      <p:bldP spid="4" grpId="0" animBg="1"/>
      <p:bldP spid="60"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23" name="组合 22"/>
          <p:cNvGrpSpPr/>
          <p:nvPr/>
        </p:nvGrpSpPr>
        <p:grpSpPr>
          <a:xfrm>
            <a:off x="1141805" y="2428069"/>
            <a:ext cx="1842896" cy="1742800"/>
            <a:chOff x="1017962" y="1558577"/>
            <a:chExt cx="2207996" cy="2088070"/>
          </a:xfrm>
          <a:solidFill>
            <a:srgbClr val="DC0064">
              <a:alpha val="65000"/>
            </a:srgbClr>
          </a:solidFill>
        </p:grpSpPr>
        <p:sp>
          <p:nvSpPr>
            <p:cNvPr id="36" name="等腰三角形 35"/>
            <p:cNvSpPr/>
            <p:nvPr/>
          </p:nvSpPr>
          <p:spPr>
            <a:xfrm>
              <a:off x="1017962"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sp>
          <p:nvSpPr>
            <p:cNvPr id="37" name="等腰三角形 36"/>
            <p:cNvSpPr/>
            <p:nvPr/>
          </p:nvSpPr>
          <p:spPr>
            <a:xfrm>
              <a:off x="1017962"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grpSp>
      <p:grpSp>
        <p:nvGrpSpPr>
          <p:cNvPr id="24" name="组合 23"/>
          <p:cNvGrpSpPr/>
          <p:nvPr/>
        </p:nvGrpSpPr>
        <p:grpSpPr>
          <a:xfrm flipV="1">
            <a:off x="7255745" y="2669795"/>
            <a:ext cx="1842896" cy="1742800"/>
            <a:chOff x="8997271" y="1558577"/>
            <a:chExt cx="2207996" cy="2088070"/>
          </a:xfrm>
          <a:solidFill>
            <a:srgbClr val="DC0064">
              <a:alpha val="65000"/>
            </a:srgbClr>
          </a:solidFill>
        </p:grpSpPr>
        <p:sp>
          <p:nvSpPr>
            <p:cNvPr id="34" name="等腰三角形 33"/>
            <p:cNvSpPr/>
            <p:nvPr/>
          </p:nvSpPr>
          <p:spPr>
            <a:xfrm>
              <a:off x="8997271"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sp>
          <p:nvSpPr>
            <p:cNvPr id="35" name="等腰三角形 34"/>
            <p:cNvSpPr/>
            <p:nvPr/>
          </p:nvSpPr>
          <p:spPr>
            <a:xfrm>
              <a:off x="8997271"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grpSp>
      <p:grpSp>
        <p:nvGrpSpPr>
          <p:cNvPr id="25" name="组合 24"/>
          <p:cNvGrpSpPr/>
          <p:nvPr/>
        </p:nvGrpSpPr>
        <p:grpSpPr>
          <a:xfrm flipV="1">
            <a:off x="3093750" y="2670832"/>
            <a:ext cx="1842896" cy="1742800"/>
            <a:chOff x="3467180" y="3932342"/>
            <a:chExt cx="2207996" cy="2088070"/>
          </a:xfrm>
          <a:solidFill>
            <a:srgbClr val="DC0064">
              <a:alpha val="65000"/>
            </a:srgbClr>
          </a:solidFill>
        </p:grpSpPr>
        <p:sp>
          <p:nvSpPr>
            <p:cNvPr id="32" name="等腰三角形 31"/>
            <p:cNvSpPr/>
            <p:nvPr/>
          </p:nvSpPr>
          <p:spPr>
            <a:xfrm>
              <a:off x="3467180"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sp>
          <p:nvSpPr>
            <p:cNvPr id="33" name="等腰三角形 32"/>
            <p:cNvSpPr/>
            <p:nvPr/>
          </p:nvSpPr>
          <p:spPr>
            <a:xfrm>
              <a:off x="3467180"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grpSp>
      <p:grpSp>
        <p:nvGrpSpPr>
          <p:cNvPr id="26" name="组合 25"/>
          <p:cNvGrpSpPr/>
          <p:nvPr/>
        </p:nvGrpSpPr>
        <p:grpSpPr>
          <a:xfrm>
            <a:off x="5174747" y="2428069"/>
            <a:ext cx="1842896" cy="1742800"/>
            <a:chOff x="6614571" y="3932342"/>
            <a:chExt cx="2207996" cy="2088070"/>
          </a:xfrm>
          <a:solidFill>
            <a:srgbClr val="DC0064">
              <a:alpha val="65000"/>
            </a:srgbClr>
          </a:solidFill>
        </p:grpSpPr>
        <p:sp>
          <p:nvSpPr>
            <p:cNvPr id="30" name="等腰三角形 29"/>
            <p:cNvSpPr/>
            <p:nvPr/>
          </p:nvSpPr>
          <p:spPr>
            <a:xfrm>
              <a:off x="6614571" y="4116967"/>
              <a:ext cx="2207996" cy="1903445"/>
            </a:xfrm>
            <a:prstGeom prst="triangl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sp>
          <p:nvSpPr>
            <p:cNvPr id="31" name="等腰三角形 30"/>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grpSp>
      <p:grpSp>
        <p:nvGrpSpPr>
          <p:cNvPr id="27" name="组合 26"/>
          <p:cNvGrpSpPr/>
          <p:nvPr/>
        </p:nvGrpSpPr>
        <p:grpSpPr>
          <a:xfrm>
            <a:off x="9290929" y="2428069"/>
            <a:ext cx="1842896" cy="1742800"/>
            <a:chOff x="6614571" y="3932342"/>
            <a:chExt cx="2207996" cy="2088070"/>
          </a:xfrm>
          <a:solidFill>
            <a:srgbClr val="DC0064">
              <a:alpha val="65000"/>
            </a:srgbClr>
          </a:solidFill>
        </p:grpSpPr>
        <p:sp>
          <p:nvSpPr>
            <p:cNvPr id="28" name="等腰三角形 27"/>
            <p:cNvSpPr/>
            <p:nvPr/>
          </p:nvSpPr>
          <p:spPr>
            <a:xfrm>
              <a:off x="6614571"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sp>
          <p:nvSpPr>
            <p:cNvPr id="29" name="等腰三角形 28"/>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solidFill>
                  <a:schemeClr val="tx1"/>
                </a:solidFill>
              </a:endParaRPr>
            </a:p>
          </p:txBody>
        </p:sp>
      </p:grpSp>
      <p:sp>
        <p:nvSpPr>
          <p:cNvPr id="21" name="Freeform 70"/>
          <p:cNvSpPr>
            <a:spLocks noEditPoints="1"/>
          </p:cNvSpPr>
          <p:nvPr/>
        </p:nvSpPr>
        <p:spPr bwMode="auto">
          <a:xfrm>
            <a:off x="1827628" y="3222421"/>
            <a:ext cx="471249" cy="319812"/>
          </a:xfrm>
          <a:custGeom>
            <a:avLst/>
            <a:gdLst>
              <a:gd name="T0" fmla="*/ 157 w 200"/>
              <a:gd name="T1" fmla="*/ 0 h 136"/>
              <a:gd name="T2" fmla="*/ 44 w 200"/>
              <a:gd name="T3" fmla="*/ 0 h 136"/>
              <a:gd name="T4" fmla="*/ 0 w 200"/>
              <a:gd name="T5" fmla="*/ 48 h 136"/>
              <a:gd name="T6" fmla="*/ 0 w 200"/>
              <a:gd name="T7" fmla="*/ 136 h 136"/>
              <a:gd name="T8" fmla="*/ 200 w 200"/>
              <a:gd name="T9" fmla="*/ 136 h 136"/>
              <a:gd name="T10" fmla="*/ 200 w 200"/>
              <a:gd name="T11" fmla="*/ 48 h 136"/>
              <a:gd name="T12" fmla="*/ 157 w 200"/>
              <a:gd name="T13" fmla="*/ 0 h 136"/>
              <a:gd name="T14" fmla="*/ 48 w 200"/>
              <a:gd name="T15" fmla="*/ 8 h 136"/>
              <a:gd name="T16" fmla="*/ 153 w 200"/>
              <a:gd name="T17" fmla="*/ 8 h 136"/>
              <a:gd name="T18" fmla="*/ 190 w 200"/>
              <a:gd name="T19" fmla="*/ 48 h 136"/>
              <a:gd name="T20" fmla="*/ 128 w 200"/>
              <a:gd name="T21" fmla="*/ 48 h 136"/>
              <a:gd name="T22" fmla="*/ 100 w 200"/>
              <a:gd name="T23" fmla="*/ 75 h 136"/>
              <a:gd name="T24" fmla="*/ 72 w 200"/>
              <a:gd name="T25" fmla="*/ 48 h 136"/>
              <a:gd name="T26" fmla="*/ 11 w 200"/>
              <a:gd name="T27" fmla="*/ 48 h 136"/>
              <a:gd name="T28" fmla="*/ 48 w 200"/>
              <a:gd name="T2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solidFill>
          <a:ln>
            <a:noFill/>
          </a:ln>
        </p:spPr>
        <p:txBody>
          <a:bodyPr vert="horz" wrap="square" lIns="91438" tIns="45719" rIns="91438" bIns="45719" numCol="1" anchor="t" anchorCtr="0" compatLnSpc="1"/>
          <a:lstStyle/>
          <a:p>
            <a:pPr>
              <a:lnSpc>
                <a:spcPct val="130000"/>
              </a:lnSpc>
            </a:pPr>
            <a:endParaRPr lang="zh-CN" altLang="en-US">
              <a:solidFill>
                <a:schemeClr val="tx1"/>
              </a:solidFill>
            </a:endParaRPr>
          </a:p>
        </p:txBody>
      </p:sp>
      <p:sp>
        <p:nvSpPr>
          <p:cNvPr id="22" name="Freeform 121"/>
          <p:cNvSpPr/>
          <p:nvPr/>
        </p:nvSpPr>
        <p:spPr bwMode="auto">
          <a:xfrm>
            <a:off x="3779575" y="3142390"/>
            <a:ext cx="471249" cy="433391"/>
          </a:xfrm>
          <a:custGeom>
            <a:avLst/>
            <a:gdLst>
              <a:gd name="T0" fmla="*/ 184 w 200"/>
              <a:gd name="T1" fmla="*/ 0 h 184"/>
              <a:gd name="T2" fmla="*/ 112 w 200"/>
              <a:gd name="T3" fmla="*/ 0 h 184"/>
              <a:gd name="T4" fmla="*/ 104 w 200"/>
              <a:gd name="T5" fmla="*/ 2 h 184"/>
              <a:gd name="T6" fmla="*/ 104 w 200"/>
              <a:gd name="T7" fmla="*/ 160 h 184"/>
              <a:gd name="T8" fmla="*/ 96 w 200"/>
              <a:gd name="T9" fmla="*/ 160 h 184"/>
              <a:gd name="T10" fmla="*/ 96 w 200"/>
              <a:gd name="T11" fmla="*/ 2 h 184"/>
              <a:gd name="T12" fmla="*/ 88 w 200"/>
              <a:gd name="T13" fmla="*/ 0 h 184"/>
              <a:gd name="T14" fmla="*/ 16 w 200"/>
              <a:gd name="T15" fmla="*/ 0 h 184"/>
              <a:gd name="T16" fmla="*/ 0 w 200"/>
              <a:gd name="T17" fmla="*/ 16 h 184"/>
              <a:gd name="T18" fmla="*/ 0 w 200"/>
              <a:gd name="T19" fmla="*/ 152 h 184"/>
              <a:gd name="T20" fmla="*/ 16 w 200"/>
              <a:gd name="T21" fmla="*/ 168 h 184"/>
              <a:gd name="T22" fmla="*/ 88 w 200"/>
              <a:gd name="T23" fmla="*/ 168 h 184"/>
              <a:gd name="T24" fmla="*/ 89 w 200"/>
              <a:gd name="T25" fmla="*/ 168 h 184"/>
              <a:gd name="T26" fmla="*/ 96 w 200"/>
              <a:gd name="T27" fmla="*/ 176 h 184"/>
              <a:gd name="T28" fmla="*/ 96 w 200"/>
              <a:gd name="T29" fmla="*/ 184 h 184"/>
              <a:gd name="T30" fmla="*/ 104 w 200"/>
              <a:gd name="T31" fmla="*/ 184 h 184"/>
              <a:gd name="T32" fmla="*/ 104 w 200"/>
              <a:gd name="T33" fmla="*/ 179 h 184"/>
              <a:gd name="T34" fmla="*/ 105 w 200"/>
              <a:gd name="T35" fmla="*/ 179 h 184"/>
              <a:gd name="T36" fmla="*/ 105 w 200"/>
              <a:gd name="T37" fmla="*/ 176 h 184"/>
              <a:gd name="T38" fmla="*/ 112 w 200"/>
              <a:gd name="T39" fmla="*/ 168 h 184"/>
              <a:gd name="T40" fmla="*/ 112 w 200"/>
              <a:gd name="T41" fmla="*/ 168 h 184"/>
              <a:gd name="T42" fmla="*/ 184 w 200"/>
              <a:gd name="T43" fmla="*/ 168 h 184"/>
              <a:gd name="T44" fmla="*/ 200 w 200"/>
              <a:gd name="T45" fmla="*/ 152 h 184"/>
              <a:gd name="T46" fmla="*/ 200 w 200"/>
              <a:gd name="T47" fmla="*/ 16 h 184"/>
              <a:gd name="T48" fmla="*/ 184 w 20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84">
                <a:moveTo>
                  <a:pt x="184" y="0"/>
                </a:moveTo>
                <a:cubicBezTo>
                  <a:pt x="112" y="0"/>
                  <a:pt x="112" y="0"/>
                  <a:pt x="112" y="0"/>
                </a:cubicBezTo>
                <a:cubicBezTo>
                  <a:pt x="109" y="0"/>
                  <a:pt x="107" y="1"/>
                  <a:pt x="104" y="2"/>
                </a:cubicBezTo>
                <a:cubicBezTo>
                  <a:pt x="104" y="160"/>
                  <a:pt x="104" y="160"/>
                  <a:pt x="104" y="160"/>
                </a:cubicBezTo>
                <a:cubicBezTo>
                  <a:pt x="96" y="160"/>
                  <a:pt x="96" y="160"/>
                  <a:pt x="96" y="160"/>
                </a:cubicBezTo>
                <a:cubicBezTo>
                  <a:pt x="96" y="2"/>
                  <a:pt x="96" y="2"/>
                  <a:pt x="96" y="2"/>
                </a:cubicBezTo>
                <a:cubicBezTo>
                  <a:pt x="94" y="1"/>
                  <a:pt x="91" y="0"/>
                  <a:pt x="88" y="0"/>
                </a:cubicBezTo>
                <a:cubicBezTo>
                  <a:pt x="16" y="0"/>
                  <a:pt x="16" y="0"/>
                  <a:pt x="16" y="0"/>
                </a:cubicBezTo>
                <a:cubicBezTo>
                  <a:pt x="8" y="0"/>
                  <a:pt x="0" y="7"/>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1"/>
                  <a:pt x="96" y="176"/>
                </a:cubicBezTo>
                <a:cubicBezTo>
                  <a:pt x="96" y="184"/>
                  <a:pt x="96" y="184"/>
                  <a:pt x="96" y="184"/>
                </a:cubicBezTo>
                <a:cubicBezTo>
                  <a:pt x="104" y="184"/>
                  <a:pt x="104" y="184"/>
                  <a:pt x="104" y="184"/>
                </a:cubicBezTo>
                <a:cubicBezTo>
                  <a:pt x="104" y="179"/>
                  <a:pt x="104" y="179"/>
                  <a:pt x="104" y="179"/>
                </a:cubicBezTo>
                <a:cubicBezTo>
                  <a:pt x="105" y="179"/>
                  <a:pt x="105" y="179"/>
                  <a:pt x="105" y="179"/>
                </a:cubicBezTo>
                <a:cubicBezTo>
                  <a:pt x="105" y="176"/>
                  <a:pt x="105" y="176"/>
                  <a:pt x="105" y="176"/>
                </a:cubicBezTo>
                <a:cubicBezTo>
                  <a:pt x="105" y="172"/>
                  <a:pt x="108" y="168"/>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7"/>
                  <a:pt x="193" y="0"/>
                  <a:pt x="184" y="0"/>
                </a:cubicBezTo>
                <a:close/>
              </a:path>
            </a:pathLst>
          </a:custGeom>
          <a:solidFill>
            <a:schemeClr val="bg1"/>
          </a:solidFill>
          <a:ln>
            <a:noFill/>
          </a:ln>
        </p:spPr>
        <p:txBody>
          <a:bodyPr vert="horz" wrap="square" lIns="91438" tIns="45719" rIns="91438" bIns="45719" numCol="1" anchor="t" anchorCtr="0" compatLnSpc="1"/>
          <a:lstStyle/>
          <a:p>
            <a:pPr>
              <a:lnSpc>
                <a:spcPct val="130000"/>
              </a:lnSpc>
            </a:pPr>
            <a:endParaRPr lang="zh-CN" altLang="en-US">
              <a:solidFill>
                <a:schemeClr val="tx1"/>
              </a:solidFill>
            </a:endParaRPr>
          </a:p>
        </p:txBody>
      </p:sp>
      <p:sp>
        <p:nvSpPr>
          <p:cNvPr id="38" name="矩形 37"/>
          <p:cNvSpPr/>
          <p:nvPr/>
        </p:nvSpPr>
        <p:spPr>
          <a:xfrm>
            <a:off x="1215600" y="4900627"/>
            <a:ext cx="1902415" cy="1080770"/>
          </a:xfrm>
          <a:prstGeom prst="rect">
            <a:avLst/>
          </a:prstGeom>
        </p:spPr>
        <p:txBody>
          <a:bodyPr wrap="square" lIns="91436" tIns="45718" rIns="91436" bIns="45718">
            <a:spAutoFit/>
          </a:bodyPr>
          <a:lstStyle/>
          <a:p>
            <a:pPr>
              <a:lnSpc>
                <a:spcPct val="130000"/>
              </a:lnSpc>
            </a:pPr>
            <a:r>
              <a:rPr lang="zh-CN" altLang="en-US" sz="10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000" dirty="0">
              <a:solidFill>
                <a:schemeClr val="tx1"/>
              </a:solidFill>
              <a:latin typeface="微软雅黑" panose="020B0503020204020204" charset="-122"/>
              <a:ea typeface="微软雅黑" panose="020B0503020204020204" charset="-122"/>
            </a:endParaRPr>
          </a:p>
        </p:txBody>
      </p:sp>
      <p:cxnSp>
        <p:nvCxnSpPr>
          <p:cNvPr id="39" name="直接连接符 38"/>
          <p:cNvCxnSpPr/>
          <p:nvPr/>
        </p:nvCxnSpPr>
        <p:spPr>
          <a:xfrm flipH="1">
            <a:off x="1141806" y="459829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191809" y="1305443"/>
            <a:ext cx="1902415" cy="1080770"/>
          </a:xfrm>
          <a:prstGeom prst="rect">
            <a:avLst/>
          </a:prstGeom>
        </p:spPr>
        <p:txBody>
          <a:bodyPr wrap="square" lIns="91436" tIns="45718" rIns="91436" bIns="45718">
            <a:spAutoFit/>
          </a:bodyPr>
          <a:lstStyle/>
          <a:p>
            <a:pPr>
              <a:lnSpc>
                <a:spcPct val="130000"/>
              </a:lnSpc>
            </a:pPr>
            <a:r>
              <a:rPr lang="zh-CN" altLang="en-US" sz="10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000" dirty="0">
              <a:solidFill>
                <a:schemeClr val="tx1"/>
              </a:solidFill>
              <a:latin typeface="微软雅黑" panose="020B0503020204020204" charset="-122"/>
              <a:ea typeface="微软雅黑" panose="020B0503020204020204" charset="-122"/>
            </a:endParaRPr>
          </a:p>
        </p:txBody>
      </p:sp>
      <p:cxnSp>
        <p:nvCxnSpPr>
          <p:cNvPr id="41" name="直接连接符 40"/>
          <p:cNvCxnSpPr/>
          <p:nvPr/>
        </p:nvCxnSpPr>
        <p:spPr>
          <a:xfrm flipH="1">
            <a:off x="3118015" y="100311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289181" y="4900627"/>
            <a:ext cx="1902415" cy="1080770"/>
          </a:xfrm>
          <a:prstGeom prst="rect">
            <a:avLst/>
          </a:prstGeom>
        </p:spPr>
        <p:txBody>
          <a:bodyPr wrap="square" lIns="91436" tIns="45718" rIns="91436" bIns="45718">
            <a:spAutoFit/>
          </a:bodyPr>
          <a:lstStyle/>
          <a:p>
            <a:pPr>
              <a:lnSpc>
                <a:spcPct val="130000"/>
              </a:lnSpc>
            </a:pPr>
            <a:r>
              <a:rPr lang="zh-CN" altLang="en-US" sz="10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000" dirty="0">
              <a:solidFill>
                <a:schemeClr val="tx1"/>
              </a:solidFill>
              <a:latin typeface="微软雅黑" panose="020B0503020204020204" charset="-122"/>
              <a:ea typeface="微软雅黑" panose="020B0503020204020204" charset="-122"/>
            </a:endParaRPr>
          </a:p>
        </p:txBody>
      </p:sp>
      <p:cxnSp>
        <p:nvCxnSpPr>
          <p:cNvPr id="43" name="直接连接符 42"/>
          <p:cNvCxnSpPr/>
          <p:nvPr/>
        </p:nvCxnSpPr>
        <p:spPr>
          <a:xfrm flipH="1">
            <a:off x="5215388" y="459829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9441755" y="4900627"/>
            <a:ext cx="1902415" cy="1080770"/>
          </a:xfrm>
          <a:prstGeom prst="rect">
            <a:avLst/>
          </a:prstGeom>
        </p:spPr>
        <p:txBody>
          <a:bodyPr wrap="square" lIns="91436" tIns="45718" rIns="91436" bIns="45718">
            <a:spAutoFit/>
          </a:bodyPr>
          <a:lstStyle/>
          <a:p>
            <a:pPr>
              <a:lnSpc>
                <a:spcPct val="130000"/>
              </a:lnSpc>
            </a:pPr>
            <a:r>
              <a:rPr lang="zh-CN" altLang="en-US" sz="10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000" dirty="0">
              <a:solidFill>
                <a:schemeClr val="tx1"/>
              </a:solidFill>
              <a:latin typeface="微软雅黑" panose="020B0503020204020204" charset="-122"/>
              <a:ea typeface="微软雅黑" panose="020B0503020204020204" charset="-122"/>
            </a:endParaRPr>
          </a:p>
        </p:txBody>
      </p:sp>
      <p:cxnSp>
        <p:nvCxnSpPr>
          <p:cNvPr id="45" name="直接连接符 44"/>
          <p:cNvCxnSpPr/>
          <p:nvPr/>
        </p:nvCxnSpPr>
        <p:spPr>
          <a:xfrm flipH="1">
            <a:off x="9367960" y="459829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223268" y="4538627"/>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5" name="文本框 4"/>
          <p:cNvSpPr txBox="1"/>
          <p:nvPr/>
        </p:nvSpPr>
        <p:spPr>
          <a:xfrm>
            <a:off x="3212952" y="943443"/>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48" name="文本框 47"/>
          <p:cNvSpPr txBox="1"/>
          <p:nvPr/>
        </p:nvSpPr>
        <p:spPr>
          <a:xfrm>
            <a:off x="5302547" y="4531295"/>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9441753" y="4531295"/>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50" name="矩形 49"/>
          <p:cNvSpPr/>
          <p:nvPr/>
        </p:nvSpPr>
        <p:spPr>
          <a:xfrm>
            <a:off x="7337489" y="1305443"/>
            <a:ext cx="1902415" cy="1080770"/>
          </a:xfrm>
          <a:prstGeom prst="rect">
            <a:avLst/>
          </a:prstGeom>
        </p:spPr>
        <p:txBody>
          <a:bodyPr wrap="square" lIns="91436" tIns="45718" rIns="91436" bIns="45718">
            <a:spAutoFit/>
          </a:bodyPr>
          <a:lstStyle/>
          <a:p>
            <a:pPr>
              <a:lnSpc>
                <a:spcPct val="130000"/>
              </a:lnSpc>
            </a:pPr>
            <a:r>
              <a:rPr lang="zh-CN" altLang="en-US" sz="10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000" dirty="0">
              <a:solidFill>
                <a:schemeClr val="tx1"/>
              </a:solidFill>
              <a:latin typeface="微软雅黑" panose="020B0503020204020204" charset="-122"/>
              <a:ea typeface="微软雅黑" panose="020B0503020204020204" charset="-122"/>
            </a:endParaRPr>
          </a:p>
        </p:txBody>
      </p:sp>
      <p:cxnSp>
        <p:nvCxnSpPr>
          <p:cNvPr id="7" name="直接连接符 6"/>
          <p:cNvCxnSpPr/>
          <p:nvPr/>
        </p:nvCxnSpPr>
        <p:spPr>
          <a:xfrm flipH="1">
            <a:off x="7263696" y="100311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58632" y="943443"/>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9" name="Freeform 25"/>
          <p:cNvSpPr>
            <a:spLocks noEditPoints="1"/>
          </p:cNvSpPr>
          <p:nvPr/>
        </p:nvSpPr>
        <p:spPr bwMode="auto">
          <a:xfrm>
            <a:off x="5889341" y="3184375"/>
            <a:ext cx="433868" cy="43386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FFFFFF"/>
          </a:solidFill>
          <a:ln>
            <a:noFill/>
          </a:ln>
        </p:spPr>
        <p:txBody>
          <a:bodyPr vert="horz" wrap="square" lIns="91436" tIns="45718" rIns="91436" bIns="45718" numCol="1" anchor="t" anchorCtr="0" compatLnSpc="1"/>
          <a:lstStyle/>
          <a:p>
            <a:pPr>
              <a:lnSpc>
                <a:spcPct val="130000"/>
              </a:lnSpc>
            </a:pPr>
            <a:endParaRPr lang="zh-CN" altLang="en-US">
              <a:solidFill>
                <a:schemeClr val="tx1"/>
              </a:solidFill>
            </a:endParaRPr>
          </a:p>
        </p:txBody>
      </p:sp>
      <p:grpSp>
        <p:nvGrpSpPr>
          <p:cNvPr id="10" name="组合 9"/>
          <p:cNvGrpSpPr/>
          <p:nvPr/>
        </p:nvGrpSpPr>
        <p:grpSpPr>
          <a:xfrm>
            <a:off x="7951180" y="3133073"/>
            <a:ext cx="452025" cy="452025"/>
            <a:chOff x="413379" y="7611656"/>
            <a:chExt cx="452025" cy="452025"/>
          </a:xfrm>
        </p:grpSpPr>
        <p:sp>
          <p:nvSpPr>
            <p:cNvPr id="11" name="Freeform 28"/>
            <p:cNvSpPr>
              <a:spLocks noEditPoints="1"/>
            </p:cNvSpPr>
            <p:nvPr/>
          </p:nvSpPr>
          <p:spPr bwMode="auto">
            <a:xfrm>
              <a:off x="413379" y="7611656"/>
              <a:ext cx="452025" cy="452025"/>
            </a:xfrm>
            <a:custGeom>
              <a:avLst/>
              <a:gdLst>
                <a:gd name="T0" fmla="*/ 100 w 200"/>
                <a:gd name="T1" fmla="*/ 0 h 200"/>
                <a:gd name="T2" fmla="*/ 100 w 200"/>
                <a:gd name="T3" fmla="*/ 0 h 200"/>
                <a:gd name="T4" fmla="*/ 100 w 200"/>
                <a:gd name="T5" fmla="*/ 0 h 200"/>
                <a:gd name="T6" fmla="*/ 100 w 200"/>
                <a:gd name="T7" fmla="*/ 0 h 200"/>
                <a:gd name="T8" fmla="*/ 0 w 200"/>
                <a:gd name="T9" fmla="*/ 100 h 200"/>
                <a:gd name="T10" fmla="*/ 100 w 200"/>
                <a:gd name="T11" fmla="*/ 200 h 200"/>
                <a:gd name="T12" fmla="*/ 100 w 200"/>
                <a:gd name="T13" fmla="*/ 200 h 200"/>
                <a:gd name="T14" fmla="*/ 100 w 200"/>
                <a:gd name="T15" fmla="*/ 200 h 200"/>
                <a:gd name="T16" fmla="*/ 100 w 200"/>
                <a:gd name="T17" fmla="*/ 200 h 200"/>
                <a:gd name="T18" fmla="*/ 200 w 200"/>
                <a:gd name="T19" fmla="*/ 100 h 200"/>
                <a:gd name="T20" fmla="*/ 100 w 200"/>
                <a:gd name="T21" fmla="*/ 0 h 200"/>
                <a:gd name="T22" fmla="*/ 100 w 200"/>
                <a:gd name="T23" fmla="*/ 192 h 200"/>
                <a:gd name="T24" fmla="*/ 100 w 200"/>
                <a:gd name="T25" fmla="*/ 192 h 200"/>
                <a:gd name="T26" fmla="*/ 100 w 200"/>
                <a:gd name="T27" fmla="*/ 192 h 200"/>
                <a:gd name="T28" fmla="*/ 100 w 200"/>
                <a:gd name="T29" fmla="*/ 192 h 200"/>
                <a:gd name="T30" fmla="*/ 8 w 200"/>
                <a:gd name="T31" fmla="*/ 100 h 200"/>
                <a:gd name="T32" fmla="*/ 100 w 200"/>
                <a:gd name="T33" fmla="*/ 8 h 200"/>
                <a:gd name="T34" fmla="*/ 100 w 200"/>
                <a:gd name="T35" fmla="*/ 8 h 200"/>
                <a:gd name="T36" fmla="*/ 100 w 200"/>
                <a:gd name="T37" fmla="*/ 8 h 200"/>
                <a:gd name="T38" fmla="*/ 100 w 200"/>
                <a:gd name="T39" fmla="*/ 8 h 200"/>
                <a:gd name="T40" fmla="*/ 192 w 200"/>
                <a:gd name="T41" fmla="*/ 100 h 200"/>
                <a:gd name="T42" fmla="*/ 100 w 200"/>
                <a:gd name="T4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12" name="Freeform 29"/>
            <p:cNvSpPr/>
            <p:nvPr/>
          </p:nvSpPr>
          <p:spPr bwMode="auto">
            <a:xfrm>
              <a:off x="648470" y="7745447"/>
              <a:ext cx="74541" cy="83142"/>
            </a:xfrm>
            <a:custGeom>
              <a:avLst/>
              <a:gdLst>
                <a:gd name="T0" fmla="*/ 28 w 33"/>
                <a:gd name="T1" fmla="*/ 0 h 37"/>
                <a:gd name="T2" fmla="*/ 0 w 33"/>
                <a:gd name="T3" fmla="*/ 4 h 37"/>
                <a:gd name="T4" fmla="*/ 0 w 33"/>
                <a:gd name="T5" fmla="*/ 37 h 37"/>
                <a:gd name="T6" fmla="*/ 33 w 33"/>
                <a:gd name="T7" fmla="*/ 37 h 37"/>
                <a:gd name="T8" fmla="*/ 28 w 33"/>
                <a:gd name="T9" fmla="*/ 0 h 37"/>
              </a:gdLst>
              <a:ahLst/>
              <a:cxnLst>
                <a:cxn ang="0">
                  <a:pos x="T0" y="T1"/>
                </a:cxn>
                <a:cxn ang="0">
                  <a:pos x="T2" y="T3"/>
                </a:cxn>
                <a:cxn ang="0">
                  <a:pos x="T4" y="T5"/>
                </a:cxn>
                <a:cxn ang="0">
                  <a:pos x="T6" y="T7"/>
                </a:cxn>
                <a:cxn ang="0">
                  <a:pos x="T8" y="T9"/>
                </a:cxn>
              </a:cxnLst>
              <a:rect l="0" t="0" r="r" b="b"/>
              <a:pathLst>
                <a:path w="33" h="37">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13" name="Freeform 30"/>
            <p:cNvSpPr/>
            <p:nvPr/>
          </p:nvSpPr>
          <p:spPr bwMode="auto">
            <a:xfrm>
              <a:off x="648470" y="7649882"/>
              <a:ext cx="58295" cy="88876"/>
            </a:xfrm>
            <a:custGeom>
              <a:avLst/>
              <a:gdLst>
                <a:gd name="T0" fmla="*/ 0 w 26"/>
                <a:gd name="T1" fmla="*/ 0 h 39"/>
                <a:gd name="T2" fmla="*/ 0 w 26"/>
                <a:gd name="T3" fmla="*/ 39 h 39"/>
                <a:gd name="T4" fmla="*/ 26 w 26"/>
                <a:gd name="T5" fmla="*/ 35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9" y="39"/>
                    <a:pt x="18" y="37"/>
                    <a:pt x="26" y="35"/>
                  </a:cubicBezTo>
                  <a:cubicBezTo>
                    <a:pt x="20" y="15"/>
                    <a:pt x="10" y="2"/>
                    <a:pt x="0"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14" name="Freeform 31"/>
            <p:cNvSpPr/>
            <p:nvPr/>
          </p:nvSpPr>
          <p:spPr bwMode="auto">
            <a:xfrm>
              <a:off x="571062" y="7647970"/>
              <a:ext cx="59250" cy="90787"/>
            </a:xfrm>
            <a:custGeom>
              <a:avLst/>
              <a:gdLst>
                <a:gd name="T0" fmla="*/ 0 w 26"/>
                <a:gd name="T1" fmla="*/ 36 h 40"/>
                <a:gd name="T2" fmla="*/ 26 w 26"/>
                <a:gd name="T3" fmla="*/ 40 h 40"/>
                <a:gd name="T4" fmla="*/ 26 w 26"/>
                <a:gd name="T5" fmla="*/ 0 h 40"/>
                <a:gd name="T6" fmla="*/ 0 w 26"/>
                <a:gd name="T7" fmla="*/ 36 h 40"/>
              </a:gdLst>
              <a:ahLst/>
              <a:cxnLst>
                <a:cxn ang="0">
                  <a:pos x="T0" y="T1"/>
                </a:cxn>
                <a:cxn ang="0">
                  <a:pos x="T2" y="T3"/>
                </a:cxn>
                <a:cxn ang="0">
                  <a:pos x="T4" y="T5"/>
                </a:cxn>
                <a:cxn ang="0">
                  <a:pos x="T6" y="T7"/>
                </a:cxn>
              </a:cxnLst>
              <a:rect l="0" t="0" r="r" b="b"/>
              <a:pathLst>
                <a:path w="26" h="40">
                  <a:moveTo>
                    <a:pt x="0" y="36"/>
                  </a:moveTo>
                  <a:cubicBezTo>
                    <a:pt x="9" y="38"/>
                    <a:pt x="17" y="40"/>
                    <a:pt x="26" y="40"/>
                  </a:cubicBezTo>
                  <a:cubicBezTo>
                    <a:pt x="26" y="0"/>
                    <a:pt x="26" y="0"/>
                    <a:pt x="26" y="0"/>
                  </a:cubicBezTo>
                  <a:cubicBezTo>
                    <a:pt x="17" y="3"/>
                    <a:pt x="7" y="16"/>
                    <a:pt x="0" y="36"/>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15" name="Freeform 32"/>
            <p:cNvSpPr/>
            <p:nvPr/>
          </p:nvSpPr>
          <p:spPr bwMode="auto">
            <a:xfrm>
              <a:off x="684786" y="7652749"/>
              <a:ext cx="89832" cy="71674"/>
            </a:xfrm>
            <a:custGeom>
              <a:avLst/>
              <a:gdLst>
                <a:gd name="T0" fmla="*/ 40 w 40"/>
                <a:gd name="T1" fmla="*/ 23 h 32"/>
                <a:gd name="T2" fmla="*/ 0 w 40"/>
                <a:gd name="T3" fmla="*/ 0 h 32"/>
                <a:gd name="T4" fmla="*/ 17 w 40"/>
                <a:gd name="T5" fmla="*/ 32 h 32"/>
                <a:gd name="T6" fmla="*/ 40 w 40"/>
                <a:gd name="T7" fmla="*/ 23 h 32"/>
              </a:gdLst>
              <a:ahLst/>
              <a:cxnLst>
                <a:cxn ang="0">
                  <a:pos x="T0" y="T1"/>
                </a:cxn>
                <a:cxn ang="0">
                  <a:pos x="T2" y="T3"/>
                </a:cxn>
                <a:cxn ang="0">
                  <a:pos x="T4" y="T5"/>
                </a:cxn>
                <a:cxn ang="0">
                  <a:pos x="T6" y="T7"/>
                </a:cxn>
              </a:cxnLst>
              <a:rect l="0" t="0" r="r" b="b"/>
              <a:pathLst>
                <a:path w="40" h="32">
                  <a:moveTo>
                    <a:pt x="40" y="23"/>
                  </a:moveTo>
                  <a:cubicBezTo>
                    <a:pt x="29" y="12"/>
                    <a:pt x="16" y="4"/>
                    <a:pt x="0" y="0"/>
                  </a:cubicBezTo>
                  <a:cubicBezTo>
                    <a:pt x="7" y="8"/>
                    <a:pt x="13" y="19"/>
                    <a:pt x="17" y="32"/>
                  </a:cubicBezTo>
                  <a:cubicBezTo>
                    <a:pt x="25" y="30"/>
                    <a:pt x="33" y="27"/>
                    <a:pt x="40" y="23"/>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16" name="Freeform 33"/>
            <p:cNvSpPr/>
            <p:nvPr/>
          </p:nvSpPr>
          <p:spPr bwMode="auto">
            <a:xfrm>
              <a:off x="726835" y="7717733"/>
              <a:ext cx="102255" cy="110857"/>
            </a:xfrm>
            <a:custGeom>
              <a:avLst/>
              <a:gdLst>
                <a:gd name="T0" fmla="*/ 5 w 45"/>
                <a:gd name="T1" fmla="*/ 49 h 49"/>
                <a:gd name="T2" fmla="*/ 45 w 45"/>
                <a:gd name="T3" fmla="*/ 49 h 49"/>
                <a:gd name="T4" fmla="*/ 26 w 45"/>
                <a:gd name="T5" fmla="*/ 0 h 49"/>
                <a:gd name="T6" fmla="*/ 0 w 45"/>
                <a:gd name="T7" fmla="*/ 11 h 49"/>
                <a:gd name="T8" fmla="*/ 5 w 45"/>
                <a:gd name="T9" fmla="*/ 49 h 49"/>
              </a:gdLst>
              <a:ahLst/>
              <a:cxnLst>
                <a:cxn ang="0">
                  <a:pos x="T0" y="T1"/>
                </a:cxn>
                <a:cxn ang="0">
                  <a:pos x="T2" y="T3"/>
                </a:cxn>
                <a:cxn ang="0">
                  <a:pos x="T4" y="T5"/>
                </a:cxn>
                <a:cxn ang="0">
                  <a:pos x="T6" y="T7"/>
                </a:cxn>
                <a:cxn ang="0">
                  <a:pos x="T8" y="T9"/>
                </a:cxn>
              </a:cxnLst>
              <a:rect l="0" t="0" r="r" b="b"/>
              <a:pathLst>
                <a:path w="45" h="49">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0" name="Freeform 34"/>
            <p:cNvSpPr/>
            <p:nvPr/>
          </p:nvSpPr>
          <p:spPr bwMode="auto">
            <a:xfrm>
              <a:off x="557683" y="7745447"/>
              <a:ext cx="72630" cy="83142"/>
            </a:xfrm>
            <a:custGeom>
              <a:avLst/>
              <a:gdLst>
                <a:gd name="T0" fmla="*/ 0 w 32"/>
                <a:gd name="T1" fmla="*/ 37 h 37"/>
                <a:gd name="T2" fmla="*/ 32 w 32"/>
                <a:gd name="T3" fmla="*/ 37 h 37"/>
                <a:gd name="T4" fmla="*/ 32 w 32"/>
                <a:gd name="T5" fmla="*/ 4 h 37"/>
                <a:gd name="T6" fmla="*/ 4 w 32"/>
                <a:gd name="T7" fmla="*/ 0 h 37"/>
                <a:gd name="T8" fmla="*/ 0 w 32"/>
                <a:gd name="T9" fmla="*/ 37 h 37"/>
              </a:gdLst>
              <a:ahLst/>
              <a:cxnLst>
                <a:cxn ang="0">
                  <a:pos x="T0" y="T1"/>
                </a:cxn>
                <a:cxn ang="0">
                  <a:pos x="T2" y="T3"/>
                </a:cxn>
                <a:cxn ang="0">
                  <a:pos x="T4" y="T5"/>
                </a:cxn>
                <a:cxn ang="0">
                  <a:pos x="T6" y="T7"/>
                </a:cxn>
                <a:cxn ang="0">
                  <a:pos x="T8" y="T9"/>
                </a:cxn>
              </a:cxnLst>
              <a:rect l="0" t="0" r="r" b="b"/>
              <a:pathLst>
                <a:path w="32" h="37">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1" name="Freeform 35"/>
            <p:cNvSpPr/>
            <p:nvPr/>
          </p:nvSpPr>
          <p:spPr bwMode="auto">
            <a:xfrm>
              <a:off x="648470" y="7846747"/>
              <a:ext cx="74541" cy="81230"/>
            </a:xfrm>
            <a:custGeom>
              <a:avLst/>
              <a:gdLst>
                <a:gd name="T0" fmla="*/ 33 w 33"/>
                <a:gd name="T1" fmla="*/ 0 h 36"/>
                <a:gd name="T2" fmla="*/ 0 w 33"/>
                <a:gd name="T3" fmla="*/ 0 h 36"/>
                <a:gd name="T4" fmla="*/ 0 w 33"/>
                <a:gd name="T5" fmla="*/ 33 h 36"/>
                <a:gd name="T6" fmla="*/ 28 w 33"/>
                <a:gd name="T7" fmla="*/ 36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2" name="Freeform 36"/>
            <p:cNvSpPr/>
            <p:nvPr/>
          </p:nvSpPr>
          <p:spPr bwMode="auto">
            <a:xfrm>
              <a:off x="557683" y="7846747"/>
              <a:ext cx="72630" cy="81230"/>
            </a:xfrm>
            <a:custGeom>
              <a:avLst/>
              <a:gdLst>
                <a:gd name="T0" fmla="*/ 4 w 32"/>
                <a:gd name="T1" fmla="*/ 36 h 36"/>
                <a:gd name="T2" fmla="*/ 32 w 32"/>
                <a:gd name="T3" fmla="*/ 33 h 36"/>
                <a:gd name="T4" fmla="*/ 32 w 32"/>
                <a:gd name="T5" fmla="*/ 0 h 36"/>
                <a:gd name="T6" fmla="*/ 0 w 32"/>
                <a:gd name="T7" fmla="*/ 0 h 36"/>
                <a:gd name="T8" fmla="*/ 4 w 32"/>
                <a:gd name="T9" fmla="*/ 36 h 36"/>
              </a:gdLst>
              <a:ahLst/>
              <a:cxnLst>
                <a:cxn ang="0">
                  <a:pos x="T0" y="T1"/>
                </a:cxn>
                <a:cxn ang="0">
                  <a:pos x="T2" y="T3"/>
                </a:cxn>
                <a:cxn ang="0">
                  <a:pos x="T4" y="T5"/>
                </a:cxn>
                <a:cxn ang="0">
                  <a:pos x="T6" y="T7"/>
                </a:cxn>
                <a:cxn ang="0">
                  <a:pos x="T8" y="T9"/>
                </a:cxn>
              </a:cxnLst>
              <a:rect l="0" t="0" r="r" b="b"/>
              <a:pathLst>
                <a:path w="32" h="36">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3" name="Freeform 37"/>
            <p:cNvSpPr/>
            <p:nvPr/>
          </p:nvSpPr>
          <p:spPr bwMode="auto">
            <a:xfrm>
              <a:off x="571062" y="7937534"/>
              <a:ext cx="59250" cy="87920"/>
            </a:xfrm>
            <a:custGeom>
              <a:avLst/>
              <a:gdLst>
                <a:gd name="T0" fmla="*/ 26 w 26"/>
                <a:gd name="T1" fmla="*/ 39 h 39"/>
                <a:gd name="T2" fmla="*/ 26 w 26"/>
                <a:gd name="T3" fmla="*/ 0 h 39"/>
                <a:gd name="T4" fmla="*/ 0 w 26"/>
                <a:gd name="T5" fmla="*/ 3 h 39"/>
                <a:gd name="T6" fmla="*/ 26 w 26"/>
                <a:gd name="T7" fmla="*/ 39 h 39"/>
              </a:gdLst>
              <a:ahLst/>
              <a:cxnLst>
                <a:cxn ang="0">
                  <a:pos x="T0" y="T1"/>
                </a:cxn>
                <a:cxn ang="0">
                  <a:pos x="T2" y="T3"/>
                </a:cxn>
                <a:cxn ang="0">
                  <a:pos x="T4" y="T5"/>
                </a:cxn>
                <a:cxn ang="0">
                  <a:pos x="T6" y="T7"/>
                </a:cxn>
              </a:cxnLst>
              <a:rect l="0" t="0" r="r" b="b"/>
              <a:pathLst>
                <a:path w="26" h="39">
                  <a:moveTo>
                    <a:pt x="26" y="39"/>
                  </a:moveTo>
                  <a:cubicBezTo>
                    <a:pt x="26" y="0"/>
                    <a:pt x="26" y="0"/>
                    <a:pt x="26" y="0"/>
                  </a:cubicBezTo>
                  <a:cubicBezTo>
                    <a:pt x="17" y="0"/>
                    <a:pt x="9" y="1"/>
                    <a:pt x="0" y="3"/>
                  </a:cubicBezTo>
                  <a:cubicBezTo>
                    <a:pt x="7" y="23"/>
                    <a:pt x="17" y="37"/>
                    <a:pt x="26" y="39"/>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4" name="Freeform 38"/>
            <p:cNvSpPr/>
            <p:nvPr/>
          </p:nvSpPr>
          <p:spPr bwMode="auto">
            <a:xfrm>
              <a:off x="684786" y="7948047"/>
              <a:ext cx="89832" cy="74541"/>
            </a:xfrm>
            <a:custGeom>
              <a:avLst/>
              <a:gdLst>
                <a:gd name="T0" fmla="*/ 0 w 40"/>
                <a:gd name="T1" fmla="*/ 33 h 33"/>
                <a:gd name="T2" fmla="*/ 40 w 40"/>
                <a:gd name="T3" fmla="*/ 10 h 33"/>
                <a:gd name="T4" fmla="*/ 17 w 40"/>
                <a:gd name="T5" fmla="*/ 0 h 33"/>
                <a:gd name="T6" fmla="*/ 0 w 40"/>
                <a:gd name="T7" fmla="*/ 33 h 33"/>
              </a:gdLst>
              <a:ahLst/>
              <a:cxnLst>
                <a:cxn ang="0">
                  <a:pos x="T0" y="T1"/>
                </a:cxn>
                <a:cxn ang="0">
                  <a:pos x="T2" y="T3"/>
                </a:cxn>
                <a:cxn ang="0">
                  <a:pos x="T4" y="T5"/>
                </a:cxn>
                <a:cxn ang="0">
                  <a:pos x="T6" y="T7"/>
                </a:cxn>
              </a:cxnLst>
              <a:rect l="0" t="0" r="r" b="b"/>
              <a:pathLst>
                <a:path w="40" h="33">
                  <a:moveTo>
                    <a:pt x="0" y="33"/>
                  </a:moveTo>
                  <a:cubicBezTo>
                    <a:pt x="16" y="29"/>
                    <a:pt x="30" y="21"/>
                    <a:pt x="40" y="10"/>
                  </a:cubicBezTo>
                  <a:cubicBezTo>
                    <a:pt x="33" y="6"/>
                    <a:pt x="25" y="3"/>
                    <a:pt x="17" y="0"/>
                  </a:cubicBezTo>
                  <a:cubicBezTo>
                    <a:pt x="13" y="14"/>
                    <a:pt x="7" y="25"/>
                    <a:pt x="0" y="33"/>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5" name="Freeform 39"/>
            <p:cNvSpPr/>
            <p:nvPr/>
          </p:nvSpPr>
          <p:spPr bwMode="auto">
            <a:xfrm>
              <a:off x="506078" y="7652749"/>
              <a:ext cx="89832" cy="71674"/>
            </a:xfrm>
            <a:custGeom>
              <a:avLst/>
              <a:gdLst>
                <a:gd name="T0" fmla="*/ 40 w 40"/>
                <a:gd name="T1" fmla="*/ 0 h 32"/>
                <a:gd name="T2" fmla="*/ 0 w 40"/>
                <a:gd name="T3" fmla="*/ 23 h 32"/>
                <a:gd name="T4" fmla="*/ 22 w 40"/>
                <a:gd name="T5" fmla="*/ 32 h 32"/>
                <a:gd name="T6" fmla="*/ 40 w 40"/>
                <a:gd name="T7" fmla="*/ 0 h 32"/>
              </a:gdLst>
              <a:ahLst/>
              <a:cxnLst>
                <a:cxn ang="0">
                  <a:pos x="T0" y="T1"/>
                </a:cxn>
                <a:cxn ang="0">
                  <a:pos x="T2" y="T3"/>
                </a:cxn>
                <a:cxn ang="0">
                  <a:pos x="T4" y="T5"/>
                </a:cxn>
                <a:cxn ang="0">
                  <a:pos x="T6" y="T7"/>
                </a:cxn>
              </a:cxnLst>
              <a:rect l="0" t="0" r="r" b="b"/>
              <a:pathLst>
                <a:path w="40" h="32">
                  <a:moveTo>
                    <a:pt x="40" y="0"/>
                  </a:moveTo>
                  <a:cubicBezTo>
                    <a:pt x="24" y="4"/>
                    <a:pt x="10" y="12"/>
                    <a:pt x="0" y="23"/>
                  </a:cubicBezTo>
                  <a:cubicBezTo>
                    <a:pt x="7" y="27"/>
                    <a:pt x="14" y="30"/>
                    <a:pt x="22" y="32"/>
                  </a:cubicBezTo>
                  <a:cubicBezTo>
                    <a:pt x="27" y="19"/>
                    <a:pt x="33" y="8"/>
                    <a:pt x="40"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6" name="Freeform 40"/>
            <p:cNvSpPr/>
            <p:nvPr/>
          </p:nvSpPr>
          <p:spPr bwMode="auto">
            <a:xfrm>
              <a:off x="726835" y="7846747"/>
              <a:ext cx="102255" cy="110857"/>
            </a:xfrm>
            <a:custGeom>
              <a:avLst/>
              <a:gdLst>
                <a:gd name="T0" fmla="*/ 0 w 45"/>
                <a:gd name="T1" fmla="*/ 38 h 49"/>
                <a:gd name="T2" fmla="*/ 26 w 45"/>
                <a:gd name="T3" fmla="*/ 49 h 49"/>
                <a:gd name="T4" fmla="*/ 45 w 45"/>
                <a:gd name="T5" fmla="*/ 0 h 49"/>
                <a:gd name="T6" fmla="*/ 5 w 45"/>
                <a:gd name="T7" fmla="*/ 0 h 49"/>
                <a:gd name="T8" fmla="*/ 0 w 45"/>
                <a:gd name="T9" fmla="*/ 38 h 49"/>
              </a:gdLst>
              <a:ahLst/>
              <a:cxnLst>
                <a:cxn ang="0">
                  <a:pos x="T0" y="T1"/>
                </a:cxn>
                <a:cxn ang="0">
                  <a:pos x="T2" y="T3"/>
                </a:cxn>
                <a:cxn ang="0">
                  <a:pos x="T4" y="T5"/>
                </a:cxn>
                <a:cxn ang="0">
                  <a:pos x="T6" y="T7"/>
                </a:cxn>
                <a:cxn ang="0">
                  <a:pos x="T8" y="T9"/>
                </a:cxn>
              </a:cxnLst>
              <a:rect l="0" t="0" r="r" b="b"/>
              <a:pathLst>
                <a:path w="45" h="49">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7" name="Freeform 41"/>
            <p:cNvSpPr/>
            <p:nvPr/>
          </p:nvSpPr>
          <p:spPr bwMode="auto">
            <a:xfrm>
              <a:off x="648470" y="7937534"/>
              <a:ext cx="58295" cy="87920"/>
            </a:xfrm>
            <a:custGeom>
              <a:avLst/>
              <a:gdLst>
                <a:gd name="T0" fmla="*/ 0 w 26"/>
                <a:gd name="T1" fmla="*/ 0 h 39"/>
                <a:gd name="T2" fmla="*/ 0 w 26"/>
                <a:gd name="T3" fmla="*/ 39 h 39"/>
                <a:gd name="T4" fmla="*/ 26 w 26"/>
                <a:gd name="T5" fmla="*/ 3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10" y="36"/>
                    <a:pt x="20" y="23"/>
                    <a:pt x="26" y="3"/>
                  </a:cubicBezTo>
                  <a:cubicBezTo>
                    <a:pt x="18" y="1"/>
                    <a:pt x="9" y="0"/>
                    <a:pt x="0"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8" name="Freeform 42"/>
            <p:cNvSpPr/>
            <p:nvPr/>
          </p:nvSpPr>
          <p:spPr bwMode="auto">
            <a:xfrm>
              <a:off x="449694" y="7717733"/>
              <a:ext cx="101300" cy="110857"/>
            </a:xfrm>
            <a:custGeom>
              <a:avLst/>
              <a:gdLst>
                <a:gd name="T0" fmla="*/ 45 w 45"/>
                <a:gd name="T1" fmla="*/ 10 h 49"/>
                <a:gd name="T2" fmla="*/ 19 w 45"/>
                <a:gd name="T3" fmla="*/ 0 h 49"/>
                <a:gd name="T4" fmla="*/ 0 w 45"/>
                <a:gd name="T5" fmla="*/ 49 h 49"/>
                <a:gd name="T6" fmla="*/ 40 w 45"/>
                <a:gd name="T7" fmla="*/ 49 h 49"/>
                <a:gd name="T8" fmla="*/ 45 w 45"/>
                <a:gd name="T9" fmla="*/ 10 h 49"/>
              </a:gdLst>
              <a:ahLst/>
              <a:cxnLst>
                <a:cxn ang="0">
                  <a:pos x="T0" y="T1"/>
                </a:cxn>
                <a:cxn ang="0">
                  <a:pos x="T2" y="T3"/>
                </a:cxn>
                <a:cxn ang="0">
                  <a:pos x="T4" y="T5"/>
                </a:cxn>
                <a:cxn ang="0">
                  <a:pos x="T6" y="T7"/>
                </a:cxn>
                <a:cxn ang="0">
                  <a:pos x="T8" y="T9"/>
                </a:cxn>
              </a:cxnLst>
              <a:rect l="0" t="0" r="r" b="b"/>
              <a:pathLst>
                <a:path w="45" h="49">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69" name="Freeform 43"/>
            <p:cNvSpPr/>
            <p:nvPr/>
          </p:nvSpPr>
          <p:spPr bwMode="auto">
            <a:xfrm>
              <a:off x="449694" y="7846747"/>
              <a:ext cx="101300" cy="110857"/>
            </a:xfrm>
            <a:custGeom>
              <a:avLst/>
              <a:gdLst>
                <a:gd name="T0" fmla="*/ 40 w 45"/>
                <a:gd name="T1" fmla="*/ 0 h 49"/>
                <a:gd name="T2" fmla="*/ 0 w 45"/>
                <a:gd name="T3" fmla="*/ 0 h 49"/>
                <a:gd name="T4" fmla="*/ 19 w 45"/>
                <a:gd name="T5" fmla="*/ 49 h 49"/>
                <a:gd name="T6" fmla="*/ 45 w 45"/>
                <a:gd name="T7" fmla="*/ 38 h 49"/>
                <a:gd name="T8" fmla="*/ 40 w 45"/>
                <a:gd name="T9" fmla="*/ 0 h 49"/>
              </a:gdLst>
              <a:ahLst/>
              <a:cxnLst>
                <a:cxn ang="0">
                  <a:pos x="T0" y="T1"/>
                </a:cxn>
                <a:cxn ang="0">
                  <a:pos x="T2" y="T3"/>
                </a:cxn>
                <a:cxn ang="0">
                  <a:pos x="T4" y="T5"/>
                </a:cxn>
                <a:cxn ang="0">
                  <a:pos x="T6" y="T7"/>
                </a:cxn>
                <a:cxn ang="0">
                  <a:pos x="T8" y="T9"/>
                </a:cxn>
              </a:cxnLst>
              <a:rect l="0" t="0" r="r" b="b"/>
              <a:pathLst>
                <a:path w="45" h="49">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sp>
          <p:nvSpPr>
            <p:cNvPr id="70" name="Freeform 44"/>
            <p:cNvSpPr/>
            <p:nvPr/>
          </p:nvSpPr>
          <p:spPr bwMode="auto">
            <a:xfrm>
              <a:off x="503211" y="7948047"/>
              <a:ext cx="92699" cy="74541"/>
            </a:xfrm>
            <a:custGeom>
              <a:avLst/>
              <a:gdLst>
                <a:gd name="T0" fmla="*/ 0 w 41"/>
                <a:gd name="T1" fmla="*/ 10 h 33"/>
                <a:gd name="T2" fmla="*/ 41 w 41"/>
                <a:gd name="T3" fmla="*/ 33 h 33"/>
                <a:gd name="T4" fmla="*/ 23 w 41"/>
                <a:gd name="T5" fmla="*/ 0 h 33"/>
                <a:gd name="T6" fmla="*/ 0 w 41"/>
                <a:gd name="T7" fmla="*/ 10 h 33"/>
              </a:gdLst>
              <a:ahLst/>
              <a:cxnLst>
                <a:cxn ang="0">
                  <a:pos x="T0" y="T1"/>
                </a:cxn>
                <a:cxn ang="0">
                  <a:pos x="T2" y="T3"/>
                </a:cxn>
                <a:cxn ang="0">
                  <a:pos x="T4" y="T5"/>
                </a:cxn>
                <a:cxn ang="0">
                  <a:pos x="T6" y="T7"/>
                </a:cxn>
              </a:cxnLst>
              <a:rect l="0" t="0" r="r" b="b"/>
              <a:pathLst>
                <a:path w="41" h="33">
                  <a:moveTo>
                    <a:pt x="0" y="10"/>
                  </a:moveTo>
                  <a:cubicBezTo>
                    <a:pt x="11" y="21"/>
                    <a:pt x="25" y="29"/>
                    <a:pt x="41" y="33"/>
                  </a:cubicBezTo>
                  <a:cubicBezTo>
                    <a:pt x="33" y="25"/>
                    <a:pt x="28" y="14"/>
                    <a:pt x="23" y="0"/>
                  </a:cubicBezTo>
                  <a:cubicBezTo>
                    <a:pt x="15" y="3"/>
                    <a:pt x="8" y="6"/>
                    <a:pt x="0" y="10"/>
                  </a:cubicBezTo>
                  <a:close/>
                </a:path>
              </a:pathLst>
            </a:custGeom>
            <a:solidFill>
              <a:srgbClr val="FFFFFF"/>
            </a:solidFill>
            <a:ln>
              <a:noFill/>
            </a:ln>
          </p:spPr>
          <p:txBody>
            <a:bodyPr vert="horz" wrap="square" lIns="91440" tIns="45720" rIns="91440" bIns="45720" numCol="1" anchor="t" anchorCtr="0" compatLnSpc="1"/>
            <a:lstStyle/>
            <a:p>
              <a:pPr>
                <a:lnSpc>
                  <a:spcPct val="130000"/>
                </a:lnSpc>
              </a:pPr>
              <a:endParaRPr lang="zh-CN" altLang="en-US">
                <a:solidFill>
                  <a:schemeClr val="tx1"/>
                </a:solidFill>
              </a:endParaRPr>
            </a:p>
          </p:txBody>
        </p:sp>
      </p:grpSp>
      <p:sp>
        <p:nvSpPr>
          <p:cNvPr id="71" name="Freeform 79"/>
          <p:cNvSpPr/>
          <p:nvPr/>
        </p:nvSpPr>
        <p:spPr bwMode="auto">
          <a:xfrm>
            <a:off x="9936701" y="3260174"/>
            <a:ext cx="542812" cy="341169"/>
          </a:xfrm>
          <a:custGeom>
            <a:avLst/>
            <a:gdLst>
              <a:gd name="T0" fmla="*/ 197 w 240"/>
              <a:gd name="T1" fmla="*/ 63 h 151"/>
              <a:gd name="T2" fmla="*/ 197 w 240"/>
              <a:gd name="T3" fmla="*/ 62 h 151"/>
              <a:gd name="T4" fmla="*/ 135 w 240"/>
              <a:gd name="T5" fmla="*/ 0 h 151"/>
              <a:gd name="T6" fmla="*/ 79 w 240"/>
              <a:gd name="T7" fmla="*/ 35 h 151"/>
              <a:gd name="T8" fmla="*/ 64 w 240"/>
              <a:gd name="T9" fmla="*/ 31 h 151"/>
              <a:gd name="T10" fmla="*/ 33 w 240"/>
              <a:gd name="T11" fmla="*/ 58 h 151"/>
              <a:gd name="T12" fmla="*/ 0 w 240"/>
              <a:gd name="T13" fmla="*/ 103 h 151"/>
              <a:gd name="T14" fmla="*/ 48 w 240"/>
              <a:gd name="T15" fmla="*/ 151 h 151"/>
              <a:gd name="T16" fmla="*/ 197 w 240"/>
              <a:gd name="T17" fmla="*/ 151 h 151"/>
              <a:gd name="T18" fmla="*/ 197 w 240"/>
              <a:gd name="T19" fmla="*/ 151 h 151"/>
              <a:gd name="T20" fmla="*/ 240 w 240"/>
              <a:gd name="T21" fmla="*/ 107 h 151"/>
              <a:gd name="T22" fmla="*/ 197 w 240"/>
              <a:gd name="T23" fmla="*/ 6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1">
                <a:moveTo>
                  <a:pt x="197" y="63"/>
                </a:moveTo>
                <a:cubicBezTo>
                  <a:pt x="197" y="63"/>
                  <a:pt x="197" y="62"/>
                  <a:pt x="197" y="62"/>
                </a:cubicBezTo>
                <a:cubicBezTo>
                  <a:pt x="197" y="27"/>
                  <a:pt x="169" y="0"/>
                  <a:pt x="135" y="0"/>
                </a:cubicBezTo>
                <a:cubicBezTo>
                  <a:pt x="110" y="0"/>
                  <a:pt x="89" y="14"/>
                  <a:pt x="79" y="35"/>
                </a:cubicBezTo>
                <a:cubicBezTo>
                  <a:pt x="74" y="33"/>
                  <a:pt x="70" y="31"/>
                  <a:pt x="64" y="31"/>
                </a:cubicBezTo>
                <a:cubicBezTo>
                  <a:pt x="49" y="31"/>
                  <a:pt x="35" y="43"/>
                  <a:pt x="33" y="58"/>
                </a:cubicBezTo>
                <a:cubicBezTo>
                  <a:pt x="14" y="65"/>
                  <a:pt x="0" y="82"/>
                  <a:pt x="0" y="103"/>
                </a:cubicBezTo>
                <a:cubicBezTo>
                  <a:pt x="0" y="130"/>
                  <a:pt x="22" y="151"/>
                  <a:pt x="48" y="151"/>
                </a:cubicBezTo>
                <a:cubicBezTo>
                  <a:pt x="197" y="151"/>
                  <a:pt x="197" y="151"/>
                  <a:pt x="197" y="151"/>
                </a:cubicBezTo>
                <a:cubicBezTo>
                  <a:pt x="197" y="151"/>
                  <a:pt x="197" y="151"/>
                  <a:pt x="197" y="151"/>
                </a:cubicBezTo>
                <a:cubicBezTo>
                  <a:pt x="221" y="151"/>
                  <a:pt x="240" y="132"/>
                  <a:pt x="240" y="107"/>
                </a:cubicBezTo>
                <a:cubicBezTo>
                  <a:pt x="240" y="83"/>
                  <a:pt x="221" y="64"/>
                  <a:pt x="197" y="63"/>
                </a:cubicBezTo>
                <a:close/>
              </a:path>
            </a:pathLst>
          </a:custGeom>
          <a:solidFill>
            <a:srgbClr val="FFFFFF"/>
          </a:solidFill>
          <a:ln>
            <a:noFill/>
          </a:ln>
        </p:spPr>
        <p:txBody>
          <a:bodyPr vert="horz" wrap="square" lIns="91436" tIns="45718" rIns="91436" bIns="45718" numCol="1" anchor="t" anchorCtr="0" compatLnSpc="1"/>
          <a:lstStyle/>
          <a:p>
            <a:pPr>
              <a:lnSpc>
                <a:spcPct val="130000"/>
              </a:lnSpc>
            </a:pPr>
            <a:endParaRPr lang="zh-CN" altLang="en-US">
              <a:solidFill>
                <a:schemeClr val="tx1"/>
              </a:solidFill>
            </a:endParaRPr>
          </a:p>
        </p:txBody>
      </p:sp>
    </p:spTree>
  </p:cSld>
  <p:clrMapOvr>
    <a:masterClrMapping/>
  </p:clrMapOvr>
  <p:transition advTm="307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7"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1000"/>
                                        <p:tgtEl>
                                          <p:spTgt spid="42"/>
                                        </p:tgtEl>
                                      </p:cBhvr>
                                    </p:animEffect>
                                    <p:anim calcmode="lin" valueType="num">
                                      <p:cBhvr>
                                        <p:cTn id="100" dur="1000" fill="hold"/>
                                        <p:tgtEl>
                                          <p:spTgt spid="42"/>
                                        </p:tgtEl>
                                        <p:attrNameLst>
                                          <p:attrName>ppt_x</p:attrName>
                                        </p:attrNameLst>
                                      </p:cBhvr>
                                      <p:tavLst>
                                        <p:tav tm="0">
                                          <p:val>
                                            <p:strVal val="#ppt_x"/>
                                          </p:val>
                                        </p:tav>
                                        <p:tav tm="100000">
                                          <p:val>
                                            <p:strVal val="#ppt_x"/>
                                          </p:val>
                                        </p:tav>
                                      </p:tavLst>
                                    </p:anim>
                                    <p:anim calcmode="lin" valueType="num">
                                      <p:cBhvr>
                                        <p:cTn id="101" dur="1000" fill="hold"/>
                                        <p:tgtEl>
                                          <p:spTgt spid="42"/>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fade">
                                      <p:cBhvr>
                                        <p:cTn id="109" dur="1000"/>
                                        <p:tgtEl>
                                          <p:spTgt spid="3"/>
                                        </p:tgtEl>
                                      </p:cBhvr>
                                    </p:animEffect>
                                    <p:anim calcmode="lin" valueType="num">
                                      <p:cBhvr>
                                        <p:cTn id="110" dur="1000" fill="hold"/>
                                        <p:tgtEl>
                                          <p:spTgt spid="3"/>
                                        </p:tgtEl>
                                        <p:attrNameLst>
                                          <p:attrName>ppt_x</p:attrName>
                                        </p:attrNameLst>
                                      </p:cBhvr>
                                      <p:tavLst>
                                        <p:tav tm="0">
                                          <p:val>
                                            <p:strVal val="#ppt_x"/>
                                          </p:val>
                                        </p:tav>
                                        <p:tav tm="100000">
                                          <p:val>
                                            <p:strVal val="#ppt_x"/>
                                          </p:val>
                                        </p:tav>
                                      </p:tavLst>
                                    </p:anim>
                                    <p:anim calcmode="lin" valueType="num">
                                      <p:cBhvr>
                                        <p:cTn id="111" dur="1000" fill="hold"/>
                                        <p:tgtEl>
                                          <p:spTgt spid="3"/>
                                        </p:tgtEl>
                                        <p:attrNameLst>
                                          <p:attrName>ppt_y</p:attrName>
                                        </p:attrNameLst>
                                      </p:cBhvr>
                                      <p:tavLst>
                                        <p:tav tm="0">
                                          <p:val>
                                            <p:strVal val="#ppt_y-.1"/>
                                          </p:val>
                                        </p:tav>
                                        <p:tav tm="100000">
                                          <p:val>
                                            <p:strVal val="#ppt_y"/>
                                          </p:val>
                                        </p:tav>
                                      </p:tavLst>
                                    </p:anim>
                                  </p:childTnLst>
                                </p:cTn>
                              </p:par>
                              <p:par>
                                <p:cTn id="112" presetID="47" presetClass="entr" presetSubtype="0"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1000"/>
                                        <p:tgtEl>
                                          <p:spTgt spid="45"/>
                                        </p:tgtEl>
                                      </p:cBhvr>
                                    </p:animEffect>
                                    <p:anim calcmode="lin" valueType="num">
                                      <p:cBhvr>
                                        <p:cTn id="115" dur="1000" fill="hold"/>
                                        <p:tgtEl>
                                          <p:spTgt spid="45"/>
                                        </p:tgtEl>
                                        <p:attrNameLst>
                                          <p:attrName>ppt_x</p:attrName>
                                        </p:attrNameLst>
                                      </p:cBhvr>
                                      <p:tavLst>
                                        <p:tav tm="0">
                                          <p:val>
                                            <p:strVal val="#ppt_x"/>
                                          </p:val>
                                        </p:tav>
                                        <p:tav tm="100000">
                                          <p:val>
                                            <p:strVal val="#ppt_x"/>
                                          </p:val>
                                        </p:tav>
                                      </p:tavLst>
                                    </p:anim>
                                    <p:anim calcmode="lin" valueType="num">
                                      <p:cBhvr>
                                        <p:cTn id="116" dur="1000" fill="hold"/>
                                        <p:tgtEl>
                                          <p:spTgt spid="4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1000"/>
                                        <p:tgtEl>
                                          <p:spTgt spid="4"/>
                                        </p:tgtEl>
                                      </p:cBhvr>
                                    </p:animEffect>
                                    <p:anim calcmode="lin" valueType="num">
                                      <p:cBhvr>
                                        <p:cTn id="120" dur="1000" fill="hold"/>
                                        <p:tgtEl>
                                          <p:spTgt spid="4"/>
                                        </p:tgtEl>
                                        <p:attrNameLst>
                                          <p:attrName>ppt_x</p:attrName>
                                        </p:attrNameLst>
                                      </p:cBhvr>
                                      <p:tavLst>
                                        <p:tav tm="0">
                                          <p:val>
                                            <p:strVal val="#ppt_x"/>
                                          </p:val>
                                        </p:tav>
                                        <p:tav tm="100000">
                                          <p:val>
                                            <p:strVal val="#ppt_x"/>
                                          </p:val>
                                        </p:tav>
                                      </p:tavLst>
                                    </p:anim>
                                    <p:anim calcmode="lin" valueType="num">
                                      <p:cBhvr>
                                        <p:cTn id="121" dur="1000" fill="hold"/>
                                        <p:tgtEl>
                                          <p:spTgt spid="4"/>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1000"/>
                                        <p:tgtEl>
                                          <p:spTgt spid="6"/>
                                        </p:tgtEl>
                                      </p:cBhvr>
                                    </p:animEffect>
                                    <p:anim calcmode="lin" valueType="num">
                                      <p:cBhvr>
                                        <p:cTn id="130" dur="1000" fill="hold"/>
                                        <p:tgtEl>
                                          <p:spTgt spid="6"/>
                                        </p:tgtEl>
                                        <p:attrNameLst>
                                          <p:attrName>ppt_x</p:attrName>
                                        </p:attrNameLst>
                                      </p:cBhvr>
                                      <p:tavLst>
                                        <p:tav tm="0">
                                          <p:val>
                                            <p:strVal val="#ppt_x"/>
                                          </p:val>
                                        </p:tav>
                                        <p:tav tm="100000">
                                          <p:val>
                                            <p:strVal val="#ppt_x"/>
                                          </p:val>
                                        </p:tav>
                                      </p:tavLst>
                                    </p:anim>
                                    <p:anim calcmode="lin" valueType="num">
                                      <p:cBhvr>
                                        <p:cTn id="1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8" grpId="0"/>
      <p:bldP spid="40" grpId="0"/>
      <p:bldP spid="42" grpId="0"/>
      <p:bldP spid="3" grpId="0"/>
      <p:bldP spid="4" grpId="0"/>
      <p:bldP spid="5" grpId="0"/>
      <p:bldP spid="48" grpId="0"/>
      <p:bldP spid="6" grpId="0"/>
      <p:bldP spid="50" grpId="0"/>
      <p:bldP spid="8" grpId="0"/>
      <p:bldP spid="9"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23" name="同侧圆角矩形 22"/>
          <p:cNvSpPr/>
          <p:nvPr/>
        </p:nvSpPr>
        <p:spPr>
          <a:xfrm rot="5400000" flipH="1">
            <a:off x="7885924" y="2097420"/>
            <a:ext cx="622152" cy="4486429"/>
          </a:xfrm>
          <a:prstGeom prst="round2SameRect">
            <a:avLst>
              <a:gd name="adj1" fmla="val 50000"/>
              <a:gd name="adj2" fmla="val 0"/>
            </a:avLst>
          </a:prstGeom>
          <a:solidFill>
            <a:srgbClr val="DC0064">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30000"/>
              </a:lnSpc>
            </a:pPr>
            <a:endParaRPr lang="zh-CN" altLang="en-US"/>
          </a:p>
        </p:txBody>
      </p:sp>
      <p:sp>
        <p:nvSpPr>
          <p:cNvPr id="3" name="同侧圆角矩形 2"/>
          <p:cNvSpPr/>
          <p:nvPr/>
        </p:nvSpPr>
        <p:spPr>
          <a:xfrm rot="16200000">
            <a:off x="3597295" y="-532991"/>
            <a:ext cx="622152" cy="4486429"/>
          </a:xfrm>
          <a:prstGeom prst="round2SameRect">
            <a:avLst>
              <a:gd name="adj1" fmla="val 50000"/>
              <a:gd name="adj2" fmla="val 0"/>
            </a:avLst>
          </a:prstGeom>
          <a:solidFill>
            <a:srgbClr val="DC0064">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30000"/>
              </a:lnSpc>
            </a:pPr>
            <a:endParaRPr lang="zh-CN" altLang="en-US"/>
          </a:p>
        </p:txBody>
      </p:sp>
      <p:sp>
        <p:nvSpPr>
          <p:cNvPr id="21" name="圆角矩形 20"/>
          <p:cNvSpPr/>
          <p:nvPr/>
        </p:nvSpPr>
        <p:spPr>
          <a:xfrm>
            <a:off x="4428881" y="1377887"/>
            <a:ext cx="3306471" cy="3273825"/>
          </a:xfrm>
          <a:prstGeom prst="ellipse">
            <a:avLst/>
          </a:prstGeom>
          <a:solidFill>
            <a:schemeClr val="bg1"/>
          </a:solidFill>
          <a:ln w="15875">
            <a:solidFill>
              <a:srgbClr val="DC00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charset="-122"/>
              <a:ea typeface="微软雅黑" panose="020B0503020204020204" charset="-122"/>
            </a:endParaRPr>
          </a:p>
        </p:txBody>
      </p:sp>
      <p:sp>
        <p:nvSpPr>
          <p:cNvPr id="20" name="圆角矩形 20"/>
          <p:cNvSpPr/>
          <p:nvPr/>
        </p:nvSpPr>
        <p:spPr>
          <a:xfrm>
            <a:off x="4561493" y="1509192"/>
            <a:ext cx="3041243" cy="3011215"/>
          </a:xfrm>
          <a:prstGeom prst="ellipse">
            <a:avLst/>
          </a:prstGeom>
          <a:blipFill rotWithShape="1">
            <a:blip r:embed="rId2"/>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25" name="矩形 24"/>
          <p:cNvSpPr/>
          <p:nvPr/>
        </p:nvSpPr>
        <p:spPr>
          <a:xfrm>
            <a:off x="1964077" y="1509190"/>
            <a:ext cx="1307443" cy="486410"/>
          </a:xfrm>
          <a:prstGeom prst="rect">
            <a:avLst/>
          </a:prstGeom>
        </p:spPr>
        <p:txBody>
          <a:bodyPr wrap="square" lIns="91436" tIns="45718" rIns="91436" bIns="45718">
            <a:spAutoFit/>
          </a:bodyPr>
          <a:lstStyle/>
          <a:p>
            <a:pPr>
              <a:lnSpc>
                <a:spcPct val="130000"/>
              </a:lnSpc>
            </a:pPr>
            <a:r>
              <a:rPr lang="zh-CN" altLang="en-US" sz="2000" dirty="0">
                <a:solidFill>
                  <a:schemeClr val="bg1"/>
                </a:solidFill>
                <a:latin typeface="微软雅黑" panose="020B0503020204020204" charset="-122"/>
                <a:ea typeface="微软雅黑" panose="020B0503020204020204" charset="-122"/>
              </a:rPr>
              <a:t>添加标题</a:t>
            </a:r>
            <a:endParaRPr lang="zh-CN" altLang="en-US" sz="2000" dirty="0">
              <a:solidFill>
                <a:schemeClr val="bg1"/>
              </a:solidFill>
              <a:latin typeface="微软雅黑" panose="020B0503020204020204" charset="-122"/>
              <a:ea typeface="微软雅黑" panose="020B0503020204020204" charset="-122"/>
            </a:endParaRPr>
          </a:p>
        </p:txBody>
      </p:sp>
      <p:sp>
        <p:nvSpPr>
          <p:cNvPr id="26" name="矩形 25"/>
          <p:cNvSpPr/>
          <p:nvPr/>
        </p:nvSpPr>
        <p:spPr>
          <a:xfrm>
            <a:off x="8892708" y="4140578"/>
            <a:ext cx="1307443" cy="486410"/>
          </a:xfrm>
          <a:prstGeom prst="rect">
            <a:avLst/>
          </a:prstGeom>
        </p:spPr>
        <p:txBody>
          <a:bodyPr wrap="square" lIns="91436" tIns="45718" rIns="91436" bIns="45718">
            <a:spAutoFit/>
          </a:bodyPr>
          <a:lstStyle/>
          <a:p>
            <a:pPr>
              <a:lnSpc>
                <a:spcPct val="130000"/>
              </a:lnSpc>
            </a:pPr>
            <a:r>
              <a:rPr lang="zh-CN" altLang="en-US" sz="2000" dirty="0">
                <a:solidFill>
                  <a:schemeClr val="bg1"/>
                </a:solidFill>
                <a:latin typeface="微软雅黑" panose="020B0503020204020204" charset="-122"/>
                <a:ea typeface="微软雅黑" panose="020B0503020204020204" charset="-122"/>
              </a:rPr>
              <a:t>添加标题</a:t>
            </a:r>
            <a:endParaRPr lang="zh-CN" altLang="en-US" sz="2000" dirty="0">
              <a:solidFill>
                <a:schemeClr val="bg1"/>
              </a:solidFill>
              <a:latin typeface="微软雅黑" panose="020B0503020204020204" charset="-122"/>
              <a:ea typeface="微软雅黑" panose="020B0503020204020204" charset="-122"/>
            </a:endParaRPr>
          </a:p>
        </p:txBody>
      </p:sp>
      <p:sp>
        <p:nvSpPr>
          <p:cNvPr id="27" name="矩形 26"/>
          <p:cNvSpPr/>
          <p:nvPr/>
        </p:nvSpPr>
        <p:spPr>
          <a:xfrm>
            <a:off x="1835793" y="3689410"/>
            <a:ext cx="2353019" cy="684530"/>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请在此粘贴或者输入您的文字内容</a:t>
            </a:r>
            <a:endParaRPr lang="zh-CN" altLang="en-US" sz="1500" dirty="0">
              <a:solidFill>
                <a:schemeClr val="bg2">
                  <a:lumMod val="50000"/>
                </a:schemeClr>
              </a:solidFill>
              <a:latin typeface="微软雅黑" panose="020B0503020204020204" charset="-122"/>
              <a:ea typeface="微软雅黑" panose="020B0503020204020204" charset="-122"/>
            </a:endParaRPr>
          </a:p>
        </p:txBody>
      </p:sp>
      <p:cxnSp>
        <p:nvCxnSpPr>
          <p:cNvPr id="28" name="直接连接符 27"/>
          <p:cNvCxnSpPr/>
          <p:nvPr/>
        </p:nvCxnSpPr>
        <p:spPr>
          <a:xfrm flipH="1">
            <a:off x="2903196" y="3575585"/>
            <a:ext cx="1005177"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757840" y="2687679"/>
            <a:ext cx="1416673" cy="1015663"/>
          </a:xfrm>
          <a:prstGeom prst="rect">
            <a:avLst/>
          </a:prstGeom>
          <a:noFill/>
        </p:spPr>
        <p:txBody>
          <a:bodyPr wrap="none" lIns="91436" tIns="45718" rIns="91436" bIns="45718" rtlCol="0">
            <a:spAutoFit/>
          </a:bodyPr>
          <a:lstStyle/>
          <a:p>
            <a:pPr>
              <a:lnSpc>
                <a:spcPct val="130000"/>
              </a:lnSpc>
            </a:pPr>
            <a:r>
              <a:rPr lang="en-US" altLang="zh-CN" sz="4800" dirty="0">
                <a:solidFill>
                  <a:schemeClr val="tx2"/>
                </a:solidFill>
                <a:latin typeface="Segoe UI Semilight" panose="020B0402040204020203" pitchFamily="34" charset="0"/>
                <a:ea typeface="微软雅黑" panose="020B0503020204020204" charset="-122"/>
                <a:cs typeface="Segoe UI Semilight" panose="020B0402040204020203" pitchFamily="34" charset="0"/>
              </a:rPr>
              <a:t>35%</a:t>
            </a:r>
            <a:endParaRPr lang="zh-CN" altLang="en-US" sz="4800" dirty="0">
              <a:solidFill>
                <a:schemeClr val="tx2"/>
              </a:solidFill>
              <a:latin typeface="Segoe UI Semilight" panose="020B0402040204020203" pitchFamily="34" charset="0"/>
              <a:ea typeface="微软雅黑" panose="020B0503020204020204" charset="-122"/>
              <a:cs typeface="Segoe UI Semilight" panose="020B0402040204020203" pitchFamily="34" charset="0"/>
            </a:endParaRPr>
          </a:p>
        </p:txBody>
      </p:sp>
      <p:sp>
        <p:nvSpPr>
          <p:cNvPr id="39" name="矩形 38"/>
          <p:cNvSpPr/>
          <p:nvPr/>
        </p:nvSpPr>
        <p:spPr>
          <a:xfrm>
            <a:off x="8082769" y="2853156"/>
            <a:ext cx="2353019" cy="802640"/>
          </a:xfrm>
          <a:prstGeom prst="rect">
            <a:avLst/>
          </a:prstGeom>
        </p:spPr>
        <p:txBody>
          <a:bodyPr wrap="square" lIns="91436" tIns="45718" rIns="91436" bIns="45718">
            <a:spAutoFit/>
          </a:bodyPr>
          <a:lstStyle/>
          <a:p>
            <a:pPr>
              <a:lnSpc>
                <a:spcPct val="130000"/>
              </a:lnSpc>
            </a:pPr>
            <a:r>
              <a:rPr lang="zh-CN" altLang="en-US" dirty="0">
                <a:solidFill>
                  <a:schemeClr val="bg2">
                    <a:lumMod val="50000"/>
                  </a:schemeClr>
                </a:solidFill>
                <a:latin typeface="微软雅黑" panose="020B0503020204020204" charset="-122"/>
                <a:ea typeface="微软雅黑" panose="020B0503020204020204" charset="-122"/>
              </a:rPr>
              <a:t>请在此粘贴或者输入您的文字内容</a:t>
            </a:r>
            <a:endParaRPr lang="zh-CN" altLang="en-US" dirty="0">
              <a:solidFill>
                <a:schemeClr val="bg2">
                  <a:lumMod val="50000"/>
                </a:schemeClr>
              </a:solidFill>
              <a:latin typeface="微软雅黑" panose="020B0503020204020204" charset="-122"/>
              <a:ea typeface="微软雅黑" panose="020B0503020204020204" charset="-122"/>
            </a:endParaRPr>
          </a:p>
        </p:txBody>
      </p:sp>
      <p:cxnSp>
        <p:nvCxnSpPr>
          <p:cNvPr id="40" name="直接连接符 39"/>
          <p:cNvCxnSpPr/>
          <p:nvPr/>
        </p:nvCxnSpPr>
        <p:spPr>
          <a:xfrm flipH="1">
            <a:off x="8225745" y="2695133"/>
            <a:ext cx="1005177"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080389" y="1807227"/>
            <a:ext cx="1416673" cy="1015663"/>
          </a:xfrm>
          <a:prstGeom prst="rect">
            <a:avLst/>
          </a:prstGeom>
          <a:noFill/>
        </p:spPr>
        <p:txBody>
          <a:bodyPr wrap="none" lIns="91436" tIns="45718" rIns="91436" bIns="45718" rtlCol="0">
            <a:spAutoFit/>
          </a:bodyPr>
          <a:lstStyle/>
          <a:p>
            <a:pPr>
              <a:lnSpc>
                <a:spcPct val="130000"/>
              </a:lnSpc>
            </a:pPr>
            <a:r>
              <a:rPr lang="en-US" altLang="zh-CN" sz="4800" dirty="0">
                <a:solidFill>
                  <a:schemeClr val="tx2"/>
                </a:solidFill>
                <a:latin typeface="Segoe UI Semilight" panose="020B0402040204020203" pitchFamily="34" charset="0"/>
                <a:ea typeface="微软雅黑" panose="020B0503020204020204" charset="-122"/>
                <a:cs typeface="Segoe UI Semilight" panose="020B0402040204020203" pitchFamily="34" charset="0"/>
              </a:rPr>
              <a:t>65%</a:t>
            </a:r>
            <a:endParaRPr lang="zh-CN" altLang="en-US" sz="4800" dirty="0">
              <a:solidFill>
                <a:schemeClr val="tx2"/>
              </a:solidFill>
              <a:latin typeface="Segoe UI Semilight" panose="020B0402040204020203" pitchFamily="34" charset="0"/>
              <a:ea typeface="微软雅黑" panose="020B0503020204020204" charset="-122"/>
              <a:cs typeface="Segoe UI Semilight" panose="020B0402040204020203" pitchFamily="34" charset="0"/>
            </a:endParaRPr>
          </a:p>
        </p:txBody>
      </p:sp>
      <p:sp>
        <p:nvSpPr>
          <p:cNvPr id="42" name="圆角矩形 41"/>
          <p:cNvSpPr/>
          <p:nvPr/>
        </p:nvSpPr>
        <p:spPr>
          <a:xfrm rot="10800000" flipV="1">
            <a:off x="1215187" y="5207590"/>
            <a:ext cx="1299872"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30000"/>
              </a:lnSpc>
            </a:pPr>
            <a:r>
              <a:rPr lang="zh-CN" altLang="en-US" sz="2000" dirty="0">
                <a:latin typeface="微软雅黑" panose="020B0503020204020204" charset="-122"/>
                <a:ea typeface="微软雅黑" panose="020B0503020204020204" charset="-122"/>
              </a:rPr>
              <a:t>添加标题</a:t>
            </a:r>
            <a:endParaRPr lang="zh-CN" altLang="en-US" sz="2000" dirty="0">
              <a:latin typeface="微软雅黑" panose="020B0503020204020204" charset="-122"/>
              <a:ea typeface="微软雅黑" panose="020B0503020204020204" charset="-122"/>
            </a:endParaRPr>
          </a:p>
        </p:txBody>
      </p:sp>
      <p:sp>
        <p:nvSpPr>
          <p:cNvPr id="50" name="矩形 49"/>
          <p:cNvSpPr/>
          <p:nvPr/>
        </p:nvSpPr>
        <p:spPr>
          <a:xfrm>
            <a:off x="2749327" y="5126685"/>
            <a:ext cx="8239260" cy="723900"/>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请在此粘贴或者输入您的文字内容请在此粘贴或者输入您的文字内容请在此粘贴或者输入您的文字内容请在此粘贴或者输入您的文字内容</a:t>
            </a:r>
            <a:endParaRPr lang="zh-CN" altLang="en-US" sz="1600" dirty="0">
              <a:solidFill>
                <a:schemeClr val="bg2">
                  <a:lumMod val="50000"/>
                </a:schemeClr>
              </a:solidFill>
              <a:latin typeface="微软雅黑" panose="020B0503020204020204" charset="-122"/>
              <a:ea typeface="微软雅黑" panose="020B0503020204020204" charset="-122"/>
            </a:endParaRPr>
          </a:p>
        </p:txBody>
      </p:sp>
    </p:spTree>
  </p:cSld>
  <p:clrMapOvr>
    <a:masterClrMapping/>
  </p:clrMapOvr>
  <p:transition advTm="159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53" presetClass="entr" presetSubtype="16"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childTnLst>
                          </p:cTn>
                        </p:par>
                        <p:par>
                          <p:cTn id="65" fill="hold">
                            <p:stCondLst>
                              <p:cond delay="500"/>
                            </p:stCondLst>
                            <p:childTnLst>
                              <p:par>
                                <p:cTn id="66" presetID="2" presetClass="entr" presetSubtype="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0-#ppt_w/2"/>
                                          </p:val>
                                        </p:tav>
                                        <p:tav tm="100000">
                                          <p:val>
                                            <p:strVal val="#ppt_x"/>
                                          </p:val>
                                        </p:tav>
                                      </p:tavLst>
                                    </p:anim>
                                    <p:anim calcmode="lin" valueType="num">
                                      <p:cBhvr additive="base">
                                        <p:cTn id="69" dur="500" fill="hold"/>
                                        <p:tgtEl>
                                          <p:spTgt spid="4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additive="base">
                                        <p:cTn id="72" dur="500" fill="hold"/>
                                        <p:tgtEl>
                                          <p:spTgt spid="50"/>
                                        </p:tgtEl>
                                        <p:attrNameLst>
                                          <p:attrName>ppt_x</p:attrName>
                                        </p:attrNameLst>
                                      </p:cBhvr>
                                      <p:tavLst>
                                        <p:tav tm="0">
                                          <p:val>
                                            <p:strVal val="0-#ppt_w/2"/>
                                          </p:val>
                                        </p:tav>
                                        <p:tav tm="100000">
                                          <p:val>
                                            <p:strVal val="#ppt_x"/>
                                          </p:val>
                                        </p:tav>
                                      </p:tavLst>
                                    </p:anim>
                                    <p:anim calcmode="lin" valueType="num">
                                      <p:cBhvr additive="base">
                                        <p:cTn id="73"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21" grpId="0" animBg="1"/>
      <p:bldP spid="20" grpId="0" bldLvl="0" animBg="1"/>
      <p:bldP spid="25" grpId="0"/>
      <p:bldP spid="26" grpId="0"/>
      <p:bldP spid="27" grpId="0"/>
      <p:bldP spid="29" grpId="0"/>
      <p:bldP spid="39" grpId="0"/>
      <p:bldP spid="41" grpId="0"/>
      <p:bldP spid="42"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3" name="L 形 2"/>
          <p:cNvSpPr/>
          <p:nvPr/>
        </p:nvSpPr>
        <p:spPr>
          <a:xfrm rot="2686645">
            <a:off x="4605409" y="1915116"/>
            <a:ext cx="1430064" cy="1443667"/>
          </a:xfrm>
          <a:prstGeom prst="corner">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18" name="L 形 17"/>
          <p:cNvSpPr/>
          <p:nvPr/>
        </p:nvSpPr>
        <p:spPr>
          <a:xfrm rot="8086645">
            <a:off x="5819106" y="1919343"/>
            <a:ext cx="1420689" cy="1392304"/>
          </a:xfrm>
          <a:prstGeom prst="corner">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0" name="L 形 19"/>
          <p:cNvSpPr/>
          <p:nvPr/>
        </p:nvSpPr>
        <p:spPr>
          <a:xfrm rot="13486645">
            <a:off x="5830864" y="3113358"/>
            <a:ext cx="1428819" cy="1428819"/>
          </a:xfrm>
          <a:prstGeom prst="corner">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1" name="L 形 20"/>
          <p:cNvSpPr/>
          <p:nvPr/>
        </p:nvSpPr>
        <p:spPr>
          <a:xfrm rot="18886645">
            <a:off x="4630661" y="3143310"/>
            <a:ext cx="1428819" cy="1428819"/>
          </a:xfrm>
          <a:prstGeom prst="corner">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4" name="文本框 23"/>
          <p:cNvSpPr txBox="1"/>
          <p:nvPr/>
        </p:nvSpPr>
        <p:spPr>
          <a:xfrm>
            <a:off x="4632667" y="1974739"/>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S</a:t>
            </a:r>
            <a:endParaRPr lang="zh-CN" altLang="en-US" sz="5500" dirty="0">
              <a:solidFill>
                <a:schemeClr val="bg1"/>
              </a:solidFill>
              <a:latin typeface="Eras Light ITC" panose="020B0402030504020804" pitchFamily="34" charset="0"/>
            </a:endParaRPr>
          </a:p>
        </p:txBody>
      </p:sp>
      <p:sp>
        <p:nvSpPr>
          <p:cNvPr id="25" name="文本框 24"/>
          <p:cNvSpPr txBox="1"/>
          <p:nvPr/>
        </p:nvSpPr>
        <p:spPr>
          <a:xfrm>
            <a:off x="6133493" y="1463283"/>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w</a:t>
            </a:r>
            <a:endParaRPr lang="zh-CN" altLang="en-US" sz="5500" dirty="0">
              <a:solidFill>
                <a:schemeClr val="bg1"/>
              </a:solidFill>
              <a:latin typeface="Eras Light ITC" panose="020B0402030504020804" pitchFamily="34" charset="0"/>
            </a:endParaRPr>
          </a:p>
        </p:txBody>
      </p:sp>
      <p:sp>
        <p:nvSpPr>
          <p:cNvPr id="26" name="文本框 25"/>
          <p:cNvSpPr txBox="1"/>
          <p:nvPr/>
        </p:nvSpPr>
        <p:spPr>
          <a:xfrm>
            <a:off x="6683607" y="3195511"/>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T</a:t>
            </a:r>
            <a:endParaRPr lang="zh-CN" altLang="en-US" sz="5500" dirty="0">
              <a:solidFill>
                <a:schemeClr val="bg1"/>
              </a:solidFill>
              <a:latin typeface="Eras Light ITC" panose="020B0402030504020804" pitchFamily="34" charset="0"/>
            </a:endParaRPr>
          </a:p>
        </p:txBody>
      </p:sp>
      <p:sp>
        <p:nvSpPr>
          <p:cNvPr id="27" name="文本框 26"/>
          <p:cNvSpPr txBox="1"/>
          <p:nvPr/>
        </p:nvSpPr>
        <p:spPr>
          <a:xfrm>
            <a:off x="5033407" y="3598939"/>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o</a:t>
            </a:r>
            <a:endParaRPr lang="zh-CN" altLang="en-US" sz="5500" dirty="0">
              <a:solidFill>
                <a:schemeClr val="bg1"/>
              </a:solidFill>
              <a:latin typeface="Eras Light ITC" panose="020B0402030504020804" pitchFamily="34" charset="0"/>
            </a:endParaRPr>
          </a:p>
        </p:txBody>
      </p:sp>
      <p:sp>
        <p:nvSpPr>
          <p:cNvPr id="29" name="圆角矩形 28"/>
          <p:cNvSpPr/>
          <p:nvPr/>
        </p:nvSpPr>
        <p:spPr>
          <a:xfrm rot="10800000" flipV="1">
            <a:off x="3395960" y="1683602"/>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0" name="文本框 29"/>
          <p:cNvSpPr txBox="1"/>
          <p:nvPr/>
        </p:nvSpPr>
        <p:spPr>
          <a:xfrm>
            <a:off x="2136926" y="1575056"/>
            <a:ext cx="1096010" cy="446405"/>
          </a:xfrm>
          <a:prstGeom prst="rect">
            <a:avLst/>
          </a:prstGeom>
          <a:noFill/>
        </p:spPr>
        <p:txBody>
          <a:bodyPr wrap="none" lIns="91438" tIns="45719" rIns="91438" bIns="45719" rtlCol="0">
            <a:spAutoFit/>
          </a:bodyPr>
          <a:lstStyle/>
          <a:p>
            <a:pPr algn="r">
              <a:lnSpc>
                <a:spcPct val="130000"/>
              </a:lnSpc>
            </a:pPr>
            <a:r>
              <a:rPr dirty="0" smtClean="0">
                <a:solidFill>
                  <a:schemeClr val="tx1"/>
                </a:solidFill>
                <a:ea typeface="微软雅黑" panose="020B0503020204020204" charset="-122"/>
              </a:rPr>
              <a:t>添加标题</a:t>
            </a:r>
            <a:endParaRPr dirty="0" smtClean="0">
              <a:solidFill>
                <a:schemeClr val="tx1"/>
              </a:solidFill>
              <a:ea typeface="微软雅黑" panose="020B0503020204020204" charset="-122"/>
            </a:endParaRPr>
          </a:p>
        </p:txBody>
      </p:sp>
      <p:cxnSp>
        <p:nvCxnSpPr>
          <p:cNvPr id="31" name="直接连接符 30"/>
          <p:cNvCxnSpPr/>
          <p:nvPr/>
        </p:nvCxnSpPr>
        <p:spPr>
          <a:xfrm>
            <a:off x="919593" y="1959679"/>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35717" y="2037565"/>
            <a:ext cx="2397219" cy="1277620"/>
          </a:xfrm>
          <a:prstGeom prst="rect">
            <a:avLst/>
          </a:prstGeom>
        </p:spPr>
        <p:txBody>
          <a:bodyPr wrap="square" lIns="91438" tIns="45719" rIns="91438" bIns="45719">
            <a:spAutoFit/>
          </a:bodyPr>
          <a:lstStyle/>
          <a:p>
            <a:pPr algn="r">
              <a:lnSpc>
                <a:spcPct val="130000"/>
              </a:lnSpc>
            </a:pPr>
            <a:r>
              <a:rPr lang="zh-CN" altLang="en-US" sz="12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200" dirty="0">
              <a:solidFill>
                <a:schemeClr val="tx1"/>
              </a:solidFill>
              <a:latin typeface="微软雅黑" panose="020B0503020204020204" charset="-122"/>
              <a:ea typeface="微软雅黑" panose="020B0503020204020204" charset="-122"/>
            </a:endParaRPr>
          </a:p>
        </p:txBody>
      </p:sp>
      <p:sp>
        <p:nvSpPr>
          <p:cNvPr id="35" name="圆角矩形 34"/>
          <p:cNvSpPr/>
          <p:nvPr/>
        </p:nvSpPr>
        <p:spPr>
          <a:xfrm rot="10800000" flipV="1">
            <a:off x="8289986" y="1698229"/>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6" name="文本框 35"/>
          <p:cNvSpPr txBox="1"/>
          <p:nvPr/>
        </p:nvSpPr>
        <p:spPr>
          <a:xfrm>
            <a:off x="8714351" y="1652620"/>
            <a:ext cx="1096010" cy="446405"/>
          </a:xfrm>
          <a:prstGeom prst="rect">
            <a:avLst/>
          </a:prstGeom>
          <a:noFill/>
        </p:spPr>
        <p:txBody>
          <a:bodyPr wrap="none" lIns="91438" tIns="45719" rIns="91438" bIns="45719" rtlCol="0">
            <a:spAutoFit/>
          </a:bodyPr>
          <a:lstStyle/>
          <a:p>
            <a:pPr algn="l">
              <a:lnSpc>
                <a:spcPct val="130000"/>
              </a:lnSpc>
            </a:pPr>
            <a:r>
              <a:rPr dirty="0">
                <a:solidFill>
                  <a:schemeClr val="tx1"/>
                </a:solidFill>
                <a:ea typeface="微软雅黑" panose="020B0503020204020204" charset="-122"/>
              </a:rPr>
              <a:t>添加标题</a:t>
            </a:r>
            <a:endParaRPr dirty="0">
              <a:solidFill>
                <a:schemeClr val="tx1"/>
              </a:solidFill>
              <a:ea typeface="微软雅黑" panose="020B0503020204020204" charset="-122"/>
            </a:endParaRPr>
          </a:p>
        </p:txBody>
      </p:sp>
      <p:cxnSp>
        <p:nvCxnSpPr>
          <p:cNvPr id="37" name="直接连接符 36"/>
          <p:cNvCxnSpPr/>
          <p:nvPr/>
        </p:nvCxnSpPr>
        <p:spPr>
          <a:xfrm>
            <a:off x="8802721" y="2021346"/>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718845" y="2099233"/>
            <a:ext cx="2397219" cy="1277620"/>
          </a:xfrm>
          <a:prstGeom prst="rect">
            <a:avLst/>
          </a:prstGeom>
        </p:spPr>
        <p:txBody>
          <a:bodyPr wrap="square" lIns="91438" tIns="45719" rIns="91438" bIns="45719">
            <a:spAutoFit/>
          </a:bodyPr>
          <a:lstStyle/>
          <a:p>
            <a:pPr>
              <a:lnSpc>
                <a:spcPct val="130000"/>
              </a:lnSpc>
            </a:pPr>
            <a:r>
              <a:rPr lang="zh-CN" altLang="en-US" sz="12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200" dirty="0">
              <a:solidFill>
                <a:schemeClr val="tx1"/>
              </a:solidFill>
              <a:latin typeface="微软雅黑" panose="020B0503020204020204" charset="-122"/>
              <a:ea typeface="微软雅黑" panose="020B0503020204020204" charset="-122"/>
            </a:endParaRPr>
          </a:p>
        </p:txBody>
      </p:sp>
      <p:sp>
        <p:nvSpPr>
          <p:cNvPr id="40" name="圆角矩形 39"/>
          <p:cNvSpPr/>
          <p:nvPr/>
        </p:nvSpPr>
        <p:spPr>
          <a:xfrm rot="10800000" flipV="1">
            <a:off x="3389691" y="3748318"/>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1" name="文本框 40"/>
          <p:cNvSpPr txBox="1"/>
          <p:nvPr/>
        </p:nvSpPr>
        <p:spPr>
          <a:xfrm>
            <a:off x="2136926" y="3651706"/>
            <a:ext cx="1096010" cy="446405"/>
          </a:xfrm>
          <a:prstGeom prst="rect">
            <a:avLst/>
          </a:prstGeom>
          <a:noFill/>
        </p:spPr>
        <p:txBody>
          <a:bodyPr wrap="none" lIns="91438" tIns="45719" rIns="91438" bIns="45719" rtlCol="0">
            <a:spAutoFit/>
          </a:bodyPr>
          <a:lstStyle/>
          <a:p>
            <a:pPr algn="r">
              <a:lnSpc>
                <a:spcPct val="130000"/>
              </a:lnSpc>
            </a:pPr>
            <a:r>
              <a:rPr dirty="0">
                <a:solidFill>
                  <a:schemeClr val="tx1"/>
                </a:solidFill>
                <a:ea typeface="微软雅黑" panose="020B0503020204020204" charset="-122"/>
              </a:rPr>
              <a:t>添加标题</a:t>
            </a:r>
            <a:endParaRPr dirty="0">
              <a:solidFill>
                <a:schemeClr val="tx1"/>
              </a:solidFill>
              <a:ea typeface="微软雅黑" panose="020B0503020204020204" charset="-122"/>
            </a:endParaRPr>
          </a:p>
        </p:txBody>
      </p:sp>
      <p:cxnSp>
        <p:nvCxnSpPr>
          <p:cNvPr id="42" name="直接连接符 41"/>
          <p:cNvCxnSpPr/>
          <p:nvPr/>
        </p:nvCxnSpPr>
        <p:spPr>
          <a:xfrm>
            <a:off x="919595" y="402231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835717" y="4100197"/>
            <a:ext cx="2397219" cy="1277620"/>
          </a:xfrm>
          <a:prstGeom prst="rect">
            <a:avLst/>
          </a:prstGeom>
        </p:spPr>
        <p:txBody>
          <a:bodyPr wrap="square" lIns="91438" tIns="45719" rIns="91438" bIns="45719">
            <a:spAutoFit/>
          </a:bodyPr>
          <a:lstStyle/>
          <a:p>
            <a:pPr algn="r">
              <a:lnSpc>
                <a:spcPct val="130000"/>
              </a:lnSpc>
            </a:pPr>
            <a:r>
              <a:rPr lang="zh-CN" altLang="en-US" sz="12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200" dirty="0">
              <a:solidFill>
                <a:schemeClr val="tx1"/>
              </a:solidFill>
              <a:latin typeface="微软雅黑" panose="020B0503020204020204" charset="-122"/>
              <a:ea typeface="微软雅黑" panose="020B0503020204020204" charset="-122"/>
            </a:endParaRPr>
          </a:p>
        </p:txBody>
      </p:sp>
      <p:sp>
        <p:nvSpPr>
          <p:cNvPr id="45" name="圆角矩形 44"/>
          <p:cNvSpPr/>
          <p:nvPr/>
        </p:nvSpPr>
        <p:spPr>
          <a:xfrm rot="10800000" flipV="1">
            <a:off x="8289983" y="3783080"/>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 name="文本框 3"/>
          <p:cNvSpPr txBox="1"/>
          <p:nvPr/>
        </p:nvSpPr>
        <p:spPr>
          <a:xfrm>
            <a:off x="8714347" y="3736451"/>
            <a:ext cx="1096010" cy="446405"/>
          </a:xfrm>
          <a:prstGeom prst="rect">
            <a:avLst/>
          </a:prstGeom>
          <a:noFill/>
        </p:spPr>
        <p:txBody>
          <a:bodyPr wrap="none" lIns="91438" tIns="45719" rIns="91438" bIns="45719" rtlCol="0">
            <a:spAutoFit/>
          </a:bodyPr>
          <a:lstStyle/>
          <a:p>
            <a:pPr algn="l">
              <a:lnSpc>
                <a:spcPct val="130000"/>
              </a:lnSpc>
            </a:pPr>
            <a:r>
              <a:rPr dirty="0">
                <a:solidFill>
                  <a:schemeClr val="tx1"/>
                </a:solidFill>
                <a:latin typeface="微软雅黑" panose="020B0503020204020204" charset="-122"/>
                <a:ea typeface="微软雅黑" panose="020B0503020204020204" charset="-122"/>
              </a:rPr>
              <a:t>添加标题</a:t>
            </a:r>
            <a:endParaRPr dirty="0">
              <a:solidFill>
                <a:schemeClr val="tx1"/>
              </a:solidFill>
              <a:latin typeface="微软雅黑" panose="020B0503020204020204" charset="-122"/>
              <a:ea typeface="微软雅黑" panose="020B0503020204020204" charset="-122"/>
            </a:endParaRPr>
          </a:p>
        </p:txBody>
      </p:sp>
      <p:cxnSp>
        <p:nvCxnSpPr>
          <p:cNvPr id="5" name="直接连接符 4"/>
          <p:cNvCxnSpPr/>
          <p:nvPr/>
        </p:nvCxnSpPr>
        <p:spPr>
          <a:xfrm>
            <a:off x="8802720" y="4105176"/>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8718843" y="4183065"/>
            <a:ext cx="2397220" cy="1277620"/>
          </a:xfrm>
          <a:prstGeom prst="rect">
            <a:avLst/>
          </a:prstGeom>
        </p:spPr>
        <p:txBody>
          <a:bodyPr wrap="square" lIns="91438" tIns="45719" rIns="91438" bIns="45719">
            <a:spAutoFit/>
          </a:bodyPr>
          <a:lstStyle/>
          <a:p>
            <a:pPr>
              <a:lnSpc>
                <a:spcPct val="130000"/>
              </a:lnSpc>
            </a:pPr>
            <a:r>
              <a:rPr lang="zh-CN" altLang="en-US" sz="12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200" dirty="0">
              <a:solidFill>
                <a:schemeClr val="tx1"/>
              </a:solidFill>
              <a:latin typeface="微软雅黑" panose="020B0503020204020204" charset="-122"/>
              <a:ea typeface="微软雅黑" panose="020B0503020204020204" charset="-122"/>
            </a:endParaRPr>
          </a:p>
        </p:txBody>
      </p:sp>
    </p:spTree>
  </p:cSld>
  <p:clrMapOvr>
    <a:masterClrMapping/>
  </p:clrMapOvr>
  <p:transition advTm="212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49" presetClass="entr" presetSubtype="0" decel="10000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style.rotation</p:attrName>
                                        </p:attrNameLst>
                                      </p:cBhvr>
                                      <p:tavLst>
                                        <p:tav tm="0">
                                          <p:val>
                                            <p:fltVal val="360"/>
                                          </p:val>
                                        </p:tav>
                                        <p:tav tm="100000">
                                          <p:val>
                                            <p:fltVal val="0"/>
                                          </p:val>
                                        </p:tav>
                                      </p:tavLst>
                                    </p:anim>
                                    <p:animEffect transition="in" filter="fade">
                                      <p:cBhvr>
                                        <p:cTn id="22" dur="500"/>
                                        <p:tgtEl>
                                          <p:spTgt spid="20"/>
                                        </p:tgtEl>
                                      </p:cBhvr>
                                    </p:animEffect>
                                  </p:childTnLst>
                                </p:cTn>
                              </p:par>
                              <p:par>
                                <p:cTn id="23" presetID="49" presetClass="entr" presetSubtype="0" decel="100000"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360"/>
                                          </p:val>
                                        </p:tav>
                                        <p:tav tm="100000">
                                          <p:val>
                                            <p:fltVal val="0"/>
                                          </p:val>
                                        </p:tav>
                                      </p:tavLst>
                                    </p:anim>
                                    <p:animEffect transition="in" filter="fade">
                                      <p:cBhvr>
                                        <p:cTn id="28" dur="500"/>
                                        <p:tgtEl>
                                          <p:spTgt spid="21"/>
                                        </p:tgtEl>
                                      </p:cBhvr>
                                    </p:animEffect>
                                  </p:childTnLst>
                                </p:cTn>
                              </p:par>
                              <p:par>
                                <p:cTn id="29" presetID="49" presetClass="entr" presetSubtype="0" decel="100000" fill="hold" grpId="1"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 calcmode="lin" valueType="num">
                                      <p:cBhvr>
                                        <p:cTn id="33" dur="500" fill="hold"/>
                                        <p:tgtEl>
                                          <p:spTgt spid="24"/>
                                        </p:tgtEl>
                                        <p:attrNameLst>
                                          <p:attrName>style.rotation</p:attrName>
                                        </p:attrNameLst>
                                      </p:cBhvr>
                                      <p:tavLst>
                                        <p:tav tm="0">
                                          <p:val>
                                            <p:fltVal val="360"/>
                                          </p:val>
                                        </p:tav>
                                        <p:tav tm="100000">
                                          <p:val>
                                            <p:fltVal val="0"/>
                                          </p:val>
                                        </p:tav>
                                      </p:tavLst>
                                    </p:anim>
                                    <p:animEffect transition="in" filter="fade">
                                      <p:cBhvr>
                                        <p:cTn id="34" dur="500"/>
                                        <p:tgtEl>
                                          <p:spTgt spid="24"/>
                                        </p:tgtEl>
                                      </p:cBhvr>
                                    </p:animEffect>
                                  </p:childTnLst>
                                </p:cTn>
                              </p:par>
                              <p:par>
                                <p:cTn id="35" presetID="49" presetClass="entr" presetSubtype="0" decel="100000" fill="hold" grpId="1"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 calcmode="lin" valueType="num">
                                      <p:cBhvr>
                                        <p:cTn id="39" dur="500" fill="hold"/>
                                        <p:tgtEl>
                                          <p:spTgt spid="25"/>
                                        </p:tgtEl>
                                        <p:attrNameLst>
                                          <p:attrName>style.rotation</p:attrName>
                                        </p:attrNameLst>
                                      </p:cBhvr>
                                      <p:tavLst>
                                        <p:tav tm="0">
                                          <p:val>
                                            <p:fltVal val="360"/>
                                          </p:val>
                                        </p:tav>
                                        <p:tav tm="100000">
                                          <p:val>
                                            <p:fltVal val="0"/>
                                          </p:val>
                                        </p:tav>
                                      </p:tavLst>
                                    </p:anim>
                                    <p:animEffect transition="in" filter="fade">
                                      <p:cBhvr>
                                        <p:cTn id="40" dur="500"/>
                                        <p:tgtEl>
                                          <p:spTgt spid="25"/>
                                        </p:tgtEl>
                                      </p:cBhvr>
                                    </p:animEffect>
                                  </p:childTnLst>
                                </p:cTn>
                              </p:par>
                              <p:par>
                                <p:cTn id="41" presetID="49" presetClass="entr" presetSubtype="0" decel="100000" fill="hold" grpId="1"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360"/>
                                          </p:val>
                                        </p:tav>
                                        <p:tav tm="100000">
                                          <p:val>
                                            <p:fltVal val="0"/>
                                          </p:val>
                                        </p:tav>
                                      </p:tavLst>
                                    </p:anim>
                                    <p:animEffect transition="in" filter="fade">
                                      <p:cBhvr>
                                        <p:cTn id="46" dur="500"/>
                                        <p:tgtEl>
                                          <p:spTgt spid="26"/>
                                        </p:tgtEl>
                                      </p:cBhvr>
                                    </p:animEffect>
                                  </p:childTnLst>
                                </p:cTn>
                              </p:par>
                              <p:par>
                                <p:cTn id="47" presetID="49" presetClass="entr" presetSubtype="0" decel="100000" fill="hold" grpId="1"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 calcmode="lin" valueType="num">
                                      <p:cBhvr>
                                        <p:cTn id="51" dur="500" fill="hold"/>
                                        <p:tgtEl>
                                          <p:spTgt spid="27"/>
                                        </p:tgtEl>
                                        <p:attrNameLst>
                                          <p:attrName>style.rotation</p:attrName>
                                        </p:attrNameLst>
                                      </p:cBhvr>
                                      <p:tavLst>
                                        <p:tav tm="0">
                                          <p:val>
                                            <p:fltVal val="360"/>
                                          </p:val>
                                        </p:tav>
                                        <p:tav tm="100000">
                                          <p:val>
                                            <p:fltVal val="0"/>
                                          </p:val>
                                        </p:tav>
                                      </p:tavLst>
                                    </p:anim>
                                    <p:animEffect transition="in" filter="fade">
                                      <p:cBhvr>
                                        <p:cTn id="52" dur="500"/>
                                        <p:tgtEl>
                                          <p:spTgt spid="27"/>
                                        </p:tgtEl>
                                      </p:cBhvr>
                                    </p:animEffect>
                                  </p:childTnLst>
                                </p:cTn>
                              </p:par>
                              <p:par>
                                <p:cTn id="53" presetID="49" presetClass="entr" presetSubtype="0" decel="100000" fill="hold" grpId="1"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style.rotation</p:attrName>
                                        </p:attrNameLst>
                                      </p:cBhvr>
                                      <p:tavLst>
                                        <p:tav tm="0">
                                          <p:val>
                                            <p:fltVal val="360"/>
                                          </p:val>
                                        </p:tav>
                                        <p:tav tm="100000">
                                          <p:val>
                                            <p:fltVal val="0"/>
                                          </p:val>
                                        </p:tav>
                                      </p:tavLst>
                                    </p:anim>
                                    <p:animEffect transition="in" filter="fade">
                                      <p:cBhvr>
                                        <p:cTn id="58" dur="500"/>
                                        <p:tgtEl>
                                          <p:spTgt spid="29"/>
                                        </p:tgtEl>
                                      </p:cBhvr>
                                    </p:animEffect>
                                  </p:childTnLst>
                                </p:cTn>
                              </p:par>
                              <p:par>
                                <p:cTn id="59" presetID="49" presetClass="entr" presetSubtype="0" decel="100000" fill="hold" grpId="1"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1"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 calcmode="lin" valueType="num">
                                      <p:cBhvr>
                                        <p:cTn id="69" dur="500" fill="hold"/>
                                        <p:tgtEl>
                                          <p:spTgt spid="40"/>
                                        </p:tgtEl>
                                        <p:attrNameLst>
                                          <p:attrName>style.rotation</p:attrName>
                                        </p:attrNameLst>
                                      </p:cBhvr>
                                      <p:tavLst>
                                        <p:tav tm="0">
                                          <p:val>
                                            <p:fltVal val="360"/>
                                          </p:val>
                                        </p:tav>
                                        <p:tav tm="100000">
                                          <p:val>
                                            <p:fltVal val="0"/>
                                          </p:val>
                                        </p:tav>
                                      </p:tavLst>
                                    </p:anim>
                                    <p:animEffect transition="in" filter="fade">
                                      <p:cBhvr>
                                        <p:cTn id="70" dur="500"/>
                                        <p:tgtEl>
                                          <p:spTgt spid="40"/>
                                        </p:tgtEl>
                                      </p:cBhvr>
                                    </p:animEffect>
                                  </p:childTnLst>
                                </p:cTn>
                              </p:par>
                              <p:par>
                                <p:cTn id="71" presetID="49" presetClass="entr" presetSubtype="0" decel="100000" fill="hold" grpId="1"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 calcmode="lin" valueType="num">
                                      <p:cBhvr>
                                        <p:cTn id="75" dur="500" fill="hold"/>
                                        <p:tgtEl>
                                          <p:spTgt spid="45"/>
                                        </p:tgtEl>
                                        <p:attrNameLst>
                                          <p:attrName>style.rotation</p:attrName>
                                        </p:attrNameLst>
                                      </p:cBhvr>
                                      <p:tavLst>
                                        <p:tav tm="0">
                                          <p:val>
                                            <p:fltVal val="360"/>
                                          </p:val>
                                        </p:tav>
                                        <p:tav tm="100000">
                                          <p:val>
                                            <p:fltVal val="0"/>
                                          </p:val>
                                        </p:tav>
                                      </p:tavLst>
                                    </p:anim>
                                    <p:animEffect transition="in" filter="fade">
                                      <p:cBhvr>
                                        <p:cTn id="76" dur="500"/>
                                        <p:tgtEl>
                                          <p:spTgt spid="45"/>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par>
                                <p:cTn id="83" presetID="53" presetClass="entr" presetSubtype="16"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Effect transition="in" filter="fade">
                                      <p:cBhvr>
                                        <p:cTn id="97" dur="500"/>
                                        <p:tgtEl>
                                          <p:spTgt spid="41"/>
                                        </p:tgtEl>
                                      </p:cBhvr>
                                    </p:animEffect>
                                  </p:childTnLst>
                                </p:cTn>
                              </p:par>
                              <p:par>
                                <p:cTn id="98" presetID="53" presetClass="entr" presetSubtype="16"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Effect transition="in" filter="fade">
                                      <p:cBhvr>
                                        <p:cTn id="102" dur="500"/>
                                        <p:tgtEl>
                                          <p:spTgt spid="42"/>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p:cTn id="105" dur="500" fill="hold"/>
                                        <p:tgtEl>
                                          <p:spTgt spid="43"/>
                                        </p:tgtEl>
                                        <p:attrNameLst>
                                          <p:attrName>ppt_w</p:attrName>
                                        </p:attrNameLst>
                                      </p:cBhvr>
                                      <p:tavLst>
                                        <p:tav tm="0">
                                          <p:val>
                                            <p:fltVal val="0"/>
                                          </p:val>
                                        </p:tav>
                                        <p:tav tm="100000">
                                          <p:val>
                                            <p:strVal val="#ppt_w"/>
                                          </p:val>
                                        </p:tav>
                                      </p:tavLst>
                                    </p:anim>
                                    <p:anim calcmode="lin" valueType="num">
                                      <p:cBhvr>
                                        <p:cTn id="106" dur="500" fill="hold"/>
                                        <p:tgtEl>
                                          <p:spTgt spid="43"/>
                                        </p:tgtEl>
                                        <p:attrNameLst>
                                          <p:attrName>ppt_h</p:attrName>
                                        </p:attrNameLst>
                                      </p:cBhvr>
                                      <p:tavLst>
                                        <p:tav tm="0">
                                          <p:val>
                                            <p:fltVal val="0"/>
                                          </p:val>
                                        </p:tav>
                                        <p:tav tm="100000">
                                          <p:val>
                                            <p:strVal val="#ppt_h"/>
                                          </p:val>
                                        </p:tav>
                                      </p:tavLst>
                                    </p:anim>
                                    <p:animEffect transition="in" filter="fade">
                                      <p:cBhvr>
                                        <p:cTn id="107" dur="500"/>
                                        <p:tgtEl>
                                          <p:spTgt spid="43"/>
                                        </p:tgtEl>
                                      </p:cBhvr>
                                    </p:animEffect>
                                  </p:childTnLst>
                                </p:cTn>
                              </p:par>
                            </p:childTnLst>
                          </p:cTn>
                        </p:par>
                        <p:par>
                          <p:cTn id="108" fill="hold">
                            <p:stCondLst>
                              <p:cond delay="1000"/>
                            </p:stCondLst>
                            <p:childTnLst>
                              <p:par>
                                <p:cTn id="109" presetID="53" presetClass="entr" presetSubtype="16"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par>
                                <p:cTn id="114" presetID="53" presetClass="entr" presetSubtype="16"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500" fill="hold"/>
                                        <p:tgtEl>
                                          <p:spTgt spid="37"/>
                                        </p:tgtEl>
                                        <p:attrNameLst>
                                          <p:attrName>ppt_w</p:attrName>
                                        </p:attrNameLst>
                                      </p:cBhvr>
                                      <p:tavLst>
                                        <p:tav tm="0">
                                          <p:val>
                                            <p:fltVal val="0"/>
                                          </p:val>
                                        </p:tav>
                                        <p:tav tm="100000">
                                          <p:val>
                                            <p:strVal val="#ppt_w"/>
                                          </p:val>
                                        </p:tav>
                                      </p:tavLst>
                                    </p:anim>
                                    <p:anim calcmode="lin" valueType="num">
                                      <p:cBhvr>
                                        <p:cTn id="117" dur="500" fill="hold"/>
                                        <p:tgtEl>
                                          <p:spTgt spid="37"/>
                                        </p:tgtEl>
                                        <p:attrNameLst>
                                          <p:attrName>ppt_h</p:attrName>
                                        </p:attrNameLst>
                                      </p:cBhvr>
                                      <p:tavLst>
                                        <p:tav tm="0">
                                          <p:val>
                                            <p:fltVal val="0"/>
                                          </p:val>
                                        </p:tav>
                                        <p:tav tm="100000">
                                          <p:val>
                                            <p:strVal val="#ppt_h"/>
                                          </p:val>
                                        </p:tav>
                                      </p:tavLst>
                                    </p:anim>
                                    <p:animEffect transition="in" filter="fade">
                                      <p:cBhvr>
                                        <p:cTn id="118" dur="500"/>
                                        <p:tgtEl>
                                          <p:spTgt spid="3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500" fill="hold"/>
                                        <p:tgtEl>
                                          <p:spTgt spid="38"/>
                                        </p:tgtEl>
                                        <p:attrNameLst>
                                          <p:attrName>ppt_w</p:attrName>
                                        </p:attrNameLst>
                                      </p:cBhvr>
                                      <p:tavLst>
                                        <p:tav tm="0">
                                          <p:val>
                                            <p:fltVal val="0"/>
                                          </p:val>
                                        </p:tav>
                                        <p:tav tm="100000">
                                          <p:val>
                                            <p:strVal val="#ppt_w"/>
                                          </p:val>
                                        </p:tav>
                                      </p:tavLst>
                                    </p:anim>
                                    <p:anim calcmode="lin" valueType="num">
                                      <p:cBhvr>
                                        <p:cTn id="122" dur="500" fill="hold"/>
                                        <p:tgtEl>
                                          <p:spTgt spid="38"/>
                                        </p:tgtEl>
                                        <p:attrNameLst>
                                          <p:attrName>ppt_h</p:attrName>
                                        </p:attrNameLst>
                                      </p:cBhvr>
                                      <p:tavLst>
                                        <p:tav tm="0">
                                          <p:val>
                                            <p:fltVal val="0"/>
                                          </p:val>
                                        </p:tav>
                                        <p:tav tm="100000">
                                          <p:val>
                                            <p:strVal val="#ppt_h"/>
                                          </p:val>
                                        </p:tav>
                                      </p:tavLst>
                                    </p:anim>
                                    <p:animEffect transition="in" filter="fade">
                                      <p:cBhvr>
                                        <p:cTn id="123" dur="500"/>
                                        <p:tgtEl>
                                          <p:spTgt spid="3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
                                        </p:tgtEl>
                                        <p:attrNameLst>
                                          <p:attrName>style.visibility</p:attrName>
                                        </p:attrNameLst>
                                      </p:cBhvr>
                                      <p:to>
                                        <p:strVal val="visible"/>
                                      </p:to>
                                    </p:set>
                                    <p:anim calcmode="lin" valueType="num">
                                      <p:cBhvr>
                                        <p:cTn id="126" dur="500" fill="hold"/>
                                        <p:tgtEl>
                                          <p:spTgt spid="4"/>
                                        </p:tgtEl>
                                        <p:attrNameLst>
                                          <p:attrName>ppt_w</p:attrName>
                                        </p:attrNameLst>
                                      </p:cBhvr>
                                      <p:tavLst>
                                        <p:tav tm="0">
                                          <p:val>
                                            <p:fltVal val="0"/>
                                          </p:val>
                                        </p:tav>
                                        <p:tav tm="100000">
                                          <p:val>
                                            <p:strVal val="#ppt_w"/>
                                          </p:val>
                                        </p:tav>
                                      </p:tavLst>
                                    </p:anim>
                                    <p:anim calcmode="lin" valueType="num">
                                      <p:cBhvr>
                                        <p:cTn id="127" dur="500" fill="hold"/>
                                        <p:tgtEl>
                                          <p:spTgt spid="4"/>
                                        </p:tgtEl>
                                        <p:attrNameLst>
                                          <p:attrName>ppt_h</p:attrName>
                                        </p:attrNameLst>
                                      </p:cBhvr>
                                      <p:tavLst>
                                        <p:tav tm="0">
                                          <p:val>
                                            <p:fltVal val="0"/>
                                          </p:val>
                                        </p:tav>
                                        <p:tav tm="100000">
                                          <p:val>
                                            <p:strVal val="#ppt_h"/>
                                          </p:val>
                                        </p:tav>
                                      </p:tavLst>
                                    </p:anim>
                                    <p:animEffect transition="in" filter="fade">
                                      <p:cBhvr>
                                        <p:cTn id="128" dur="500"/>
                                        <p:tgtEl>
                                          <p:spTgt spid="4"/>
                                        </p:tgtEl>
                                      </p:cBhvr>
                                    </p:animEffect>
                                  </p:childTnLst>
                                </p:cTn>
                              </p:par>
                              <p:par>
                                <p:cTn id="129" presetID="53" presetClass="entr" presetSubtype="16" fill="hold" nodeType="with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500" fill="hold"/>
                                        <p:tgtEl>
                                          <p:spTgt spid="48"/>
                                        </p:tgtEl>
                                        <p:attrNameLst>
                                          <p:attrName>ppt_w</p:attrName>
                                        </p:attrNameLst>
                                      </p:cBhvr>
                                      <p:tavLst>
                                        <p:tav tm="0">
                                          <p:val>
                                            <p:fltVal val="0"/>
                                          </p:val>
                                        </p:tav>
                                        <p:tav tm="100000">
                                          <p:val>
                                            <p:strVal val="#ppt_w"/>
                                          </p:val>
                                        </p:tav>
                                      </p:tavLst>
                                    </p:anim>
                                    <p:anim calcmode="lin" valueType="num">
                                      <p:cBhvr>
                                        <p:cTn id="137" dur="500" fill="hold"/>
                                        <p:tgtEl>
                                          <p:spTgt spid="48"/>
                                        </p:tgtEl>
                                        <p:attrNameLst>
                                          <p:attrName>ppt_h</p:attrName>
                                        </p:attrNameLst>
                                      </p:cBhvr>
                                      <p:tavLst>
                                        <p:tav tm="0">
                                          <p:val>
                                            <p:fltVal val="0"/>
                                          </p:val>
                                        </p:tav>
                                        <p:tav tm="100000">
                                          <p:val>
                                            <p:strVal val="#ppt_h"/>
                                          </p:val>
                                        </p:tav>
                                      </p:tavLst>
                                    </p:anim>
                                    <p:animEffect transition="in" filter="fade">
                                      <p:cBhvr>
                                        <p:cTn id="1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20" grpId="0" animBg="1"/>
      <p:bldP spid="20" grpId="1" animBg="1"/>
      <p:bldP spid="21" grpId="0" animBg="1"/>
      <p:bldP spid="21" grpId="1" animBg="1"/>
      <p:bldP spid="24" grpId="0"/>
      <p:bldP spid="24" grpId="1"/>
      <p:bldP spid="25" grpId="0"/>
      <p:bldP spid="25" grpId="1"/>
      <p:bldP spid="26" grpId="0"/>
      <p:bldP spid="26" grpId="1"/>
      <p:bldP spid="27" grpId="0"/>
      <p:bldP spid="27" grpId="1"/>
      <p:bldP spid="29" grpId="0" animBg="1"/>
      <p:bldP spid="29" grpId="1" animBg="1"/>
      <p:bldP spid="30" grpId="0"/>
      <p:bldP spid="32" grpId="0"/>
      <p:bldP spid="35" grpId="0" animBg="1"/>
      <p:bldP spid="35" grpId="1" animBg="1"/>
      <p:bldP spid="36" grpId="0"/>
      <p:bldP spid="38" grpId="0"/>
      <p:bldP spid="40" grpId="0" animBg="1"/>
      <p:bldP spid="40" grpId="1" animBg="1"/>
      <p:bldP spid="41" grpId="0"/>
      <p:bldP spid="43" grpId="0"/>
      <p:bldP spid="45" grpId="0" animBg="1"/>
      <p:bldP spid="45" grpId="1" animBg="1"/>
      <p:bldP spid="4"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2"/>
          <a:stretch>
            <a:fillRect/>
          </a:stretch>
        </p:blipFill>
        <p:spPr>
          <a:xfrm>
            <a:off x="-142240" y="27305"/>
            <a:ext cx="986155" cy="878205"/>
          </a:xfrm>
          <a:prstGeom prst="rect">
            <a:avLst/>
          </a:prstGeom>
        </p:spPr>
      </p:pic>
      <p:graphicFrame>
        <p:nvGraphicFramePr>
          <p:cNvPr id="18" name="图表 17"/>
          <p:cNvGraphicFramePr/>
          <p:nvPr/>
        </p:nvGraphicFramePr>
        <p:xfrm>
          <a:off x="3559199" y="1209192"/>
          <a:ext cx="5073803" cy="3357820"/>
        </p:xfrm>
        <a:graphic>
          <a:graphicData uri="http://schemas.openxmlformats.org/drawingml/2006/chart">
            <c:chart xmlns:c="http://schemas.openxmlformats.org/drawingml/2006/chart" xmlns:r="http://schemas.openxmlformats.org/officeDocument/2006/relationships" r:id="rId1"/>
          </a:graphicData>
        </a:graphic>
      </p:graphicFrame>
      <p:sp>
        <p:nvSpPr>
          <p:cNvPr id="21" name="圆角矩形 20"/>
          <p:cNvSpPr/>
          <p:nvPr/>
        </p:nvSpPr>
        <p:spPr>
          <a:xfrm rot="10800000" flipV="1">
            <a:off x="11451554" y="2978488"/>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22" name="文本框 21"/>
          <p:cNvSpPr txBox="1"/>
          <p:nvPr/>
        </p:nvSpPr>
        <p:spPr>
          <a:xfrm>
            <a:off x="9372316" y="2888102"/>
            <a:ext cx="1975089" cy="457819"/>
          </a:xfrm>
          <a:prstGeom prst="rect">
            <a:avLst/>
          </a:prstGeom>
          <a:noFill/>
        </p:spPr>
        <p:txBody>
          <a:bodyPr wrap="none" lIns="91438" tIns="45719" rIns="91438" bIns="45719" rtlCol="0">
            <a:spAutoFit/>
          </a:bodyPr>
          <a:lstStyle/>
          <a:p>
            <a:pPr>
              <a:lnSpc>
                <a:spcPct val="130000"/>
              </a:lnSpc>
            </a:pPr>
            <a:r>
              <a:rPr lang="zh-CN" altLang="en-US" dirty="0">
                <a:solidFill>
                  <a:schemeClr val="tx1"/>
                </a:solidFill>
                <a:latin typeface="微软雅黑" panose="020B0503020204020204" charset="-122"/>
                <a:ea typeface="微软雅黑" panose="020B0503020204020204" charset="-122"/>
              </a:rPr>
              <a:t>关键词</a:t>
            </a:r>
            <a:r>
              <a:rPr lang="zh-CN" altLang="en-US" dirty="0" smtClean="0">
                <a:solidFill>
                  <a:schemeClr val="tx1"/>
                </a:solidFill>
                <a:latin typeface="微软雅黑" panose="020B0503020204020204" charset="-122"/>
                <a:ea typeface="微软雅黑" panose="020B0503020204020204" charset="-122"/>
              </a:rPr>
              <a:t> </a:t>
            </a:r>
            <a:r>
              <a:rPr lang="en-US" altLang="zh-CN" dirty="0" smtClean="0">
                <a:solidFill>
                  <a:schemeClr val="tx1"/>
                </a:solidFill>
                <a:latin typeface="微软雅黑" panose="020B0503020204020204" charset="-122"/>
                <a:ea typeface="微软雅黑" panose="020B0503020204020204" charset="-122"/>
              </a:rPr>
              <a:t>R.SLIDEs</a:t>
            </a:r>
            <a:endParaRPr lang="en-US" altLang="zh-CN" dirty="0" smtClean="0">
              <a:solidFill>
                <a:schemeClr val="tx1"/>
              </a:solidFill>
              <a:latin typeface="微软雅黑" panose="020B0503020204020204" charset="-122"/>
              <a:ea typeface="微软雅黑" panose="020B0503020204020204" charset="-122"/>
              <a:cs typeface="Segoe UI Semilight" panose="020B0402040204020203" pitchFamily="34" charset="0"/>
            </a:endParaRPr>
          </a:p>
        </p:txBody>
      </p:sp>
      <p:cxnSp>
        <p:nvCxnSpPr>
          <p:cNvPr id="23" name="直接连接符 22"/>
          <p:cNvCxnSpPr/>
          <p:nvPr/>
        </p:nvCxnSpPr>
        <p:spPr>
          <a:xfrm>
            <a:off x="8975187" y="32545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891311" y="3332451"/>
            <a:ext cx="2397219" cy="1277620"/>
          </a:xfrm>
          <a:prstGeom prst="rect">
            <a:avLst/>
          </a:prstGeom>
        </p:spPr>
        <p:txBody>
          <a:bodyPr wrap="square" lIns="91438" tIns="45719" rIns="91438" bIns="45719">
            <a:spAutoFit/>
          </a:bodyPr>
          <a:lstStyle/>
          <a:p>
            <a:pPr>
              <a:lnSpc>
                <a:spcPct val="130000"/>
              </a:lnSpc>
            </a:pPr>
            <a:r>
              <a:rPr lang="zh-CN" altLang="en-US" sz="120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200" dirty="0">
              <a:solidFill>
                <a:schemeClr val="tx1"/>
              </a:solidFill>
              <a:latin typeface="微软雅黑" panose="020B0503020204020204" charset="-122"/>
              <a:ea typeface="微软雅黑" panose="020B0503020204020204" charset="-122"/>
            </a:endParaRPr>
          </a:p>
        </p:txBody>
      </p:sp>
      <p:sp>
        <p:nvSpPr>
          <p:cNvPr id="26" name="圆角矩形 25"/>
          <p:cNvSpPr/>
          <p:nvPr/>
        </p:nvSpPr>
        <p:spPr>
          <a:xfrm rot="10800000" flipV="1">
            <a:off x="502754" y="2888106"/>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27" name="文本框 26"/>
          <p:cNvSpPr txBox="1"/>
          <p:nvPr/>
        </p:nvSpPr>
        <p:spPr>
          <a:xfrm>
            <a:off x="931613" y="2838758"/>
            <a:ext cx="2077019" cy="1229055"/>
          </a:xfrm>
          <a:prstGeom prst="rect">
            <a:avLst/>
          </a:prstGeom>
          <a:noFill/>
        </p:spPr>
        <p:txBody>
          <a:bodyPr wrap="square" lIns="91438" tIns="45719" rIns="91438" bIns="45719" rtlCol="0">
            <a:spAutoFit/>
          </a:bodyPr>
          <a:lstStyle/>
          <a:p>
            <a:pPr>
              <a:lnSpc>
                <a:spcPct val="130000"/>
              </a:lnSpc>
            </a:pPr>
            <a:r>
              <a:rPr lang="zh-CN" altLang="en-US" dirty="0" smtClean="0">
                <a:solidFill>
                  <a:schemeClr val="tx1"/>
                </a:solidFill>
                <a:latin typeface="微软雅黑" panose="020B0503020204020204" charset="-122"/>
                <a:ea typeface="微软雅黑" panose="020B0503020204020204" charset="-122"/>
              </a:rPr>
              <a:t>关键词 </a:t>
            </a:r>
            <a:r>
              <a:rPr lang="en-US" altLang="zh-CN" dirty="0" smtClean="0">
                <a:solidFill>
                  <a:schemeClr val="tx1"/>
                </a:solidFill>
                <a:latin typeface="微软雅黑" panose="020B0503020204020204" charset="-122"/>
                <a:ea typeface="微软雅黑" panose="020B0503020204020204" charset="-122"/>
              </a:rPr>
              <a:t>R.SLIDEs</a:t>
            </a:r>
            <a:endParaRPr lang="en-US" altLang="zh-CN" dirty="0" smtClean="0">
              <a:solidFill>
                <a:schemeClr val="tx1"/>
              </a:solidFill>
              <a:latin typeface="微软雅黑" panose="020B0503020204020204" charset="-122"/>
              <a:ea typeface="微软雅黑" panose="020B0503020204020204" charset="-122"/>
              <a:cs typeface="Segoe UI Semilight" panose="020B0402040204020203" pitchFamily="34" charset="0"/>
            </a:endParaRPr>
          </a:p>
          <a:p>
            <a:pPr>
              <a:lnSpc>
                <a:spcPct val="130000"/>
              </a:lnSpc>
            </a:pPr>
            <a:endParaRPr lang="en-US" altLang="zh-CN" dirty="0" smtClean="0">
              <a:solidFill>
                <a:schemeClr val="tx1"/>
              </a:solidFill>
              <a:latin typeface="微软雅黑" panose="020B0503020204020204" charset="-122"/>
              <a:ea typeface="微软雅黑" panose="020B0503020204020204" charset="-122"/>
              <a:cs typeface="Segoe UI Semilight" panose="020B0402040204020203" pitchFamily="34" charset="0"/>
            </a:endParaRPr>
          </a:p>
          <a:p>
            <a:pPr>
              <a:lnSpc>
                <a:spcPct val="130000"/>
              </a:lnSpc>
            </a:pPr>
            <a:endParaRPr lang="zh-CN" altLang="en-US" dirty="0">
              <a:solidFill>
                <a:schemeClr val="tx2"/>
              </a:solidFill>
              <a:latin typeface="Segoe UI Semilight" panose="020B0402040204020203" pitchFamily="34" charset="0"/>
              <a:ea typeface="微软雅黑" panose="020B0503020204020204" charset="-122"/>
              <a:cs typeface="Segoe UI Semilight" panose="020B0402040204020203" pitchFamily="34" charset="0"/>
            </a:endParaRPr>
          </a:p>
        </p:txBody>
      </p:sp>
      <p:cxnSp>
        <p:nvCxnSpPr>
          <p:cNvPr id="28" name="直接连接符 27"/>
          <p:cNvCxnSpPr/>
          <p:nvPr/>
        </p:nvCxnSpPr>
        <p:spPr>
          <a:xfrm>
            <a:off x="1015490" y="3211222"/>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31614" y="3289111"/>
            <a:ext cx="2397219" cy="1277620"/>
          </a:xfrm>
          <a:prstGeom prst="rect">
            <a:avLst/>
          </a:prstGeom>
        </p:spPr>
        <p:txBody>
          <a:bodyPr wrap="square" lIns="91438" tIns="45719" rIns="91438" bIns="45719">
            <a:spAutoFit/>
          </a:bodyPr>
          <a:lstStyle/>
          <a:p>
            <a:pPr>
              <a:lnSpc>
                <a:spcPct val="130000"/>
              </a:lnSpc>
            </a:pPr>
            <a:r>
              <a:rPr lang="zh-CN" altLang="en-US" sz="1200" b="1" dirty="0">
                <a:solidFill>
                  <a:schemeClr val="tx1"/>
                </a:solidFill>
                <a:latin typeface="微软雅黑" panose="020B0503020204020204" charset="-122"/>
                <a:ea typeface="微软雅黑" panose="020B0503020204020204" charset="-122"/>
              </a:rPr>
              <a:t>论文就是用来进行科学研究和描述科研成果的文章，简称之为论文。它既是探讨问题进行科学研究的一种手段，又是描述科研成果进行学术交流的一种工具。</a:t>
            </a:r>
            <a:endParaRPr lang="zh-CN" altLang="en-US" sz="1200" b="1" dirty="0">
              <a:solidFill>
                <a:schemeClr val="tx1"/>
              </a:solidFill>
              <a:latin typeface="微软雅黑" panose="020B0503020204020204" charset="-122"/>
              <a:ea typeface="微软雅黑" panose="020B0503020204020204" charset="-122"/>
            </a:endParaRPr>
          </a:p>
        </p:txBody>
      </p:sp>
      <p:sp>
        <p:nvSpPr>
          <p:cNvPr id="30" name="圆角矩形 29"/>
          <p:cNvSpPr/>
          <p:nvPr/>
        </p:nvSpPr>
        <p:spPr>
          <a:xfrm rot="10800000" flipV="1">
            <a:off x="3956991" y="4322658"/>
            <a:ext cx="485999" cy="491115"/>
          </a:xfrm>
          <a:prstGeom prst="roundRect">
            <a:avLst>
              <a:gd name="adj" fmla="val 5039"/>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r>
              <a:rPr lang="en-US" altLang="zh-CN" sz="2400" dirty="0"/>
              <a:t>A</a:t>
            </a:r>
            <a:endParaRPr lang="zh-CN" altLang="en-US" sz="2400" dirty="0"/>
          </a:p>
        </p:txBody>
      </p:sp>
      <p:sp>
        <p:nvSpPr>
          <p:cNvPr id="39" name="圆角矩形 38"/>
          <p:cNvSpPr/>
          <p:nvPr/>
        </p:nvSpPr>
        <p:spPr>
          <a:xfrm rot="10800000" flipV="1">
            <a:off x="5214291" y="4309946"/>
            <a:ext cx="485999" cy="491115"/>
          </a:xfrm>
          <a:prstGeom prst="roundRect">
            <a:avLst>
              <a:gd name="adj" fmla="val 5039"/>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r>
              <a:rPr lang="en-US" altLang="zh-CN" sz="2400" dirty="0"/>
              <a:t>C</a:t>
            </a:r>
            <a:endParaRPr lang="zh-CN" altLang="en-US" sz="2400" dirty="0"/>
          </a:p>
        </p:txBody>
      </p:sp>
      <p:sp>
        <p:nvSpPr>
          <p:cNvPr id="48" name="圆角矩形 47"/>
          <p:cNvSpPr/>
          <p:nvPr/>
        </p:nvSpPr>
        <p:spPr>
          <a:xfrm rot="10800000" flipV="1">
            <a:off x="6408088" y="4309946"/>
            <a:ext cx="485999" cy="491115"/>
          </a:xfrm>
          <a:prstGeom prst="roundRect">
            <a:avLst>
              <a:gd name="adj" fmla="val 5039"/>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r>
              <a:rPr lang="en-US" altLang="zh-CN" sz="2400" dirty="0"/>
              <a:t>B</a:t>
            </a:r>
            <a:endParaRPr lang="zh-CN" altLang="en-US" sz="2400" dirty="0"/>
          </a:p>
        </p:txBody>
      </p:sp>
      <p:sp>
        <p:nvSpPr>
          <p:cNvPr id="3" name="圆角矩形 2"/>
          <p:cNvSpPr/>
          <p:nvPr/>
        </p:nvSpPr>
        <p:spPr>
          <a:xfrm rot="10800000" flipV="1">
            <a:off x="7601888" y="4309946"/>
            <a:ext cx="485999" cy="491115"/>
          </a:xfrm>
          <a:prstGeom prst="roundRect">
            <a:avLst>
              <a:gd name="adj" fmla="val 5039"/>
            </a:avLst>
          </a:prstGeom>
          <a:gradFill>
            <a:gsLst>
              <a:gs pos="0">
                <a:schemeClr val="accent1">
                  <a:lumMod val="5000"/>
                  <a:lumOff val="95000"/>
                  <a:alpha val="0"/>
                </a:schemeClr>
              </a:gs>
              <a:gs pos="78000">
                <a:srgbClr val="DC0064"/>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r>
              <a:rPr lang="en-US" altLang="zh-CN" sz="2400" dirty="0"/>
              <a:t>D</a:t>
            </a:r>
            <a:endParaRPr lang="zh-CN" altLang="en-US" sz="2400" dirty="0"/>
          </a:p>
        </p:txBody>
      </p:sp>
      <p:sp>
        <p:nvSpPr>
          <p:cNvPr id="79" name="文本框 78"/>
          <p:cNvSpPr txBox="1"/>
          <p:nvPr/>
        </p:nvSpPr>
        <p:spPr>
          <a:xfrm>
            <a:off x="928852" y="1995271"/>
            <a:ext cx="1416673" cy="1015663"/>
          </a:xfrm>
          <a:prstGeom prst="rect">
            <a:avLst/>
          </a:prstGeom>
          <a:noFill/>
        </p:spPr>
        <p:txBody>
          <a:bodyPr wrap="none" lIns="91436" tIns="45718" rIns="91436" bIns="45718" rtlCol="0">
            <a:spAutoFit/>
          </a:bodyPr>
          <a:lstStyle/>
          <a:p>
            <a:pPr>
              <a:lnSpc>
                <a:spcPct val="130000"/>
              </a:lnSpc>
            </a:pPr>
            <a:r>
              <a:rPr lang="en-US" altLang="zh-CN" sz="4800" dirty="0">
                <a:solidFill>
                  <a:schemeClr val="tx1"/>
                </a:solidFill>
                <a:latin typeface="Segoe UI Semilight" panose="020B0402040204020203" pitchFamily="34" charset="0"/>
                <a:ea typeface="微软雅黑" panose="020B0503020204020204" charset="-122"/>
                <a:cs typeface="Segoe UI Semilight" panose="020B0402040204020203" pitchFamily="34" charset="0"/>
              </a:rPr>
              <a:t>35%</a:t>
            </a:r>
            <a:endParaRPr lang="en-US" altLang="zh-CN" sz="4800" dirty="0">
              <a:solidFill>
                <a:schemeClr val="tx1"/>
              </a:solidFill>
              <a:latin typeface="Segoe UI Semilight" panose="020B0402040204020203" pitchFamily="34" charset="0"/>
              <a:ea typeface="微软雅黑" panose="020B0503020204020204" charset="-122"/>
              <a:cs typeface="Segoe UI Semilight" panose="020B0402040204020203" pitchFamily="34" charset="0"/>
            </a:endParaRPr>
          </a:p>
        </p:txBody>
      </p:sp>
      <p:sp>
        <p:nvSpPr>
          <p:cNvPr id="80" name="文本框 79"/>
          <p:cNvSpPr txBox="1"/>
          <p:nvPr/>
        </p:nvSpPr>
        <p:spPr>
          <a:xfrm>
            <a:off x="9928560" y="2007775"/>
            <a:ext cx="1416673" cy="1015663"/>
          </a:xfrm>
          <a:prstGeom prst="rect">
            <a:avLst/>
          </a:prstGeom>
          <a:noFill/>
        </p:spPr>
        <p:txBody>
          <a:bodyPr wrap="none" lIns="91436" tIns="45718" rIns="91436" bIns="45718" rtlCol="0">
            <a:spAutoFit/>
          </a:bodyPr>
          <a:lstStyle/>
          <a:p>
            <a:pPr>
              <a:lnSpc>
                <a:spcPct val="130000"/>
              </a:lnSpc>
            </a:pPr>
            <a:r>
              <a:rPr lang="en-US" altLang="zh-CN" sz="4800" dirty="0">
                <a:solidFill>
                  <a:schemeClr val="tx1"/>
                </a:solidFill>
                <a:latin typeface="Segoe UI Semilight" panose="020B0402040204020203" pitchFamily="34" charset="0"/>
                <a:ea typeface="微软雅黑" panose="020B0503020204020204" charset="-122"/>
                <a:cs typeface="Segoe UI Semilight" panose="020B0402040204020203" pitchFamily="34" charset="0"/>
              </a:rPr>
              <a:t>65%</a:t>
            </a:r>
            <a:endParaRPr lang="en-US" altLang="zh-CN" sz="4800" dirty="0">
              <a:solidFill>
                <a:schemeClr val="tx1"/>
              </a:solidFill>
              <a:latin typeface="Segoe UI Semilight" panose="020B0402040204020203" pitchFamily="34" charset="0"/>
              <a:ea typeface="微软雅黑" panose="020B0503020204020204" charset="-122"/>
              <a:cs typeface="Segoe UI Semilight" panose="020B0402040204020203" pitchFamily="34" charset="0"/>
            </a:endParaRPr>
          </a:p>
        </p:txBody>
      </p:sp>
    </p:spTree>
  </p:cSld>
  <p:clrMapOvr>
    <a:masterClrMapping/>
  </p:clrMapOvr>
  <p:transition advTm="354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strVal val="#ppt_w+.3"/>
                                          </p:val>
                                        </p:tav>
                                        <p:tav tm="100000">
                                          <p:val>
                                            <p:strVal val="#ppt_w"/>
                                          </p:val>
                                        </p:tav>
                                      </p:tavLst>
                                    </p:anim>
                                    <p:anim calcmode="lin" valueType="num">
                                      <p:cBhvr>
                                        <p:cTn id="13" dur="1000" fill="hold"/>
                                        <p:tgtEl>
                                          <p:spTgt spid="30"/>
                                        </p:tgtEl>
                                        <p:attrNameLst>
                                          <p:attrName>ppt_h</p:attrName>
                                        </p:attrNameLst>
                                      </p:cBhvr>
                                      <p:tavLst>
                                        <p:tav tm="0">
                                          <p:val>
                                            <p:strVal val="#ppt_h"/>
                                          </p:val>
                                        </p:tav>
                                        <p:tav tm="100000">
                                          <p:val>
                                            <p:strVal val="#ppt_h"/>
                                          </p:val>
                                        </p:tav>
                                      </p:tavLst>
                                    </p:anim>
                                    <p:animEffect transition="in" filter="fade">
                                      <p:cBhvr>
                                        <p:cTn id="14" dur="1000"/>
                                        <p:tgtEl>
                                          <p:spTgt spid="3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strVal val="#ppt_w+.3"/>
                                          </p:val>
                                        </p:tav>
                                        <p:tav tm="100000">
                                          <p:val>
                                            <p:strVal val="#ppt_w"/>
                                          </p:val>
                                        </p:tav>
                                      </p:tavLst>
                                    </p:anim>
                                    <p:anim calcmode="lin" valueType="num">
                                      <p:cBhvr>
                                        <p:cTn id="18" dur="1000" fill="hold"/>
                                        <p:tgtEl>
                                          <p:spTgt spid="39"/>
                                        </p:tgtEl>
                                        <p:attrNameLst>
                                          <p:attrName>ppt_h</p:attrName>
                                        </p:attrNameLst>
                                      </p:cBhvr>
                                      <p:tavLst>
                                        <p:tav tm="0">
                                          <p:val>
                                            <p:strVal val="#ppt_h"/>
                                          </p:val>
                                        </p:tav>
                                        <p:tav tm="100000">
                                          <p:val>
                                            <p:strVal val="#ppt_h"/>
                                          </p:val>
                                        </p:tav>
                                      </p:tavLst>
                                    </p:anim>
                                    <p:animEffect transition="in" filter="fade">
                                      <p:cBhvr>
                                        <p:cTn id="19" dur="1000"/>
                                        <p:tgtEl>
                                          <p:spTgt spid="3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strVal val="#ppt_w+.3"/>
                                          </p:val>
                                        </p:tav>
                                        <p:tav tm="100000">
                                          <p:val>
                                            <p:strVal val="#ppt_w"/>
                                          </p:val>
                                        </p:tav>
                                      </p:tavLst>
                                    </p:anim>
                                    <p:anim calcmode="lin" valueType="num">
                                      <p:cBhvr>
                                        <p:cTn id="23" dur="1000" fill="hold"/>
                                        <p:tgtEl>
                                          <p:spTgt spid="48"/>
                                        </p:tgtEl>
                                        <p:attrNameLst>
                                          <p:attrName>ppt_h</p:attrName>
                                        </p:attrNameLst>
                                      </p:cBhvr>
                                      <p:tavLst>
                                        <p:tav tm="0">
                                          <p:val>
                                            <p:strVal val="#ppt_h"/>
                                          </p:val>
                                        </p:tav>
                                        <p:tav tm="100000">
                                          <p:val>
                                            <p:strVal val="#ppt_h"/>
                                          </p:val>
                                        </p:tav>
                                      </p:tavLst>
                                    </p:anim>
                                    <p:animEffect transition="in" filter="fade">
                                      <p:cBhvr>
                                        <p:cTn id="24" dur="1000"/>
                                        <p:tgtEl>
                                          <p:spTgt spid="48"/>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3"/>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par>
                          <p:cTn id="30" fill="hold">
                            <p:stCondLst>
                              <p:cond delay="1000"/>
                            </p:stCondLst>
                            <p:childTnLst>
                              <p:par>
                                <p:cTn id="31" presetID="47" presetClass="entr" presetSubtype="0" fill="hold" grpId="1"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7"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7" presetClass="entr" presetSubtype="0" fill="hold" grpId="1"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7" presetClass="entr" presetSubtype="0" fill="hold" grpId="1"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1000"/>
                                        <p:tgtEl>
                                          <p:spTgt spid="79"/>
                                        </p:tgtEl>
                                      </p:cBhvr>
                                    </p:animEffect>
                                    <p:anim calcmode="lin" valueType="num">
                                      <p:cBhvr>
                                        <p:cTn id="54" dur="1000" fill="hold"/>
                                        <p:tgtEl>
                                          <p:spTgt spid="79"/>
                                        </p:tgtEl>
                                        <p:attrNameLst>
                                          <p:attrName>ppt_x</p:attrName>
                                        </p:attrNameLst>
                                      </p:cBhvr>
                                      <p:tavLst>
                                        <p:tav tm="0">
                                          <p:val>
                                            <p:strVal val="#ppt_x"/>
                                          </p:val>
                                        </p:tav>
                                        <p:tav tm="100000">
                                          <p:val>
                                            <p:strVal val="#ppt_x"/>
                                          </p:val>
                                        </p:tav>
                                      </p:tavLst>
                                    </p:anim>
                                    <p:anim calcmode="lin" valueType="num">
                                      <p:cBhvr>
                                        <p:cTn id="55" dur="1000" fill="hold"/>
                                        <p:tgtEl>
                                          <p:spTgt spid="79"/>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1000"/>
                                        <p:tgtEl>
                                          <p:spTgt spid="80"/>
                                        </p:tgtEl>
                                      </p:cBhvr>
                                    </p:animEffect>
                                    <p:anim calcmode="lin" valueType="num">
                                      <p:cBhvr>
                                        <p:cTn id="80" dur="1000" fill="hold"/>
                                        <p:tgtEl>
                                          <p:spTgt spid="80"/>
                                        </p:tgtEl>
                                        <p:attrNameLst>
                                          <p:attrName>ppt_x</p:attrName>
                                        </p:attrNameLst>
                                      </p:cBhvr>
                                      <p:tavLst>
                                        <p:tav tm="0">
                                          <p:val>
                                            <p:strVal val="#ppt_x"/>
                                          </p:val>
                                        </p:tav>
                                        <p:tav tm="100000">
                                          <p:val>
                                            <p:strVal val="#ppt_x"/>
                                          </p:val>
                                        </p:tav>
                                      </p:tavLst>
                                    </p:anim>
                                    <p:anim calcmode="lin" valueType="num">
                                      <p:cBhvr>
                                        <p:cTn id="81"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26" grpId="0" animBg="1"/>
      <p:bldP spid="26" grpId="1" animBg="1"/>
      <p:bldP spid="27" grpId="0"/>
      <p:bldP spid="27" grpId="1"/>
      <p:bldP spid="29" grpId="0"/>
      <p:bldP spid="29" grpId="1"/>
      <p:bldP spid="30" grpId="0" animBg="1"/>
      <p:bldP spid="39" grpId="0" animBg="1"/>
      <p:bldP spid="48" grpId="0" animBg="1"/>
      <p:bldP spid="3" grpId="0" animBg="1"/>
      <p:bldP spid="79" grpId="0"/>
      <p:bldP spid="79" grpId="1"/>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51977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6000" dirty="0"/>
                <a:t>3</a:t>
              </a:r>
              <a:endParaRPr lang="en-US" sz="6000" dirty="0"/>
            </a:p>
          </p:txBody>
        </p:sp>
        <p:sp>
          <p:nvSpPr>
            <p:cNvPr id="42" name="文本框 41"/>
            <p:cNvSpPr txBox="1"/>
            <p:nvPr/>
          </p:nvSpPr>
          <p:spPr>
            <a:xfrm>
              <a:off x="9015674" y="3077396"/>
              <a:ext cx="2924810" cy="873125"/>
            </a:xfrm>
            <a:prstGeom prst="rect">
              <a:avLst/>
            </a:prstGeom>
            <a:noFill/>
          </p:spPr>
          <p:txBody>
            <a:bodyPr wrap="none" lIns="91438" tIns="45719" rIns="91438" bIns="45719" rtlCol="0">
              <a:spAutoFit/>
            </a:bodyPr>
            <a:lstStyle/>
            <a:p>
              <a:pPr algn="l"/>
              <a:r>
                <a:rPr lang="zh-CN" altLang="en-US" sz="4800" spc="600" dirty="0">
                  <a:solidFill>
                    <a:schemeClr val="bg1"/>
                  </a:solidFill>
                  <a:latin typeface="微软雅黑" panose="020B0503020204020204" charset="-122"/>
                  <a:ea typeface="微软雅黑" panose="020B0503020204020204" charset="-122"/>
                </a:rPr>
                <a:t>添加标题</a:t>
              </a:r>
              <a:endParaRPr lang="zh-CN" altLang="en-US" sz="4800" spc="600" dirty="0">
                <a:solidFill>
                  <a:schemeClr val="bg1"/>
                </a:solidFill>
                <a:latin typeface="微软雅黑" panose="020B0503020204020204" charset="-122"/>
                <a:ea typeface="微软雅黑" panose="020B050302020402020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4804323" y="3264361"/>
              <a:ext cx="4212507" cy="461663"/>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charset="-122"/>
                  <a:ea typeface="微软雅黑" panose="020B0503020204020204" charset="-122"/>
                </a:rPr>
                <a:t>RESEARCH BACKGROUNDS</a:t>
              </a:r>
              <a:endParaRPr lang="en-US" altLang="zh-CN" sz="240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131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3" name="Freeform 5"/>
          <p:cNvSpPr/>
          <p:nvPr userDrawn="1"/>
        </p:nvSpPr>
        <p:spPr bwMode="auto">
          <a:xfrm>
            <a:off x="9703198" y="2970854"/>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8172018" y="2970854"/>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6642622" y="2970854"/>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5113226" y="2970854"/>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3583830" y="2970854"/>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2054434" y="2970854"/>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5" name="Freeform 17"/>
          <p:cNvSpPr/>
          <p:nvPr userDrawn="1"/>
        </p:nvSpPr>
        <p:spPr bwMode="auto">
          <a:xfrm>
            <a:off x="10202884" y="3145791"/>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gradFill>
            <a:gsLst>
              <a:gs pos="0">
                <a:schemeClr val="accent1">
                  <a:lumMod val="5000"/>
                  <a:lumOff val="95000"/>
                  <a:alpha val="0"/>
                </a:schemeClr>
              </a:gs>
              <a:gs pos="78000">
                <a:srgbClr val="DC0064"/>
              </a:gs>
            </a:gsLst>
            <a:lin ang="10800000" scaled="0"/>
          </a:gradFill>
          <a:ln>
            <a:noFill/>
          </a:ln>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grpSp>
        <p:nvGrpSpPr>
          <p:cNvPr id="36" name="组合 35"/>
          <p:cNvGrpSpPr/>
          <p:nvPr/>
        </p:nvGrpSpPr>
        <p:grpSpPr>
          <a:xfrm>
            <a:off x="912024" y="2970854"/>
            <a:ext cx="1279553" cy="1350033"/>
            <a:chOff x="882491" y="2261909"/>
            <a:chExt cx="959665" cy="1012525"/>
          </a:xfrm>
        </p:grpSpPr>
        <p:sp>
          <p:nvSpPr>
            <p:cNvPr id="13"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gradFill>
              <a:gsLst>
                <a:gs pos="0">
                  <a:schemeClr val="accent1">
                    <a:lumMod val="5000"/>
                    <a:lumOff val="95000"/>
                    <a:alpha val="0"/>
                  </a:schemeClr>
                </a:gs>
                <a:gs pos="78000">
                  <a:srgbClr val="DC0064"/>
                </a:gs>
              </a:gsLst>
              <a:lin ang="108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smtClean="0">
                  <a:latin typeface="微软雅黑" panose="020B0503020204020204" charset="-122"/>
                  <a:ea typeface="微软雅黑" panose="020B0503020204020204" charset="-122"/>
                </a:rPr>
                <a:t>2017</a:t>
              </a:r>
              <a:endParaRPr lang="en-US" sz="2665" dirty="0">
                <a:latin typeface="微软雅黑" panose="020B0503020204020204" charset="-122"/>
                <a:ea typeface="微软雅黑" panose="020B0503020204020204" charset="-122"/>
              </a:endParaRPr>
            </a:p>
          </p:txBody>
        </p:sp>
      </p:grpSp>
      <p:grpSp>
        <p:nvGrpSpPr>
          <p:cNvPr id="37" name="组合 36"/>
          <p:cNvGrpSpPr/>
          <p:nvPr/>
        </p:nvGrpSpPr>
        <p:grpSpPr>
          <a:xfrm>
            <a:off x="2441420" y="2970854"/>
            <a:ext cx="1279553" cy="1354859"/>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rgbClr val="DC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smtClean="0">
                  <a:latin typeface="微软雅黑" panose="020B0503020204020204" charset="-122"/>
                  <a:ea typeface="微软雅黑" panose="020B0503020204020204" charset="-122"/>
                </a:rPr>
                <a:t>2018</a:t>
              </a:r>
              <a:endParaRPr lang="en-US" sz="2665" dirty="0">
                <a:latin typeface="微软雅黑" panose="020B0503020204020204" charset="-122"/>
                <a:ea typeface="微软雅黑" panose="020B0503020204020204" charset="-122"/>
              </a:endParaRPr>
            </a:p>
          </p:txBody>
        </p:sp>
      </p:grpSp>
      <p:grpSp>
        <p:nvGrpSpPr>
          <p:cNvPr id="38" name="组合 37"/>
          <p:cNvGrpSpPr/>
          <p:nvPr/>
        </p:nvGrpSpPr>
        <p:grpSpPr>
          <a:xfrm>
            <a:off x="3970816" y="2970854"/>
            <a:ext cx="1279553" cy="1354859"/>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gradFill>
              <a:gsLst>
                <a:gs pos="0">
                  <a:schemeClr val="accent1">
                    <a:lumMod val="5000"/>
                    <a:lumOff val="95000"/>
                    <a:alpha val="0"/>
                  </a:schemeClr>
                </a:gs>
                <a:gs pos="78000">
                  <a:srgbClr val="DC0064"/>
                </a:gs>
              </a:gsLst>
              <a:lin ang="108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smtClean="0">
                  <a:latin typeface="微软雅黑" panose="020B0503020204020204" charset="-122"/>
                  <a:ea typeface="微软雅黑" panose="020B0503020204020204" charset="-122"/>
                </a:rPr>
                <a:t>2019</a:t>
              </a:r>
              <a:endParaRPr lang="en-US" sz="2665" dirty="0">
                <a:latin typeface="微软雅黑" panose="020B0503020204020204" charset="-122"/>
                <a:ea typeface="微软雅黑" panose="020B0503020204020204" charset="-122"/>
              </a:endParaRPr>
            </a:p>
          </p:txBody>
        </p:sp>
      </p:grpSp>
      <p:grpSp>
        <p:nvGrpSpPr>
          <p:cNvPr id="39" name="组合 38"/>
          <p:cNvGrpSpPr/>
          <p:nvPr/>
        </p:nvGrpSpPr>
        <p:grpSpPr>
          <a:xfrm>
            <a:off x="5500212" y="2970854"/>
            <a:ext cx="1279553" cy="1354859"/>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rgbClr val="DC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smtClean="0">
                  <a:solidFill>
                    <a:schemeClr val="bg1"/>
                  </a:solidFill>
                  <a:latin typeface="微软雅黑" panose="020B0503020204020204" charset="-122"/>
                  <a:ea typeface="微软雅黑" panose="020B0503020204020204" charset="-122"/>
                </a:rPr>
                <a:t>2020</a:t>
              </a:r>
              <a:endParaRPr lang="en-US" sz="2665" dirty="0">
                <a:solidFill>
                  <a:schemeClr val="bg1"/>
                </a:solidFill>
                <a:latin typeface="微软雅黑" panose="020B0503020204020204" charset="-122"/>
                <a:ea typeface="微软雅黑" panose="020B0503020204020204" charset="-122"/>
              </a:endParaRPr>
            </a:p>
          </p:txBody>
        </p:sp>
      </p:grpSp>
      <p:grpSp>
        <p:nvGrpSpPr>
          <p:cNvPr id="40" name="组合 39"/>
          <p:cNvGrpSpPr/>
          <p:nvPr/>
        </p:nvGrpSpPr>
        <p:grpSpPr>
          <a:xfrm>
            <a:off x="7026246" y="2970854"/>
            <a:ext cx="1279553" cy="1354859"/>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gradFill>
              <a:gsLst>
                <a:gs pos="0">
                  <a:schemeClr val="accent1">
                    <a:lumMod val="5000"/>
                    <a:lumOff val="95000"/>
                    <a:alpha val="0"/>
                  </a:schemeClr>
                </a:gs>
                <a:gs pos="78000">
                  <a:srgbClr val="DC0064"/>
                </a:gs>
              </a:gsLst>
              <a:lin ang="108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smtClean="0">
                  <a:latin typeface="微软雅黑" panose="020B0503020204020204" charset="-122"/>
                  <a:ea typeface="微软雅黑" panose="020B0503020204020204" charset="-122"/>
                </a:rPr>
                <a:t>2021</a:t>
              </a:r>
              <a:endParaRPr lang="en-US" sz="2665" dirty="0">
                <a:latin typeface="微软雅黑" panose="020B0503020204020204" charset="-122"/>
                <a:ea typeface="微软雅黑" panose="020B0503020204020204" charset="-122"/>
              </a:endParaRPr>
            </a:p>
          </p:txBody>
        </p:sp>
      </p:grpSp>
      <p:grpSp>
        <p:nvGrpSpPr>
          <p:cNvPr id="41" name="组合 40"/>
          <p:cNvGrpSpPr/>
          <p:nvPr/>
        </p:nvGrpSpPr>
        <p:grpSpPr>
          <a:xfrm>
            <a:off x="8560788" y="2970854"/>
            <a:ext cx="1279553" cy="1354859"/>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rgbClr val="DC00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smtClean="0">
                  <a:latin typeface="微软雅黑" panose="020B0503020204020204" charset="-122"/>
                  <a:ea typeface="微软雅黑" panose="020B0503020204020204" charset="-122"/>
                </a:rPr>
                <a:t>2022</a:t>
              </a:r>
              <a:endParaRPr lang="en-US" sz="2665" dirty="0">
                <a:latin typeface="微软雅黑" panose="020B0503020204020204" charset="-122"/>
                <a:ea typeface="微软雅黑" panose="020B0503020204020204" charset="-122"/>
              </a:endParaRPr>
            </a:p>
          </p:txBody>
        </p:sp>
      </p:grpSp>
      <p:sp>
        <p:nvSpPr>
          <p:cNvPr id="22" name="Text Placeholder 59"/>
          <p:cNvSpPr txBox="1"/>
          <p:nvPr/>
        </p:nvSpPr>
        <p:spPr>
          <a:xfrm>
            <a:off x="2554119" y="466012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cxnSp>
        <p:nvCxnSpPr>
          <p:cNvPr id="23" name="Straight Connector 54"/>
          <p:cNvCxnSpPr/>
          <p:nvPr/>
        </p:nvCxnSpPr>
        <p:spPr>
          <a:xfrm>
            <a:off x="2554120" y="43185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5612154" y="466012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cxnSp>
        <p:nvCxnSpPr>
          <p:cNvPr id="25" name="Straight Connector 56"/>
          <p:cNvCxnSpPr/>
          <p:nvPr/>
        </p:nvCxnSpPr>
        <p:spPr>
          <a:xfrm>
            <a:off x="5612155" y="43185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8673487" y="466012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cxnSp>
        <p:nvCxnSpPr>
          <p:cNvPr id="27" name="Straight Connector 58"/>
          <p:cNvCxnSpPr/>
          <p:nvPr/>
        </p:nvCxnSpPr>
        <p:spPr>
          <a:xfrm>
            <a:off x="8673488" y="43185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1024723" y="141696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sp>
        <p:nvSpPr>
          <p:cNvPr id="29" name="Text Placeholder 59"/>
          <p:cNvSpPr txBox="1"/>
          <p:nvPr/>
        </p:nvSpPr>
        <p:spPr>
          <a:xfrm>
            <a:off x="4082758" y="141696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sp>
        <p:nvSpPr>
          <p:cNvPr id="30" name="Text Placeholder 59"/>
          <p:cNvSpPr txBox="1"/>
          <p:nvPr/>
        </p:nvSpPr>
        <p:spPr>
          <a:xfrm>
            <a:off x="7144091" y="1416963"/>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r>
              <a:rPr lang="zh-CN" altLang="en-US" sz="1335" dirty="0" smtClean="0">
                <a:solidFill>
                  <a:schemeClr val="tx1"/>
                </a:solidFill>
                <a:latin typeface="微软雅黑" panose="020B0503020204020204" charset="-122"/>
                <a:ea typeface="微软雅黑" panose="020B0503020204020204" charset="-122"/>
              </a:rPr>
              <a:t>详</a:t>
            </a:r>
            <a:r>
              <a:rPr lang="zh-CN" altLang="en-US" sz="1335" dirty="0">
                <a:solidFill>
                  <a:schemeClr val="tx1"/>
                </a:solidFill>
                <a:latin typeface="微软雅黑" panose="020B0503020204020204" charset="-122"/>
                <a:ea typeface="微软雅黑" panose="020B0503020204020204" charset="-122"/>
              </a:rPr>
              <a:t>写内容</a:t>
            </a:r>
            <a:r>
              <a:rPr lang="en-US" altLang="zh-CN" sz="1335" dirty="0">
                <a:solidFill>
                  <a:schemeClr val="tx1"/>
                </a:solidFill>
                <a:latin typeface="微软雅黑" panose="020B0503020204020204" charset="-122"/>
                <a:ea typeface="微软雅黑" panose="020B0503020204020204" charset="-122"/>
              </a:rPr>
              <a:t>……</a:t>
            </a:r>
            <a:r>
              <a:rPr lang="zh-CN" altLang="en-US" sz="1335" dirty="0">
                <a:solidFill>
                  <a:schemeClr val="tx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tx1"/>
              </a:solidFill>
              <a:latin typeface="微软雅黑" panose="020B0503020204020204" charset="-122"/>
              <a:ea typeface="微软雅黑" panose="020B0503020204020204" charset="-122"/>
            </a:endParaRPr>
          </a:p>
        </p:txBody>
      </p:sp>
      <p:cxnSp>
        <p:nvCxnSpPr>
          <p:cNvPr id="31" name="Straight Connector 62"/>
          <p:cNvCxnSpPr/>
          <p:nvPr/>
        </p:nvCxnSpPr>
        <p:spPr>
          <a:xfrm>
            <a:off x="1035268" y="15129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4092868" y="15129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7148500" y="1512974"/>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54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3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3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3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300"/>
                                        <p:tgtEl>
                                          <p:spTgt spid="3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300"/>
                                        <p:tgtEl>
                                          <p:spTgt spid="8"/>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300"/>
                                        <p:tgtEl>
                                          <p:spTgt spid="4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300"/>
                                        <p:tgtEl>
                                          <p:spTgt spid="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300"/>
                                        <p:tgtEl>
                                          <p:spTgt spid="4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300"/>
                                        <p:tgtEl>
                                          <p:spTgt spid="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300"/>
                                        <p:tgtEl>
                                          <p:spTgt spid="15"/>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up)">
                                      <p:cBhvr>
                                        <p:cTn id="83" dur="500"/>
                                        <p:tgtEl>
                                          <p:spTgt spid="2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00"/>
                                        <p:tgtEl>
                                          <p:spTgt spid="33"/>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up)">
                                      <p:cBhvr>
                                        <p:cTn id="99" dur="500"/>
                                        <p:tgtEl>
                                          <p:spTgt spid="27"/>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8" grpId="0" bldLvl="0" animBg="1"/>
      <p:bldP spid="10" grpId="0" bldLvl="0" animBg="1"/>
      <p:bldP spid="12" grpId="0" bldLvl="0" animBg="1"/>
      <p:bldP spid="14" grpId="0" bldLvl="0" animBg="1"/>
      <p:bldP spid="15" grpId="0" bldLvl="0" animBg="1"/>
      <p:bldP spid="22" grpId="0"/>
      <p:bldP spid="24" grpId="0"/>
      <p:bldP spid="26"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97" name="矩形 96"/>
          <p:cNvSpPr/>
          <p:nvPr/>
        </p:nvSpPr>
        <p:spPr>
          <a:xfrm>
            <a:off x="3792344" y="1416964"/>
            <a:ext cx="7392821" cy="1933624"/>
          </a:xfrm>
          <a:prstGeom prst="rect">
            <a:avLst/>
          </a:prstGeom>
          <a:solidFill>
            <a:srgbClr val="DC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等腰三角形 5"/>
          <p:cNvSpPr/>
          <p:nvPr/>
        </p:nvSpPr>
        <p:spPr>
          <a:xfrm rot="5400000">
            <a:off x="1473646" y="1143375"/>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9" name="TextBox 28"/>
          <p:cNvSpPr txBox="1"/>
          <p:nvPr/>
        </p:nvSpPr>
        <p:spPr>
          <a:xfrm>
            <a:off x="4373543" y="1932371"/>
            <a:ext cx="6336704" cy="1033780"/>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ea typeface="微软雅黑" panose="020B0503020204020204" charset="-122"/>
              </a:rPr>
              <a:t>详写内容</a:t>
            </a:r>
            <a:r>
              <a:rPr lang="en-US" altLang="zh-CN" sz="1335" dirty="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335" dirty="0" smtClean="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详写内容</a:t>
            </a:r>
            <a:r>
              <a:rPr lang="en-US" altLang="zh-CN" sz="1335" dirty="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bg1"/>
              </a:solidFill>
              <a:latin typeface="微软雅黑" panose="020B0503020204020204" charset="-122"/>
              <a:ea typeface="微软雅黑" panose="020B0503020204020204" charset="-122"/>
            </a:endParaRPr>
          </a:p>
          <a:p>
            <a:endParaRPr lang="en-US" altLang="zh-CN" sz="1335" dirty="0">
              <a:solidFill>
                <a:schemeClr val="bg1"/>
              </a:solidFill>
              <a:latin typeface="微软雅黑" panose="020B0503020204020204" charset="-122"/>
              <a:ea typeface="微软雅黑" panose="020B0503020204020204" charset="-122"/>
            </a:endParaRPr>
          </a:p>
          <a:p>
            <a:pPr algn="just"/>
            <a:r>
              <a:rPr lang="zh-CN" altLang="en-US" sz="1335" b="1" dirty="0">
                <a:solidFill>
                  <a:schemeClr val="bg1"/>
                </a:solidFill>
                <a:latin typeface="微软雅黑" panose="020B0503020204020204" charset="-122"/>
                <a:ea typeface="微软雅黑" panose="020B0503020204020204" charset="-122"/>
              </a:rPr>
              <a:t>字号请根据你的内容多少，及演示需要调整大小</a:t>
            </a:r>
            <a:r>
              <a:rPr lang="zh-CN" altLang="en-US" sz="1335" b="1" dirty="0" smtClean="0">
                <a:solidFill>
                  <a:schemeClr val="bg1"/>
                </a:solidFill>
                <a:latin typeface="微软雅黑" panose="020B0503020204020204" charset="-122"/>
                <a:ea typeface="微软雅黑" panose="020B0503020204020204" charset="-122"/>
              </a:rPr>
              <a:t>。</a:t>
            </a:r>
            <a:endParaRPr lang="en-US" altLang="zh-CN" sz="1335" b="1" dirty="0">
              <a:solidFill>
                <a:schemeClr val="bg1"/>
              </a:solidFill>
              <a:latin typeface="微软雅黑" panose="020B0503020204020204" charset="-122"/>
              <a:ea typeface="微软雅黑" panose="020B0503020204020204" charset="-122"/>
            </a:endParaRPr>
          </a:p>
        </p:txBody>
      </p:sp>
      <p:sp>
        <p:nvSpPr>
          <p:cNvPr id="101" name="矩形 100"/>
          <p:cNvSpPr/>
          <p:nvPr/>
        </p:nvSpPr>
        <p:spPr>
          <a:xfrm>
            <a:off x="1200056" y="3782694"/>
            <a:ext cx="7392821" cy="1933624"/>
          </a:xfrm>
          <a:prstGeom prst="rect">
            <a:avLst/>
          </a:prstGeom>
          <a:solidFill>
            <a:srgbClr val="DC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 name="等腰三角形 30"/>
          <p:cNvSpPr/>
          <p:nvPr/>
        </p:nvSpPr>
        <p:spPr>
          <a:xfrm rot="16200000" flipH="1">
            <a:off x="8977952" y="3509103"/>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 name="TextBox 33"/>
          <p:cNvSpPr txBox="1"/>
          <p:nvPr/>
        </p:nvSpPr>
        <p:spPr>
          <a:xfrm>
            <a:off x="1680110" y="4236544"/>
            <a:ext cx="6624736" cy="1033780"/>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ea typeface="微软雅黑" panose="020B0503020204020204" charset="-122"/>
              </a:rPr>
              <a:t>详写内容</a:t>
            </a:r>
            <a:r>
              <a:rPr lang="en-US" altLang="zh-CN" sz="1335" dirty="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335" dirty="0" smtClean="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详写内容</a:t>
            </a:r>
            <a:r>
              <a:rPr lang="en-US" altLang="zh-CN" sz="1335" dirty="0">
                <a:solidFill>
                  <a:schemeClr val="bg1"/>
                </a:solidFill>
                <a:latin typeface="微软雅黑" panose="020B0503020204020204" charset="-122"/>
                <a:ea typeface="微软雅黑" panose="020B0503020204020204" charset="-122"/>
              </a:rPr>
              <a:t>……</a:t>
            </a: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zh-CN" altLang="en-US" sz="1335" dirty="0">
              <a:solidFill>
                <a:schemeClr val="bg1"/>
              </a:solidFill>
              <a:latin typeface="微软雅黑" panose="020B0503020204020204" charset="-122"/>
              <a:ea typeface="微软雅黑" panose="020B0503020204020204" charset="-122"/>
            </a:endParaRPr>
          </a:p>
          <a:p>
            <a:endParaRPr lang="zh-CN" altLang="en-US" sz="1335" dirty="0">
              <a:solidFill>
                <a:schemeClr val="bg1"/>
              </a:solidFill>
              <a:latin typeface="微软雅黑" panose="020B0503020204020204" charset="-122"/>
              <a:ea typeface="微软雅黑" panose="020B0503020204020204" charset="-122"/>
            </a:endParaRPr>
          </a:p>
          <a:p>
            <a:pPr algn="just"/>
            <a:r>
              <a:rPr lang="zh-CN" altLang="en-US" sz="1335" b="1" dirty="0">
                <a:solidFill>
                  <a:schemeClr val="bg1"/>
                </a:solidFill>
                <a:latin typeface="微软雅黑" panose="020B0503020204020204" charset="-122"/>
                <a:ea typeface="微软雅黑" panose="020B0503020204020204" charset="-122"/>
              </a:rPr>
              <a:t>字号请根据你的内容多少，及演示需要调整大小</a:t>
            </a:r>
            <a:r>
              <a:rPr lang="zh-CN" altLang="en-US" sz="1335" b="1" dirty="0" smtClean="0">
                <a:solidFill>
                  <a:schemeClr val="bg1"/>
                </a:solidFill>
                <a:latin typeface="微软雅黑" panose="020B0503020204020204" charset="-122"/>
                <a:ea typeface="微软雅黑" panose="020B0503020204020204" charset="-122"/>
              </a:rPr>
              <a:t>。</a:t>
            </a:r>
            <a:endParaRPr lang="zh-CN" altLang="en-US" sz="1335" b="1" dirty="0" smtClean="0">
              <a:solidFill>
                <a:schemeClr val="bg1"/>
              </a:solidFill>
              <a:latin typeface="微软雅黑" panose="020B0503020204020204" charset="-122"/>
              <a:ea typeface="微软雅黑" panose="020B0503020204020204" charset="-122"/>
            </a:endParaRPr>
          </a:p>
        </p:txBody>
      </p:sp>
    </p:spTree>
  </p:cSld>
  <p:clrMapOvr>
    <a:masterClrMapping/>
  </p:clrMapOvr>
  <p:transition advTm="151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1+#ppt_w/2"/>
                                          </p:val>
                                        </p:tav>
                                        <p:tav tm="100000">
                                          <p:val>
                                            <p:strVal val="#ppt_x"/>
                                          </p:val>
                                        </p:tav>
                                      </p:tavLst>
                                    </p:anim>
                                    <p:anim calcmode="lin" valueType="num">
                                      <p:cBhvr additive="base">
                                        <p:cTn id="8" dur="500" fill="hold"/>
                                        <p:tgtEl>
                                          <p:spTgt spid="9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1+#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0-#ppt_w/2"/>
                                          </p:val>
                                        </p:tav>
                                        <p:tav tm="100000">
                                          <p:val>
                                            <p:strVal val="#ppt_x"/>
                                          </p:val>
                                        </p:tav>
                                      </p:tavLst>
                                    </p:anim>
                                    <p:anim calcmode="lin" valueType="num">
                                      <p:cBhvr additive="base">
                                        <p:cTn id="16" dur="500" fill="hold"/>
                                        <p:tgtEl>
                                          <p:spTgt spid="9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fill="hold"/>
                                        <p:tgtEl>
                                          <p:spTgt spid="101"/>
                                        </p:tgtEl>
                                        <p:attrNameLst>
                                          <p:attrName>ppt_x</p:attrName>
                                        </p:attrNameLst>
                                      </p:cBhvr>
                                      <p:tavLst>
                                        <p:tav tm="0">
                                          <p:val>
                                            <p:strVal val="0-#ppt_w/2"/>
                                          </p:val>
                                        </p:tav>
                                        <p:tav tm="100000">
                                          <p:val>
                                            <p:strVal val="#ppt_x"/>
                                          </p:val>
                                        </p:tav>
                                      </p:tavLst>
                                    </p:anim>
                                    <p:anim calcmode="lin" valueType="num">
                                      <p:cBhvr additive="base">
                                        <p:cTn id="21" dur="500" fill="hold"/>
                                        <p:tgtEl>
                                          <p:spTgt spid="10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anim calcmode="lin" valueType="num">
                                      <p:cBhvr additive="base">
                                        <p:cTn id="24" dur="500" fill="hold"/>
                                        <p:tgtEl>
                                          <p:spTgt spid="104"/>
                                        </p:tgtEl>
                                        <p:attrNameLst>
                                          <p:attrName>ppt_x</p:attrName>
                                        </p:attrNameLst>
                                      </p:cBhvr>
                                      <p:tavLst>
                                        <p:tav tm="0">
                                          <p:val>
                                            <p:strVal val="0-#ppt_w/2"/>
                                          </p:val>
                                        </p:tav>
                                        <p:tav tm="100000">
                                          <p:val>
                                            <p:strVal val="#ppt_x"/>
                                          </p:val>
                                        </p:tav>
                                      </p:tavLst>
                                    </p:anim>
                                    <p:anim calcmode="lin" valueType="num">
                                      <p:cBhvr additive="base">
                                        <p:cTn id="25" dur="500" fill="hold"/>
                                        <p:tgtEl>
                                          <p:spTgt spid="10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additive="base">
                                        <p:cTn id="28" dur="500" fill="hold"/>
                                        <p:tgtEl>
                                          <p:spTgt spid="102"/>
                                        </p:tgtEl>
                                        <p:attrNameLst>
                                          <p:attrName>ppt_x</p:attrName>
                                        </p:attrNameLst>
                                      </p:cBhvr>
                                      <p:tavLst>
                                        <p:tav tm="0">
                                          <p:val>
                                            <p:strVal val="1+#ppt_w/2"/>
                                          </p:val>
                                        </p:tav>
                                        <p:tav tm="100000">
                                          <p:val>
                                            <p:strVal val="#ppt_x"/>
                                          </p:val>
                                        </p:tav>
                                      </p:tavLst>
                                    </p:anim>
                                    <p:anim calcmode="lin" valueType="num">
                                      <p:cBhvr additive="base">
                                        <p:cTn id="29"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98" grpId="0" bldLvl="0" animBg="1"/>
      <p:bldP spid="99" grpId="0"/>
      <p:bldP spid="101" grpId="0" bldLvl="0" animBg="1"/>
      <p:bldP spid="102" grpId="0" bldLvl="0" animBg="1"/>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3" name="Text Placeholder 6"/>
          <p:cNvSpPr txBox="1"/>
          <p:nvPr/>
        </p:nvSpPr>
        <p:spPr>
          <a:xfrm>
            <a:off x="768958" y="1323172"/>
            <a:ext cx="10749575" cy="857689"/>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4" name="Down Arrow 15"/>
          <p:cNvSpPr/>
          <p:nvPr/>
        </p:nvSpPr>
        <p:spPr>
          <a:xfrm>
            <a:off x="836708" y="2358265"/>
            <a:ext cx="1668241" cy="3638075"/>
          </a:xfrm>
          <a:prstGeom prst="downArrow">
            <a:avLst>
              <a:gd name="adj1" fmla="val 100000"/>
              <a:gd name="adj2" fmla="val 52223"/>
            </a:avLst>
          </a:prstGeom>
          <a:solidFill>
            <a:srgbClr val="DC0064"/>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5" name="Rectangle 87"/>
          <p:cNvSpPr/>
          <p:nvPr/>
        </p:nvSpPr>
        <p:spPr>
          <a:xfrm>
            <a:off x="836708"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6" name="Text Placeholder 4"/>
          <p:cNvSpPr txBox="1"/>
          <p:nvPr/>
        </p:nvSpPr>
        <p:spPr>
          <a:xfrm>
            <a:off x="1019167"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35%</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7" name="Text Placeholder 4"/>
          <p:cNvSpPr txBox="1"/>
          <p:nvPr/>
        </p:nvSpPr>
        <p:spPr>
          <a:xfrm>
            <a:off x="1053882"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a:t>
            </a:r>
            <a:r>
              <a:rPr lang="zh-CN" altLang="en-US" sz="1465" b="1" dirty="0" smtClean="0">
                <a:solidFill>
                  <a:schemeClr val="bg1"/>
                </a:solidFill>
                <a:latin typeface="微软雅黑" panose="020B0503020204020204" charset="-122"/>
                <a:ea typeface="微软雅黑" panose="020B0503020204020204" charset="-122"/>
                <a:cs typeface="Lato Regular"/>
              </a:rPr>
              <a:t>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8" name="Text Placeholder 6"/>
          <p:cNvSpPr txBox="1"/>
          <p:nvPr/>
        </p:nvSpPr>
        <p:spPr>
          <a:xfrm>
            <a:off x="922107"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smtClean="0">
                <a:solidFill>
                  <a:schemeClr val="bg1"/>
                </a:solidFill>
                <a:latin typeface="微软雅黑" panose="020B0503020204020204" charset="-122"/>
                <a:ea typeface="微软雅黑" panose="020B0503020204020204" charset="-122"/>
              </a:rPr>
              <a:t>点击</a:t>
            </a:r>
            <a:r>
              <a:rPr lang="zh-CN" altLang="en-US" sz="1335" dirty="0">
                <a:solidFill>
                  <a:schemeClr val="bg1"/>
                </a:solidFill>
                <a:latin typeface="微软雅黑" panose="020B0503020204020204" charset="-122"/>
                <a:ea typeface="微软雅黑" panose="020B0503020204020204" charset="-122"/>
              </a:rPr>
              <a:t>输入本栏的具体文字，简明扼要的说明分项</a:t>
            </a:r>
            <a:r>
              <a:rPr lang="zh-CN" altLang="en-US" sz="1335" dirty="0" smtClean="0">
                <a:solidFill>
                  <a:schemeClr val="bg1"/>
                </a:solidFill>
                <a:latin typeface="微软雅黑" panose="020B0503020204020204" charset="-122"/>
                <a:ea typeface="微软雅黑" panose="020B0503020204020204" charset="-122"/>
              </a:rPr>
              <a:t>内容，</a:t>
            </a:r>
            <a:r>
              <a:rPr lang="zh-CN" altLang="en-US" sz="1335" dirty="0">
                <a:solidFill>
                  <a:schemeClr val="bg1"/>
                </a:solidFill>
                <a:latin typeface="微软雅黑" panose="020B0503020204020204" charset="-122"/>
                <a:ea typeface="微软雅黑" panose="020B0503020204020204" charset="-122"/>
              </a:rPr>
              <a:t>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9" name="Down Arrow 91"/>
          <p:cNvSpPr/>
          <p:nvPr/>
        </p:nvSpPr>
        <p:spPr>
          <a:xfrm>
            <a:off x="2627283" y="2358265"/>
            <a:ext cx="1668241" cy="3638075"/>
          </a:xfrm>
          <a:prstGeom prst="downArrow">
            <a:avLst>
              <a:gd name="adj1" fmla="val 100000"/>
              <a:gd name="adj2" fmla="val 52223"/>
            </a:avLst>
          </a:prstGeom>
          <a:gradFill>
            <a:gsLst>
              <a:gs pos="0">
                <a:schemeClr val="accent1">
                  <a:lumMod val="5000"/>
                  <a:lumOff val="95000"/>
                  <a:alpha val="0"/>
                </a:schemeClr>
              </a:gs>
              <a:gs pos="78000">
                <a:srgbClr val="DC0064"/>
              </a:gs>
            </a:gsLst>
            <a:lin ang="13500000" scaled="0"/>
          </a:gra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10" name="Rectangle 92"/>
          <p:cNvSpPr/>
          <p:nvPr/>
        </p:nvSpPr>
        <p:spPr>
          <a:xfrm>
            <a:off x="2627283"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11" name="Text Placeholder 4"/>
          <p:cNvSpPr txBox="1"/>
          <p:nvPr/>
        </p:nvSpPr>
        <p:spPr>
          <a:xfrm>
            <a:off x="2809743"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80%</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12" name="Text Placeholder 4"/>
          <p:cNvSpPr txBox="1"/>
          <p:nvPr/>
        </p:nvSpPr>
        <p:spPr>
          <a:xfrm>
            <a:off x="2844456"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13" name="Text Placeholder 6"/>
          <p:cNvSpPr txBox="1"/>
          <p:nvPr/>
        </p:nvSpPr>
        <p:spPr>
          <a:xfrm>
            <a:off x="2712682"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4" name="Down Arrow 96"/>
          <p:cNvSpPr/>
          <p:nvPr/>
        </p:nvSpPr>
        <p:spPr>
          <a:xfrm>
            <a:off x="4409291" y="2358265"/>
            <a:ext cx="1668241" cy="3638075"/>
          </a:xfrm>
          <a:prstGeom prst="downArrow">
            <a:avLst>
              <a:gd name="adj1" fmla="val 100000"/>
              <a:gd name="adj2" fmla="val 52223"/>
            </a:avLst>
          </a:prstGeom>
          <a:solidFill>
            <a:srgbClr val="DC0064"/>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15" name="Rectangle 97"/>
          <p:cNvSpPr/>
          <p:nvPr/>
        </p:nvSpPr>
        <p:spPr>
          <a:xfrm>
            <a:off x="4409291"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16" name="Text Placeholder 4"/>
          <p:cNvSpPr txBox="1"/>
          <p:nvPr/>
        </p:nvSpPr>
        <p:spPr>
          <a:xfrm>
            <a:off x="4591750"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95%</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17" name="Text Placeholder 4"/>
          <p:cNvSpPr txBox="1"/>
          <p:nvPr/>
        </p:nvSpPr>
        <p:spPr>
          <a:xfrm>
            <a:off x="4626464"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18" name="Text Placeholder 6"/>
          <p:cNvSpPr txBox="1"/>
          <p:nvPr/>
        </p:nvSpPr>
        <p:spPr>
          <a:xfrm>
            <a:off x="4494688"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19" name="Down Arrow 101"/>
          <p:cNvSpPr/>
          <p:nvPr/>
        </p:nvSpPr>
        <p:spPr>
          <a:xfrm>
            <a:off x="6208432" y="2358265"/>
            <a:ext cx="1668241" cy="3638075"/>
          </a:xfrm>
          <a:prstGeom prst="downArrow">
            <a:avLst>
              <a:gd name="adj1" fmla="val 100000"/>
              <a:gd name="adj2" fmla="val 52223"/>
            </a:avLst>
          </a:prstGeom>
          <a:gradFill>
            <a:gsLst>
              <a:gs pos="0">
                <a:schemeClr val="accent1">
                  <a:lumMod val="5000"/>
                  <a:lumOff val="95000"/>
                  <a:alpha val="0"/>
                </a:schemeClr>
              </a:gs>
              <a:gs pos="78000">
                <a:srgbClr val="DC0064"/>
              </a:gs>
            </a:gsLst>
            <a:lin ang="13500000" scaled="0"/>
          </a:gra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20" name="Rectangle 102"/>
          <p:cNvSpPr/>
          <p:nvPr/>
        </p:nvSpPr>
        <p:spPr>
          <a:xfrm>
            <a:off x="6208432"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21" name="Text Placeholder 4"/>
          <p:cNvSpPr txBox="1"/>
          <p:nvPr/>
        </p:nvSpPr>
        <p:spPr>
          <a:xfrm>
            <a:off x="6390892"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25%</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22" name="Text Placeholder 4"/>
          <p:cNvSpPr txBox="1"/>
          <p:nvPr/>
        </p:nvSpPr>
        <p:spPr>
          <a:xfrm>
            <a:off x="6425606"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23" name="Text Placeholder 6"/>
          <p:cNvSpPr txBox="1"/>
          <p:nvPr/>
        </p:nvSpPr>
        <p:spPr>
          <a:xfrm>
            <a:off x="6293831"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24" name="Down Arrow 106"/>
          <p:cNvSpPr/>
          <p:nvPr/>
        </p:nvSpPr>
        <p:spPr>
          <a:xfrm>
            <a:off x="8007575" y="2358265"/>
            <a:ext cx="1668241" cy="3638075"/>
          </a:xfrm>
          <a:prstGeom prst="downArrow">
            <a:avLst>
              <a:gd name="adj1" fmla="val 100000"/>
              <a:gd name="adj2" fmla="val 52223"/>
            </a:avLst>
          </a:prstGeom>
          <a:solidFill>
            <a:srgbClr val="DC0064"/>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25" name="Rectangle 107"/>
          <p:cNvSpPr/>
          <p:nvPr/>
        </p:nvSpPr>
        <p:spPr>
          <a:xfrm>
            <a:off x="8007575"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26" name="Text Placeholder 4"/>
          <p:cNvSpPr txBox="1"/>
          <p:nvPr/>
        </p:nvSpPr>
        <p:spPr>
          <a:xfrm>
            <a:off x="8190035"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14%</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27" name="Text Placeholder 4"/>
          <p:cNvSpPr txBox="1"/>
          <p:nvPr/>
        </p:nvSpPr>
        <p:spPr>
          <a:xfrm>
            <a:off x="8224747"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28" name="Text Placeholder 6"/>
          <p:cNvSpPr txBox="1"/>
          <p:nvPr/>
        </p:nvSpPr>
        <p:spPr>
          <a:xfrm>
            <a:off x="8092972"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29" name="Down Arrow 111"/>
          <p:cNvSpPr/>
          <p:nvPr/>
        </p:nvSpPr>
        <p:spPr>
          <a:xfrm>
            <a:off x="9815284" y="2358265"/>
            <a:ext cx="1668241" cy="3638075"/>
          </a:xfrm>
          <a:prstGeom prst="downArrow">
            <a:avLst>
              <a:gd name="adj1" fmla="val 100000"/>
              <a:gd name="adj2" fmla="val 52223"/>
            </a:avLst>
          </a:prstGeom>
          <a:gradFill>
            <a:gsLst>
              <a:gs pos="0">
                <a:schemeClr val="accent1">
                  <a:lumMod val="5000"/>
                  <a:lumOff val="95000"/>
                  <a:alpha val="0"/>
                </a:schemeClr>
              </a:gs>
              <a:gs pos="78000">
                <a:srgbClr val="DC0064"/>
              </a:gs>
            </a:gsLst>
            <a:lin ang="13500000" scaled="0"/>
          </a:gra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a:p>
        </p:txBody>
      </p:sp>
      <p:sp>
        <p:nvSpPr>
          <p:cNvPr id="30" name="Rectangle 112"/>
          <p:cNvSpPr/>
          <p:nvPr/>
        </p:nvSpPr>
        <p:spPr>
          <a:xfrm>
            <a:off x="9815284" y="2357245"/>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2400" dirty="0"/>
          </a:p>
        </p:txBody>
      </p:sp>
      <p:sp>
        <p:nvSpPr>
          <p:cNvPr id="31" name="Text Placeholder 4"/>
          <p:cNvSpPr txBox="1"/>
          <p:nvPr/>
        </p:nvSpPr>
        <p:spPr>
          <a:xfrm>
            <a:off x="9997743" y="2633888"/>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panose="020F0302020204030203"/>
              </a:rPr>
              <a:t>23%</a:t>
            </a:r>
            <a:endParaRPr lang="en-US" sz="3200" b="1" dirty="0">
              <a:solidFill>
                <a:schemeClr val="bg1"/>
              </a:solidFill>
              <a:latin typeface="微软雅黑" panose="020B0503020204020204" charset="-122"/>
              <a:ea typeface="微软雅黑" panose="020B0503020204020204" charset="-122"/>
              <a:cs typeface="Lato Light" panose="020F0302020204030203"/>
            </a:endParaRPr>
          </a:p>
        </p:txBody>
      </p:sp>
      <p:sp>
        <p:nvSpPr>
          <p:cNvPr id="32" name="Text Placeholder 4"/>
          <p:cNvSpPr txBox="1"/>
          <p:nvPr/>
        </p:nvSpPr>
        <p:spPr>
          <a:xfrm>
            <a:off x="10032458"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33" name="Text Placeholder 6"/>
          <p:cNvSpPr txBox="1"/>
          <p:nvPr/>
        </p:nvSpPr>
        <p:spPr>
          <a:xfrm>
            <a:off x="9900682" y="3873712"/>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416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2000"/>
                            </p:stCondLst>
                            <p:childTnLst>
                              <p:par>
                                <p:cTn id="87" presetID="53" presetClass="entr" presetSubtype="16"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2500"/>
                            </p:stCondLst>
                            <p:childTnLst>
                              <p:par>
                                <p:cTn id="113" presetID="53" presetClass="entr" presetSubtype="16"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500" fill="hold"/>
                                        <p:tgtEl>
                                          <p:spTgt spid="28"/>
                                        </p:tgtEl>
                                        <p:attrNameLst>
                                          <p:attrName>ppt_w</p:attrName>
                                        </p:attrNameLst>
                                      </p:cBhvr>
                                      <p:tavLst>
                                        <p:tav tm="0">
                                          <p:val>
                                            <p:fltVal val="0"/>
                                          </p:val>
                                        </p:tav>
                                        <p:tav tm="100000">
                                          <p:val>
                                            <p:strVal val="#ppt_w"/>
                                          </p:val>
                                        </p:tav>
                                      </p:tavLst>
                                    </p:anim>
                                    <p:anim calcmode="lin" valueType="num">
                                      <p:cBhvr>
                                        <p:cTn id="136" dur="500" fill="hold"/>
                                        <p:tgtEl>
                                          <p:spTgt spid="28"/>
                                        </p:tgtEl>
                                        <p:attrNameLst>
                                          <p:attrName>ppt_h</p:attrName>
                                        </p:attrNameLst>
                                      </p:cBhvr>
                                      <p:tavLst>
                                        <p:tav tm="0">
                                          <p:val>
                                            <p:fltVal val="0"/>
                                          </p:val>
                                        </p:tav>
                                        <p:tav tm="100000">
                                          <p:val>
                                            <p:strVal val="#ppt_h"/>
                                          </p:val>
                                        </p:tav>
                                      </p:tavLst>
                                    </p:anim>
                                    <p:animEffect transition="in" filter="fade">
                                      <p:cBhvr>
                                        <p:cTn id="137" dur="500"/>
                                        <p:tgtEl>
                                          <p:spTgt spid="28"/>
                                        </p:tgtEl>
                                      </p:cBhvr>
                                    </p:animEffect>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Effect transition="in" filter="fade">
                                      <p:cBhvr>
                                        <p:cTn id="143" dur="500"/>
                                        <p:tgtEl>
                                          <p:spTgt spid="29"/>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p:cTn id="146" dur="500" fill="hold"/>
                                        <p:tgtEl>
                                          <p:spTgt spid="30"/>
                                        </p:tgtEl>
                                        <p:attrNameLst>
                                          <p:attrName>ppt_w</p:attrName>
                                        </p:attrNameLst>
                                      </p:cBhvr>
                                      <p:tavLst>
                                        <p:tav tm="0">
                                          <p:val>
                                            <p:fltVal val="0"/>
                                          </p:val>
                                        </p:tav>
                                        <p:tav tm="100000">
                                          <p:val>
                                            <p:strVal val="#ppt_w"/>
                                          </p:val>
                                        </p:tav>
                                      </p:tavLst>
                                    </p:anim>
                                    <p:anim calcmode="lin" valueType="num">
                                      <p:cBhvr>
                                        <p:cTn id="147" dur="500" fill="hold"/>
                                        <p:tgtEl>
                                          <p:spTgt spid="30"/>
                                        </p:tgtEl>
                                        <p:attrNameLst>
                                          <p:attrName>ppt_h</p:attrName>
                                        </p:attrNameLst>
                                      </p:cBhvr>
                                      <p:tavLst>
                                        <p:tav tm="0">
                                          <p:val>
                                            <p:fltVal val="0"/>
                                          </p:val>
                                        </p:tav>
                                        <p:tav tm="100000">
                                          <p:val>
                                            <p:strVal val="#ppt_h"/>
                                          </p:val>
                                        </p:tav>
                                      </p:tavLst>
                                    </p:anim>
                                    <p:animEffect transition="in" filter="fade">
                                      <p:cBhvr>
                                        <p:cTn id="148" dur="500"/>
                                        <p:tgtEl>
                                          <p:spTgt spid="3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500" fill="hold"/>
                                        <p:tgtEl>
                                          <p:spTgt spid="31"/>
                                        </p:tgtEl>
                                        <p:attrNameLst>
                                          <p:attrName>ppt_w</p:attrName>
                                        </p:attrNameLst>
                                      </p:cBhvr>
                                      <p:tavLst>
                                        <p:tav tm="0">
                                          <p:val>
                                            <p:fltVal val="0"/>
                                          </p:val>
                                        </p:tav>
                                        <p:tav tm="100000">
                                          <p:val>
                                            <p:strVal val="#ppt_w"/>
                                          </p:val>
                                        </p:tav>
                                      </p:tavLst>
                                    </p:anim>
                                    <p:anim calcmode="lin" valueType="num">
                                      <p:cBhvr>
                                        <p:cTn id="152" dur="500" fill="hold"/>
                                        <p:tgtEl>
                                          <p:spTgt spid="31"/>
                                        </p:tgtEl>
                                        <p:attrNameLst>
                                          <p:attrName>ppt_h</p:attrName>
                                        </p:attrNameLst>
                                      </p:cBhvr>
                                      <p:tavLst>
                                        <p:tav tm="0">
                                          <p:val>
                                            <p:fltVal val="0"/>
                                          </p:val>
                                        </p:tav>
                                        <p:tav tm="100000">
                                          <p:val>
                                            <p:strVal val="#ppt_h"/>
                                          </p:val>
                                        </p:tav>
                                      </p:tavLst>
                                    </p:anim>
                                    <p:animEffect transition="in" filter="fade">
                                      <p:cBhvr>
                                        <p:cTn id="153" dur="500"/>
                                        <p:tgtEl>
                                          <p:spTgt spid="31"/>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2"/>
                                        </p:tgtEl>
                                        <p:attrNameLst>
                                          <p:attrName>style.visibility</p:attrName>
                                        </p:attrNameLst>
                                      </p:cBhvr>
                                      <p:to>
                                        <p:strVal val="visible"/>
                                      </p:to>
                                    </p:set>
                                    <p:anim calcmode="lin" valueType="num">
                                      <p:cBhvr>
                                        <p:cTn id="156" dur="500" fill="hold"/>
                                        <p:tgtEl>
                                          <p:spTgt spid="32"/>
                                        </p:tgtEl>
                                        <p:attrNameLst>
                                          <p:attrName>ppt_w</p:attrName>
                                        </p:attrNameLst>
                                      </p:cBhvr>
                                      <p:tavLst>
                                        <p:tav tm="0">
                                          <p:val>
                                            <p:fltVal val="0"/>
                                          </p:val>
                                        </p:tav>
                                        <p:tav tm="100000">
                                          <p:val>
                                            <p:strVal val="#ppt_w"/>
                                          </p:val>
                                        </p:tav>
                                      </p:tavLst>
                                    </p:anim>
                                    <p:anim calcmode="lin" valueType="num">
                                      <p:cBhvr>
                                        <p:cTn id="157" dur="500" fill="hold"/>
                                        <p:tgtEl>
                                          <p:spTgt spid="32"/>
                                        </p:tgtEl>
                                        <p:attrNameLst>
                                          <p:attrName>ppt_h</p:attrName>
                                        </p:attrNameLst>
                                      </p:cBhvr>
                                      <p:tavLst>
                                        <p:tav tm="0">
                                          <p:val>
                                            <p:fltVal val="0"/>
                                          </p:val>
                                        </p:tav>
                                        <p:tav tm="100000">
                                          <p:val>
                                            <p:strVal val="#ppt_h"/>
                                          </p:val>
                                        </p:tav>
                                      </p:tavLst>
                                    </p:anim>
                                    <p:animEffect transition="in" filter="fade">
                                      <p:cBhvr>
                                        <p:cTn id="158" dur="500"/>
                                        <p:tgtEl>
                                          <p:spTgt spid="32"/>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6" grpId="0"/>
      <p:bldP spid="7" grpId="0"/>
      <p:bldP spid="8" grpId="0"/>
      <p:bldP spid="9" grpId="0" bldLvl="0" animBg="1"/>
      <p:bldP spid="10" grpId="0" bldLvl="0" animBg="1"/>
      <p:bldP spid="11" grpId="0"/>
      <p:bldP spid="12" grpId="0"/>
      <p:bldP spid="13" grpId="0"/>
      <p:bldP spid="14" grpId="0" bldLvl="0" animBg="1"/>
      <p:bldP spid="15" grpId="0" bldLvl="0" animBg="1"/>
      <p:bldP spid="16" grpId="0"/>
      <p:bldP spid="17" grpId="0"/>
      <p:bldP spid="18" grpId="0"/>
      <p:bldP spid="19" grpId="0" bldLvl="0" animBg="1"/>
      <p:bldP spid="20" grpId="0" bldLvl="0" animBg="1"/>
      <p:bldP spid="21" grpId="0"/>
      <p:bldP spid="22" grpId="0"/>
      <p:bldP spid="23" grpId="0"/>
      <p:bldP spid="24" grpId="0" bldLvl="0" animBg="1"/>
      <p:bldP spid="25" grpId="0" bldLvl="0" animBg="1"/>
      <p:bldP spid="26" grpId="0"/>
      <p:bldP spid="27" grpId="0"/>
      <p:bldP spid="28" grpId="0"/>
      <p:bldP spid="29" grpId="0" bldLvl="0" animBg="1"/>
      <p:bldP spid="30" grpId="0" bldLvl="0" animBg="1"/>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4" name="组合 32"/>
          <p:cNvGrpSpPr/>
          <p:nvPr/>
        </p:nvGrpSpPr>
        <p:grpSpPr bwMode="auto">
          <a:xfrm>
            <a:off x="-144092" y="3171408"/>
            <a:ext cx="3956811" cy="675216"/>
            <a:chOff x="-1032447" y="0"/>
            <a:chExt cx="2967616" cy="506624"/>
          </a:xfrm>
          <a:solidFill>
            <a:srgbClr val="DC0064"/>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814584" y="1418808"/>
            <a:ext cx="1413933" cy="1413933"/>
          </a:xfrm>
          <a:prstGeom prst="ellipse">
            <a:avLst/>
          </a:prstGeom>
          <a:blipFill rotWithShape="1">
            <a:blip r:embed="rId2"/>
            <a:stretch>
              <a:fillRect/>
            </a:stretch>
          </a:blipFill>
          <a:ln>
            <a:noFill/>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3658200" y="3270891"/>
            <a:ext cx="2580217" cy="675217"/>
            <a:chOff x="0" y="0"/>
            <a:chExt cx="1935168" cy="506624"/>
          </a:xfrm>
          <a:gradFill>
            <a:gsLst>
              <a:gs pos="0">
                <a:schemeClr val="accent1">
                  <a:lumMod val="5000"/>
                  <a:lumOff val="95000"/>
                  <a:alpha val="0"/>
                </a:schemeClr>
              </a:gs>
              <a:gs pos="78000">
                <a:srgbClr val="DC0064"/>
              </a:gs>
            </a:gsLst>
            <a:lin ang="13500000" scaled="0"/>
          </a:gra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4327067" y="4176824"/>
            <a:ext cx="1413933" cy="1413933"/>
          </a:xfrm>
          <a:prstGeom prst="ellipse">
            <a:avLst/>
          </a:prstGeom>
          <a:blipFill rotWithShape="1">
            <a:blip r:embed="rId2"/>
            <a:stretch>
              <a:fillRect/>
            </a:stretch>
          </a:blipFill>
          <a:ln>
            <a:noFill/>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6088134" y="3171408"/>
            <a:ext cx="2582333" cy="675216"/>
            <a:chOff x="0" y="0"/>
            <a:chExt cx="1935168" cy="506624"/>
          </a:xfrm>
          <a:solidFill>
            <a:srgbClr val="DC0064"/>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6672334" y="1418808"/>
            <a:ext cx="1413933" cy="1413933"/>
          </a:xfrm>
          <a:prstGeom prst="ellipse">
            <a:avLst/>
          </a:prstGeom>
          <a:blipFill rotWithShape="1">
            <a:blip r:embed="rId2"/>
            <a:stretch>
              <a:fillRect/>
            </a:stretch>
          </a:blipFill>
          <a:ln>
            <a:noFill/>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9098034" y="4176824"/>
            <a:ext cx="1413933" cy="1413933"/>
          </a:xfrm>
          <a:prstGeom prst="ellipse">
            <a:avLst/>
          </a:prstGeom>
          <a:blipFill rotWithShape="1">
            <a:blip r:embed="rId2"/>
            <a:stretch>
              <a:fillRect/>
            </a:stretch>
          </a:blipFill>
          <a:ln>
            <a:noFill/>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590218" y="4638257"/>
            <a:ext cx="1862667" cy="92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8" name="TextBox 47"/>
          <p:cNvSpPr>
            <a:spLocks noChangeArrowheads="1"/>
          </p:cNvSpPr>
          <p:nvPr/>
        </p:nvSpPr>
        <p:spPr bwMode="auto">
          <a:xfrm>
            <a:off x="1725684" y="4248791"/>
            <a:ext cx="1593849"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9" name="TextBox 50"/>
          <p:cNvSpPr>
            <a:spLocks noChangeArrowheads="1"/>
          </p:cNvSpPr>
          <p:nvPr/>
        </p:nvSpPr>
        <p:spPr bwMode="auto">
          <a:xfrm>
            <a:off x="1725684" y="3435991"/>
            <a:ext cx="1593849"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anose="020B0503020204020204" charset="-122"/>
                <a:ea typeface="微软雅黑" panose="020B0503020204020204" charset="-122"/>
                <a:sym typeface="微软雅黑" panose="020B0503020204020204" charset="-122"/>
              </a:rPr>
              <a:t>输入文本内容</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0" name="TextBox 51"/>
          <p:cNvSpPr>
            <a:spLocks noChangeArrowheads="1"/>
          </p:cNvSpPr>
          <p:nvPr/>
        </p:nvSpPr>
        <p:spPr bwMode="auto">
          <a:xfrm>
            <a:off x="4151384" y="3435991"/>
            <a:ext cx="1593849"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输入文本内容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1" name="TextBox 52"/>
          <p:cNvSpPr>
            <a:spLocks noChangeArrowheads="1"/>
          </p:cNvSpPr>
          <p:nvPr/>
        </p:nvSpPr>
        <p:spPr bwMode="auto">
          <a:xfrm>
            <a:off x="6689267" y="3435991"/>
            <a:ext cx="1591733"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输入文本内容</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22" name="组合 53"/>
          <p:cNvGrpSpPr/>
          <p:nvPr/>
        </p:nvGrpSpPr>
        <p:grpSpPr bwMode="auto">
          <a:xfrm flipV="1">
            <a:off x="8513832" y="3270889"/>
            <a:ext cx="3823460" cy="675219"/>
            <a:chOff x="-1" y="0"/>
            <a:chExt cx="2865253" cy="506625"/>
          </a:xfrm>
          <a:gradFill>
            <a:gsLst>
              <a:gs pos="0">
                <a:schemeClr val="accent1">
                  <a:lumMod val="5000"/>
                  <a:lumOff val="95000"/>
                  <a:alpha val="0"/>
                </a:schemeClr>
              </a:gs>
              <a:gs pos="78000">
                <a:srgbClr val="DC0064"/>
              </a:gs>
            </a:gsLst>
            <a:lin ang="13500000" scaled="0"/>
          </a:gra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8920234" y="3435991"/>
            <a:ext cx="1593851"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输入文本内容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6" name="TextBox 57"/>
          <p:cNvSpPr>
            <a:spLocks noChangeArrowheads="1"/>
          </p:cNvSpPr>
          <p:nvPr/>
        </p:nvSpPr>
        <p:spPr bwMode="auto">
          <a:xfrm>
            <a:off x="4102700" y="1672808"/>
            <a:ext cx="1862667" cy="92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7" name="TextBox 58"/>
          <p:cNvSpPr>
            <a:spLocks noChangeArrowheads="1"/>
          </p:cNvSpPr>
          <p:nvPr/>
        </p:nvSpPr>
        <p:spPr bwMode="auto">
          <a:xfrm>
            <a:off x="4238167" y="1281224"/>
            <a:ext cx="1591733"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8" name="TextBox 59"/>
          <p:cNvSpPr>
            <a:spLocks noChangeArrowheads="1"/>
          </p:cNvSpPr>
          <p:nvPr/>
        </p:nvSpPr>
        <p:spPr bwMode="auto">
          <a:xfrm>
            <a:off x="6447967" y="4655191"/>
            <a:ext cx="1862667" cy="92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详写内容</a:t>
            </a:r>
            <a:r>
              <a:rPr lang="en-US" altLang="zh-CN"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r>
              <a:rPr lang="zh-CN" altLang="en-US"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9" name="TextBox 62"/>
          <p:cNvSpPr>
            <a:spLocks noChangeArrowheads="1"/>
          </p:cNvSpPr>
          <p:nvPr/>
        </p:nvSpPr>
        <p:spPr bwMode="auto">
          <a:xfrm>
            <a:off x="6581318" y="4263608"/>
            <a:ext cx="1593849"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0" name="TextBox 63"/>
          <p:cNvSpPr>
            <a:spLocks noChangeArrowheads="1"/>
          </p:cNvSpPr>
          <p:nvPr/>
        </p:nvSpPr>
        <p:spPr bwMode="auto">
          <a:xfrm>
            <a:off x="8786884" y="1672808"/>
            <a:ext cx="1862667" cy="92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详写内容</a:t>
            </a:r>
            <a:r>
              <a:rPr lang="en-US" altLang="zh-CN"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t>
            </a:r>
            <a:r>
              <a:rPr lang="zh-CN" altLang="en-US"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点击输入本栏的具体文字，简明扼要的说明分项内容，此为概念图解，请根据您的具体内容酌情修改</a:t>
            </a:r>
            <a:endParaRPr lang="en-US" altLang="zh-CN" sz="1335">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1" name="TextBox 66"/>
          <p:cNvSpPr>
            <a:spLocks noChangeArrowheads="1"/>
          </p:cNvSpPr>
          <p:nvPr/>
        </p:nvSpPr>
        <p:spPr bwMode="auto">
          <a:xfrm>
            <a:off x="8920234" y="1281224"/>
            <a:ext cx="1593851" cy="2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添加标题内容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advTm="436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300" fill="hold"/>
                                        <p:tgtEl>
                                          <p:spTgt spid="20"/>
                                        </p:tgtEl>
                                        <p:attrNameLst>
                                          <p:attrName>ppt_w</p:attrName>
                                        </p:attrNameLst>
                                      </p:cBhvr>
                                      <p:tavLst>
                                        <p:tav tm="0">
                                          <p:val>
                                            <p:fltVal val="0"/>
                                          </p:val>
                                        </p:tav>
                                        <p:tav tm="100000">
                                          <p:val>
                                            <p:strVal val="#ppt_w"/>
                                          </p:val>
                                        </p:tav>
                                      </p:tavLst>
                                    </p:anim>
                                    <p:anim calcmode="lin" valueType="num">
                                      <p:cBhvr>
                                        <p:cTn id="35" dur="300" fill="hold"/>
                                        <p:tgtEl>
                                          <p:spTgt spid="20"/>
                                        </p:tgtEl>
                                        <p:attrNameLst>
                                          <p:attrName>ppt_h</p:attrName>
                                        </p:attrNameLst>
                                      </p:cBhvr>
                                      <p:tavLst>
                                        <p:tav tm="0">
                                          <p:val>
                                            <p:fltVal val="0"/>
                                          </p:val>
                                        </p:tav>
                                        <p:tav tm="100000">
                                          <p:val>
                                            <p:strVal val="#ppt_h"/>
                                          </p:val>
                                        </p:tav>
                                      </p:tavLst>
                                    </p:anim>
                                    <p:animEffect>
                                      <p:cBhvr>
                                        <p:cTn id="36" dur="3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300" fill="hold"/>
                                        <p:tgtEl>
                                          <p:spTgt spid="8"/>
                                        </p:tgtEl>
                                        <p:attrNameLst>
                                          <p:attrName>ppt_w</p:attrName>
                                        </p:attrNameLst>
                                      </p:cBhvr>
                                      <p:tavLst>
                                        <p:tav tm="0">
                                          <p:val>
                                            <p:fltVal val="0"/>
                                          </p:val>
                                        </p:tav>
                                        <p:tav tm="100000">
                                          <p:val>
                                            <p:strVal val="#ppt_w"/>
                                          </p:val>
                                        </p:tav>
                                      </p:tavLst>
                                    </p:anim>
                                    <p:anim calcmode="lin" valueType="num">
                                      <p:cBhvr>
                                        <p:cTn id="40" dur="300" fill="hold"/>
                                        <p:tgtEl>
                                          <p:spTgt spid="8"/>
                                        </p:tgtEl>
                                        <p:attrNameLst>
                                          <p:attrName>ppt_h</p:attrName>
                                        </p:attrNameLst>
                                      </p:cBhvr>
                                      <p:tavLst>
                                        <p:tav tm="0">
                                          <p:val>
                                            <p:fltVal val="0"/>
                                          </p:val>
                                        </p:tav>
                                        <p:tav tm="100000">
                                          <p:val>
                                            <p:strVal val="#ppt_h"/>
                                          </p:val>
                                        </p:tav>
                                      </p:tavLst>
                                    </p:anim>
                                    <p:animEffect>
                                      <p:cBhvr>
                                        <p:cTn id="41" dur="300"/>
                                        <p:tgtEl>
                                          <p:spTgt spid="8"/>
                                        </p:tgtEl>
                                      </p:cBhvr>
                                    </p:animEffect>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p:cBhvr>
                                        <p:cTn id="45" dur="600"/>
                                        <p:tgtEl>
                                          <p:spTgt spid="27"/>
                                        </p:tgtEl>
                                      </p:cBhvr>
                                    </p:animEffect>
                                    <p:anim calcmode="lin" valueType="num">
                                      <p:cBhvr>
                                        <p:cTn id="46" dur="600" fill="hold"/>
                                        <p:tgtEl>
                                          <p:spTgt spid="27"/>
                                        </p:tgtEl>
                                        <p:attrNameLst>
                                          <p:attrName>ppt_x</p:attrName>
                                        </p:attrNameLst>
                                      </p:cBhvr>
                                      <p:tavLst>
                                        <p:tav tm="0">
                                          <p:val>
                                            <p:strVal val="#ppt_x"/>
                                          </p:val>
                                        </p:tav>
                                        <p:tav tm="100000">
                                          <p:val>
                                            <p:strVal val="#ppt_x"/>
                                          </p:val>
                                        </p:tav>
                                      </p:tavLst>
                                    </p:anim>
                                    <p:anim calcmode="lin" valueType="num">
                                      <p:cBhvr>
                                        <p:cTn id="47" dur="6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p:cBhvr>
                                        <p:cTn id="50" dur="600"/>
                                        <p:tgtEl>
                                          <p:spTgt spid="26"/>
                                        </p:tgtEl>
                                      </p:cBhvr>
                                    </p:animEffect>
                                    <p:anim calcmode="lin" valueType="num">
                                      <p:cBhvr>
                                        <p:cTn id="51" dur="600" fill="hold"/>
                                        <p:tgtEl>
                                          <p:spTgt spid="26"/>
                                        </p:tgtEl>
                                        <p:attrNameLst>
                                          <p:attrName>ppt_x</p:attrName>
                                        </p:attrNameLst>
                                      </p:cBhvr>
                                      <p:tavLst>
                                        <p:tav tm="0">
                                          <p:val>
                                            <p:strVal val="#ppt_x"/>
                                          </p:val>
                                        </p:tav>
                                        <p:tav tm="100000">
                                          <p:val>
                                            <p:strVal val="#ppt_x"/>
                                          </p:val>
                                        </p:tav>
                                      </p:tavLst>
                                    </p:anim>
                                    <p:anim calcmode="lin" valueType="num">
                                      <p:cBhvr>
                                        <p:cTn id="52" dur="6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p:cBhvr>
                                        <p:cTn id="55" dur="600"/>
                                        <p:tgtEl>
                                          <p:spTgt spid="11"/>
                                        </p:tgtEl>
                                      </p:cBhvr>
                                    </p:animEffect>
                                    <p:anim calcmode="lin" valueType="num">
                                      <p:cBhvr>
                                        <p:cTn id="56" dur="600" fill="hold"/>
                                        <p:tgtEl>
                                          <p:spTgt spid="11"/>
                                        </p:tgtEl>
                                        <p:attrNameLst>
                                          <p:attrName>ppt_x</p:attrName>
                                        </p:attrNameLst>
                                      </p:cBhvr>
                                      <p:tavLst>
                                        <p:tav tm="0">
                                          <p:val>
                                            <p:strVal val="#ppt_x"/>
                                          </p:val>
                                        </p:tav>
                                        <p:tav tm="100000">
                                          <p:val>
                                            <p:strVal val="#ppt_x"/>
                                          </p:val>
                                        </p:tav>
                                      </p:tavLst>
                                    </p:anim>
                                    <p:anim calcmode="lin" valueType="num">
                                      <p:cBhvr>
                                        <p:cTn id="57" dur="60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300" fill="hold"/>
                                        <p:tgtEl>
                                          <p:spTgt spid="21"/>
                                        </p:tgtEl>
                                        <p:attrNameLst>
                                          <p:attrName>ppt_w</p:attrName>
                                        </p:attrNameLst>
                                      </p:cBhvr>
                                      <p:tavLst>
                                        <p:tav tm="0">
                                          <p:val>
                                            <p:fltVal val="0"/>
                                          </p:val>
                                        </p:tav>
                                        <p:tav tm="100000">
                                          <p:val>
                                            <p:strVal val="#ppt_w"/>
                                          </p:val>
                                        </p:tav>
                                      </p:tavLst>
                                    </p:anim>
                                    <p:anim calcmode="lin" valueType="num">
                                      <p:cBhvr>
                                        <p:cTn id="62" dur="300" fill="hold"/>
                                        <p:tgtEl>
                                          <p:spTgt spid="21"/>
                                        </p:tgtEl>
                                        <p:attrNameLst>
                                          <p:attrName>ppt_h</p:attrName>
                                        </p:attrNameLst>
                                      </p:cBhvr>
                                      <p:tavLst>
                                        <p:tav tm="0">
                                          <p:val>
                                            <p:fltVal val="0"/>
                                          </p:val>
                                        </p:tav>
                                        <p:tav tm="100000">
                                          <p:val>
                                            <p:strVal val="#ppt_h"/>
                                          </p:val>
                                        </p:tav>
                                      </p:tavLst>
                                    </p:anim>
                                    <p:animEffect>
                                      <p:cBhvr>
                                        <p:cTn id="63" dur="3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300" fill="hold"/>
                                        <p:tgtEl>
                                          <p:spTgt spid="12"/>
                                        </p:tgtEl>
                                        <p:attrNameLst>
                                          <p:attrName>ppt_w</p:attrName>
                                        </p:attrNameLst>
                                      </p:cBhvr>
                                      <p:tavLst>
                                        <p:tav tm="0">
                                          <p:val>
                                            <p:fltVal val="0"/>
                                          </p:val>
                                        </p:tav>
                                        <p:tav tm="100000">
                                          <p:val>
                                            <p:strVal val="#ppt_w"/>
                                          </p:val>
                                        </p:tav>
                                      </p:tavLst>
                                    </p:anim>
                                    <p:anim calcmode="lin" valueType="num">
                                      <p:cBhvr>
                                        <p:cTn id="67" dur="300" fill="hold"/>
                                        <p:tgtEl>
                                          <p:spTgt spid="12"/>
                                        </p:tgtEl>
                                        <p:attrNameLst>
                                          <p:attrName>ppt_h</p:attrName>
                                        </p:attrNameLst>
                                      </p:cBhvr>
                                      <p:tavLst>
                                        <p:tav tm="0">
                                          <p:val>
                                            <p:fltVal val="0"/>
                                          </p:val>
                                        </p:tav>
                                        <p:tav tm="100000">
                                          <p:val>
                                            <p:strVal val="#ppt_h"/>
                                          </p:val>
                                        </p:tav>
                                      </p:tavLst>
                                    </p:anim>
                                    <p:animEffect>
                                      <p:cBhvr>
                                        <p:cTn id="68" dur="300"/>
                                        <p:tgtEl>
                                          <p:spTgt spid="12"/>
                                        </p:tgtEl>
                                      </p:cBhvr>
                                    </p:animEffect>
                                  </p:childTnLst>
                                </p:cTn>
                              </p:par>
                            </p:childTnLst>
                          </p:cTn>
                        </p:par>
                        <p:par>
                          <p:cTn id="69" fill="hold">
                            <p:stCondLst>
                              <p:cond delay="3500"/>
                            </p:stCondLst>
                            <p:childTnLst>
                              <p:par>
                                <p:cTn id="70" presetID="42"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p:cBhvr>
                                        <p:cTn id="72" dur="600"/>
                                        <p:tgtEl>
                                          <p:spTgt spid="29"/>
                                        </p:tgtEl>
                                      </p:cBhvr>
                                    </p:animEffect>
                                    <p:anim calcmode="lin" valueType="num">
                                      <p:cBhvr>
                                        <p:cTn id="73" dur="600" fill="hold"/>
                                        <p:tgtEl>
                                          <p:spTgt spid="29"/>
                                        </p:tgtEl>
                                        <p:attrNameLst>
                                          <p:attrName>ppt_x</p:attrName>
                                        </p:attrNameLst>
                                      </p:cBhvr>
                                      <p:tavLst>
                                        <p:tav tm="0">
                                          <p:val>
                                            <p:strVal val="#ppt_x"/>
                                          </p:val>
                                        </p:tav>
                                        <p:tav tm="100000">
                                          <p:val>
                                            <p:strVal val="#ppt_x"/>
                                          </p:val>
                                        </p:tav>
                                      </p:tavLst>
                                    </p:anim>
                                    <p:anim calcmode="lin" valueType="num">
                                      <p:cBhvr>
                                        <p:cTn id="74" dur="6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p:cBhvr>
                                        <p:cTn id="77" dur="600"/>
                                        <p:tgtEl>
                                          <p:spTgt spid="28"/>
                                        </p:tgtEl>
                                      </p:cBhvr>
                                    </p:animEffect>
                                    <p:anim calcmode="lin" valueType="num">
                                      <p:cBhvr>
                                        <p:cTn id="78" dur="600" fill="hold"/>
                                        <p:tgtEl>
                                          <p:spTgt spid="28"/>
                                        </p:tgtEl>
                                        <p:attrNameLst>
                                          <p:attrName>ppt_x</p:attrName>
                                        </p:attrNameLst>
                                      </p:cBhvr>
                                      <p:tavLst>
                                        <p:tav tm="0">
                                          <p:val>
                                            <p:strVal val="#ppt_x"/>
                                          </p:val>
                                        </p:tav>
                                        <p:tav tm="100000">
                                          <p:val>
                                            <p:strVal val="#ppt_x"/>
                                          </p:val>
                                        </p:tav>
                                      </p:tavLst>
                                    </p:anim>
                                    <p:anim calcmode="lin" valueType="num">
                                      <p:cBhvr>
                                        <p:cTn id="79" dur="600" fill="hold"/>
                                        <p:tgtEl>
                                          <p:spTgt spid="2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p:cBhvr>
                                        <p:cTn id="82" dur="600"/>
                                        <p:tgtEl>
                                          <p:spTgt spid="15"/>
                                        </p:tgtEl>
                                      </p:cBhvr>
                                    </p:animEffect>
                                    <p:anim calcmode="lin" valueType="num">
                                      <p:cBhvr>
                                        <p:cTn id="83" dur="600" fill="hold"/>
                                        <p:tgtEl>
                                          <p:spTgt spid="15"/>
                                        </p:tgtEl>
                                        <p:attrNameLst>
                                          <p:attrName>ppt_x</p:attrName>
                                        </p:attrNameLst>
                                      </p:cBhvr>
                                      <p:tavLst>
                                        <p:tav tm="0">
                                          <p:val>
                                            <p:strVal val="#ppt_x"/>
                                          </p:val>
                                        </p:tav>
                                        <p:tav tm="100000">
                                          <p:val>
                                            <p:strVal val="#ppt_x"/>
                                          </p:val>
                                        </p:tav>
                                      </p:tavLst>
                                    </p:anim>
                                    <p:anim calcmode="lin" valueType="num">
                                      <p:cBhvr>
                                        <p:cTn id="84" dur="600" fill="hold"/>
                                        <p:tgtEl>
                                          <p:spTgt spid="15"/>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300" fill="hold"/>
                                        <p:tgtEl>
                                          <p:spTgt spid="25"/>
                                        </p:tgtEl>
                                        <p:attrNameLst>
                                          <p:attrName>ppt_w</p:attrName>
                                        </p:attrNameLst>
                                      </p:cBhvr>
                                      <p:tavLst>
                                        <p:tav tm="0">
                                          <p:val>
                                            <p:fltVal val="0"/>
                                          </p:val>
                                        </p:tav>
                                        <p:tav tm="100000">
                                          <p:val>
                                            <p:strVal val="#ppt_w"/>
                                          </p:val>
                                        </p:tav>
                                      </p:tavLst>
                                    </p:anim>
                                    <p:anim calcmode="lin" valueType="num">
                                      <p:cBhvr>
                                        <p:cTn id="89" dur="300" fill="hold"/>
                                        <p:tgtEl>
                                          <p:spTgt spid="25"/>
                                        </p:tgtEl>
                                        <p:attrNameLst>
                                          <p:attrName>ppt_h</p:attrName>
                                        </p:attrNameLst>
                                      </p:cBhvr>
                                      <p:tavLst>
                                        <p:tav tm="0">
                                          <p:val>
                                            <p:fltVal val="0"/>
                                          </p:val>
                                        </p:tav>
                                        <p:tav tm="100000">
                                          <p:val>
                                            <p:strVal val="#ppt_h"/>
                                          </p:val>
                                        </p:tav>
                                      </p:tavLst>
                                    </p:anim>
                                    <p:animEffect>
                                      <p:cBhvr>
                                        <p:cTn id="90" dur="300"/>
                                        <p:tgtEl>
                                          <p:spTgt spid="25"/>
                                        </p:tgtEl>
                                      </p:cBhvr>
                                    </p:animEffect>
                                  </p:childTnLst>
                                </p:cTn>
                              </p:par>
                              <p:par>
                                <p:cTn id="91" presetID="10"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300" fill="hold"/>
                                        <p:tgtEl>
                                          <p:spTgt spid="22"/>
                                        </p:tgtEl>
                                        <p:attrNameLst>
                                          <p:attrName>ppt_w</p:attrName>
                                        </p:attrNameLst>
                                      </p:cBhvr>
                                      <p:tavLst>
                                        <p:tav tm="0">
                                          <p:val>
                                            <p:fltVal val="0"/>
                                          </p:val>
                                        </p:tav>
                                        <p:tav tm="100000">
                                          <p:val>
                                            <p:strVal val="#ppt_w"/>
                                          </p:val>
                                        </p:tav>
                                      </p:tavLst>
                                    </p:anim>
                                    <p:anim calcmode="lin" valueType="num">
                                      <p:cBhvr>
                                        <p:cTn id="94" dur="300" fill="hold"/>
                                        <p:tgtEl>
                                          <p:spTgt spid="22"/>
                                        </p:tgtEl>
                                        <p:attrNameLst>
                                          <p:attrName>ppt_h</p:attrName>
                                        </p:attrNameLst>
                                      </p:cBhvr>
                                      <p:tavLst>
                                        <p:tav tm="0">
                                          <p:val>
                                            <p:fltVal val="0"/>
                                          </p:val>
                                        </p:tav>
                                        <p:tav tm="100000">
                                          <p:val>
                                            <p:strVal val="#ppt_h"/>
                                          </p:val>
                                        </p:tav>
                                      </p:tavLst>
                                    </p:anim>
                                    <p:animEffect>
                                      <p:cBhvr>
                                        <p:cTn id="95" dur="300"/>
                                        <p:tgtEl>
                                          <p:spTgt spid="22"/>
                                        </p:tgtEl>
                                      </p:cBhvr>
                                    </p:animEffect>
                                  </p:childTnLst>
                                </p:cTn>
                              </p:par>
                            </p:childTnLst>
                          </p:cTn>
                        </p:par>
                        <p:par>
                          <p:cTn id="96" fill="hold">
                            <p:stCondLst>
                              <p:cond delay="5000"/>
                            </p:stCondLst>
                            <p:childTnLst>
                              <p:par>
                                <p:cTn id="97" presetID="47"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p:cBhvr>
                                        <p:cTn id="99" dur="600"/>
                                        <p:tgtEl>
                                          <p:spTgt spid="31"/>
                                        </p:tgtEl>
                                      </p:cBhvr>
                                    </p:animEffect>
                                    <p:anim calcmode="lin" valueType="num">
                                      <p:cBhvr>
                                        <p:cTn id="100" dur="600" fill="hold"/>
                                        <p:tgtEl>
                                          <p:spTgt spid="31"/>
                                        </p:tgtEl>
                                        <p:attrNameLst>
                                          <p:attrName>ppt_x</p:attrName>
                                        </p:attrNameLst>
                                      </p:cBhvr>
                                      <p:tavLst>
                                        <p:tav tm="0">
                                          <p:val>
                                            <p:strVal val="#ppt_x"/>
                                          </p:val>
                                        </p:tav>
                                        <p:tav tm="100000">
                                          <p:val>
                                            <p:strVal val="#ppt_x"/>
                                          </p:val>
                                        </p:tav>
                                      </p:tavLst>
                                    </p:anim>
                                    <p:anim calcmode="lin" valueType="num">
                                      <p:cBhvr>
                                        <p:cTn id="101" dur="600" fill="hold"/>
                                        <p:tgtEl>
                                          <p:spTgt spid="31"/>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p:cBhvr>
                                        <p:cTn id="104" dur="600"/>
                                        <p:tgtEl>
                                          <p:spTgt spid="30"/>
                                        </p:tgtEl>
                                      </p:cBhvr>
                                    </p:animEffect>
                                    <p:anim calcmode="lin" valueType="num">
                                      <p:cBhvr>
                                        <p:cTn id="105" dur="600" fill="hold"/>
                                        <p:tgtEl>
                                          <p:spTgt spid="30"/>
                                        </p:tgtEl>
                                        <p:attrNameLst>
                                          <p:attrName>ppt_x</p:attrName>
                                        </p:attrNameLst>
                                      </p:cBhvr>
                                      <p:tavLst>
                                        <p:tav tm="0">
                                          <p:val>
                                            <p:strVal val="#ppt_x"/>
                                          </p:val>
                                        </p:tav>
                                        <p:tav tm="100000">
                                          <p:val>
                                            <p:strVal val="#ppt_x"/>
                                          </p:val>
                                        </p:tav>
                                      </p:tavLst>
                                    </p:anim>
                                    <p:anim calcmode="lin" valueType="num">
                                      <p:cBhvr>
                                        <p:cTn id="106" dur="600" fill="hold"/>
                                        <p:tgtEl>
                                          <p:spTgt spid="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p:cBhvr>
                                        <p:cTn id="109" dur="600"/>
                                        <p:tgtEl>
                                          <p:spTgt spid="16"/>
                                        </p:tgtEl>
                                      </p:cBhvr>
                                    </p:animEffect>
                                    <p:anim calcmode="lin" valueType="num">
                                      <p:cBhvr>
                                        <p:cTn id="110" dur="600" fill="hold"/>
                                        <p:tgtEl>
                                          <p:spTgt spid="16"/>
                                        </p:tgtEl>
                                        <p:attrNameLst>
                                          <p:attrName>ppt_x</p:attrName>
                                        </p:attrNameLst>
                                      </p:cBhvr>
                                      <p:tavLst>
                                        <p:tav tm="0">
                                          <p:val>
                                            <p:strVal val="#ppt_x"/>
                                          </p:val>
                                        </p:tav>
                                        <p:tav tm="100000">
                                          <p:val>
                                            <p:strVal val="#ppt_x"/>
                                          </p:val>
                                        </p:tav>
                                      </p:tavLst>
                                    </p:anim>
                                    <p:anim calcmode="lin" valueType="num">
                                      <p:cBhvr>
                                        <p:cTn id="111" dur="6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p:nvPr/>
        </p:nvSpPr>
        <p:spPr>
          <a:xfrm>
            <a:off x="1156899" y="1220755"/>
            <a:ext cx="3008380" cy="67207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265" b="1" dirty="0" smtClean="0">
                <a:gradFill>
                  <a:gsLst>
                    <a:gs pos="0">
                      <a:srgbClr val="F1CDA5"/>
                    </a:gs>
                    <a:gs pos="82000">
                      <a:srgbClr val="DC0064"/>
                    </a:gs>
                  </a:gsLst>
                  <a:lin ang="5400000" scaled="0"/>
                </a:gradFill>
                <a:latin typeface="微软雅黑" panose="020B0503020204020204" charset="-122"/>
                <a:ea typeface="微软雅黑" panose="020B0503020204020204" charset="-122"/>
              </a:rPr>
              <a:t>前言</a:t>
            </a:r>
            <a:r>
              <a:rPr lang="en-US" altLang="zh-CN" sz="4265" b="1" dirty="0" smtClean="0">
                <a:gradFill>
                  <a:gsLst>
                    <a:gs pos="0">
                      <a:srgbClr val="F1CDA5"/>
                    </a:gs>
                    <a:gs pos="82000">
                      <a:srgbClr val="DC0064"/>
                    </a:gs>
                  </a:gsLst>
                  <a:lin ang="5400000" scaled="0"/>
                </a:gradFill>
                <a:latin typeface="微软雅黑" panose="020B0503020204020204" charset="-122"/>
                <a:ea typeface="微软雅黑" panose="020B0503020204020204" charset="-122"/>
              </a:rPr>
              <a:t>/</a:t>
            </a:r>
            <a:r>
              <a:rPr lang="en-US" altLang="zh-CN" sz="2400" b="1" dirty="0" smtClean="0">
                <a:gradFill>
                  <a:gsLst>
                    <a:gs pos="0">
                      <a:srgbClr val="F1CDA5"/>
                    </a:gs>
                    <a:gs pos="82000">
                      <a:srgbClr val="DC0064"/>
                    </a:gs>
                  </a:gsLst>
                  <a:lin ang="5400000" scaled="0"/>
                </a:gradFill>
                <a:latin typeface="微软雅黑" panose="020B0503020204020204" charset="-122"/>
                <a:ea typeface="微软雅黑" panose="020B0503020204020204" charset="-122"/>
              </a:rPr>
              <a:t>PREFACE</a:t>
            </a:r>
            <a:endParaRPr lang="en-US" altLang="zh-CN" sz="2400" b="1" dirty="0" smtClean="0">
              <a:gradFill>
                <a:gsLst>
                  <a:gs pos="0">
                    <a:srgbClr val="F1CDA5"/>
                  </a:gs>
                  <a:gs pos="82000">
                    <a:srgbClr val="DC0064"/>
                  </a:gs>
                </a:gsLst>
                <a:lin ang="5400000" scaled="0"/>
              </a:gradFill>
              <a:latin typeface="微软雅黑" panose="020B0503020204020204" charset="-122"/>
              <a:ea typeface="微软雅黑" panose="020B0503020204020204" charset="-122"/>
            </a:endParaRPr>
          </a:p>
        </p:txBody>
      </p:sp>
      <p:sp>
        <p:nvSpPr>
          <p:cNvPr id="6" name="TextBox 4"/>
          <p:cNvSpPr txBox="1"/>
          <p:nvPr/>
        </p:nvSpPr>
        <p:spPr>
          <a:xfrm>
            <a:off x="1200056" y="2564904"/>
            <a:ext cx="7776864" cy="2560320"/>
          </a:xfrm>
          <a:prstGeom prst="rect">
            <a:avLst/>
          </a:prstGeom>
          <a:noFill/>
        </p:spPr>
        <p:txBody>
          <a:bodyPr wrap="square" lIns="91445" tIns="45721" rIns="91445" bIns="45721" rtlCol="0">
            <a:spAutoFit/>
          </a:bodyPr>
          <a:lstStyle/>
          <a:p>
            <a:pPr algn="just" eaLnBrk="0" hangingPunct="0">
              <a:lnSpc>
                <a:spcPct val="150000"/>
              </a:lnSpc>
            </a:pPr>
            <a:r>
              <a:rPr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cxnSp>
        <p:nvCxnSpPr>
          <p:cNvPr id="7" name="直接连接符 6"/>
          <p:cNvCxnSpPr/>
          <p:nvPr/>
        </p:nvCxnSpPr>
        <p:spPr>
          <a:xfrm>
            <a:off x="1305763" y="2058719"/>
            <a:ext cx="7296811" cy="0"/>
          </a:xfrm>
          <a:prstGeom prst="line">
            <a:avLst/>
          </a:prstGeom>
          <a:ln>
            <a:solidFill>
              <a:srgbClr val="DC0064"/>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9730744" y="-635"/>
            <a:ext cx="1497699" cy="569281"/>
          </a:xfrm>
          <a:prstGeom prst="triangle">
            <a:avLst/>
          </a:prstGeom>
          <a:solidFill>
            <a:srgbClr val="DC0064">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等腰三角形 8"/>
          <p:cNvSpPr/>
          <p:nvPr/>
        </p:nvSpPr>
        <p:spPr>
          <a:xfrm>
            <a:off x="8750392" y="4323835"/>
            <a:ext cx="3458403" cy="2584187"/>
          </a:xfrm>
          <a:prstGeom prst="triangle">
            <a:avLst/>
          </a:prstGeom>
          <a:solidFill>
            <a:srgbClr val="DC00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等腰三角形 9"/>
          <p:cNvSpPr/>
          <p:nvPr/>
        </p:nvSpPr>
        <p:spPr>
          <a:xfrm>
            <a:off x="10211089" y="4960272"/>
            <a:ext cx="2607127" cy="1948097"/>
          </a:xfrm>
          <a:prstGeom prst="triangle">
            <a:avLst/>
          </a:prstGeom>
          <a:solidFill>
            <a:srgbClr val="DC006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Tm="458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195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45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51977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6000" dirty="0"/>
                <a:t>4</a:t>
              </a:r>
              <a:endParaRPr lang="en-US" sz="6000" dirty="0"/>
            </a:p>
          </p:txBody>
        </p:sp>
        <p:sp>
          <p:nvSpPr>
            <p:cNvPr id="42" name="文本框 41"/>
            <p:cNvSpPr txBox="1"/>
            <p:nvPr/>
          </p:nvSpPr>
          <p:spPr>
            <a:xfrm>
              <a:off x="9015674" y="3077396"/>
              <a:ext cx="2924810" cy="873125"/>
            </a:xfrm>
            <a:prstGeom prst="rect">
              <a:avLst/>
            </a:prstGeom>
            <a:noFill/>
          </p:spPr>
          <p:txBody>
            <a:bodyPr wrap="none" lIns="91438" tIns="45719" rIns="91438" bIns="45719" rtlCol="0">
              <a:spAutoFit/>
            </a:bodyPr>
            <a:lstStyle/>
            <a:p>
              <a:pPr algn="l"/>
              <a:r>
                <a:rPr lang="zh-CN" altLang="en-US" sz="4800" spc="600" dirty="0">
                  <a:solidFill>
                    <a:schemeClr val="bg1"/>
                  </a:solidFill>
                  <a:latin typeface="微软雅黑" panose="020B0503020204020204" charset="-122"/>
                  <a:ea typeface="微软雅黑" panose="020B0503020204020204" charset="-122"/>
                </a:rPr>
                <a:t>添加标题</a:t>
              </a:r>
              <a:endParaRPr lang="zh-CN" altLang="en-US" sz="4800" spc="600" dirty="0">
                <a:solidFill>
                  <a:schemeClr val="bg1"/>
                </a:solidFill>
                <a:latin typeface="微软雅黑" panose="020B0503020204020204" charset="-122"/>
                <a:ea typeface="微软雅黑" panose="020B050302020402020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4804323" y="3264361"/>
              <a:ext cx="4212507" cy="461663"/>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charset="-122"/>
                  <a:ea typeface="微软雅黑" panose="020B0503020204020204" charset="-122"/>
                </a:rPr>
                <a:t>RESEARCH BACKGROUNDS</a:t>
              </a:r>
              <a:endParaRPr lang="en-US" altLang="zh-CN" sz="240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135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3" name="Group 1294"/>
          <p:cNvGrpSpPr/>
          <p:nvPr/>
        </p:nvGrpSpPr>
        <p:grpSpPr>
          <a:xfrm>
            <a:off x="2049756" y="1202459"/>
            <a:ext cx="530927" cy="530927"/>
            <a:chOff x="0" y="0"/>
            <a:chExt cx="1243363" cy="1243363"/>
          </a:xfrm>
        </p:grpSpPr>
        <p:sp>
          <p:nvSpPr>
            <p:cNvPr id="4" name="Shape 1290"/>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nvGrpSpPr>
            <p:cNvPr id="5" name="Group 1293"/>
            <p:cNvGrpSpPr/>
            <p:nvPr/>
          </p:nvGrpSpPr>
          <p:grpSpPr>
            <a:xfrm>
              <a:off x="374055" y="351222"/>
              <a:ext cx="495253" cy="540919"/>
              <a:chOff x="0" y="0"/>
              <a:chExt cx="495252" cy="540918"/>
            </a:xfrm>
          </p:grpSpPr>
          <p:sp>
            <p:nvSpPr>
              <p:cNvPr id="6"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7"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sp>
        <p:nvSpPr>
          <p:cNvPr id="8" name="Shape 1319"/>
          <p:cNvSpPr/>
          <p:nvPr/>
        </p:nvSpPr>
        <p:spPr>
          <a:xfrm flipV="1">
            <a:off x="2579112" y="1466972"/>
            <a:ext cx="131112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9" name="Shape 1320"/>
          <p:cNvSpPr/>
          <p:nvPr/>
        </p:nvSpPr>
        <p:spPr>
          <a:xfrm flipV="1">
            <a:off x="4683013" y="1466972"/>
            <a:ext cx="131112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0" name="Shape 1321"/>
          <p:cNvSpPr/>
          <p:nvPr/>
        </p:nvSpPr>
        <p:spPr>
          <a:xfrm flipV="1">
            <a:off x="6786916" y="1466972"/>
            <a:ext cx="131112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1" name="Shape 1322"/>
          <p:cNvSpPr/>
          <p:nvPr/>
        </p:nvSpPr>
        <p:spPr>
          <a:xfrm flipH="1">
            <a:off x="2844104" y="3749417"/>
            <a:ext cx="131112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2" name="Shape 1323"/>
          <p:cNvSpPr/>
          <p:nvPr/>
        </p:nvSpPr>
        <p:spPr>
          <a:xfrm flipH="1">
            <a:off x="4948005" y="3749417"/>
            <a:ext cx="131112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3" name="Shape 1324"/>
          <p:cNvSpPr/>
          <p:nvPr/>
        </p:nvSpPr>
        <p:spPr>
          <a:xfrm flipH="1">
            <a:off x="7051908" y="3749417"/>
            <a:ext cx="1309553"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4" name="Shape 1325"/>
          <p:cNvSpPr/>
          <p:nvPr/>
        </p:nvSpPr>
        <p:spPr>
          <a:xfrm flipV="1">
            <a:off x="8890074" y="1466972"/>
            <a:ext cx="1609047" cy="0"/>
          </a:xfrm>
          <a:prstGeom prst="line">
            <a:avLst/>
          </a:prstGeom>
          <a:ln w="12700">
            <a:solidFill>
              <a:srgbClr val="DC0064"/>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5" name="Shape 1326"/>
          <p:cNvSpPr/>
          <p:nvPr/>
        </p:nvSpPr>
        <p:spPr>
          <a:xfrm>
            <a:off x="10498001" y="1476981"/>
            <a:ext cx="0" cy="2277860"/>
          </a:xfrm>
          <a:prstGeom prst="line">
            <a:avLst/>
          </a:prstGeom>
          <a:ln w="12700">
            <a:solidFill>
              <a:srgbClr val="DC0064"/>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6" name="Shape 1327"/>
          <p:cNvSpPr/>
          <p:nvPr/>
        </p:nvSpPr>
        <p:spPr>
          <a:xfrm flipH="1">
            <a:off x="9155809" y="3749417"/>
            <a:ext cx="1342412"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7" name="Shape 1328"/>
          <p:cNvSpPr/>
          <p:nvPr/>
        </p:nvSpPr>
        <p:spPr>
          <a:xfrm flipH="1">
            <a:off x="1389344" y="3749417"/>
            <a:ext cx="665875" cy="0"/>
          </a:xfrm>
          <a:prstGeom prst="line">
            <a:avLst/>
          </a:prstGeom>
          <a:ln w="12700">
            <a:solidFill>
              <a:srgbClr val="DC0064"/>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8" name="Shape 1329"/>
          <p:cNvSpPr/>
          <p:nvPr/>
        </p:nvSpPr>
        <p:spPr>
          <a:xfrm flipV="1">
            <a:off x="1391704" y="1466972"/>
            <a:ext cx="0" cy="2287869"/>
          </a:xfrm>
          <a:prstGeom prst="line">
            <a:avLst/>
          </a:prstGeom>
          <a:ln w="12700">
            <a:solidFill>
              <a:srgbClr val="DC0064"/>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19" name="Shape 1330"/>
          <p:cNvSpPr/>
          <p:nvPr/>
        </p:nvSpPr>
        <p:spPr>
          <a:xfrm>
            <a:off x="1386005" y="1466972"/>
            <a:ext cx="400328" cy="0"/>
          </a:xfrm>
          <a:prstGeom prst="line">
            <a:avLst/>
          </a:prstGeom>
          <a:ln w="12700">
            <a:solidFill>
              <a:srgbClr val="DC0064"/>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nvGrpSpPr>
          <p:cNvPr id="20" name="Group 1335"/>
          <p:cNvGrpSpPr/>
          <p:nvPr/>
        </p:nvGrpSpPr>
        <p:grpSpPr>
          <a:xfrm>
            <a:off x="4153656" y="1202459"/>
            <a:ext cx="530927" cy="530927"/>
            <a:chOff x="0" y="0"/>
            <a:chExt cx="1243363" cy="1243363"/>
          </a:xfrm>
        </p:grpSpPr>
        <p:sp>
          <p:nvSpPr>
            <p:cNvPr id="21" name="Shape 1331"/>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nvGrpSpPr>
            <p:cNvPr id="22" name="Group 1334"/>
            <p:cNvGrpSpPr/>
            <p:nvPr/>
          </p:nvGrpSpPr>
          <p:grpSpPr>
            <a:xfrm>
              <a:off x="452618" y="384509"/>
              <a:ext cx="335923" cy="474346"/>
              <a:chOff x="0" y="0"/>
              <a:chExt cx="335921" cy="474344"/>
            </a:xfrm>
          </p:grpSpPr>
          <p:sp>
            <p:nvSpPr>
              <p:cNvPr id="23"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24"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grpSp>
        <p:nvGrpSpPr>
          <p:cNvPr id="25" name="Group 1338"/>
          <p:cNvGrpSpPr/>
          <p:nvPr/>
        </p:nvGrpSpPr>
        <p:grpSpPr>
          <a:xfrm>
            <a:off x="6257558" y="1202459"/>
            <a:ext cx="530927" cy="530927"/>
            <a:chOff x="0" y="0"/>
            <a:chExt cx="1243363" cy="1243363"/>
          </a:xfrm>
        </p:grpSpPr>
        <p:sp>
          <p:nvSpPr>
            <p:cNvPr id="26" name="Shape 1336"/>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27"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nvGrpSpPr>
          <p:cNvPr id="28" name="Group 1341"/>
          <p:cNvGrpSpPr/>
          <p:nvPr/>
        </p:nvGrpSpPr>
        <p:grpSpPr>
          <a:xfrm>
            <a:off x="8361460" y="1202459"/>
            <a:ext cx="530927" cy="530927"/>
            <a:chOff x="0" y="0"/>
            <a:chExt cx="1243363" cy="1243363"/>
          </a:xfrm>
        </p:grpSpPr>
        <p:sp>
          <p:nvSpPr>
            <p:cNvPr id="29" name="Shape 1339"/>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30"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nvGrpSpPr>
          <p:cNvPr id="31" name="Group 1344"/>
          <p:cNvGrpSpPr/>
          <p:nvPr/>
        </p:nvGrpSpPr>
        <p:grpSpPr>
          <a:xfrm>
            <a:off x="8361460" y="3483719"/>
            <a:ext cx="530927" cy="530927"/>
            <a:chOff x="0" y="0"/>
            <a:chExt cx="1243363" cy="1243363"/>
          </a:xfrm>
        </p:grpSpPr>
        <p:sp>
          <p:nvSpPr>
            <p:cNvPr id="32" name="Shape 1342"/>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33"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nvGrpSpPr>
          <p:cNvPr id="34" name="Group 1347"/>
          <p:cNvGrpSpPr/>
          <p:nvPr/>
        </p:nvGrpSpPr>
        <p:grpSpPr>
          <a:xfrm>
            <a:off x="6257558" y="3483719"/>
            <a:ext cx="530927" cy="530927"/>
            <a:chOff x="0" y="0"/>
            <a:chExt cx="1243363" cy="1243363"/>
          </a:xfrm>
        </p:grpSpPr>
        <p:sp>
          <p:nvSpPr>
            <p:cNvPr id="35" name="Shape 1345"/>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36"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nvGrpSpPr>
          <p:cNvPr id="37" name="Group 1350"/>
          <p:cNvGrpSpPr/>
          <p:nvPr/>
        </p:nvGrpSpPr>
        <p:grpSpPr>
          <a:xfrm>
            <a:off x="4153657" y="3483719"/>
            <a:ext cx="530927" cy="530927"/>
            <a:chOff x="0" y="0"/>
            <a:chExt cx="1243363" cy="1243363"/>
          </a:xfrm>
        </p:grpSpPr>
        <p:sp>
          <p:nvSpPr>
            <p:cNvPr id="38" name="Shape 1348"/>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39"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nvGrpSpPr>
          <p:cNvPr id="40" name="Group 1356"/>
          <p:cNvGrpSpPr/>
          <p:nvPr/>
        </p:nvGrpSpPr>
        <p:grpSpPr>
          <a:xfrm>
            <a:off x="2049756" y="3483719"/>
            <a:ext cx="530927" cy="530927"/>
            <a:chOff x="0" y="0"/>
            <a:chExt cx="1243363" cy="1243363"/>
          </a:xfrm>
        </p:grpSpPr>
        <p:sp>
          <p:nvSpPr>
            <p:cNvPr id="41" name="Shape 1351"/>
            <p:cNvSpPr/>
            <p:nvPr/>
          </p:nvSpPr>
          <p:spPr>
            <a:xfrm>
              <a:off x="0" y="0"/>
              <a:ext cx="1243364" cy="1243364"/>
            </a:xfrm>
            <a:prstGeom prst="rect">
              <a:avLst/>
            </a:pr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nvGrpSpPr>
            <p:cNvPr id="42" name="Group 1355"/>
            <p:cNvGrpSpPr/>
            <p:nvPr/>
          </p:nvGrpSpPr>
          <p:grpSpPr>
            <a:xfrm>
              <a:off x="356142" y="391541"/>
              <a:ext cx="533285" cy="457201"/>
              <a:chOff x="0" y="0"/>
              <a:chExt cx="533283" cy="457200"/>
            </a:xfrm>
          </p:grpSpPr>
          <p:sp>
            <p:nvSpPr>
              <p:cNvPr id="43"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45"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sp>
            <p:nvSpPr>
              <p:cNvPr id="48"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charset="-122"/>
                  <a:ea typeface="微软雅黑" panose="020B0503020204020204" charset="-122"/>
                </a:endParaRPr>
              </a:p>
            </p:txBody>
          </p:sp>
        </p:grpSp>
      </p:grpSp>
      <p:sp>
        <p:nvSpPr>
          <p:cNvPr id="50" name="TextBox 44"/>
          <p:cNvSpPr txBox="1"/>
          <p:nvPr/>
        </p:nvSpPr>
        <p:spPr>
          <a:xfrm>
            <a:off x="2049756" y="2158087"/>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60" name="Text Placeholder 4"/>
          <p:cNvSpPr txBox="1"/>
          <p:nvPr/>
        </p:nvSpPr>
        <p:spPr>
          <a:xfrm>
            <a:off x="1938074" y="187388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61" name="TextBox 46"/>
          <p:cNvSpPr txBox="1"/>
          <p:nvPr/>
        </p:nvSpPr>
        <p:spPr>
          <a:xfrm>
            <a:off x="4153657" y="2158087"/>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62" name="Text Placeholder 4"/>
          <p:cNvSpPr txBox="1"/>
          <p:nvPr/>
        </p:nvSpPr>
        <p:spPr>
          <a:xfrm>
            <a:off x="4041976" y="187388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63" name="TextBox 48"/>
          <p:cNvSpPr txBox="1"/>
          <p:nvPr/>
        </p:nvSpPr>
        <p:spPr>
          <a:xfrm>
            <a:off x="6257560" y="2158087"/>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64" name="Text Placeholder 4"/>
          <p:cNvSpPr txBox="1"/>
          <p:nvPr/>
        </p:nvSpPr>
        <p:spPr>
          <a:xfrm>
            <a:off x="6145877" y="187388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65" name="TextBox 50"/>
          <p:cNvSpPr txBox="1"/>
          <p:nvPr/>
        </p:nvSpPr>
        <p:spPr>
          <a:xfrm>
            <a:off x="8361460" y="2158087"/>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66" name="Text Placeholder 4"/>
          <p:cNvSpPr txBox="1"/>
          <p:nvPr/>
        </p:nvSpPr>
        <p:spPr>
          <a:xfrm>
            <a:off x="8249778" y="187388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67" name="TextBox 52"/>
          <p:cNvSpPr txBox="1"/>
          <p:nvPr/>
        </p:nvSpPr>
        <p:spPr>
          <a:xfrm>
            <a:off x="2049756" y="4426878"/>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68" name="Text Placeholder 4"/>
          <p:cNvSpPr txBox="1"/>
          <p:nvPr/>
        </p:nvSpPr>
        <p:spPr>
          <a:xfrm>
            <a:off x="1938074" y="414267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69" name="TextBox 54"/>
          <p:cNvSpPr txBox="1"/>
          <p:nvPr/>
        </p:nvSpPr>
        <p:spPr>
          <a:xfrm>
            <a:off x="4153657" y="4426878"/>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0" name="Text Placeholder 4"/>
          <p:cNvSpPr txBox="1"/>
          <p:nvPr/>
        </p:nvSpPr>
        <p:spPr>
          <a:xfrm>
            <a:off x="4041976" y="414267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71" name="TextBox 56"/>
          <p:cNvSpPr txBox="1"/>
          <p:nvPr/>
        </p:nvSpPr>
        <p:spPr>
          <a:xfrm>
            <a:off x="6257560" y="4426878"/>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2" name="Text Placeholder 4"/>
          <p:cNvSpPr txBox="1"/>
          <p:nvPr/>
        </p:nvSpPr>
        <p:spPr>
          <a:xfrm>
            <a:off x="6145877" y="414267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
        <p:nvSpPr>
          <p:cNvPr id="73" name="TextBox 58"/>
          <p:cNvSpPr txBox="1"/>
          <p:nvPr/>
        </p:nvSpPr>
        <p:spPr>
          <a:xfrm>
            <a:off x="8361460" y="4426878"/>
            <a:ext cx="1831340" cy="977900"/>
          </a:xfrm>
          <a:prstGeom prst="rect">
            <a:avLst/>
          </a:prstGeom>
          <a:noFill/>
        </p:spPr>
        <p:txBody>
          <a:bodyPr wrap="square" lIns="0" tIns="0" rIns="0" bIns="0" rtlCol="0">
            <a:spAutoFit/>
          </a:bodyPr>
          <a:lstStyle/>
          <a:p>
            <a:pPr algn="just">
              <a:lnSpc>
                <a:spcPct val="120000"/>
              </a:lnSpc>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输入本栏的具体文字，简明扼要的说明分项内容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，请</a:t>
            </a:r>
            <a:r>
              <a:rPr lang="zh-CN" altLang="en-US" sz="1335" dirty="0">
                <a:solidFill>
                  <a:schemeClr val="tx1">
                    <a:lumMod val="75000"/>
                    <a:lumOff val="25000"/>
                  </a:schemeClr>
                </a:solidFill>
                <a:latin typeface="微软雅黑" panose="020B0503020204020204" charset="-122"/>
                <a:ea typeface="微软雅黑" panose="020B0503020204020204" charset="-122"/>
              </a:rPr>
              <a:t>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74" name="Text Placeholder 4"/>
          <p:cNvSpPr txBox="1"/>
          <p:nvPr/>
        </p:nvSpPr>
        <p:spPr>
          <a:xfrm>
            <a:off x="8249778" y="414267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tx1">
                    <a:lumMod val="75000"/>
                    <a:lumOff val="25000"/>
                  </a:schemeClr>
                </a:solidFill>
                <a:latin typeface="微软雅黑" panose="020B0503020204020204" charset="-122"/>
                <a:ea typeface="微软雅黑" panose="020B0503020204020204" charset="-122"/>
              </a:rPr>
              <a:t>点击输入标题内容</a:t>
            </a:r>
            <a:endParaRPr lang="en-GB" altLang="zh-CN" sz="1335"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1858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xEl>
                                              <p:pRg st="0" end="0"/>
                                            </p:txEl>
                                          </p:spTgt>
                                        </p:tgtEl>
                                        <p:attrNameLst>
                                          <p:attrName>style.visibility</p:attrName>
                                        </p:attrNameLst>
                                      </p:cBhvr>
                                      <p:to>
                                        <p:strVal val="visible"/>
                                      </p:to>
                                    </p:set>
                                    <p:animEffect transition="in" filter="fade">
                                      <p:cBhvr>
                                        <p:cTn id="11" dur="500"/>
                                        <p:tgtEl>
                                          <p:spTgt spid="60">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animEffect transition="in" filter="fade">
                                      <p:cBhvr>
                                        <p:cTn id="27" dur="500"/>
                                        <p:tgtEl>
                                          <p:spTgt spid="62">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strips(downRight)">
                                      <p:cBhvr>
                                        <p:cTn id="31" dur="500"/>
                                        <p:tgtEl>
                                          <p:spTgt spid="6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4">
                                            <p:txEl>
                                              <p:pRg st="0" end="0"/>
                                            </p:txEl>
                                          </p:spTgt>
                                        </p:tgtEl>
                                        <p:attrNameLst>
                                          <p:attrName>style.visibility</p:attrName>
                                        </p:attrNameLst>
                                      </p:cBhvr>
                                      <p:to>
                                        <p:strVal val="visible"/>
                                      </p:to>
                                    </p:set>
                                    <p:animEffect transition="in" filter="fade">
                                      <p:cBhvr>
                                        <p:cTn id="43" dur="500"/>
                                        <p:tgtEl>
                                          <p:spTgt spid="64">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strips(downRight)">
                                      <p:cBhvr>
                                        <p:cTn id="47" dur="500"/>
                                        <p:tgtEl>
                                          <p:spTgt spid="6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6">
                                            <p:txEl>
                                              <p:pRg st="0" end="0"/>
                                            </p:txEl>
                                          </p:spTgt>
                                        </p:tgtEl>
                                        <p:attrNameLst>
                                          <p:attrName>style.visibility</p:attrName>
                                        </p:attrNameLst>
                                      </p:cBhvr>
                                      <p:to>
                                        <p:strVal val="visible"/>
                                      </p:to>
                                    </p:set>
                                    <p:animEffect transition="in" filter="fade">
                                      <p:cBhvr>
                                        <p:cTn id="59" dur="500"/>
                                        <p:tgtEl>
                                          <p:spTgt spid="66">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downRight)">
                                      <p:cBhvr>
                                        <p:cTn id="63" dur="500"/>
                                        <p:tgtEl>
                                          <p:spTgt spid="6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right)">
                                      <p:cBhvr>
                                        <p:cTn id="75" dur="500"/>
                                        <p:tgtEl>
                                          <p:spTgt spid="16"/>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dissolve">
                                      <p:cBhvr>
                                        <p:cTn id="79" dur="500"/>
                                        <p:tgtEl>
                                          <p:spTgt spid="3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4">
                                            <p:txEl>
                                              <p:pRg st="0" end="0"/>
                                            </p:txEl>
                                          </p:spTgt>
                                        </p:tgtEl>
                                        <p:attrNameLst>
                                          <p:attrName>style.visibility</p:attrName>
                                        </p:attrNameLst>
                                      </p:cBhvr>
                                      <p:to>
                                        <p:strVal val="visible"/>
                                      </p:to>
                                    </p:set>
                                    <p:animEffect transition="in" filter="fade">
                                      <p:cBhvr>
                                        <p:cTn id="83" dur="500"/>
                                        <p:tgtEl>
                                          <p:spTgt spid="74">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strips(downRight)">
                                      <p:cBhvr>
                                        <p:cTn id="87" dur="500"/>
                                        <p:tgtEl>
                                          <p:spTgt spid="73"/>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right)">
                                      <p:cBhvr>
                                        <p:cTn id="91" dur="500"/>
                                        <p:tgtEl>
                                          <p:spTgt spid="13"/>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500"/>
                                        <p:tgtEl>
                                          <p:spTgt spid="3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2">
                                            <p:txEl>
                                              <p:pRg st="0" end="0"/>
                                            </p:txEl>
                                          </p:spTgt>
                                        </p:tgtEl>
                                        <p:attrNameLst>
                                          <p:attrName>style.visibility</p:attrName>
                                        </p:attrNameLst>
                                      </p:cBhvr>
                                      <p:to>
                                        <p:strVal val="visible"/>
                                      </p:to>
                                    </p:set>
                                    <p:animEffect transition="in" filter="fade">
                                      <p:cBhvr>
                                        <p:cTn id="99" dur="500"/>
                                        <p:tgtEl>
                                          <p:spTgt spid="72">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strips(downRight)">
                                      <p:cBhvr>
                                        <p:cTn id="103" dur="500"/>
                                        <p:tgtEl>
                                          <p:spTgt spid="71"/>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right)">
                                      <p:cBhvr>
                                        <p:cTn id="107" dur="500"/>
                                        <p:tgtEl>
                                          <p:spTgt spid="12"/>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dissolve">
                                      <p:cBhvr>
                                        <p:cTn id="111" dur="500"/>
                                        <p:tgtEl>
                                          <p:spTgt spid="3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70">
                                            <p:txEl>
                                              <p:pRg st="0" end="0"/>
                                            </p:txEl>
                                          </p:spTgt>
                                        </p:tgtEl>
                                        <p:attrNameLst>
                                          <p:attrName>style.visibility</p:attrName>
                                        </p:attrNameLst>
                                      </p:cBhvr>
                                      <p:to>
                                        <p:strVal val="visible"/>
                                      </p:to>
                                    </p:set>
                                    <p:animEffect transition="in" filter="fade">
                                      <p:cBhvr>
                                        <p:cTn id="115" dur="500"/>
                                        <p:tgtEl>
                                          <p:spTgt spid="70">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strips(downRight)">
                                      <p:cBhvr>
                                        <p:cTn id="119" dur="500"/>
                                        <p:tgtEl>
                                          <p:spTgt spid="69"/>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right)">
                                      <p:cBhvr>
                                        <p:cTn id="123" dur="500"/>
                                        <p:tgtEl>
                                          <p:spTgt spid="11"/>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dissolve">
                                      <p:cBhvr>
                                        <p:cTn id="127" dur="500"/>
                                        <p:tgtEl>
                                          <p:spTgt spid="40"/>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8">
                                            <p:txEl>
                                              <p:pRg st="0" end="0"/>
                                            </p:txEl>
                                          </p:spTgt>
                                        </p:tgtEl>
                                        <p:attrNameLst>
                                          <p:attrName>style.visibility</p:attrName>
                                        </p:attrNameLst>
                                      </p:cBhvr>
                                      <p:to>
                                        <p:strVal val="visible"/>
                                      </p:to>
                                    </p:set>
                                    <p:animEffect transition="in" filter="fade">
                                      <p:cBhvr>
                                        <p:cTn id="131" dur="500"/>
                                        <p:tgtEl>
                                          <p:spTgt spid="68">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strips(downRight)">
                                      <p:cBhvr>
                                        <p:cTn id="135" dur="500"/>
                                        <p:tgtEl>
                                          <p:spTgt spid="67"/>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wipe(right)">
                                      <p:cBhvr>
                                        <p:cTn id="139" dur="500"/>
                                        <p:tgtEl>
                                          <p:spTgt spid="17"/>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00"/>
                                        <p:tgtEl>
                                          <p:spTgt spid="1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wipe(left)">
                                      <p:cBhvr>
                                        <p:cTn id="1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50" grpId="0"/>
      <p:bldP spid="60" grpId="0" build="p"/>
      <p:bldP spid="61" grpId="0"/>
      <p:bldP spid="62" grpId="0" build="p"/>
      <p:bldP spid="63" grpId="0"/>
      <p:bldP spid="64" grpId="0" build="p"/>
      <p:bldP spid="65" grpId="0"/>
      <p:bldP spid="66" grpId="0" build="p"/>
      <p:bldP spid="67" grpId="0"/>
      <p:bldP spid="68" grpId="0" build="p"/>
      <p:bldP spid="69" grpId="0"/>
      <p:bldP spid="70" grpId="0" build="p"/>
      <p:bldP spid="71" grpId="0"/>
      <p:bldP spid="72" grpId="0" build="p"/>
      <p:bldP spid="73" grpId="0"/>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3" name="Group 3"/>
          <p:cNvGrpSpPr/>
          <p:nvPr/>
        </p:nvGrpSpPr>
        <p:grpSpPr>
          <a:xfrm>
            <a:off x="6079551" y="2034395"/>
            <a:ext cx="876191" cy="1133812"/>
            <a:chOff x="6078950" y="2211813"/>
            <a:chExt cx="876190" cy="1133812"/>
          </a:xfrm>
        </p:grpSpPr>
        <p:sp>
          <p:nvSpPr>
            <p:cNvPr id="4"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5"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6" name="Group 4"/>
          <p:cNvGrpSpPr/>
          <p:nvPr/>
        </p:nvGrpSpPr>
        <p:grpSpPr>
          <a:xfrm>
            <a:off x="6565143" y="2777648"/>
            <a:ext cx="1182095" cy="876195"/>
            <a:chOff x="6564542" y="2955067"/>
            <a:chExt cx="1182094" cy="876194"/>
          </a:xfrm>
        </p:grpSpPr>
        <p:sp>
          <p:nvSpPr>
            <p:cNvPr id="7"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8"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9" name="Group 6"/>
          <p:cNvGrpSpPr/>
          <p:nvPr/>
        </p:nvGrpSpPr>
        <p:grpSpPr>
          <a:xfrm>
            <a:off x="6565144" y="3649733"/>
            <a:ext cx="1151156" cy="876195"/>
            <a:chOff x="6564542" y="3827152"/>
            <a:chExt cx="1151156" cy="876194"/>
          </a:xfrm>
        </p:grpSpPr>
        <p:sp>
          <p:nvSpPr>
            <p:cNvPr id="10"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11"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12" name="Group 7"/>
          <p:cNvGrpSpPr/>
          <p:nvPr/>
        </p:nvGrpSpPr>
        <p:grpSpPr>
          <a:xfrm>
            <a:off x="6079551" y="4135325"/>
            <a:ext cx="876191" cy="1182095"/>
            <a:chOff x="6078950" y="4312744"/>
            <a:chExt cx="876190" cy="1182094"/>
          </a:xfrm>
        </p:grpSpPr>
        <p:sp>
          <p:nvSpPr>
            <p:cNvPr id="13"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14"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15" name="Group 8"/>
          <p:cNvGrpSpPr/>
          <p:nvPr/>
        </p:nvGrpSpPr>
        <p:grpSpPr>
          <a:xfrm>
            <a:off x="5207467" y="4135325"/>
            <a:ext cx="876195" cy="1182095"/>
            <a:chOff x="5206865" y="4312744"/>
            <a:chExt cx="876194" cy="1182094"/>
          </a:xfrm>
        </p:grpSpPr>
        <p:sp>
          <p:nvSpPr>
            <p:cNvPr id="16"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17"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18" name="Group 9"/>
          <p:cNvGrpSpPr/>
          <p:nvPr/>
        </p:nvGrpSpPr>
        <p:grpSpPr>
          <a:xfrm>
            <a:off x="4444394" y="3649733"/>
            <a:ext cx="1153633" cy="876195"/>
            <a:chOff x="4443791" y="3827152"/>
            <a:chExt cx="1153633" cy="876194"/>
          </a:xfrm>
        </p:grpSpPr>
        <p:sp>
          <p:nvSpPr>
            <p:cNvPr id="19"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20"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21" name="Group 10"/>
          <p:cNvGrpSpPr/>
          <p:nvPr/>
        </p:nvGrpSpPr>
        <p:grpSpPr>
          <a:xfrm>
            <a:off x="4404754" y="2777648"/>
            <a:ext cx="1193263" cy="876195"/>
            <a:chOff x="4404151" y="2955067"/>
            <a:chExt cx="1193263" cy="876194"/>
          </a:xfrm>
        </p:grpSpPr>
        <p:sp>
          <p:nvSpPr>
            <p:cNvPr id="22"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23"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24" name="Group 2"/>
          <p:cNvGrpSpPr/>
          <p:nvPr/>
        </p:nvGrpSpPr>
        <p:grpSpPr>
          <a:xfrm>
            <a:off x="5207466" y="2034395"/>
            <a:ext cx="876195" cy="1133809"/>
            <a:chOff x="5206865" y="2211813"/>
            <a:chExt cx="876194" cy="1133810"/>
          </a:xfrm>
        </p:grpSpPr>
        <p:sp>
          <p:nvSpPr>
            <p:cNvPr id="25"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gradFill>
              <a:gsLst>
                <a:gs pos="0">
                  <a:schemeClr val="accent1">
                    <a:lumMod val="5000"/>
                    <a:lumOff val="95000"/>
                    <a:alpha val="0"/>
                  </a:schemeClr>
                </a:gs>
                <a:gs pos="78000">
                  <a:srgbClr val="DC0064"/>
                </a:gs>
              </a:gsLst>
              <a:lin ang="13500000" scaled="0"/>
            </a:gra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26"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rgbClr val="DC0064"/>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grpSp>
        <p:nvGrpSpPr>
          <p:cNvPr id="27" name="Group 11"/>
          <p:cNvGrpSpPr/>
          <p:nvPr/>
        </p:nvGrpSpPr>
        <p:grpSpPr>
          <a:xfrm>
            <a:off x="5826588" y="3301796"/>
            <a:ext cx="498816" cy="748224"/>
            <a:chOff x="5825986" y="3479214"/>
            <a:chExt cx="498816" cy="748224"/>
          </a:xfrm>
          <a:solidFill>
            <a:srgbClr val="DC0064"/>
          </a:solidFill>
        </p:grpSpPr>
        <p:sp>
          <p:nvSpPr>
            <p:cNvPr id="28"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sp>
          <p:nvSpPr>
            <p:cNvPr id="29"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accent1"/>
                </a:solidFill>
                <a:latin typeface="微软雅黑" panose="020B0503020204020204" charset="-122"/>
                <a:ea typeface="微软雅黑" panose="020B0503020204020204" charset="-122"/>
              </a:endParaRPr>
            </a:p>
          </p:txBody>
        </p:sp>
      </p:grpSp>
      <p:sp>
        <p:nvSpPr>
          <p:cNvPr id="30" name="Text Placeholder 4"/>
          <p:cNvSpPr txBox="1"/>
          <p:nvPr/>
        </p:nvSpPr>
        <p:spPr>
          <a:xfrm>
            <a:off x="73447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a:t>
            </a:r>
            <a:r>
              <a:rPr lang="zh-CN" altLang="en-US" sz="1600" b="1" dirty="0" smtClean="0">
                <a:solidFill>
                  <a:schemeClr val="tx1">
                    <a:lumMod val="75000"/>
                    <a:lumOff val="25000"/>
                  </a:schemeClr>
                </a:solidFill>
                <a:latin typeface="微软雅黑" panose="020B0503020204020204" charset="-122"/>
                <a:ea typeface="微软雅黑" panose="020B0503020204020204" charset="-122"/>
              </a:rPr>
              <a:t>文本</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1335" dirty="0" smtClean="0">
                <a:solidFill>
                  <a:schemeClr val="tx1">
                    <a:lumMod val="75000"/>
                    <a:lumOff val="25000"/>
                  </a:schemeClr>
                </a:solidFill>
                <a:latin typeface="微软雅黑" panose="020B0503020204020204" charset="-122"/>
                <a:ea typeface="微软雅黑" panose="020B0503020204020204" charset="-122"/>
              </a:rPr>
              <a:t>点击</a:t>
            </a:r>
            <a:r>
              <a:rPr lang="zh-CN" altLang="en-US" sz="1335" dirty="0">
                <a:solidFill>
                  <a:schemeClr val="tx1">
                    <a:lumMod val="75000"/>
                    <a:lumOff val="25000"/>
                  </a:schemeClr>
                </a:solidFill>
                <a:latin typeface="微软雅黑" panose="020B0503020204020204" charset="-122"/>
                <a:ea typeface="微软雅黑" panose="020B0503020204020204" charset="-122"/>
              </a:rPr>
              <a:t>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r>
              <a:rPr lang="zh-CN" altLang="en-US" sz="1335" dirty="0">
                <a:solidFill>
                  <a:schemeClr val="tx1">
                    <a:lumMod val="75000"/>
                    <a:lumOff val="25000"/>
                  </a:schemeClr>
                </a:solidFill>
                <a:latin typeface="微软雅黑" panose="020B0503020204020204" charset="-122"/>
                <a:ea typeface="微软雅黑" panose="020B0503020204020204" charset="-122"/>
              </a:rPr>
              <a:t>。</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1" name="Text Placeholder 4"/>
          <p:cNvSpPr txBox="1"/>
          <p:nvPr/>
        </p:nvSpPr>
        <p:spPr>
          <a:xfrm>
            <a:off x="82205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2" name="Text Placeholder 4"/>
          <p:cNvSpPr txBox="1"/>
          <p:nvPr/>
        </p:nvSpPr>
        <p:spPr>
          <a:xfrm>
            <a:off x="8112824" y="3909053"/>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3" name="Text Placeholder 4"/>
          <p:cNvSpPr txBox="1"/>
          <p:nvPr/>
        </p:nvSpPr>
        <p:spPr>
          <a:xfrm>
            <a:off x="7152718" y="4985437"/>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4" name="Text Placeholder 4"/>
          <p:cNvSpPr txBox="1"/>
          <p:nvPr/>
        </p:nvSpPr>
        <p:spPr>
          <a:xfrm>
            <a:off x="21159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lgn="r">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5" name="Text Placeholder 4"/>
          <p:cNvSpPr txBox="1"/>
          <p:nvPr/>
        </p:nvSpPr>
        <p:spPr>
          <a:xfrm>
            <a:off x="12371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lgn="r">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6" name="Text Placeholder 4"/>
          <p:cNvSpPr txBox="1"/>
          <p:nvPr/>
        </p:nvSpPr>
        <p:spPr>
          <a:xfrm>
            <a:off x="1347819" y="3911053"/>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lgn="r">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7" name="Text Placeholder 4"/>
          <p:cNvSpPr txBox="1"/>
          <p:nvPr/>
        </p:nvSpPr>
        <p:spPr>
          <a:xfrm>
            <a:off x="2147978" y="4985437"/>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a:p>
            <a:pPr marL="0" indent="0" algn="r">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a:t>
            </a:r>
            <a:r>
              <a:rPr lang="zh-CN" altLang="en-US" sz="1335"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8" name="Text Placeholder 4"/>
          <p:cNvSpPr txBox="1"/>
          <p:nvPr/>
        </p:nvSpPr>
        <p:spPr>
          <a:xfrm>
            <a:off x="6206547" y="2651773"/>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1</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39" name="Text Placeholder 4"/>
          <p:cNvSpPr txBox="1"/>
          <p:nvPr/>
        </p:nvSpPr>
        <p:spPr>
          <a:xfrm>
            <a:off x="6745871" y="3139172"/>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2</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0" name="Text Placeholder 4"/>
          <p:cNvSpPr txBox="1"/>
          <p:nvPr/>
        </p:nvSpPr>
        <p:spPr>
          <a:xfrm>
            <a:off x="6726822" y="3910235"/>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3</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1" name="Text Placeholder 4"/>
          <p:cNvSpPr txBox="1"/>
          <p:nvPr/>
        </p:nvSpPr>
        <p:spPr>
          <a:xfrm>
            <a:off x="6182043" y="4416811"/>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smtClean="0">
                <a:solidFill>
                  <a:schemeClr val="tx1">
                    <a:lumMod val="75000"/>
                    <a:lumOff val="25000"/>
                  </a:schemeClr>
                </a:solidFill>
                <a:latin typeface="微软雅黑" panose="020B0503020204020204" charset="-122"/>
                <a:ea typeface="微软雅黑" panose="020B0503020204020204" charset="-122"/>
              </a:rPr>
              <a:t>4</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2" name="Text Placeholder 4"/>
          <p:cNvSpPr txBox="1"/>
          <p:nvPr/>
        </p:nvSpPr>
        <p:spPr>
          <a:xfrm>
            <a:off x="5458528" y="440862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5</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3" name="Text Placeholder 4"/>
          <p:cNvSpPr txBox="1"/>
          <p:nvPr/>
        </p:nvSpPr>
        <p:spPr>
          <a:xfrm>
            <a:off x="4933902" y="3884839"/>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6</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5" name="Text Placeholder 4"/>
          <p:cNvSpPr txBox="1"/>
          <p:nvPr/>
        </p:nvSpPr>
        <p:spPr>
          <a:xfrm>
            <a:off x="4922378" y="3151417"/>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smtClean="0">
                <a:solidFill>
                  <a:schemeClr val="tx1">
                    <a:lumMod val="75000"/>
                    <a:lumOff val="25000"/>
                  </a:schemeClr>
                </a:solidFill>
                <a:latin typeface="微软雅黑" panose="020B0503020204020204" charset="-122"/>
                <a:ea typeface="微软雅黑" panose="020B0503020204020204" charset="-122"/>
              </a:rPr>
              <a:t>7</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8" name="Text Placeholder 4"/>
          <p:cNvSpPr txBox="1"/>
          <p:nvPr/>
        </p:nvSpPr>
        <p:spPr>
          <a:xfrm>
            <a:off x="5455918" y="2647845"/>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smtClean="0">
                <a:solidFill>
                  <a:schemeClr val="tx1">
                    <a:lumMod val="75000"/>
                    <a:lumOff val="25000"/>
                  </a:schemeClr>
                </a:solidFill>
                <a:latin typeface="微软雅黑" panose="020B0503020204020204" charset="-122"/>
                <a:ea typeface="微软雅黑" panose="020B0503020204020204" charset="-122"/>
              </a:rPr>
              <a:t>8</a:t>
            </a:r>
            <a:endParaRPr lang="en-GB" sz="20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1385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fade">
                                      <p:cBhvr>
                                        <p:cTn id="18" dur="500"/>
                                        <p:tgtEl>
                                          <p:spTgt spid="30">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fade">
                                      <p:cBhvr>
                                        <p:cTn id="22" dur="500"/>
                                        <p:tgtEl>
                                          <p:spTgt spid="30">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animEffect transition="in" filter="fade">
                                      <p:cBhvr>
                                        <p:cTn id="29" dur="500"/>
                                        <p:tgtEl>
                                          <p:spTgt spid="39">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fade">
                                      <p:cBhvr>
                                        <p:cTn id="33" dur="500"/>
                                        <p:tgtEl>
                                          <p:spTgt spid="31">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fade">
                                      <p:cBhvr>
                                        <p:cTn id="37" dur="500"/>
                                        <p:tgtEl>
                                          <p:spTgt spid="31">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Effect transition="in" filter="fade">
                                      <p:cBhvr>
                                        <p:cTn id="44" dur="500"/>
                                        <p:tgtEl>
                                          <p:spTgt spid="40">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2">
                                            <p:txEl>
                                              <p:pRg st="1" end="1"/>
                                            </p:txEl>
                                          </p:spTgt>
                                        </p:tgtEl>
                                        <p:attrNameLst>
                                          <p:attrName>style.visibility</p:attrName>
                                        </p:attrNameLst>
                                      </p:cBhvr>
                                      <p:to>
                                        <p:strVal val="visible"/>
                                      </p:to>
                                    </p:set>
                                    <p:animEffect transition="in" filter="fade">
                                      <p:cBhvr>
                                        <p:cTn id="52" dur="500"/>
                                        <p:tgtEl>
                                          <p:spTgt spid="32">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Effect transition="in" filter="fade">
                                      <p:cBhvr>
                                        <p:cTn id="59" dur="500"/>
                                        <p:tgtEl>
                                          <p:spTgt spid="41">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3">
                                            <p:txEl>
                                              <p:pRg st="0" end="0"/>
                                            </p:txEl>
                                          </p:spTgt>
                                        </p:tgtEl>
                                        <p:attrNameLst>
                                          <p:attrName>style.visibility</p:attrName>
                                        </p:attrNameLst>
                                      </p:cBhvr>
                                      <p:to>
                                        <p:strVal val="visible"/>
                                      </p:to>
                                    </p:set>
                                    <p:animEffect transition="in" filter="fade">
                                      <p:cBhvr>
                                        <p:cTn id="63" dur="500"/>
                                        <p:tgtEl>
                                          <p:spTgt spid="33">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3">
                                            <p:txEl>
                                              <p:pRg st="1" end="1"/>
                                            </p:txEl>
                                          </p:spTgt>
                                        </p:tgtEl>
                                        <p:attrNameLst>
                                          <p:attrName>style.visibility</p:attrName>
                                        </p:attrNameLst>
                                      </p:cBhvr>
                                      <p:to>
                                        <p:strVal val="visible"/>
                                      </p:to>
                                    </p:set>
                                    <p:animEffect transition="in" filter="fade">
                                      <p:cBhvr>
                                        <p:cTn id="67" dur="500"/>
                                        <p:tgtEl>
                                          <p:spTgt spid="33">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500"/>
                                        <p:tgtEl>
                                          <p:spTgt spid="42">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7">
                                            <p:txEl>
                                              <p:pRg st="0" end="0"/>
                                            </p:txEl>
                                          </p:spTgt>
                                        </p:tgtEl>
                                        <p:attrNameLst>
                                          <p:attrName>style.visibility</p:attrName>
                                        </p:attrNameLst>
                                      </p:cBhvr>
                                      <p:to>
                                        <p:strVal val="visible"/>
                                      </p:to>
                                    </p:set>
                                    <p:animEffect transition="in" filter="fade">
                                      <p:cBhvr>
                                        <p:cTn id="78" dur="500"/>
                                        <p:tgtEl>
                                          <p:spTgt spid="37">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7">
                                            <p:txEl>
                                              <p:pRg st="1" end="1"/>
                                            </p:txEl>
                                          </p:spTgt>
                                        </p:tgtEl>
                                        <p:attrNameLst>
                                          <p:attrName>style.visibility</p:attrName>
                                        </p:attrNameLst>
                                      </p:cBhvr>
                                      <p:to>
                                        <p:strVal val="visible"/>
                                      </p:to>
                                    </p:set>
                                    <p:animEffect transition="in" filter="fade">
                                      <p:cBhvr>
                                        <p:cTn id="82" dur="500"/>
                                        <p:tgtEl>
                                          <p:spTgt spid="37">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dissolv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fade">
                                      <p:cBhvr>
                                        <p:cTn id="89" dur="500"/>
                                        <p:tgtEl>
                                          <p:spTgt spid="43">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6">
                                            <p:txEl>
                                              <p:pRg st="0" end="0"/>
                                            </p:txEl>
                                          </p:spTgt>
                                        </p:tgtEl>
                                        <p:attrNameLst>
                                          <p:attrName>style.visibility</p:attrName>
                                        </p:attrNameLst>
                                      </p:cBhvr>
                                      <p:to>
                                        <p:strVal val="visible"/>
                                      </p:to>
                                    </p:set>
                                    <p:animEffect transition="in" filter="fade">
                                      <p:cBhvr>
                                        <p:cTn id="93" dur="500"/>
                                        <p:tgtEl>
                                          <p:spTgt spid="36">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6">
                                            <p:txEl>
                                              <p:pRg st="1" end="1"/>
                                            </p:txEl>
                                          </p:spTgt>
                                        </p:tgtEl>
                                        <p:attrNameLst>
                                          <p:attrName>style.visibility</p:attrName>
                                        </p:attrNameLst>
                                      </p:cBhvr>
                                      <p:to>
                                        <p:strVal val="visible"/>
                                      </p:to>
                                    </p:set>
                                    <p:animEffect transition="in" filter="fade">
                                      <p:cBhvr>
                                        <p:cTn id="97" dur="500"/>
                                        <p:tgtEl>
                                          <p:spTgt spid="36">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dissolve">
                                      <p:cBhvr>
                                        <p:cTn id="101" dur="500"/>
                                        <p:tgtEl>
                                          <p:spTgt spid="2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
                                            <p:txEl>
                                              <p:pRg st="0" end="0"/>
                                            </p:txEl>
                                          </p:spTgt>
                                        </p:tgtEl>
                                        <p:attrNameLst>
                                          <p:attrName>style.visibility</p:attrName>
                                        </p:attrNameLst>
                                      </p:cBhvr>
                                      <p:to>
                                        <p:strVal val="visible"/>
                                      </p:to>
                                    </p:set>
                                    <p:animEffect transition="in" filter="fade">
                                      <p:cBhvr>
                                        <p:cTn id="104" dur="500"/>
                                        <p:tgtEl>
                                          <p:spTgt spid="45">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5">
                                            <p:txEl>
                                              <p:pRg st="0" end="0"/>
                                            </p:txEl>
                                          </p:spTgt>
                                        </p:tgtEl>
                                        <p:attrNameLst>
                                          <p:attrName>style.visibility</p:attrName>
                                        </p:attrNameLst>
                                      </p:cBhvr>
                                      <p:to>
                                        <p:strVal val="visible"/>
                                      </p:to>
                                    </p:set>
                                    <p:animEffect transition="in" filter="fade">
                                      <p:cBhvr>
                                        <p:cTn id="108" dur="500"/>
                                        <p:tgtEl>
                                          <p:spTgt spid="35">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5">
                                            <p:txEl>
                                              <p:pRg st="1" end="1"/>
                                            </p:txEl>
                                          </p:spTgt>
                                        </p:tgtEl>
                                        <p:attrNameLst>
                                          <p:attrName>style.visibility</p:attrName>
                                        </p:attrNameLst>
                                      </p:cBhvr>
                                      <p:to>
                                        <p:strVal val="visible"/>
                                      </p:to>
                                    </p:set>
                                    <p:animEffect transition="in" filter="fade">
                                      <p:cBhvr>
                                        <p:cTn id="112" dur="500"/>
                                        <p:tgtEl>
                                          <p:spTgt spid="35">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dissolve">
                                      <p:cBhvr>
                                        <p:cTn id="116" dur="500"/>
                                        <p:tgtEl>
                                          <p:spTgt spid="2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8">
                                            <p:txEl>
                                              <p:pRg st="0" end="0"/>
                                            </p:txEl>
                                          </p:spTgt>
                                        </p:tgtEl>
                                        <p:attrNameLst>
                                          <p:attrName>style.visibility</p:attrName>
                                        </p:attrNameLst>
                                      </p:cBhvr>
                                      <p:to>
                                        <p:strVal val="visible"/>
                                      </p:to>
                                    </p:set>
                                    <p:animEffect transition="in" filter="fade">
                                      <p:cBhvr>
                                        <p:cTn id="119" dur="500"/>
                                        <p:tgtEl>
                                          <p:spTgt spid="48">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4">
                                            <p:txEl>
                                              <p:pRg st="0" end="0"/>
                                            </p:txEl>
                                          </p:spTgt>
                                        </p:tgtEl>
                                        <p:attrNameLst>
                                          <p:attrName>style.visibility</p:attrName>
                                        </p:attrNameLst>
                                      </p:cBhvr>
                                      <p:to>
                                        <p:strVal val="visible"/>
                                      </p:to>
                                    </p:set>
                                    <p:animEffect transition="in" filter="fade">
                                      <p:cBhvr>
                                        <p:cTn id="123" dur="500"/>
                                        <p:tgtEl>
                                          <p:spTgt spid="34">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4">
                                            <p:txEl>
                                              <p:pRg st="1" end="1"/>
                                            </p:txEl>
                                          </p:spTgt>
                                        </p:tgtEl>
                                        <p:attrNameLst>
                                          <p:attrName>style.visibility</p:attrName>
                                        </p:attrNameLst>
                                      </p:cBhvr>
                                      <p:to>
                                        <p:strVal val="visible"/>
                                      </p:to>
                                    </p:set>
                                    <p:animEffect transition="in" filter="fade">
                                      <p:cBhvr>
                                        <p:cTn id="127"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5" grpId="0" build="p"/>
      <p:bldP spid="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3" name="Shape 2012"/>
          <p:cNvSpPr/>
          <p:nvPr/>
        </p:nvSpPr>
        <p:spPr>
          <a:xfrm>
            <a:off x="7056024" y="1754777"/>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4" name="Shape 2013"/>
          <p:cNvSpPr/>
          <p:nvPr/>
        </p:nvSpPr>
        <p:spPr>
          <a:xfrm>
            <a:off x="7056024" y="3685253"/>
            <a:ext cx="3561372" cy="1684827"/>
          </a:xfrm>
          <a:prstGeom prst="roundRect">
            <a:avLst>
              <a:gd name="adj" fmla="val 6925"/>
            </a:avLst>
          </a:prstGeom>
          <a:noFill/>
          <a:ln w="12700">
            <a:solidFill>
              <a:srgbClr val="A6AAA9"/>
            </a:solidFill>
            <a:miter lim="400000"/>
          </a:ln>
        </p:spPr>
        <p:txBody>
          <a:bodyPr lIns="19050" tIns="19050" rIns="19050" bIns="19050" anchor="ctr"/>
          <a:lstStyle/>
          <a:p>
            <a:pPr lvl="0"/>
            <a:endParaRPr sz="1735"/>
          </a:p>
        </p:txBody>
      </p:sp>
      <p:sp>
        <p:nvSpPr>
          <p:cNvPr id="5" name="Shape 2014"/>
          <p:cNvSpPr/>
          <p:nvPr/>
        </p:nvSpPr>
        <p:spPr>
          <a:xfrm>
            <a:off x="1582551" y="3684359"/>
            <a:ext cx="3561372" cy="1686612"/>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6" name="Shape 2015"/>
          <p:cNvSpPr/>
          <p:nvPr/>
        </p:nvSpPr>
        <p:spPr>
          <a:xfrm>
            <a:off x="1582551" y="1754777"/>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p>
        </p:txBody>
      </p:sp>
      <p:sp>
        <p:nvSpPr>
          <p:cNvPr id="7" name="Shape 2016"/>
          <p:cNvSpPr/>
          <p:nvPr/>
        </p:nvSpPr>
        <p:spPr>
          <a:xfrm>
            <a:off x="4652527" y="2122418"/>
            <a:ext cx="2887903" cy="2887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tretch>
              <a:fillRect/>
            </a:stretch>
          </a:blipFill>
          <a:ln w="12700">
            <a:miter lim="400000"/>
          </a:ln>
        </p:spPr>
        <p:txBody>
          <a:bodyPr lIns="25400" tIns="25400" rIns="25400" bIns="25400" anchor="ctr"/>
          <a:lstStyle/>
          <a:p>
            <a:pPr lvl="0"/>
            <a:endParaRPr sz="1735"/>
          </a:p>
        </p:txBody>
      </p:sp>
      <p:sp>
        <p:nvSpPr>
          <p:cNvPr id="8" name="Shape 2021"/>
          <p:cNvSpPr/>
          <p:nvPr/>
        </p:nvSpPr>
        <p:spPr>
          <a:xfrm>
            <a:off x="2330594" y="2315223"/>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9" name="Shape 2022"/>
          <p:cNvSpPr/>
          <p:nvPr/>
        </p:nvSpPr>
        <p:spPr>
          <a:xfrm>
            <a:off x="2322799" y="1896810"/>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Shape 2023"/>
          <p:cNvSpPr/>
          <p:nvPr/>
        </p:nvSpPr>
        <p:spPr>
          <a:xfrm>
            <a:off x="2330594" y="425179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1" name="Shape 2024"/>
          <p:cNvSpPr/>
          <p:nvPr/>
        </p:nvSpPr>
        <p:spPr>
          <a:xfrm>
            <a:off x="2322799" y="3861343"/>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Shape 2025"/>
          <p:cNvSpPr/>
          <p:nvPr/>
        </p:nvSpPr>
        <p:spPr>
          <a:xfrm>
            <a:off x="7540430" y="2315223"/>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3" name="Shape 2026"/>
          <p:cNvSpPr/>
          <p:nvPr/>
        </p:nvSpPr>
        <p:spPr>
          <a:xfrm>
            <a:off x="7984287" y="1896810"/>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14" name="Shape 2027"/>
          <p:cNvSpPr/>
          <p:nvPr/>
        </p:nvSpPr>
        <p:spPr>
          <a:xfrm>
            <a:off x="7540431" y="4251798"/>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5" name="Shape 2028"/>
          <p:cNvSpPr/>
          <p:nvPr/>
        </p:nvSpPr>
        <p:spPr>
          <a:xfrm>
            <a:off x="7984287" y="3861343"/>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点击输入标题文本</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16" name="Group 2031"/>
          <p:cNvGrpSpPr/>
          <p:nvPr/>
        </p:nvGrpSpPr>
        <p:grpSpPr>
          <a:xfrm>
            <a:off x="1107907" y="2120341"/>
            <a:ext cx="955485" cy="955485"/>
            <a:chOff x="0" y="0"/>
            <a:chExt cx="1910968" cy="1910968"/>
          </a:xfrm>
        </p:grpSpPr>
        <p:sp>
          <p:nvSpPr>
            <p:cNvPr id="17"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33866" tIns="33866" rIns="33866" bIns="33866" numCol="1" anchor="ctr">
              <a:noAutofit/>
            </a:bodyPr>
            <a:lstStyle/>
            <a:p>
              <a:pPr lvl="0"/>
              <a:endParaRPr sz="1735"/>
            </a:p>
          </p:txBody>
        </p:sp>
        <p:sp>
          <p:nvSpPr>
            <p:cNvPr id="18"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grpSp>
        <p:nvGrpSpPr>
          <p:cNvPr id="19" name="Group 2034"/>
          <p:cNvGrpSpPr/>
          <p:nvPr/>
        </p:nvGrpSpPr>
        <p:grpSpPr>
          <a:xfrm>
            <a:off x="1110574" y="4052591"/>
            <a:ext cx="950151" cy="950151"/>
            <a:chOff x="0" y="0"/>
            <a:chExt cx="1900299" cy="1900299"/>
          </a:xfrm>
        </p:grpSpPr>
        <p:sp>
          <p:nvSpPr>
            <p:cNvPr id="20"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33866" tIns="33866" rIns="33866" bIns="33866" numCol="1" anchor="ctr">
              <a:noAutofit/>
            </a:bodyPr>
            <a:lstStyle/>
            <a:p>
              <a:pPr lvl="0"/>
              <a:endParaRPr sz="1735"/>
            </a:p>
          </p:txBody>
        </p:sp>
        <p:sp>
          <p:nvSpPr>
            <p:cNvPr id="21"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p>
          </p:txBody>
        </p:sp>
      </p:grpSp>
      <p:sp>
        <p:nvSpPr>
          <p:cNvPr id="22" name="Shape 2035"/>
          <p:cNvSpPr/>
          <p:nvPr/>
        </p:nvSpPr>
        <p:spPr>
          <a:xfrm>
            <a:off x="10137542" y="405259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25400" tIns="25400" rIns="25400" bIns="25400" numCol="1" anchor="ctr">
            <a:noAutofit/>
          </a:bodyPr>
          <a:lstStyle/>
          <a:p>
            <a:pPr lvl="0"/>
            <a:endParaRPr sz="1735"/>
          </a:p>
        </p:txBody>
      </p:sp>
      <p:grpSp>
        <p:nvGrpSpPr>
          <p:cNvPr id="23" name="Group 2040"/>
          <p:cNvGrpSpPr/>
          <p:nvPr/>
        </p:nvGrpSpPr>
        <p:grpSpPr>
          <a:xfrm>
            <a:off x="10132234" y="2120341"/>
            <a:ext cx="955485" cy="955485"/>
            <a:chOff x="0" y="0"/>
            <a:chExt cx="1910968" cy="1910968"/>
          </a:xfrm>
        </p:grpSpPr>
        <p:sp>
          <p:nvSpPr>
            <p:cNvPr id="24"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chemeClr val="accent1">
                    <a:lumMod val="5000"/>
                    <a:lumOff val="95000"/>
                    <a:alpha val="0"/>
                  </a:schemeClr>
                </a:gs>
                <a:gs pos="78000">
                  <a:srgbClr val="DC0064"/>
                </a:gs>
              </a:gsLst>
              <a:lin ang="13500000" scaled="0"/>
            </a:gradFill>
            <a:ln w="12700" cap="flat">
              <a:noFill/>
              <a:miter lim="400000"/>
            </a:ln>
            <a:effectLst/>
          </p:spPr>
          <p:txBody>
            <a:bodyPr wrap="square" lIns="33866" tIns="33866" rIns="33866" bIns="33866" numCol="1" anchor="ctr">
              <a:noAutofit/>
            </a:bodyPr>
            <a:lstStyle/>
            <a:p>
              <a:pPr lvl="0"/>
              <a:endParaRPr sz="1735"/>
            </a:p>
          </p:txBody>
        </p:sp>
        <p:sp>
          <p:nvSpPr>
            <p:cNvPr id="25"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30" name="Shape 2036"/>
          <p:cNvSpPr/>
          <p:nvPr/>
        </p:nvSpPr>
        <p:spPr>
          <a:xfrm>
            <a:off x="10411556" y="4313197"/>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spTree>
  </p:cSld>
  <p:clrMapOvr>
    <a:masterClrMapping/>
  </p:clrMapOvr>
  <p:transition advTm="7363">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animBg="1"/>
      <p:bldP spid="9" grpId="0" animBg="1"/>
      <p:bldP spid="10" grpId="0" animBg="1"/>
      <p:bldP spid="11" grpId="0" animBg="1"/>
      <p:bldP spid="12" grpId="0" animBg="1"/>
      <p:bldP spid="13" grpId="0" animBg="1"/>
      <p:bldP spid="14" grpId="0" animBg="1"/>
      <p:bldP spid="15" grpId="0" animBg="1"/>
      <p:bldP spid="22" grpId="0" bldLvl="0" animBg="1"/>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97" name="Freeform 5"/>
          <p:cNvSpPr/>
          <p:nvPr/>
        </p:nvSpPr>
        <p:spPr bwMode="auto">
          <a:xfrm>
            <a:off x="4007235" y="1138039"/>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2"/>
            <a:stretch>
              <a:fillRect/>
            </a:stretch>
          </a:blip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endParaRPr>
          </a:p>
        </p:txBody>
      </p:sp>
      <p:sp>
        <p:nvSpPr>
          <p:cNvPr id="99" name="Freeform 5"/>
          <p:cNvSpPr/>
          <p:nvPr/>
        </p:nvSpPr>
        <p:spPr bwMode="auto">
          <a:xfrm>
            <a:off x="1881832" y="1138039"/>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2"/>
            <a:stretch>
              <a:fillRect/>
            </a:stretch>
          </a:blip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endParaRPr>
          </a:p>
        </p:txBody>
      </p:sp>
      <p:sp>
        <p:nvSpPr>
          <p:cNvPr id="100" name="Freeform 5"/>
          <p:cNvSpPr/>
          <p:nvPr/>
        </p:nvSpPr>
        <p:spPr bwMode="auto">
          <a:xfrm>
            <a:off x="6132638" y="1138039"/>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2"/>
            <a:stretch>
              <a:fillRect/>
            </a:stretch>
          </a:blip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endParaRPr>
          </a:p>
        </p:txBody>
      </p:sp>
      <p:sp>
        <p:nvSpPr>
          <p:cNvPr id="101" name="Freeform 5"/>
          <p:cNvSpPr/>
          <p:nvPr/>
        </p:nvSpPr>
        <p:spPr bwMode="auto">
          <a:xfrm>
            <a:off x="8258040" y="1138039"/>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2"/>
            <a:stretch>
              <a:fillRect/>
            </a:stretch>
          </a:blip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endParaRPr>
          </a:p>
        </p:txBody>
      </p:sp>
      <p:sp>
        <p:nvSpPr>
          <p:cNvPr id="105" name="圆角矩形 104"/>
          <p:cNvSpPr/>
          <p:nvPr/>
        </p:nvSpPr>
        <p:spPr>
          <a:xfrm>
            <a:off x="1198845" y="3225681"/>
            <a:ext cx="9794240" cy="1860795"/>
          </a:xfrm>
          <a:prstGeom prst="roundRect">
            <a:avLst>
              <a:gd name="adj" fmla="val 0"/>
            </a:avLst>
          </a:prstGeom>
          <a:noFill/>
          <a:ln w="3175">
            <a:solidFill>
              <a:srgbClr val="DC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6" name="TextBox 38"/>
          <p:cNvSpPr txBox="1"/>
          <p:nvPr/>
        </p:nvSpPr>
        <p:spPr>
          <a:xfrm>
            <a:off x="1595465" y="3550305"/>
            <a:ext cx="9001000" cy="1168400"/>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写内容</a:t>
            </a:r>
            <a:r>
              <a:rPr lang="en-US" altLang="zh-CN" sz="1600" dirty="0">
                <a:solidFill>
                  <a:schemeClr val="tx1">
                    <a:lumMod val="75000"/>
                    <a:lumOff val="25000"/>
                  </a:schemeClr>
                </a:solidFill>
                <a:latin typeface="微软雅黑" panose="020B0503020204020204" charset="-122"/>
                <a:ea typeface="微软雅黑" panose="020B0503020204020204" charset="-122"/>
              </a:rPr>
              <a:t>……</a:t>
            </a:r>
            <a:r>
              <a:rPr lang="zh-CN" altLang="en-US" sz="16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07" name="矩形 93"/>
          <p:cNvSpPr/>
          <p:nvPr/>
        </p:nvSpPr>
        <p:spPr>
          <a:xfrm>
            <a:off x="1148621" y="3166262"/>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C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矩形 93"/>
          <p:cNvSpPr/>
          <p:nvPr/>
        </p:nvSpPr>
        <p:spPr>
          <a:xfrm rot="10800000">
            <a:off x="10661927" y="4761601"/>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C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Tm="4165">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par>
                          <p:cTn id="17" fill="hold">
                            <p:stCondLst>
                              <p:cond delay="500"/>
                            </p:stCondLst>
                            <p:childTnLst>
                              <p:par>
                                <p:cTn id="18" presetID="53" presetClass="entr" presetSubtype="528"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p:cTn id="20" dur="500" fill="hold"/>
                                        <p:tgtEl>
                                          <p:spTgt spid="107"/>
                                        </p:tgtEl>
                                        <p:attrNameLst>
                                          <p:attrName>ppt_w</p:attrName>
                                        </p:attrNameLst>
                                      </p:cBhvr>
                                      <p:tavLst>
                                        <p:tav tm="0">
                                          <p:val>
                                            <p:fltVal val="0"/>
                                          </p:val>
                                        </p:tav>
                                        <p:tav tm="100000">
                                          <p:val>
                                            <p:strVal val="#ppt_w"/>
                                          </p:val>
                                        </p:tav>
                                      </p:tavLst>
                                    </p:anim>
                                    <p:anim calcmode="lin" valueType="num">
                                      <p:cBhvr>
                                        <p:cTn id="21" dur="500" fill="hold"/>
                                        <p:tgtEl>
                                          <p:spTgt spid="107"/>
                                        </p:tgtEl>
                                        <p:attrNameLst>
                                          <p:attrName>ppt_h</p:attrName>
                                        </p:attrNameLst>
                                      </p:cBhvr>
                                      <p:tavLst>
                                        <p:tav tm="0">
                                          <p:val>
                                            <p:fltVal val="0"/>
                                          </p:val>
                                        </p:tav>
                                        <p:tav tm="100000">
                                          <p:val>
                                            <p:strVal val="#ppt_h"/>
                                          </p:val>
                                        </p:tav>
                                      </p:tavLst>
                                    </p:anim>
                                    <p:animEffect transition="in" filter="fade">
                                      <p:cBhvr>
                                        <p:cTn id="22" dur="500"/>
                                        <p:tgtEl>
                                          <p:spTgt spid="107"/>
                                        </p:tgtEl>
                                      </p:cBhvr>
                                    </p:animEffect>
                                    <p:anim calcmode="lin" valueType="num">
                                      <p:cBhvr>
                                        <p:cTn id="23" dur="500" fill="hold"/>
                                        <p:tgtEl>
                                          <p:spTgt spid="107"/>
                                        </p:tgtEl>
                                        <p:attrNameLst>
                                          <p:attrName>ppt_x</p:attrName>
                                        </p:attrNameLst>
                                      </p:cBhvr>
                                      <p:tavLst>
                                        <p:tav tm="0">
                                          <p:val>
                                            <p:fltVal val="0.5"/>
                                          </p:val>
                                        </p:tav>
                                        <p:tav tm="100000">
                                          <p:val>
                                            <p:strVal val="#ppt_x"/>
                                          </p:val>
                                        </p:tav>
                                      </p:tavLst>
                                    </p:anim>
                                    <p:anim calcmode="lin" valueType="num">
                                      <p:cBhvr>
                                        <p:cTn id="24" dur="500" fill="hold"/>
                                        <p:tgtEl>
                                          <p:spTgt spid="107"/>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p:cTn id="27" dur="500" fill="hold"/>
                                        <p:tgtEl>
                                          <p:spTgt spid="108"/>
                                        </p:tgtEl>
                                        <p:attrNameLst>
                                          <p:attrName>ppt_w</p:attrName>
                                        </p:attrNameLst>
                                      </p:cBhvr>
                                      <p:tavLst>
                                        <p:tav tm="0">
                                          <p:val>
                                            <p:fltVal val="0"/>
                                          </p:val>
                                        </p:tav>
                                        <p:tav tm="100000">
                                          <p:val>
                                            <p:strVal val="#ppt_w"/>
                                          </p:val>
                                        </p:tav>
                                      </p:tavLst>
                                    </p:anim>
                                    <p:anim calcmode="lin" valueType="num">
                                      <p:cBhvr>
                                        <p:cTn id="28" dur="500" fill="hold"/>
                                        <p:tgtEl>
                                          <p:spTgt spid="108"/>
                                        </p:tgtEl>
                                        <p:attrNameLst>
                                          <p:attrName>ppt_h</p:attrName>
                                        </p:attrNameLst>
                                      </p:cBhvr>
                                      <p:tavLst>
                                        <p:tav tm="0">
                                          <p:val>
                                            <p:fltVal val="0"/>
                                          </p:val>
                                        </p:tav>
                                        <p:tav tm="100000">
                                          <p:val>
                                            <p:strVal val="#ppt_h"/>
                                          </p:val>
                                        </p:tav>
                                      </p:tavLst>
                                    </p:anim>
                                    <p:animEffect transition="in" filter="fade">
                                      <p:cBhvr>
                                        <p:cTn id="29" dur="500"/>
                                        <p:tgtEl>
                                          <p:spTgt spid="108"/>
                                        </p:tgtEl>
                                      </p:cBhvr>
                                    </p:animEffect>
                                    <p:anim calcmode="lin" valueType="num">
                                      <p:cBhvr>
                                        <p:cTn id="30" dur="500" fill="hold"/>
                                        <p:tgtEl>
                                          <p:spTgt spid="108"/>
                                        </p:tgtEl>
                                        <p:attrNameLst>
                                          <p:attrName>ppt_x</p:attrName>
                                        </p:attrNameLst>
                                      </p:cBhvr>
                                      <p:tavLst>
                                        <p:tav tm="0">
                                          <p:val>
                                            <p:fltVal val="0.5"/>
                                          </p:val>
                                        </p:tav>
                                        <p:tav tm="100000">
                                          <p:val>
                                            <p:strVal val="#ppt_x"/>
                                          </p:val>
                                        </p:tav>
                                      </p:tavLst>
                                    </p:anim>
                                    <p:anim calcmode="lin" valueType="num">
                                      <p:cBhvr>
                                        <p:cTn id="31" dur="500" fill="hold"/>
                                        <p:tgtEl>
                                          <p:spTgt spid="108"/>
                                        </p:tgtEl>
                                        <p:attrNameLst>
                                          <p:attrName>ppt_y</p:attrName>
                                        </p:attrNameLst>
                                      </p:cBhvr>
                                      <p:tavLst>
                                        <p:tav tm="0">
                                          <p:val>
                                            <p:fltVal val="0.5"/>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up)">
                                      <p:cBhvr>
                                        <p:cTn id="35" dur="500"/>
                                        <p:tgtEl>
                                          <p:spTgt spid="105"/>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up)">
                                      <p:cBhvr>
                                        <p:cTn id="3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99" grpId="0" bldLvl="0" animBg="1"/>
      <p:bldP spid="100" grpId="0" bldLvl="0" animBg="1"/>
      <p:bldP spid="101" grpId="0" bldLvl="0" animBg="1"/>
      <p:bldP spid="105" grpId="0" bldLvl="0" animBg="1"/>
      <p:bldP spid="106" grpId="0"/>
      <p:bldP spid="107" grpId="0" bldLvl="0" animBg="1"/>
      <p:bldP spid="10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6" name="文本框 45"/>
          <p:cNvSpPr txBox="1"/>
          <p:nvPr/>
        </p:nvSpPr>
        <p:spPr>
          <a:xfrm>
            <a:off x="3640658" y="1930783"/>
            <a:ext cx="4652010" cy="1525905"/>
          </a:xfrm>
          <a:prstGeom prst="rect">
            <a:avLst/>
          </a:prstGeom>
          <a:noFill/>
        </p:spPr>
        <p:txBody>
          <a:bodyPr wrap="none" lIns="91438" tIns="45719" rIns="91438" bIns="45719" rtlCol="0">
            <a:spAutoFit/>
          </a:bodyPr>
          <a:lstStyle/>
          <a:p>
            <a:pPr algn="ctr"/>
            <a:r>
              <a:rPr lang="zh-CN" altLang="en-US" sz="8800" b="1" dirty="0">
                <a:ln w="0"/>
                <a:gradFill>
                  <a:gsLst>
                    <a:gs pos="0">
                      <a:srgbClr val="F1CDA5"/>
                    </a:gs>
                    <a:gs pos="82000">
                      <a:srgbClr val="DC0064"/>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致谢感恩</a:t>
            </a:r>
            <a:endParaRPr lang="zh-CN" altLang="en-US" sz="8800" b="1" dirty="0">
              <a:ln w="0"/>
              <a:gradFill>
                <a:gsLst>
                  <a:gs pos="0">
                    <a:srgbClr val="F1CDA5"/>
                  </a:gs>
                  <a:gs pos="82000">
                    <a:srgbClr val="DC0064"/>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nvGrpSpPr>
          <p:cNvPr id="50" name="组合 49"/>
          <p:cNvGrpSpPr/>
          <p:nvPr/>
        </p:nvGrpSpPr>
        <p:grpSpPr>
          <a:xfrm>
            <a:off x="3725889" y="3446888"/>
            <a:ext cx="4282440" cy="417830"/>
            <a:chOff x="7934083" y="5774614"/>
            <a:chExt cx="4282440" cy="421250"/>
          </a:xfrm>
        </p:grpSpPr>
        <p:sp>
          <p:nvSpPr>
            <p:cNvPr id="51" name="文本框 50"/>
            <p:cNvSpPr txBox="1"/>
            <p:nvPr/>
          </p:nvSpPr>
          <p:spPr>
            <a:xfrm>
              <a:off x="7934083" y="5774614"/>
              <a:ext cx="1960880" cy="421250"/>
            </a:xfrm>
            <a:prstGeom prst="rect">
              <a:avLst/>
            </a:prstGeom>
            <a:noFill/>
          </p:spPr>
          <p:txBody>
            <a:bodyPr wrap="none" rtlCol="0">
              <a:spAutoFit/>
            </a:bodyPr>
            <a:lstStyle/>
            <a:p>
              <a:pPr algn="r"/>
              <a:r>
                <a:rPr lang="zh-CN" altLang="en-US" sz="2000" b="1" dirty="0">
                  <a:solidFill>
                    <a:schemeClr val="tx2"/>
                  </a:solidFill>
                  <a:latin typeface="微软雅黑" panose="020B0503020204020204" charset="-122"/>
                  <a:ea typeface="微软雅黑" panose="020B0503020204020204" charset="-122"/>
                </a:rPr>
                <a:t>汇报人：代用名</a:t>
              </a:r>
              <a:endParaRPr lang="zh-CN" altLang="en-US" sz="2000" b="1" dirty="0">
                <a:solidFill>
                  <a:schemeClr val="tx2"/>
                </a:solidFill>
                <a:latin typeface="微软雅黑" panose="020B0503020204020204" charset="-122"/>
                <a:ea typeface="微软雅黑" panose="020B0503020204020204" charset="-122"/>
              </a:endParaRPr>
            </a:p>
          </p:txBody>
        </p:sp>
        <p:sp>
          <p:nvSpPr>
            <p:cNvPr id="52" name="矩形 51"/>
            <p:cNvSpPr/>
            <p:nvPr/>
          </p:nvSpPr>
          <p:spPr>
            <a:xfrm>
              <a:off x="10001643" y="5774614"/>
              <a:ext cx="2214880" cy="421250"/>
            </a:xfrm>
            <a:prstGeom prst="rect">
              <a:avLst/>
            </a:prstGeom>
          </p:spPr>
          <p:txBody>
            <a:bodyPr wrap="square">
              <a:spAutoFit/>
            </a:bodyPr>
            <a:lstStyle/>
            <a:p>
              <a:pPr algn="r"/>
              <a:r>
                <a:rPr lang="zh-CN" altLang="en-US" sz="2000" b="1" dirty="0">
                  <a:solidFill>
                    <a:schemeClr val="tx2"/>
                  </a:solidFill>
                  <a:latin typeface="微软雅黑" panose="020B0503020204020204" charset="-122"/>
                  <a:ea typeface="微软雅黑" panose="020B0503020204020204" charset="-122"/>
                </a:rPr>
                <a:t>汇报时间：代用名</a:t>
              </a:r>
              <a:endParaRPr lang="zh-CN" altLang="en-US" sz="2000" b="1" dirty="0">
                <a:solidFill>
                  <a:schemeClr val="tx2"/>
                </a:solidFill>
                <a:latin typeface="微软雅黑" panose="020B0503020204020204" charset="-122"/>
                <a:ea typeface="微软雅黑" panose="020B0503020204020204" charset="-122"/>
              </a:endParaRPr>
            </a:p>
          </p:txBody>
        </p:sp>
      </p:grpSp>
      <p:sp>
        <p:nvSpPr>
          <p:cNvPr id="53" name="文本框 52"/>
          <p:cNvSpPr txBox="1"/>
          <p:nvPr/>
        </p:nvSpPr>
        <p:spPr>
          <a:xfrm>
            <a:off x="2887294" y="3864331"/>
            <a:ext cx="6158739" cy="336550"/>
          </a:xfrm>
          <a:prstGeom prst="rect">
            <a:avLst/>
          </a:prstGeom>
          <a:noFill/>
        </p:spPr>
        <p:txBody>
          <a:bodyPr wrap="square" lIns="91436" tIns="45718" rIns="91436" bIns="45718" rtlCol="0">
            <a:spAutoFit/>
          </a:bodyPr>
          <a:lstStyle/>
          <a:p>
            <a:pPr algn="ctr"/>
            <a:r>
              <a:rPr lang="en-US" altLang="zh-CN" sz="1600" b="1" spc="600" dirty="0">
                <a:solidFill>
                  <a:schemeClr val="bg1">
                    <a:lumMod val="50000"/>
                    <a:alpha val="78000"/>
                  </a:schemeClr>
                </a:solidFill>
                <a:latin typeface="Calibri" panose="020F0502020204030204" charset="0"/>
                <a:cs typeface="Segoe UI Semilight" panose="020B0402040204020203" pitchFamily="34" charset="0"/>
              </a:rPr>
              <a:t>The Graduation hesis Defense</a:t>
            </a:r>
            <a:endParaRPr lang="zh-CN" altLang="en-US" sz="1600" b="1" spc="600" dirty="0">
              <a:solidFill>
                <a:schemeClr val="bg1">
                  <a:lumMod val="50000"/>
                  <a:alpha val="78000"/>
                </a:schemeClr>
              </a:solidFill>
              <a:latin typeface="Calibri" panose="020F0502020204030204" charset="0"/>
              <a:cs typeface="Segoe UI Semilight" panose="020B0402040204020203" pitchFamily="34" charset="0"/>
            </a:endParaRPr>
          </a:p>
        </p:txBody>
      </p:sp>
      <p:cxnSp>
        <p:nvCxnSpPr>
          <p:cNvPr id="54" name="直接连接符 53"/>
          <p:cNvCxnSpPr/>
          <p:nvPr/>
        </p:nvCxnSpPr>
        <p:spPr>
          <a:xfrm>
            <a:off x="3800475" y="3434080"/>
            <a:ext cx="4049395" cy="571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3" name="圆角矩形 82"/>
          <p:cNvSpPr/>
          <p:nvPr/>
        </p:nvSpPr>
        <p:spPr>
          <a:xfrm rot="10800000" flipV="1">
            <a:off x="5729057" y="3489963"/>
            <a:ext cx="38707" cy="369281"/>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bg1"/>
              </a:solidFill>
            </a:endParaRPr>
          </a:p>
        </p:txBody>
      </p:sp>
    </p:spTree>
  </p:cSld>
  <p:clrMapOvr>
    <a:masterClrMapping/>
  </p:clrMapOvr>
  <p:transition advTm="561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500" autoRev="1" fill="hold">
                                          <p:stCondLst>
                                            <p:cond delay="0"/>
                                          </p:stCondLst>
                                        </p:cTn>
                                        <p:tgtEl>
                                          <p:spTgt spid="46"/>
                                        </p:tgtEl>
                                        <p:attrNameLst>
                                          <p:attrName>ppt_w</p:attrName>
                                        </p:attrNameLst>
                                      </p:cBhvr>
                                    </p:anim>
                                    <p:anim by="(#ppt_w*0.50)" calcmode="lin" valueType="num">
                                      <p:cBhvr>
                                        <p:cTn id="8" dur="500" decel="50000" autoRev="1" fill="hold">
                                          <p:stCondLst>
                                            <p:cond delay="0"/>
                                          </p:stCondLst>
                                        </p:cTn>
                                        <p:tgtEl>
                                          <p:spTgt spid="46"/>
                                        </p:tgtEl>
                                        <p:attrNameLst>
                                          <p:attrName>ppt_x</p:attrName>
                                        </p:attrNameLst>
                                      </p:cBhvr>
                                    </p:anim>
                                    <p:anim from="(-#ppt_h/2)" to="(#ppt_y)" calcmode="lin" valueType="num">
                                      <p:cBhvr>
                                        <p:cTn id="9" dur="1000" fill="hold">
                                          <p:stCondLst>
                                            <p:cond delay="0"/>
                                          </p:stCondLst>
                                        </p:cTn>
                                        <p:tgtEl>
                                          <p:spTgt spid="46"/>
                                        </p:tgtEl>
                                        <p:attrNameLst>
                                          <p:attrName>ppt_y</p:attrName>
                                        </p:attrNameLst>
                                      </p:cBhvr>
                                    </p:anim>
                                    <p:animRot by="21600000">
                                      <p:cBhvr>
                                        <p:cTn id="10" dur="1000" fill="hold">
                                          <p:stCondLst>
                                            <p:cond delay="0"/>
                                          </p:stCondLst>
                                        </p:cTn>
                                        <p:tgtEl>
                                          <p:spTgt spid="46"/>
                                        </p:tgtEl>
                                        <p:attrNameLst>
                                          <p:attrName>r</p:attrName>
                                        </p:attrNameLst>
                                      </p:cBhvr>
                                    </p:animRot>
                                  </p:childTnLst>
                                </p:cTn>
                              </p:par>
                            </p:childTnLst>
                          </p:cTn>
                        </p:par>
                        <p:par>
                          <p:cTn id="11" fill="hold">
                            <p:stCondLst>
                              <p:cond delay="1299"/>
                            </p:stCondLst>
                            <p:childTnLst>
                              <p:par>
                                <p:cTn id="12" presetID="53" presetClass="entr" presetSubtype="16"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par>
                          <p:cTn id="17" fill="hold">
                            <p:stCondLst>
                              <p:cond delay="1799"/>
                            </p:stCondLst>
                            <p:childTnLst>
                              <p:par>
                                <p:cTn id="18" presetID="47" presetClass="entr" presetSubtype="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1000"/>
                                        <p:tgtEl>
                                          <p:spTgt spid="83"/>
                                        </p:tgtEl>
                                      </p:cBhvr>
                                    </p:animEffect>
                                    <p:anim calcmode="lin" valueType="num">
                                      <p:cBhvr>
                                        <p:cTn id="26" dur="1000" fill="hold"/>
                                        <p:tgtEl>
                                          <p:spTgt spid="83"/>
                                        </p:tgtEl>
                                        <p:attrNameLst>
                                          <p:attrName>ppt_x</p:attrName>
                                        </p:attrNameLst>
                                      </p:cBhvr>
                                      <p:tavLst>
                                        <p:tav tm="0">
                                          <p:val>
                                            <p:strVal val="#ppt_x"/>
                                          </p:val>
                                        </p:tav>
                                        <p:tav tm="100000">
                                          <p:val>
                                            <p:strVal val="#ppt_x"/>
                                          </p:val>
                                        </p:tav>
                                      </p:tavLst>
                                    </p:anim>
                                    <p:anim calcmode="lin" valueType="num">
                                      <p:cBhvr>
                                        <p:cTn id="27" dur="1000" fill="hold"/>
                                        <p:tgtEl>
                                          <p:spTgt spid="83"/>
                                        </p:tgtEl>
                                        <p:attrNameLst>
                                          <p:attrName>ppt_y</p:attrName>
                                        </p:attrNameLst>
                                      </p:cBhvr>
                                      <p:tavLst>
                                        <p:tav tm="0">
                                          <p:val>
                                            <p:strVal val="#ppt_y-.1"/>
                                          </p:val>
                                        </p:tav>
                                        <p:tav tm="100000">
                                          <p:val>
                                            <p:strVal val="#ppt_y"/>
                                          </p:val>
                                        </p:tav>
                                      </p:tavLst>
                                    </p:anim>
                                  </p:childTnLst>
                                </p:cTn>
                              </p:par>
                            </p:childTnLst>
                          </p:cTn>
                        </p:par>
                        <p:par>
                          <p:cTn id="28" fill="hold">
                            <p:stCondLst>
                              <p:cond delay="279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3"/>
                                        </p:tgtEl>
                                        <p:attrNameLst>
                                          <p:attrName>ppt_y</p:attrName>
                                        </p:attrNameLst>
                                      </p:cBhvr>
                                      <p:tavLst>
                                        <p:tav tm="0">
                                          <p:val>
                                            <p:strVal val="#ppt_y"/>
                                          </p:val>
                                        </p:tav>
                                        <p:tav tm="100000">
                                          <p:val>
                                            <p:strVal val="#ppt_y"/>
                                          </p:val>
                                        </p:tav>
                                      </p:tavLst>
                                    </p:anim>
                                    <p:anim calcmode="lin" valueType="num">
                                      <p:cBhvr>
                                        <p:cTn id="33"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8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736716" y="2794561"/>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smtClean="0">
                <a:gradFill>
                  <a:gsLst>
                    <a:gs pos="0">
                      <a:srgbClr val="F1CDA5"/>
                    </a:gs>
                    <a:gs pos="82000">
                      <a:srgbClr val="DC0064"/>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目录</a:t>
            </a:r>
            <a:endParaRPr lang="zh-CN" altLang="en-US" sz="4265" b="1" dirty="0" smtClean="0">
              <a:gradFill>
                <a:gsLst>
                  <a:gs pos="0">
                    <a:srgbClr val="F1CDA5"/>
                  </a:gs>
                  <a:gs pos="82000">
                    <a:srgbClr val="DC0064"/>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0" indent="0" algn="ctr">
              <a:buNone/>
            </a:pPr>
            <a:r>
              <a:rPr lang="en-US" altLang="zh-CN" sz="2400" b="1" dirty="0" smtClean="0">
                <a:gradFill>
                  <a:gsLst>
                    <a:gs pos="0">
                      <a:srgbClr val="F1CDA5"/>
                    </a:gs>
                    <a:gs pos="82000">
                      <a:srgbClr val="DC0064"/>
                    </a:gs>
                  </a:gsLst>
                  <a:lin ang="5400000" scaled="0"/>
                </a:gradFill>
                <a:latin typeface="微软雅黑" panose="020B0503020204020204" charset="-122"/>
                <a:ea typeface="微软雅黑" panose="020B0503020204020204" charset="-122"/>
              </a:rPr>
              <a:t>Contents</a:t>
            </a:r>
            <a:endParaRPr lang="en-US" altLang="zh-CN" sz="2400" b="1" dirty="0" smtClean="0">
              <a:gradFill>
                <a:gsLst>
                  <a:gs pos="0">
                    <a:srgbClr val="F1CDA5"/>
                  </a:gs>
                  <a:gs pos="82000">
                    <a:srgbClr val="DC0064"/>
                  </a:gs>
                </a:gsLst>
                <a:lin ang="5400000" scaled="0"/>
              </a:gradFill>
              <a:latin typeface="微软雅黑" panose="020B0503020204020204" charset="-122"/>
              <a:ea typeface="微软雅黑" panose="020B0503020204020204" charset="-122"/>
            </a:endParaRPr>
          </a:p>
        </p:txBody>
      </p:sp>
      <p:grpSp>
        <p:nvGrpSpPr>
          <p:cNvPr id="45" name="组合 44"/>
          <p:cNvGrpSpPr/>
          <p:nvPr/>
        </p:nvGrpSpPr>
        <p:grpSpPr>
          <a:xfrm>
            <a:off x="3813671" y="1472975"/>
            <a:ext cx="1192345" cy="666115"/>
            <a:chOff x="2215144" y="927951"/>
            <a:chExt cx="1244730" cy="915925"/>
          </a:xfrm>
        </p:grpSpPr>
        <p:sp>
          <p:nvSpPr>
            <p:cNvPr id="46" name="平行四边形 45"/>
            <p:cNvSpPr/>
            <p:nvPr/>
          </p:nvSpPr>
          <p:spPr>
            <a:xfrm>
              <a:off x="2215144" y="982844"/>
              <a:ext cx="1120898" cy="842780"/>
            </a:xfrm>
            <a:prstGeom prst="parallelogram">
              <a:avLst>
                <a:gd name="adj" fmla="val 48207"/>
              </a:avLst>
            </a:prstGeom>
            <a:gradFill>
              <a:gsLst>
                <a:gs pos="0">
                  <a:schemeClr val="accent1">
                    <a:lumMod val="5000"/>
                    <a:lumOff val="95000"/>
                    <a:alpha val="0"/>
                  </a:schemeClr>
                </a:gs>
                <a:gs pos="78000">
                  <a:srgbClr val="DC006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gradFill>
                  <a:gsLst>
                    <a:gs pos="0">
                      <a:srgbClr val="F1CDA5"/>
                    </a:gs>
                    <a:gs pos="82000">
                      <a:srgbClr val="DC0064"/>
                    </a:gs>
                  </a:gsLst>
                  <a:lin ang="5400000" scaled="0"/>
                </a:gradFill>
                <a:latin typeface="Impact" panose="020B0806030902050204" pitchFamily="34" charset="0"/>
              </a:endParaRPr>
            </a:p>
          </p:txBody>
        </p:sp>
        <p:sp>
          <p:nvSpPr>
            <p:cNvPr id="47" name="文本框 9"/>
            <p:cNvSpPr txBox="1"/>
            <p:nvPr/>
          </p:nvSpPr>
          <p:spPr>
            <a:xfrm>
              <a:off x="2393075" y="927951"/>
              <a:ext cx="1066799" cy="915925"/>
            </a:xfrm>
            <a:prstGeom prst="rect">
              <a:avLst/>
            </a:prstGeom>
            <a:noFill/>
          </p:spPr>
          <p:txBody>
            <a:bodyPr wrap="square" rtlCol="0">
              <a:spAutoFit/>
            </a:bodyPr>
            <a:lstStyle/>
            <a:p>
              <a:r>
                <a:rPr lang="en-US" altLang="zh-CN" sz="3735" dirty="0" smtClean="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3813671" y="2389287"/>
            <a:ext cx="1192345" cy="672217"/>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gradFill>
              <a:gsLst>
                <a:gs pos="0">
                  <a:schemeClr val="accent1">
                    <a:lumMod val="5000"/>
                    <a:lumOff val="95000"/>
                    <a:alpha val="0"/>
                  </a:schemeClr>
                </a:gs>
                <a:gs pos="78000">
                  <a:srgbClr val="DC006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52311"/>
              <a:ext cx="1066799" cy="915927"/>
            </a:xfrm>
            <a:prstGeom prst="rect">
              <a:avLst/>
            </a:prstGeom>
            <a:noFill/>
          </p:spPr>
          <p:txBody>
            <a:bodyPr wrap="square" rtlCol="0">
              <a:spAutoFit/>
            </a:bodyPr>
            <a:lstStyle/>
            <a:p>
              <a:r>
                <a:rPr lang="en-US" altLang="zh-CN" sz="3735" dirty="0" smtClean="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3813671" y="3293335"/>
            <a:ext cx="1192345" cy="666115"/>
            <a:chOff x="2215144" y="3018134"/>
            <a:chExt cx="1244730" cy="915925"/>
          </a:xfrm>
        </p:grpSpPr>
        <p:sp>
          <p:nvSpPr>
            <p:cNvPr id="52" name="平行四边形 51"/>
            <p:cNvSpPr/>
            <p:nvPr/>
          </p:nvSpPr>
          <p:spPr>
            <a:xfrm>
              <a:off x="2215144" y="3084852"/>
              <a:ext cx="1120898" cy="842781"/>
            </a:xfrm>
            <a:prstGeom prst="parallelogram">
              <a:avLst>
                <a:gd name="adj" fmla="val 48207"/>
              </a:avLst>
            </a:prstGeom>
            <a:gradFill>
              <a:gsLst>
                <a:gs pos="0">
                  <a:schemeClr val="accent1">
                    <a:lumMod val="5000"/>
                    <a:lumOff val="95000"/>
                    <a:alpha val="0"/>
                  </a:schemeClr>
                </a:gs>
                <a:gs pos="78000">
                  <a:srgbClr val="DC006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93075" y="3018134"/>
              <a:ext cx="1066799" cy="915925"/>
            </a:xfrm>
            <a:prstGeom prst="rect">
              <a:avLst/>
            </a:prstGeom>
            <a:noFill/>
          </p:spPr>
          <p:txBody>
            <a:bodyPr wrap="square" rtlCol="0">
              <a:spAutoFit/>
            </a:bodyPr>
            <a:lstStyle/>
            <a:p>
              <a:r>
                <a:rPr lang="en-US" altLang="zh-CN" sz="3735" dirty="0" smtClean="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3813671" y="4224911"/>
            <a:ext cx="1192345" cy="677512"/>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gradFill>
              <a:gsLst>
                <a:gs pos="0">
                  <a:schemeClr val="accent1">
                    <a:lumMod val="5000"/>
                    <a:lumOff val="95000"/>
                    <a:alpha val="0"/>
                  </a:schemeClr>
                </a:gs>
                <a:gs pos="78000">
                  <a:srgbClr val="DC006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93075" y="4047039"/>
              <a:ext cx="1066799" cy="915927"/>
            </a:xfrm>
            <a:prstGeom prst="rect">
              <a:avLst/>
            </a:prstGeom>
            <a:noFill/>
          </p:spPr>
          <p:txBody>
            <a:bodyPr wrap="square" rtlCol="0">
              <a:spAutoFit/>
            </a:bodyPr>
            <a:lstStyle/>
            <a:p>
              <a:r>
                <a:rPr lang="en-US" altLang="zh-CN" sz="3735" dirty="0" smtClean="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4719342" y="1490723"/>
            <a:ext cx="5143000" cy="612920"/>
            <a:chOff x="4315150" y="953426"/>
            <a:chExt cx="3857250" cy="540057"/>
          </a:xfrm>
        </p:grpSpPr>
        <p:sp>
          <p:nvSpPr>
            <p:cNvPr id="61" name="矩形 60"/>
            <p:cNvSpPr/>
            <p:nvPr/>
          </p:nvSpPr>
          <p:spPr>
            <a:xfrm>
              <a:off x="4841196" y="1036090"/>
              <a:ext cx="2827147" cy="425789"/>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单击此处添加标题</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rgbClr val="DC00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4719342" y="2416261"/>
            <a:ext cx="5143000" cy="612920"/>
            <a:chOff x="4315150" y="1647579"/>
            <a:chExt cx="3857250" cy="540057"/>
          </a:xfrm>
        </p:grpSpPr>
        <p:sp>
          <p:nvSpPr>
            <p:cNvPr id="64" name="矩形 63"/>
            <p:cNvSpPr/>
            <p:nvPr/>
          </p:nvSpPr>
          <p:spPr>
            <a:xfrm>
              <a:off x="4841196" y="1730243"/>
              <a:ext cx="2827147" cy="425789"/>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单击此处添加标题</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rgbClr val="DC00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4719342" y="3341797"/>
            <a:ext cx="5143000" cy="612920"/>
            <a:chOff x="4315150" y="2341731"/>
            <a:chExt cx="3857250" cy="540057"/>
          </a:xfrm>
        </p:grpSpPr>
        <p:sp>
          <p:nvSpPr>
            <p:cNvPr id="67" name="矩形 66"/>
            <p:cNvSpPr/>
            <p:nvPr/>
          </p:nvSpPr>
          <p:spPr>
            <a:xfrm>
              <a:off x="4841197" y="2424395"/>
              <a:ext cx="2827146" cy="425789"/>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单击此处添加标题</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rgbClr val="DC00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4733947" y="4251459"/>
            <a:ext cx="5143000" cy="612920"/>
            <a:chOff x="4315150" y="3035884"/>
            <a:chExt cx="3857250" cy="540057"/>
          </a:xfrm>
        </p:grpSpPr>
        <p:sp>
          <p:nvSpPr>
            <p:cNvPr id="70" name="矩形 69"/>
            <p:cNvSpPr/>
            <p:nvPr/>
          </p:nvSpPr>
          <p:spPr>
            <a:xfrm>
              <a:off x="4841196" y="3118548"/>
              <a:ext cx="2827147" cy="425789"/>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单击此处添加标题</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rgbClr val="DC00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p:transition advTm="369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49"/>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0-#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449"/>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0-#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1949"/>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449"/>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0-#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51977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6000" dirty="0"/>
                <a:t>1</a:t>
              </a:r>
              <a:endParaRPr lang="zh-CN" altLang="en-US" sz="6000" dirty="0"/>
            </a:p>
          </p:txBody>
        </p:sp>
        <p:sp>
          <p:nvSpPr>
            <p:cNvPr id="42" name="文本框 41"/>
            <p:cNvSpPr txBox="1"/>
            <p:nvPr/>
          </p:nvSpPr>
          <p:spPr>
            <a:xfrm>
              <a:off x="9015674" y="3077396"/>
              <a:ext cx="2924810" cy="873125"/>
            </a:xfrm>
            <a:prstGeom prst="rect">
              <a:avLst/>
            </a:prstGeom>
            <a:noFill/>
          </p:spPr>
          <p:txBody>
            <a:bodyPr wrap="none" lIns="91438" tIns="45719" rIns="91438" bIns="45719" rtlCol="0">
              <a:spAutoFit/>
            </a:bodyPr>
            <a:lstStyle/>
            <a:p>
              <a:pPr algn="l"/>
              <a:r>
                <a:rPr lang="zh-CN" altLang="en-US" sz="4800" spc="600" dirty="0">
                  <a:solidFill>
                    <a:schemeClr val="bg1"/>
                  </a:solidFill>
                  <a:latin typeface="微软雅黑" panose="020B0503020204020204" charset="-122"/>
                  <a:ea typeface="微软雅黑" panose="020B0503020204020204" charset="-122"/>
                </a:rPr>
                <a:t>添加标题</a:t>
              </a:r>
              <a:endParaRPr lang="zh-CN" altLang="en-US" sz="4800" spc="600" dirty="0">
                <a:solidFill>
                  <a:schemeClr val="bg1"/>
                </a:solidFill>
                <a:latin typeface="微软雅黑" panose="020B0503020204020204" charset="-122"/>
                <a:ea typeface="微软雅黑" panose="020B050302020402020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4804323" y="3264361"/>
              <a:ext cx="4212507" cy="461663"/>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charset="-122"/>
                  <a:ea typeface="微软雅黑" panose="020B0503020204020204" charset="-122"/>
                </a:rPr>
                <a:t>RESEARCH BACKGROUNDS</a:t>
              </a:r>
              <a:endParaRPr lang="en-US" altLang="zh-CN" sz="240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1544">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4" name="圆角矩形 19"/>
          <p:cNvSpPr/>
          <p:nvPr/>
        </p:nvSpPr>
        <p:spPr>
          <a:xfrm>
            <a:off x="4786481" y="2473041"/>
            <a:ext cx="2259019" cy="2236715"/>
          </a:xfrm>
          <a:prstGeom prst="ellipse">
            <a:avLst/>
          </a:prstGeom>
          <a:solidFill>
            <a:srgbClr val="DC006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charset="-122"/>
              <a:ea typeface="微软雅黑" panose="020B0503020204020204" charset="-122"/>
            </a:endParaRPr>
          </a:p>
        </p:txBody>
      </p:sp>
      <p:grpSp>
        <p:nvGrpSpPr>
          <p:cNvPr id="5" name="组合 4"/>
          <p:cNvGrpSpPr/>
          <p:nvPr/>
        </p:nvGrpSpPr>
        <p:grpSpPr>
          <a:xfrm>
            <a:off x="4966585" y="2183474"/>
            <a:ext cx="2418483" cy="2515367"/>
            <a:chOff x="4721608" y="1835707"/>
            <a:chExt cx="1879634" cy="1954931"/>
          </a:xfrm>
          <a:solidFill>
            <a:srgbClr val="DC0064">
              <a:alpha val="39000"/>
            </a:srgbClr>
          </a:solidFill>
        </p:grpSpPr>
        <p:sp>
          <p:nvSpPr>
            <p:cNvPr id="6"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charset="-122"/>
                <a:ea typeface="微软雅黑" panose="020B0503020204020204" charset="-122"/>
              </a:endParaRPr>
            </a:p>
          </p:txBody>
        </p:sp>
        <p:sp>
          <p:nvSpPr>
            <p:cNvPr id="7"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charset="-122"/>
                <a:ea typeface="微软雅黑" panose="020B0503020204020204" charset="-122"/>
              </a:endParaRPr>
            </a:p>
          </p:txBody>
        </p:sp>
      </p:grpSp>
      <p:sp>
        <p:nvSpPr>
          <p:cNvPr id="8" name="矩形 7"/>
          <p:cNvSpPr/>
          <p:nvPr/>
        </p:nvSpPr>
        <p:spPr>
          <a:xfrm>
            <a:off x="5321816" y="2612131"/>
            <a:ext cx="1527435" cy="1675130"/>
          </a:xfrm>
          <a:prstGeom prst="rect">
            <a:avLst/>
          </a:prstGeom>
        </p:spPr>
        <p:txBody>
          <a:bodyPr wrap="square" lIns="91438" tIns="45719" rIns="91438" bIns="45719">
            <a:spAutoFit/>
          </a:bodyPr>
          <a:lstStyle/>
          <a:p>
            <a:pPr algn="ctr">
              <a:lnSpc>
                <a:spcPct val="130000"/>
              </a:lnSpc>
            </a:pPr>
            <a:r>
              <a:rPr lang="zh-CN" altLang="en-US" sz="4000" dirty="0">
                <a:solidFill>
                  <a:schemeClr val="bg1"/>
                </a:solidFill>
                <a:latin typeface="微软雅黑" panose="020B0503020204020204" charset="-122"/>
                <a:ea typeface="微软雅黑" panose="020B0503020204020204" charset="-122"/>
              </a:rPr>
              <a:t>添加标题</a:t>
            </a:r>
            <a:endParaRPr lang="zh-CN" altLang="en-US" sz="4000" dirty="0">
              <a:solidFill>
                <a:schemeClr val="bg1"/>
              </a:solidFill>
              <a:latin typeface="微软雅黑" panose="020B0503020204020204" charset="-122"/>
              <a:ea typeface="微软雅黑" panose="020B0503020204020204" charset="-122"/>
            </a:endParaRPr>
          </a:p>
        </p:txBody>
      </p:sp>
      <p:sp>
        <p:nvSpPr>
          <p:cNvPr id="9" name="圆角矩形 8"/>
          <p:cNvSpPr/>
          <p:nvPr/>
        </p:nvSpPr>
        <p:spPr>
          <a:xfrm rot="10800000" flipV="1">
            <a:off x="708704" y="1494259"/>
            <a:ext cx="272237" cy="276076"/>
          </a:xfrm>
          <a:prstGeom prst="roundRect">
            <a:avLst>
              <a:gd name="adj" fmla="val 5039"/>
            </a:avLst>
          </a:prstGeom>
          <a:solidFill>
            <a:srgbClr val="DC006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charset="-122"/>
              <a:ea typeface="微软雅黑" panose="020B0503020204020204" charset="-122"/>
            </a:endParaRPr>
          </a:p>
        </p:txBody>
      </p:sp>
      <p:sp>
        <p:nvSpPr>
          <p:cNvPr id="10" name="文本框 9"/>
          <p:cNvSpPr txBox="1"/>
          <p:nvPr/>
        </p:nvSpPr>
        <p:spPr>
          <a:xfrm>
            <a:off x="1133069" y="1462557"/>
            <a:ext cx="1096010" cy="446405"/>
          </a:xfrm>
          <a:prstGeom prst="rect">
            <a:avLst/>
          </a:prstGeom>
          <a:noFill/>
        </p:spPr>
        <p:txBody>
          <a:bodyPr wrap="none" lIns="91438" tIns="45719" rIns="91438" bIns="45719"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cxnSp>
        <p:nvCxnSpPr>
          <p:cNvPr id="11" name="直接连接符 10"/>
          <p:cNvCxnSpPr/>
          <p:nvPr/>
        </p:nvCxnSpPr>
        <p:spPr>
          <a:xfrm>
            <a:off x="1221440" y="18312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37563" y="1909171"/>
            <a:ext cx="3532695"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13" name="圆角矩形 12"/>
          <p:cNvSpPr/>
          <p:nvPr/>
        </p:nvSpPr>
        <p:spPr>
          <a:xfrm rot="10800000" flipV="1">
            <a:off x="708702" y="3633127"/>
            <a:ext cx="272237" cy="276076"/>
          </a:xfrm>
          <a:prstGeom prst="roundRect">
            <a:avLst>
              <a:gd name="adj" fmla="val 5039"/>
            </a:avLst>
          </a:prstGeom>
          <a:solidFill>
            <a:srgbClr val="DC006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charset="-122"/>
              <a:ea typeface="微软雅黑" panose="020B0503020204020204" charset="-122"/>
            </a:endParaRPr>
          </a:p>
        </p:txBody>
      </p:sp>
      <p:sp>
        <p:nvSpPr>
          <p:cNvPr id="14" name="文本框 13"/>
          <p:cNvSpPr txBox="1"/>
          <p:nvPr/>
        </p:nvSpPr>
        <p:spPr>
          <a:xfrm>
            <a:off x="1133066" y="3601425"/>
            <a:ext cx="1096010" cy="446405"/>
          </a:xfrm>
          <a:prstGeom prst="rect">
            <a:avLst/>
          </a:prstGeom>
          <a:noFill/>
        </p:spPr>
        <p:txBody>
          <a:bodyPr wrap="none" lIns="91438" tIns="45719" rIns="91438" bIns="45719"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cxnSp>
        <p:nvCxnSpPr>
          <p:cNvPr id="15" name="直接连接符 14"/>
          <p:cNvCxnSpPr/>
          <p:nvPr/>
        </p:nvCxnSpPr>
        <p:spPr>
          <a:xfrm>
            <a:off x="1221437" y="39701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37560" y="4048037"/>
            <a:ext cx="3532696"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17" name="圆角矩形 16"/>
          <p:cNvSpPr/>
          <p:nvPr/>
        </p:nvSpPr>
        <p:spPr>
          <a:xfrm rot="10800000" flipV="1">
            <a:off x="11007720" y="1509187"/>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charset="-122"/>
              <a:ea typeface="微软雅黑" panose="020B0503020204020204" charset="-122"/>
            </a:endParaRPr>
          </a:p>
        </p:txBody>
      </p:sp>
      <p:sp>
        <p:nvSpPr>
          <p:cNvPr id="18" name="文本框 17"/>
          <p:cNvSpPr txBox="1"/>
          <p:nvPr/>
        </p:nvSpPr>
        <p:spPr>
          <a:xfrm>
            <a:off x="9603733" y="1462557"/>
            <a:ext cx="1096010" cy="446405"/>
          </a:xfrm>
          <a:prstGeom prst="rect">
            <a:avLst/>
          </a:prstGeom>
          <a:noFill/>
        </p:spPr>
        <p:txBody>
          <a:bodyPr wrap="none" lIns="91438" tIns="45719" rIns="91438" bIns="45719"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cxnSp>
        <p:nvCxnSpPr>
          <p:cNvPr id="28" name="直接连接符 27"/>
          <p:cNvCxnSpPr/>
          <p:nvPr/>
        </p:nvCxnSpPr>
        <p:spPr>
          <a:xfrm>
            <a:off x="8551191" y="18312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01298" y="1909171"/>
            <a:ext cx="3532695"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39" name="圆角矩形 38"/>
          <p:cNvSpPr/>
          <p:nvPr/>
        </p:nvSpPr>
        <p:spPr>
          <a:xfrm rot="10800000" flipV="1">
            <a:off x="11007719" y="3648054"/>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charset="-122"/>
              <a:ea typeface="微软雅黑" panose="020B0503020204020204" charset="-122"/>
            </a:endParaRPr>
          </a:p>
        </p:txBody>
      </p:sp>
      <p:sp>
        <p:nvSpPr>
          <p:cNvPr id="40" name="文本框 39"/>
          <p:cNvSpPr txBox="1"/>
          <p:nvPr/>
        </p:nvSpPr>
        <p:spPr>
          <a:xfrm>
            <a:off x="9600103" y="3601425"/>
            <a:ext cx="1096010" cy="446405"/>
          </a:xfrm>
          <a:prstGeom prst="rect">
            <a:avLst/>
          </a:prstGeom>
          <a:noFill/>
        </p:spPr>
        <p:txBody>
          <a:bodyPr wrap="none" lIns="91438" tIns="45719" rIns="91438" bIns="45719" rtlCol="0">
            <a:spAutoFit/>
          </a:bodyPr>
          <a:lstStyle/>
          <a:p>
            <a:pPr algn="l">
              <a:lnSpc>
                <a:spcPct val="130000"/>
              </a:lnSpc>
            </a:pPr>
            <a:r>
              <a:rPr dirty="0" smtClean="0">
                <a:latin typeface="微软雅黑" panose="020B0503020204020204" charset="-122"/>
                <a:ea typeface="微软雅黑" panose="020B0503020204020204" charset="-122"/>
              </a:rPr>
              <a:t>添加标题</a:t>
            </a:r>
            <a:endParaRPr dirty="0" smtClean="0">
              <a:latin typeface="微软雅黑" panose="020B0503020204020204" charset="-122"/>
              <a:ea typeface="微软雅黑" panose="020B0503020204020204" charset="-122"/>
            </a:endParaRPr>
          </a:p>
        </p:txBody>
      </p:sp>
      <p:cxnSp>
        <p:nvCxnSpPr>
          <p:cNvPr id="41" name="直接连接符 40"/>
          <p:cNvCxnSpPr/>
          <p:nvPr/>
        </p:nvCxnSpPr>
        <p:spPr>
          <a:xfrm>
            <a:off x="8551191" y="39701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01298" y="4048037"/>
            <a:ext cx="3532695"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Tree>
  </p:cSld>
  <p:clrMapOvr>
    <a:masterClrMapping/>
  </p:clrMapOvr>
  <p:transition advTm="224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1+#ppt_w/2"/>
                                          </p:val>
                                        </p:tav>
                                        <p:tav tm="100000">
                                          <p:val>
                                            <p:strVal val="#ppt_x"/>
                                          </p:val>
                                        </p:tav>
                                      </p:tavLst>
                                    </p:anim>
                                    <p:anim calcmode="lin" valueType="num">
                                      <p:cBhvr additive="base">
                                        <p:cTn id="69" dur="500" fill="hold"/>
                                        <p:tgtEl>
                                          <p:spTgt spid="3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1+#ppt_w/2"/>
                                          </p:val>
                                        </p:tav>
                                        <p:tav tm="100000">
                                          <p:val>
                                            <p:strVal val="#ppt_x"/>
                                          </p:val>
                                        </p:tav>
                                      </p:tavLst>
                                    </p:anim>
                                    <p:anim calcmode="lin" valueType="num">
                                      <p:cBhvr additive="base">
                                        <p:cTn id="73" dur="500" fill="hold"/>
                                        <p:tgtEl>
                                          <p:spTgt spid="39"/>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1+#ppt_w/2"/>
                                          </p:val>
                                        </p:tav>
                                        <p:tav tm="100000">
                                          <p:val>
                                            <p:strVal val="#ppt_x"/>
                                          </p:val>
                                        </p:tav>
                                      </p:tavLst>
                                    </p:anim>
                                    <p:anim calcmode="lin" valueType="num">
                                      <p:cBhvr additive="base">
                                        <p:cTn id="77" dur="500" fill="hold"/>
                                        <p:tgtEl>
                                          <p:spTgt spid="40"/>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fill="hold"/>
                                        <p:tgtEl>
                                          <p:spTgt spid="41"/>
                                        </p:tgtEl>
                                        <p:attrNameLst>
                                          <p:attrName>ppt_x</p:attrName>
                                        </p:attrNameLst>
                                      </p:cBhvr>
                                      <p:tavLst>
                                        <p:tav tm="0">
                                          <p:val>
                                            <p:strVal val="1+#ppt_w/2"/>
                                          </p:val>
                                        </p:tav>
                                        <p:tav tm="100000">
                                          <p:val>
                                            <p:strVal val="#ppt_x"/>
                                          </p:val>
                                        </p:tav>
                                      </p:tavLst>
                                    </p:anim>
                                    <p:anim calcmode="lin" valueType="num">
                                      <p:cBhvr additive="base">
                                        <p:cTn id="81" dur="500" fill="hold"/>
                                        <p:tgtEl>
                                          <p:spTgt spid="4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1+#ppt_w/2"/>
                                          </p:val>
                                        </p:tav>
                                        <p:tav tm="100000">
                                          <p:val>
                                            <p:strVal val="#ppt_x"/>
                                          </p:val>
                                        </p:tav>
                                      </p:tavLst>
                                    </p:anim>
                                    <p:anim calcmode="lin" valueType="num">
                                      <p:cBhvr additive="base">
                                        <p:cTn id="85"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p:bldP spid="12" grpId="0"/>
      <p:bldP spid="13" grpId="0" animBg="1"/>
      <p:bldP spid="14" grpId="0"/>
      <p:bldP spid="16" grpId="0"/>
      <p:bldP spid="17" grpId="0" animBg="1"/>
      <p:bldP spid="18" grpId="0"/>
      <p:bldP spid="37" grpId="0"/>
      <p:bldP spid="39" grpId="0" animBg="1"/>
      <p:bldP spid="40"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grpSp>
        <p:nvGrpSpPr>
          <p:cNvPr id="19" name="组合 18"/>
          <p:cNvGrpSpPr/>
          <p:nvPr/>
        </p:nvGrpSpPr>
        <p:grpSpPr>
          <a:xfrm>
            <a:off x="779555" y="2571384"/>
            <a:ext cx="1822836" cy="1738364"/>
            <a:chOff x="4925753" y="1803623"/>
            <a:chExt cx="1822836" cy="1738364"/>
          </a:xfrm>
        </p:grpSpPr>
        <p:sp>
          <p:nvSpPr>
            <p:cNvPr id="20" name="圆角矩形 19"/>
            <p:cNvSpPr/>
            <p:nvPr/>
          </p:nvSpPr>
          <p:spPr>
            <a:xfrm>
              <a:off x="4925753" y="1803623"/>
              <a:ext cx="1755699" cy="1738364"/>
            </a:xfrm>
            <a:prstGeom prst="roundRect">
              <a:avLst/>
            </a:prstGeom>
            <a:solidFill>
              <a:srgbClr val="DC00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charset="-122"/>
                <a:ea typeface="微软雅黑" panose="020B0503020204020204" charset="-122"/>
              </a:endParaRPr>
            </a:p>
          </p:txBody>
        </p:sp>
        <p:sp>
          <p:nvSpPr>
            <p:cNvPr id="21" name="圆角矩形 20"/>
            <p:cNvSpPr/>
            <p:nvPr/>
          </p:nvSpPr>
          <p:spPr>
            <a:xfrm>
              <a:off x="4992890" y="1803623"/>
              <a:ext cx="1755699" cy="1738364"/>
            </a:xfrm>
            <a:prstGeom prst="roundRect">
              <a:avLst/>
            </a:prstGeom>
            <a:solidFill>
              <a:srgbClr val="DC00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charset="-122"/>
                  <a:ea typeface="微软雅黑" panose="020B0503020204020204" charset="-122"/>
                </a:rPr>
                <a:t>研究</a:t>
              </a:r>
              <a:endParaRPr lang="en-US" altLang="zh-CN" sz="4000" dirty="0">
                <a:latin typeface="微软雅黑" panose="020B0503020204020204" charset="-122"/>
                <a:ea typeface="微软雅黑" panose="020B0503020204020204" charset="-122"/>
              </a:endParaRPr>
            </a:p>
            <a:p>
              <a:pPr algn="ctr"/>
              <a:r>
                <a:rPr lang="zh-CN" altLang="en-US" sz="4000" dirty="0">
                  <a:latin typeface="微软雅黑" panose="020B0503020204020204" charset="-122"/>
                  <a:ea typeface="微软雅黑" panose="020B0503020204020204" charset="-122"/>
                </a:rPr>
                <a:t>阶段</a:t>
              </a:r>
              <a:endParaRPr lang="zh-CN" altLang="en-US" sz="4000" dirty="0">
                <a:latin typeface="微软雅黑" panose="020B0503020204020204" charset="-122"/>
                <a:ea typeface="微软雅黑" panose="020B0503020204020204" charset="-122"/>
              </a:endParaRPr>
            </a:p>
          </p:txBody>
        </p:sp>
      </p:grpSp>
      <p:cxnSp>
        <p:nvCxnSpPr>
          <p:cNvPr id="22" name="直接连接符 21"/>
          <p:cNvCxnSpPr/>
          <p:nvPr/>
        </p:nvCxnSpPr>
        <p:spPr>
          <a:xfrm>
            <a:off x="3058547" y="3423940"/>
            <a:ext cx="9133448" cy="10596"/>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rot="10800000" flipV="1">
            <a:off x="3232007" y="3179310"/>
            <a:ext cx="484287"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b="1" dirty="0"/>
              <a:t>1</a:t>
            </a:r>
            <a:endParaRPr lang="zh-CN" altLang="en-US" sz="2400" b="1" dirty="0"/>
          </a:p>
        </p:txBody>
      </p:sp>
      <p:sp>
        <p:nvSpPr>
          <p:cNvPr id="25" name="圆角矩形 24"/>
          <p:cNvSpPr/>
          <p:nvPr/>
        </p:nvSpPr>
        <p:spPr>
          <a:xfrm rot="10800000" flipV="1">
            <a:off x="8180957" y="3179310"/>
            <a:ext cx="484287"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b="1" dirty="0"/>
              <a:t>4</a:t>
            </a:r>
            <a:endParaRPr lang="zh-CN" altLang="en-US" sz="2400" b="1" dirty="0"/>
          </a:p>
        </p:txBody>
      </p:sp>
      <p:sp>
        <p:nvSpPr>
          <p:cNvPr id="26" name="圆角矩形 25"/>
          <p:cNvSpPr/>
          <p:nvPr/>
        </p:nvSpPr>
        <p:spPr>
          <a:xfrm rot="10800000" flipV="1">
            <a:off x="4881657" y="3179310"/>
            <a:ext cx="484287"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b="1" dirty="0"/>
              <a:t>2</a:t>
            </a:r>
            <a:endParaRPr lang="zh-CN" altLang="en-US" sz="2400" b="1" dirty="0"/>
          </a:p>
        </p:txBody>
      </p:sp>
      <p:sp>
        <p:nvSpPr>
          <p:cNvPr id="27" name="圆角矩形 26"/>
          <p:cNvSpPr/>
          <p:nvPr/>
        </p:nvSpPr>
        <p:spPr>
          <a:xfrm rot="10800000" flipV="1">
            <a:off x="9830606" y="3179310"/>
            <a:ext cx="484287"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b="1" dirty="0"/>
              <a:t>5</a:t>
            </a:r>
            <a:endParaRPr lang="zh-CN" altLang="en-US" sz="2400" b="1" dirty="0"/>
          </a:p>
        </p:txBody>
      </p:sp>
      <p:sp>
        <p:nvSpPr>
          <p:cNvPr id="28" name="圆角矩形 27"/>
          <p:cNvSpPr/>
          <p:nvPr/>
        </p:nvSpPr>
        <p:spPr>
          <a:xfrm rot="10800000" flipV="1">
            <a:off x="6531307" y="3179310"/>
            <a:ext cx="484287" cy="491115"/>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b="1" dirty="0"/>
              <a:t>3</a:t>
            </a:r>
            <a:endParaRPr lang="zh-CN" altLang="en-US" sz="2400" b="1" dirty="0"/>
          </a:p>
        </p:txBody>
      </p:sp>
      <p:sp>
        <p:nvSpPr>
          <p:cNvPr id="31" name="矩形 30"/>
          <p:cNvSpPr/>
          <p:nvPr/>
        </p:nvSpPr>
        <p:spPr>
          <a:xfrm>
            <a:off x="3154241" y="4065890"/>
            <a:ext cx="2211703" cy="1706245"/>
          </a:xfrm>
          <a:prstGeom prst="rect">
            <a:avLst/>
          </a:prstGeom>
        </p:spPr>
        <p:txBody>
          <a:bodyPr wrap="square" lIns="91436" tIns="45718" rIns="91436" bIns="45718">
            <a:spAutoFit/>
          </a:bodyPr>
          <a:lstStyle/>
          <a:p>
            <a:pPr>
              <a:lnSpc>
                <a:spcPct val="10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37" name="文本框 36"/>
          <p:cNvSpPr txBox="1"/>
          <p:nvPr/>
        </p:nvSpPr>
        <p:spPr>
          <a:xfrm>
            <a:off x="3154240" y="3705094"/>
            <a:ext cx="1096010" cy="446405"/>
          </a:xfrm>
          <a:prstGeom prst="rect">
            <a:avLst/>
          </a:prstGeom>
          <a:noFill/>
        </p:spPr>
        <p:txBody>
          <a:bodyPr wrap="none" lIns="91436" tIns="45718" rIns="91436" bIns="45718" rtlCol="0">
            <a:spAutoFit/>
          </a:bodyPr>
          <a:lstStyle/>
          <a:p>
            <a:pPr algn="l">
              <a:lnSpc>
                <a:spcPct val="130000"/>
              </a:lnSpc>
            </a:pPr>
            <a:r>
              <a:rPr dirty="0">
                <a:solidFill>
                  <a:schemeClr val="tx2"/>
                </a:solidFill>
                <a:latin typeface="微软雅黑" panose="020B0503020204020204" charset="-122"/>
                <a:ea typeface="微软雅黑" panose="020B0503020204020204" charset="-122"/>
              </a:rPr>
              <a:t>添加标题</a:t>
            </a:r>
            <a:endParaRPr dirty="0">
              <a:solidFill>
                <a:schemeClr val="tx2"/>
              </a:solidFill>
              <a:latin typeface="微软雅黑" panose="020B0503020204020204" charset="-122"/>
              <a:ea typeface="微软雅黑" panose="020B0503020204020204" charset="-122"/>
            </a:endParaRPr>
          </a:p>
        </p:txBody>
      </p:sp>
      <p:sp>
        <p:nvSpPr>
          <p:cNvPr id="38" name="矩形 37"/>
          <p:cNvSpPr/>
          <p:nvPr/>
        </p:nvSpPr>
        <p:spPr>
          <a:xfrm>
            <a:off x="6449459" y="4065890"/>
            <a:ext cx="2211703" cy="1706245"/>
          </a:xfrm>
          <a:prstGeom prst="rect">
            <a:avLst/>
          </a:prstGeom>
        </p:spPr>
        <p:txBody>
          <a:bodyPr wrap="square" lIns="91436" tIns="45718" rIns="91436" bIns="45718">
            <a:spAutoFit/>
          </a:bodyPr>
          <a:lstStyle/>
          <a:p>
            <a:pPr>
              <a:lnSpc>
                <a:spcPct val="10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39" name="文本框 38"/>
          <p:cNvSpPr txBox="1"/>
          <p:nvPr/>
        </p:nvSpPr>
        <p:spPr>
          <a:xfrm>
            <a:off x="6449459" y="3705094"/>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sp>
        <p:nvSpPr>
          <p:cNvPr id="40" name="矩形 39"/>
          <p:cNvSpPr/>
          <p:nvPr/>
        </p:nvSpPr>
        <p:spPr>
          <a:xfrm>
            <a:off x="9744679" y="4065890"/>
            <a:ext cx="2211703" cy="1706245"/>
          </a:xfrm>
          <a:prstGeom prst="rect">
            <a:avLst/>
          </a:prstGeom>
        </p:spPr>
        <p:txBody>
          <a:bodyPr wrap="square" lIns="91436" tIns="45718" rIns="91436" bIns="45718">
            <a:spAutoFit/>
          </a:bodyPr>
          <a:lstStyle/>
          <a:p>
            <a:pPr>
              <a:lnSpc>
                <a:spcPct val="10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41" name="文本框 40"/>
          <p:cNvSpPr txBox="1"/>
          <p:nvPr/>
        </p:nvSpPr>
        <p:spPr>
          <a:xfrm>
            <a:off x="9744679" y="3705094"/>
            <a:ext cx="1096010" cy="446405"/>
          </a:xfrm>
          <a:prstGeom prst="rect">
            <a:avLst/>
          </a:prstGeom>
          <a:noFill/>
        </p:spPr>
        <p:txBody>
          <a:bodyPr wrap="none" lIns="91436" tIns="45718" rIns="91436" bIns="45718" rtlCol="0">
            <a:spAutoFit/>
          </a:bodyPr>
          <a:lstStyle/>
          <a:p>
            <a:pPr algn="l">
              <a:lnSpc>
                <a:spcPct val="130000"/>
              </a:lnSpc>
            </a:pPr>
            <a:r>
              <a:rPr dirty="0">
                <a:solidFill>
                  <a:schemeClr val="tx2"/>
                </a:solidFill>
                <a:latin typeface="微软雅黑" panose="020B0503020204020204" charset="-122"/>
                <a:ea typeface="微软雅黑" panose="020B0503020204020204" charset="-122"/>
              </a:rPr>
              <a:t>添加标题</a:t>
            </a:r>
            <a:endParaRPr dirty="0">
              <a:solidFill>
                <a:schemeClr val="tx2"/>
              </a:solidFill>
              <a:latin typeface="微软雅黑" panose="020B0503020204020204" charset="-122"/>
              <a:ea typeface="微软雅黑" panose="020B0503020204020204" charset="-122"/>
            </a:endParaRPr>
          </a:p>
        </p:txBody>
      </p:sp>
      <p:sp>
        <p:nvSpPr>
          <p:cNvPr id="42" name="矩形 41"/>
          <p:cNvSpPr/>
          <p:nvPr/>
        </p:nvSpPr>
        <p:spPr>
          <a:xfrm>
            <a:off x="4789921" y="1481844"/>
            <a:ext cx="2211703" cy="1706245"/>
          </a:xfrm>
          <a:prstGeom prst="rect">
            <a:avLst/>
          </a:prstGeom>
        </p:spPr>
        <p:txBody>
          <a:bodyPr wrap="square" lIns="91436" tIns="45718" rIns="91436" bIns="45718">
            <a:spAutoFit/>
          </a:bodyPr>
          <a:lstStyle/>
          <a:p>
            <a:pPr>
              <a:lnSpc>
                <a:spcPct val="10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43" name="文本框 42"/>
          <p:cNvSpPr txBox="1"/>
          <p:nvPr/>
        </p:nvSpPr>
        <p:spPr>
          <a:xfrm>
            <a:off x="4789921" y="1121048"/>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sp>
        <p:nvSpPr>
          <p:cNvPr id="3" name="矩形 2"/>
          <p:cNvSpPr/>
          <p:nvPr/>
        </p:nvSpPr>
        <p:spPr>
          <a:xfrm>
            <a:off x="8099110" y="1481844"/>
            <a:ext cx="2211703" cy="1706245"/>
          </a:xfrm>
          <a:prstGeom prst="rect">
            <a:avLst/>
          </a:prstGeom>
        </p:spPr>
        <p:txBody>
          <a:bodyPr wrap="square" lIns="91436" tIns="45718" rIns="91436" bIns="45718">
            <a:spAutoFit/>
          </a:bodyPr>
          <a:lstStyle/>
          <a:p>
            <a:pPr>
              <a:lnSpc>
                <a:spcPct val="10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45" name="文本框 44"/>
          <p:cNvSpPr txBox="1"/>
          <p:nvPr/>
        </p:nvSpPr>
        <p:spPr>
          <a:xfrm>
            <a:off x="8099108" y="1121048"/>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spTree>
  </p:cSld>
  <p:clrMapOvr>
    <a:masterClrMapping/>
  </p:clrMapOvr>
  <p:transition advTm="215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1" grpId="0"/>
      <p:bldP spid="37" grpId="0"/>
      <p:bldP spid="38" grpId="0"/>
      <p:bldP spid="39" grpId="0"/>
      <p:bldP spid="40" grpId="0"/>
      <p:bldP spid="41" grpId="0"/>
      <p:bldP spid="42" grpId="0"/>
      <p:bldP spid="43" grpId="0"/>
      <p:bldP spid="3"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42" name="圆角矩形 41"/>
          <p:cNvSpPr/>
          <p:nvPr/>
        </p:nvSpPr>
        <p:spPr>
          <a:xfrm>
            <a:off x="753586" y="1410444"/>
            <a:ext cx="2275637" cy="2882671"/>
          </a:xfrm>
          <a:prstGeom prst="roundRect">
            <a:avLst>
              <a:gd name="adj" fmla="val 8631"/>
            </a:avLst>
          </a:prstGeom>
          <a:solidFill>
            <a:srgbClr val="4472C4">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45" name="圆角矩形 44"/>
          <p:cNvSpPr/>
          <p:nvPr/>
        </p:nvSpPr>
        <p:spPr>
          <a:xfrm>
            <a:off x="3565128" y="1416448"/>
            <a:ext cx="2275637" cy="2882671"/>
          </a:xfrm>
          <a:prstGeom prst="roundRect">
            <a:avLst>
              <a:gd name="adj" fmla="val 8631"/>
            </a:avLst>
          </a:prstGeom>
          <a:solidFill>
            <a:srgbClr val="4472C4">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48" name="圆角矩形 47"/>
          <p:cNvSpPr/>
          <p:nvPr/>
        </p:nvSpPr>
        <p:spPr>
          <a:xfrm>
            <a:off x="6371828" y="1416448"/>
            <a:ext cx="2275637" cy="2882671"/>
          </a:xfrm>
          <a:prstGeom prst="roundRect">
            <a:avLst>
              <a:gd name="adj" fmla="val 8631"/>
            </a:avLst>
          </a:prstGeom>
          <a:solidFill>
            <a:srgbClr val="4472C4">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5" name="圆角矩形 4"/>
          <p:cNvSpPr/>
          <p:nvPr/>
        </p:nvSpPr>
        <p:spPr>
          <a:xfrm>
            <a:off x="9178528" y="1416448"/>
            <a:ext cx="2275637" cy="2882671"/>
          </a:xfrm>
          <a:prstGeom prst="roundRect">
            <a:avLst>
              <a:gd name="adj" fmla="val 8631"/>
            </a:avLst>
          </a:prstGeom>
          <a:solidFill>
            <a:srgbClr val="4472C4">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charset="-122"/>
              <a:ea typeface="微软雅黑" panose="020B0503020204020204" charset="-122"/>
            </a:endParaRPr>
          </a:p>
        </p:txBody>
      </p:sp>
      <p:sp>
        <p:nvSpPr>
          <p:cNvPr id="7" name="矩形 6"/>
          <p:cNvSpPr/>
          <p:nvPr/>
        </p:nvSpPr>
        <p:spPr>
          <a:xfrm>
            <a:off x="940198" y="4833213"/>
            <a:ext cx="1902415" cy="684530"/>
          </a:xfrm>
          <a:prstGeom prst="rect">
            <a:avLst/>
          </a:prstGeom>
        </p:spPr>
        <p:txBody>
          <a:bodyPr wrap="square" lIns="91436" tIns="45718" rIns="91436" bIns="45718">
            <a:spAutoFit/>
          </a:bodyPr>
          <a:lstStyle/>
          <a:p>
            <a:pPr>
              <a:lnSpc>
                <a:spcPct val="130000"/>
              </a:lnSpc>
            </a:pPr>
            <a:r>
              <a:rPr lang="zh-CN" altLang="en-US" sz="1500" dirty="0">
                <a:solidFill>
                  <a:schemeClr val="tx1"/>
                </a:solidFill>
                <a:latin typeface="微软雅黑" panose="020B0503020204020204" charset="-122"/>
                <a:ea typeface="微软雅黑" panose="020B0503020204020204" charset="-122"/>
              </a:rPr>
              <a:t>请在此粘贴或者输入您的文字内容</a:t>
            </a:r>
            <a:endParaRPr lang="zh-CN" altLang="en-US" sz="1500" dirty="0">
              <a:solidFill>
                <a:schemeClr val="tx1"/>
              </a:solidFill>
              <a:latin typeface="微软雅黑" panose="020B0503020204020204" charset="-122"/>
              <a:ea typeface="微软雅黑" panose="020B0503020204020204" charset="-122"/>
            </a:endParaRPr>
          </a:p>
        </p:txBody>
      </p:sp>
      <p:cxnSp>
        <p:nvCxnSpPr>
          <p:cNvPr id="8" name="直接连接符 7"/>
          <p:cNvCxnSpPr/>
          <p:nvPr/>
        </p:nvCxnSpPr>
        <p:spPr>
          <a:xfrm flipH="1">
            <a:off x="866404" y="4530885"/>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750710" y="4833213"/>
            <a:ext cx="1902415" cy="684530"/>
          </a:xfrm>
          <a:prstGeom prst="rect">
            <a:avLst/>
          </a:prstGeom>
        </p:spPr>
        <p:txBody>
          <a:bodyPr wrap="square" lIns="91436" tIns="45718" rIns="91436" bIns="45718">
            <a:spAutoFit/>
          </a:bodyPr>
          <a:lstStyle/>
          <a:p>
            <a:pPr>
              <a:lnSpc>
                <a:spcPct val="130000"/>
              </a:lnSpc>
            </a:pPr>
            <a:r>
              <a:rPr lang="zh-CN" altLang="en-US" sz="1500" dirty="0">
                <a:solidFill>
                  <a:schemeClr val="tx1"/>
                </a:solidFill>
                <a:latin typeface="微软雅黑" panose="020B0503020204020204" charset="-122"/>
                <a:ea typeface="微软雅黑" panose="020B0503020204020204" charset="-122"/>
              </a:rPr>
              <a:t>请在此粘贴或者输入您的文字内容</a:t>
            </a:r>
            <a:endParaRPr lang="zh-CN" altLang="en-US" sz="1500" dirty="0">
              <a:solidFill>
                <a:schemeClr val="tx1"/>
              </a:solidFill>
              <a:latin typeface="微软雅黑" panose="020B0503020204020204" charset="-122"/>
              <a:ea typeface="微软雅黑" panose="020B0503020204020204" charset="-122"/>
            </a:endParaRPr>
          </a:p>
        </p:txBody>
      </p:sp>
      <p:cxnSp>
        <p:nvCxnSpPr>
          <p:cNvPr id="10" name="直接连接符 9"/>
          <p:cNvCxnSpPr/>
          <p:nvPr/>
        </p:nvCxnSpPr>
        <p:spPr>
          <a:xfrm flipH="1">
            <a:off x="3676916" y="4530885"/>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561222" y="4833213"/>
            <a:ext cx="1902415" cy="684530"/>
          </a:xfrm>
          <a:prstGeom prst="rect">
            <a:avLst/>
          </a:prstGeom>
        </p:spPr>
        <p:txBody>
          <a:bodyPr wrap="square" lIns="91436" tIns="45718" rIns="91436" bIns="45718">
            <a:spAutoFit/>
          </a:bodyPr>
          <a:lstStyle/>
          <a:p>
            <a:pPr>
              <a:lnSpc>
                <a:spcPct val="130000"/>
              </a:lnSpc>
            </a:pPr>
            <a:r>
              <a:rPr lang="zh-CN" altLang="en-US" sz="1500" dirty="0">
                <a:solidFill>
                  <a:schemeClr val="tx1"/>
                </a:solidFill>
                <a:latin typeface="微软雅黑" panose="020B0503020204020204" charset="-122"/>
                <a:ea typeface="微软雅黑" panose="020B0503020204020204" charset="-122"/>
              </a:rPr>
              <a:t>请在此粘贴或者输入您的文字内容</a:t>
            </a:r>
            <a:endParaRPr lang="zh-CN" altLang="en-US" sz="1500" dirty="0">
              <a:solidFill>
                <a:schemeClr val="tx1"/>
              </a:solidFill>
              <a:latin typeface="微软雅黑" panose="020B0503020204020204" charset="-122"/>
              <a:ea typeface="微软雅黑" panose="020B0503020204020204" charset="-122"/>
            </a:endParaRPr>
          </a:p>
        </p:txBody>
      </p:sp>
      <p:cxnSp>
        <p:nvCxnSpPr>
          <p:cNvPr id="12" name="直接连接符 11"/>
          <p:cNvCxnSpPr/>
          <p:nvPr/>
        </p:nvCxnSpPr>
        <p:spPr>
          <a:xfrm flipH="1">
            <a:off x="6487428" y="4530885"/>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398574" y="4833213"/>
            <a:ext cx="1902415" cy="684530"/>
          </a:xfrm>
          <a:prstGeom prst="rect">
            <a:avLst/>
          </a:prstGeom>
        </p:spPr>
        <p:txBody>
          <a:bodyPr wrap="square" lIns="91436" tIns="45718" rIns="91436" bIns="45718">
            <a:spAutoFit/>
          </a:bodyPr>
          <a:lstStyle/>
          <a:p>
            <a:pPr>
              <a:lnSpc>
                <a:spcPct val="130000"/>
              </a:lnSpc>
            </a:pPr>
            <a:r>
              <a:rPr lang="zh-CN" altLang="en-US" sz="1500" dirty="0">
                <a:solidFill>
                  <a:schemeClr val="tx1"/>
                </a:solidFill>
                <a:latin typeface="微软雅黑" panose="020B0503020204020204" charset="-122"/>
                <a:ea typeface="微软雅黑" panose="020B0503020204020204" charset="-122"/>
              </a:rPr>
              <a:t>请在此粘贴或者输入您的文字内容</a:t>
            </a:r>
            <a:endParaRPr lang="zh-CN" altLang="en-US" sz="1500" dirty="0">
              <a:solidFill>
                <a:schemeClr val="tx1"/>
              </a:solidFill>
              <a:latin typeface="微软雅黑" panose="020B0503020204020204" charset="-122"/>
              <a:ea typeface="微软雅黑" panose="020B0503020204020204" charset="-122"/>
            </a:endParaRPr>
          </a:p>
        </p:txBody>
      </p:sp>
      <p:cxnSp>
        <p:nvCxnSpPr>
          <p:cNvPr id="61" name="直接连接符 60"/>
          <p:cNvCxnSpPr/>
          <p:nvPr/>
        </p:nvCxnSpPr>
        <p:spPr>
          <a:xfrm flipH="1">
            <a:off x="9324780" y="4530885"/>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2" name="圆角矩形 61"/>
          <p:cNvSpPr/>
          <p:nvPr/>
        </p:nvSpPr>
        <p:spPr>
          <a:xfrm rot="10800000" flipV="1">
            <a:off x="1052043" y="1410442"/>
            <a:ext cx="484287" cy="694048"/>
          </a:xfrm>
          <a:prstGeom prst="roundRect">
            <a:avLst>
              <a:gd name="adj" fmla="val 5039"/>
            </a:avLst>
          </a:prstGeom>
          <a:solidFill>
            <a:srgbClr val="DC0064">
              <a:alpha val="4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A</a:t>
            </a:r>
            <a:endParaRPr lang="zh-CN" altLang="en-US" sz="3600" dirty="0"/>
          </a:p>
        </p:txBody>
      </p:sp>
      <p:sp>
        <p:nvSpPr>
          <p:cNvPr id="63" name="圆角矩形 62"/>
          <p:cNvSpPr/>
          <p:nvPr/>
        </p:nvSpPr>
        <p:spPr>
          <a:xfrm rot="10800000" flipV="1">
            <a:off x="3859101" y="1423321"/>
            <a:ext cx="484287" cy="694048"/>
          </a:xfrm>
          <a:prstGeom prst="roundRect">
            <a:avLst>
              <a:gd name="adj" fmla="val 5039"/>
            </a:avLst>
          </a:prstGeom>
          <a:solidFill>
            <a:srgbClr val="DC0064">
              <a:alpha val="4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B</a:t>
            </a:r>
            <a:endParaRPr lang="zh-CN" altLang="en-US" sz="3600" dirty="0"/>
          </a:p>
        </p:txBody>
      </p:sp>
      <p:sp>
        <p:nvSpPr>
          <p:cNvPr id="64" name="圆角矩形 63"/>
          <p:cNvSpPr/>
          <p:nvPr/>
        </p:nvSpPr>
        <p:spPr>
          <a:xfrm rot="10800000" flipV="1">
            <a:off x="6675395" y="1417305"/>
            <a:ext cx="484287" cy="694048"/>
          </a:xfrm>
          <a:prstGeom prst="roundRect">
            <a:avLst>
              <a:gd name="adj" fmla="val 5039"/>
            </a:avLst>
          </a:prstGeom>
          <a:solidFill>
            <a:srgbClr val="DC0064">
              <a:alpha val="4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C</a:t>
            </a:r>
            <a:endParaRPr lang="zh-CN" altLang="en-US" sz="3600" dirty="0"/>
          </a:p>
        </p:txBody>
      </p:sp>
      <p:sp>
        <p:nvSpPr>
          <p:cNvPr id="65" name="圆角矩形 64"/>
          <p:cNvSpPr/>
          <p:nvPr/>
        </p:nvSpPr>
        <p:spPr>
          <a:xfrm rot="10800000" flipV="1">
            <a:off x="9482453" y="1417305"/>
            <a:ext cx="484287" cy="694048"/>
          </a:xfrm>
          <a:prstGeom prst="roundRect">
            <a:avLst>
              <a:gd name="adj" fmla="val 5039"/>
            </a:avLst>
          </a:prstGeom>
          <a:solidFill>
            <a:srgbClr val="DC0064">
              <a:alpha val="4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D</a:t>
            </a:r>
            <a:endParaRPr lang="zh-CN" altLang="en-US" sz="3600" dirty="0"/>
          </a:p>
        </p:txBody>
      </p:sp>
      <p:sp>
        <p:nvSpPr>
          <p:cNvPr id="76" name="文本框 75"/>
          <p:cNvSpPr txBox="1"/>
          <p:nvPr/>
        </p:nvSpPr>
        <p:spPr>
          <a:xfrm>
            <a:off x="947866" y="4471213"/>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77" name="文本框 76"/>
          <p:cNvSpPr txBox="1"/>
          <p:nvPr/>
        </p:nvSpPr>
        <p:spPr>
          <a:xfrm>
            <a:off x="3771853" y="4471213"/>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78" name="文本框 77"/>
          <p:cNvSpPr txBox="1"/>
          <p:nvPr/>
        </p:nvSpPr>
        <p:spPr>
          <a:xfrm>
            <a:off x="6574586" y="4463881"/>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
        <p:nvSpPr>
          <p:cNvPr id="79" name="文本框 78"/>
          <p:cNvSpPr txBox="1"/>
          <p:nvPr/>
        </p:nvSpPr>
        <p:spPr>
          <a:xfrm>
            <a:off x="9398573" y="4463881"/>
            <a:ext cx="1096010" cy="446405"/>
          </a:xfrm>
          <a:prstGeom prst="rect">
            <a:avLst/>
          </a:prstGeom>
          <a:noFill/>
        </p:spPr>
        <p:txBody>
          <a:bodyPr wrap="none" lIns="91436" tIns="45718" rIns="91436" bIns="45718" rtlCol="0">
            <a:spAutoFit/>
          </a:bodyPr>
          <a:lstStyle/>
          <a:p>
            <a:pPr algn="l">
              <a:lnSpc>
                <a:spcPct val="130000"/>
              </a:lnSpc>
            </a:pPr>
            <a:r>
              <a:rPr dirty="0" smtClean="0">
                <a:solidFill>
                  <a:schemeClr val="tx1"/>
                </a:solidFill>
                <a:latin typeface="微软雅黑" panose="020B0503020204020204" charset="-122"/>
                <a:ea typeface="微软雅黑" panose="020B0503020204020204" charset="-122"/>
              </a:rPr>
              <a:t>添加标题</a:t>
            </a:r>
            <a:endParaRPr dirty="0" smtClean="0">
              <a:solidFill>
                <a:schemeClr val="tx1"/>
              </a:solidFill>
              <a:latin typeface="微软雅黑" panose="020B0503020204020204" charset="-122"/>
              <a:ea typeface="微软雅黑" panose="020B0503020204020204" charset="-122"/>
            </a:endParaRPr>
          </a:p>
        </p:txBody>
      </p:sp>
    </p:spTree>
  </p:cSld>
  <p:clrMapOvr>
    <a:masterClrMapping/>
  </p:clrMapOvr>
  <p:transition advTm="156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0-#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0-#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0-#ppt_w/2"/>
                                          </p:val>
                                        </p:tav>
                                        <p:tav tm="100000">
                                          <p:val>
                                            <p:strVal val="#ppt_x"/>
                                          </p:val>
                                        </p:tav>
                                      </p:tavLst>
                                    </p:anim>
                                    <p:anim calcmode="lin" valueType="num">
                                      <p:cBhvr additive="base">
                                        <p:cTn id="73" dur="500" fill="hold"/>
                                        <p:tgtEl>
                                          <p:spTgt spid="60"/>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500" fill="hold"/>
                                        <p:tgtEl>
                                          <p:spTgt spid="61"/>
                                        </p:tgtEl>
                                        <p:attrNameLst>
                                          <p:attrName>ppt_x</p:attrName>
                                        </p:attrNameLst>
                                      </p:cBhvr>
                                      <p:tavLst>
                                        <p:tav tm="0">
                                          <p:val>
                                            <p:strVal val="0-#ppt_w/2"/>
                                          </p:val>
                                        </p:tav>
                                        <p:tav tm="100000">
                                          <p:val>
                                            <p:strVal val="#ppt_x"/>
                                          </p:val>
                                        </p:tav>
                                      </p:tavLst>
                                    </p:anim>
                                    <p:anim calcmode="lin" valueType="num">
                                      <p:cBhvr additive="base">
                                        <p:cTn id="77" dur="500" fill="hold"/>
                                        <p:tgtEl>
                                          <p:spTgt spid="6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0-#ppt_w/2"/>
                                          </p:val>
                                        </p:tav>
                                        <p:tav tm="100000">
                                          <p:val>
                                            <p:strVal val="#ppt_x"/>
                                          </p:val>
                                        </p:tav>
                                      </p:tavLst>
                                    </p:anim>
                                    <p:anim calcmode="lin" valueType="num">
                                      <p:cBhvr additive="base">
                                        <p:cTn id="81" dur="500" fill="hold"/>
                                        <p:tgtEl>
                                          <p:spTgt spid="76"/>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 calcmode="lin" valueType="num">
                                      <p:cBhvr additive="base">
                                        <p:cTn id="84" dur="500" fill="hold"/>
                                        <p:tgtEl>
                                          <p:spTgt spid="77"/>
                                        </p:tgtEl>
                                        <p:attrNameLst>
                                          <p:attrName>ppt_x</p:attrName>
                                        </p:attrNameLst>
                                      </p:cBhvr>
                                      <p:tavLst>
                                        <p:tav tm="0">
                                          <p:val>
                                            <p:strVal val="0-#ppt_w/2"/>
                                          </p:val>
                                        </p:tav>
                                        <p:tav tm="100000">
                                          <p:val>
                                            <p:strVal val="#ppt_x"/>
                                          </p:val>
                                        </p:tav>
                                      </p:tavLst>
                                    </p:anim>
                                    <p:anim calcmode="lin" valueType="num">
                                      <p:cBhvr additive="base">
                                        <p:cTn id="85" dur="500" fill="hold"/>
                                        <p:tgtEl>
                                          <p:spTgt spid="77"/>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additive="base">
                                        <p:cTn id="88" dur="500" fill="hold"/>
                                        <p:tgtEl>
                                          <p:spTgt spid="78"/>
                                        </p:tgtEl>
                                        <p:attrNameLst>
                                          <p:attrName>ppt_x</p:attrName>
                                        </p:attrNameLst>
                                      </p:cBhvr>
                                      <p:tavLst>
                                        <p:tav tm="0">
                                          <p:val>
                                            <p:strVal val="0-#ppt_w/2"/>
                                          </p:val>
                                        </p:tav>
                                        <p:tav tm="100000">
                                          <p:val>
                                            <p:strVal val="#ppt_x"/>
                                          </p:val>
                                        </p:tav>
                                      </p:tavLst>
                                    </p:anim>
                                    <p:anim calcmode="lin" valueType="num">
                                      <p:cBhvr additive="base">
                                        <p:cTn id="89" dur="500" fill="hold"/>
                                        <p:tgtEl>
                                          <p:spTgt spid="78"/>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79"/>
                                        </p:tgtEl>
                                        <p:attrNameLst>
                                          <p:attrName>style.visibility</p:attrName>
                                        </p:attrNameLst>
                                      </p:cBhvr>
                                      <p:to>
                                        <p:strVal val="visible"/>
                                      </p:to>
                                    </p:set>
                                    <p:anim calcmode="lin" valueType="num">
                                      <p:cBhvr additive="base">
                                        <p:cTn id="92" dur="500" fill="hold"/>
                                        <p:tgtEl>
                                          <p:spTgt spid="79"/>
                                        </p:tgtEl>
                                        <p:attrNameLst>
                                          <p:attrName>ppt_x</p:attrName>
                                        </p:attrNameLst>
                                      </p:cBhvr>
                                      <p:tavLst>
                                        <p:tav tm="0">
                                          <p:val>
                                            <p:strVal val="0-#ppt_w/2"/>
                                          </p:val>
                                        </p:tav>
                                        <p:tav tm="100000">
                                          <p:val>
                                            <p:strVal val="#ppt_x"/>
                                          </p:val>
                                        </p:tav>
                                      </p:tavLst>
                                    </p:anim>
                                    <p:anim calcmode="lin" valueType="num">
                                      <p:cBhvr additive="base">
                                        <p:cTn id="93"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8" grpId="0" animBg="1"/>
      <p:bldP spid="5" grpId="0" animBg="1"/>
      <p:bldP spid="7" grpId="0"/>
      <p:bldP spid="9" grpId="0"/>
      <p:bldP spid="11" grpId="0"/>
      <p:bldP spid="60" grpId="0"/>
      <p:bldP spid="62" grpId="0" animBg="1"/>
      <p:bldP spid="63" grpId="0" animBg="1"/>
      <p:bldP spid="64" grpId="0" animBg="1"/>
      <p:bldP spid="65" grpId="0" animBg="1"/>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456365" y="252859"/>
            <a:ext cx="9735639" cy="484285"/>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6" name="文本框 45"/>
          <p:cNvSpPr txBox="1"/>
          <p:nvPr/>
        </p:nvSpPr>
        <p:spPr>
          <a:xfrm>
            <a:off x="647718" y="267582"/>
            <a:ext cx="1705610" cy="481965"/>
          </a:xfrm>
          <a:prstGeom prst="rect">
            <a:avLst/>
          </a:prstGeom>
          <a:noFill/>
        </p:spPr>
        <p:txBody>
          <a:bodyPr wrap="none" lIns="91436" tIns="45718" rIns="91436" bIns="45718" rtlCol="0">
            <a:spAutoFit/>
          </a:bodyPr>
          <a:lstStyle/>
          <a:p>
            <a:pPr algn="l"/>
            <a:r>
              <a:rPr lang="zh-CN" altLang="en-US" sz="2400" spc="600" dirty="0">
                <a:solidFill>
                  <a:schemeClr val="tx2"/>
                </a:solidFill>
                <a:latin typeface="微软雅黑" panose="020B0503020204020204" charset="-122"/>
                <a:ea typeface="微软雅黑" panose="020B0503020204020204" charset="-122"/>
              </a:rPr>
              <a:t>添加标题</a:t>
            </a:r>
            <a:endParaRPr lang="zh-CN" altLang="en-US" sz="2400" spc="600" dirty="0">
              <a:solidFill>
                <a:schemeClr val="tx2"/>
              </a:solidFill>
              <a:latin typeface="微软雅黑" panose="020B0503020204020204" charset="-122"/>
              <a:ea typeface="微软雅黑" panose="020B0503020204020204" charset="-122"/>
            </a:endParaRPr>
          </a:p>
        </p:txBody>
      </p:sp>
      <p:sp>
        <p:nvSpPr>
          <p:cNvPr id="47" name="矩形 46"/>
          <p:cNvSpPr/>
          <p:nvPr/>
        </p:nvSpPr>
        <p:spPr>
          <a:xfrm>
            <a:off x="2607675" y="324999"/>
            <a:ext cx="1953551"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charset="-122"/>
                <a:ea typeface="微软雅黑" panose="020B0503020204020204" charset="-122"/>
              </a:rPr>
              <a:t>BIBLIOGRAPHY</a:t>
            </a:r>
            <a:endParaRPr lang="en-US" altLang="zh-CN" dirty="0">
              <a:solidFill>
                <a:schemeClr val="bg1"/>
              </a:solidFill>
              <a:latin typeface="微软雅黑" panose="020B0503020204020204" charset="-122"/>
              <a:ea typeface="微软雅黑" panose="020B0503020204020204" charset="-122"/>
            </a:endParaRPr>
          </a:p>
        </p:txBody>
      </p:sp>
      <p:grpSp>
        <p:nvGrpSpPr>
          <p:cNvPr id="49" name="组 48"/>
          <p:cNvGrpSpPr/>
          <p:nvPr/>
        </p:nvGrpSpPr>
        <p:grpSpPr>
          <a:xfrm>
            <a:off x="11454130" y="252730"/>
            <a:ext cx="737870" cy="484505"/>
            <a:chOff x="11454105" y="252856"/>
            <a:chExt cx="737892" cy="484288"/>
          </a:xfrm>
          <a:solidFill>
            <a:srgbClr val="DC0064"/>
          </a:solidFill>
        </p:grpSpPr>
        <p:grpSp>
          <p:nvGrpSpPr>
            <p:cNvPr id="51" name="组 50"/>
            <p:cNvGrpSpPr/>
            <p:nvPr/>
          </p:nvGrpSpPr>
          <p:grpSpPr>
            <a:xfrm>
              <a:off x="12039604" y="252856"/>
              <a:ext cx="152393" cy="484287"/>
              <a:chOff x="12039604" y="252856"/>
              <a:chExt cx="152393" cy="484287"/>
            </a:xfrm>
            <a:grpFill/>
          </p:grpSpPr>
          <p:sp>
            <p:nvSpPr>
              <p:cNvPr id="55" name="圆角矩形 54"/>
              <p:cNvSpPr/>
              <p:nvPr/>
            </p:nvSpPr>
            <p:spPr>
              <a:xfrm rot="16200000" flipV="1">
                <a:off x="12072988" y="518121"/>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16200000" flipV="1">
                <a:off x="12072988" y="618134"/>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00000" flipV="1">
                <a:off x="12072988" y="321750"/>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16200000" flipV="1">
                <a:off x="12072988" y="42176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6200000" flipV="1">
                <a:off x="12072987" y="219473"/>
                <a:ext cx="85626" cy="152392"/>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99"/>
            <p:cNvGrpSpPr/>
            <p:nvPr/>
          </p:nvGrpSpPr>
          <p:grpSpPr>
            <a:xfrm>
              <a:off x="11454105" y="252857"/>
              <a:ext cx="491115" cy="484287"/>
              <a:chOff x="1528923" y="220268"/>
              <a:chExt cx="1284096" cy="1266241"/>
            </a:xfrm>
            <a:grpFill/>
          </p:grpSpPr>
          <p:sp>
            <p:nvSpPr>
              <p:cNvPr id="53" name="圆角矩形 52"/>
              <p:cNvSpPr/>
              <p:nvPr/>
            </p:nvSpPr>
            <p:spPr>
              <a:xfrm rot="16200000" flipV="1">
                <a:off x="1537850" y="211341"/>
                <a:ext cx="1266241" cy="1284096"/>
              </a:xfrm>
              <a:prstGeom prst="roundRect">
                <a:avLst>
                  <a:gd name="adj" fmla="val 5039"/>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图片 1" descr="Z0005"/>
          <p:cNvPicPr>
            <a:picLocks noChangeAspect="1"/>
          </p:cNvPicPr>
          <p:nvPr/>
        </p:nvPicPr>
        <p:blipFill>
          <a:blip r:embed="rId1"/>
          <a:stretch>
            <a:fillRect/>
          </a:stretch>
        </p:blipFill>
        <p:spPr>
          <a:xfrm>
            <a:off x="-142240" y="27305"/>
            <a:ext cx="986155" cy="878205"/>
          </a:xfrm>
          <a:prstGeom prst="rect">
            <a:avLst/>
          </a:prstGeom>
        </p:spPr>
      </p:pic>
      <p:sp>
        <p:nvSpPr>
          <p:cNvPr id="29" name="等腰三角形 28"/>
          <p:cNvSpPr/>
          <p:nvPr/>
        </p:nvSpPr>
        <p:spPr>
          <a:xfrm>
            <a:off x="5027766" y="1227669"/>
            <a:ext cx="1817311" cy="1817311"/>
          </a:xfrm>
          <a:prstGeom prst="triangle">
            <a:avLst/>
          </a:prstGeom>
          <a:gradFill>
            <a:gsLst>
              <a:gs pos="0">
                <a:schemeClr val="accent1">
                  <a:lumMod val="5000"/>
                  <a:lumOff val="95000"/>
                  <a:alpha val="0"/>
                </a:schemeClr>
              </a:gs>
              <a:gs pos="78000">
                <a:srgbClr val="DC0064"/>
              </a:gs>
            </a:gsLst>
            <a:lin ang="10800000" scaled="0"/>
          </a:gra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等腰三角形 26"/>
          <p:cNvSpPr/>
          <p:nvPr/>
        </p:nvSpPr>
        <p:spPr>
          <a:xfrm>
            <a:off x="4119111" y="3044979"/>
            <a:ext cx="1817311" cy="1817311"/>
          </a:xfrm>
          <a:prstGeom prst="triangle">
            <a:avLst/>
          </a:prstGeom>
          <a:gradFill>
            <a:gsLst>
              <a:gs pos="0">
                <a:schemeClr val="accent1">
                  <a:lumMod val="5000"/>
                  <a:lumOff val="95000"/>
                  <a:alpha val="0"/>
                </a:schemeClr>
              </a:gs>
              <a:gs pos="78000">
                <a:srgbClr val="DC0064"/>
              </a:gs>
            </a:gsLst>
            <a:lin ang="10800000" scaled="0"/>
          </a:gra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等腰三角形 24"/>
          <p:cNvSpPr/>
          <p:nvPr/>
        </p:nvSpPr>
        <p:spPr>
          <a:xfrm rot="10800000">
            <a:off x="5027766" y="3044979"/>
            <a:ext cx="1817311" cy="1817311"/>
          </a:xfrm>
          <a:prstGeom prst="triangle">
            <a:avLst/>
          </a:prstGeom>
          <a:gradFill>
            <a:gsLst>
              <a:gs pos="0">
                <a:schemeClr val="accent1">
                  <a:lumMod val="5000"/>
                  <a:lumOff val="95000"/>
                  <a:alpha val="0"/>
                </a:schemeClr>
              </a:gs>
              <a:gs pos="78000">
                <a:srgbClr val="DC0064"/>
              </a:gs>
            </a:gsLst>
            <a:lin ang="10800000" scaled="0"/>
          </a:gra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等腰三角形 22"/>
          <p:cNvSpPr/>
          <p:nvPr/>
        </p:nvSpPr>
        <p:spPr>
          <a:xfrm>
            <a:off x="5936420" y="3044979"/>
            <a:ext cx="1817311" cy="1817311"/>
          </a:xfrm>
          <a:prstGeom prst="triangle">
            <a:avLst/>
          </a:prstGeom>
          <a:gradFill>
            <a:gsLst>
              <a:gs pos="0">
                <a:schemeClr val="accent1">
                  <a:lumMod val="5000"/>
                  <a:lumOff val="95000"/>
                  <a:alpha val="0"/>
                </a:schemeClr>
              </a:gs>
              <a:gs pos="78000">
                <a:srgbClr val="DC0064"/>
              </a:gs>
            </a:gsLst>
            <a:lin ang="10800000" scaled="0"/>
          </a:gra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圆角矩形 31"/>
          <p:cNvSpPr/>
          <p:nvPr/>
        </p:nvSpPr>
        <p:spPr>
          <a:xfrm rot="10800000" flipV="1">
            <a:off x="7038912" y="1292609"/>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3" name="文本框 32"/>
          <p:cNvSpPr txBox="1"/>
          <p:nvPr/>
        </p:nvSpPr>
        <p:spPr>
          <a:xfrm>
            <a:off x="7463276" y="1260907"/>
            <a:ext cx="1096010" cy="446405"/>
          </a:xfrm>
          <a:prstGeom prst="rect">
            <a:avLst/>
          </a:prstGeom>
          <a:noFill/>
        </p:spPr>
        <p:txBody>
          <a:bodyPr wrap="none" lIns="91438" tIns="45719" rIns="91438" bIns="45719" rtlCol="0">
            <a:spAutoFit/>
          </a:bodyPr>
          <a:lstStyle/>
          <a:p>
            <a:pPr algn="l">
              <a:lnSpc>
                <a:spcPct val="130000"/>
              </a:lnSpc>
            </a:pPr>
            <a:r>
              <a:rPr dirty="0">
                <a:solidFill>
                  <a:schemeClr val="tx2"/>
                </a:solidFill>
                <a:latin typeface="微软雅黑" panose="020B0503020204020204" charset="-122"/>
                <a:ea typeface="微软雅黑" panose="020B0503020204020204" charset="-122"/>
              </a:rPr>
              <a:t>添加标题</a:t>
            </a:r>
            <a:endParaRPr dirty="0">
              <a:solidFill>
                <a:schemeClr val="tx2"/>
              </a:solidFill>
              <a:latin typeface="微软雅黑" panose="020B0503020204020204" charset="-122"/>
              <a:ea typeface="微软雅黑" panose="020B0503020204020204" charset="-122"/>
            </a:endParaRPr>
          </a:p>
        </p:txBody>
      </p:sp>
      <p:cxnSp>
        <p:nvCxnSpPr>
          <p:cNvPr id="34" name="直接连接符 33"/>
          <p:cNvCxnSpPr/>
          <p:nvPr/>
        </p:nvCxnSpPr>
        <p:spPr>
          <a:xfrm>
            <a:off x="7551646" y="162963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467771" y="1707519"/>
            <a:ext cx="3532695"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37" name="圆角矩形 36"/>
          <p:cNvSpPr/>
          <p:nvPr/>
        </p:nvSpPr>
        <p:spPr>
          <a:xfrm rot="10800000" flipV="1">
            <a:off x="7800335" y="3592373"/>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8" name="文本框 37"/>
          <p:cNvSpPr txBox="1"/>
          <p:nvPr/>
        </p:nvSpPr>
        <p:spPr>
          <a:xfrm>
            <a:off x="8224699" y="3560671"/>
            <a:ext cx="1096010" cy="446405"/>
          </a:xfrm>
          <a:prstGeom prst="rect">
            <a:avLst/>
          </a:prstGeom>
          <a:noFill/>
        </p:spPr>
        <p:txBody>
          <a:bodyPr wrap="none" lIns="91438" tIns="45719" rIns="91438" bIns="45719" rtlCol="0">
            <a:spAutoFit/>
          </a:bodyPr>
          <a:lstStyle/>
          <a:p>
            <a:pPr algn="l">
              <a:lnSpc>
                <a:spcPct val="130000"/>
              </a:lnSpc>
            </a:pPr>
            <a:r>
              <a:rPr dirty="0">
                <a:solidFill>
                  <a:schemeClr val="tx2"/>
                </a:solidFill>
                <a:latin typeface="微软雅黑" panose="020B0503020204020204" charset="-122"/>
                <a:ea typeface="微软雅黑" panose="020B0503020204020204" charset="-122"/>
              </a:rPr>
              <a:t>添加标题</a:t>
            </a:r>
            <a:endParaRPr dirty="0">
              <a:solidFill>
                <a:schemeClr val="tx2"/>
              </a:solidFill>
              <a:latin typeface="微软雅黑" panose="020B0503020204020204" charset="-122"/>
              <a:ea typeface="微软雅黑" panose="020B0503020204020204" charset="-122"/>
            </a:endParaRPr>
          </a:p>
        </p:txBody>
      </p:sp>
      <p:cxnSp>
        <p:nvCxnSpPr>
          <p:cNvPr id="39" name="直接连接符 38"/>
          <p:cNvCxnSpPr/>
          <p:nvPr/>
        </p:nvCxnSpPr>
        <p:spPr>
          <a:xfrm>
            <a:off x="8313070" y="3929396"/>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229193" y="4007283"/>
            <a:ext cx="3532696"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41" name="等腰三角形 40"/>
          <p:cNvSpPr/>
          <p:nvPr/>
        </p:nvSpPr>
        <p:spPr>
          <a:xfrm>
            <a:off x="5237206" y="4145105"/>
            <a:ext cx="1398427" cy="1309071"/>
          </a:xfrm>
          <a:prstGeom prst="triangle">
            <a:avLst/>
          </a:prstGeom>
          <a:gradFill>
            <a:gsLst>
              <a:gs pos="0">
                <a:schemeClr val="accent1">
                  <a:lumMod val="5000"/>
                  <a:lumOff val="95000"/>
                  <a:alpha val="0"/>
                </a:schemeClr>
              </a:gs>
              <a:gs pos="78000">
                <a:srgbClr val="DC0064"/>
              </a:gs>
            </a:gsLst>
            <a:lin ang="10800000" scaled="0"/>
          </a:gra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圆角矩形 42"/>
          <p:cNvSpPr/>
          <p:nvPr/>
        </p:nvSpPr>
        <p:spPr>
          <a:xfrm rot="10800000" flipV="1">
            <a:off x="4646176" y="1261381"/>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 name="文本框 2"/>
          <p:cNvSpPr txBox="1"/>
          <p:nvPr/>
        </p:nvSpPr>
        <p:spPr>
          <a:xfrm>
            <a:off x="3216154" y="1261743"/>
            <a:ext cx="1096010" cy="446405"/>
          </a:xfrm>
          <a:prstGeom prst="rect">
            <a:avLst/>
          </a:prstGeom>
          <a:noFill/>
        </p:spPr>
        <p:txBody>
          <a:bodyPr wrap="none" lIns="91438" tIns="45719" rIns="91438" bIns="45719" rtlCol="0">
            <a:spAutoFit/>
          </a:bodyPr>
          <a:lstStyle/>
          <a:p>
            <a:pPr algn="l">
              <a:lnSpc>
                <a:spcPct val="130000"/>
              </a:lnSpc>
            </a:pPr>
            <a:r>
              <a:rPr dirty="0">
                <a:solidFill>
                  <a:schemeClr val="tx2"/>
                </a:solidFill>
                <a:latin typeface="微软雅黑" panose="020B0503020204020204" charset="-122"/>
                <a:ea typeface="微软雅黑" panose="020B0503020204020204" charset="-122"/>
              </a:rPr>
              <a:t>添加标题</a:t>
            </a:r>
            <a:endParaRPr dirty="0">
              <a:solidFill>
                <a:schemeClr val="tx2"/>
              </a:solidFill>
              <a:latin typeface="微软雅黑" panose="020B0503020204020204" charset="-122"/>
              <a:ea typeface="微软雅黑" panose="020B0503020204020204" charset="-122"/>
            </a:endParaRPr>
          </a:p>
        </p:txBody>
      </p:sp>
      <p:cxnSp>
        <p:nvCxnSpPr>
          <p:cNvPr id="45" name="直接连接符 44"/>
          <p:cNvCxnSpPr/>
          <p:nvPr/>
        </p:nvCxnSpPr>
        <p:spPr>
          <a:xfrm>
            <a:off x="2163611" y="1630469"/>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13719" y="1708355"/>
            <a:ext cx="3532695" cy="1278890"/>
          </a:xfrm>
          <a:prstGeom prst="rect">
            <a:avLst/>
          </a:prstGeom>
        </p:spPr>
        <p:txBody>
          <a:bodyPr wrap="square" lIns="91438" tIns="45719" rIns="91438" bIns="45719">
            <a:spAutoFit/>
          </a:bodyPr>
          <a:lstStyle/>
          <a:p>
            <a:pPr algn="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48" name="圆角矩形 47"/>
          <p:cNvSpPr/>
          <p:nvPr/>
        </p:nvSpPr>
        <p:spPr>
          <a:xfrm rot="10800000" flipV="1">
            <a:off x="3846873" y="3596959"/>
            <a:ext cx="272237" cy="276076"/>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5" name="文本框 4"/>
          <p:cNvSpPr txBox="1"/>
          <p:nvPr/>
        </p:nvSpPr>
        <p:spPr>
          <a:xfrm>
            <a:off x="2439256" y="3550331"/>
            <a:ext cx="1096010" cy="446405"/>
          </a:xfrm>
          <a:prstGeom prst="rect">
            <a:avLst/>
          </a:prstGeom>
          <a:noFill/>
        </p:spPr>
        <p:txBody>
          <a:bodyPr wrap="none" lIns="91438" tIns="45719" rIns="91438" bIns="45719" rtlCol="0">
            <a:spAutoFit/>
          </a:bodyPr>
          <a:lstStyle/>
          <a:p>
            <a:pPr algn="l">
              <a:lnSpc>
                <a:spcPct val="130000"/>
              </a:lnSpc>
            </a:pPr>
            <a:r>
              <a:rPr dirty="0" smtClean="0">
                <a:solidFill>
                  <a:schemeClr val="tx2"/>
                </a:solidFill>
                <a:latin typeface="微软雅黑" panose="020B0503020204020204" charset="-122"/>
                <a:ea typeface="微软雅黑" panose="020B0503020204020204" charset="-122"/>
              </a:rPr>
              <a:t>添加标题</a:t>
            </a:r>
            <a:endParaRPr dirty="0" smtClean="0">
              <a:solidFill>
                <a:schemeClr val="tx2"/>
              </a:solidFill>
              <a:latin typeface="微软雅黑" panose="020B0503020204020204" charset="-122"/>
              <a:ea typeface="微软雅黑" panose="020B0503020204020204" charset="-122"/>
            </a:endParaRPr>
          </a:p>
        </p:txBody>
      </p:sp>
      <p:cxnSp>
        <p:nvCxnSpPr>
          <p:cNvPr id="50" name="直接连接符 49"/>
          <p:cNvCxnSpPr/>
          <p:nvPr/>
        </p:nvCxnSpPr>
        <p:spPr>
          <a:xfrm>
            <a:off x="1390345" y="391905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40451" y="3996943"/>
            <a:ext cx="3532695" cy="1278890"/>
          </a:xfrm>
          <a:prstGeom prst="rect">
            <a:avLst/>
          </a:prstGeom>
        </p:spPr>
        <p:txBody>
          <a:bodyPr wrap="square" lIns="91438" tIns="45719" rIns="91438" bIns="45719">
            <a:spAutoFit/>
          </a:bodyPr>
          <a:lstStyle/>
          <a:p>
            <a:pPr algn="r">
              <a:lnSpc>
                <a:spcPct val="130000"/>
              </a:lnSpc>
            </a:pPr>
            <a:r>
              <a:rPr lang="zh-CN" altLang="en-US" sz="1500" dirty="0">
                <a:solidFill>
                  <a:schemeClr val="bg2">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lang="zh-CN" altLang="en-US" sz="1500" dirty="0">
              <a:solidFill>
                <a:schemeClr val="bg2">
                  <a:lumMod val="50000"/>
                </a:schemeClr>
              </a:solidFill>
              <a:latin typeface="微软雅黑" panose="020B0503020204020204" charset="-122"/>
              <a:ea typeface="微软雅黑" panose="020B0503020204020204" charset="-122"/>
            </a:endParaRPr>
          </a:p>
        </p:txBody>
      </p:sp>
      <p:sp>
        <p:nvSpPr>
          <p:cNvPr id="7" name="文本框 6"/>
          <p:cNvSpPr txBox="1"/>
          <p:nvPr/>
        </p:nvSpPr>
        <p:spPr>
          <a:xfrm>
            <a:off x="5711837" y="2076851"/>
            <a:ext cx="475477" cy="707887"/>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A</a:t>
            </a:r>
            <a:endParaRPr lang="zh-CN" altLang="en-US" sz="3200" dirty="0">
              <a:solidFill>
                <a:schemeClr val="bg1"/>
              </a:solidFill>
              <a:latin typeface="Eras Light ITC" panose="020B0402030504020804" pitchFamily="34" charset="0"/>
            </a:endParaRPr>
          </a:p>
        </p:txBody>
      </p:sp>
      <p:sp>
        <p:nvSpPr>
          <p:cNvPr id="8" name="文本框 7"/>
          <p:cNvSpPr txBox="1"/>
          <p:nvPr/>
        </p:nvSpPr>
        <p:spPr>
          <a:xfrm>
            <a:off x="4762977" y="3868450"/>
            <a:ext cx="481021" cy="707887"/>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R</a:t>
            </a:r>
            <a:endParaRPr lang="zh-CN" altLang="en-US" sz="3200" dirty="0">
              <a:solidFill>
                <a:schemeClr val="bg1"/>
              </a:solidFill>
              <a:latin typeface="Eras Light ITC" panose="020B0402030504020804" pitchFamily="34" charset="0"/>
            </a:endParaRPr>
          </a:p>
        </p:txBody>
      </p:sp>
      <p:sp>
        <p:nvSpPr>
          <p:cNvPr id="9" name="文本框 8"/>
          <p:cNvSpPr txBox="1"/>
          <p:nvPr/>
        </p:nvSpPr>
        <p:spPr>
          <a:xfrm>
            <a:off x="5711838" y="3354423"/>
            <a:ext cx="458379" cy="707887"/>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B</a:t>
            </a:r>
            <a:endParaRPr lang="zh-CN" altLang="en-US" sz="3200" dirty="0">
              <a:solidFill>
                <a:schemeClr val="bg1"/>
              </a:solidFill>
              <a:latin typeface="Eras Light ITC" panose="020B0402030504020804" pitchFamily="34" charset="0"/>
            </a:endParaRPr>
          </a:p>
        </p:txBody>
      </p:sp>
      <p:sp>
        <p:nvSpPr>
          <p:cNvPr id="10" name="文本框 9"/>
          <p:cNvSpPr txBox="1"/>
          <p:nvPr/>
        </p:nvSpPr>
        <p:spPr>
          <a:xfrm>
            <a:off x="6649274" y="3852717"/>
            <a:ext cx="481021" cy="707887"/>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C</a:t>
            </a:r>
            <a:endParaRPr lang="zh-CN" altLang="en-US" sz="3200" dirty="0">
              <a:solidFill>
                <a:schemeClr val="bg1"/>
              </a:solidFill>
              <a:latin typeface="Eras Light ITC" panose="020B0402030504020804" pitchFamily="34" charset="0"/>
            </a:endParaRPr>
          </a:p>
        </p:txBody>
      </p:sp>
    </p:spTree>
  </p:cSld>
  <p:clrMapOvr>
    <a:masterClrMapping/>
  </p:clrMapOvr>
  <p:transition advTm="2621">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 presetClass="entr" presetSubtype="8"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0-#ppt_w/2"/>
                                          </p:val>
                                        </p:tav>
                                        <p:tav tm="100000">
                                          <p:val>
                                            <p:strVal val="#ppt_x"/>
                                          </p:val>
                                        </p:tav>
                                      </p:tavLst>
                                    </p:anim>
                                    <p:anim calcmode="lin" valueType="num">
                                      <p:cBhvr additive="base">
                                        <p:cTn id="74" dur="500" fill="hold"/>
                                        <p:tgtEl>
                                          <p:spTgt spid="4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0-#ppt_w/2"/>
                                          </p:val>
                                        </p:tav>
                                        <p:tav tm="100000">
                                          <p:val>
                                            <p:strVal val="#ppt_x"/>
                                          </p:val>
                                        </p:tav>
                                      </p:tavLst>
                                    </p:anim>
                                    <p:anim calcmode="lin" valueType="num">
                                      <p:cBhvr additive="base">
                                        <p:cTn id="78" dur="500" fill="hold"/>
                                        <p:tgtEl>
                                          <p:spTgt spid="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0-#ppt_w/2"/>
                                          </p:val>
                                        </p:tav>
                                        <p:tav tm="100000">
                                          <p:val>
                                            <p:strVal val="#ppt_x"/>
                                          </p:val>
                                        </p:tav>
                                      </p:tavLst>
                                    </p:anim>
                                    <p:anim calcmode="lin" valueType="num">
                                      <p:cBhvr additive="base">
                                        <p:cTn id="82" dur="500" fill="hold"/>
                                        <p:tgtEl>
                                          <p:spTgt spid="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0-#ppt_w/2"/>
                                          </p:val>
                                        </p:tav>
                                        <p:tav tm="100000">
                                          <p:val>
                                            <p:strVal val="#ppt_x"/>
                                          </p:val>
                                        </p:tav>
                                      </p:tavLst>
                                    </p:anim>
                                    <p:anim calcmode="lin" valueType="num">
                                      <p:cBhvr additive="base">
                                        <p:cTn id="86" dur="500" fill="hold"/>
                                        <p:tgtEl>
                                          <p:spTgt spid="5"/>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0-#ppt_w/2"/>
                                          </p:val>
                                        </p:tav>
                                        <p:tav tm="100000">
                                          <p:val>
                                            <p:strVal val="#ppt_x"/>
                                          </p:val>
                                        </p:tav>
                                      </p:tavLst>
                                    </p:anim>
                                    <p:anim calcmode="lin" valueType="num">
                                      <p:cBhvr additive="base">
                                        <p:cTn id="94" dur="500" fill="hold"/>
                                        <p:tgtEl>
                                          <p:spTgt spid="6"/>
                                        </p:tgtEl>
                                        <p:attrNameLst>
                                          <p:attrName>ppt_y</p:attrName>
                                        </p:attrNameLst>
                                      </p:cBhvr>
                                      <p:tavLst>
                                        <p:tav tm="0">
                                          <p:val>
                                            <p:strVal val="#ppt_y"/>
                                          </p:val>
                                        </p:tav>
                                        <p:tav tm="100000">
                                          <p:val>
                                            <p:strVal val="#ppt_y"/>
                                          </p:val>
                                        </p:tav>
                                      </p:tavLst>
                                    </p:anim>
                                  </p:childTnLst>
                                </p:cTn>
                              </p:par>
                            </p:childTnLst>
                          </p:cTn>
                        </p:par>
                        <p:par>
                          <p:cTn id="95" fill="hold">
                            <p:stCondLst>
                              <p:cond delay="1500"/>
                            </p:stCondLst>
                            <p:childTnLst>
                              <p:par>
                                <p:cTn id="96" presetID="2" presetClass="entr" presetSubtype="2"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500" fill="hold"/>
                                        <p:tgtEl>
                                          <p:spTgt spid="33"/>
                                        </p:tgtEl>
                                        <p:attrNameLst>
                                          <p:attrName>ppt_x</p:attrName>
                                        </p:attrNameLst>
                                      </p:cBhvr>
                                      <p:tavLst>
                                        <p:tav tm="0">
                                          <p:val>
                                            <p:strVal val="1+#ppt_w/2"/>
                                          </p:val>
                                        </p:tav>
                                        <p:tav tm="100000">
                                          <p:val>
                                            <p:strVal val="#ppt_x"/>
                                          </p:val>
                                        </p:tav>
                                      </p:tavLst>
                                    </p:anim>
                                    <p:anim calcmode="lin" valueType="num">
                                      <p:cBhvr additive="base">
                                        <p:cTn id="99" dur="500" fill="hold"/>
                                        <p:tgtEl>
                                          <p:spTgt spid="33"/>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500" fill="hold"/>
                                        <p:tgtEl>
                                          <p:spTgt spid="34"/>
                                        </p:tgtEl>
                                        <p:attrNameLst>
                                          <p:attrName>ppt_x</p:attrName>
                                        </p:attrNameLst>
                                      </p:cBhvr>
                                      <p:tavLst>
                                        <p:tav tm="0">
                                          <p:val>
                                            <p:strVal val="1+#ppt_w/2"/>
                                          </p:val>
                                        </p:tav>
                                        <p:tav tm="100000">
                                          <p:val>
                                            <p:strVal val="#ppt_x"/>
                                          </p:val>
                                        </p:tav>
                                      </p:tavLst>
                                    </p:anim>
                                    <p:anim calcmode="lin" valueType="num">
                                      <p:cBhvr additive="base">
                                        <p:cTn id="103" dur="500" fill="hold"/>
                                        <p:tgtEl>
                                          <p:spTgt spid="34"/>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1+#ppt_w/2"/>
                                          </p:val>
                                        </p:tav>
                                        <p:tav tm="100000">
                                          <p:val>
                                            <p:strVal val="#ppt_x"/>
                                          </p:val>
                                        </p:tav>
                                      </p:tavLst>
                                    </p:anim>
                                    <p:anim calcmode="lin" valueType="num">
                                      <p:cBhvr additive="base">
                                        <p:cTn id="107" dur="500" fill="hold"/>
                                        <p:tgtEl>
                                          <p:spTgt spid="35"/>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additive="base">
                                        <p:cTn id="110" dur="500" fill="hold"/>
                                        <p:tgtEl>
                                          <p:spTgt spid="38"/>
                                        </p:tgtEl>
                                        <p:attrNameLst>
                                          <p:attrName>ppt_x</p:attrName>
                                        </p:attrNameLst>
                                      </p:cBhvr>
                                      <p:tavLst>
                                        <p:tav tm="0">
                                          <p:val>
                                            <p:strVal val="1+#ppt_w/2"/>
                                          </p:val>
                                        </p:tav>
                                        <p:tav tm="100000">
                                          <p:val>
                                            <p:strVal val="#ppt_x"/>
                                          </p:val>
                                        </p:tav>
                                      </p:tavLst>
                                    </p:anim>
                                    <p:anim calcmode="lin" valueType="num">
                                      <p:cBhvr additive="base">
                                        <p:cTn id="111" dur="500" fill="hold"/>
                                        <p:tgtEl>
                                          <p:spTgt spid="38"/>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additive="base">
                                        <p:cTn id="114" dur="500" fill="hold"/>
                                        <p:tgtEl>
                                          <p:spTgt spid="40"/>
                                        </p:tgtEl>
                                        <p:attrNameLst>
                                          <p:attrName>ppt_x</p:attrName>
                                        </p:attrNameLst>
                                      </p:cBhvr>
                                      <p:tavLst>
                                        <p:tav tm="0">
                                          <p:val>
                                            <p:strVal val="1+#ppt_w/2"/>
                                          </p:val>
                                        </p:tav>
                                        <p:tav tm="100000">
                                          <p:val>
                                            <p:strVal val="#ppt_x"/>
                                          </p:val>
                                        </p:tav>
                                      </p:tavLst>
                                    </p:anim>
                                    <p:anim calcmode="lin" valueType="num">
                                      <p:cBhvr additive="base">
                                        <p:cTn id="115" dur="500" fill="hold"/>
                                        <p:tgtEl>
                                          <p:spTgt spid="40"/>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additive="base">
                                        <p:cTn id="118" dur="500" fill="hold"/>
                                        <p:tgtEl>
                                          <p:spTgt spid="39"/>
                                        </p:tgtEl>
                                        <p:attrNameLst>
                                          <p:attrName>ppt_x</p:attrName>
                                        </p:attrNameLst>
                                      </p:cBhvr>
                                      <p:tavLst>
                                        <p:tav tm="0">
                                          <p:val>
                                            <p:strVal val="1+#ppt_w/2"/>
                                          </p:val>
                                        </p:tav>
                                        <p:tav tm="100000">
                                          <p:val>
                                            <p:strVal val="#ppt_x"/>
                                          </p:val>
                                        </p:tav>
                                      </p:tavLst>
                                    </p:anim>
                                    <p:anim calcmode="lin" valueType="num">
                                      <p:cBhvr additive="base">
                                        <p:cTn id="1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37" grpId="0" animBg="1"/>
      <p:bldP spid="38" grpId="0"/>
      <p:bldP spid="40" grpId="0"/>
      <p:bldP spid="43" grpId="0" animBg="1"/>
      <p:bldP spid="3" grpId="0"/>
      <p:bldP spid="4" grpId="0"/>
      <p:bldP spid="48"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51977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rgbClr val="DC0064"/>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6000" dirty="0"/>
                <a:t>2</a:t>
              </a:r>
              <a:endParaRPr lang="en-US" sz="6000" dirty="0"/>
            </a:p>
          </p:txBody>
        </p:sp>
        <p:sp>
          <p:nvSpPr>
            <p:cNvPr id="42" name="文本框 41"/>
            <p:cNvSpPr txBox="1"/>
            <p:nvPr/>
          </p:nvSpPr>
          <p:spPr>
            <a:xfrm>
              <a:off x="9015674" y="3077396"/>
              <a:ext cx="2924810" cy="873125"/>
            </a:xfrm>
            <a:prstGeom prst="rect">
              <a:avLst/>
            </a:prstGeom>
            <a:noFill/>
          </p:spPr>
          <p:txBody>
            <a:bodyPr wrap="none" lIns="91438" tIns="45719" rIns="91438" bIns="45719" rtlCol="0">
              <a:spAutoFit/>
            </a:bodyPr>
            <a:lstStyle/>
            <a:p>
              <a:pPr algn="l"/>
              <a:r>
                <a:rPr lang="zh-CN" altLang="en-US" sz="4800" spc="600" dirty="0">
                  <a:solidFill>
                    <a:schemeClr val="bg1"/>
                  </a:solidFill>
                  <a:latin typeface="微软雅黑" panose="020B0503020204020204" charset="-122"/>
                  <a:ea typeface="微软雅黑" panose="020B0503020204020204" charset="-122"/>
                </a:rPr>
                <a:t>添加标题</a:t>
              </a:r>
              <a:endParaRPr lang="zh-CN" altLang="en-US" sz="4800" spc="600" dirty="0">
                <a:solidFill>
                  <a:schemeClr val="bg1"/>
                </a:solidFill>
                <a:latin typeface="微软雅黑" panose="020B0503020204020204" charset="-122"/>
                <a:ea typeface="微软雅黑" panose="020B050302020402020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rgbClr val="DC00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4804323" y="3264361"/>
              <a:ext cx="4212507" cy="461663"/>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charset="-122"/>
                  <a:ea typeface="微软雅黑" panose="020B0503020204020204" charset="-122"/>
                </a:rPr>
                <a:t>RESEARCH BACKGROUNDS</a:t>
              </a:r>
              <a:endParaRPr lang="en-US" altLang="zh-CN" sz="240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195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4958</Words>
  <Application>WPS 演示</Application>
  <PresentationFormat>宽屏</PresentationFormat>
  <Paragraphs>502</Paragraphs>
  <Slides>25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微软雅黑</vt:lpstr>
      <vt:lpstr>华文中宋</vt:lpstr>
      <vt:lpstr>Segoe UI Semilight</vt:lpstr>
      <vt:lpstr>Impact</vt:lpstr>
      <vt:lpstr>Eras Light ITC</vt:lpstr>
      <vt:lpstr>RoyalGothic</vt:lpstr>
      <vt:lpstr>Calibri Light</vt:lpstr>
      <vt:lpstr>Calibri</vt:lpstr>
      <vt:lpstr>Arial Unicode MS</vt:lpstr>
      <vt:lpstr>Roboto Light</vt:lpstr>
      <vt:lpstr>Zebrra</vt:lpstr>
      <vt:lpstr>Arial</vt:lpstr>
      <vt:lpstr>Lato Light</vt:lpstr>
      <vt:lpstr>Lato Regular</vt:lpstr>
      <vt:lpstr>Lato</vt:lpstr>
      <vt:lpstr>Helvetica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10</cp:revision>
  <dcterms:created xsi:type="dcterms:W3CDTF">2017-04-20T02:04:00Z</dcterms:created>
  <dcterms:modified xsi:type="dcterms:W3CDTF">2021-09-16T02:44:56Z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C94532A36E3E4E1FAFE08DEC5D4204AF</vt:lpwstr>
  </property>
</Properties>
</file>