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8" autoAdjust="0"/>
    <p:restoredTop sz="94660"/>
  </p:normalViewPr>
  <p:slideViewPr>
    <p:cSldViewPr snapToGrid="0">
      <p:cViewPr>
        <p:scale>
          <a:sx n="75" d="100"/>
          <a:sy n="75" d="100"/>
        </p:scale>
        <p:origin x="48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文本框 4"/>
          <p:cNvSpPr txBox="1"/>
          <p:nvPr>
            <p:custDataLst>
              <p:tags r:id="rId2"/>
            </p:custDataLst>
          </p:nvPr>
        </p:nvSpPr>
        <p:spPr>
          <a:xfrm>
            <a:off x="656656" y="2858947"/>
            <a:ext cx="5528991" cy="153985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8800" b="1" kern="1600" spc="600" dirty="0" err="1">
                <a:solidFill>
                  <a:srgbClr val="0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rPr>
              <a:t>职业道德</a:t>
            </a:r>
            <a:endParaRPr lang="en-US" altLang="zh-CN" sz="8800" b="1" kern="1600" spc="6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656" y="4387658"/>
            <a:ext cx="2064542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微软雅黑 Light" panose="020B0502040204020203" charset="-122"/>
                <a:cs typeface="+mn-ea"/>
                <a:sym typeface="+mn-lt"/>
              </a:rPr>
              <a:t>2021年X月X日</a:t>
            </a:r>
            <a:endParaRPr lang="en-US" altLang="zh-CN" sz="1600" dirty="0">
              <a:solidFill>
                <a:srgbClr val="000000"/>
              </a:solidFill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5" name="PA_文本框 1"/>
          <p:cNvSpPr txBox="1"/>
          <p:nvPr>
            <p:custDataLst>
              <p:tags r:id="rId3"/>
            </p:custDataLst>
          </p:nvPr>
        </p:nvSpPr>
        <p:spPr>
          <a:xfrm>
            <a:off x="656656" y="2190735"/>
            <a:ext cx="2399087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 dirty="0">
                <a:solidFill>
                  <a:srgbClr val="000000"/>
                </a:solidFill>
                <a:latin typeface="微软雅黑 Light" panose="020B0502040204020203" charset="-122"/>
                <a:cs typeface="+mn-ea"/>
                <a:sym typeface="+mn-lt"/>
              </a:rPr>
              <a:t>2021</a:t>
            </a:r>
            <a:endParaRPr lang="en-US" altLang="zh-CN" sz="4800" spc="600" dirty="0">
              <a:solidFill>
                <a:srgbClr val="000000"/>
              </a:solidFill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/>
      <p:bldP spid="1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935041" y="2094713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499479" y="2361445"/>
            <a:ext cx="1464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11"/>
          <p:cNvSpPr txBox="1"/>
          <p:nvPr/>
        </p:nvSpPr>
        <p:spPr>
          <a:xfrm>
            <a:off x="1692217" y="2193262"/>
            <a:ext cx="4824885" cy="36612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大多没有实质的约束力和强制力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35042" y="3026665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6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499480" y="3291689"/>
            <a:ext cx="146440" cy="170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1"/>
          <p:cNvSpPr txBox="1"/>
          <p:nvPr/>
        </p:nvSpPr>
        <p:spPr>
          <a:xfrm>
            <a:off x="1692218" y="3125214"/>
            <a:ext cx="4824884" cy="36612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主要内容是对员工义务的要求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35042" y="3941963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7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499480" y="4208695"/>
            <a:ext cx="14644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1"/>
          <p:cNvSpPr txBox="1"/>
          <p:nvPr/>
        </p:nvSpPr>
        <p:spPr>
          <a:xfrm>
            <a:off x="1692218" y="4038908"/>
            <a:ext cx="5483707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标准多元化，代表了不同企业可能具有不同的价值观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935043" y="4840461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8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499481" y="5107193"/>
            <a:ext cx="146439" cy="6831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11"/>
          <p:cNvSpPr txBox="1"/>
          <p:nvPr/>
        </p:nvSpPr>
        <p:spPr>
          <a:xfrm>
            <a:off x="1692219" y="4939009"/>
            <a:ext cx="4824883" cy="36612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承载着企业文化和凝聚力，影响深远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7" name="Shape 1135"/>
          <p:cNvSpPr/>
          <p:nvPr/>
        </p:nvSpPr>
        <p:spPr>
          <a:xfrm rot="10800000">
            <a:off x="7421878" y="2057026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C5053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1142"/>
          <p:cNvSpPr/>
          <p:nvPr/>
        </p:nvSpPr>
        <p:spPr>
          <a:xfrm rot="1790900">
            <a:off x="9090340" y="1834776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Shape 1145"/>
          <p:cNvSpPr/>
          <p:nvPr/>
        </p:nvSpPr>
        <p:spPr>
          <a:xfrm rot="1790900">
            <a:off x="9828528" y="3087313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1148"/>
          <p:cNvSpPr/>
          <p:nvPr/>
        </p:nvSpPr>
        <p:spPr>
          <a:xfrm rot="1790900">
            <a:off x="9091928" y="4370013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Shape 1151"/>
          <p:cNvSpPr/>
          <p:nvPr/>
        </p:nvSpPr>
        <p:spPr>
          <a:xfrm rot="1790900">
            <a:off x="7644128" y="4355726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Shape 1154"/>
          <p:cNvSpPr/>
          <p:nvPr/>
        </p:nvSpPr>
        <p:spPr>
          <a:xfrm rot="1790900">
            <a:off x="6901178" y="3112713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Shape 1157"/>
          <p:cNvSpPr/>
          <p:nvPr/>
        </p:nvSpPr>
        <p:spPr>
          <a:xfrm rot="1790900">
            <a:off x="7636190" y="1830013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 Placeholder 2"/>
          <p:cNvSpPr/>
          <p:nvPr/>
        </p:nvSpPr>
        <p:spPr>
          <a:xfrm>
            <a:off x="7734615" y="1763338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 Placeholder 2"/>
          <p:cNvSpPr/>
          <p:nvPr/>
        </p:nvSpPr>
        <p:spPr>
          <a:xfrm>
            <a:off x="9190353" y="1776038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 Placeholder 2"/>
          <p:cNvSpPr/>
          <p:nvPr/>
        </p:nvSpPr>
        <p:spPr>
          <a:xfrm>
            <a:off x="9923778" y="30317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 Placeholder 2"/>
          <p:cNvSpPr/>
          <p:nvPr/>
        </p:nvSpPr>
        <p:spPr>
          <a:xfrm>
            <a:off x="9190353" y="431286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 Placeholder 2"/>
          <p:cNvSpPr/>
          <p:nvPr/>
        </p:nvSpPr>
        <p:spPr>
          <a:xfrm>
            <a:off x="7737790" y="430651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 Placeholder 2"/>
          <p:cNvSpPr/>
          <p:nvPr/>
        </p:nvSpPr>
        <p:spPr>
          <a:xfrm>
            <a:off x="6990078" y="30571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Shape 1139"/>
          <p:cNvSpPr/>
          <p:nvPr/>
        </p:nvSpPr>
        <p:spPr>
          <a:xfrm rot="1790900">
            <a:off x="8331515" y="3058738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 Placeholder 2"/>
          <p:cNvSpPr/>
          <p:nvPr/>
        </p:nvSpPr>
        <p:spPr>
          <a:xfrm>
            <a:off x="8442640" y="2965076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Freeform 250"/>
          <p:cNvSpPr/>
          <p:nvPr/>
        </p:nvSpPr>
        <p:spPr>
          <a:xfrm>
            <a:off x="10409553" y="3484981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Freeform 277"/>
          <p:cNvSpPr/>
          <p:nvPr/>
        </p:nvSpPr>
        <p:spPr>
          <a:xfrm>
            <a:off x="7385670" y="3478634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Freeform 283"/>
          <p:cNvSpPr/>
          <p:nvPr/>
        </p:nvSpPr>
        <p:spPr>
          <a:xfrm>
            <a:off x="8810703" y="3467964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Freeform 288"/>
          <p:cNvSpPr/>
          <p:nvPr/>
        </p:nvSpPr>
        <p:spPr>
          <a:xfrm>
            <a:off x="9648597" y="2135484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Freeform 82"/>
          <p:cNvSpPr/>
          <p:nvPr/>
        </p:nvSpPr>
        <p:spPr>
          <a:xfrm>
            <a:off x="8145921" y="2212157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Freeform 280"/>
          <p:cNvSpPr/>
          <p:nvPr/>
        </p:nvSpPr>
        <p:spPr>
          <a:xfrm>
            <a:off x="9690665" y="4735213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Freeform 13"/>
          <p:cNvSpPr/>
          <p:nvPr/>
        </p:nvSpPr>
        <p:spPr>
          <a:xfrm>
            <a:off x="8192004" y="4708151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职业道德涵义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42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42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42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42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42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42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42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42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42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42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42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42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1"/>
      <p:bldP spid="48" grpId="2" animBg="1"/>
      <p:bldP spid="50" grpId="3"/>
      <p:bldP spid="51" grpId="4" animBg="1"/>
      <p:bldP spid="53" grpId="5"/>
      <p:bldP spid="54" grpId="6" animBg="1"/>
      <p:bldP spid="56" grpId="7"/>
      <p:bldP spid="57" grpId="8" animBg="1"/>
      <p:bldP spid="58" grpId="9" animBg="1"/>
      <p:bldP spid="59" grpId="10" animBg="1"/>
      <p:bldP spid="60" grpId="11" animBg="1"/>
      <p:bldP spid="61" grpId="12" animBg="1"/>
      <p:bldP spid="62" grpId="13" animBg="1"/>
      <p:bldP spid="63" grpId="14" animBg="1"/>
      <p:bldP spid="64" grpId="15"/>
      <p:bldP spid="65" grpId="16"/>
      <p:bldP spid="66" grpId="17"/>
      <p:bldP spid="67" grpId="18"/>
      <p:bldP spid="68" grpId="19"/>
      <p:bldP spid="69" grpId="20"/>
      <p:bldP spid="70" grpId="21" animBg="1"/>
      <p:bldP spid="71" grpId="22"/>
      <p:bldP spid="72" grpId="23" animBg="1"/>
      <p:bldP spid="73" grpId="24" animBg="1"/>
      <p:bldP spid="74" grpId="25" animBg="1"/>
      <p:bldP spid="75" grpId="26" animBg="1"/>
      <p:bldP spid="76" grpId="27" animBg="1"/>
      <p:bldP spid="77" grpId="28" animBg="1"/>
      <p:bldP spid="78" grpId="29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599" y="1437640"/>
            <a:ext cx="204420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en-US" altLang="zh-CN" sz="7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60"/>
          <p:cNvSpPr/>
          <p:nvPr/>
        </p:nvSpPr>
        <p:spPr>
          <a:xfrm>
            <a:off x="2292350" y="2637969"/>
            <a:ext cx="7632700" cy="1582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80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服务标准</a:t>
            </a:r>
            <a:endParaRPr lang="en-US" altLang="zh-CN" sz="8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98899" y="2304410"/>
            <a:ext cx="3299960" cy="3454821"/>
            <a:chOff x="7101716" y="2294639"/>
            <a:chExt cx="3299960" cy="3454821"/>
          </a:xfrm>
          <a:solidFill>
            <a:schemeClr val="bg1">
              <a:lumMod val="85000"/>
            </a:schemeClr>
          </a:solidFill>
        </p:grpSpPr>
        <p:sp>
          <p:nvSpPr>
            <p:cNvPr id="16" name="灰色圆形背景"/>
            <p:cNvSpPr/>
            <p:nvPr/>
          </p:nvSpPr>
          <p:spPr>
            <a:xfrm>
              <a:off x="7101716" y="2294639"/>
              <a:ext cx="3299960" cy="33015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17" name="等腰三角形 96"/>
            <p:cNvSpPr/>
            <p:nvPr/>
          </p:nvSpPr>
          <p:spPr>
            <a:xfrm rot="8911463">
              <a:off x="9969367" y="2989584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等腰三角形 98"/>
            <p:cNvSpPr/>
            <p:nvPr/>
          </p:nvSpPr>
          <p:spPr>
            <a:xfrm rot="16200000">
              <a:off x="8611861" y="5372190"/>
              <a:ext cx="377361" cy="377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等腰三角形 100"/>
            <p:cNvSpPr/>
            <p:nvPr/>
          </p:nvSpPr>
          <p:spPr>
            <a:xfrm rot="1626189">
              <a:off x="7156848" y="2956279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灰色圆形背景"/>
          <p:cNvSpPr/>
          <p:nvPr/>
        </p:nvSpPr>
        <p:spPr>
          <a:xfrm>
            <a:off x="2298672" y="3103443"/>
            <a:ext cx="1694900" cy="1694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latin typeface="迷你简菱心" panose="02010609000101010101" pitchFamily="49" charset="-122"/>
              <a:ea typeface="迷你简菱心" panose="0201060900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2" name="椭圆 90"/>
          <p:cNvSpPr/>
          <p:nvPr/>
        </p:nvSpPr>
        <p:spPr>
          <a:xfrm>
            <a:off x="2488887" y="1678429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椭圆 92"/>
          <p:cNvSpPr/>
          <p:nvPr/>
        </p:nvSpPr>
        <p:spPr>
          <a:xfrm>
            <a:off x="1082629" y="4104174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椭圆 94"/>
          <p:cNvSpPr/>
          <p:nvPr/>
        </p:nvSpPr>
        <p:spPr>
          <a:xfrm>
            <a:off x="3895146" y="4104174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矩形 3"/>
          <p:cNvSpPr/>
          <p:nvPr/>
        </p:nvSpPr>
        <p:spPr>
          <a:xfrm>
            <a:off x="2298672" y="3285426"/>
            <a:ext cx="1694900" cy="132061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2800" kern="100" dirty="0" err="1">
                <a:solidFill>
                  <a:srgbClr val="F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对待工作</a:t>
            </a:r>
            <a:endParaRPr lang="en-US" altLang="zh-CN" sz="2800" kern="100" dirty="0">
              <a:solidFill>
                <a:srgbClr val="F00000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6" name="矩形 3"/>
          <p:cNvSpPr/>
          <p:nvPr/>
        </p:nvSpPr>
        <p:spPr>
          <a:xfrm>
            <a:off x="2508189" y="1907706"/>
            <a:ext cx="1275866" cy="75060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热爱本职工作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7" name="矩形 3"/>
          <p:cNvSpPr/>
          <p:nvPr/>
        </p:nvSpPr>
        <p:spPr>
          <a:xfrm>
            <a:off x="1109119" y="4364419"/>
            <a:ext cx="1275866" cy="75089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注重个人修养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8" name="矩形 3"/>
          <p:cNvSpPr/>
          <p:nvPr/>
        </p:nvSpPr>
        <p:spPr>
          <a:xfrm>
            <a:off x="3917205" y="4341269"/>
            <a:ext cx="1275866" cy="819053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遵守规章制度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1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2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服务标准</a:t>
            </a:r>
            <a:endParaRPr kumimoji="0" lang="en-US" altLang="zh-CN" sz="2800" b="0" i="0" u="none" strike="noStrike" kern="0" cap="none" spc="60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76870" y="2151130"/>
            <a:ext cx="3299960" cy="3454821"/>
            <a:chOff x="7101716" y="2294639"/>
            <a:chExt cx="3299960" cy="3454821"/>
          </a:xfrm>
          <a:solidFill>
            <a:schemeClr val="bg1">
              <a:lumMod val="85000"/>
            </a:schemeClr>
          </a:solidFill>
        </p:grpSpPr>
        <p:sp>
          <p:nvSpPr>
            <p:cNvPr id="30" name="灰色圆形背景"/>
            <p:cNvSpPr/>
            <p:nvPr/>
          </p:nvSpPr>
          <p:spPr>
            <a:xfrm>
              <a:off x="7101716" y="2294639"/>
              <a:ext cx="3299960" cy="33015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32" name="等腰三角形 96"/>
            <p:cNvSpPr/>
            <p:nvPr/>
          </p:nvSpPr>
          <p:spPr>
            <a:xfrm rot="8911463">
              <a:off x="9969367" y="2989584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等腰三角形 98"/>
            <p:cNvSpPr/>
            <p:nvPr/>
          </p:nvSpPr>
          <p:spPr>
            <a:xfrm rot="16200000">
              <a:off x="8611861" y="5372190"/>
              <a:ext cx="377361" cy="377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等腰三角形 100"/>
            <p:cNvSpPr/>
            <p:nvPr/>
          </p:nvSpPr>
          <p:spPr>
            <a:xfrm rot="1626189">
              <a:off x="7156848" y="2956279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" name="灰色圆形背景"/>
          <p:cNvSpPr/>
          <p:nvPr/>
        </p:nvSpPr>
        <p:spPr>
          <a:xfrm>
            <a:off x="7776643" y="2950163"/>
            <a:ext cx="1694900" cy="1694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latin typeface="迷你简菱心" panose="02010609000101010101" pitchFamily="49" charset="-122"/>
              <a:ea typeface="迷你简菱心" panose="0201060900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43" name="椭圆 90"/>
          <p:cNvSpPr/>
          <p:nvPr/>
        </p:nvSpPr>
        <p:spPr>
          <a:xfrm>
            <a:off x="7966858" y="1525149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椭圆 92"/>
          <p:cNvSpPr/>
          <p:nvPr/>
        </p:nvSpPr>
        <p:spPr>
          <a:xfrm>
            <a:off x="6560600" y="3950894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5" name="椭圆 94"/>
          <p:cNvSpPr/>
          <p:nvPr/>
        </p:nvSpPr>
        <p:spPr>
          <a:xfrm>
            <a:off x="9373117" y="3950894"/>
            <a:ext cx="1319984" cy="1320617"/>
          </a:xfrm>
          <a:prstGeom prst="ellipse">
            <a:avLst/>
          </a:prstGeom>
          <a:solidFill>
            <a:srgbClr val="694D3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矩形 3"/>
          <p:cNvSpPr/>
          <p:nvPr/>
        </p:nvSpPr>
        <p:spPr>
          <a:xfrm>
            <a:off x="7776643" y="3132146"/>
            <a:ext cx="1694900" cy="132061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2800" kern="100" dirty="0" err="1">
                <a:solidFill>
                  <a:srgbClr val="F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对待集体</a:t>
            </a:r>
            <a:endParaRPr lang="en-US" altLang="zh-CN" sz="2800" kern="100" dirty="0">
              <a:solidFill>
                <a:srgbClr val="F00000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7" name="矩形 3"/>
          <p:cNvSpPr/>
          <p:nvPr/>
        </p:nvSpPr>
        <p:spPr>
          <a:xfrm>
            <a:off x="7986160" y="1754426"/>
            <a:ext cx="1275866" cy="75060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集体利益高于一切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8" name="矩形 3"/>
          <p:cNvSpPr/>
          <p:nvPr/>
        </p:nvSpPr>
        <p:spPr>
          <a:xfrm>
            <a:off x="6587090" y="4211139"/>
            <a:ext cx="1275866" cy="750895"/>
          </a:xfrm>
          <a:prstGeom prst="rect">
            <a:avLst/>
          </a:prstGeom>
        </p:spPr>
        <p:txBody>
          <a:bodyPr wrap="square" anchor="ctr">
            <a:normAutofit fontScale="97500"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团结协作，友爱互助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9" name="矩形 3"/>
          <p:cNvSpPr/>
          <p:nvPr/>
        </p:nvSpPr>
        <p:spPr>
          <a:xfrm>
            <a:off x="9395176" y="4187989"/>
            <a:ext cx="1275866" cy="819053"/>
          </a:xfrm>
          <a:prstGeom prst="rect">
            <a:avLst/>
          </a:prstGeom>
        </p:spPr>
        <p:txBody>
          <a:bodyPr wrap="square" anchor="ctr">
            <a:normAutofit fontScale="90000"/>
          </a:bodyPr>
          <a:lstStyle/>
          <a:p>
            <a:pPr algn="ctr"/>
            <a:r>
              <a:rPr lang="en-US" altLang="zh-CN" kern="10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组织纪律观，时刻在心间</a:t>
            </a:r>
            <a:endParaRPr lang="en-US" altLang="zh-CN" kern="10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7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0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3" animBg="1"/>
      <p:bldP spid="23" grpId="4" animBg="1"/>
      <p:bldP spid="24" grpId="5" animBg="1"/>
      <p:bldP spid="25" grpId="6"/>
      <p:bldP spid="26" grpId="7"/>
      <p:bldP spid="27" grpId="8"/>
      <p:bldP spid="28" grpId="9"/>
      <p:bldP spid="36" grpId="0" animBg="1"/>
      <p:bldP spid="36" grpId="1" animBg="1"/>
      <p:bldP spid="36" grpId="2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>
            <a:stCxn id="36" idx="4"/>
            <a:endCxn id="75" idx="0"/>
          </p:cNvCxnSpPr>
          <p:nvPr/>
        </p:nvCxnSpPr>
        <p:spPr>
          <a:xfrm>
            <a:off x="4561610" y="1977360"/>
            <a:ext cx="12192" cy="3190896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等腰三角形 5"/>
          <p:cNvSpPr/>
          <p:nvPr/>
        </p:nvSpPr>
        <p:spPr>
          <a:xfrm rot="10800000">
            <a:off x="76097" y="926910"/>
            <a:ext cx="3269442" cy="4416775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dup0" fmla="*/ 0 w 4025900"/>
              <a:gd name="connsiteY0dup0" fmla="*/ 1625600 h 3352800"/>
              <a:gd name="connsiteX1dup0" fmla="*/ 2273300 w 4025900"/>
              <a:gd name="connsiteY1dup0" fmla="*/ 0 h 3352800"/>
              <a:gd name="connsiteX2dup0" fmla="*/ 4025900 w 4025900"/>
              <a:gd name="connsiteY2dup0" fmla="*/ 3352800 h 3352800"/>
              <a:gd name="connsiteX3dup0" fmla="*/ 0 w 4025900"/>
              <a:gd name="connsiteY3dup0" fmla="*/ 1625600 h 3352800"/>
              <a:gd name="connsiteX0dup0dup1" fmla="*/ 0 w 4025900"/>
              <a:gd name="connsiteY0dup0dup1" fmla="*/ 1879600 h 3606800"/>
              <a:gd name="connsiteX1dup0dup1" fmla="*/ 3746500 w 4025900"/>
              <a:gd name="connsiteY1dup0dup1" fmla="*/ 0 h 3606800"/>
              <a:gd name="connsiteX2dup0dup1" fmla="*/ 4025900 w 4025900"/>
              <a:gd name="connsiteY2dup0dup1" fmla="*/ 3606800 h 3606800"/>
              <a:gd name="connsiteX3dup0dup1" fmla="*/ 0 w 4025900"/>
              <a:gd name="connsiteY3dup0dup1" fmla="*/ 1879600 h 3606800"/>
              <a:gd name="connsiteX0dup0dup1dup2" fmla="*/ 0 w 4508500"/>
              <a:gd name="connsiteY0dup0dup1dup2" fmla="*/ 1879600 h 3657600"/>
              <a:gd name="connsiteX1dup0dup1dup2" fmla="*/ 3746500 w 4508500"/>
              <a:gd name="connsiteY1dup0dup1dup2" fmla="*/ 0 h 3657600"/>
              <a:gd name="connsiteX2dup0dup1dup2" fmla="*/ 4508500 w 4508500"/>
              <a:gd name="connsiteY2dup0dup1dup2" fmla="*/ 3657600 h 3657600"/>
              <a:gd name="connsiteX3dup0dup1dup2" fmla="*/ 0 w 4508500"/>
              <a:gd name="connsiteY3dup0dup1dup2" fmla="*/ 1879600 h 3657600"/>
              <a:gd name="connsiteX0dup0dup1dup2dup3" fmla="*/ 0 w 4508500"/>
              <a:gd name="connsiteY0dup0dup1dup2dup3" fmla="*/ 480291 h 2258291"/>
              <a:gd name="connsiteX1dup0dup1dup2dup3" fmla="*/ 2319481 w 4508500"/>
              <a:gd name="connsiteY1dup0dup1dup2dup3" fmla="*/ 0 h 2258291"/>
              <a:gd name="connsiteX2dup0dup1dup2dup3" fmla="*/ 4508500 w 4508500"/>
              <a:gd name="connsiteY2dup0dup1dup2dup3" fmla="*/ 2258291 h 2258291"/>
              <a:gd name="connsiteX3dup0dup1dup2dup3" fmla="*/ 0 w 4508500"/>
              <a:gd name="connsiteY3dup0dup1dup2dup3" fmla="*/ 480291 h 2258291"/>
              <a:gd name="connsiteX0dup0dup1dup2dup3dup4" fmla="*/ 0 w 4508500"/>
              <a:gd name="connsiteY0dup0dup1dup2dup3dup4" fmla="*/ 1006764 h 2784764"/>
              <a:gd name="connsiteX1dup0dup1dup2dup3dup4" fmla="*/ 1959263 w 4508500"/>
              <a:gd name="connsiteY1dup0dup1dup2dup3dup4" fmla="*/ 0 h 2784764"/>
              <a:gd name="connsiteX2dup0dup1dup2dup3dup4" fmla="*/ 4508500 w 4508500"/>
              <a:gd name="connsiteY2dup0dup1dup2dup3dup4" fmla="*/ 2784764 h 2784764"/>
              <a:gd name="connsiteX3dup0dup1dup2dup3dup4" fmla="*/ 0 w 4508500"/>
              <a:gd name="connsiteY3dup0dup1dup2dup3dup4" fmla="*/ 1006764 h 2784764"/>
              <a:gd name="connsiteX0dup0dup1dup2dup3dup4dup5" fmla="*/ 0 w 1959263"/>
              <a:gd name="connsiteY0dup0dup1dup2dup3dup4dup5" fmla="*/ 4608946 h 4608946"/>
              <a:gd name="connsiteX1dup0dup1dup2dup3dup4dup5" fmla="*/ 1959263 w 1959263"/>
              <a:gd name="connsiteY1dup0dup1dup2dup3dup4dup5" fmla="*/ 3602182 h 4608946"/>
              <a:gd name="connsiteX2dup0dup1dup2dup3dup4dup5" fmla="*/ 1141845 w 1959263"/>
              <a:gd name="connsiteY2dup0dup1dup2dup3dup4dup5" fmla="*/ 0 h 4608946"/>
              <a:gd name="connsiteX3dup0dup1dup2dup3dup4dup5" fmla="*/ 0 w 1959263"/>
              <a:gd name="connsiteY3dup0dup1dup2dup3dup4dup5" fmla="*/ 4608946 h 4608946"/>
              <a:gd name="connsiteX0dup0dup1dup2dup3dup4dup5dup6" fmla="*/ 0 w 1959263"/>
              <a:gd name="connsiteY0dup0dup1dup2dup3dup4dup5dup6" fmla="*/ 4719783 h 4719783"/>
              <a:gd name="connsiteX1dup0dup1dup2dup3dup4dup5dup6" fmla="*/ 1959263 w 1959263"/>
              <a:gd name="connsiteY1dup0dup1dup2dup3dup4dup5dup6" fmla="*/ 3713019 h 4719783"/>
              <a:gd name="connsiteX2dup0dup1dup2dup3dup4dup5dup6" fmla="*/ 1127991 w 1959263"/>
              <a:gd name="connsiteY2dup0dup1dup2dup3dup4dup5dup6" fmla="*/ 0 h 4719783"/>
              <a:gd name="connsiteX3dup0dup1dup2dup3dup4dup5dup6" fmla="*/ 0 w 1959263"/>
              <a:gd name="connsiteY3dup0dup1dup2dup3dup4dup5dup6" fmla="*/ 4719783 h 4719783"/>
              <a:gd name="connsiteX0dup0dup1dup2dup3dup4dup5dup6dup7" fmla="*/ 0 w 1127991"/>
              <a:gd name="connsiteY0dup0dup1dup2dup3dup4dup5dup6dup7" fmla="*/ 4719783 h 4719783"/>
              <a:gd name="connsiteX1dup0dup1dup2dup3dup4dup5dup6dup7" fmla="*/ 669082 w 1127991"/>
              <a:gd name="connsiteY1dup0dup1dup2dup3dup4dup5dup6dup7" fmla="*/ 3625337 h 4719783"/>
              <a:gd name="connsiteX2dup0dup1dup2dup3dup4dup5dup6dup7" fmla="*/ 1127991 w 1127991"/>
              <a:gd name="connsiteY2dup0dup1dup2dup3dup4dup5dup6dup7" fmla="*/ 0 h 4719783"/>
              <a:gd name="connsiteX3dup0dup1dup2dup3dup4dup5dup6dup7" fmla="*/ 0 w 1127991"/>
              <a:gd name="connsiteY3dup0dup1dup2dup3dup4dup5dup6dup7" fmla="*/ 4719783 h 4719783"/>
              <a:gd name="connsiteX0dup0dup1dup2dup3dup4dup5dup6dup7dup8" fmla="*/ 976382 w 1645464"/>
              <a:gd name="connsiteY0dup0dup1dup2dup3dup4dup5dup6dup7dup8" fmla="*/ 2627936 h 2627936"/>
              <a:gd name="connsiteX1dup0dup1dup2dup3dup4dup5dup6dup7dup8" fmla="*/ 1645464 w 1645464"/>
              <a:gd name="connsiteY1dup0dup1dup2dup3dup4dup5dup6dup7dup8" fmla="*/ 1533490 h 2627936"/>
              <a:gd name="connsiteX2dup0dup1dup2dup3dup4dup5dup6dup7dup8" fmla="*/ 0 w 1645464"/>
              <a:gd name="connsiteY2dup0dup1dup2dup3dup4dup5dup6dup7dup8" fmla="*/ 0 h 2627936"/>
              <a:gd name="connsiteX3dup0dup1dup2dup3dup4dup5dup6dup7dup8" fmla="*/ 976382 w 1645464"/>
              <a:gd name="connsiteY3dup0dup1dup2dup3dup4dup5dup6dup7dup8" fmla="*/ 2627936 h 2627936"/>
              <a:gd name="connsiteX0dup0dup1dup2dup3dup4dup5dup6dup7dup8dup9" fmla="*/ 1093110 w 1762192"/>
              <a:gd name="connsiteY0dup0dup1dup2dup3dup4dup5dup6dup7dup8dup9" fmla="*/ 2542497 h 2542497"/>
              <a:gd name="connsiteX1dup0dup1dup2dup3dup4dup5dup6dup7dup8dup9" fmla="*/ 1762192 w 1762192"/>
              <a:gd name="connsiteY1dup0dup1dup2dup3dup4dup5dup6dup7dup8dup9" fmla="*/ 1448051 h 2542497"/>
              <a:gd name="connsiteX2dup0dup1dup2dup3dup4dup5dup6dup7dup8dup9" fmla="*/ 0 w 1762192"/>
              <a:gd name="connsiteY2dup0dup1dup2dup3dup4dup5dup6dup7dup8dup9" fmla="*/ 0 h 2542497"/>
              <a:gd name="connsiteX3dup0dup1dup2dup3dup4dup5dup6dup7dup8dup9" fmla="*/ 1093110 w 1762192"/>
              <a:gd name="connsiteY3dup0dup1dup2dup3dup4dup5dup6dup7dup8dup9" fmla="*/ 2542497 h 2542497"/>
              <a:gd name="connsiteX0dup0dup1dup2dup3dup4dup5dup6dup7dup8dup9dup10" fmla="*/ 1326566 w 1762192"/>
              <a:gd name="connsiteY0dup0dup1dup2dup3dup4dup5dup6dup7dup8dup9dup10" fmla="*/ 2613696 h 2613696"/>
              <a:gd name="connsiteX1dup0dup1dup2dup3dup4dup5dup6dup7dup8dup9dup10" fmla="*/ 1762192 w 1762192"/>
              <a:gd name="connsiteY1dup0dup1dup2dup3dup4dup5dup6dup7dup8dup9dup10" fmla="*/ 1448051 h 2613696"/>
              <a:gd name="connsiteX2dup0dup1dup2dup3dup4dup5dup6dup7dup8dup9dup10" fmla="*/ 0 w 1762192"/>
              <a:gd name="connsiteY2dup0dup1dup2dup3dup4dup5dup6dup7dup8dup9dup10" fmla="*/ 0 h 2613696"/>
              <a:gd name="connsiteX3dup0dup1dup2dup3dup4dup5dup6dup7dup8dup9dup10" fmla="*/ 1326566 w 1762192"/>
              <a:gd name="connsiteY3dup0dup1dup2dup3dup4dup5dup6dup7dup8dup9dup10" fmla="*/ 2613696 h 2613696"/>
            </a:gdLst>
            <a:ahLst/>
            <a:cxnLst>
              <a:cxn ang="0">
                <a:pos x="connsiteX0dup0dup1dup2dup3dup4dup5dup6dup7dup8dup9dup10" y="connsiteY0dup0dup1dup2dup3dup4dup5dup6dup7dup8dup9dup10"/>
              </a:cxn>
              <a:cxn ang="0">
                <a:pos x="connsiteX1dup0dup1dup2dup3dup4dup5dup6dup7dup8dup9dup10" y="connsiteY1dup0dup1dup2dup3dup4dup5dup6dup7dup8dup9dup10"/>
              </a:cxn>
              <a:cxn ang="0">
                <a:pos x="connsiteX2dup0dup1dup2dup3dup4dup5dup6dup7dup8dup9dup10" y="connsiteY2dup0dup1dup2dup3dup4dup5dup6dup7dup8dup9dup10"/>
              </a:cxn>
              <a:cxn ang="0">
                <a:pos x="connsiteX3dup0dup1dup2dup3dup4dup5dup6dup7dup8dup9dup10" y="connsiteY3dup0dup1dup2dup3dup4dup5dup6dup7dup8dup9dup10"/>
              </a:cxn>
            </a:cxnLst>
            <a:rect l="l" t="t" r="r" b="b"/>
            <a:pathLst>
              <a:path w="1762192" h="2613696">
                <a:moveTo>
                  <a:pt x="1326566" y="2613696"/>
                </a:moveTo>
                <a:lnTo>
                  <a:pt x="1762192" y="1448051"/>
                </a:lnTo>
                <a:lnTo>
                  <a:pt x="0" y="0"/>
                </a:lnTo>
                <a:lnTo>
                  <a:pt x="1326566" y="2613696"/>
                </a:lnTo>
                <a:close/>
              </a:path>
            </a:pathLst>
          </a:custGeom>
          <a:solidFill>
            <a:srgbClr val="694D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等腰三角形 5"/>
          <p:cNvSpPr/>
          <p:nvPr/>
        </p:nvSpPr>
        <p:spPr>
          <a:xfrm rot="19356855">
            <a:off x="1135566" y="2789059"/>
            <a:ext cx="538156" cy="30427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dup0" fmla="*/ 0 w 4025900"/>
              <a:gd name="connsiteY0dup0" fmla="*/ 1625600 h 3352800"/>
              <a:gd name="connsiteX1dup0" fmla="*/ 2273300 w 4025900"/>
              <a:gd name="connsiteY1dup0" fmla="*/ 0 h 3352800"/>
              <a:gd name="connsiteX2dup0" fmla="*/ 4025900 w 4025900"/>
              <a:gd name="connsiteY2dup0" fmla="*/ 3352800 h 3352800"/>
              <a:gd name="connsiteX3dup0" fmla="*/ 0 w 4025900"/>
              <a:gd name="connsiteY3dup0" fmla="*/ 1625600 h 3352800"/>
              <a:gd name="connsiteX0dup0dup1" fmla="*/ 0 w 4025900"/>
              <a:gd name="connsiteY0dup0dup1" fmla="*/ 1879600 h 3606800"/>
              <a:gd name="connsiteX1dup0dup1" fmla="*/ 3746500 w 4025900"/>
              <a:gd name="connsiteY1dup0dup1" fmla="*/ 0 h 3606800"/>
              <a:gd name="connsiteX2dup0dup1" fmla="*/ 4025900 w 4025900"/>
              <a:gd name="connsiteY2dup0dup1" fmla="*/ 3606800 h 3606800"/>
              <a:gd name="connsiteX3dup0dup1" fmla="*/ 0 w 4025900"/>
              <a:gd name="connsiteY3dup0dup1" fmla="*/ 1879600 h 3606800"/>
              <a:gd name="connsiteX0dup0dup1dup2" fmla="*/ 0 w 4508500"/>
              <a:gd name="connsiteY0dup0dup1dup2" fmla="*/ 1879600 h 3657600"/>
              <a:gd name="connsiteX1dup0dup1dup2" fmla="*/ 3746500 w 4508500"/>
              <a:gd name="connsiteY1dup0dup1dup2" fmla="*/ 0 h 3657600"/>
              <a:gd name="connsiteX2dup0dup1dup2" fmla="*/ 4508500 w 4508500"/>
              <a:gd name="connsiteY2dup0dup1dup2" fmla="*/ 3657600 h 3657600"/>
              <a:gd name="connsiteX3dup0dup1dup2" fmla="*/ 0 w 4508500"/>
              <a:gd name="connsiteY3dup0dup1dup2" fmla="*/ 1879600 h 3657600"/>
              <a:gd name="connsiteX0dup0dup1dup2dup3" fmla="*/ 0 w 3746498"/>
              <a:gd name="connsiteY0dup0dup1dup2dup3" fmla="*/ 1879600 h 3424350"/>
              <a:gd name="connsiteX1dup0dup1dup2dup3" fmla="*/ 3746500 w 3746498"/>
              <a:gd name="connsiteY1dup0dup1dup2dup3" fmla="*/ 0 h 3424350"/>
              <a:gd name="connsiteX2dup0dup1dup2dup3" fmla="*/ 3732084 w 3746498"/>
              <a:gd name="connsiteY2dup0dup1dup2dup3" fmla="*/ 3424348 h 3424350"/>
              <a:gd name="connsiteX3dup0dup1dup2dup3" fmla="*/ 0 w 3746498"/>
              <a:gd name="connsiteY3dup0dup1dup2dup3" fmla="*/ 1879600 h 3424350"/>
              <a:gd name="connsiteX0dup0dup1dup2dup3dup4" fmla="*/ 0 w 3746498"/>
              <a:gd name="connsiteY0dup0dup1dup2dup3dup4" fmla="*/ 1879600 h 3424350"/>
              <a:gd name="connsiteX1dup0dup1dup2dup3dup4" fmla="*/ 3746500 w 3746498"/>
              <a:gd name="connsiteY1dup0dup1dup2dup3dup4" fmla="*/ 0 h 3424350"/>
              <a:gd name="connsiteX2dup0dup1dup2dup3dup4" fmla="*/ 3732084 w 3746498"/>
              <a:gd name="connsiteY2dup0dup1dup2dup3dup4" fmla="*/ 3424348 h 3424350"/>
              <a:gd name="connsiteX3dup0dup1dup2dup3dup4" fmla="*/ 0 w 3746498"/>
              <a:gd name="connsiteY3dup0dup1dup2dup3dup4" fmla="*/ 1879600 h 3424350"/>
              <a:gd name="connsiteX0dup0dup1dup2dup3dup4dup5" fmla="*/ 0 w 4270503"/>
              <a:gd name="connsiteY0dup0dup1dup2dup3dup4dup5" fmla="*/ 1879600 h 2511072"/>
              <a:gd name="connsiteX1dup0dup1dup2dup3dup4dup5" fmla="*/ 3746500 w 4270503"/>
              <a:gd name="connsiteY1dup0dup1dup2dup3dup4dup5" fmla="*/ 0 h 2511072"/>
              <a:gd name="connsiteX2dup0dup1dup2dup3dup4dup5" fmla="*/ 4270432 w 4270503"/>
              <a:gd name="connsiteY2dup0dup1dup2dup3dup4dup5" fmla="*/ 2511075 h 2511072"/>
              <a:gd name="connsiteX3dup0dup1dup2dup3dup4dup5" fmla="*/ 0 w 4270503"/>
              <a:gd name="connsiteY3dup0dup1dup2dup3dup4dup5" fmla="*/ 1879600 h 2511072"/>
              <a:gd name="connsiteX0dup0dup1dup2dup3dup4dup5dup6" fmla="*/ 1 w 2283684"/>
              <a:gd name="connsiteY0dup0dup1dup2dup3dup4dup5dup6" fmla="*/ 2919045 h 2919038"/>
              <a:gd name="connsiteX1dup0dup1dup2dup3dup4dup5dup6" fmla="*/ 1759681 w 2283684"/>
              <a:gd name="connsiteY1dup0dup1dup2dup3dup4dup5dup6" fmla="*/ 0 h 2919038"/>
              <a:gd name="connsiteX2dup0dup1dup2dup3dup4dup5dup6" fmla="*/ 2283613 w 2283684"/>
              <a:gd name="connsiteY2dup0dup1dup2dup3dup4dup5dup6" fmla="*/ 2511075 h 2919038"/>
              <a:gd name="connsiteX3dup0dup1dup2dup3dup4dup5dup6" fmla="*/ 1 w 2283684"/>
              <a:gd name="connsiteY3dup0dup1dup2dup3dup4dup5dup6" fmla="*/ 2919045 h 2919038"/>
              <a:gd name="connsiteX0dup0dup1dup2dup3dup4dup5dup6dup7" fmla="*/ 0 w 2296147"/>
              <a:gd name="connsiteY0dup0dup1dup2dup3dup4dup5dup6dup7" fmla="*/ 2137357 h 2511072"/>
              <a:gd name="connsiteX1dup0dup1dup2dup3dup4dup5dup6dup7" fmla="*/ 1772144 w 2296147"/>
              <a:gd name="connsiteY1dup0dup1dup2dup3dup4dup5dup6dup7" fmla="*/ 0 h 2511072"/>
              <a:gd name="connsiteX2dup0dup1dup2dup3dup4dup5dup6dup7" fmla="*/ 2296076 w 2296147"/>
              <a:gd name="connsiteY2dup0dup1dup2dup3dup4dup5dup6dup7" fmla="*/ 2511075 h 2511072"/>
              <a:gd name="connsiteX3dup0dup1dup2dup3dup4dup5dup6dup7" fmla="*/ 0 w 2296147"/>
              <a:gd name="connsiteY3dup0dup1dup2dup3dup4dup5dup6dup7" fmla="*/ 2137357 h 2511072"/>
              <a:gd name="connsiteX0dup0dup1dup2dup3dup4dup5dup6dup7dup8" fmla="*/ 0 w 2460786"/>
              <a:gd name="connsiteY0dup0dup1dup2dup3dup4dup5dup6dup7dup8" fmla="*/ 2137357 h 2512682"/>
              <a:gd name="connsiteX1dup0dup1dup2dup3dup4dup5dup6dup7dup8" fmla="*/ 1772144 w 2460786"/>
              <a:gd name="connsiteY1dup0dup1dup2dup3dup4dup5dup6dup7dup8" fmla="*/ 0 h 2512682"/>
              <a:gd name="connsiteX2dup0dup1dup2dup3dup4dup5dup6dup7dup8" fmla="*/ 2296076 w 2460786"/>
              <a:gd name="connsiteY2dup0dup1dup2dup3dup4dup5dup6dup7dup8" fmla="*/ 2511075 h 2512682"/>
              <a:gd name="connsiteX3dup0dup1dup2dup3dup4dup5dup6dup7dup8" fmla="*/ 0 w 2460786"/>
              <a:gd name="connsiteY3dup0dup1dup2dup3dup4dup5dup6dup7dup8" fmla="*/ 2137357 h 2512682"/>
              <a:gd name="connsiteX0dup0dup1dup2dup3dup4dup5dup6dup7dup8dup9" fmla="*/ 0 w 2296078"/>
              <a:gd name="connsiteY0dup0dup1dup2dup3dup4dup5dup6dup7dup8dup9" fmla="*/ 2137357 h 2511072"/>
              <a:gd name="connsiteX1dup0dup1dup2dup3dup4dup5dup6dup7dup8dup9" fmla="*/ 1772144 w 2296078"/>
              <a:gd name="connsiteY1dup0dup1dup2dup3dup4dup5dup6dup7dup8dup9" fmla="*/ 0 h 2511072"/>
              <a:gd name="connsiteX2dup0dup1dup2dup3dup4dup5dup6dup7dup8dup9" fmla="*/ 2296076 w 2296078"/>
              <a:gd name="connsiteY2dup0dup1dup2dup3dup4dup5dup6dup7dup8dup9" fmla="*/ 2511075 h 2511072"/>
              <a:gd name="connsiteX3dup0dup1dup2dup3dup4dup5dup6dup7dup8dup9" fmla="*/ 0 w 2296078"/>
              <a:gd name="connsiteY3dup0dup1dup2dup3dup4dup5dup6dup7dup8dup9" fmla="*/ 2137357 h 2511072"/>
              <a:gd name="connsiteX0dup0dup1dup2dup3dup4dup5dup6dup7dup8dup9dup10" fmla="*/ 0 w 2296078"/>
              <a:gd name="connsiteY0dup0dup1dup2dup3dup4dup5dup6dup7dup8dup9dup10" fmla="*/ 2137357 h 2511072"/>
              <a:gd name="connsiteX1dup0dup1dup2dup3dup4dup5dup6dup7dup8dup9dup10" fmla="*/ 1772144 w 2296078"/>
              <a:gd name="connsiteY1dup0dup1dup2dup3dup4dup5dup6dup7dup8dup9dup10" fmla="*/ 0 h 2511072"/>
              <a:gd name="connsiteX2dup0dup1dup2dup3dup4dup5dup6dup7dup8dup9dup10" fmla="*/ 2296076 w 2296078"/>
              <a:gd name="connsiteY2dup0dup1dup2dup3dup4dup5dup6dup7dup8dup9dup10" fmla="*/ 2511075 h 2511072"/>
              <a:gd name="connsiteX3dup0dup1dup2dup3dup4dup5dup6dup7dup8dup9dup10" fmla="*/ 0 w 2296078"/>
              <a:gd name="connsiteY3dup0dup1dup2dup3dup4dup5dup6dup7dup8dup9dup10" fmla="*/ 2137357 h 2511072"/>
              <a:gd name="connsiteX0dup0dup1dup2dup3dup4dup5dup6dup7dup8dup9dup10dup11" fmla="*/ 0 w 2398508"/>
              <a:gd name="connsiteY0dup0dup1dup2dup3dup4dup5dup6dup7dup8dup9dup10dup11" fmla="*/ 2137357 h 2137356"/>
              <a:gd name="connsiteX1dup0dup1dup2dup3dup4dup5dup6dup7dup8dup9dup10dup11" fmla="*/ 1772144 w 2398508"/>
              <a:gd name="connsiteY1dup0dup1dup2dup3dup4dup5dup6dup7dup8dup9dup10dup11" fmla="*/ 0 h 2137356"/>
              <a:gd name="connsiteX2dup0dup1dup2dup3dup4dup5dup6dup7dup8dup9dup10dup11" fmla="*/ 2398507 w 2398508"/>
              <a:gd name="connsiteY2dup0dup1dup2dup3dup4dup5dup6dup7dup8dup9dup10dup11" fmla="*/ 1037291 h 2137356"/>
              <a:gd name="connsiteX3dup0dup1dup2dup3dup4dup5dup6dup7dup8dup9dup10dup11" fmla="*/ 0 w 2398508"/>
              <a:gd name="connsiteY3dup0dup1dup2dup3dup4dup5dup6dup7dup8dup9dup10dup11" fmla="*/ 2137357 h 2137356"/>
              <a:gd name="connsiteX0dup0dup1dup2dup3dup4dup5dup6dup7dup8dup9dup10dup11dup12" fmla="*/ 0 w 770411"/>
              <a:gd name="connsiteY0dup0dup1dup2dup3dup4dup5dup6dup7dup8dup9dup10dup11dup12" fmla="*/ 3328587 h 3328589"/>
              <a:gd name="connsiteX1dup0dup1dup2dup3dup4dup5dup6dup7dup8dup9dup10dup11dup12" fmla="*/ 144047 w 770411"/>
              <a:gd name="connsiteY1dup0dup1dup2dup3dup4dup5dup6dup7dup8dup9dup10dup11dup12" fmla="*/ 0 h 3328589"/>
              <a:gd name="connsiteX2dup0dup1dup2dup3dup4dup5dup6dup7dup8dup9dup10dup11dup12" fmla="*/ 770410 w 770411"/>
              <a:gd name="connsiteY2dup0dup1dup2dup3dup4dup5dup6dup7dup8dup9dup10dup11dup12" fmla="*/ 1037291 h 3328589"/>
              <a:gd name="connsiteX3dup0dup1dup2dup3dup4dup5dup6dup7dup8dup9dup10dup11dup12" fmla="*/ 0 w 770411"/>
              <a:gd name="connsiteY3dup0dup1dup2dup3dup4dup5dup6dup7dup8dup9dup10dup11dup12" fmla="*/ 3328587 h 3328589"/>
              <a:gd name="connsiteX0dup0dup1dup2dup3dup4dup5dup6dup7dup8dup9dup10dup11dup12dup13" fmla="*/ 1 w 1847386"/>
              <a:gd name="connsiteY0dup0dup1dup2dup3dup4dup5dup6dup7dup8dup9dup10dup11dup12dup13" fmla="*/ 1808113 h 1808114"/>
              <a:gd name="connsiteX1dup0dup1dup2dup3dup4dup5dup6dup7dup8dup9dup10dup11dup12dup13" fmla="*/ 1221022 w 1847386"/>
              <a:gd name="connsiteY1dup0dup1dup2dup3dup4dup5dup6dup7dup8dup9dup10dup11dup12dup13" fmla="*/ 0 h 1808114"/>
              <a:gd name="connsiteX2dup0dup1dup2dup3dup4dup5dup6dup7dup8dup9dup10dup11dup12dup13" fmla="*/ 1847385 w 1847386"/>
              <a:gd name="connsiteY2dup0dup1dup2dup3dup4dup5dup6dup7dup8dup9dup10dup11dup12dup13" fmla="*/ 1037291 h 1808114"/>
              <a:gd name="connsiteX3dup0dup1dup2dup3dup4dup5dup6dup7dup8dup9dup10dup11dup12dup13" fmla="*/ 1 w 1847386"/>
              <a:gd name="connsiteY3dup0dup1dup2dup3dup4dup5dup6dup7dup8dup9dup10dup11dup12dup13" fmla="*/ 1808113 h 1808114"/>
              <a:gd name="connsiteX0dup0dup1dup2dup3dup4dup5dup6dup7dup8dup9dup10dup11dup12dup13dup14" fmla="*/ 0 w 1837261"/>
              <a:gd name="connsiteY0dup0dup1dup2dup3dup4dup5dup6dup7dup8dup9dup10dup11dup12dup13dup14" fmla="*/ 2016730 h 2016731"/>
              <a:gd name="connsiteX1dup0dup1dup2dup3dup4dup5dup6dup7dup8dup9dup10dup11dup12dup13dup14" fmla="*/ 1210897 w 1837261"/>
              <a:gd name="connsiteY1dup0dup1dup2dup3dup4dup5dup6dup7dup8dup9dup10dup11dup12dup13dup14" fmla="*/ 0 h 2016731"/>
              <a:gd name="connsiteX2dup0dup1dup2dup3dup4dup5dup6dup7dup8dup9dup10dup11dup12dup13dup14" fmla="*/ 1837260 w 1837261"/>
              <a:gd name="connsiteY2dup0dup1dup2dup3dup4dup5dup6dup7dup8dup9dup10dup11dup12dup13dup14" fmla="*/ 1037291 h 2016731"/>
              <a:gd name="connsiteX3dup0dup1dup2dup3dup4dup5dup6dup7dup8dup9dup10dup11dup12dup13dup14" fmla="*/ 0 w 1837261"/>
              <a:gd name="connsiteY3dup0dup1dup2dup3dup4dup5dup6dup7dup8dup9dup10dup11dup12dup13dup14" fmla="*/ 2016730 h 2016731"/>
              <a:gd name="connsiteX0dup0dup1dup2dup3dup4dup5dup6dup7dup8dup9dup10dup11dup12dup13dup14dup15" fmla="*/ 0 w 1930651"/>
              <a:gd name="connsiteY0dup0dup1dup2dup3dup4dup5dup6dup7dup8dup9dup10dup11dup12dup13dup14dup15" fmla="*/ 2016730 h 2016731"/>
              <a:gd name="connsiteX1dup0dup1dup2dup3dup4dup5dup6dup7dup8dup9dup10dup11dup12dup13dup14dup15" fmla="*/ 1210897 w 1930651"/>
              <a:gd name="connsiteY1dup0dup1dup2dup3dup4dup5dup6dup7dup8dup9dup10dup11dup12dup13dup14dup15" fmla="*/ 0 h 2016731"/>
              <a:gd name="connsiteX2dup0dup1dup2dup3dup4dup5dup6dup7dup8dup9dup10dup11dup12dup13dup14dup15" fmla="*/ 1930651 w 1930651"/>
              <a:gd name="connsiteY2dup0dup1dup2dup3dup4dup5dup6dup7dup8dup9dup10dup11dup12dup13dup14dup15" fmla="*/ 1023405 h 2016731"/>
              <a:gd name="connsiteX3dup0dup1dup2dup3dup4dup5dup6dup7dup8dup9dup10dup11dup12dup13dup14dup15" fmla="*/ 0 w 1930651"/>
              <a:gd name="connsiteY3dup0dup1dup2dup3dup4dup5dup6dup7dup8dup9dup10dup11dup12dup13dup14dup15" fmla="*/ 2016730 h 2016731"/>
              <a:gd name="connsiteX0dup0dup1dup2dup3dup4dup5dup6dup7dup8dup9dup10dup11dup12dup13dup14dup15dup16" fmla="*/ 0 w 1930651"/>
              <a:gd name="connsiteY0dup0dup1dup2dup3dup4dup5dup6dup7dup8dup9dup10dup11dup12dup13dup14dup15dup16" fmla="*/ 2016730 h 2016731"/>
              <a:gd name="connsiteX1dup0dup1dup2dup3dup4dup5dup6dup7dup8dup9dup10dup11dup12dup13dup14dup15dup16" fmla="*/ 1210897 w 1930651"/>
              <a:gd name="connsiteY1dup0dup1dup2dup3dup4dup5dup6dup7dup8dup9dup10dup11dup12dup13dup14dup15dup16" fmla="*/ 0 h 2016731"/>
              <a:gd name="connsiteX2dup0dup1dup2dup3dup4dup5dup6dup7dup8dup9dup10dup11dup12dup13dup14dup15dup16" fmla="*/ 1930651 w 1930651"/>
              <a:gd name="connsiteY2dup0dup1dup2dup3dup4dup5dup6dup7dup8dup9dup10dup11dup12dup13dup14dup15dup16" fmla="*/ 1023405 h 2016731"/>
              <a:gd name="connsiteX3dup0dup1dup2dup3dup4dup5dup6dup7dup8dup9dup10dup11dup12dup13dup14dup15dup16" fmla="*/ 0 w 1930651"/>
              <a:gd name="connsiteY3dup0dup1dup2dup3dup4dup5dup6dup7dup8dup9dup10dup11dup12dup13dup14dup15dup16" fmla="*/ 2016730 h 2016731"/>
              <a:gd name="connsiteX0dup0dup1dup2dup3dup4dup5dup6dup7dup8dup9dup10dup11dup12dup13dup14dup15dup16dup17" fmla="*/ 0 w 1930651"/>
              <a:gd name="connsiteY0dup0dup1dup2dup3dup4dup5dup6dup7dup8dup9dup10dup11dup12dup13dup14dup15dup16dup17" fmla="*/ 2016730 h 2016731"/>
              <a:gd name="connsiteX1dup0dup1dup2dup3dup4dup5dup6dup7dup8dup9dup10dup11dup12dup13dup14dup15dup16dup17" fmla="*/ 1210897 w 1930651"/>
              <a:gd name="connsiteY1dup0dup1dup2dup3dup4dup5dup6dup7dup8dup9dup10dup11dup12dup13dup14dup15dup16dup17" fmla="*/ 0 h 2016731"/>
              <a:gd name="connsiteX2dup0dup1dup2dup3dup4dup5dup6dup7dup8dup9dup10dup11dup12dup13dup14dup15dup16dup17" fmla="*/ 1930651 w 1930651"/>
              <a:gd name="connsiteY2dup0dup1dup2dup3dup4dup5dup6dup7dup8dup9dup10dup11dup12dup13dup14dup15dup16dup17" fmla="*/ 1023405 h 2016731"/>
              <a:gd name="connsiteX3dup0dup1dup2dup3dup4dup5dup6dup7dup8dup9dup10dup11dup12dup13dup14dup15dup16dup17" fmla="*/ 0 w 1930651"/>
              <a:gd name="connsiteY3dup0dup1dup2dup3dup4dup5dup6dup7dup8dup9dup10dup11dup12dup13dup14dup15dup16dup17" fmla="*/ 2016730 h 2016731"/>
            </a:gdLst>
            <a:ahLst/>
            <a:cxnLst>
              <a:cxn ang="0">
                <a:pos x="connsiteX0dup0dup1dup2dup3dup4dup5dup6dup7dup8dup9dup10dup11dup12dup13dup14dup15dup16dup17" y="connsiteY0dup0dup1dup2dup3dup4dup5dup6dup7dup8dup9dup10dup11dup12dup13dup14dup15dup16dup17"/>
              </a:cxn>
              <a:cxn ang="0">
                <a:pos x="connsiteX1dup0dup1dup2dup3dup4dup5dup6dup7dup8dup9dup10dup11dup12dup13dup14dup15dup16dup17" y="connsiteY1dup0dup1dup2dup3dup4dup5dup6dup7dup8dup9dup10dup11dup12dup13dup14dup15dup16dup17"/>
              </a:cxn>
              <a:cxn ang="0">
                <a:pos x="connsiteX2dup0dup1dup2dup3dup4dup5dup6dup7dup8dup9dup10dup11dup12dup13dup14dup15dup16dup17" y="connsiteY2dup0dup1dup2dup3dup4dup5dup6dup7dup8dup9dup10dup11dup12dup13dup14dup15dup16dup17"/>
              </a:cxn>
              <a:cxn ang="0">
                <a:pos x="connsiteX3dup0dup1dup2dup3dup4dup5dup6dup7dup8dup9dup10dup11dup12dup13dup14dup15dup16dup17" y="connsiteY3dup0dup1dup2dup3dup4dup5dup6dup7dup8dup9dup10dup11dup12dup13dup14dup15dup16dup17"/>
              </a:cxn>
            </a:cxnLst>
            <a:rect l="l" t="t" r="r" b="b"/>
            <a:pathLst>
              <a:path w="1930651" h="201673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5"/>
          <p:cNvSpPr/>
          <p:nvPr/>
        </p:nvSpPr>
        <p:spPr>
          <a:xfrm rot="12786587">
            <a:off x="9553124" y="3779819"/>
            <a:ext cx="3007845" cy="488822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dup0" fmla="*/ 0 w 4025900"/>
              <a:gd name="connsiteY0dup0" fmla="*/ 1625600 h 3352800"/>
              <a:gd name="connsiteX1dup0" fmla="*/ 2273300 w 4025900"/>
              <a:gd name="connsiteY1dup0" fmla="*/ 0 h 3352800"/>
              <a:gd name="connsiteX2dup0" fmla="*/ 4025900 w 4025900"/>
              <a:gd name="connsiteY2dup0" fmla="*/ 3352800 h 3352800"/>
              <a:gd name="connsiteX3dup0" fmla="*/ 0 w 4025900"/>
              <a:gd name="connsiteY3dup0" fmla="*/ 1625600 h 3352800"/>
              <a:gd name="connsiteX0dup0dup1" fmla="*/ 0 w 4025900"/>
              <a:gd name="connsiteY0dup0dup1" fmla="*/ 1879600 h 3606800"/>
              <a:gd name="connsiteX1dup0dup1" fmla="*/ 3746500 w 4025900"/>
              <a:gd name="connsiteY1dup0dup1" fmla="*/ 0 h 3606800"/>
              <a:gd name="connsiteX2dup0dup1" fmla="*/ 4025900 w 4025900"/>
              <a:gd name="connsiteY2dup0dup1" fmla="*/ 3606800 h 3606800"/>
              <a:gd name="connsiteX3dup0dup1" fmla="*/ 0 w 4025900"/>
              <a:gd name="connsiteY3dup0dup1" fmla="*/ 1879600 h 3606800"/>
              <a:gd name="connsiteX0dup0dup1dup2" fmla="*/ 0 w 4508500"/>
              <a:gd name="connsiteY0dup0dup1dup2" fmla="*/ 1879600 h 3657600"/>
              <a:gd name="connsiteX1dup0dup1dup2" fmla="*/ 3746500 w 4508500"/>
              <a:gd name="connsiteY1dup0dup1dup2" fmla="*/ 0 h 3657600"/>
              <a:gd name="connsiteX2dup0dup1dup2" fmla="*/ 4508500 w 4508500"/>
              <a:gd name="connsiteY2dup0dup1dup2" fmla="*/ 3657600 h 3657600"/>
              <a:gd name="connsiteX3dup0dup1dup2" fmla="*/ 0 w 4508500"/>
              <a:gd name="connsiteY3dup0dup1dup2" fmla="*/ 1879600 h 3657600"/>
              <a:gd name="connsiteX0dup0dup1dup2dup3" fmla="*/ 0 w 4508500"/>
              <a:gd name="connsiteY0dup0dup1dup2dup3" fmla="*/ 480291 h 2258291"/>
              <a:gd name="connsiteX1dup0dup1dup2dup3" fmla="*/ 2319481 w 4508500"/>
              <a:gd name="connsiteY1dup0dup1dup2dup3" fmla="*/ 0 h 2258291"/>
              <a:gd name="connsiteX2dup0dup1dup2dup3" fmla="*/ 4508500 w 4508500"/>
              <a:gd name="connsiteY2dup0dup1dup2dup3" fmla="*/ 2258291 h 2258291"/>
              <a:gd name="connsiteX3dup0dup1dup2dup3" fmla="*/ 0 w 4508500"/>
              <a:gd name="connsiteY3dup0dup1dup2dup3" fmla="*/ 480291 h 2258291"/>
              <a:gd name="connsiteX0dup0dup1dup2dup3dup4" fmla="*/ 0 w 4508500"/>
              <a:gd name="connsiteY0dup0dup1dup2dup3dup4" fmla="*/ 1006764 h 2784764"/>
              <a:gd name="connsiteX1dup0dup1dup2dup3dup4" fmla="*/ 1959263 w 4508500"/>
              <a:gd name="connsiteY1dup0dup1dup2dup3dup4" fmla="*/ 0 h 2784764"/>
              <a:gd name="connsiteX2dup0dup1dup2dup3dup4" fmla="*/ 4508500 w 4508500"/>
              <a:gd name="connsiteY2dup0dup1dup2dup3dup4" fmla="*/ 2784764 h 2784764"/>
              <a:gd name="connsiteX3dup0dup1dup2dup3dup4" fmla="*/ 0 w 4508500"/>
              <a:gd name="connsiteY3dup0dup1dup2dup3dup4" fmla="*/ 1006764 h 2784764"/>
              <a:gd name="connsiteX0dup0dup1dup2dup3dup4dup5" fmla="*/ 0 w 1959263"/>
              <a:gd name="connsiteY0dup0dup1dup2dup3dup4dup5" fmla="*/ 4608946 h 4608946"/>
              <a:gd name="connsiteX1dup0dup1dup2dup3dup4dup5" fmla="*/ 1959263 w 1959263"/>
              <a:gd name="connsiteY1dup0dup1dup2dup3dup4dup5" fmla="*/ 3602182 h 4608946"/>
              <a:gd name="connsiteX2dup0dup1dup2dup3dup4dup5" fmla="*/ 1141845 w 1959263"/>
              <a:gd name="connsiteY2dup0dup1dup2dup3dup4dup5" fmla="*/ 0 h 4608946"/>
              <a:gd name="connsiteX3dup0dup1dup2dup3dup4dup5" fmla="*/ 0 w 1959263"/>
              <a:gd name="connsiteY3dup0dup1dup2dup3dup4dup5" fmla="*/ 4608946 h 4608946"/>
              <a:gd name="connsiteX0dup0dup1dup2dup3dup4dup5dup6" fmla="*/ 0 w 1959263"/>
              <a:gd name="connsiteY0dup0dup1dup2dup3dup4dup5dup6" fmla="*/ 4719783 h 4719783"/>
              <a:gd name="connsiteX1dup0dup1dup2dup3dup4dup5dup6" fmla="*/ 1959263 w 1959263"/>
              <a:gd name="connsiteY1dup0dup1dup2dup3dup4dup5dup6" fmla="*/ 3713019 h 4719783"/>
              <a:gd name="connsiteX2dup0dup1dup2dup3dup4dup5dup6" fmla="*/ 1127991 w 1959263"/>
              <a:gd name="connsiteY2dup0dup1dup2dup3dup4dup5dup6" fmla="*/ 0 h 4719783"/>
              <a:gd name="connsiteX3dup0dup1dup2dup3dup4dup5dup6" fmla="*/ 0 w 1959263"/>
              <a:gd name="connsiteY3dup0dup1dup2dup3dup4dup5dup6" fmla="*/ 4719783 h 4719783"/>
              <a:gd name="connsiteX0dup0dup1dup2dup3dup4dup5dup6dup7" fmla="*/ 0 w 1127991"/>
              <a:gd name="connsiteY0dup0dup1dup2dup3dup4dup5dup6dup7" fmla="*/ 4719783 h 4719783"/>
              <a:gd name="connsiteX1dup0dup1dup2dup3dup4dup5dup6dup7" fmla="*/ 669082 w 1127991"/>
              <a:gd name="connsiteY1dup0dup1dup2dup3dup4dup5dup6dup7" fmla="*/ 3625337 h 4719783"/>
              <a:gd name="connsiteX2dup0dup1dup2dup3dup4dup5dup6dup7" fmla="*/ 1127991 w 1127991"/>
              <a:gd name="connsiteY2dup0dup1dup2dup3dup4dup5dup6dup7" fmla="*/ 0 h 4719783"/>
              <a:gd name="connsiteX3dup0dup1dup2dup3dup4dup5dup6dup7" fmla="*/ 0 w 1127991"/>
              <a:gd name="connsiteY3dup0dup1dup2dup3dup4dup5dup6dup7" fmla="*/ 4719783 h 4719783"/>
              <a:gd name="connsiteX0dup0dup1dup2dup3dup4dup5dup6dup7dup8" fmla="*/ 976382 w 1645464"/>
              <a:gd name="connsiteY0dup0dup1dup2dup3dup4dup5dup6dup7dup8" fmla="*/ 2627936 h 2627936"/>
              <a:gd name="connsiteX1dup0dup1dup2dup3dup4dup5dup6dup7dup8" fmla="*/ 1645464 w 1645464"/>
              <a:gd name="connsiteY1dup0dup1dup2dup3dup4dup5dup6dup7dup8" fmla="*/ 1533490 h 2627936"/>
              <a:gd name="connsiteX2dup0dup1dup2dup3dup4dup5dup6dup7dup8" fmla="*/ 0 w 1645464"/>
              <a:gd name="connsiteY2dup0dup1dup2dup3dup4dup5dup6dup7dup8" fmla="*/ 0 h 2627936"/>
              <a:gd name="connsiteX3dup0dup1dup2dup3dup4dup5dup6dup7dup8" fmla="*/ 976382 w 1645464"/>
              <a:gd name="connsiteY3dup0dup1dup2dup3dup4dup5dup6dup7dup8" fmla="*/ 2627936 h 2627936"/>
              <a:gd name="connsiteX0dup0dup1dup2dup3dup4dup5dup6dup7dup8dup9" fmla="*/ 1093110 w 1762192"/>
              <a:gd name="connsiteY0dup0dup1dup2dup3dup4dup5dup6dup7dup8dup9" fmla="*/ 2542497 h 2542497"/>
              <a:gd name="connsiteX1dup0dup1dup2dup3dup4dup5dup6dup7dup8dup9" fmla="*/ 1762192 w 1762192"/>
              <a:gd name="connsiteY1dup0dup1dup2dup3dup4dup5dup6dup7dup8dup9" fmla="*/ 1448051 h 2542497"/>
              <a:gd name="connsiteX2dup0dup1dup2dup3dup4dup5dup6dup7dup8dup9" fmla="*/ 0 w 1762192"/>
              <a:gd name="connsiteY2dup0dup1dup2dup3dup4dup5dup6dup7dup8dup9" fmla="*/ 0 h 2542497"/>
              <a:gd name="connsiteX3dup0dup1dup2dup3dup4dup5dup6dup7dup8dup9" fmla="*/ 1093110 w 1762192"/>
              <a:gd name="connsiteY3dup0dup1dup2dup3dup4dup5dup6dup7dup8dup9" fmla="*/ 2542497 h 2542497"/>
              <a:gd name="connsiteX0dup0dup1dup2dup3dup4dup5dup6dup7dup8dup9dup10" fmla="*/ 1326566 w 1762192"/>
              <a:gd name="connsiteY0dup0dup1dup2dup3dup4dup5dup6dup7dup8dup9dup10" fmla="*/ 2613696 h 2613696"/>
              <a:gd name="connsiteX1dup0dup1dup2dup3dup4dup5dup6dup7dup8dup9dup10" fmla="*/ 1762192 w 1762192"/>
              <a:gd name="connsiteY1dup0dup1dup2dup3dup4dup5dup6dup7dup8dup9dup10" fmla="*/ 1448051 h 2613696"/>
              <a:gd name="connsiteX2dup0dup1dup2dup3dup4dup5dup6dup7dup8dup9dup10" fmla="*/ 0 w 1762192"/>
              <a:gd name="connsiteY2dup0dup1dup2dup3dup4dup5dup6dup7dup8dup9dup10" fmla="*/ 0 h 2613696"/>
              <a:gd name="connsiteX3dup0dup1dup2dup3dup4dup5dup6dup7dup8dup9dup10" fmla="*/ 1326566 w 1762192"/>
              <a:gd name="connsiteY3dup0dup1dup2dup3dup4dup5dup6dup7dup8dup9dup10" fmla="*/ 2613696 h 2613696"/>
              <a:gd name="connsiteX0dup0dup1dup2dup3dup4dup5dup6dup7dup8dup9dup10dup11" fmla="*/ 1326566 w 1927744"/>
              <a:gd name="connsiteY0dup0dup1dup2dup3dup4dup5dup6dup7dup8dup9dup10dup11" fmla="*/ 2613696 h 2613696"/>
              <a:gd name="connsiteX1dup0dup1dup2dup3dup4dup5dup6dup7dup8dup9dup10dup11" fmla="*/ 1927744 w 1927744"/>
              <a:gd name="connsiteY1dup0dup1dup2dup3dup4dup5dup6dup7dup8dup9dup10dup11" fmla="*/ 1440019 h 2613696"/>
              <a:gd name="connsiteX2dup0dup1dup2dup3dup4dup5dup6dup7dup8dup9dup10dup11" fmla="*/ 0 w 1927744"/>
              <a:gd name="connsiteY2dup0dup1dup2dup3dup4dup5dup6dup7dup8dup9dup10dup11" fmla="*/ 0 h 2613696"/>
              <a:gd name="connsiteX3dup0dup1dup2dup3dup4dup5dup6dup7dup8dup9dup10dup11" fmla="*/ 1326566 w 1927744"/>
              <a:gd name="connsiteY3dup0dup1dup2dup3dup4dup5dup6dup7dup8dup9dup10dup11" fmla="*/ 2613696 h 2613696"/>
              <a:gd name="connsiteX0dup0dup1dup2dup3dup4dup5dup6dup7dup8dup9dup10dup11dup12" fmla="*/ 1020016 w 1621194"/>
              <a:gd name="connsiteY0dup0dup1dup2dup3dup4dup5dup6dup7dup8dup9dup10dup11dup12" fmla="*/ 2892683 h 2892683"/>
              <a:gd name="connsiteX1dup0dup1dup2dup3dup4dup5dup6dup7dup8dup9dup10dup11dup12" fmla="*/ 1621194 w 1621194"/>
              <a:gd name="connsiteY1dup0dup1dup2dup3dup4dup5dup6dup7dup8dup9dup10dup11dup12" fmla="*/ 1719006 h 2892683"/>
              <a:gd name="connsiteX2dup0dup1dup2dup3dup4dup5dup6dup7dup8dup9dup10dup11dup12" fmla="*/ 0 w 1621194"/>
              <a:gd name="connsiteY2dup0dup1dup2dup3dup4dup5dup6dup7dup8dup9dup10dup11dup12" fmla="*/ 0 h 2892683"/>
              <a:gd name="connsiteX3dup0dup1dup2dup3dup4dup5dup6dup7dup8dup9dup10dup11dup12" fmla="*/ 1020016 w 1621194"/>
              <a:gd name="connsiteY3dup0dup1dup2dup3dup4dup5dup6dup7dup8dup9dup10dup11dup12" fmla="*/ 2892683 h 2892683"/>
            </a:gdLst>
            <a:ahLst/>
            <a:cxnLst>
              <a:cxn ang="0">
                <a:pos x="connsiteX0dup0dup1dup2dup3dup4dup5dup6dup7dup8dup9dup10dup11dup12" y="connsiteY0dup0dup1dup2dup3dup4dup5dup6dup7dup8dup9dup10dup11dup12"/>
              </a:cxn>
              <a:cxn ang="0">
                <a:pos x="connsiteX1dup0dup1dup2dup3dup4dup5dup6dup7dup8dup9dup10dup11dup12" y="connsiteY1dup0dup1dup2dup3dup4dup5dup6dup7dup8dup9dup10dup11dup12"/>
              </a:cxn>
              <a:cxn ang="0">
                <a:pos x="connsiteX2dup0dup1dup2dup3dup4dup5dup6dup7dup8dup9dup10dup11dup12" y="connsiteY2dup0dup1dup2dup3dup4dup5dup6dup7dup8dup9dup10dup11dup12"/>
              </a:cxn>
              <a:cxn ang="0">
                <a:pos x="connsiteX3dup0dup1dup2dup3dup4dup5dup6dup7dup8dup9dup10dup11dup12" y="connsiteY3dup0dup1dup2dup3dup4dup5dup6dup7dup8dup9dup10dup11dup12"/>
              </a:cxn>
            </a:cxnLst>
            <a:rect l="l" t="t" r="r" b="b"/>
            <a:pathLst>
              <a:path w="1621194" h="2892683">
                <a:moveTo>
                  <a:pt x="1020016" y="2892683"/>
                </a:moveTo>
                <a:lnTo>
                  <a:pt x="1621194" y="1719006"/>
                </a:lnTo>
                <a:lnTo>
                  <a:pt x="0" y="0"/>
                </a:lnTo>
                <a:lnTo>
                  <a:pt x="1020016" y="2892683"/>
                </a:lnTo>
                <a:close/>
              </a:path>
            </a:pathLst>
          </a:custGeom>
          <a:solidFill>
            <a:srgbClr val="694D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等腰三角形 5"/>
          <p:cNvSpPr/>
          <p:nvPr/>
        </p:nvSpPr>
        <p:spPr>
          <a:xfrm rot="20505189">
            <a:off x="3378112" y="3875156"/>
            <a:ext cx="1063249" cy="1329954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dup0" fmla="*/ 0 w 4025900"/>
              <a:gd name="connsiteY0dup0" fmla="*/ 1625600 h 3352800"/>
              <a:gd name="connsiteX1dup0" fmla="*/ 2273300 w 4025900"/>
              <a:gd name="connsiteY1dup0" fmla="*/ 0 h 3352800"/>
              <a:gd name="connsiteX2dup0" fmla="*/ 4025900 w 4025900"/>
              <a:gd name="connsiteY2dup0" fmla="*/ 3352800 h 3352800"/>
              <a:gd name="connsiteX3dup0" fmla="*/ 0 w 4025900"/>
              <a:gd name="connsiteY3dup0" fmla="*/ 1625600 h 3352800"/>
              <a:gd name="connsiteX0dup0dup1" fmla="*/ 0 w 4025900"/>
              <a:gd name="connsiteY0dup0dup1" fmla="*/ 1879600 h 3606800"/>
              <a:gd name="connsiteX1dup0dup1" fmla="*/ 3746500 w 4025900"/>
              <a:gd name="connsiteY1dup0dup1" fmla="*/ 0 h 3606800"/>
              <a:gd name="connsiteX2dup0dup1" fmla="*/ 4025900 w 4025900"/>
              <a:gd name="connsiteY2dup0dup1" fmla="*/ 3606800 h 3606800"/>
              <a:gd name="connsiteX3dup0dup1" fmla="*/ 0 w 4025900"/>
              <a:gd name="connsiteY3dup0dup1" fmla="*/ 1879600 h 3606800"/>
              <a:gd name="connsiteX0dup0dup1dup2" fmla="*/ 0 w 4508500"/>
              <a:gd name="connsiteY0dup0dup1dup2" fmla="*/ 1879600 h 3657600"/>
              <a:gd name="connsiteX1dup0dup1dup2" fmla="*/ 3746500 w 4508500"/>
              <a:gd name="connsiteY1dup0dup1dup2" fmla="*/ 0 h 3657600"/>
              <a:gd name="connsiteX2dup0dup1dup2" fmla="*/ 4508500 w 4508500"/>
              <a:gd name="connsiteY2dup0dup1dup2" fmla="*/ 3657600 h 3657600"/>
              <a:gd name="connsiteX3dup0dup1dup2" fmla="*/ 0 w 4508500"/>
              <a:gd name="connsiteY3dup0dup1dup2" fmla="*/ 1879600 h 3657600"/>
              <a:gd name="connsiteX0dup0dup1dup2dup3" fmla="*/ 0 w 4508500"/>
              <a:gd name="connsiteY0dup0dup1dup2dup3" fmla="*/ 480291 h 2258291"/>
              <a:gd name="connsiteX1dup0dup1dup2dup3" fmla="*/ 2319481 w 4508500"/>
              <a:gd name="connsiteY1dup0dup1dup2dup3" fmla="*/ 0 h 2258291"/>
              <a:gd name="connsiteX2dup0dup1dup2dup3" fmla="*/ 4508500 w 4508500"/>
              <a:gd name="connsiteY2dup0dup1dup2dup3" fmla="*/ 2258291 h 2258291"/>
              <a:gd name="connsiteX3dup0dup1dup2dup3" fmla="*/ 0 w 4508500"/>
              <a:gd name="connsiteY3dup0dup1dup2dup3" fmla="*/ 480291 h 2258291"/>
              <a:gd name="connsiteX0dup0dup1dup2dup3dup4" fmla="*/ 0 w 4508500"/>
              <a:gd name="connsiteY0dup0dup1dup2dup3dup4" fmla="*/ 1006764 h 2784764"/>
              <a:gd name="connsiteX1dup0dup1dup2dup3dup4" fmla="*/ 1959263 w 4508500"/>
              <a:gd name="connsiteY1dup0dup1dup2dup3dup4" fmla="*/ 0 h 2784764"/>
              <a:gd name="connsiteX2dup0dup1dup2dup3dup4" fmla="*/ 4508500 w 4508500"/>
              <a:gd name="connsiteY2dup0dup1dup2dup3dup4" fmla="*/ 2784764 h 2784764"/>
              <a:gd name="connsiteX3dup0dup1dup2dup3dup4" fmla="*/ 0 w 4508500"/>
              <a:gd name="connsiteY3dup0dup1dup2dup3dup4" fmla="*/ 1006764 h 2784764"/>
              <a:gd name="connsiteX0dup0dup1dup2dup3dup4dup5" fmla="*/ 0 w 1959263"/>
              <a:gd name="connsiteY0dup0dup1dup2dup3dup4dup5" fmla="*/ 4608946 h 4608946"/>
              <a:gd name="connsiteX1dup0dup1dup2dup3dup4dup5" fmla="*/ 1959263 w 1959263"/>
              <a:gd name="connsiteY1dup0dup1dup2dup3dup4dup5" fmla="*/ 3602182 h 4608946"/>
              <a:gd name="connsiteX2dup0dup1dup2dup3dup4dup5" fmla="*/ 1141845 w 1959263"/>
              <a:gd name="connsiteY2dup0dup1dup2dup3dup4dup5" fmla="*/ 0 h 4608946"/>
              <a:gd name="connsiteX3dup0dup1dup2dup3dup4dup5" fmla="*/ 0 w 1959263"/>
              <a:gd name="connsiteY3dup0dup1dup2dup3dup4dup5" fmla="*/ 4608946 h 4608946"/>
              <a:gd name="connsiteX0dup0dup1dup2dup3dup4dup5dup6" fmla="*/ 0 w 1959263"/>
              <a:gd name="connsiteY0dup0dup1dup2dup3dup4dup5dup6" fmla="*/ 4719783 h 4719783"/>
              <a:gd name="connsiteX1dup0dup1dup2dup3dup4dup5dup6" fmla="*/ 1959263 w 1959263"/>
              <a:gd name="connsiteY1dup0dup1dup2dup3dup4dup5dup6" fmla="*/ 3713019 h 4719783"/>
              <a:gd name="connsiteX2dup0dup1dup2dup3dup4dup5dup6" fmla="*/ 1127991 w 1959263"/>
              <a:gd name="connsiteY2dup0dup1dup2dup3dup4dup5dup6" fmla="*/ 0 h 4719783"/>
              <a:gd name="connsiteX3dup0dup1dup2dup3dup4dup5dup6" fmla="*/ 0 w 1959263"/>
              <a:gd name="connsiteY3dup0dup1dup2dup3dup4dup5dup6" fmla="*/ 4719783 h 4719783"/>
              <a:gd name="connsiteX0dup0dup1dup2dup3dup4dup5dup6dup7" fmla="*/ 0 w 1127991"/>
              <a:gd name="connsiteY0dup0dup1dup2dup3dup4dup5dup6dup7" fmla="*/ 4719783 h 4719783"/>
              <a:gd name="connsiteX1dup0dup1dup2dup3dup4dup5dup6dup7" fmla="*/ 669082 w 1127991"/>
              <a:gd name="connsiteY1dup0dup1dup2dup3dup4dup5dup6dup7" fmla="*/ 3625337 h 4719783"/>
              <a:gd name="connsiteX2dup0dup1dup2dup3dup4dup5dup6dup7" fmla="*/ 1127991 w 1127991"/>
              <a:gd name="connsiteY2dup0dup1dup2dup3dup4dup5dup6dup7" fmla="*/ 0 h 4719783"/>
              <a:gd name="connsiteX3dup0dup1dup2dup3dup4dup5dup6dup7" fmla="*/ 0 w 1127991"/>
              <a:gd name="connsiteY3dup0dup1dup2dup3dup4dup5dup6dup7" fmla="*/ 4719783 h 4719783"/>
              <a:gd name="connsiteX0dup0dup1dup2dup3dup4dup5dup6dup7dup8" fmla="*/ 976382 w 1645464"/>
              <a:gd name="connsiteY0dup0dup1dup2dup3dup4dup5dup6dup7dup8" fmla="*/ 2627936 h 2627936"/>
              <a:gd name="connsiteX1dup0dup1dup2dup3dup4dup5dup6dup7dup8" fmla="*/ 1645464 w 1645464"/>
              <a:gd name="connsiteY1dup0dup1dup2dup3dup4dup5dup6dup7dup8" fmla="*/ 1533490 h 2627936"/>
              <a:gd name="connsiteX2dup0dup1dup2dup3dup4dup5dup6dup7dup8" fmla="*/ 0 w 1645464"/>
              <a:gd name="connsiteY2dup0dup1dup2dup3dup4dup5dup6dup7dup8" fmla="*/ 0 h 2627936"/>
              <a:gd name="connsiteX3dup0dup1dup2dup3dup4dup5dup6dup7dup8" fmla="*/ 976382 w 1645464"/>
              <a:gd name="connsiteY3dup0dup1dup2dup3dup4dup5dup6dup7dup8" fmla="*/ 2627936 h 2627936"/>
              <a:gd name="connsiteX0dup0dup1dup2dup3dup4dup5dup6dup7dup8dup9" fmla="*/ 1093110 w 1762192"/>
              <a:gd name="connsiteY0dup0dup1dup2dup3dup4dup5dup6dup7dup8dup9" fmla="*/ 2542497 h 2542497"/>
              <a:gd name="connsiteX1dup0dup1dup2dup3dup4dup5dup6dup7dup8dup9" fmla="*/ 1762192 w 1762192"/>
              <a:gd name="connsiteY1dup0dup1dup2dup3dup4dup5dup6dup7dup8dup9" fmla="*/ 1448051 h 2542497"/>
              <a:gd name="connsiteX2dup0dup1dup2dup3dup4dup5dup6dup7dup8dup9" fmla="*/ 0 w 1762192"/>
              <a:gd name="connsiteY2dup0dup1dup2dup3dup4dup5dup6dup7dup8dup9" fmla="*/ 0 h 2542497"/>
              <a:gd name="connsiteX3dup0dup1dup2dup3dup4dup5dup6dup7dup8dup9" fmla="*/ 1093110 w 1762192"/>
              <a:gd name="connsiteY3dup0dup1dup2dup3dup4dup5dup6dup7dup8dup9" fmla="*/ 2542497 h 2542497"/>
              <a:gd name="connsiteX0dup0dup1dup2dup3dup4dup5dup6dup7dup8dup9dup10" fmla="*/ 1326566 w 1762192"/>
              <a:gd name="connsiteY0dup0dup1dup2dup3dup4dup5dup6dup7dup8dup9dup10" fmla="*/ 2613696 h 2613696"/>
              <a:gd name="connsiteX1dup0dup1dup2dup3dup4dup5dup6dup7dup8dup9dup10" fmla="*/ 1762192 w 1762192"/>
              <a:gd name="connsiteY1dup0dup1dup2dup3dup4dup5dup6dup7dup8dup9dup10" fmla="*/ 1448051 h 2613696"/>
              <a:gd name="connsiteX2dup0dup1dup2dup3dup4dup5dup6dup7dup8dup9dup10" fmla="*/ 0 w 1762192"/>
              <a:gd name="connsiteY2dup0dup1dup2dup3dup4dup5dup6dup7dup8dup9dup10" fmla="*/ 0 h 2613696"/>
              <a:gd name="connsiteX3dup0dup1dup2dup3dup4dup5dup6dup7dup8dup9dup10" fmla="*/ 1326566 w 1762192"/>
              <a:gd name="connsiteY3dup0dup1dup2dup3dup4dup5dup6dup7dup8dup9dup10" fmla="*/ 2613696 h 2613696"/>
              <a:gd name="connsiteX0dup0dup1dup2dup3dup4dup5dup6dup7dup8dup9dup10dup11" fmla="*/ 831195 w 1266821"/>
              <a:gd name="connsiteY0dup0dup1dup2dup3dup4dup5dup6dup7dup8dup9dup10dup11" fmla="*/ 1534814 h 1534814"/>
              <a:gd name="connsiteX1dup0dup1dup2dup3dup4dup5dup6dup7dup8dup9dup10dup11" fmla="*/ 1266821 w 1266821"/>
              <a:gd name="connsiteY1dup0dup1dup2dup3dup4dup5dup6dup7dup8dup9dup10dup11" fmla="*/ 369169 h 1534814"/>
              <a:gd name="connsiteX2dup0dup1dup2dup3dup4dup5dup6dup7dup8dup9dup10dup11" fmla="*/ -1 w 1266821"/>
              <a:gd name="connsiteY2dup0dup1dup2dup3dup4dup5dup6dup7dup8dup9dup10dup11" fmla="*/ 0 h 1534814"/>
              <a:gd name="connsiteX3dup0dup1dup2dup3dup4dup5dup6dup7dup8dup9dup10dup11" fmla="*/ 831195 w 1266821"/>
              <a:gd name="connsiteY3dup0dup1dup2dup3dup4dup5dup6dup7dup8dup9dup10dup11" fmla="*/ 1534814 h 1534814"/>
              <a:gd name="connsiteX0dup0dup1dup2dup3dup4dup5dup6dup7dup8dup9dup10dup11dup12" fmla="*/ 996994 w 1432620"/>
              <a:gd name="connsiteY0dup0dup1dup2dup3dup4dup5dup6dup7dup8dup9dup10dup11dup12" fmla="*/ 2119578 h 2119578"/>
              <a:gd name="connsiteX1dup0dup1dup2dup3dup4dup5dup6dup7dup8dup9dup10dup11dup12" fmla="*/ 1432620 w 1432620"/>
              <a:gd name="connsiteY1dup0dup1dup2dup3dup4dup5dup6dup7dup8dup9dup10dup11dup12" fmla="*/ 953933 h 2119578"/>
              <a:gd name="connsiteX2dup0dup1dup2dup3dup4dup5dup6dup7dup8dup9dup10dup11dup12" fmla="*/ 1 w 1432620"/>
              <a:gd name="connsiteY2dup0dup1dup2dup3dup4dup5dup6dup7dup8dup9dup10dup11dup12" fmla="*/ 0 h 2119578"/>
              <a:gd name="connsiteX3dup0dup1dup2dup3dup4dup5dup6dup7dup8dup9dup10dup11dup12" fmla="*/ 996994 w 1432620"/>
              <a:gd name="connsiteY3dup0dup1dup2dup3dup4dup5dup6dup7dup8dup9dup10dup11dup12" fmla="*/ 2119578 h 2119578"/>
              <a:gd name="connsiteX0dup0dup1dup2dup3dup4dup5dup6dup7dup8dup9dup10dup11dup12dup13" fmla="*/ 425654 w 1432619"/>
              <a:gd name="connsiteY0dup0dup1dup2dup3dup4dup5dup6dup7dup8dup9dup10dup11dup12dup13" fmla="*/ 1350536 h 1350536"/>
              <a:gd name="connsiteX1dup0dup1dup2dup3dup4dup5dup6dup7dup8dup9dup10dup11dup12dup13" fmla="*/ 1432619 w 1432619"/>
              <a:gd name="connsiteY1dup0dup1dup2dup3dup4dup5dup6dup7dup8dup9dup10dup11dup12dup13" fmla="*/ 953933 h 1350536"/>
              <a:gd name="connsiteX2dup0dup1dup2dup3dup4dup5dup6dup7dup8dup9dup10dup11dup12dup13" fmla="*/ 0 w 1432619"/>
              <a:gd name="connsiteY2dup0dup1dup2dup3dup4dup5dup6dup7dup8dup9dup10dup11dup12dup13" fmla="*/ 0 h 1350536"/>
              <a:gd name="connsiteX3dup0dup1dup2dup3dup4dup5dup6dup7dup8dup9dup10dup11dup12dup13" fmla="*/ 425654 w 1432619"/>
              <a:gd name="connsiteY3dup0dup1dup2dup3dup4dup5dup6dup7dup8dup9dup10dup11dup12dup13" fmla="*/ 1350536 h 1350536"/>
              <a:gd name="connsiteX0dup0dup1dup2dup3dup4dup5dup6dup7dup8dup9dup10dup11dup12dup13dup14" fmla="*/ 1042678 w 1432619"/>
              <a:gd name="connsiteY0dup0dup1dup2dup3dup4dup5dup6dup7dup8dup9dup10dup11dup12dup13dup14" fmla="*/ 1967444 h 1967444"/>
              <a:gd name="connsiteX1dup0dup1dup2dup3dup4dup5dup6dup7dup8dup9dup10dup11dup12dup13dup14" fmla="*/ 1432619 w 1432619"/>
              <a:gd name="connsiteY1dup0dup1dup2dup3dup4dup5dup6dup7dup8dup9dup10dup11dup12dup13dup14" fmla="*/ 953933 h 1967444"/>
              <a:gd name="connsiteX2dup0dup1dup2dup3dup4dup5dup6dup7dup8dup9dup10dup11dup12dup13dup14" fmla="*/ 0 w 1432619"/>
              <a:gd name="connsiteY2dup0dup1dup2dup3dup4dup5dup6dup7dup8dup9dup10dup11dup12dup13dup14" fmla="*/ 0 h 1967444"/>
              <a:gd name="connsiteX3dup0dup1dup2dup3dup4dup5dup6dup7dup8dup9dup10dup11dup12dup13dup14" fmla="*/ 1042678 w 1432619"/>
              <a:gd name="connsiteY3dup0dup1dup2dup3dup4dup5dup6dup7dup8dup9dup10dup11dup12dup13dup14" fmla="*/ 1967444 h 1967444"/>
            </a:gdLst>
            <a:ahLst/>
            <a:cxnLst>
              <a:cxn ang="0">
                <a:pos x="connsiteX0dup0dup1dup2dup3dup4dup5dup6dup7dup8dup9dup10dup11dup12dup13dup14" y="connsiteY0dup0dup1dup2dup3dup4dup5dup6dup7dup8dup9dup10dup11dup12dup13dup14"/>
              </a:cxn>
              <a:cxn ang="0">
                <a:pos x="connsiteX1dup0dup1dup2dup3dup4dup5dup6dup7dup8dup9dup10dup11dup12dup13dup14" y="connsiteY1dup0dup1dup2dup3dup4dup5dup6dup7dup8dup9dup10dup11dup12dup13dup14"/>
              </a:cxn>
              <a:cxn ang="0">
                <a:pos x="connsiteX2dup0dup1dup2dup3dup4dup5dup6dup7dup8dup9dup10dup11dup12dup13dup14" y="connsiteY2dup0dup1dup2dup3dup4dup5dup6dup7dup8dup9dup10dup11dup12dup13dup14"/>
              </a:cxn>
              <a:cxn ang="0">
                <a:pos x="connsiteX3dup0dup1dup2dup3dup4dup5dup6dup7dup8dup9dup10dup11dup12dup13dup14" y="connsiteY3dup0dup1dup2dup3dup4dup5dup6dup7dup8dup9dup10dup11dup12dup13dup14"/>
              </a:cxn>
            </a:cxnLst>
            <a:rect l="l" t="t" r="r" b="b"/>
            <a:pathLst>
              <a:path w="1432619" h="1967444">
                <a:moveTo>
                  <a:pt x="1042678" y="1967444"/>
                </a:moveTo>
                <a:lnTo>
                  <a:pt x="1432619" y="953933"/>
                </a:lnTo>
                <a:lnTo>
                  <a:pt x="0" y="0"/>
                </a:lnTo>
                <a:lnTo>
                  <a:pt x="1042678" y="1967444"/>
                </a:lnTo>
                <a:close/>
              </a:path>
            </a:pathLst>
          </a:custGeom>
          <a:solidFill>
            <a:srgbClr val="694D3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等腰三角形 5"/>
          <p:cNvSpPr/>
          <p:nvPr/>
        </p:nvSpPr>
        <p:spPr>
          <a:xfrm rot="4038334">
            <a:off x="-1179432" y="3656049"/>
            <a:ext cx="2190917" cy="148212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dup0" fmla="*/ 0 w 4025900"/>
              <a:gd name="connsiteY0dup0" fmla="*/ 1625600 h 3352800"/>
              <a:gd name="connsiteX1dup0" fmla="*/ 2273300 w 4025900"/>
              <a:gd name="connsiteY1dup0" fmla="*/ 0 h 3352800"/>
              <a:gd name="connsiteX2dup0" fmla="*/ 4025900 w 4025900"/>
              <a:gd name="connsiteY2dup0" fmla="*/ 3352800 h 3352800"/>
              <a:gd name="connsiteX3dup0" fmla="*/ 0 w 4025900"/>
              <a:gd name="connsiteY3dup0" fmla="*/ 1625600 h 3352800"/>
              <a:gd name="connsiteX0dup0dup1" fmla="*/ 0 w 4025900"/>
              <a:gd name="connsiteY0dup0dup1" fmla="*/ 1879600 h 3606800"/>
              <a:gd name="connsiteX1dup0dup1" fmla="*/ 3746500 w 4025900"/>
              <a:gd name="connsiteY1dup0dup1" fmla="*/ 0 h 3606800"/>
              <a:gd name="connsiteX2dup0dup1" fmla="*/ 4025900 w 4025900"/>
              <a:gd name="connsiteY2dup0dup1" fmla="*/ 3606800 h 3606800"/>
              <a:gd name="connsiteX3dup0dup1" fmla="*/ 0 w 4025900"/>
              <a:gd name="connsiteY3dup0dup1" fmla="*/ 1879600 h 3606800"/>
              <a:gd name="connsiteX0dup0dup1dup2" fmla="*/ 0 w 4508500"/>
              <a:gd name="connsiteY0dup0dup1dup2" fmla="*/ 1879600 h 3657600"/>
              <a:gd name="connsiteX1dup0dup1dup2" fmla="*/ 3746500 w 4508500"/>
              <a:gd name="connsiteY1dup0dup1dup2" fmla="*/ 0 h 3657600"/>
              <a:gd name="connsiteX2dup0dup1dup2" fmla="*/ 4508500 w 4508500"/>
              <a:gd name="connsiteY2dup0dup1dup2" fmla="*/ 3657600 h 3657600"/>
              <a:gd name="connsiteX3dup0dup1dup2" fmla="*/ 0 w 4508500"/>
              <a:gd name="connsiteY3dup0dup1dup2" fmla="*/ 1879600 h 3657600"/>
              <a:gd name="connsiteX0dup0dup1dup2dup3" fmla="*/ 0 w 4508500"/>
              <a:gd name="connsiteY0dup0dup1dup2dup3" fmla="*/ 480291 h 2258291"/>
              <a:gd name="connsiteX1dup0dup1dup2dup3" fmla="*/ 2319481 w 4508500"/>
              <a:gd name="connsiteY1dup0dup1dup2dup3" fmla="*/ 0 h 2258291"/>
              <a:gd name="connsiteX2dup0dup1dup2dup3" fmla="*/ 4508500 w 4508500"/>
              <a:gd name="connsiteY2dup0dup1dup2dup3" fmla="*/ 2258291 h 2258291"/>
              <a:gd name="connsiteX3dup0dup1dup2dup3" fmla="*/ 0 w 4508500"/>
              <a:gd name="connsiteY3dup0dup1dup2dup3" fmla="*/ 480291 h 2258291"/>
              <a:gd name="connsiteX0dup0dup1dup2dup3dup4" fmla="*/ 0 w 4508500"/>
              <a:gd name="connsiteY0dup0dup1dup2dup3dup4" fmla="*/ 1006764 h 2784764"/>
              <a:gd name="connsiteX1dup0dup1dup2dup3dup4" fmla="*/ 1959263 w 4508500"/>
              <a:gd name="connsiteY1dup0dup1dup2dup3dup4" fmla="*/ 0 h 2784764"/>
              <a:gd name="connsiteX2dup0dup1dup2dup3dup4" fmla="*/ 4508500 w 4508500"/>
              <a:gd name="connsiteY2dup0dup1dup2dup3dup4" fmla="*/ 2784764 h 2784764"/>
              <a:gd name="connsiteX3dup0dup1dup2dup3dup4" fmla="*/ 0 w 4508500"/>
              <a:gd name="connsiteY3dup0dup1dup2dup3dup4" fmla="*/ 1006764 h 2784764"/>
              <a:gd name="connsiteX0dup0dup1dup2dup3dup4dup5" fmla="*/ 0 w 1959263"/>
              <a:gd name="connsiteY0dup0dup1dup2dup3dup4dup5" fmla="*/ 4608946 h 4608946"/>
              <a:gd name="connsiteX1dup0dup1dup2dup3dup4dup5" fmla="*/ 1959263 w 1959263"/>
              <a:gd name="connsiteY1dup0dup1dup2dup3dup4dup5" fmla="*/ 3602182 h 4608946"/>
              <a:gd name="connsiteX2dup0dup1dup2dup3dup4dup5" fmla="*/ 1141845 w 1959263"/>
              <a:gd name="connsiteY2dup0dup1dup2dup3dup4dup5" fmla="*/ 0 h 4608946"/>
              <a:gd name="connsiteX3dup0dup1dup2dup3dup4dup5" fmla="*/ 0 w 1959263"/>
              <a:gd name="connsiteY3dup0dup1dup2dup3dup4dup5" fmla="*/ 4608946 h 4608946"/>
              <a:gd name="connsiteX0dup0dup1dup2dup3dup4dup5dup6" fmla="*/ 0 w 1959263"/>
              <a:gd name="connsiteY0dup0dup1dup2dup3dup4dup5dup6" fmla="*/ 4719783 h 4719783"/>
              <a:gd name="connsiteX1dup0dup1dup2dup3dup4dup5dup6" fmla="*/ 1959263 w 1959263"/>
              <a:gd name="connsiteY1dup0dup1dup2dup3dup4dup5dup6" fmla="*/ 3713019 h 4719783"/>
              <a:gd name="connsiteX2dup0dup1dup2dup3dup4dup5dup6" fmla="*/ 1127991 w 1959263"/>
              <a:gd name="connsiteY2dup0dup1dup2dup3dup4dup5dup6" fmla="*/ 0 h 4719783"/>
              <a:gd name="connsiteX3dup0dup1dup2dup3dup4dup5dup6" fmla="*/ 0 w 1959263"/>
              <a:gd name="connsiteY3dup0dup1dup2dup3dup4dup5dup6" fmla="*/ 4719783 h 4719783"/>
              <a:gd name="connsiteX0dup0dup1dup2dup3dup4dup5dup6dup7" fmla="*/ 0 w 1127991"/>
              <a:gd name="connsiteY0dup0dup1dup2dup3dup4dup5dup6dup7" fmla="*/ 4719783 h 4719783"/>
              <a:gd name="connsiteX1dup0dup1dup2dup3dup4dup5dup6dup7" fmla="*/ 669082 w 1127991"/>
              <a:gd name="connsiteY1dup0dup1dup2dup3dup4dup5dup6dup7" fmla="*/ 3625337 h 4719783"/>
              <a:gd name="connsiteX2dup0dup1dup2dup3dup4dup5dup6dup7" fmla="*/ 1127991 w 1127991"/>
              <a:gd name="connsiteY2dup0dup1dup2dup3dup4dup5dup6dup7" fmla="*/ 0 h 4719783"/>
              <a:gd name="connsiteX3dup0dup1dup2dup3dup4dup5dup6dup7" fmla="*/ 0 w 1127991"/>
              <a:gd name="connsiteY3dup0dup1dup2dup3dup4dup5dup6dup7" fmla="*/ 4719783 h 4719783"/>
              <a:gd name="connsiteX0dup0dup1dup2dup3dup4dup5dup6dup7dup8" fmla="*/ 976382 w 1645464"/>
              <a:gd name="connsiteY0dup0dup1dup2dup3dup4dup5dup6dup7dup8" fmla="*/ 2627936 h 2627936"/>
              <a:gd name="connsiteX1dup0dup1dup2dup3dup4dup5dup6dup7dup8" fmla="*/ 1645464 w 1645464"/>
              <a:gd name="connsiteY1dup0dup1dup2dup3dup4dup5dup6dup7dup8" fmla="*/ 1533490 h 2627936"/>
              <a:gd name="connsiteX2dup0dup1dup2dup3dup4dup5dup6dup7dup8" fmla="*/ 0 w 1645464"/>
              <a:gd name="connsiteY2dup0dup1dup2dup3dup4dup5dup6dup7dup8" fmla="*/ 0 h 2627936"/>
              <a:gd name="connsiteX3dup0dup1dup2dup3dup4dup5dup6dup7dup8" fmla="*/ 976382 w 1645464"/>
              <a:gd name="connsiteY3dup0dup1dup2dup3dup4dup5dup6dup7dup8" fmla="*/ 2627936 h 2627936"/>
              <a:gd name="connsiteX0dup0dup1dup2dup3dup4dup5dup6dup7dup8dup9" fmla="*/ 1093110 w 1762192"/>
              <a:gd name="connsiteY0dup0dup1dup2dup3dup4dup5dup6dup7dup8dup9" fmla="*/ 2542497 h 2542497"/>
              <a:gd name="connsiteX1dup0dup1dup2dup3dup4dup5dup6dup7dup8dup9" fmla="*/ 1762192 w 1762192"/>
              <a:gd name="connsiteY1dup0dup1dup2dup3dup4dup5dup6dup7dup8dup9" fmla="*/ 1448051 h 2542497"/>
              <a:gd name="connsiteX2dup0dup1dup2dup3dup4dup5dup6dup7dup8dup9" fmla="*/ 0 w 1762192"/>
              <a:gd name="connsiteY2dup0dup1dup2dup3dup4dup5dup6dup7dup8dup9" fmla="*/ 0 h 2542497"/>
              <a:gd name="connsiteX3dup0dup1dup2dup3dup4dup5dup6dup7dup8dup9" fmla="*/ 1093110 w 1762192"/>
              <a:gd name="connsiteY3dup0dup1dup2dup3dup4dup5dup6dup7dup8dup9" fmla="*/ 2542497 h 2542497"/>
              <a:gd name="connsiteX0dup0dup1dup2dup3dup4dup5dup6dup7dup8dup9dup10" fmla="*/ 1326566 w 1762192"/>
              <a:gd name="connsiteY0dup0dup1dup2dup3dup4dup5dup6dup7dup8dup9dup10" fmla="*/ 2613696 h 2613696"/>
              <a:gd name="connsiteX1dup0dup1dup2dup3dup4dup5dup6dup7dup8dup9dup10" fmla="*/ 1762192 w 1762192"/>
              <a:gd name="connsiteY1dup0dup1dup2dup3dup4dup5dup6dup7dup8dup9dup10" fmla="*/ 1448051 h 2613696"/>
              <a:gd name="connsiteX2dup0dup1dup2dup3dup4dup5dup6dup7dup8dup9dup10" fmla="*/ 0 w 1762192"/>
              <a:gd name="connsiteY2dup0dup1dup2dup3dup4dup5dup6dup7dup8dup9dup10" fmla="*/ 0 h 2613696"/>
              <a:gd name="connsiteX3dup0dup1dup2dup3dup4dup5dup6dup7dup8dup9dup10" fmla="*/ 1326566 w 1762192"/>
              <a:gd name="connsiteY3dup0dup1dup2dup3dup4dup5dup6dup7dup8dup9dup10" fmla="*/ 2613696 h 2613696"/>
              <a:gd name="connsiteX0dup0dup1dup2dup3dup4dup5dup6dup7dup8dup9dup10dup11" fmla="*/ 831195 w 1266821"/>
              <a:gd name="connsiteY0dup0dup1dup2dup3dup4dup5dup6dup7dup8dup9dup10dup11" fmla="*/ 1534814 h 1534814"/>
              <a:gd name="connsiteX1dup0dup1dup2dup3dup4dup5dup6dup7dup8dup9dup10dup11" fmla="*/ 1266821 w 1266821"/>
              <a:gd name="connsiteY1dup0dup1dup2dup3dup4dup5dup6dup7dup8dup9dup10dup11" fmla="*/ 369169 h 1534814"/>
              <a:gd name="connsiteX2dup0dup1dup2dup3dup4dup5dup6dup7dup8dup9dup10dup11" fmla="*/ -1 w 1266821"/>
              <a:gd name="connsiteY2dup0dup1dup2dup3dup4dup5dup6dup7dup8dup9dup10dup11" fmla="*/ 0 h 1534814"/>
              <a:gd name="connsiteX3dup0dup1dup2dup3dup4dup5dup6dup7dup8dup9dup10dup11" fmla="*/ 831195 w 1266821"/>
              <a:gd name="connsiteY3dup0dup1dup2dup3dup4dup5dup6dup7dup8dup9dup10dup11" fmla="*/ 1534814 h 1534814"/>
              <a:gd name="connsiteX0dup0dup1dup2dup3dup4dup5dup6dup7dup8dup9dup10dup11dup12" fmla="*/ 996994 w 1432620"/>
              <a:gd name="connsiteY0dup0dup1dup2dup3dup4dup5dup6dup7dup8dup9dup10dup11dup12" fmla="*/ 2119578 h 2119578"/>
              <a:gd name="connsiteX1dup0dup1dup2dup3dup4dup5dup6dup7dup8dup9dup10dup11dup12" fmla="*/ 1432620 w 1432620"/>
              <a:gd name="connsiteY1dup0dup1dup2dup3dup4dup5dup6dup7dup8dup9dup10dup11dup12" fmla="*/ 953933 h 2119578"/>
              <a:gd name="connsiteX2dup0dup1dup2dup3dup4dup5dup6dup7dup8dup9dup10dup11dup12" fmla="*/ 1 w 1432620"/>
              <a:gd name="connsiteY2dup0dup1dup2dup3dup4dup5dup6dup7dup8dup9dup10dup11dup12" fmla="*/ 0 h 2119578"/>
              <a:gd name="connsiteX3dup0dup1dup2dup3dup4dup5dup6dup7dup8dup9dup10dup11dup12" fmla="*/ 996994 w 1432620"/>
              <a:gd name="connsiteY3dup0dup1dup2dup3dup4dup5dup6dup7dup8dup9dup10dup11dup12" fmla="*/ 2119578 h 2119578"/>
              <a:gd name="connsiteX0dup0dup1dup2dup3dup4dup5dup6dup7dup8dup9dup10dup11dup12dup13" fmla="*/ 425654 w 1432619"/>
              <a:gd name="connsiteY0dup0dup1dup2dup3dup4dup5dup6dup7dup8dup9dup10dup11dup12dup13" fmla="*/ 1350536 h 1350536"/>
              <a:gd name="connsiteX1dup0dup1dup2dup3dup4dup5dup6dup7dup8dup9dup10dup11dup12dup13" fmla="*/ 1432619 w 1432619"/>
              <a:gd name="connsiteY1dup0dup1dup2dup3dup4dup5dup6dup7dup8dup9dup10dup11dup12dup13" fmla="*/ 953933 h 1350536"/>
              <a:gd name="connsiteX2dup0dup1dup2dup3dup4dup5dup6dup7dup8dup9dup10dup11dup12dup13" fmla="*/ 0 w 1432619"/>
              <a:gd name="connsiteY2dup0dup1dup2dup3dup4dup5dup6dup7dup8dup9dup10dup11dup12dup13" fmla="*/ 0 h 1350536"/>
              <a:gd name="connsiteX3dup0dup1dup2dup3dup4dup5dup6dup7dup8dup9dup10dup11dup12dup13" fmla="*/ 425654 w 1432619"/>
              <a:gd name="connsiteY3dup0dup1dup2dup3dup4dup5dup6dup7dup8dup9dup10dup11dup12dup13" fmla="*/ 1350536 h 1350536"/>
              <a:gd name="connsiteX0dup0dup1dup2dup3dup4dup5dup6dup7dup8dup9dup10dup11dup12dup13dup14" fmla="*/ 1042678 w 1432619"/>
              <a:gd name="connsiteY0dup0dup1dup2dup3dup4dup5dup6dup7dup8dup9dup10dup11dup12dup13dup14" fmla="*/ 1967444 h 1967444"/>
              <a:gd name="connsiteX1dup0dup1dup2dup3dup4dup5dup6dup7dup8dup9dup10dup11dup12dup13dup14" fmla="*/ 1432619 w 1432619"/>
              <a:gd name="connsiteY1dup0dup1dup2dup3dup4dup5dup6dup7dup8dup9dup10dup11dup12dup13dup14" fmla="*/ 953933 h 1967444"/>
              <a:gd name="connsiteX2dup0dup1dup2dup3dup4dup5dup6dup7dup8dup9dup10dup11dup12dup13dup14" fmla="*/ 0 w 1432619"/>
              <a:gd name="connsiteY2dup0dup1dup2dup3dup4dup5dup6dup7dup8dup9dup10dup11dup12dup13dup14" fmla="*/ 0 h 1967444"/>
              <a:gd name="connsiteX3dup0dup1dup2dup3dup4dup5dup6dup7dup8dup9dup10dup11dup12dup13dup14" fmla="*/ 1042678 w 1432619"/>
              <a:gd name="connsiteY3dup0dup1dup2dup3dup4dup5dup6dup7dup8dup9dup10dup11dup12dup13dup14" fmla="*/ 1967444 h 1967444"/>
              <a:gd name="connsiteX0dup0dup1dup2dup3dup4dup5dup6dup7dup8dup9dup10dup11dup12dup13dup14dup15" fmla="*/ 1042678 w 2952036"/>
              <a:gd name="connsiteY0dup0dup1dup2dup3dup4dup5dup6dup7dup8dup9dup10dup11dup12dup13dup14dup15" fmla="*/ 1967444 h 1967444"/>
              <a:gd name="connsiteX1dup0dup1dup2dup3dup4dup5dup6dup7dup8dup9dup10dup11dup12dup13dup14dup15" fmla="*/ 2952036 w 2952036"/>
              <a:gd name="connsiteY1dup0dup1dup2dup3dup4dup5dup6dup7dup8dup9dup10dup11dup12dup13dup14dup15" fmla="*/ 1592915 h 1967444"/>
              <a:gd name="connsiteX2dup0dup1dup2dup3dup4dup5dup6dup7dup8dup9dup10dup11dup12dup13dup14dup15" fmla="*/ 0 w 2952036"/>
              <a:gd name="connsiteY2dup0dup1dup2dup3dup4dup5dup6dup7dup8dup9dup10dup11dup12dup13dup14dup15" fmla="*/ 0 h 1967444"/>
              <a:gd name="connsiteX3dup0dup1dup2dup3dup4dup5dup6dup7dup8dup9dup10dup11dup12dup13dup14dup15" fmla="*/ 1042678 w 2952036"/>
              <a:gd name="connsiteY3dup0dup1dup2dup3dup4dup5dup6dup7dup8dup9dup10dup11dup12dup13dup14dup15" fmla="*/ 1967444 h 1967444"/>
              <a:gd name="connsiteX0dup0dup1dup2dup3dup4dup5dup6dup7dup8dup9dup10dup11dup12dup13dup14dup15dup16" fmla="*/ 2256781 w 2952036"/>
              <a:gd name="connsiteY0dup0dup1dup2dup3dup4dup5dup6dup7dup8dup9dup10dup11dup12dup13dup14dup15dup16" fmla="*/ 2192548 h 2192548"/>
              <a:gd name="connsiteX1dup0dup1dup2dup3dup4dup5dup6dup7dup8dup9dup10dup11dup12dup13dup14dup15dup16" fmla="*/ 2952036 w 2952036"/>
              <a:gd name="connsiteY1dup0dup1dup2dup3dup4dup5dup6dup7dup8dup9dup10dup11dup12dup13dup14dup15dup16" fmla="*/ 1592915 h 2192548"/>
              <a:gd name="connsiteX2dup0dup1dup2dup3dup4dup5dup6dup7dup8dup9dup10dup11dup12dup13dup14dup15dup16" fmla="*/ 0 w 2952036"/>
              <a:gd name="connsiteY2dup0dup1dup2dup3dup4dup5dup6dup7dup8dup9dup10dup11dup12dup13dup14dup15dup16" fmla="*/ 0 h 2192548"/>
              <a:gd name="connsiteX3dup0dup1dup2dup3dup4dup5dup6dup7dup8dup9dup10dup11dup12dup13dup14dup15dup16" fmla="*/ 2256781 w 2952036"/>
              <a:gd name="connsiteY3dup0dup1dup2dup3dup4dup5dup6dup7dup8dup9dup10dup11dup12dup13dup14dup15dup16" fmla="*/ 2192548 h 2192548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</a:cxnLst>
            <a:rect l="l" t="t" r="r" b="b"/>
            <a:pathLst>
              <a:path w="2952036" h="2192548">
                <a:moveTo>
                  <a:pt x="2256781" y="2192548"/>
                </a:moveTo>
                <a:lnTo>
                  <a:pt x="2952036" y="1592915"/>
                </a:lnTo>
                <a:lnTo>
                  <a:pt x="0" y="0"/>
                </a:lnTo>
                <a:lnTo>
                  <a:pt x="2256781" y="219254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93601" y="2808361"/>
            <a:ext cx="2487795" cy="1294153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2800" b="1" dirty="0" err="1">
                <a:solidFill>
                  <a:schemeClr val="bg2">
                    <a:lumMod val="10000"/>
                  </a:schemeClr>
                </a:solidFill>
                <a:latin typeface="+mn-ea"/>
              </a:rPr>
              <a:t>对待客人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25754" y="1305648"/>
            <a:ext cx="671712" cy="671712"/>
            <a:chOff x="4225754" y="1305648"/>
            <a:chExt cx="671712" cy="671712"/>
          </a:xfrm>
        </p:grpSpPr>
        <p:sp>
          <p:nvSpPr>
            <p:cNvPr id="36" name="椭圆 35"/>
            <p:cNvSpPr/>
            <p:nvPr/>
          </p:nvSpPr>
          <p:spPr>
            <a:xfrm>
              <a:off x="4225754" y="1305648"/>
              <a:ext cx="671712" cy="671712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组 6"/>
            <p:cNvGrpSpPr/>
            <p:nvPr/>
          </p:nvGrpSpPr>
          <p:grpSpPr>
            <a:xfrm>
              <a:off x="4353018" y="1455626"/>
              <a:ext cx="417183" cy="371755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38" name="Freeform 72"/>
              <p:cNvSpPr/>
              <p:nvPr/>
            </p:nvSpPr>
            <p:spPr>
              <a:xfrm>
                <a:off x="4367213" y="2193925"/>
                <a:ext cx="655638" cy="563563"/>
              </a:xfrm>
              <a:custGeom>
                <a:avLst/>
                <a:gdLst>
                  <a:gd name="T0" fmla="*/ 295 w 313"/>
                  <a:gd name="T1" fmla="*/ 88 h 268"/>
                  <a:gd name="T2" fmla="*/ 282 w 313"/>
                  <a:gd name="T3" fmla="*/ 88 h 268"/>
                  <a:gd name="T4" fmla="*/ 298 w 313"/>
                  <a:gd name="T5" fmla="*/ 149 h 268"/>
                  <a:gd name="T6" fmla="*/ 273 w 313"/>
                  <a:gd name="T7" fmla="*/ 192 h 268"/>
                  <a:gd name="T8" fmla="*/ 24 w 313"/>
                  <a:gd name="T9" fmla="*/ 257 h 268"/>
                  <a:gd name="T10" fmla="*/ 21 w 313"/>
                  <a:gd name="T11" fmla="*/ 258 h 268"/>
                  <a:gd name="T12" fmla="*/ 37 w 313"/>
                  <a:gd name="T13" fmla="*/ 268 h 268"/>
                  <a:gd name="T14" fmla="*/ 295 w 313"/>
                  <a:gd name="T15" fmla="*/ 268 h 268"/>
                  <a:gd name="T16" fmla="*/ 313 w 313"/>
                  <a:gd name="T17" fmla="*/ 251 h 268"/>
                  <a:gd name="T18" fmla="*/ 313 w 313"/>
                  <a:gd name="T19" fmla="*/ 106 h 268"/>
                  <a:gd name="T20" fmla="*/ 295 w 313"/>
                  <a:gd name="T21" fmla="*/ 88 h 268"/>
                  <a:gd name="T22" fmla="*/ 292 w 313"/>
                  <a:gd name="T23" fmla="*/ 252 h 268"/>
                  <a:gd name="T24" fmla="*/ 158 w 313"/>
                  <a:gd name="T25" fmla="*/ 253 h 268"/>
                  <a:gd name="T26" fmla="*/ 153 w 313"/>
                  <a:gd name="T27" fmla="*/ 248 h 268"/>
                  <a:gd name="T28" fmla="*/ 158 w 313"/>
                  <a:gd name="T29" fmla="*/ 243 h 268"/>
                  <a:gd name="T30" fmla="*/ 292 w 313"/>
                  <a:gd name="T31" fmla="*/ 242 h 268"/>
                  <a:gd name="T32" fmla="*/ 297 w 313"/>
                  <a:gd name="T33" fmla="*/ 247 h 268"/>
                  <a:gd name="T34" fmla="*/ 292 w 313"/>
                  <a:gd name="T35" fmla="*/ 252 h 268"/>
                  <a:gd name="T36" fmla="*/ 282 w 313"/>
                  <a:gd name="T37" fmla="*/ 158 h 268"/>
                  <a:gd name="T38" fmla="*/ 281 w 313"/>
                  <a:gd name="T39" fmla="*/ 154 h 268"/>
                  <a:gd name="T40" fmla="*/ 245 w 313"/>
                  <a:gd name="T41" fmla="*/ 13 h 268"/>
                  <a:gd name="T42" fmla="*/ 228 w 313"/>
                  <a:gd name="T43" fmla="*/ 0 h 268"/>
                  <a:gd name="T44" fmla="*/ 223 w 313"/>
                  <a:gd name="T45" fmla="*/ 1 h 268"/>
                  <a:gd name="T46" fmla="*/ 210 w 313"/>
                  <a:gd name="T47" fmla="*/ 4 h 268"/>
                  <a:gd name="T48" fmla="*/ 241 w 313"/>
                  <a:gd name="T49" fmla="*/ 59 h 268"/>
                  <a:gd name="T50" fmla="*/ 227 w 313"/>
                  <a:gd name="T51" fmla="*/ 107 h 268"/>
                  <a:gd name="T52" fmla="*/ 2 w 313"/>
                  <a:gd name="T53" fmla="*/ 233 h 268"/>
                  <a:gd name="T54" fmla="*/ 0 w 313"/>
                  <a:gd name="T55" fmla="*/ 233 h 268"/>
                  <a:gd name="T56" fmla="*/ 15 w 313"/>
                  <a:gd name="T57" fmla="*/ 241 h 268"/>
                  <a:gd name="T58" fmla="*/ 19 w 313"/>
                  <a:gd name="T59" fmla="*/ 241 h 268"/>
                  <a:gd name="T60" fmla="*/ 269 w 313"/>
                  <a:gd name="T61" fmla="*/ 175 h 268"/>
                  <a:gd name="T62" fmla="*/ 282 w 313"/>
                  <a:gd name="T63" fmla="*/ 158 h 268"/>
                  <a:gd name="T64" fmla="*/ 259 w 313"/>
                  <a:gd name="T65" fmla="*/ 159 h 268"/>
                  <a:gd name="T66" fmla="*/ 131 w 313"/>
                  <a:gd name="T67" fmla="*/ 198 h 268"/>
                  <a:gd name="T68" fmla="*/ 125 w 313"/>
                  <a:gd name="T69" fmla="*/ 195 h 268"/>
                  <a:gd name="T70" fmla="*/ 128 w 313"/>
                  <a:gd name="T71" fmla="*/ 189 h 268"/>
                  <a:gd name="T72" fmla="*/ 256 w 313"/>
                  <a:gd name="T73" fmla="*/ 149 h 268"/>
                  <a:gd name="T74" fmla="*/ 263 w 313"/>
                  <a:gd name="T75" fmla="*/ 153 h 268"/>
                  <a:gd name="T76" fmla="*/ 259 w 313"/>
                  <a:gd name="T77" fmla="*/ 15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268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"/>
              <p:cNvSpPr/>
              <p:nvPr/>
            </p:nvSpPr>
            <p:spPr>
              <a:xfrm>
                <a:off x="4148138" y="2051050"/>
                <a:ext cx="874713" cy="779463"/>
              </a:xfrm>
              <a:custGeom>
                <a:avLst/>
                <a:gdLst>
                  <a:gd name="T0" fmla="*/ 141 w 417"/>
                  <a:gd name="T1" fmla="*/ 336 h 371"/>
                  <a:gd name="T2" fmla="*/ 124 w 417"/>
                  <a:gd name="T3" fmla="*/ 326 h 371"/>
                  <a:gd name="T4" fmla="*/ 141 w 417"/>
                  <a:gd name="T5" fmla="*/ 371 h 371"/>
                  <a:gd name="T6" fmla="*/ 417 w 417"/>
                  <a:gd name="T7" fmla="*/ 354 h 371"/>
                  <a:gd name="T8" fmla="*/ 399 w 417"/>
                  <a:gd name="T9" fmla="*/ 336 h 371"/>
                  <a:gd name="T10" fmla="*/ 329 w 417"/>
                  <a:gd name="T11" fmla="*/ 136 h 371"/>
                  <a:gd name="T12" fmla="*/ 243 w 417"/>
                  <a:gd name="T13" fmla="*/ 0 h 371"/>
                  <a:gd name="T14" fmla="*/ 9 w 417"/>
                  <a:gd name="T15" fmla="*/ 128 h 371"/>
                  <a:gd name="T16" fmla="*/ 3 w 417"/>
                  <a:gd name="T17" fmla="*/ 152 h 371"/>
                  <a:gd name="T18" fmla="*/ 89 w 417"/>
                  <a:gd name="T19" fmla="*/ 287 h 371"/>
                  <a:gd name="T20" fmla="*/ 323 w 417"/>
                  <a:gd name="T21" fmla="*/ 159 h 371"/>
                  <a:gd name="T22" fmla="*/ 111 w 417"/>
                  <a:gd name="T23" fmla="*/ 220 h 371"/>
                  <a:gd name="T24" fmla="*/ 57 w 417"/>
                  <a:gd name="T25" fmla="*/ 122 h 371"/>
                  <a:gd name="T26" fmla="*/ 111 w 417"/>
                  <a:gd name="T27" fmla="*/ 220 h 371"/>
                  <a:gd name="T28" fmla="*/ 190 w 417"/>
                  <a:gd name="T29" fmla="*/ 210 h 371"/>
                  <a:gd name="T30" fmla="*/ 185 w 417"/>
                  <a:gd name="T31" fmla="*/ 201 h 371"/>
                  <a:gd name="T32" fmla="*/ 309 w 417"/>
                  <a:gd name="T33" fmla="*/ 139 h 371"/>
                  <a:gd name="T34" fmla="*/ 86 w 417"/>
                  <a:gd name="T35" fmla="*/ 165 h 371"/>
                  <a:gd name="T36" fmla="*/ 79 w 417"/>
                  <a:gd name="T37" fmla="*/ 147 h 371"/>
                  <a:gd name="T38" fmla="*/ 92 w 417"/>
                  <a:gd name="T39" fmla="*/ 155 h 371"/>
                  <a:gd name="T40" fmla="*/ 82 w 417"/>
                  <a:gd name="T41" fmla="*/ 138 h 371"/>
                  <a:gd name="T42" fmla="*/ 64 w 417"/>
                  <a:gd name="T43" fmla="*/ 136 h 371"/>
                  <a:gd name="T44" fmla="*/ 57 w 417"/>
                  <a:gd name="T45" fmla="*/ 152 h 371"/>
                  <a:gd name="T46" fmla="*/ 71 w 417"/>
                  <a:gd name="T47" fmla="*/ 178 h 371"/>
                  <a:gd name="T48" fmla="*/ 92 w 417"/>
                  <a:gd name="T49" fmla="*/ 195 h 371"/>
                  <a:gd name="T50" fmla="*/ 76 w 417"/>
                  <a:gd name="T51" fmla="*/ 188 h 371"/>
                  <a:gd name="T52" fmla="*/ 97 w 417"/>
                  <a:gd name="T53" fmla="*/ 204 h 371"/>
                  <a:gd name="T54" fmla="*/ 104 w 417"/>
                  <a:gd name="T55" fmla="*/ 207 h 371"/>
                  <a:gd name="T56" fmla="*/ 105 w 417"/>
                  <a:gd name="T57" fmla="*/ 199 h 371"/>
                  <a:gd name="T58" fmla="*/ 86 w 417"/>
                  <a:gd name="T59" fmla="*/ 165 h 371"/>
                  <a:gd name="T60" fmla="*/ 68 w 417"/>
                  <a:gd name="T61" fmla="*/ 163 h 371"/>
                  <a:gd name="T62" fmla="*/ 77 w 417"/>
                  <a:gd name="T63" fmla="*/ 168 h 371"/>
                  <a:gd name="T64" fmla="*/ 100 w 417"/>
                  <a:gd name="T65" fmla="*/ 190 h 371"/>
                  <a:gd name="T66" fmla="*/ 100 w 417"/>
                  <a:gd name="T67" fmla="*/ 18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371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237946" y="2594524"/>
            <a:ext cx="671712" cy="671712"/>
            <a:chOff x="4237946" y="2594524"/>
            <a:chExt cx="671712" cy="671712"/>
          </a:xfrm>
        </p:grpSpPr>
        <p:sp>
          <p:nvSpPr>
            <p:cNvPr id="45" name="椭圆 44"/>
            <p:cNvSpPr/>
            <p:nvPr/>
          </p:nvSpPr>
          <p:spPr>
            <a:xfrm>
              <a:off x="4237946" y="2594524"/>
              <a:ext cx="671712" cy="671712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组 11"/>
            <p:cNvGrpSpPr/>
            <p:nvPr/>
          </p:nvGrpSpPr>
          <p:grpSpPr>
            <a:xfrm>
              <a:off x="4398898" y="2744502"/>
              <a:ext cx="349806" cy="375351"/>
              <a:chOff x="5492751" y="1990725"/>
              <a:chExt cx="782637" cy="839788"/>
            </a:xfrm>
            <a:solidFill>
              <a:schemeClr val="bg1"/>
            </a:solidFill>
          </p:grpSpPr>
          <p:pic>
            <p:nvPicPr>
              <p:cNvPr id="67" name="Picture 60"/>
              <p:cNvPicPr/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5492751" y="2403475"/>
                <a:ext cx="190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1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256338" y="2493963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62"/>
              <p:cNvSpPr/>
              <p:nvPr/>
            </p:nvSpPr>
            <p:spPr>
              <a:xfrm>
                <a:off x="5502276" y="2133600"/>
                <a:ext cx="762000" cy="696913"/>
              </a:xfrm>
              <a:custGeom>
                <a:avLst/>
                <a:gdLst>
                  <a:gd name="T0" fmla="*/ 363 w 363"/>
                  <a:gd name="T1" fmla="*/ 177 h 332"/>
                  <a:gd name="T2" fmla="*/ 284 w 363"/>
                  <a:gd name="T3" fmla="*/ 244 h 332"/>
                  <a:gd name="T4" fmla="*/ 205 w 363"/>
                  <a:gd name="T5" fmla="*/ 177 h 332"/>
                  <a:gd name="T6" fmla="*/ 260 w 363"/>
                  <a:gd name="T7" fmla="*/ 113 h 332"/>
                  <a:gd name="T8" fmla="*/ 260 w 363"/>
                  <a:gd name="T9" fmla="*/ 1 h 332"/>
                  <a:gd name="T10" fmla="*/ 181 w 363"/>
                  <a:gd name="T11" fmla="*/ 67 h 332"/>
                  <a:gd name="T12" fmla="*/ 102 w 363"/>
                  <a:gd name="T13" fmla="*/ 0 h 332"/>
                  <a:gd name="T14" fmla="*/ 102 w 363"/>
                  <a:gd name="T15" fmla="*/ 0 h 332"/>
                  <a:gd name="T16" fmla="*/ 102 w 363"/>
                  <a:gd name="T17" fmla="*/ 73 h 332"/>
                  <a:gd name="T18" fmla="*/ 158 w 363"/>
                  <a:gd name="T19" fmla="*/ 137 h 332"/>
                  <a:gd name="T20" fmla="*/ 79 w 363"/>
                  <a:gd name="T21" fmla="*/ 204 h 332"/>
                  <a:gd name="T22" fmla="*/ 0 w 363"/>
                  <a:gd name="T23" fmla="*/ 138 h 332"/>
                  <a:gd name="T24" fmla="*/ 0 w 363"/>
                  <a:gd name="T25" fmla="*/ 261 h 332"/>
                  <a:gd name="T26" fmla="*/ 0 w 363"/>
                  <a:gd name="T27" fmla="*/ 263 h 332"/>
                  <a:gd name="T28" fmla="*/ 0 w 363"/>
                  <a:gd name="T29" fmla="*/ 265 h 332"/>
                  <a:gd name="T30" fmla="*/ 79 w 363"/>
                  <a:gd name="T31" fmla="*/ 332 h 332"/>
                  <a:gd name="T32" fmla="*/ 158 w 363"/>
                  <a:gd name="T33" fmla="*/ 265 h 332"/>
                  <a:gd name="T34" fmla="*/ 158 w 363"/>
                  <a:gd name="T35" fmla="*/ 263 h 332"/>
                  <a:gd name="T36" fmla="*/ 158 w 363"/>
                  <a:gd name="T37" fmla="*/ 261 h 332"/>
                  <a:gd name="T38" fmla="*/ 158 w 363"/>
                  <a:gd name="T39" fmla="*/ 255 h 332"/>
                  <a:gd name="T40" fmla="*/ 181 w 363"/>
                  <a:gd name="T41" fmla="*/ 258 h 332"/>
                  <a:gd name="T42" fmla="*/ 205 w 363"/>
                  <a:gd name="T43" fmla="*/ 255 h 332"/>
                  <a:gd name="T44" fmla="*/ 205 w 363"/>
                  <a:gd name="T45" fmla="*/ 265 h 332"/>
                  <a:gd name="T46" fmla="*/ 205 w 363"/>
                  <a:gd name="T47" fmla="*/ 265 h 332"/>
                  <a:gd name="T48" fmla="*/ 284 w 363"/>
                  <a:gd name="T49" fmla="*/ 332 h 332"/>
                  <a:gd name="T50" fmla="*/ 363 w 363"/>
                  <a:gd name="T51" fmla="*/ 265 h 332"/>
                  <a:gd name="T52" fmla="*/ 363 w 363"/>
                  <a:gd name="T53" fmla="*/ 265 h 332"/>
                  <a:gd name="T54" fmla="*/ 363 w 363"/>
                  <a:gd name="T55" fmla="*/ 177 h 332"/>
                  <a:gd name="T56" fmla="*/ 132 w 363"/>
                  <a:gd name="T57" fmla="*/ 305 h 332"/>
                  <a:gd name="T58" fmla="*/ 79 w 363"/>
                  <a:gd name="T59" fmla="*/ 323 h 332"/>
                  <a:gd name="T60" fmla="*/ 72 w 363"/>
                  <a:gd name="T61" fmla="*/ 317 h 332"/>
                  <a:gd name="T62" fmla="*/ 79 w 363"/>
                  <a:gd name="T63" fmla="*/ 310 h 332"/>
                  <a:gd name="T64" fmla="*/ 124 w 363"/>
                  <a:gd name="T65" fmla="*/ 295 h 332"/>
                  <a:gd name="T66" fmla="*/ 133 w 363"/>
                  <a:gd name="T67" fmla="*/ 295 h 332"/>
                  <a:gd name="T68" fmla="*/ 132 w 363"/>
                  <a:gd name="T69" fmla="*/ 305 h 332"/>
                  <a:gd name="T70" fmla="*/ 181 w 363"/>
                  <a:gd name="T71" fmla="*/ 250 h 332"/>
                  <a:gd name="T72" fmla="*/ 175 w 363"/>
                  <a:gd name="T73" fmla="*/ 243 h 332"/>
                  <a:gd name="T74" fmla="*/ 181 w 363"/>
                  <a:gd name="T75" fmla="*/ 236 h 332"/>
                  <a:gd name="T76" fmla="*/ 205 w 363"/>
                  <a:gd name="T77" fmla="*/ 232 h 332"/>
                  <a:gd name="T78" fmla="*/ 205 w 363"/>
                  <a:gd name="T79" fmla="*/ 246 h 332"/>
                  <a:gd name="T80" fmla="*/ 181 w 363"/>
                  <a:gd name="T81" fmla="*/ 250 h 332"/>
                  <a:gd name="T82" fmla="*/ 337 w 363"/>
                  <a:gd name="T83" fmla="*/ 304 h 332"/>
                  <a:gd name="T84" fmla="*/ 284 w 363"/>
                  <a:gd name="T85" fmla="*/ 323 h 332"/>
                  <a:gd name="T86" fmla="*/ 277 w 363"/>
                  <a:gd name="T87" fmla="*/ 316 h 332"/>
                  <a:gd name="T88" fmla="*/ 284 w 363"/>
                  <a:gd name="T89" fmla="*/ 310 h 332"/>
                  <a:gd name="T90" fmla="*/ 329 w 363"/>
                  <a:gd name="T91" fmla="*/ 294 h 332"/>
                  <a:gd name="T92" fmla="*/ 338 w 363"/>
                  <a:gd name="T93" fmla="*/ 295 h 332"/>
                  <a:gd name="T94" fmla="*/ 337 w 363"/>
                  <a:gd name="T95" fmla="*/ 30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3" h="332">
                    <a:moveTo>
                      <a:pt x="363" y="177"/>
                    </a:moveTo>
                    <a:cubicBezTo>
                      <a:pt x="363" y="214"/>
                      <a:pt x="328" y="244"/>
                      <a:pt x="284" y="244"/>
                    </a:cubicBezTo>
                    <a:cubicBezTo>
                      <a:pt x="240" y="244"/>
                      <a:pt x="205" y="214"/>
                      <a:pt x="205" y="177"/>
                    </a:cubicBezTo>
                    <a:cubicBezTo>
                      <a:pt x="205" y="147"/>
                      <a:pt x="228" y="121"/>
                      <a:pt x="260" y="113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60" y="37"/>
                      <a:pt x="225" y="67"/>
                      <a:pt x="181" y="67"/>
                    </a:cubicBezTo>
                    <a:cubicBezTo>
                      <a:pt x="137" y="67"/>
                      <a:pt x="102" y="37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35" y="81"/>
                      <a:pt x="158" y="107"/>
                      <a:pt x="158" y="137"/>
                    </a:cubicBezTo>
                    <a:cubicBezTo>
                      <a:pt x="158" y="174"/>
                      <a:pt x="123" y="204"/>
                      <a:pt x="79" y="204"/>
                    </a:cubicBezTo>
                    <a:cubicBezTo>
                      <a:pt x="35" y="204"/>
                      <a:pt x="0" y="174"/>
                      <a:pt x="0" y="138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2"/>
                      <a:pt x="0" y="262"/>
                      <a:pt x="0" y="263"/>
                    </a:cubicBezTo>
                    <a:cubicBezTo>
                      <a:pt x="0" y="264"/>
                      <a:pt x="0" y="264"/>
                      <a:pt x="0" y="265"/>
                    </a:cubicBezTo>
                    <a:cubicBezTo>
                      <a:pt x="0" y="302"/>
                      <a:pt x="35" y="332"/>
                      <a:pt x="79" y="332"/>
                    </a:cubicBezTo>
                    <a:cubicBezTo>
                      <a:pt x="123" y="332"/>
                      <a:pt x="158" y="302"/>
                      <a:pt x="158" y="265"/>
                    </a:cubicBezTo>
                    <a:cubicBezTo>
                      <a:pt x="158" y="264"/>
                      <a:pt x="158" y="264"/>
                      <a:pt x="158" y="263"/>
                    </a:cubicBezTo>
                    <a:cubicBezTo>
                      <a:pt x="158" y="262"/>
                      <a:pt x="158" y="262"/>
                      <a:pt x="158" y="261"/>
                    </a:cubicBezTo>
                    <a:cubicBezTo>
                      <a:pt x="158" y="255"/>
                      <a:pt x="158" y="255"/>
                      <a:pt x="158" y="255"/>
                    </a:cubicBezTo>
                    <a:cubicBezTo>
                      <a:pt x="166" y="257"/>
                      <a:pt x="173" y="258"/>
                      <a:pt x="181" y="258"/>
                    </a:cubicBezTo>
                    <a:cubicBezTo>
                      <a:pt x="189" y="258"/>
                      <a:pt x="197" y="257"/>
                      <a:pt x="205" y="25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302"/>
                      <a:pt x="240" y="332"/>
                      <a:pt x="284" y="332"/>
                    </a:cubicBezTo>
                    <a:cubicBezTo>
                      <a:pt x="328" y="332"/>
                      <a:pt x="363" y="302"/>
                      <a:pt x="363" y="265"/>
                    </a:cubicBezTo>
                    <a:cubicBezTo>
                      <a:pt x="363" y="265"/>
                      <a:pt x="363" y="265"/>
                      <a:pt x="363" y="265"/>
                    </a:cubicBezTo>
                    <a:lnTo>
                      <a:pt x="363" y="177"/>
                    </a:lnTo>
                    <a:close/>
                    <a:moveTo>
                      <a:pt x="132" y="305"/>
                    </a:moveTo>
                    <a:cubicBezTo>
                      <a:pt x="118" y="317"/>
                      <a:pt x="99" y="323"/>
                      <a:pt x="79" y="323"/>
                    </a:cubicBezTo>
                    <a:cubicBezTo>
                      <a:pt x="75" y="323"/>
                      <a:pt x="72" y="321"/>
                      <a:pt x="72" y="317"/>
                    </a:cubicBezTo>
                    <a:cubicBezTo>
                      <a:pt x="72" y="313"/>
                      <a:pt x="75" y="310"/>
                      <a:pt x="79" y="310"/>
                    </a:cubicBezTo>
                    <a:cubicBezTo>
                      <a:pt x="96" y="310"/>
                      <a:pt x="112" y="305"/>
                      <a:pt x="124" y="295"/>
                    </a:cubicBezTo>
                    <a:cubicBezTo>
                      <a:pt x="126" y="292"/>
                      <a:pt x="131" y="293"/>
                      <a:pt x="133" y="295"/>
                    </a:cubicBezTo>
                    <a:cubicBezTo>
                      <a:pt x="135" y="298"/>
                      <a:pt x="135" y="302"/>
                      <a:pt x="132" y="305"/>
                    </a:cubicBezTo>
                    <a:close/>
                    <a:moveTo>
                      <a:pt x="181" y="250"/>
                    </a:moveTo>
                    <a:cubicBezTo>
                      <a:pt x="178" y="250"/>
                      <a:pt x="175" y="247"/>
                      <a:pt x="175" y="243"/>
                    </a:cubicBezTo>
                    <a:cubicBezTo>
                      <a:pt x="175" y="239"/>
                      <a:pt x="178" y="236"/>
                      <a:pt x="181" y="236"/>
                    </a:cubicBezTo>
                    <a:cubicBezTo>
                      <a:pt x="189" y="236"/>
                      <a:pt x="197" y="235"/>
                      <a:pt x="205" y="232"/>
                    </a:cubicBezTo>
                    <a:cubicBezTo>
                      <a:pt x="205" y="246"/>
                      <a:pt x="205" y="246"/>
                      <a:pt x="205" y="246"/>
                    </a:cubicBezTo>
                    <a:cubicBezTo>
                      <a:pt x="197" y="248"/>
                      <a:pt x="189" y="250"/>
                      <a:pt x="181" y="250"/>
                    </a:cubicBezTo>
                    <a:close/>
                    <a:moveTo>
                      <a:pt x="337" y="304"/>
                    </a:moveTo>
                    <a:cubicBezTo>
                      <a:pt x="323" y="316"/>
                      <a:pt x="304" y="323"/>
                      <a:pt x="284" y="323"/>
                    </a:cubicBezTo>
                    <a:cubicBezTo>
                      <a:pt x="280" y="323"/>
                      <a:pt x="277" y="320"/>
                      <a:pt x="277" y="316"/>
                    </a:cubicBezTo>
                    <a:cubicBezTo>
                      <a:pt x="277" y="313"/>
                      <a:pt x="280" y="310"/>
                      <a:pt x="284" y="310"/>
                    </a:cubicBezTo>
                    <a:cubicBezTo>
                      <a:pt x="301" y="310"/>
                      <a:pt x="317" y="304"/>
                      <a:pt x="329" y="294"/>
                    </a:cubicBezTo>
                    <a:cubicBezTo>
                      <a:pt x="331" y="292"/>
                      <a:pt x="336" y="292"/>
                      <a:pt x="338" y="295"/>
                    </a:cubicBezTo>
                    <a:cubicBezTo>
                      <a:pt x="340" y="298"/>
                      <a:pt x="340" y="302"/>
                      <a:pt x="337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3"/>
              <p:cNvSpPr/>
              <p:nvPr/>
            </p:nvSpPr>
            <p:spPr>
              <a:xfrm>
                <a:off x="5502276" y="1990725"/>
                <a:ext cx="762000" cy="655638"/>
              </a:xfrm>
              <a:custGeom>
                <a:avLst/>
                <a:gdLst>
                  <a:gd name="T0" fmla="*/ 175 w 363"/>
                  <a:gd name="T1" fmla="*/ 55 h 312"/>
                  <a:gd name="T2" fmla="*/ 261 w 363"/>
                  <a:gd name="T3" fmla="*/ 68 h 312"/>
                  <a:gd name="T4" fmla="*/ 102 w 363"/>
                  <a:gd name="T5" fmla="*/ 68 h 312"/>
                  <a:gd name="T6" fmla="*/ 156 w 363"/>
                  <a:gd name="T7" fmla="*/ 77 h 312"/>
                  <a:gd name="T8" fmla="*/ 168 w 363"/>
                  <a:gd name="T9" fmla="*/ 77 h 312"/>
                  <a:gd name="T10" fmla="*/ 156 w 363"/>
                  <a:gd name="T11" fmla="*/ 45 h 312"/>
                  <a:gd name="T12" fmla="*/ 181 w 363"/>
                  <a:gd name="T13" fmla="*/ 18 h 312"/>
                  <a:gd name="T14" fmla="*/ 206 w 363"/>
                  <a:gd name="T15" fmla="*/ 45 h 312"/>
                  <a:gd name="T16" fmla="*/ 194 w 363"/>
                  <a:gd name="T17" fmla="*/ 45 h 312"/>
                  <a:gd name="T18" fmla="*/ 206 w 363"/>
                  <a:gd name="T19" fmla="*/ 77 h 312"/>
                  <a:gd name="T20" fmla="*/ 181 w 363"/>
                  <a:gd name="T21" fmla="*/ 104 h 312"/>
                  <a:gd name="T22" fmla="*/ 156 w 363"/>
                  <a:gd name="T23" fmla="*/ 77 h 312"/>
                  <a:gd name="T24" fmla="*/ 175 w 363"/>
                  <a:gd name="T25" fmla="*/ 120 h 312"/>
                  <a:gd name="T26" fmla="*/ 235 w 363"/>
                  <a:gd name="T27" fmla="*/ 99 h 312"/>
                  <a:gd name="T28" fmla="*/ 187 w 363"/>
                  <a:gd name="T29" fmla="*/ 67 h 312"/>
                  <a:gd name="T30" fmla="*/ 102 w 363"/>
                  <a:gd name="T31" fmla="*/ 141 h 312"/>
                  <a:gd name="T32" fmla="*/ 0 w 363"/>
                  <a:gd name="T33" fmla="*/ 205 h 312"/>
                  <a:gd name="T34" fmla="*/ 79 w 363"/>
                  <a:gd name="T35" fmla="*/ 272 h 312"/>
                  <a:gd name="T36" fmla="*/ 45 w 363"/>
                  <a:gd name="T37" fmla="*/ 191 h 312"/>
                  <a:gd name="T38" fmla="*/ 80 w 363"/>
                  <a:gd name="T39" fmla="*/ 161 h 312"/>
                  <a:gd name="T40" fmla="*/ 93 w 363"/>
                  <a:gd name="T41" fmla="*/ 184 h 312"/>
                  <a:gd name="T42" fmla="*/ 67 w 363"/>
                  <a:gd name="T43" fmla="*/ 184 h 312"/>
                  <a:gd name="T44" fmla="*/ 79 w 363"/>
                  <a:gd name="T45" fmla="*/ 191 h 312"/>
                  <a:gd name="T46" fmla="*/ 45 w 363"/>
                  <a:gd name="T47" fmla="*/ 191 h 312"/>
                  <a:gd name="T48" fmla="*/ 52 w 363"/>
                  <a:gd name="T49" fmla="*/ 204 h 312"/>
                  <a:gd name="T50" fmla="*/ 80 w 363"/>
                  <a:gd name="T51" fmla="*/ 196 h 312"/>
                  <a:gd name="T52" fmla="*/ 66 w 363"/>
                  <a:gd name="T53" fmla="*/ 205 h 312"/>
                  <a:gd name="T54" fmla="*/ 102 w 363"/>
                  <a:gd name="T55" fmla="*/ 217 h 312"/>
                  <a:gd name="T56" fmla="*/ 102 w 363"/>
                  <a:gd name="T57" fmla="*/ 229 h 312"/>
                  <a:gd name="T58" fmla="*/ 132 w 363"/>
                  <a:gd name="T59" fmla="*/ 246 h 312"/>
                  <a:gd name="T60" fmla="*/ 79 w 363"/>
                  <a:gd name="T61" fmla="*/ 251 h 312"/>
                  <a:gd name="T62" fmla="*/ 132 w 363"/>
                  <a:gd name="T63" fmla="*/ 246 h 312"/>
                  <a:gd name="T64" fmla="*/ 284 w 363"/>
                  <a:gd name="T65" fmla="*/ 178 h 312"/>
                  <a:gd name="T66" fmla="*/ 284 w 363"/>
                  <a:gd name="T67" fmla="*/ 312 h 312"/>
                  <a:gd name="T68" fmla="*/ 363 w 363"/>
                  <a:gd name="T69" fmla="*/ 245 h 312"/>
                  <a:gd name="T70" fmla="*/ 241 w 363"/>
                  <a:gd name="T71" fmla="*/ 243 h 312"/>
                  <a:gd name="T72" fmla="*/ 247 w 363"/>
                  <a:gd name="T73" fmla="*/ 228 h 312"/>
                  <a:gd name="T74" fmla="*/ 287 w 363"/>
                  <a:gd name="T75" fmla="*/ 209 h 312"/>
                  <a:gd name="T76" fmla="*/ 315 w 363"/>
                  <a:gd name="T77" fmla="*/ 231 h 312"/>
                  <a:gd name="T78" fmla="*/ 267 w 363"/>
                  <a:gd name="T79" fmla="*/ 228 h 312"/>
                  <a:gd name="T80" fmla="*/ 297 w 363"/>
                  <a:gd name="T81" fmla="*/ 239 h 312"/>
                  <a:gd name="T82" fmla="*/ 293 w 363"/>
                  <a:gd name="T83" fmla="*/ 249 h 312"/>
                  <a:gd name="T84" fmla="*/ 306 w 363"/>
                  <a:gd name="T85" fmla="*/ 249 h 312"/>
                  <a:gd name="T86" fmla="*/ 317 w 363"/>
                  <a:gd name="T87" fmla="*/ 255 h 312"/>
                  <a:gd name="T88" fmla="*/ 253 w 363"/>
                  <a:gd name="T89" fmla="*/ 249 h 312"/>
                  <a:gd name="T90" fmla="*/ 277 w 363"/>
                  <a:gd name="T91" fmla="*/ 298 h 312"/>
                  <a:gd name="T92" fmla="*/ 338 w 363"/>
                  <a:gd name="T93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3" h="312">
                    <a:moveTo>
                      <a:pt x="175" y="35"/>
                    </a:moveTo>
                    <a:cubicBezTo>
                      <a:pt x="169" y="38"/>
                      <a:pt x="168" y="44"/>
                      <a:pt x="168" y="45"/>
                    </a:cubicBezTo>
                    <a:cubicBezTo>
                      <a:pt x="168" y="46"/>
                      <a:pt x="169" y="53"/>
                      <a:pt x="175" y="55"/>
                    </a:cubicBezTo>
                    <a:lnTo>
                      <a:pt x="175" y="35"/>
                    </a:lnTo>
                    <a:close/>
                    <a:moveTo>
                      <a:pt x="260" y="69"/>
                    </a:moveTo>
                    <a:cubicBezTo>
                      <a:pt x="260" y="68"/>
                      <a:pt x="261" y="68"/>
                      <a:pt x="261" y="68"/>
                    </a:cubicBezTo>
                    <a:cubicBezTo>
                      <a:pt x="261" y="30"/>
                      <a:pt x="225" y="0"/>
                      <a:pt x="181" y="0"/>
                    </a:cubicBezTo>
                    <a:cubicBezTo>
                      <a:pt x="137" y="0"/>
                      <a:pt x="102" y="30"/>
                      <a:pt x="102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105"/>
                      <a:pt x="137" y="135"/>
                      <a:pt x="181" y="135"/>
                    </a:cubicBezTo>
                    <a:cubicBezTo>
                      <a:pt x="225" y="135"/>
                      <a:pt x="260" y="105"/>
                      <a:pt x="260" y="69"/>
                    </a:cubicBezTo>
                    <a:close/>
                    <a:moveTo>
                      <a:pt x="156" y="77"/>
                    </a:moveTo>
                    <a:cubicBezTo>
                      <a:pt x="156" y="74"/>
                      <a:pt x="159" y="72"/>
                      <a:pt x="162" y="72"/>
                    </a:cubicBezTo>
                    <a:cubicBezTo>
                      <a:pt x="165" y="72"/>
                      <a:pt x="168" y="74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9" y="85"/>
                      <a:pt x="175" y="87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60" y="63"/>
                      <a:pt x="156" y="51"/>
                      <a:pt x="156" y="45"/>
                    </a:cubicBezTo>
                    <a:cubicBezTo>
                      <a:pt x="156" y="39"/>
                      <a:pt x="160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1"/>
                      <a:pt x="178" y="18"/>
                      <a:pt x="181" y="18"/>
                    </a:cubicBezTo>
                    <a:cubicBezTo>
                      <a:pt x="184" y="18"/>
                      <a:pt x="187" y="21"/>
                      <a:pt x="187" y="24"/>
                    </a:cubicBezTo>
                    <a:cubicBezTo>
                      <a:pt x="187" y="24"/>
                      <a:pt x="187" y="24"/>
                      <a:pt x="187" y="24"/>
                    </a:cubicBezTo>
                    <a:cubicBezTo>
                      <a:pt x="202" y="27"/>
                      <a:pt x="206" y="39"/>
                      <a:pt x="206" y="45"/>
                    </a:cubicBezTo>
                    <a:cubicBezTo>
                      <a:pt x="206" y="48"/>
                      <a:pt x="203" y="50"/>
                      <a:pt x="200" y="50"/>
                    </a:cubicBezTo>
                    <a:cubicBezTo>
                      <a:pt x="197" y="50"/>
                      <a:pt x="194" y="48"/>
                      <a:pt x="194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44"/>
                      <a:pt x="194" y="38"/>
                      <a:pt x="187" y="35"/>
                    </a:cubicBezTo>
                    <a:cubicBezTo>
                      <a:pt x="187" y="56"/>
                      <a:pt x="187" y="56"/>
                      <a:pt x="187" y="56"/>
                    </a:cubicBezTo>
                    <a:cubicBezTo>
                      <a:pt x="202" y="59"/>
                      <a:pt x="206" y="71"/>
                      <a:pt x="206" y="77"/>
                    </a:cubicBezTo>
                    <a:cubicBezTo>
                      <a:pt x="206" y="83"/>
                      <a:pt x="202" y="96"/>
                      <a:pt x="187" y="98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87" y="102"/>
                      <a:pt x="184" y="104"/>
                      <a:pt x="181" y="104"/>
                    </a:cubicBezTo>
                    <a:cubicBezTo>
                      <a:pt x="178" y="104"/>
                      <a:pt x="175" y="102"/>
                      <a:pt x="175" y="99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60" y="96"/>
                      <a:pt x="156" y="83"/>
                      <a:pt x="156" y="77"/>
                    </a:cubicBezTo>
                    <a:close/>
                    <a:moveTo>
                      <a:pt x="234" y="108"/>
                    </a:moveTo>
                    <a:cubicBezTo>
                      <a:pt x="220" y="120"/>
                      <a:pt x="201" y="127"/>
                      <a:pt x="181" y="127"/>
                    </a:cubicBezTo>
                    <a:cubicBezTo>
                      <a:pt x="178" y="127"/>
                      <a:pt x="175" y="124"/>
                      <a:pt x="175" y="120"/>
                    </a:cubicBezTo>
                    <a:cubicBezTo>
                      <a:pt x="175" y="116"/>
                      <a:pt x="178" y="113"/>
                      <a:pt x="181" y="113"/>
                    </a:cubicBezTo>
                    <a:cubicBezTo>
                      <a:pt x="198" y="113"/>
                      <a:pt x="214" y="108"/>
                      <a:pt x="226" y="98"/>
                    </a:cubicBezTo>
                    <a:cubicBezTo>
                      <a:pt x="229" y="96"/>
                      <a:pt x="233" y="96"/>
                      <a:pt x="235" y="99"/>
                    </a:cubicBezTo>
                    <a:cubicBezTo>
                      <a:pt x="237" y="101"/>
                      <a:pt x="237" y="106"/>
                      <a:pt x="234" y="108"/>
                    </a:cubicBezTo>
                    <a:close/>
                    <a:moveTo>
                      <a:pt x="194" y="77"/>
                    </a:moveTo>
                    <a:cubicBezTo>
                      <a:pt x="194" y="76"/>
                      <a:pt x="194" y="70"/>
                      <a:pt x="187" y="67"/>
                    </a:cubicBezTo>
                    <a:cubicBezTo>
                      <a:pt x="187" y="87"/>
                      <a:pt x="187" y="87"/>
                      <a:pt x="187" y="87"/>
                    </a:cubicBezTo>
                    <a:cubicBezTo>
                      <a:pt x="194" y="85"/>
                      <a:pt x="194" y="78"/>
                      <a:pt x="194" y="77"/>
                    </a:cubicBezTo>
                    <a:close/>
                    <a:moveTo>
                      <a:pt x="102" y="141"/>
                    </a:moveTo>
                    <a:cubicBezTo>
                      <a:pt x="95" y="139"/>
                      <a:pt x="87" y="138"/>
                      <a:pt x="79" y="138"/>
                    </a:cubicBezTo>
                    <a:cubicBezTo>
                      <a:pt x="36" y="138"/>
                      <a:pt x="2" y="166"/>
                      <a:pt x="0" y="202"/>
                    </a:cubicBezTo>
                    <a:cubicBezTo>
                      <a:pt x="0" y="203"/>
                      <a:pt x="0" y="204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5"/>
                      <a:pt x="0" y="205"/>
                      <a:pt x="0" y="206"/>
                    </a:cubicBezTo>
                    <a:cubicBezTo>
                      <a:pt x="0" y="242"/>
                      <a:pt x="35" y="272"/>
                      <a:pt x="79" y="272"/>
                    </a:cubicBezTo>
                    <a:cubicBezTo>
                      <a:pt x="123" y="272"/>
                      <a:pt x="158" y="242"/>
                      <a:pt x="158" y="205"/>
                    </a:cubicBezTo>
                    <a:cubicBezTo>
                      <a:pt x="158" y="175"/>
                      <a:pt x="135" y="149"/>
                      <a:pt x="102" y="141"/>
                    </a:cubicBezTo>
                    <a:close/>
                    <a:moveTo>
                      <a:pt x="45" y="191"/>
                    </a:moveTo>
                    <a:cubicBezTo>
                      <a:pt x="47" y="188"/>
                      <a:pt x="50" y="186"/>
                      <a:pt x="53" y="185"/>
                    </a:cubicBezTo>
                    <a:cubicBezTo>
                      <a:pt x="53" y="184"/>
                      <a:pt x="53" y="184"/>
                      <a:pt x="53" y="184"/>
                    </a:cubicBezTo>
                    <a:cubicBezTo>
                      <a:pt x="53" y="176"/>
                      <a:pt x="59" y="161"/>
                      <a:pt x="80" y="161"/>
                    </a:cubicBezTo>
                    <a:cubicBezTo>
                      <a:pt x="101" y="161"/>
                      <a:pt x="106" y="176"/>
                      <a:pt x="106" y="184"/>
                    </a:cubicBezTo>
                    <a:cubicBezTo>
                      <a:pt x="106" y="187"/>
                      <a:pt x="103" y="190"/>
                      <a:pt x="99" y="190"/>
                    </a:cubicBezTo>
                    <a:cubicBezTo>
                      <a:pt x="96" y="190"/>
                      <a:pt x="93" y="187"/>
                      <a:pt x="93" y="184"/>
                    </a:cubicBezTo>
                    <a:cubicBezTo>
                      <a:pt x="93" y="184"/>
                      <a:pt x="93" y="184"/>
                      <a:pt x="93" y="184"/>
                    </a:cubicBezTo>
                    <a:cubicBezTo>
                      <a:pt x="93" y="181"/>
                      <a:pt x="92" y="173"/>
                      <a:pt x="80" y="173"/>
                    </a:cubicBezTo>
                    <a:cubicBezTo>
                      <a:pt x="68" y="173"/>
                      <a:pt x="67" y="181"/>
                      <a:pt x="67" y="184"/>
                    </a:cubicBezTo>
                    <a:cubicBezTo>
                      <a:pt x="67" y="185"/>
                      <a:pt x="67" y="185"/>
                      <a:pt x="67" y="185"/>
                    </a:cubicBezTo>
                    <a:cubicBezTo>
                      <a:pt x="69" y="185"/>
                      <a:pt x="69" y="185"/>
                      <a:pt x="69" y="185"/>
                    </a:cubicBezTo>
                    <a:cubicBezTo>
                      <a:pt x="73" y="185"/>
                      <a:pt x="77" y="187"/>
                      <a:pt x="79" y="191"/>
                    </a:cubicBezTo>
                    <a:cubicBezTo>
                      <a:pt x="80" y="193"/>
                      <a:pt x="80" y="193"/>
                      <a:pt x="80" y="193"/>
                    </a:cubicBezTo>
                    <a:cubicBezTo>
                      <a:pt x="44" y="193"/>
                      <a:pt x="44" y="193"/>
                      <a:pt x="44" y="193"/>
                    </a:cubicBezTo>
                    <a:lnTo>
                      <a:pt x="45" y="191"/>
                    </a:lnTo>
                    <a:close/>
                    <a:moveTo>
                      <a:pt x="44" y="223"/>
                    </a:moveTo>
                    <a:cubicBezTo>
                      <a:pt x="44" y="222"/>
                      <a:pt x="44" y="216"/>
                      <a:pt x="50" y="208"/>
                    </a:cubicBezTo>
                    <a:cubicBezTo>
                      <a:pt x="51" y="207"/>
                      <a:pt x="52" y="205"/>
                      <a:pt x="52" y="204"/>
                    </a:cubicBezTo>
                    <a:cubicBezTo>
                      <a:pt x="49" y="203"/>
                      <a:pt x="46" y="201"/>
                      <a:pt x="45" y="199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79" y="199"/>
                      <a:pt x="79" y="199"/>
                      <a:pt x="79" y="199"/>
                    </a:cubicBezTo>
                    <a:cubicBezTo>
                      <a:pt x="77" y="202"/>
                      <a:pt x="73" y="205"/>
                      <a:pt x="69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5" y="207"/>
                      <a:pt x="64" y="211"/>
                      <a:pt x="61" y="215"/>
                    </a:cubicBezTo>
                    <a:cubicBezTo>
                      <a:pt x="61" y="215"/>
                      <a:pt x="60" y="216"/>
                      <a:pt x="60" y="217"/>
                    </a:cubicBezTo>
                    <a:cubicBezTo>
                      <a:pt x="102" y="217"/>
                      <a:pt x="102" y="217"/>
                      <a:pt x="102" y="217"/>
                    </a:cubicBezTo>
                    <a:cubicBezTo>
                      <a:pt x="103" y="217"/>
                      <a:pt x="105" y="217"/>
                      <a:pt x="106" y="218"/>
                    </a:cubicBezTo>
                    <a:cubicBezTo>
                      <a:pt x="108" y="219"/>
                      <a:pt x="108" y="221"/>
                      <a:pt x="108" y="223"/>
                    </a:cubicBezTo>
                    <a:cubicBezTo>
                      <a:pt x="108" y="226"/>
                      <a:pt x="105" y="229"/>
                      <a:pt x="102" y="229"/>
                    </a:cubicBezTo>
                    <a:cubicBezTo>
                      <a:pt x="51" y="229"/>
                      <a:pt x="51" y="229"/>
                      <a:pt x="51" y="229"/>
                    </a:cubicBezTo>
                    <a:cubicBezTo>
                      <a:pt x="47" y="229"/>
                      <a:pt x="45" y="226"/>
                      <a:pt x="44" y="223"/>
                    </a:cubicBezTo>
                    <a:close/>
                    <a:moveTo>
                      <a:pt x="132" y="246"/>
                    </a:moveTo>
                    <a:cubicBezTo>
                      <a:pt x="118" y="258"/>
                      <a:pt x="99" y="264"/>
                      <a:pt x="79" y="264"/>
                    </a:cubicBezTo>
                    <a:cubicBezTo>
                      <a:pt x="75" y="264"/>
                      <a:pt x="72" y="261"/>
                      <a:pt x="72" y="258"/>
                    </a:cubicBezTo>
                    <a:cubicBezTo>
                      <a:pt x="72" y="254"/>
                      <a:pt x="75" y="251"/>
                      <a:pt x="79" y="251"/>
                    </a:cubicBezTo>
                    <a:cubicBezTo>
                      <a:pt x="96" y="251"/>
                      <a:pt x="112" y="246"/>
                      <a:pt x="124" y="235"/>
                    </a:cubicBezTo>
                    <a:cubicBezTo>
                      <a:pt x="126" y="233"/>
                      <a:pt x="131" y="233"/>
                      <a:pt x="133" y="236"/>
                    </a:cubicBezTo>
                    <a:cubicBezTo>
                      <a:pt x="135" y="239"/>
                      <a:pt x="135" y="243"/>
                      <a:pt x="132" y="246"/>
                    </a:cubicBezTo>
                    <a:close/>
                    <a:moveTo>
                      <a:pt x="363" y="245"/>
                    </a:moveTo>
                    <a:cubicBezTo>
                      <a:pt x="363" y="244"/>
                      <a:pt x="363" y="243"/>
                      <a:pt x="363" y="242"/>
                    </a:cubicBezTo>
                    <a:cubicBezTo>
                      <a:pt x="361" y="206"/>
                      <a:pt x="327" y="178"/>
                      <a:pt x="284" y="178"/>
                    </a:cubicBezTo>
                    <a:cubicBezTo>
                      <a:pt x="276" y="178"/>
                      <a:pt x="268" y="179"/>
                      <a:pt x="260" y="181"/>
                    </a:cubicBezTo>
                    <a:cubicBezTo>
                      <a:pt x="228" y="189"/>
                      <a:pt x="205" y="215"/>
                      <a:pt x="205" y="245"/>
                    </a:cubicBezTo>
                    <a:cubicBezTo>
                      <a:pt x="205" y="282"/>
                      <a:pt x="240" y="312"/>
                      <a:pt x="284" y="312"/>
                    </a:cubicBezTo>
                    <a:cubicBezTo>
                      <a:pt x="328" y="312"/>
                      <a:pt x="363" y="282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lose/>
                    <a:moveTo>
                      <a:pt x="253" y="249"/>
                    </a:moveTo>
                    <a:cubicBezTo>
                      <a:pt x="247" y="249"/>
                      <a:pt x="247" y="249"/>
                      <a:pt x="247" y="249"/>
                    </a:cubicBezTo>
                    <a:cubicBezTo>
                      <a:pt x="244" y="249"/>
                      <a:pt x="241" y="246"/>
                      <a:pt x="241" y="243"/>
                    </a:cubicBezTo>
                    <a:cubicBezTo>
                      <a:pt x="241" y="241"/>
                      <a:pt x="243" y="239"/>
                      <a:pt x="245" y="238"/>
                    </a:cubicBezTo>
                    <a:cubicBezTo>
                      <a:pt x="243" y="238"/>
                      <a:pt x="241" y="236"/>
                      <a:pt x="241" y="233"/>
                    </a:cubicBezTo>
                    <a:cubicBezTo>
                      <a:pt x="241" y="230"/>
                      <a:pt x="244" y="228"/>
                      <a:pt x="247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6" y="220"/>
                      <a:pt x="263" y="215"/>
                      <a:pt x="267" y="213"/>
                    </a:cubicBezTo>
                    <a:cubicBezTo>
                      <a:pt x="275" y="209"/>
                      <a:pt x="284" y="209"/>
                      <a:pt x="287" y="209"/>
                    </a:cubicBezTo>
                    <a:cubicBezTo>
                      <a:pt x="292" y="209"/>
                      <a:pt x="308" y="209"/>
                      <a:pt x="317" y="224"/>
                    </a:cubicBezTo>
                    <a:cubicBezTo>
                      <a:pt x="318" y="225"/>
                      <a:pt x="318" y="226"/>
                      <a:pt x="318" y="228"/>
                    </a:cubicBezTo>
                    <a:cubicBezTo>
                      <a:pt x="317" y="229"/>
                      <a:pt x="316" y="231"/>
                      <a:pt x="315" y="231"/>
                    </a:cubicBezTo>
                    <a:cubicBezTo>
                      <a:pt x="312" y="233"/>
                      <a:pt x="308" y="232"/>
                      <a:pt x="306" y="229"/>
                    </a:cubicBezTo>
                    <a:cubicBezTo>
                      <a:pt x="301" y="220"/>
                      <a:pt x="291" y="220"/>
                      <a:pt x="287" y="220"/>
                    </a:cubicBezTo>
                    <a:cubicBezTo>
                      <a:pt x="277" y="220"/>
                      <a:pt x="270" y="223"/>
                      <a:pt x="267" y="228"/>
                    </a:cubicBezTo>
                    <a:cubicBezTo>
                      <a:pt x="297" y="228"/>
                      <a:pt x="297" y="228"/>
                      <a:pt x="297" y="228"/>
                    </a:cubicBezTo>
                    <a:cubicBezTo>
                      <a:pt x="301" y="228"/>
                      <a:pt x="303" y="230"/>
                      <a:pt x="303" y="233"/>
                    </a:cubicBezTo>
                    <a:cubicBezTo>
                      <a:pt x="303" y="237"/>
                      <a:pt x="301" y="239"/>
                      <a:pt x="297" y="239"/>
                    </a:cubicBezTo>
                    <a:cubicBezTo>
                      <a:pt x="297" y="239"/>
                      <a:pt x="297" y="239"/>
                      <a:pt x="297" y="239"/>
                    </a:cubicBezTo>
                    <a:cubicBezTo>
                      <a:pt x="298" y="240"/>
                      <a:pt x="299" y="242"/>
                      <a:pt x="299" y="243"/>
                    </a:cubicBezTo>
                    <a:cubicBezTo>
                      <a:pt x="299" y="246"/>
                      <a:pt x="297" y="249"/>
                      <a:pt x="293" y="249"/>
                    </a:cubicBezTo>
                    <a:cubicBezTo>
                      <a:pt x="266" y="249"/>
                      <a:pt x="266" y="249"/>
                      <a:pt x="266" y="249"/>
                    </a:cubicBezTo>
                    <a:cubicBezTo>
                      <a:pt x="269" y="255"/>
                      <a:pt x="276" y="258"/>
                      <a:pt x="287" y="258"/>
                    </a:cubicBezTo>
                    <a:cubicBezTo>
                      <a:pt x="291" y="258"/>
                      <a:pt x="300" y="258"/>
                      <a:pt x="306" y="249"/>
                    </a:cubicBezTo>
                    <a:cubicBezTo>
                      <a:pt x="308" y="247"/>
                      <a:pt x="312" y="246"/>
                      <a:pt x="315" y="247"/>
                    </a:cubicBezTo>
                    <a:cubicBezTo>
                      <a:pt x="316" y="248"/>
                      <a:pt x="317" y="249"/>
                      <a:pt x="318" y="251"/>
                    </a:cubicBezTo>
                    <a:cubicBezTo>
                      <a:pt x="318" y="252"/>
                      <a:pt x="318" y="254"/>
                      <a:pt x="317" y="255"/>
                    </a:cubicBezTo>
                    <a:cubicBezTo>
                      <a:pt x="307" y="269"/>
                      <a:pt x="292" y="269"/>
                      <a:pt x="287" y="269"/>
                    </a:cubicBezTo>
                    <a:cubicBezTo>
                      <a:pt x="284" y="269"/>
                      <a:pt x="275" y="269"/>
                      <a:pt x="267" y="265"/>
                    </a:cubicBezTo>
                    <a:cubicBezTo>
                      <a:pt x="262" y="263"/>
                      <a:pt x="256" y="258"/>
                      <a:pt x="253" y="249"/>
                    </a:cubicBezTo>
                    <a:close/>
                    <a:moveTo>
                      <a:pt x="337" y="286"/>
                    </a:moveTo>
                    <a:cubicBezTo>
                      <a:pt x="323" y="298"/>
                      <a:pt x="304" y="304"/>
                      <a:pt x="284" y="304"/>
                    </a:cubicBezTo>
                    <a:cubicBezTo>
                      <a:pt x="280" y="304"/>
                      <a:pt x="277" y="301"/>
                      <a:pt x="277" y="298"/>
                    </a:cubicBezTo>
                    <a:cubicBezTo>
                      <a:pt x="277" y="294"/>
                      <a:pt x="280" y="291"/>
                      <a:pt x="284" y="291"/>
                    </a:cubicBezTo>
                    <a:cubicBezTo>
                      <a:pt x="301" y="291"/>
                      <a:pt x="317" y="285"/>
                      <a:pt x="329" y="275"/>
                    </a:cubicBezTo>
                    <a:cubicBezTo>
                      <a:pt x="331" y="273"/>
                      <a:pt x="336" y="273"/>
                      <a:pt x="338" y="276"/>
                    </a:cubicBezTo>
                    <a:cubicBezTo>
                      <a:pt x="340" y="279"/>
                      <a:pt x="340" y="283"/>
                      <a:pt x="33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237946" y="3886950"/>
            <a:ext cx="671712" cy="671712"/>
            <a:chOff x="4237946" y="3886950"/>
            <a:chExt cx="671712" cy="671712"/>
          </a:xfrm>
        </p:grpSpPr>
        <p:sp>
          <p:nvSpPr>
            <p:cNvPr id="72" name="椭圆 71"/>
            <p:cNvSpPr/>
            <p:nvPr/>
          </p:nvSpPr>
          <p:spPr>
            <a:xfrm>
              <a:off x="4237946" y="3886950"/>
              <a:ext cx="671712" cy="671712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"/>
            <p:cNvSpPr/>
            <p:nvPr/>
          </p:nvSpPr>
          <p:spPr>
            <a:xfrm>
              <a:off x="4401848" y="4102514"/>
              <a:ext cx="410743" cy="270993"/>
            </a:xfrm>
            <a:custGeom>
              <a:avLst/>
              <a:gdLst>
                <a:gd name="T0" fmla="*/ 220 w 511"/>
                <a:gd name="T1" fmla="*/ 149 h 337"/>
                <a:gd name="T2" fmla="*/ 200 w 511"/>
                <a:gd name="T3" fmla="*/ 121 h 337"/>
                <a:gd name="T4" fmla="*/ 257 w 511"/>
                <a:gd name="T5" fmla="*/ 195 h 337"/>
                <a:gd name="T6" fmla="*/ 237 w 511"/>
                <a:gd name="T7" fmla="*/ 223 h 337"/>
                <a:gd name="T8" fmla="*/ 465 w 511"/>
                <a:gd name="T9" fmla="*/ 129 h 337"/>
                <a:gd name="T10" fmla="*/ 422 w 511"/>
                <a:gd name="T11" fmla="*/ 129 h 337"/>
                <a:gd name="T12" fmla="*/ 38 w 511"/>
                <a:gd name="T13" fmla="*/ 116 h 337"/>
                <a:gd name="T14" fmla="*/ 0 w 511"/>
                <a:gd name="T15" fmla="*/ 135 h 337"/>
                <a:gd name="T16" fmla="*/ 18 w 511"/>
                <a:gd name="T17" fmla="*/ 209 h 337"/>
                <a:gd name="T18" fmla="*/ 120 w 511"/>
                <a:gd name="T19" fmla="*/ 282 h 337"/>
                <a:gd name="T20" fmla="*/ 153 w 511"/>
                <a:gd name="T21" fmla="*/ 337 h 337"/>
                <a:gd name="T22" fmla="*/ 192 w 511"/>
                <a:gd name="T23" fmla="*/ 309 h 337"/>
                <a:gd name="T24" fmla="*/ 250 w 511"/>
                <a:gd name="T25" fmla="*/ 293 h 337"/>
                <a:gd name="T26" fmla="*/ 280 w 511"/>
                <a:gd name="T27" fmla="*/ 337 h 337"/>
                <a:gd name="T28" fmla="*/ 320 w 511"/>
                <a:gd name="T29" fmla="*/ 309 h 337"/>
                <a:gd name="T30" fmla="*/ 424 w 511"/>
                <a:gd name="T31" fmla="*/ 152 h 337"/>
                <a:gd name="T32" fmla="*/ 431 w 511"/>
                <a:gd name="T33" fmla="*/ 150 h 337"/>
                <a:gd name="T34" fmla="*/ 433 w 511"/>
                <a:gd name="T35" fmla="*/ 187 h 337"/>
                <a:gd name="T36" fmla="*/ 478 w 511"/>
                <a:gd name="T37" fmla="*/ 176 h 337"/>
                <a:gd name="T38" fmla="*/ 465 w 511"/>
                <a:gd name="T39" fmla="*/ 148 h 337"/>
                <a:gd name="T40" fmla="*/ 503 w 511"/>
                <a:gd name="T41" fmla="*/ 171 h 337"/>
                <a:gd name="T42" fmla="*/ 274 w 511"/>
                <a:gd name="T43" fmla="*/ 195 h 337"/>
                <a:gd name="T44" fmla="*/ 237 w 511"/>
                <a:gd name="T45" fmla="*/ 245 h 337"/>
                <a:gd name="T46" fmla="*/ 220 w 511"/>
                <a:gd name="T47" fmla="*/ 245 h 337"/>
                <a:gd name="T48" fmla="*/ 183 w 511"/>
                <a:gd name="T49" fmla="*/ 195 h 337"/>
                <a:gd name="T50" fmla="*/ 200 w 511"/>
                <a:gd name="T51" fmla="*/ 195 h 337"/>
                <a:gd name="T52" fmla="*/ 220 w 511"/>
                <a:gd name="T53" fmla="*/ 223 h 337"/>
                <a:gd name="T54" fmla="*/ 183 w 511"/>
                <a:gd name="T55" fmla="*/ 121 h 337"/>
                <a:gd name="T56" fmla="*/ 220 w 511"/>
                <a:gd name="T57" fmla="*/ 72 h 337"/>
                <a:gd name="T58" fmla="*/ 237 w 511"/>
                <a:gd name="T59" fmla="*/ 72 h 337"/>
                <a:gd name="T60" fmla="*/ 274 w 511"/>
                <a:gd name="T61" fmla="*/ 121 h 337"/>
                <a:gd name="T62" fmla="*/ 257 w 511"/>
                <a:gd name="T63" fmla="*/ 121 h 337"/>
                <a:gd name="T64" fmla="*/ 237 w 511"/>
                <a:gd name="T65" fmla="*/ 94 h 337"/>
                <a:gd name="T66" fmla="*/ 274 w 511"/>
                <a:gd name="T67" fmla="*/ 195 h 337"/>
                <a:gd name="T68" fmla="*/ 268 w 511"/>
                <a:gd name="T69" fmla="*/ 43 h 337"/>
                <a:gd name="T70" fmla="*/ 176 w 511"/>
                <a:gd name="T71" fmla="*/ 43 h 337"/>
                <a:gd name="T72" fmla="*/ 172 w 511"/>
                <a:gd name="T73" fmla="*/ 25 h 337"/>
                <a:gd name="T74" fmla="*/ 280 w 511"/>
                <a:gd name="T75" fmla="*/ 36 h 337"/>
                <a:gd name="T76" fmla="*/ 457 w 511"/>
                <a:gd name="T77" fmla="*/ 177 h 337"/>
                <a:gd name="T78" fmla="*/ 447 w 511"/>
                <a:gd name="T79" fmla="*/ 165 h 337"/>
                <a:gd name="T80" fmla="*/ 447 w 511"/>
                <a:gd name="T81" fmla="*/ 164 h 337"/>
                <a:gd name="T82" fmla="*/ 456 w 511"/>
                <a:gd name="T83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1" h="337">
                  <a:moveTo>
                    <a:pt x="200" y="121"/>
                  </a:moveTo>
                  <a:cubicBezTo>
                    <a:pt x="200" y="124"/>
                    <a:pt x="200" y="145"/>
                    <a:pt x="220" y="149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01" y="98"/>
                    <a:pt x="200" y="119"/>
                    <a:pt x="200" y="121"/>
                  </a:cubicBezTo>
                  <a:close/>
                  <a:moveTo>
                    <a:pt x="237" y="223"/>
                  </a:moveTo>
                  <a:cubicBezTo>
                    <a:pt x="256" y="219"/>
                    <a:pt x="257" y="198"/>
                    <a:pt x="257" y="195"/>
                  </a:cubicBezTo>
                  <a:cubicBezTo>
                    <a:pt x="257" y="193"/>
                    <a:pt x="256" y="172"/>
                    <a:pt x="237" y="168"/>
                  </a:cubicBezTo>
                  <a:lnTo>
                    <a:pt x="237" y="223"/>
                  </a:lnTo>
                  <a:close/>
                  <a:moveTo>
                    <a:pt x="509" y="159"/>
                  </a:moveTo>
                  <a:cubicBezTo>
                    <a:pt x="508" y="158"/>
                    <a:pt x="496" y="129"/>
                    <a:pt x="465" y="129"/>
                  </a:cubicBezTo>
                  <a:cubicBezTo>
                    <a:pt x="457" y="129"/>
                    <a:pt x="450" y="131"/>
                    <a:pt x="445" y="134"/>
                  </a:cubicBezTo>
                  <a:cubicBezTo>
                    <a:pt x="438" y="132"/>
                    <a:pt x="431" y="130"/>
                    <a:pt x="422" y="129"/>
                  </a:cubicBezTo>
                  <a:cubicBezTo>
                    <a:pt x="408" y="9"/>
                    <a:pt x="283" y="0"/>
                    <a:pt x="231" y="0"/>
                  </a:cubicBezTo>
                  <a:cubicBezTo>
                    <a:pt x="181" y="0"/>
                    <a:pt x="60" y="9"/>
                    <a:pt x="38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8" y="116"/>
                    <a:pt x="0" y="124"/>
                    <a:pt x="0" y="13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8" y="209"/>
                    <a:pt x="18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60" y="250"/>
                    <a:pt x="92" y="271"/>
                    <a:pt x="120" y="282"/>
                  </a:cubicBezTo>
                  <a:cubicBezTo>
                    <a:pt x="125" y="309"/>
                    <a:pt x="125" y="309"/>
                    <a:pt x="125" y="309"/>
                  </a:cubicBezTo>
                  <a:cubicBezTo>
                    <a:pt x="125" y="324"/>
                    <a:pt x="138" y="337"/>
                    <a:pt x="153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80" y="337"/>
                    <a:pt x="192" y="324"/>
                    <a:pt x="192" y="309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3" y="309"/>
                    <a:pt x="253" y="309"/>
                    <a:pt x="253" y="309"/>
                  </a:cubicBezTo>
                  <a:cubicBezTo>
                    <a:pt x="253" y="324"/>
                    <a:pt x="265" y="337"/>
                    <a:pt x="280" y="337"/>
                  </a:cubicBezTo>
                  <a:cubicBezTo>
                    <a:pt x="292" y="337"/>
                    <a:pt x="292" y="337"/>
                    <a:pt x="292" y="337"/>
                  </a:cubicBezTo>
                  <a:cubicBezTo>
                    <a:pt x="307" y="337"/>
                    <a:pt x="320" y="324"/>
                    <a:pt x="320" y="309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65" y="275"/>
                    <a:pt x="424" y="242"/>
                    <a:pt x="424" y="152"/>
                  </a:cubicBezTo>
                  <a:cubicBezTo>
                    <a:pt x="424" y="150"/>
                    <a:pt x="424" y="149"/>
                    <a:pt x="424" y="148"/>
                  </a:cubicBezTo>
                  <a:cubicBezTo>
                    <a:pt x="426" y="149"/>
                    <a:pt x="429" y="149"/>
                    <a:pt x="431" y="150"/>
                  </a:cubicBezTo>
                  <a:cubicBezTo>
                    <a:pt x="429" y="154"/>
                    <a:pt x="428" y="158"/>
                    <a:pt x="428" y="161"/>
                  </a:cubicBezTo>
                  <a:cubicBezTo>
                    <a:pt x="427" y="164"/>
                    <a:pt x="425" y="177"/>
                    <a:pt x="433" y="187"/>
                  </a:cubicBezTo>
                  <a:cubicBezTo>
                    <a:pt x="437" y="191"/>
                    <a:pt x="444" y="196"/>
                    <a:pt x="457" y="196"/>
                  </a:cubicBezTo>
                  <a:cubicBezTo>
                    <a:pt x="469" y="196"/>
                    <a:pt x="478" y="188"/>
                    <a:pt x="478" y="176"/>
                  </a:cubicBezTo>
                  <a:cubicBezTo>
                    <a:pt x="478" y="166"/>
                    <a:pt x="473" y="156"/>
                    <a:pt x="465" y="148"/>
                  </a:cubicBezTo>
                  <a:cubicBezTo>
                    <a:pt x="465" y="148"/>
                    <a:pt x="465" y="148"/>
                    <a:pt x="465" y="148"/>
                  </a:cubicBezTo>
                  <a:cubicBezTo>
                    <a:pt x="483" y="148"/>
                    <a:pt x="491" y="166"/>
                    <a:pt x="491" y="166"/>
                  </a:cubicBezTo>
                  <a:cubicBezTo>
                    <a:pt x="493" y="171"/>
                    <a:pt x="499" y="173"/>
                    <a:pt x="503" y="171"/>
                  </a:cubicBezTo>
                  <a:cubicBezTo>
                    <a:pt x="508" y="169"/>
                    <a:pt x="511" y="164"/>
                    <a:pt x="509" y="159"/>
                  </a:cubicBezTo>
                  <a:close/>
                  <a:moveTo>
                    <a:pt x="274" y="195"/>
                  </a:moveTo>
                  <a:cubicBezTo>
                    <a:pt x="274" y="210"/>
                    <a:pt x="266" y="236"/>
                    <a:pt x="237" y="240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37" y="250"/>
                    <a:pt x="233" y="253"/>
                    <a:pt x="228" y="253"/>
                  </a:cubicBezTo>
                  <a:cubicBezTo>
                    <a:pt x="224" y="253"/>
                    <a:pt x="220" y="250"/>
                    <a:pt x="220" y="245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191" y="236"/>
                    <a:pt x="183" y="210"/>
                    <a:pt x="183" y="195"/>
                  </a:cubicBezTo>
                  <a:cubicBezTo>
                    <a:pt x="183" y="191"/>
                    <a:pt x="187" y="187"/>
                    <a:pt x="191" y="187"/>
                  </a:cubicBezTo>
                  <a:cubicBezTo>
                    <a:pt x="196" y="187"/>
                    <a:pt x="200" y="191"/>
                    <a:pt x="200" y="195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200" y="198"/>
                    <a:pt x="201" y="219"/>
                    <a:pt x="220" y="223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191" y="162"/>
                    <a:pt x="183" y="136"/>
                    <a:pt x="183" y="121"/>
                  </a:cubicBezTo>
                  <a:cubicBezTo>
                    <a:pt x="183" y="107"/>
                    <a:pt x="191" y="81"/>
                    <a:pt x="220" y="77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67"/>
                    <a:pt x="224" y="64"/>
                    <a:pt x="228" y="64"/>
                  </a:cubicBezTo>
                  <a:cubicBezTo>
                    <a:pt x="233" y="64"/>
                    <a:pt x="237" y="67"/>
                    <a:pt x="237" y="72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66" y="81"/>
                    <a:pt x="274" y="107"/>
                    <a:pt x="274" y="121"/>
                  </a:cubicBezTo>
                  <a:cubicBezTo>
                    <a:pt x="274" y="126"/>
                    <a:pt x="270" y="130"/>
                    <a:pt x="265" y="130"/>
                  </a:cubicBezTo>
                  <a:cubicBezTo>
                    <a:pt x="261" y="130"/>
                    <a:pt x="257" y="126"/>
                    <a:pt x="257" y="121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57" y="119"/>
                    <a:pt x="256" y="98"/>
                    <a:pt x="237" y="94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66" y="155"/>
                    <a:pt x="274" y="181"/>
                    <a:pt x="274" y="195"/>
                  </a:cubicBezTo>
                  <a:close/>
                  <a:moveTo>
                    <a:pt x="280" y="36"/>
                  </a:moveTo>
                  <a:cubicBezTo>
                    <a:pt x="278" y="41"/>
                    <a:pt x="273" y="44"/>
                    <a:pt x="268" y="43"/>
                  </a:cubicBezTo>
                  <a:cubicBezTo>
                    <a:pt x="228" y="32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1" y="44"/>
                    <a:pt x="166" y="41"/>
                    <a:pt x="165" y="36"/>
                  </a:cubicBezTo>
                  <a:cubicBezTo>
                    <a:pt x="164" y="31"/>
                    <a:pt x="167" y="26"/>
                    <a:pt x="172" y="25"/>
                  </a:cubicBezTo>
                  <a:cubicBezTo>
                    <a:pt x="175" y="24"/>
                    <a:pt x="228" y="12"/>
                    <a:pt x="273" y="25"/>
                  </a:cubicBezTo>
                  <a:cubicBezTo>
                    <a:pt x="278" y="26"/>
                    <a:pt x="281" y="31"/>
                    <a:pt x="280" y="36"/>
                  </a:cubicBezTo>
                  <a:close/>
                  <a:moveTo>
                    <a:pt x="459" y="177"/>
                  </a:moveTo>
                  <a:cubicBezTo>
                    <a:pt x="458" y="177"/>
                    <a:pt x="458" y="177"/>
                    <a:pt x="457" y="177"/>
                  </a:cubicBezTo>
                  <a:cubicBezTo>
                    <a:pt x="454" y="177"/>
                    <a:pt x="450" y="177"/>
                    <a:pt x="448" y="175"/>
                  </a:cubicBezTo>
                  <a:cubicBezTo>
                    <a:pt x="446" y="172"/>
                    <a:pt x="447" y="166"/>
                    <a:pt x="447" y="165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3"/>
                    <a:pt x="447" y="161"/>
                    <a:pt x="448" y="159"/>
                  </a:cubicBezTo>
                  <a:cubicBezTo>
                    <a:pt x="452" y="162"/>
                    <a:pt x="454" y="165"/>
                    <a:pt x="456" y="168"/>
                  </a:cubicBezTo>
                  <a:cubicBezTo>
                    <a:pt x="459" y="173"/>
                    <a:pt x="459" y="176"/>
                    <a:pt x="45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37946" y="5168256"/>
            <a:ext cx="671712" cy="671712"/>
            <a:chOff x="4237946" y="5168256"/>
            <a:chExt cx="671712" cy="671712"/>
          </a:xfrm>
        </p:grpSpPr>
        <p:sp>
          <p:nvSpPr>
            <p:cNvPr id="75" name="椭圆 74"/>
            <p:cNvSpPr/>
            <p:nvPr/>
          </p:nvSpPr>
          <p:spPr>
            <a:xfrm>
              <a:off x="4237946" y="5168256"/>
              <a:ext cx="671712" cy="671712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组 21"/>
            <p:cNvGrpSpPr/>
            <p:nvPr/>
          </p:nvGrpSpPr>
          <p:grpSpPr>
            <a:xfrm>
              <a:off x="4433441" y="5313651"/>
              <a:ext cx="280009" cy="380920"/>
              <a:chOff x="6873876" y="5411788"/>
              <a:chExt cx="665163" cy="904875"/>
            </a:xfrm>
            <a:solidFill>
              <a:schemeClr val="bg1"/>
            </a:solidFill>
          </p:grpSpPr>
          <p:sp>
            <p:nvSpPr>
              <p:cNvPr id="77" name="Freeform 64"/>
              <p:cNvSpPr/>
              <p:nvPr/>
            </p:nvSpPr>
            <p:spPr>
              <a:xfrm>
                <a:off x="6873876" y="5411788"/>
                <a:ext cx="665163" cy="835025"/>
              </a:xfrm>
              <a:custGeom>
                <a:avLst/>
                <a:gdLst>
                  <a:gd name="T0" fmla="*/ 209 w 317"/>
                  <a:gd name="T1" fmla="*/ 99 h 398"/>
                  <a:gd name="T2" fmla="*/ 119 w 317"/>
                  <a:gd name="T3" fmla="*/ 105 h 398"/>
                  <a:gd name="T4" fmla="*/ 86 w 317"/>
                  <a:gd name="T5" fmla="*/ 99 h 398"/>
                  <a:gd name="T6" fmla="*/ 0 w 317"/>
                  <a:gd name="T7" fmla="*/ 316 h 398"/>
                  <a:gd name="T8" fmla="*/ 230 w 317"/>
                  <a:gd name="T9" fmla="*/ 398 h 398"/>
                  <a:gd name="T10" fmla="*/ 317 w 317"/>
                  <a:gd name="T11" fmla="*/ 214 h 398"/>
                  <a:gd name="T12" fmla="*/ 230 w 317"/>
                  <a:gd name="T13" fmla="*/ 99 h 398"/>
                  <a:gd name="T14" fmla="*/ 171 w 317"/>
                  <a:gd name="T15" fmla="*/ 334 h 398"/>
                  <a:gd name="T16" fmla="*/ 153 w 317"/>
                  <a:gd name="T17" fmla="*/ 334 h 398"/>
                  <a:gd name="T18" fmla="*/ 113 w 317"/>
                  <a:gd name="T19" fmla="*/ 282 h 398"/>
                  <a:gd name="T20" fmla="*/ 131 w 317"/>
                  <a:gd name="T21" fmla="*/ 282 h 398"/>
                  <a:gd name="T22" fmla="*/ 153 w 317"/>
                  <a:gd name="T23" fmla="*/ 311 h 398"/>
                  <a:gd name="T24" fmla="*/ 113 w 317"/>
                  <a:gd name="T25" fmla="*/ 203 h 398"/>
                  <a:gd name="T26" fmla="*/ 153 w 317"/>
                  <a:gd name="T27" fmla="*/ 150 h 398"/>
                  <a:gd name="T28" fmla="*/ 171 w 317"/>
                  <a:gd name="T29" fmla="*/ 150 h 398"/>
                  <a:gd name="T30" fmla="*/ 210 w 317"/>
                  <a:gd name="T31" fmla="*/ 203 h 398"/>
                  <a:gd name="T32" fmla="*/ 192 w 317"/>
                  <a:gd name="T33" fmla="*/ 203 h 398"/>
                  <a:gd name="T34" fmla="*/ 171 w 317"/>
                  <a:gd name="T35" fmla="*/ 173 h 398"/>
                  <a:gd name="T36" fmla="*/ 210 w 317"/>
                  <a:gd name="T37" fmla="*/ 282 h 398"/>
                  <a:gd name="T38" fmla="*/ 211 w 317"/>
                  <a:gd name="T39" fmla="*/ 375 h 398"/>
                  <a:gd name="T40" fmla="*/ 211 w 317"/>
                  <a:gd name="T41" fmla="*/ 364 h 398"/>
                  <a:gd name="T42" fmla="*/ 285 w 317"/>
                  <a:gd name="T43" fmla="*/ 317 h 398"/>
                  <a:gd name="T44" fmla="*/ 296 w 317"/>
                  <a:gd name="T45" fmla="*/ 317 h 398"/>
                  <a:gd name="T46" fmla="*/ 171 w 317"/>
                  <a:gd name="T47" fmla="*/ 252 h 398"/>
                  <a:gd name="T48" fmla="*/ 192 w 317"/>
                  <a:gd name="T49" fmla="*/ 282 h 398"/>
                  <a:gd name="T50" fmla="*/ 131 w 317"/>
                  <a:gd name="T51" fmla="*/ 203 h 398"/>
                  <a:gd name="T52" fmla="*/ 153 w 317"/>
                  <a:gd name="T53" fmla="*/ 173 h 398"/>
                  <a:gd name="T54" fmla="*/ 119 w 317"/>
                  <a:gd name="T55" fmla="*/ 79 h 398"/>
                  <a:gd name="T56" fmla="*/ 203 w 317"/>
                  <a:gd name="T57" fmla="*/ 80 h 398"/>
                  <a:gd name="T58" fmla="*/ 211 w 317"/>
                  <a:gd name="T59" fmla="*/ 0 h 398"/>
                  <a:gd name="T60" fmla="*/ 79 w 317"/>
                  <a:gd name="T61" fmla="*/ 24 h 398"/>
                  <a:gd name="T62" fmla="*/ 119 w 317"/>
                  <a:gd name="T63" fmla="*/ 7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98">
                    <a:moveTo>
                      <a:pt x="230" y="99"/>
                    </a:moveTo>
                    <a:cubicBezTo>
                      <a:pt x="209" y="99"/>
                      <a:pt x="209" y="99"/>
                      <a:pt x="209" y="99"/>
                    </a:cubicBezTo>
                    <a:cubicBezTo>
                      <a:pt x="207" y="103"/>
                      <a:pt x="203" y="105"/>
                      <a:pt x="198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4" y="105"/>
                      <a:pt x="110" y="103"/>
                      <a:pt x="107" y="99"/>
                    </a:cubicBezTo>
                    <a:cubicBezTo>
                      <a:pt x="94" y="99"/>
                      <a:pt x="86" y="99"/>
                      <a:pt x="86" y="99"/>
                    </a:cubicBezTo>
                    <a:cubicBezTo>
                      <a:pt x="86" y="99"/>
                      <a:pt x="0" y="99"/>
                      <a:pt x="0" y="180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98"/>
                      <a:pt x="86" y="398"/>
                    </a:cubicBezTo>
                    <a:cubicBezTo>
                      <a:pt x="173" y="398"/>
                      <a:pt x="230" y="398"/>
                      <a:pt x="230" y="398"/>
                    </a:cubicBezTo>
                    <a:cubicBezTo>
                      <a:pt x="230" y="398"/>
                      <a:pt x="317" y="398"/>
                      <a:pt x="317" y="316"/>
                    </a:cubicBezTo>
                    <a:cubicBezTo>
                      <a:pt x="317" y="254"/>
                      <a:pt x="317" y="214"/>
                      <a:pt x="317" y="214"/>
                    </a:cubicBezTo>
                    <a:cubicBezTo>
                      <a:pt x="317" y="193"/>
                      <a:pt x="317" y="180"/>
                      <a:pt x="317" y="180"/>
                    </a:cubicBezTo>
                    <a:cubicBezTo>
                      <a:pt x="317" y="180"/>
                      <a:pt x="317" y="99"/>
                      <a:pt x="230" y="99"/>
                    </a:cubicBezTo>
                    <a:close/>
                    <a:moveTo>
                      <a:pt x="171" y="329"/>
                    </a:moveTo>
                    <a:cubicBezTo>
                      <a:pt x="171" y="334"/>
                      <a:pt x="171" y="334"/>
                      <a:pt x="171" y="334"/>
                    </a:cubicBezTo>
                    <a:cubicBezTo>
                      <a:pt x="171" y="339"/>
                      <a:pt x="167" y="343"/>
                      <a:pt x="162" y="343"/>
                    </a:cubicBezTo>
                    <a:cubicBezTo>
                      <a:pt x="157" y="343"/>
                      <a:pt x="153" y="339"/>
                      <a:pt x="153" y="334"/>
                    </a:cubicBezTo>
                    <a:cubicBezTo>
                      <a:pt x="153" y="329"/>
                      <a:pt x="153" y="329"/>
                      <a:pt x="153" y="329"/>
                    </a:cubicBezTo>
                    <a:cubicBezTo>
                      <a:pt x="122" y="325"/>
                      <a:pt x="113" y="297"/>
                      <a:pt x="113" y="282"/>
                    </a:cubicBezTo>
                    <a:cubicBezTo>
                      <a:pt x="113" y="277"/>
                      <a:pt x="117" y="273"/>
                      <a:pt x="122" y="273"/>
                    </a:cubicBezTo>
                    <a:cubicBezTo>
                      <a:pt x="127" y="273"/>
                      <a:pt x="131" y="277"/>
                      <a:pt x="131" y="282"/>
                    </a:cubicBezTo>
                    <a:cubicBezTo>
                      <a:pt x="131" y="282"/>
                      <a:pt x="131" y="282"/>
                      <a:pt x="131" y="282"/>
                    </a:cubicBezTo>
                    <a:cubicBezTo>
                      <a:pt x="131" y="284"/>
                      <a:pt x="132" y="306"/>
                      <a:pt x="153" y="311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22" y="246"/>
                      <a:pt x="113" y="218"/>
                      <a:pt x="113" y="203"/>
                    </a:cubicBezTo>
                    <a:cubicBezTo>
                      <a:pt x="113" y="187"/>
                      <a:pt x="122" y="159"/>
                      <a:pt x="153" y="15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45"/>
                      <a:pt x="157" y="141"/>
                      <a:pt x="162" y="141"/>
                    </a:cubicBezTo>
                    <a:cubicBezTo>
                      <a:pt x="167" y="141"/>
                      <a:pt x="171" y="145"/>
                      <a:pt x="171" y="150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201" y="159"/>
                      <a:pt x="210" y="187"/>
                      <a:pt x="210" y="203"/>
                    </a:cubicBezTo>
                    <a:cubicBezTo>
                      <a:pt x="210" y="208"/>
                      <a:pt x="206" y="212"/>
                      <a:pt x="201" y="212"/>
                    </a:cubicBezTo>
                    <a:cubicBezTo>
                      <a:pt x="196" y="212"/>
                      <a:pt x="192" y="208"/>
                      <a:pt x="192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2" y="200"/>
                      <a:pt x="191" y="178"/>
                      <a:pt x="171" y="173"/>
                    </a:cubicBezTo>
                    <a:cubicBezTo>
                      <a:pt x="171" y="234"/>
                      <a:pt x="171" y="234"/>
                      <a:pt x="171" y="234"/>
                    </a:cubicBezTo>
                    <a:cubicBezTo>
                      <a:pt x="201" y="238"/>
                      <a:pt x="210" y="266"/>
                      <a:pt x="210" y="282"/>
                    </a:cubicBezTo>
                    <a:cubicBezTo>
                      <a:pt x="210" y="297"/>
                      <a:pt x="201" y="325"/>
                      <a:pt x="171" y="329"/>
                    </a:cubicBezTo>
                    <a:close/>
                    <a:moveTo>
                      <a:pt x="211" y="375"/>
                    </a:moveTo>
                    <a:cubicBezTo>
                      <a:pt x="208" y="375"/>
                      <a:pt x="205" y="373"/>
                      <a:pt x="205" y="370"/>
                    </a:cubicBezTo>
                    <a:cubicBezTo>
                      <a:pt x="205" y="366"/>
                      <a:pt x="208" y="364"/>
                      <a:pt x="211" y="364"/>
                    </a:cubicBezTo>
                    <a:cubicBezTo>
                      <a:pt x="283" y="364"/>
                      <a:pt x="285" y="319"/>
                      <a:pt x="285" y="317"/>
                    </a:cubicBezTo>
                    <a:cubicBezTo>
                      <a:pt x="285" y="317"/>
                      <a:pt x="285" y="317"/>
                      <a:pt x="285" y="317"/>
                    </a:cubicBezTo>
                    <a:cubicBezTo>
                      <a:pt x="285" y="313"/>
                      <a:pt x="287" y="311"/>
                      <a:pt x="290" y="311"/>
                    </a:cubicBezTo>
                    <a:cubicBezTo>
                      <a:pt x="294" y="311"/>
                      <a:pt x="296" y="313"/>
                      <a:pt x="296" y="317"/>
                    </a:cubicBezTo>
                    <a:cubicBezTo>
                      <a:pt x="296" y="317"/>
                      <a:pt x="295" y="375"/>
                      <a:pt x="211" y="375"/>
                    </a:cubicBezTo>
                    <a:close/>
                    <a:moveTo>
                      <a:pt x="171" y="252"/>
                    </a:move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91" y="306"/>
                      <a:pt x="192" y="284"/>
                      <a:pt x="192" y="282"/>
                    </a:cubicBezTo>
                    <a:cubicBezTo>
                      <a:pt x="192" y="279"/>
                      <a:pt x="191" y="257"/>
                      <a:pt x="171" y="252"/>
                    </a:cubicBezTo>
                    <a:close/>
                    <a:moveTo>
                      <a:pt x="131" y="203"/>
                    </a:moveTo>
                    <a:cubicBezTo>
                      <a:pt x="131" y="205"/>
                      <a:pt x="132" y="227"/>
                      <a:pt x="153" y="232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32" y="178"/>
                      <a:pt x="131" y="200"/>
                      <a:pt x="131" y="203"/>
                    </a:cubicBezTo>
                    <a:close/>
                    <a:moveTo>
                      <a:pt x="119" y="79"/>
                    </a:moveTo>
                    <a:cubicBezTo>
                      <a:pt x="198" y="79"/>
                      <a:pt x="198" y="79"/>
                      <a:pt x="198" y="79"/>
                    </a:cubicBezTo>
                    <a:cubicBezTo>
                      <a:pt x="200" y="79"/>
                      <a:pt x="202" y="79"/>
                      <a:pt x="203" y="80"/>
                    </a:cubicBezTo>
                    <a:cubicBezTo>
                      <a:pt x="218" y="63"/>
                      <a:pt x="238" y="39"/>
                      <a:pt x="238" y="24"/>
                    </a:cubicBezTo>
                    <a:cubicBezTo>
                      <a:pt x="238" y="0"/>
                      <a:pt x="211" y="0"/>
                      <a:pt x="21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79" y="0"/>
                      <a:pt x="79" y="24"/>
                    </a:cubicBezTo>
                    <a:cubicBezTo>
                      <a:pt x="79" y="39"/>
                      <a:pt x="98" y="63"/>
                      <a:pt x="113" y="80"/>
                    </a:cubicBezTo>
                    <a:cubicBezTo>
                      <a:pt x="115" y="79"/>
                      <a:pt x="117" y="79"/>
                      <a:pt x="11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65"/>
              <p:cNvSpPr/>
              <p:nvPr/>
            </p:nvSpPr>
            <p:spPr>
              <a:xfrm>
                <a:off x="6873876" y="5578475"/>
                <a:ext cx="665163" cy="738188"/>
              </a:xfrm>
              <a:custGeom>
                <a:avLst/>
                <a:gdLst>
                  <a:gd name="T0" fmla="*/ 230 w 317"/>
                  <a:gd name="T1" fmla="*/ 319 h 352"/>
                  <a:gd name="T2" fmla="*/ 86 w 317"/>
                  <a:gd name="T3" fmla="*/ 319 h 352"/>
                  <a:gd name="T4" fmla="*/ 0 w 317"/>
                  <a:gd name="T5" fmla="*/ 237 h 352"/>
                  <a:gd name="T6" fmla="*/ 0 w 317"/>
                  <a:gd name="T7" fmla="*/ 271 h 352"/>
                  <a:gd name="T8" fmla="*/ 86 w 317"/>
                  <a:gd name="T9" fmla="*/ 352 h 352"/>
                  <a:gd name="T10" fmla="*/ 230 w 317"/>
                  <a:gd name="T11" fmla="*/ 352 h 352"/>
                  <a:gd name="T12" fmla="*/ 317 w 317"/>
                  <a:gd name="T13" fmla="*/ 271 h 352"/>
                  <a:gd name="T14" fmla="*/ 317 w 317"/>
                  <a:gd name="T15" fmla="*/ 237 h 352"/>
                  <a:gd name="T16" fmla="*/ 230 w 317"/>
                  <a:gd name="T17" fmla="*/ 319 h 352"/>
                  <a:gd name="T18" fmla="*/ 119 w 317"/>
                  <a:gd name="T19" fmla="*/ 26 h 352"/>
                  <a:gd name="T20" fmla="*/ 198 w 317"/>
                  <a:gd name="T21" fmla="*/ 26 h 352"/>
                  <a:gd name="T22" fmla="*/ 209 w 317"/>
                  <a:gd name="T23" fmla="*/ 20 h 352"/>
                  <a:gd name="T24" fmla="*/ 211 w 317"/>
                  <a:gd name="T25" fmla="*/ 13 h 352"/>
                  <a:gd name="T26" fmla="*/ 203 w 317"/>
                  <a:gd name="T27" fmla="*/ 1 h 352"/>
                  <a:gd name="T28" fmla="*/ 198 w 317"/>
                  <a:gd name="T29" fmla="*/ 0 h 352"/>
                  <a:gd name="T30" fmla="*/ 119 w 317"/>
                  <a:gd name="T31" fmla="*/ 0 h 352"/>
                  <a:gd name="T32" fmla="*/ 113 w 317"/>
                  <a:gd name="T33" fmla="*/ 1 h 352"/>
                  <a:gd name="T34" fmla="*/ 105 w 317"/>
                  <a:gd name="T35" fmla="*/ 13 h 352"/>
                  <a:gd name="T36" fmla="*/ 107 w 317"/>
                  <a:gd name="T37" fmla="*/ 20 h 352"/>
                  <a:gd name="T38" fmla="*/ 119 w 317"/>
                  <a:gd name="T39" fmla="*/ 2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7" h="352">
                    <a:moveTo>
                      <a:pt x="230" y="319"/>
                    </a:moveTo>
                    <a:cubicBezTo>
                      <a:pt x="230" y="319"/>
                      <a:pt x="173" y="319"/>
                      <a:pt x="86" y="319"/>
                    </a:cubicBezTo>
                    <a:cubicBezTo>
                      <a:pt x="0" y="319"/>
                      <a:pt x="0" y="237"/>
                      <a:pt x="0" y="237"/>
                    </a:cubicBezTo>
                    <a:cubicBezTo>
                      <a:pt x="0" y="259"/>
                      <a:pt x="0" y="271"/>
                      <a:pt x="0" y="271"/>
                    </a:cubicBezTo>
                    <a:cubicBezTo>
                      <a:pt x="0" y="271"/>
                      <a:pt x="0" y="352"/>
                      <a:pt x="86" y="352"/>
                    </a:cubicBezTo>
                    <a:cubicBezTo>
                      <a:pt x="173" y="352"/>
                      <a:pt x="230" y="352"/>
                      <a:pt x="230" y="352"/>
                    </a:cubicBezTo>
                    <a:cubicBezTo>
                      <a:pt x="230" y="352"/>
                      <a:pt x="317" y="352"/>
                      <a:pt x="317" y="271"/>
                    </a:cubicBezTo>
                    <a:cubicBezTo>
                      <a:pt x="317" y="237"/>
                      <a:pt x="317" y="237"/>
                      <a:pt x="317" y="237"/>
                    </a:cubicBezTo>
                    <a:cubicBezTo>
                      <a:pt x="317" y="319"/>
                      <a:pt x="230" y="319"/>
                      <a:pt x="230" y="319"/>
                    </a:cubicBezTo>
                    <a:close/>
                    <a:moveTo>
                      <a:pt x="119" y="26"/>
                    </a:moveTo>
                    <a:cubicBezTo>
                      <a:pt x="198" y="26"/>
                      <a:pt x="198" y="26"/>
                      <a:pt x="198" y="26"/>
                    </a:cubicBezTo>
                    <a:cubicBezTo>
                      <a:pt x="203" y="26"/>
                      <a:pt x="207" y="24"/>
                      <a:pt x="209" y="20"/>
                    </a:cubicBezTo>
                    <a:cubicBezTo>
                      <a:pt x="210" y="18"/>
                      <a:pt x="211" y="16"/>
                      <a:pt x="211" y="13"/>
                    </a:cubicBezTo>
                    <a:cubicBezTo>
                      <a:pt x="211" y="8"/>
                      <a:pt x="208" y="3"/>
                      <a:pt x="203" y="1"/>
                    </a:cubicBezTo>
                    <a:cubicBezTo>
                      <a:pt x="202" y="0"/>
                      <a:pt x="200" y="0"/>
                      <a:pt x="19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109" y="3"/>
                      <a:pt x="105" y="8"/>
                      <a:pt x="105" y="13"/>
                    </a:cubicBezTo>
                    <a:cubicBezTo>
                      <a:pt x="105" y="16"/>
                      <a:pt x="106" y="18"/>
                      <a:pt x="107" y="20"/>
                    </a:cubicBezTo>
                    <a:cubicBezTo>
                      <a:pt x="110" y="24"/>
                      <a:pt x="114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9" name="矩形 78"/>
          <p:cNvSpPr/>
          <p:nvPr/>
        </p:nvSpPr>
        <p:spPr>
          <a:xfrm>
            <a:off x="5151860" y="1440873"/>
            <a:ext cx="6058486" cy="39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+mn-ea"/>
              </a:rPr>
              <a:t>全心全意为客人服务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151860" y="2754021"/>
            <a:ext cx="6058485" cy="39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+mn-ea"/>
              </a:rPr>
              <a:t>没有错的客人，只有不对的服务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151860" y="4042785"/>
            <a:ext cx="6058484" cy="39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+mn-ea"/>
              </a:rPr>
              <a:t>来的都是上帝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151860" y="5325921"/>
            <a:ext cx="6058484" cy="39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+mn-ea"/>
              </a:rPr>
              <a:t>客人的投诉是对我们最大的支持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0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1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服务标准</a:t>
            </a:r>
            <a:endParaRPr kumimoji="0" lang="en-US" altLang="zh-CN" sz="2800" b="0" i="0" u="none" strike="noStrike" kern="0" cap="none" spc="60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723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5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6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7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8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grpId="1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3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14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6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grpId="17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1" animBg="1"/>
      <p:bldP spid="31" grpId="2" animBg="1"/>
      <p:bldP spid="32" grpId="3" animBg="1"/>
      <p:bldP spid="33" grpId="4" animBg="1"/>
      <p:bldP spid="34" grpId="5"/>
      <p:bldP spid="34" grpId="6"/>
      <p:bldP spid="79" grpId="7"/>
      <p:bldP spid="79" grpId="8"/>
      <p:bldP spid="81" grpId="10"/>
      <p:bldP spid="81" grpId="11"/>
      <p:bldP spid="83" grpId="13"/>
      <p:bldP spid="83" grpId="14"/>
      <p:bldP spid="85" grpId="16"/>
      <p:bldP spid="85" grpId="1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599" y="1437640"/>
            <a:ext cx="204420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endParaRPr lang="en-US" altLang="zh-CN" sz="7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60"/>
          <p:cNvSpPr/>
          <p:nvPr/>
        </p:nvSpPr>
        <p:spPr>
          <a:xfrm>
            <a:off x="2292350" y="2637969"/>
            <a:ext cx="7632700" cy="1582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80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基本要求</a:t>
            </a:r>
            <a:endParaRPr lang="en-US" altLang="zh-CN" sz="8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468556"/>
            <a:ext cx="3910698" cy="5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忠于职守，乐于奉献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80471" y="2357357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471" y="4488397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BA6C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92934" y="3771075"/>
            <a:ext cx="521811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占位符 2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900008" y="1873478"/>
            <a:ext cx="3831772" cy="3831770"/>
          </a:xfrm>
          <a:prstGeom prst="rect">
            <a:avLst/>
          </a:prstGeom>
          <a:ln w="19050">
            <a:noFill/>
          </a:ln>
        </p:spPr>
      </p:pic>
      <p:sp>
        <p:nvSpPr>
          <p:cNvPr id="29" name="矩形 28"/>
          <p:cNvSpPr/>
          <p:nvPr/>
        </p:nvSpPr>
        <p:spPr>
          <a:xfrm>
            <a:off x="1976876" y="2005179"/>
            <a:ext cx="4458858" cy="15026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首先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要安心工作、热爱工作、献身所从的行业，把自己远大的理想和追求落到工作实处，在平凡的工作岗位上做出非凡的贡献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6876" y="4479462"/>
            <a:ext cx="4458858" cy="81615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同时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认真进行分析工作的不足和积累经验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忠于职守，乐于奉献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3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73521" y="1820903"/>
            <a:ext cx="930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要有高度的责任感和使命，热爱工作，献身事业，树立崇高的职业荣誉感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73522" y="2469858"/>
            <a:ext cx="93009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要克服任务繁重、条件艰苦、生活清苦等困难，勤勤恳恳，任劳任怨，甘于寂寞，乐于奉献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573519" y="3424080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要适应新形势的变化，刻苦钻研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73519" y="4098202"/>
            <a:ext cx="93009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加强个人的道德修养，处理好个人、集体、国家三者关系，树立正确的世界观、人生观和价值观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73520" y="4934811"/>
            <a:ext cx="93009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把继承中华民族传统德与弘扬时代精神结合起来，坚持解放思想、实事求是，与时俱进、勇于创新，淡泊名利、无私奉献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1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忠于职守，乐于奉献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468556"/>
            <a:ext cx="3910698" cy="5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实事求是，一票否决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22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实事求是，一票否决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20637" y="2382585"/>
            <a:ext cx="4511641" cy="229101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矩形 22"/>
          <p:cNvSpPr/>
          <p:nvPr/>
        </p:nvSpPr>
        <p:spPr>
          <a:xfrm>
            <a:off x="1553956" y="2868686"/>
            <a:ext cx="3859517" cy="45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就是深入实际，调查研究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045058" y="2123324"/>
            <a:ext cx="2877312" cy="566909"/>
          </a:xfrm>
          <a:prstGeom prst="roundRect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097334" y="2196611"/>
            <a:ext cx="274324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求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2276" y="2382585"/>
            <a:ext cx="4511641" cy="229101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矩形 26"/>
          <p:cNvSpPr/>
          <p:nvPr/>
        </p:nvSpPr>
        <p:spPr>
          <a:xfrm>
            <a:off x="6775594" y="2868686"/>
            <a:ext cx="3859517" cy="132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有两层涵义，一是是真不是假，二是社会经济现象数量关系的必然联系即规律性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7266697" y="2123323"/>
            <a:ext cx="2877312" cy="566909"/>
          </a:xfrm>
          <a:prstGeom prst="roundRect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352459" y="2196611"/>
            <a:ext cx="270017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是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5" grpId="0"/>
      <p:bldP spid="26" grpId="0" animBg="1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57455" y="1566626"/>
            <a:ext cx="2994091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5180116" y="2169536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职业习惯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7454" y="2375663"/>
            <a:ext cx="2994092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5180111" y="3307130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主要内容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7455" y="3212294"/>
            <a:ext cx="2994091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4759716" y="4457729"/>
              <a:ext cx="277460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职业道德涵义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57454" y="4012121"/>
            <a:ext cx="2994091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5180111" y="5578584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服务标准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01074" y="1566626"/>
            <a:ext cx="557320" cy="557320"/>
            <a:chOff x="3275881" y="2102111"/>
            <a:chExt cx="767916" cy="767916"/>
          </a:xfrm>
          <a:solidFill>
            <a:srgbClr val="694D39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01074" y="2375663"/>
            <a:ext cx="557320" cy="558623"/>
            <a:chOff x="3275881" y="3239091"/>
            <a:chExt cx="767916" cy="769711"/>
          </a:xfrm>
          <a:solidFill>
            <a:srgbClr val="694D39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01074" y="3212294"/>
            <a:ext cx="557320" cy="557320"/>
            <a:chOff x="3275881" y="4378854"/>
            <a:chExt cx="767916" cy="767916"/>
          </a:xfrm>
          <a:solidFill>
            <a:srgbClr val="694D39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01073" y="4012121"/>
            <a:ext cx="557320" cy="557320"/>
            <a:chOff x="3275881" y="5516822"/>
            <a:chExt cx="767916" cy="767916"/>
          </a:xfrm>
          <a:solidFill>
            <a:srgbClr val="694D39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57454" y="4797932"/>
            <a:ext cx="2994091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5180111" y="5578583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基本要求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01073" y="4797932"/>
            <a:ext cx="557320" cy="557320"/>
            <a:chOff x="3275881" y="5516822"/>
            <a:chExt cx="767916" cy="767916"/>
          </a:xfrm>
          <a:solidFill>
            <a:srgbClr val="694D39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73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必须有对国家对人民高度的负责的精神，把实事求是作为履行责任和义务的最基本的道德要求，坚持不唯书，不唯上，只唯实。要特别注意调查研究，经过去粗取精，去伪存真，由表及里，由此及彼的分析，按照事物本来面貌如实反映，有一说一，有二说二，有喜报喜，有忧报忧，不随波逐，不看眼行事</a:t>
            </a:r>
            <a:endParaRPr lang="en-US" altLang="zh-CN" spc="3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作为一个工作者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2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实事求是，一票否决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468556"/>
            <a:ext cx="3910698" cy="5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依法行事，严守秘密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200317" y="2270825"/>
            <a:ext cx="4511641" cy="352472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矩形 32"/>
          <p:cNvSpPr/>
          <p:nvPr/>
        </p:nvSpPr>
        <p:spPr>
          <a:xfrm>
            <a:off x="1533636" y="2756926"/>
            <a:ext cx="3859517" cy="1739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要大力推进国家法治建设的有利时机，进一步加大执法力度，严厉打击各种违法乱纪的现象，依靠法律的强制力量消除腐败兹生的土壤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024738" y="2011564"/>
            <a:ext cx="2877312" cy="566909"/>
          </a:xfrm>
          <a:prstGeom prst="roundRect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077014" y="2084851"/>
            <a:ext cx="274324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一方面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21956" y="2270825"/>
            <a:ext cx="4511641" cy="352472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矩形 37"/>
          <p:cNvSpPr/>
          <p:nvPr/>
        </p:nvSpPr>
        <p:spPr>
          <a:xfrm>
            <a:off x="6755274" y="2756926"/>
            <a:ext cx="3859517" cy="215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要通过劝导和教育，启迪人们的良知，提高人们的道德自觉性，把职业道德渗透到工作的各个环节，融于工作的全过程，增强人们以德的意识，从根本上消除腐败现象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246377" y="2011563"/>
            <a:ext cx="2877312" cy="566909"/>
          </a:xfrm>
          <a:prstGeom prst="roundRect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2139" y="2084851"/>
            <a:ext cx="270017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另一方面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1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42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依法行事，严守秘密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/>
      <p:bldP spid="35" grpId="2"/>
      <p:bldP spid="37" grpId="3" animBg="1"/>
      <p:bldP spid="38" grpId="4"/>
      <p:bldP spid="40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468556"/>
            <a:ext cx="3910698" cy="5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公正透明，服务社会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08692" y="1760039"/>
            <a:ext cx="628233" cy="584200"/>
            <a:chOff x="1028700" y="1853169"/>
            <a:chExt cx="787400" cy="787400"/>
          </a:xfrm>
        </p:grpSpPr>
        <p:sp>
          <p:nvSpPr>
            <p:cNvPr id="11" name="椭圆 10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08692" y="2720674"/>
            <a:ext cx="584200" cy="584200"/>
            <a:chOff x="1028700" y="1853169"/>
            <a:chExt cx="787400" cy="787400"/>
          </a:xfrm>
        </p:grpSpPr>
        <p:sp>
          <p:nvSpPr>
            <p:cNvPr id="18" name="椭圆 17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rgbClr val="BA6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椭圆 16"/>
            <p:cNvSpPr/>
            <p:nvPr/>
          </p:nvSpPr>
          <p:spPr>
            <a:xfrm>
              <a:off x="1237694" y="2062163"/>
              <a:ext cx="369412" cy="369412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08692" y="3806617"/>
            <a:ext cx="622955" cy="584200"/>
            <a:chOff x="1028700" y="1853169"/>
            <a:chExt cx="787400" cy="787400"/>
          </a:xfrm>
        </p:grpSpPr>
        <p:sp>
          <p:nvSpPr>
            <p:cNvPr id="25" name="椭圆 24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rgbClr val="69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椭圆 23"/>
            <p:cNvSpPr/>
            <p:nvPr/>
          </p:nvSpPr>
          <p:spPr>
            <a:xfrm>
              <a:off x="1237694" y="2087311"/>
              <a:ext cx="369412" cy="319115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08692" y="4768174"/>
            <a:ext cx="622955" cy="584200"/>
            <a:chOff x="1028700" y="1853169"/>
            <a:chExt cx="787400" cy="787400"/>
          </a:xfrm>
        </p:grpSpPr>
        <p:sp>
          <p:nvSpPr>
            <p:cNvPr id="29" name="椭圆 28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rgbClr val="BA6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016900" y="1708278"/>
            <a:ext cx="8804059" cy="71394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职业道德具有适用范围的有限性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由于各种职业的职业责任和义务不同，从而形成各自特定的职业道德的具体规范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59915" y="2627450"/>
            <a:ext cx="8861072" cy="71394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职业道德具有发展的历史继承性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如“有教无类”、“学而不厌，诲人不倦”，始终是教师的职业道德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10069" y="3671931"/>
            <a:ext cx="8810892" cy="71394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职业道德表达形式多种多样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由于各种职业道德的要求都较为具体、细致，因此其表达形式多种多样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10069" y="4569962"/>
            <a:ext cx="8810892" cy="100684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职业道德兼有强烈的纪律性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它既要求人们能自觉遵守，又带有一定的强制性。一方面遵守纪律是一种美德，另一方面，遵守纪律又带有强制性，具有法令的要求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5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6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公正透明，服务社会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224472"/>
            <a:ext cx="3910698" cy="10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职业道德是社会道德体系的重要组成部分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_effect"/>
          <p:cNvPicPr/>
          <p:nvPr/>
        </p:nvPicPr>
        <p:blipFill>
          <a:blip r:embed="rId1">
            <a:lum bright="20000"/>
          </a:blip>
          <a:srcRect/>
          <a:stretch>
            <a:fillRect/>
          </a:stretch>
        </p:blipFill>
        <p:spPr>
          <a:xfrm>
            <a:off x="2662359" y="5008530"/>
            <a:ext cx="3238020" cy="4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_effect"/>
          <p:cNvPicPr/>
          <p:nvPr/>
        </p:nvPicPr>
        <p:blipFill>
          <a:blip r:embed="rId1">
            <a:lum bright="20000"/>
          </a:blip>
          <a:srcRect/>
          <a:stretch>
            <a:fillRect/>
          </a:stretch>
        </p:blipFill>
        <p:spPr>
          <a:xfrm>
            <a:off x="5764235" y="5008530"/>
            <a:ext cx="3238020" cy="4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_color1"/>
          <p:cNvSpPr/>
          <p:nvPr/>
        </p:nvSpPr>
        <p:spPr>
          <a:xfrm>
            <a:off x="3110089" y="4214457"/>
            <a:ext cx="1328580" cy="869035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1" name="_color1"/>
          <p:cNvSpPr/>
          <p:nvPr/>
        </p:nvSpPr>
        <p:spPr>
          <a:xfrm>
            <a:off x="3096499" y="1934750"/>
            <a:ext cx="1270180" cy="858809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2" name="_color1"/>
          <p:cNvSpPr/>
          <p:nvPr/>
        </p:nvSpPr>
        <p:spPr>
          <a:xfrm>
            <a:off x="4386788" y="1936096"/>
            <a:ext cx="1327121" cy="871957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3" name="_color1"/>
          <p:cNvSpPr/>
          <p:nvPr/>
        </p:nvSpPr>
        <p:spPr>
          <a:xfrm>
            <a:off x="2842199" y="2774790"/>
            <a:ext cx="420475" cy="1466408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4" name="_color1"/>
          <p:cNvSpPr/>
          <p:nvPr/>
        </p:nvSpPr>
        <p:spPr>
          <a:xfrm>
            <a:off x="4540655" y="4224678"/>
            <a:ext cx="1265803" cy="858809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5" name="_color1"/>
          <p:cNvSpPr/>
          <p:nvPr/>
        </p:nvSpPr>
        <p:spPr>
          <a:xfrm>
            <a:off x="6055823" y="1935800"/>
            <a:ext cx="1327120" cy="869035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solidFill>
            <a:srgbClr val="BA6C1F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6" name="_color1"/>
          <p:cNvSpPr/>
          <p:nvPr/>
        </p:nvSpPr>
        <p:spPr>
          <a:xfrm>
            <a:off x="7462204" y="1934746"/>
            <a:ext cx="1270181" cy="858812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solidFill>
            <a:srgbClr val="BA6C1F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7" name="_color1"/>
          <p:cNvSpPr/>
          <p:nvPr/>
        </p:nvSpPr>
        <p:spPr>
          <a:xfrm>
            <a:off x="6059040" y="4224678"/>
            <a:ext cx="1273101" cy="858809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solidFill>
            <a:srgbClr val="BA6C1F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8" name="_color1"/>
          <p:cNvSpPr/>
          <p:nvPr/>
        </p:nvSpPr>
        <p:spPr>
          <a:xfrm>
            <a:off x="7390213" y="4214457"/>
            <a:ext cx="1324200" cy="869035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solidFill>
            <a:srgbClr val="BA6C1F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9" name="_color1"/>
          <p:cNvSpPr/>
          <p:nvPr/>
        </p:nvSpPr>
        <p:spPr>
          <a:xfrm>
            <a:off x="8542036" y="2779169"/>
            <a:ext cx="420475" cy="1462025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solidFill>
            <a:srgbClr val="BA6C1F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20" name="_color1"/>
          <p:cNvSpPr/>
          <p:nvPr/>
        </p:nvSpPr>
        <p:spPr>
          <a:xfrm>
            <a:off x="5645402" y="2785764"/>
            <a:ext cx="565012" cy="1463483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rgbClr val="694D39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25" name="TextBox 64"/>
          <p:cNvSpPr txBox="1"/>
          <p:nvPr/>
        </p:nvSpPr>
        <p:spPr>
          <a:xfrm>
            <a:off x="3262674" y="2723877"/>
            <a:ext cx="2307280" cy="1525369"/>
          </a:xfrm>
          <a:prstGeom prst="rect">
            <a:avLst/>
          </a:prstGeom>
          <a:noFill/>
        </p:spPr>
        <p:txBody>
          <a:bodyPr wrap="square" lIns="121896" tIns="60948" rIns="121896" bIns="60948" rtlCol="0" anchor="ctr">
            <a:normAutofit/>
          </a:bodyPr>
          <a:lstStyle/>
          <a:p>
            <a:pPr algn="ctr" defTabSz="913765"/>
            <a:r>
              <a:rPr lang="en-US" altLang="zh-CN" sz="2665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具有社会道德的一般作用</a:t>
            </a:r>
            <a:endParaRPr lang="en-US" altLang="zh-CN" sz="2665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65"/>
          <p:cNvSpPr txBox="1"/>
          <p:nvPr/>
        </p:nvSpPr>
        <p:spPr>
          <a:xfrm>
            <a:off x="6210413" y="2714835"/>
            <a:ext cx="2331623" cy="1627962"/>
          </a:xfrm>
          <a:prstGeom prst="rect">
            <a:avLst/>
          </a:prstGeom>
          <a:noFill/>
        </p:spPr>
        <p:txBody>
          <a:bodyPr wrap="square" lIns="121896" tIns="60948" rIns="121896" bIns="60948" rtlCol="0" anchor="ctr">
            <a:normAutofit/>
          </a:bodyPr>
          <a:lstStyle/>
          <a:p>
            <a:pPr algn="ctr" defTabSz="913765"/>
            <a:r>
              <a:rPr lang="en-US" altLang="zh-CN" sz="2665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又具有自身的特殊作用</a:t>
            </a:r>
            <a:endParaRPr lang="en-US" altLang="zh-CN" sz="2665" b="1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 Box 40"/>
          <p:cNvSpPr txBox="1"/>
          <p:nvPr/>
        </p:nvSpPr>
        <p:spPr>
          <a:xfrm>
            <a:off x="918785" y="5299823"/>
            <a:ext cx="5137038" cy="39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6" tIns="60948" rIns="121896" bIns="60948">
            <a:spAutoFit/>
          </a:bodyPr>
          <a:lstStyle/>
          <a:p/>
        </p:txBody>
      </p:sp>
      <p:sp>
        <p:nvSpPr>
          <p:cNvPr id="29" name="Text Box 40"/>
          <p:cNvSpPr txBox="1"/>
          <p:nvPr/>
        </p:nvSpPr>
        <p:spPr>
          <a:xfrm>
            <a:off x="6055823" y="1101535"/>
            <a:ext cx="5077816" cy="39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6" tIns="60948" rIns="121896" bIns="60948">
            <a:spAutoFit/>
          </a:bodyPr>
          <a:lstStyle/>
          <a:p/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职业道德是社会道德体系的重要组成部分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2" animBg="1"/>
      <p:bldP spid="13" grpId="3" animBg="1"/>
      <p:bldP spid="14" grpId="4" animBg="1"/>
      <p:bldP spid="15" grpId="5" animBg="1"/>
      <p:bldP spid="16" grpId="6" animBg="1"/>
      <p:bldP spid="17" grpId="7" animBg="1"/>
      <p:bldP spid="18" grpId="8" animBg="1"/>
      <p:bldP spid="19" grpId="9" animBg="1"/>
      <p:bldP spid="20" grpId="10" animBg="1"/>
      <p:bldP spid="25" grpId="11"/>
      <p:bldP spid="26" grpId="12"/>
      <p:bldP spid="27" grpId="13"/>
      <p:bldP spid="29" grpId="1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4483037" y="2249425"/>
            <a:ext cx="3017964" cy="3017964"/>
          </a:xfrm>
          <a:prstGeom prst="ellipse">
            <a:avLst/>
          </a:prstGeom>
          <a:solidFill>
            <a:srgbClr val="694D3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7778" y="2907323"/>
            <a:ext cx="2508481" cy="17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具体表现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职业道德是社会道德体系的重要组成部分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38" y="2057641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2" y="1809757"/>
            <a:ext cx="9236937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调节职业交往中从业人员内部以及从业人员与服务对象间的关系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一方面可以调节从业人员内部的关系，即运用职业道德规范约束职业内部人员的行为，促进职业内部人员的团结与合作。另一方面，职业道德又可以调节从业人员和服务对象之间的关系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39" y="3014131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3" y="2892571"/>
            <a:ext cx="9236935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有助于维护和提高本行业的信誉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若从业人员职业道德水平不高，很难生产出优质的产品和提供优质的服务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39" y="3850441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2" y="3850922"/>
            <a:ext cx="92369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促进本行业的发展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247339" y="4879889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716952" y="4514245"/>
            <a:ext cx="9236935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有助于提高全社会的道德水平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一方面涉及到每个从业者如何对待职业，如何对待工作，同时也是一个从业人员的生活态度、价值观念的表现；另一方面，职业道德也是一个职业集体，甚至一个行业全体人员的行为表现，如果每个行业，每个职业集体都具备优良的道德，对整个社会道德水平的提高肯定会发挥重要作用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1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 fontScale="97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职业道德是社会道德体系的重要组成部分 &gt; 具体表现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38" y="1956041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2" y="1708157"/>
            <a:ext cx="9236937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职业性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职业道德的内容与职业实践活动紧密相连，反映着特定职业活动对从业人员行为的道德要求。每一种职业道德都只能规范本行业从业人员的职业行为，在特定的职业范围内发挥作用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39" y="2993811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6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3" y="2750209"/>
            <a:ext cx="9236935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实践性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职业行为过程，就是职业实践过程，只有在实践过程中，才能体现出职业道德的水准。职业道德的作用是调整职业关系，对从业人员职业活动的具体行为进行规范，解决现实生活中的具体道德冲突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39" y="4175561"/>
            <a:ext cx="366823" cy="366823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7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2" y="3809917"/>
            <a:ext cx="9236935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继承性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在长期实践过程中形成的，会被作为经验和传统继承下来。即使在不同的社会经济发展阶段，同样一种职业因服务对象、服务手段、职业利益、职业责任和义务相对稳定，职业行为的道德要求的核心内容将被继承和发扬，从而形成了被不同社会发展阶段普遍认同的职业道德规范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247339" y="5215169"/>
            <a:ext cx="366823" cy="366823"/>
          </a:xfrm>
          <a:prstGeom prst="ellipse">
            <a:avLst/>
          </a:prstGeom>
          <a:solidFill>
            <a:srgbClr val="BA6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8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716952" y="5093609"/>
            <a:ext cx="9236935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多样性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不同的行业和不同的职业，有不同的职业道德标准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31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 fontScale="97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基本要求 &gt; 职业道德是社会道德体系的重要组成部分 &gt; 具体表现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599" y="1437640"/>
            <a:ext cx="204420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en-US" altLang="zh-CN" sz="7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60"/>
          <p:cNvSpPr/>
          <p:nvPr/>
        </p:nvSpPr>
        <p:spPr>
          <a:xfrm>
            <a:off x="2292350" y="2637969"/>
            <a:ext cx="7632700" cy="1582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80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职业习惯</a:t>
            </a:r>
            <a:endParaRPr lang="en-US" altLang="zh-CN" sz="8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896360" y="2441488"/>
            <a:ext cx="43992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spc="300">
                <a:solidFill>
                  <a:schemeClr val="bg1">
                    <a:lumMod val="50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汇报结束</a:t>
            </a:r>
            <a:endParaRPr lang="zh-CN" altLang="en-US" sz="8000" spc="300">
              <a:solidFill>
                <a:schemeClr val="bg1">
                  <a:lumMod val="50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56559" y="3947166"/>
            <a:ext cx="627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2000">
                <a:solidFill>
                  <a:schemeClr val="bg1">
                    <a:lumMod val="50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不妥之处敬请批评指正</a:t>
            </a:r>
            <a:endParaRPr lang="zh-CN" altLang="en-US" sz="2800" spc="2000">
              <a:solidFill>
                <a:schemeClr val="bg1">
                  <a:lumMod val="50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六边形 41"/>
          <p:cNvSpPr/>
          <p:nvPr/>
        </p:nvSpPr>
        <p:spPr>
          <a:xfrm rot="5400000">
            <a:off x="123494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51082" y="2449320"/>
            <a:ext cx="2509639" cy="248455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早到公司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每天提前到公司可以在上班之前准备好完成工作必须的工作条件，调整好需要的工作状态，保证准时开始一天的工作，才叫不迟到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六边形 44"/>
          <p:cNvSpPr/>
          <p:nvPr/>
        </p:nvSpPr>
        <p:spPr>
          <a:xfrm rot="5400000">
            <a:off x="2881908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09497" y="2449320"/>
            <a:ext cx="2509639" cy="18499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搞好清洁卫生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做好清洁卫生，可以保证一天整洁有序的工作环境，同时也利于保持良好的工作心情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/>
        </p:nvSpPr>
        <p:spPr>
          <a:xfrm rot="5400000">
            <a:off x="5640322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267910" y="2449320"/>
            <a:ext cx="2509639" cy="216724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工作计划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提前做好工作计划利于有条不紊的开展每天、每周等每一个周期的工作，自然也有利于保证工作的质和量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5" name="六边形 84"/>
          <p:cNvSpPr/>
          <p:nvPr/>
        </p:nvSpPr>
        <p:spPr>
          <a:xfrm rot="5400000">
            <a:off x="8398738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026327" y="2449320"/>
            <a:ext cx="2509639" cy="18499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开会记录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及时记录必要的工作信息，有助于准确的记载各种有用的信息，帮助日常工作顺利开展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8" name="六边形 87"/>
          <p:cNvSpPr/>
          <p:nvPr/>
        </p:nvSpPr>
        <p:spPr>
          <a:xfrm>
            <a:off x="1683023" y="1808537"/>
            <a:ext cx="645761" cy="556764"/>
          </a:xfrm>
          <a:prstGeom prst="hexagon">
            <a:avLst/>
          </a:prstGeom>
          <a:solidFill>
            <a:srgbClr val="694D3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41437" y="1805362"/>
            <a:ext cx="645761" cy="556764"/>
            <a:chOff x="3330915" y="1354021"/>
            <a:chExt cx="484384" cy="417573"/>
          </a:xfrm>
        </p:grpSpPr>
        <p:sp>
          <p:nvSpPr>
            <p:cNvPr id="96" name="六边形 95"/>
            <p:cNvSpPr/>
            <p:nvPr/>
          </p:nvSpPr>
          <p:spPr>
            <a:xfrm>
              <a:off x="3330915" y="1354021"/>
              <a:ext cx="484384" cy="417573"/>
            </a:xfrm>
            <a:prstGeom prst="hexagon">
              <a:avLst/>
            </a:prstGeom>
            <a:solidFill>
              <a:srgbClr val="694D3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3484266" y="1433038"/>
              <a:ext cx="177682" cy="259539"/>
            </a:xfrm>
            <a:custGeom>
              <a:avLst/>
              <a:gdLst>
                <a:gd name="T0" fmla="*/ 366 w 916"/>
                <a:gd name="T1" fmla="*/ 10 h 1338"/>
                <a:gd name="T2" fmla="*/ 202 w 916"/>
                <a:gd name="T3" fmla="*/ 80 h 1338"/>
                <a:gd name="T4" fmla="*/ 80 w 916"/>
                <a:gd name="T5" fmla="*/ 204 h 1338"/>
                <a:gd name="T6" fmla="*/ 10 w 916"/>
                <a:gd name="T7" fmla="*/ 366 h 1338"/>
                <a:gd name="T8" fmla="*/ 2 w 916"/>
                <a:gd name="T9" fmla="*/ 484 h 1338"/>
                <a:gd name="T10" fmla="*/ 18 w 916"/>
                <a:gd name="T11" fmla="*/ 592 h 1338"/>
                <a:gd name="T12" fmla="*/ 44 w 916"/>
                <a:gd name="T13" fmla="*/ 676 h 1338"/>
                <a:gd name="T14" fmla="*/ 118 w 916"/>
                <a:gd name="T15" fmla="*/ 910 h 1338"/>
                <a:gd name="T16" fmla="*/ 126 w 916"/>
                <a:gd name="T17" fmla="*/ 1012 h 1338"/>
                <a:gd name="T18" fmla="*/ 142 w 916"/>
                <a:gd name="T19" fmla="*/ 1150 h 1338"/>
                <a:gd name="T20" fmla="*/ 174 w 916"/>
                <a:gd name="T21" fmla="*/ 1190 h 1338"/>
                <a:gd name="T22" fmla="*/ 204 w 916"/>
                <a:gd name="T23" fmla="*/ 1222 h 1338"/>
                <a:gd name="T24" fmla="*/ 240 w 916"/>
                <a:gd name="T25" fmla="*/ 1280 h 1338"/>
                <a:gd name="T26" fmla="*/ 308 w 916"/>
                <a:gd name="T27" fmla="*/ 1324 h 1338"/>
                <a:gd name="T28" fmla="*/ 398 w 916"/>
                <a:gd name="T29" fmla="*/ 1338 h 1338"/>
                <a:gd name="T30" fmla="*/ 568 w 916"/>
                <a:gd name="T31" fmla="*/ 1334 h 1338"/>
                <a:gd name="T32" fmla="*/ 646 w 916"/>
                <a:gd name="T33" fmla="*/ 1306 h 1338"/>
                <a:gd name="T34" fmla="*/ 694 w 916"/>
                <a:gd name="T35" fmla="*/ 1260 h 1338"/>
                <a:gd name="T36" fmla="*/ 720 w 916"/>
                <a:gd name="T37" fmla="*/ 1202 h 1338"/>
                <a:gd name="T38" fmla="*/ 762 w 916"/>
                <a:gd name="T39" fmla="*/ 1172 h 1338"/>
                <a:gd name="T40" fmla="*/ 788 w 916"/>
                <a:gd name="T41" fmla="*/ 1096 h 1338"/>
                <a:gd name="T42" fmla="*/ 792 w 916"/>
                <a:gd name="T43" fmla="*/ 976 h 1338"/>
                <a:gd name="T44" fmla="*/ 816 w 916"/>
                <a:gd name="T45" fmla="*/ 840 h 1338"/>
                <a:gd name="T46" fmla="*/ 884 w 916"/>
                <a:gd name="T47" fmla="*/ 648 h 1338"/>
                <a:gd name="T48" fmla="*/ 910 w 916"/>
                <a:gd name="T49" fmla="*/ 538 h 1338"/>
                <a:gd name="T50" fmla="*/ 916 w 916"/>
                <a:gd name="T51" fmla="*/ 460 h 1338"/>
                <a:gd name="T52" fmla="*/ 880 w 916"/>
                <a:gd name="T53" fmla="*/ 280 h 1338"/>
                <a:gd name="T54" fmla="*/ 782 w 916"/>
                <a:gd name="T55" fmla="*/ 136 h 1338"/>
                <a:gd name="T56" fmla="*/ 636 w 916"/>
                <a:gd name="T57" fmla="*/ 38 h 1338"/>
                <a:gd name="T58" fmla="*/ 458 w 916"/>
                <a:gd name="T59" fmla="*/ 0 h 1338"/>
                <a:gd name="T60" fmla="*/ 620 w 916"/>
                <a:gd name="T61" fmla="*/ 1164 h 1338"/>
                <a:gd name="T62" fmla="*/ 600 w 916"/>
                <a:gd name="T63" fmla="*/ 1206 h 1338"/>
                <a:gd name="T64" fmla="*/ 568 w 916"/>
                <a:gd name="T65" fmla="*/ 1224 h 1338"/>
                <a:gd name="T66" fmla="*/ 398 w 916"/>
                <a:gd name="T67" fmla="*/ 1232 h 1338"/>
                <a:gd name="T68" fmla="*/ 344 w 916"/>
                <a:gd name="T69" fmla="*/ 1222 h 1338"/>
                <a:gd name="T70" fmla="*/ 306 w 916"/>
                <a:gd name="T71" fmla="*/ 1190 h 1338"/>
                <a:gd name="T72" fmla="*/ 298 w 916"/>
                <a:gd name="T73" fmla="*/ 1158 h 1338"/>
                <a:gd name="T74" fmla="*/ 620 w 916"/>
                <a:gd name="T75" fmla="*/ 1158 h 1338"/>
                <a:gd name="T76" fmla="*/ 238 w 916"/>
                <a:gd name="T77" fmla="*/ 1104 h 1338"/>
                <a:gd name="T78" fmla="*/ 686 w 916"/>
                <a:gd name="T79" fmla="*/ 1046 h 1338"/>
                <a:gd name="T80" fmla="*/ 686 w 916"/>
                <a:gd name="T81" fmla="*/ 992 h 1338"/>
                <a:gd name="T82" fmla="*/ 688 w 916"/>
                <a:gd name="T83" fmla="*/ 934 h 1338"/>
                <a:gd name="T84" fmla="*/ 774 w 916"/>
                <a:gd name="T85" fmla="*/ 638 h 1338"/>
                <a:gd name="T86" fmla="*/ 706 w 916"/>
                <a:gd name="T87" fmla="*/ 834 h 1338"/>
                <a:gd name="T88" fmla="*/ 210 w 916"/>
                <a:gd name="T89" fmla="*/ 834 h 1338"/>
                <a:gd name="T90" fmla="*/ 144 w 916"/>
                <a:gd name="T91" fmla="*/ 638 h 1338"/>
                <a:gd name="T92" fmla="*/ 108 w 916"/>
                <a:gd name="T93" fmla="*/ 460 h 1338"/>
                <a:gd name="T94" fmla="*/ 124 w 916"/>
                <a:gd name="T95" fmla="*/ 354 h 1338"/>
                <a:gd name="T96" fmla="*/ 188 w 916"/>
                <a:gd name="T97" fmla="*/ 236 h 1338"/>
                <a:gd name="T98" fmla="*/ 292 w 916"/>
                <a:gd name="T99" fmla="*/ 150 h 1338"/>
                <a:gd name="T100" fmla="*/ 422 w 916"/>
                <a:gd name="T101" fmla="*/ 110 h 1338"/>
                <a:gd name="T102" fmla="*/ 530 w 916"/>
                <a:gd name="T103" fmla="*/ 114 h 1338"/>
                <a:gd name="T104" fmla="*/ 656 w 916"/>
                <a:gd name="T105" fmla="*/ 168 h 1338"/>
                <a:gd name="T106" fmla="*/ 750 w 916"/>
                <a:gd name="T107" fmla="*/ 262 h 1338"/>
                <a:gd name="T108" fmla="*/ 802 w 916"/>
                <a:gd name="T109" fmla="*/ 388 h 1338"/>
                <a:gd name="T110" fmla="*/ 808 w 916"/>
                <a:gd name="T111" fmla="*/ 502 h 1338"/>
                <a:gd name="T112" fmla="*/ 774 w 916"/>
                <a:gd name="T113" fmla="*/ 6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1338">
                  <a:moveTo>
                    <a:pt x="458" y="0"/>
                  </a:moveTo>
                  <a:lnTo>
                    <a:pt x="458" y="0"/>
                  </a:lnTo>
                  <a:lnTo>
                    <a:pt x="412" y="4"/>
                  </a:lnTo>
                  <a:lnTo>
                    <a:pt x="366" y="10"/>
                  </a:lnTo>
                  <a:lnTo>
                    <a:pt x="322" y="22"/>
                  </a:lnTo>
                  <a:lnTo>
                    <a:pt x="280" y="38"/>
                  </a:lnTo>
                  <a:lnTo>
                    <a:pt x="240" y="56"/>
                  </a:lnTo>
                  <a:lnTo>
                    <a:pt x="202" y="80"/>
                  </a:lnTo>
                  <a:lnTo>
                    <a:pt x="168" y="106"/>
                  </a:lnTo>
                  <a:lnTo>
                    <a:pt x="136" y="136"/>
                  </a:lnTo>
                  <a:lnTo>
                    <a:pt x="106" y="168"/>
                  </a:lnTo>
                  <a:lnTo>
                    <a:pt x="80" y="204"/>
                  </a:lnTo>
                  <a:lnTo>
                    <a:pt x="56" y="240"/>
                  </a:lnTo>
                  <a:lnTo>
                    <a:pt x="36" y="280"/>
                  </a:lnTo>
                  <a:lnTo>
                    <a:pt x="22" y="322"/>
                  </a:lnTo>
                  <a:lnTo>
                    <a:pt x="10" y="366"/>
                  </a:lnTo>
                  <a:lnTo>
                    <a:pt x="4" y="412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2" y="484"/>
                  </a:lnTo>
                  <a:lnTo>
                    <a:pt x="4" y="512"/>
                  </a:lnTo>
                  <a:lnTo>
                    <a:pt x="6" y="538"/>
                  </a:lnTo>
                  <a:lnTo>
                    <a:pt x="12" y="566"/>
                  </a:lnTo>
                  <a:lnTo>
                    <a:pt x="18" y="592"/>
                  </a:lnTo>
                  <a:lnTo>
                    <a:pt x="26" y="620"/>
                  </a:lnTo>
                  <a:lnTo>
                    <a:pt x="34" y="648"/>
                  </a:lnTo>
                  <a:lnTo>
                    <a:pt x="44" y="676"/>
                  </a:lnTo>
                  <a:lnTo>
                    <a:pt x="44" y="676"/>
                  </a:lnTo>
                  <a:lnTo>
                    <a:pt x="88" y="794"/>
                  </a:lnTo>
                  <a:lnTo>
                    <a:pt x="102" y="840"/>
                  </a:lnTo>
                  <a:lnTo>
                    <a:pt x="112" y="876"/>
                  </a:lnTo>
                  <a:lnTo>
                    <a:pt x="118" y="910"/>
                  </a:lnTo>
                  <a:lnTo>
                    <a:pt x="122" y="942"/>
                  </a:lnTo>
                  <a:lnTo>
                    <a:pt x="124" y="976"/>
                  </a:lnTo>
                  <a:lnTo>
                    <a:pt x="126" y="1012"/>
                  </a:lnTo>
                  <a:lnTo>
                    <a:pt x="126" y="1012"/>
                  </a:lnTo>
                  <a:lnTo>
                    <a:pt x="126" y="1068"/>
                  </a:lnTo>
                  <a:lnTo>
                    <a:pt x="130" y="1096"/>
                  </a:lnTo>
                  <a:lnTo>
                    <a:pt x="134" y="1124"/>
                  </a:lnTo>
                  <a:lnTo>
                    <a:pt x="142" y="1150"/>
                  </a:lnTo>
                  <a:lnTo>
                    <a:pt x="148" y="1160"/>
                  </a:lnTo>
                  <a:lnTo>
                    <a:pt x="156" y="1172"/>
                  </a:lnTo>
                  <a:lnTo>
                    <a:pt x="164" y="1182"/>
                  </a:lnTo>
                  <a:lnTo>
                    <a:pt x="174" y="1190"/>
                  </a:lnTo>
                  <a:lnTo>
                    <a:pt x="184" y="1198"/>
                  </a:lnTo>
                  <a:lnTo>
                    <a:pt x="198" y="1202"/>
                  </a:lnTo>
                  <a:lnTo>
                    <a:pt x="198" y="1202"/>
                  </a:lnTo>
                  <a:lnTo>
                    <a:pt x="204" y="1222"/>
                  </a:lnTo>
                  <a:lnTo>
                    <a:pt x="212" y="1242"/>
                  </a:lnTo>
                  <a:lnTo>
                    <a:pt x="224" y="1260"/>
                  </a:lnTo>
                  <a:lnTo>
                    <a:pt x="240" y="1280"/>
                  </a:lnTo>
                  <a:lnTo>
                    <a:pt x="240" y="1280"/>
                  </a:lnTo>
                  <a:lnTo>
                    <a:pt x="256" y="1294"/>
                  </a:lnTo>
                  <a:lnTo>
                    <a:pt x="272" y="1306"/>
                  </a:lnTo>
                  <a:lnTo>
                    <a:pt x="290" y="1316"/>
                  </a:lnTo>
                  <a:lnTo>
                    <a:pt x="308" y="1324"/>
                  </a:lnTo>
                  <a:lnTo>
                    <a:pt x="328" y="1330"/>
                  </a:lnTo>
                  <a:lnTo>
                    <a:pt x="350" y="1334"/>
                  </a:lnTo>
                  <a:lnTo>
                    <a:pt x="374" y="1338"/>
                  </a:lnTo>
                  <a:lnTo>
                    <a:pt x="398" y="1338"/>
                  </a:lnTo>
                  <a:lnTo>
                    <a:pt x="520" y="1338"/>
                  </a:lnTo>
                  <a:lnTo>
                    <a:pt x="520" y="1338"/>
                  </a:lnTo>
                  <a:lnTo>
                    <a:pt x="544" y="1338"/>
                  </a:lnTo>
                  <a:lnTo>
                    <a:pt x="568" y="1334"/>
                  </a:lnTo>
                  <a:lnTo>
                    <a:pt x="588" y="1330"/>
                  </a:lnTo>
                  <a:lnTo>
                    <a:pt x="610" y="1324"/>
                  </a:lnTo>
                  <a:lnTo>
                    <a:pt x="628" y="1316"/>
                  </a:lnTo>
                  <a:lnTo>
                    <a:pt x="646" y="1306"/>
                  </a:lnTo>
                  <a:lnTo>
                    <a:pt x="662" y="1294"/>
                  </a:lnTo>
                  <a:lnTo>
                    <a:pt x="676" y="1280"/>
                  </a:lnTo>
                  <a:lnTo>
                    <a:pt x="676" y="1280"/>
                  </a:lnTo>
                  <a:lnTo>
                    <a:pt x="694" y="1260"/>
                  </a:lnTo>
                  <a:lnTo>
                    <a:pt x="706" y="1242"/>
                  </a:lnTo>
                  <a:lnTo>
                    <a:pt x="714" y="1222"/>
                  </a:lnTo>
                  <a:lnTo>
                    <a:pt x="720" y="1202"/>
                  </a:lnTo>
                  <a:lnTo>
                    <a:pt x="720" y="1202"/>
                  </a:lnTo>
                  <a:lnTo>
                    <a:pt x="734" y="1198"/>
                  </a:lnTo>
                  <a:lnTo>
                    <a:pt x="744" y="1190"/>
                  </a:lnTo>
                  <a:lnTo>
                    <a:pt x="754" y="1182"/>
                  </a:lnTo>
                  <a:lnTo>
                    <a:pt x="762" y="1172"/>
                  </a:lnTo>
                  <a:lnTo>
                    <a:pt x="768" y="1160"/>
                  </a:lnTo>
                  <a:lnTo>
                    <a:pt x="774" y="1150"/>
                  </a:lnTo>
                  <a:lnTo>
                    <a:pt x="784" y="1124"/>
                  </a:lnTo>
                  <a:lnTo>
                    <a:pt x="788" y="1096"/>
                  </a:lnTo>
                  <a:lnTo>
                    <a:pt x="792" y="1068"/>
                  </a:lnTo>
                  <a:lnTo>
                    <a:pt x="792" y="1012"/>
                  </a:lnTo>
                  <a:lnTo>
                    <a:pt x="792" y="1012"/>
                  </a:lnTo>
                  <a:lnTo>
                    <a:pt x="792" y="976"/>
                  </a:lnTo>
                  <a:lnTo>
                    <a:pt x="794" y="942"/>
                  </a:lnTo>
                  <a:lnTo>
                    <a:pt x="798" y="910"/>
                  </a:lnTo>
                  <a:lnTo>
                    <a:pt x="806" y="876"/>
                  </a:lnTo>
                  <a:lnTo>
                    <a:pt x="816" y="840"/>
                  </a:lnTo>
                  <a:lnTo>
                    <a:pt x="830" y="794"/>
                  </a:lnTo>
                  <a:lnTo>
                    <a:pt x="874" y="676"/>
                  </a:lnTo>
                  <a:lnTo>
                    <a:pt x="874" y="676"/>
                  </a:lnTo>
                  <a:lnTo>
                    <a:pt x="884" y="648"/>
                  </a:lnTo>
                  <a:lnTo>
                    <a:pt x="892" y="620"/>
                  </a:lnTo>
                  <a:lnTo>
                    <a:pt x="900" y="592"/>
                  </a:lnTo>
                  <a:lnTo>
                    <a:pt x="906" y="566"/>
                  </a:lnTo>
                  <a:lnTo>
                    <a:pt x="910" y="538"/>
                  </a:lnTo>
                  <a:lnTo>
                    <a:pt x="914" y="512"/>
                  </a:lnTo>
                  <a:lnTo>
                    <a:pt x="916" y="484"/>
                  </a:lnTo>
                  <a:lnTo>
                    <a:pt x="916" y="460"/>
                  </a:lnTo>
                  <a:lnTo>
                    <a:pt x="916" y="460"/>
                  </a:lnTo>
                  <a:lnTo>
                    <a:pt x="914" y="412"/>
                  </a:lnTo>
                  <a:lnTo>
                    <a:pt x="908" y="366"/>
                  </a:lnTo>
                  <a:lnTo>
                    <a:pt x="896" y="322"/>
                  </a:lnTo>
                  <a:lnTo>
                    <a:pt x="880" y="280"/>
                  </a:lnTo>
                  <a:lnTo>
                    <a:pt x="862" y="240"/>
                  </a:lnTo>
                  <a:lnTo>
                    <a:pt x="838" y="204"/>
                  </a:lnTo>
                  <a:lnTo>
                    <a:pt x="812" y="168"/>
                  </a:lnTo>
                  <a:lnTo>
                    <a:pt x="782" y="136"/>
                  </a:lnTo>
                  <a:lnTo>
                    <a:pt x="750" y="106"/>
                  </a:lnTo>
                  <a:lnTo>
                    <a:pt x="714" y="80"/>
                  </a:lnTo>
                  <a:lnTo>
                    <a:pt x="676" y="56"/>
                  </a:lnTo>
                  <a:lnTo>
                    <a:pt x="636" y="38"/>
                  </a:lnTo>
                  <a:lnTo>
                    <a:pt x="594" y="22"/>
                  </a:lnTo>
                  <a:lnTo>
                    <a:pt x="550" y="10"/>
                  </a:lnTo>
                  <a:lnTo>
                    <a:pt x="506" y="4"/>
                  </a:lnTo>
                  <a:lnTo>
                    <a:pt x="458" y="0"/>
                  </a:lnTo>
                  <a:lnTo>
                    <a:pt x="458" y="0"/>
                  </a:lnTo>
                  <a:close/>
                  <a:moveTo>
                    <a:pt x="620" y="1158"/>
                  </a:moveTo>
                  <a:lnTo>
                    <a:pt x="620" y="1158"/>
                  </a:lnTo>
                  <a:lnTo>
                    <a:pt x="620" y="1164"/>
                  </a:lnTo>
                  <a:lnTo>
                    <a:pt x="618" y="1174"/>
                  </a:lnTo>
                  <a:lnTo>
                    <a:pt x="612" y="1190"/>
                  </a:lnTo>
                  <a:lnTo>
                    <a:pt x="606" y="1198"/>
                  </a:lnTo>
                  <a:lnTo>
                    <a:pt x="600" y="1206"/>
                  </a:lnTo>
                  <a:lnTo>
                    <a:pt x="600" y="1206"/>
                  </a:lnTo>
                  <a:lnTo>
                    <a:pt x="594" y="1212"/>
                  </a:lnTo>
                  <a:lnTo>
                    <a:pt x="586" y="1218"/>
                  </a:lnTo>
                  <a:lnTo>
                    <a:pt x="568" y="1224"/>
                  </a:lnTo>
                  <a:lnTo>
                    <a:pt x="546" y="1230"/>
                  </a:lnTo>
                  <a:lnTo>
                    <a:pt x="520" y="1232"/>
                  </a:lnTo>
                  <a:lnTo>
                    <a:pt x="398" y="1232"/>
                  </a:lnTo>
                  <a:lnTo>
                    <a:pt x="398" y="1232"/>
                  </a:lnTo>
                  <a:lnTo>
                    <a:pt x="382" y="1230"/>
                  </a:lnTo>
                  <a:lnTo>
                    <a:pt x="368" y="1230"/>
                  </a:lnTo>
                  <a:lnTo>
                    <a:pt x="356" y="1226"/>
                  </a:lnTo>
                  <a:lnTo>
                    <a:pt x="344" y="1222"/>
                  </a:lnTo>
                  <a:lnTo>
                    <a:pt x="334" y="1218"/>
                  </a:lnTo>
                  <a:lnTo>
                    <a:pt x="326" y="1214"/>
                  </a:lnTo>
                  <a:lnTo>
                    <a:pt x="314" y="1202"/>
                  </a:lnTo>
                  <a:lnTo>
                    <a:pt x="306" y="1190"/>
                  </a:lnTo>
                  <a:lnTo>
                    <a:pt x="300" y="1178"/>
                  </a:lnTo>
                  <a:lnTo>
                    <a:pt x="298" y="1168"/>
                  </a:lnTo>
                  <a:lnTo>
                    <a:pt x="298" y="1158"/>
                  </a:lnTo>
                  <a:lnTo>
                    <a:pt x="298" y="1158"/>
                  </a:lnTo>
                  <a:lnTo>
                    <a:pt x="298" y="1156"/>
                  </a:lnTo>
                  <a:lnTo>
                    <a:pt x="620" y="1156"/>
                  </a:lnTo>
                  <a:lnTo>
                    <a:pt x="620" y="1156"/>
                  </a:lnTo>
                  <a:lnTo>
                    <a:pt x="620" y="1158"/>
                  </a:lnTo>
                  <a:lnTo>
                    <a:pt x="620" y="1158"/>
                  </a:lnTo>
                  <a:close/>
                  <a:moveTo>
                    <a:pt x="678" y="1104"/>
                  </a:moveTo>
                  <a:lnTo>
                    <a:pt x="238" y="1104"/>
                  </a:lnTo>
                  <a:lnTo>
                    <a:pt x="238" y="1104"/>
                  </a:lnTo>
                  <a:lnTo>
                    <a:pt x="236" y="1084"/>
                  </a:lnTo>
                  <a:lnTo>
                    <a:pt x="232" y="1046"/>
                  </a:lnTo>
                  <a:lnTo>
                    <a:pt x="686" y="1046"/>
                  </a:lnTo>
                  <a:lnTo>
                    <a:pt x="686" y="1046"/>
                  </a:lnTo>
                  <a:lnTo>
                    <a:pt x="682" y="1084"/>
                  </a:lnTo>
                  <a:lnTo>
                    <a:pt x="678" y="1104"/>
                  </a:lnTo>
                  <a:lnTo>
                    <a:pt x="678" y="1104"/>
                  </a:lnTo>
                  <a:close/>
                  <a:moveTo>
                    <a:pt x="686" y="992"/>
                  </a:moveTo>
                  <a:lnTo>
                    <a:pt x="232" y="992"/>
                  </a:lnTo>
                  <a:lnTo>
                    <a:pt x="232" y="992"/>
                  </a:lnTo>
                  <a:lnTo>
                    <a:pt x="230" y="934"/>
                  </a:lnTo>
                  <a:lnTo>
                    <a:pt x="688" y="934"/>
                  </a:lnTo>
                  <a:lnTo>
                    <a:pt x="688" y="934"/>
                  </a:lnTo>
                  <a:lnTo>
                    <a:pt x="686" y="992"/>
                  </a:lnTo>
                  <a:lnTo>
                    <a:pt x="686" y="992"/>
                  </a:lnTo>
                  <a:close/>
                  <a:moveTo>
                    <a:pt x="774" y="638"/>
                  </a:moveTo>
                  <a:lnTo>
                    <a:pt x="774" y="638"/>
                  </a:lnTo>
                  <a:lnTo>
                    <a:pt x="744" y="716"/>
                  </a:lnTo>
                  <a:lnTo>
                    <a:pt x="722" y="780"/>
                  </a:lnTo>
                  <a:lnTo>
                    <a:pt x="706" y="834"/>
                  </a:lnTo>
                  <a:lnTo>
                    <a:pt x="696" y="882"/>
                  </a:lnTo>
                  <a:lnTo>
                    <a:pt x="222" y="882"/>
                  </a:lnTo>
                  <a:lnTo>
                    <a:pt x="222" y="882"/>
                  </a:lnTo>
                  <a:lnTo>
                    <a:pt x="210" y="834"/>
                  </a:lnTo>
                  <a:lnTo>
                    <a:pt x="194" y="780"/>
                  </a:lnTo>
                  <a:lnTo>
                    <a:pt x="172" y="716"/>
                  </a:lnTo>
                  <a:lnTo>
                    <a:pt x="144" y="638"/>
                  </a:lnTo>
                  <a:lnTo>
                    <a:pt x="144" y="638"/>
                  </a:lnTo>
                  <a:lnTo>
                    <a:pt x="128" y="592"/>
                  </a:lnTo>
                  <a:lnTo>
                    <a:pt x="116" y="546"/>
                  </a:lnTo>
                  <a:lnTo>
                    <a:pt x="110" y="502"/>
                  </a:lnTo>
                  <a:lnTo>
                    <a:pt x="108" y="460"/>
                  </a:lnTo>
                  <a:lnTo>
                    <a:pt x="108" y="460"/>
                  </a:lnTo>
                  <a:lnTo>
                    <a:pt x="110" y="424"/>
                  </a:lnTo>
                  <a:lnTo>
                    <a:pt x="114" y="388"/>
                  </a:lnTo>
                  <a:lnTo>
                    <a:pt x="124" y="354"/>
                  </a:lnTo>
                  <a:lnTo>
                    <a:pt x="136" y="322"/>
                  </a:lnTo>
                  <a:lnTo>
                    <a:pt x="150" y="292"/>
                  </a:lnTo>
                  <a:lnTo>
                    <a:pt x="168" y="262"/>
                  </a:lnTo>
                  <a:lnTo>
                    <a:pt x="188" y="236"/>
                  </a:lnTo>
                  <a:lnTo>
                    <a:pt x="210" y="210"/>
                  </a:lnTo>
                  <a:lnTo>
                    <a:pt x="236" y="188"/>
                  </a:lnTo>
                  <a:lnTo>
                    <a:pt x="262" y="168"/>
                  </a:lnTo>
                  <a:lnTo>
                    <a:pt x="292" y="150"/>
                  </a:lnTo>
                  <a:lnTo>
                    <a:pt x="322" y="136"/>
                  </a:lnTo>
                  <a:lnTo>
                    <a:pt x="354" y="124"/>
                  </a:lnTo>
                  <a:lnTo>
                    <a:pt x="388" y="114"/>
                  </a:lnTo>
                  <a:lnTo>
                    <a:pt x="422" y="110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94" y="110"/>
                  </a:lnTo>
                  <a:lnTo>
                    <a:pt x="530" y="114"/>
                  </a:lnTo>
                  <a:lnTo>
                    <a:pt x="564" y="124"/>
                  </a:lnTo>
                  <a:lnTo>
                    <a:pt x="596" y="136"/>
                  </a:lnTo>
                  <a:lnTo>
                    <a:pt x="626" y="150"/>
                  </a:lnTo>
                  <a:lnTo>
                    <a:pt x="656" y="168"/>
                  </a:lnTo>
                  <a:lnTo>
                    <a:pt x="682" y="188"/>
                  </a:lnTo>
                  <a:lnTo>
                    <a:pt x="708" y="210"/>
                  </a:lnTo>
                  <a:lnTo>
                    <a:pt x="730" y="236"/>
                  </a:lnTo>
                  <a:lnTo>
                    <a:pt x="750" y="262"/>
                  </a:lnTo>
                  <a:lnTo>
                    <a:pt x="768" y="292"/>
                  </a:lnTo>
                  <a:lnTo>
                    <a:pt x="782" y="322"/>
                  </a:lnTo>
                  <a:lnTo>
                    <a:pt x="794" y="354"/>
                  </a:lnTo>
                  <a:lnTo>
                    <a:pt x="802" y="388"/>
                  </a:lnTo>
                  <a:lnTo>
                    <a:pt x="808" y="424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08" y="502"/>
                  </a:lnTo>
                  <a:lnTo>
                    <a:pt x="800" y="546"/>
                  </a:lnTo>
                  <a:lnTo>
                    <a:pt x="790" y="592"/>
                  </a:lnTo>
                  <a:lnTo>
                    <a:pt x="774" y="638"/>
                  </a:lnTo>
                  <a:lnTo>
                    <a:pt x="774" y="6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9" name="六边形 98"/>
          <p:cNvSpPr/>
          <p:nvPr/>
        </p:nvSpPr>
        <p:spPr>
          <a:xfrm>
            <a:off x="7199851" y="1805362"/>
            <a:ext cx="645761" cy="556764"/>
          </a:xfrm>
          <a:prstGeom prst="hexagon">
            <a:avLst/>
          </a:prstGeom>
          <a:solidFill>
            <a:srgbClr val="694D3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六边形 105"/>
          <p:cNvSpPr/>
          <p:nvPr/>
        </p:nvSpPr>
        <p:spPr>
          <a:xfrm>
            <a:off x="9958267" y="1805362"/>
            <a:ext cx="645761" cy="556764"/>
          </a:xfrm>
          <a:prstGeom prst="hexagon">
            <a:avLst/>
          </a:prstGeom>
          <a:solidFill>
            <a:srgbClr val="694D3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Freeform 13"/>
          <p:cNvSpPr/>
          <p:nvPr/>
        </p:nvSpPr>
        <p:spPr>
          <a:xfrm>
            <a:off x="1887463" y="1919845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13"/>
          <p:cNvSpPr/>
          <p:nvPr/>
        </p:nvSpPr>
        <p:spPr>
          <a:xfrm>
            <a:off x="7404292" y="1925732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Freeform 13"/>
          <p:cNvSpPr/>
          <p:nvPr/>
        </p:nvSpPr>
        <p:spPr>
          <a:xfrm>
            <a:off x="10162707" y="1910718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8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职业习惯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六边形 41"/>
          <p:cNvSpPr/>
          <p:nvPr/>
        </p:nvSpPr>
        <p:spPr>
          <a:xfrm rot="5400000">
            <a:off x="1455175" y="2570678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82763" y="2391448"/>
            <a:ext cx="2509639" cy="216724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遵守工作纪律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工作纪律是为了保证正常工作秩序、维持必须工作环境而制定的，不仅有利于工作效率的提升，也有利于工作能力的提高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六边形 44"/>
          <p:cNvSpPr/>
          <p:nvPr/>
        </p:nvSpPr>
        <p:spPr>
          <a:xfrm rot="5400000">
            <a:off x="4213589" y="2570678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841178" y="2391448"/>
            <a:ext cx="2509639" cy="216724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工作总结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及时总结每天、每周等阶段性工作中的得与失，可以及时调整自己的工作习惯，总结工作经验，不断完善工作技能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/>
        </p:nvSpPr>
        <p:spPr>
          <a:xfrm rot="5400000">
            <a:off x="6972003" y="2570678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599591" y="2391448"/>
            <a:ext cx="2509639" cy="248455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向上级汇报工作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及时的向上级请示汇报工作，不仅有利于工作任务的完成，也可以在上级的指示中学习到更多工作经验和技能，让自己得到提升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8" name="六边形 87"/>
          <p:cNvSpPr/>
          <p:nvPr/>
        </p:nvSpPr>
        <p:spPr>
          <a:xfrm>
            <a:off x="3014704" y="1750665"/>
            <a:ext cx="645761" cy="556764"/>
          </a:xfrm>
          <a:prstGeom prst="hexagon">
            <a:avLst/>
          </a:prstGeom>
          <a:solidFill>
            <a:srgbClr val="694D3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773118" y="1747490"/>
            <a:ext cx="645761" cy="556764"/>
            <a:chOff x="3330915" y="1354021"/>
            <a:chExt cx="484384" cy="417573"/>
          </a:xfrm>
        </p:grpSpPr>
        <p:sp>
          <p:nvSpPr>
            <p:cNvPr id="96" name="六边形 95"/>
            <p:cNvSpPr/>
            <p:nvPr/>
          </p:nvSpPr>
          <p:spPr>
            <a:xfrm>
              <a:off x="3330915" y="1354021"/>
              <a:ext cx="484384" cy="417573"/>
            </a:xfrm>
            <a:prstGeom prst="hexagon">
              <a:avLst/>
            </a:prstGeom>
            <a:solidFill>
              <a:srgbClr val="694D3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3484266" y="1433038"/>
              <a:ext cx="177682" cy="259539"/>
            </a:xfrm>
            <a:custGeom>
              <a:avLst/>
              <a:gdLst>
                <a:gd name="T0" fmla="*/ 366 w 916"/>
                <a:gd name="T1" fmla="*/ 10 h 1338"/>
                <a:gd name="T2" fmla="*/ 202 w 916"/>
                <a:gd name="T3" fmla="*/ 80 h 1338"/>
                <a:gd name="T4" fmla="*/ 80 w 916"/>
                <a:gd name="T5" fmla="*/ 204 h 1338"/>
                <a:gd name="T6" fmla="*/ 10 w 916"/>
                <a:gd name="T7" fmla="*/ 366 h 1338"/>
                <a:gd name="T8" fmla="*/ 2 w 916"/>
                <a:gd name="T9" fmla="*/ 484 h 1338"/>
                <a:gd name="T10" fmla="*/ 18 w 916"/>
                <a:gd name="T11" fmla="*/ 592 h 1338"/>
                <a:gd name="T12" fmla="*/ 44 w 916"/>
                <a:gd name="T13" fmla="*/ 676 h 1338"/>
                <a:gd name="T14" fmla="*/ 118 w 916"/>
                <a:gd name="T15" fmla="*/ 910 h 1338"/>
                <a:gd name="T16" fmla="*/ 126 w 916"/>
                <a:gd name="T17" fmla="*/ 1012 h 1338"/>
                <a:gd name="T18" fmla="*/ 142 w 916"/>
                <a:gd name="T19" fmla="*/ 1150 h 1338"/>
                <a:gd name="T20" fmla="*/ 174 w 916"/>
                <a:gd name="T21" fmla="*/ 1190 h 1338"/>
                <a:gd name="T22" fmla="*/ 204 w 916"/>
                <a:gd name="T23" fmla="*/ 1222 h 1338"/>
                <a:gd name="T24" fmla="*/ 240 w 916"/>
                <a:gd name="T25" fmla="*/ 1280 h 1338"/>
                <a:gd name="T26" fmla="*/ 308 w 916"/>
                <a:gd name="T27" fmla="*/ 1324 h 1338"/>
                <a:gd name="T28" fmla="*/ 398 w 916"/>
                <a:gd name="T29" fmla="*/ 1338 h 1338"/>
                <a:gd name="T30" fmla="*/ 568 w 916"/>
                <a:gd name="T31" fmla="*/ 1334 h 1338"/>
                <a:gd name="T32" fmla="*/ 646 w 916"/>
                <a:gd name="T33" fmla="*/ 1306 h 1338"/>
                <a:gd name="T34" fmla="*/ 694 w 916"/>
                <a:gd name="T35" fmla="*/ 1260 h 1338"/>
                <a:gd name="T36" fmla="*/ 720 w 916"/>
                <a:gd name="T37" fmla="*/ 1202 h 1338"/>
                <a:gd name="T38" fmla="*/ 762 w 916"/>
                <a:gd name="T39" fmla="*/ 1172 h 1338"/>
                <a:gd name="T40" fmla="*/ 788 w 916"/>
                <a:gd name="T41" fmla="*/ 1096 h 1338"/>
                <a:gd name="T42" fmla="*/ 792 w 916"/>
                <a:gd name="T43" fmla="*/ 976 h 1338"/>
                <a:gd name="T44" fmla="*/ 816 w 916"/>
                <a:gd name="T45" fmla="*/ 840 h 1338"/>
                <a:gd name="T46" fmla="*/ 884 w 916"/>
                <a:gd name="T47" fmla="*/ 648 h 1338"/>
                <a:gd name="T48" fmla="*/ 910 w 916"/>
                <a:gd name="T49" fmla="*/ 538 h 1338"/>
                <a:gd name="T50" fmla="*/ 916 w 916"/>
                <a:gd name="T51" fmla="*/ 460 h 1338"/>
                <a:gd name="T52" fmla="*/ 880 w 916"/>
                <a:gd name="T53" fmla="*/ 280 h 1338"/>
                <a:gd name="T54" fmla="*/ 782 w 916"/>
                <a:gd name="T55" fmla="*/ 136 h 1338"/>
                <a:gd name="T56" fmla="*/ 636 w 916"/>
                <a:gd name="T57" fmla="*/ 38 h 1338"/>
                <a:gd name="T58" fmla="*/ 458 w 916"/>
                <a:gd name="T59" fmla="*/ 0 h 1338"/>
                <a:gd name="T60" fmla="*/ 620 w 916"/>
                <a:gd name="T61" fmla="*/ 1164 h 1338"/>
                <a:gd name="T62" fmla="*/ 600 w 916"/>
                <a:gd name="T63" fmla="*/ 1206 h 1338"/>
                <a:gd name="T64" fmla="*/ 568 w 916"/>
                <a:gd name="T65" fmla="*/ 1224 h 1338"/>
                <a:gd name="T66" fmla="*/ 398 w 916"/>
                <a:gd name="T67" fmla="*/ 1232 h 1338"/>
                <a:gd name="T68" fmla="*/ 344 w 916"/>
                <a:gd name="T69" fmla="*/ 1222 h 1338"/>
                <a:gd name="T70" fmla="*/ 306 w 916"/>
                <a:gd name="T71" fmla="*/ 1190 h 1338"/>
                <a:gd name="T72" fmla="*/ 298 w 916"/>
                <a:gd name="T73" fmla="*/ 1158 h 1338"/>
                <a:gd name="T74" fmla="*/ 620 w 916"/>
                <a:gd name="T75" fmla="*/ 1158 h 1338"/>
                <a:gd name="T76" fmla="*/ 238 w 916"/>
                <a:gd name="T77" fmla="*/ 1104 h 1338"/>
                <a:gd name="T78" fmla="*/ 686 w 916"/>
                <a:gd name="T79" fmla="*/ 1046 h 1338"/>
                <a:gd name="T80" fmla="*/ 686 w 916"/>
                <a:gd name="T81" fmla="*/ 992 h 1338"/>
                <a:gd name="T82" fmla="*/ 688 w 916"/>
                <a:gd name="T83" fmla="*/ 934 h 1338"/>
                <a:gd name="T84" fmla="*/ 774 w 916"/>
                <a:gd name="T85" fmla="*/ 638 h 1338"/>
                <a:gd name="T86" fmla="*/ 706 w 916"/>
                <a:gd name="T87" fmla="*/ 834 h 1338"/>
                <a:gd name="T88" fmla="*/ 210 w 916"/>
                <a:gd name="T89" fmla="*/ 834 h 1338"/>
                <a:gd name="T90" fmla="*/ 144 w 916"/>
                <a:gd name="T91" fmla="*/ 638 h 1338"/>
                <a:gd name="T92" fmla="*/ 108 w 916"/>
                <a:gd name="T93" fmla="*/ 460 h 1338"/>
                <a:gd name="T94" fmla="*/ 124 w 916"/>
                <a:gd name="T95" fmla="*/ 354 h 1338"/>
                <a:gd name="T96" fmla="*/ 188 w 916"/>
                <a:gd name="T97" fmla="*/ 236 h 1338"/>
                <a:gd name="T98" fmla="*/ 292 w 916"/>
                <a:gd name="T99" fmla="*/ 150 h 1338"/>
                <a:gd name="T100" fmla="*/ 422 w 916"/>
                <a:gd name="T101" fmla="*/ 110 h 1338"/>
                <a:gd name="T102" fmla="*/ 530 w 916"/>
                <a:gd name="T103" fmla="*/ 114 h 1338"/>
                <a:gd name="T104" fmla="*/ 656 w 916"/>
                <a:gd name="T105" fmla="*/ 168 h 1338"/>
                <a:gd name="T106" fmla="*/ 750 w 916"/>
                <a:gd name="T107" fmla="*/ 262 h 1338"/>
                <a:gd name="T108" fmla="*/ 802 w 916"/>
                <a:gd name="T109" fmla="*/ 388 h 1338"/>
                <a:gd name="T110" fmla="*/ 808 w 916"/>
                <a:gd name="T111" fmla="*/ 502 h 1338"/>
                <a:gd name="T112" fmla="*/ 774 w 916"/>
                <a:gd name="T113" fmla="*/ 6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1338">
                  <a:moveTo>
                    <a:pt x="458" y="0"/>
                  </a:moveTo>
                  <a:lnTo>
                    <a:pt x="458" y="0"/>
                  </a:lnTo>
                  <a:lnTo>
                    <a:pt x="412" y="4"/>
                  </a:lnTo>
                  <a:lnTo>
                    <a:pt x="366" y="10"/>
                  </a:lnTo>
                  <a:lnTo>
                    <a:pt x="322" y="22"/>
                  </a:lnTo>
                  <a:lnTo>
                    <a:pt x="280" y="38"/>
                  </a:lnTo>
                  <a:lnTo>
                    <a:pt x="240" y="56"/>
                  </a:lnTo>
                  <a:lnTo>
                    <a:pt x="202" y="80"/>
                  </a:lnTo>
                  <a:lnTo>
                    <a:pt x="168" y="106"/>
                  </a:lnTo>
                  <a:lnTo>
                    <a:pt x="136" y="136"/>
                  </a:lnTo>
                  <a:lnTo>
                    <a:pt x="106" y="168"/>
                  </a:lnTo>
                  <a:lnTo>
                    <a:pt x="80" y="204"/>
                  </a:lnTo>
                  <a:lnTo>
                    <a:pt x="56" y="240"/>
                  </a:lnTo>
                  <a:lnTo>
                    <a:pt x="36" y="280"/>
                  </a:lnTo>
                  <a:lnTo>
                    <a:pt x="22" y="322"/>
                  </a:lnTo>
                  <a:lnTo>
                    <a:pt x="10" y="366"/>
                  </a:lnTo>
                  <a:lnTo>
                    <a:pt x="4" y="412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2" y="484"/>
                  </a:lnTo>
                  <a:lnTo>
                    <a:pt x="4" y="512"/>
                  </a:lnTo>
                  <a:lnTo>
                    <a:pt x="6" y="538"/>
                  </a:lnTo>
                  <a:lnTo>
                    <a:pt x="12" y="566"/>
                  </a:lnTo>
                  <a:lnTo>
                    <a:pt x="18" y="592"/>
                  </a:lnTo>
                  <a:lnTo>
                    <a:pt x="26" y="620"/>
                  </a:lnTo>
                  <a:lnTo>
                    <a:pt x="34" y="648"/>
                  </a:lnTo>
                  <a:lnTo>
                    <a:pt x="44" y="676"/>
                  </a:lnTo>
                  <a:lnTo>
                    <a:pt x="44" y="676"/>
                  </a:lnTo>
                  <a:lnTo>
                    <a:pt x="88" y="794"/>
                  </a:lnTo>
                  <a:lnTo>
                    <a:pt x="102" y="840"/>
                  </a:lnTo>
                  <a:lnTo>
                    <a:pt x="112" y="876"/>
                  </a:lnTo>
                  <a:lnTo>
                    <a:pt x="118" y="910"/>
                  </a:lnTo>
                  <a:lnTo>
                    <a:pt x="122" y="942"/>
                  </a:lnTo>
                  <a:lnTo>
                    <a:pt x="124" y="976"/>
                  </a:lnTo>
                  <a:lnTo>
                    <a:pt x="126" y="1012"/>
                  </a:lnTo>
                  <a:lnTo>
                    <a:pt x="126" y="1012"/>
                  </a:lnTo>
                  <a:lnTo>
                    <a:pt x="126" y="1068"/>
                  </a:lnTo>
                  <a:lnTo>
                    <a:pt x="130" y="1096"/>
                  </a:lnTo>
                  <a:lnTo>
                    <a:pt x="134" y="1124"/>
                  </a:lnTo>
                  <a:lnTo>
                    <a:pt x="142" y="1150"/>
                  </a:lnTo>
                  <a:lnTo>
                    <a:pt x="148" y="1160"/>
                  </a:lnTo>
                  <a:lnTo>
                    <a:pt x="156" y="1172"/>
                  </a:lnTo>
                  <a:lnTo>
                    <a:pt x="164" y="1182"/>
                  </a:lnTo>
                  <a:lnTo>
                    <a:pt x="174" y="1190"/>
                  </a:lnTo>
                  <a:lnTo>
                    <a:pt x="184" y="1198"/>
                  </a:lnTo>
                  <a:lnTo>
                    <a:pt x="198" y="1202"/>
                  </a:lnTo>
                  <a:lnTo>
                    <a:pt x="198" y="1202"/>
                  </a:lnTo>
                  <a:lnTo>
                    <a:pt x="204" y="1222"/>
                  </a:lnTo>
                  <a:lnTo>
                    <a:pt x="212" y="1242"/>
                  </a:lnTo>
                  <a:lnTo>
                    <a:pt x="224" y="1260"/>
                  </a:lnTo>
                  <a:lnTo>
                    <a:pt x="240" y="1280"/>
                  </a:lnTo>
                  <a:lnTo>
                    <a:pt x="240" y="1280"/>
                  </a:lnTo>
                  <a:lnTo>
                    <a:pt x="256" y="1294"/>
                  </a:lnTo>
                  <a:lnTo>
                    <a:pt x="272" y="1306"/>
                  </a:lnTo>
                  <a:lnTo>
                    <a:pt x="290" y="1316"/>
                  </a:lnTo>
                  <a:lnTo>
                    <a:pt x="308" y="1324"/>
                  </a:lnTo>
                  <a:lnTo>
                    <a:pt x="328" y="1330"/>
                  </a:lnTo>
                  <a:lnTo>
                    <a:pt x="350" y="1334"/>
                  </a:lnTo>
                  <a:lnTo>
                    <a:pt x="374" y="1338"/>
                  </a:lnTo>
                  <a:lnTo>
                    <a:pt x="398" y="1338"/>
                  </a:lnTo>
                  <a:lnTo>
                    <a:pt x="520" y="1338"/>
                  </a:lnTo>
                  <a:lnTo>
                    <a:pt x="520" y="1338"/>
                  </a:lnTo>
                  <a:lnTo>
                    <a:pt x="544" y="1338"/>
                  </a:lnTo>
                  <a:lnTo>
                    <a:pt x="568" y="1334"/>
                  </a:lnTo>
                  <a:lnTo>
                    <a:pt x="588" y="1330"/>
                  </a:lnTo>
                  <a:lnTo>
                    <a:pt x="610" y="1324"/>
                  </a:lnTo>
                  <a:lnTo>
                    <a:pt x="628" y="1316"/>
                  </a:lnTo>
                  <a:lnTo>
                    <a:pt x="646" y="1306"/>
                  </a:lnTo>
                  <a:lnTo>
                    <a:pt x="662" y="1294"/>
                  </a:lnTo>
                  <a:lnTo>
                    <a:pt x="676" y="1280"/>
                  </a:lnTo>
                  <a:lnTo>
                    <a:pt x="676" y="1280"/>
                  </a:lnTo>
                  <a:lnTo>
                    <a:pt x="694" y="1260"/>
                  </a:lnTo>
                  <a:lnTo>
                    <a:pt x="706" y="1242"/>
                  </a:lnTo>
                  <a:lnTo>
                    <a:pt x="714" y="1222"/>
                  </a:lnTo>
                  <a:lnTo>
                    <a:pt x="720" y="1202"/>
                  </a:lnTo>
                  <a:lnTo>
                    <a:pt x="720" y="1202"/>
                  </a:lnTo>
                  <a:lnTo>
                    <a:pt x="734" y="1198"/>
                  </a:lnTo>
                  <a:lnTo>
                    <a:pt x="744" y="1190"/>
                  </a:lnTo>
                  <a:lnTo>
                    <a:pt x="754" y="1182"/>
                  </a:lnTo>
                  <a:lnTo>
                    <a:pt x="762" y="1172"/>
                  </a:lnTo>
                  <a:lnTo>
                    <a:pt x="768" y="1160"/>
                  </a:lnTo>
                  <a:lnTo>
                    <a:pt x="774" y="1150"/>
                  </a:lnTo>
                  <a:lnTo>
                    <a:pt x="784" y="1124"/>
                  </a:lnTo>
                  <a:lnTo>
                    <a:pt x="788" y="1096"/>
                  </a:lnTo>
                  <a:lnTo>
                    <a:pt x="792" y="1068"/>
                  </a:lnTo>
                  <a:lnTo>
                    <a:pt x="792" y="1012"/>
                  </a:lnTo>
                  <a:lnTo>
                    <a:pt x="792" y="1012"/>
                  </a:lnTo>
                  <a:lnTo>
                    <a:pt x="792" y="976"/>
                  </a:lnTo>
                  <a:lnTo>
                    <a:pt x="794" y="942"/>
                  </a:lnTo>
                  <a:lnTo>
                    <a:pt x="798" y="910"/>
                  </a:lnTo>
                  <a:lnTo>
                    <a:pt x="806" y="876"/>
                  </a:lnTo>
                  <a:lnTo>
                    <a:pt x="816" y="840"/>
                  </a:lnTo>
                  <a:lnTo>
                    <a:pt x="830" y="794"/>
                  </a:lnTo>
                  <a:lnTo>
                    <a:pt x="874" y="676"/>
                  </a:lnTo>
                  <a:lnTo>
                    <a:pt x="874" y="676"/>
                  </a:lnTo>
                  <a:lnTo>
                    <a:pt x="884" y="648"/>
                  </a:lnTo>
                  <a:lnTo>
                    <a:pt x="892" y="620"/>
                  </a:lnTo>
                  <a:lnTo>
                    <a:pt x="900" y="592"/>
                  </a:lnTo>
                  <a:lnTo>
                    <a:pt x="906" y="566"/>
                  </a:lnTo>
                  <a:lnTo>
                    <a:pt x="910" y="538"/>
                  </a:lnTo>
                  <a:lnTo>
                    <a:pt x="914" y="512"/>
                  </a:lnTo>
                  <a:lnTo>
                    <a:pt x="916" y="484"/>
                  </a:lnTo>
                  <a:lnTo>
                    <a:pt x="916" y="460"/>
                  </a:lnTo>
                  <a:lnTo>
                    <a:pt x="916" y="460"/>
                  </a:lnTo>
                  <a:lnTo>
                    <a:pt x="914" y="412"/>
                  </a:lnTo>
                  <a:lnTo>
                    <a:pt x="908" y="366"/>
                  </a:lnTo>
                  <a:lnTo>
                    <a:pt x="896" y="322"/>
                  </a:lnTo>
                  <a:lnTo>
                    <a:pt x="880" y="280"/>
                  </a:lnTo>
                  <a:lnTo>
                    <a:pt x="862" y="240"/>
                  </a:lnTo>
                  <a:lnTo>
                    <a:pt x="838" y="204"/>
                  </a:lnTo>
                  <a:lnTo>
                    <a:pt x="812" y="168"/>
                  </a:lnTo>
                  <a:lnTo>
                    <a:pt x="782" y="136"/>
                  </a:lnTo>
                  <a:lnTo>
                    <a:pt x="750" y="106"/>
                  </a:lnTo>
                  <a:lnTo>
                    <a:pt x="714" y="80"/>
                  </a:lnTo>
                  <a:lnTo>
                    <a:pt x="676" y="56"/>
                  </a:lnTo>
                  <a:lnTo>
                    <a:pt x="636" y="38"/>
                  </a:lnTo>
                  <a:lnTo>
                    <a:pt x="594" y="22"/>
                  </a:lnTo>
                  <a:lnTo>
                    <a:pt x="550" y="10"/>
                  </a:lnTo>
                  <a:lnTo>
                    <a:pt x="506" y="4"/>
                  </a:lnTo>
                  <a:lnTo>
                    <a:pt x="458" y="0"/>
                  </a:lnTo>
                  <a:lnTo>
                    <a:pt x="458" y="0"/>
                  </a:lnTo>
                  <a:close/>
                  <a:moveTo>
                    <a:pt x="620" y="1158"/>
                  </a:moveTo>
                  <a:lnTo>
                    <a:pt x="620" y="1158"/>
                  </a:lnTo>
                  <a:lnTo>
                    <a:pt x="620" y="1164"/>
                  </a:lnTo>
                  <a:lnTo>
                    <a:pt x="618" y="1174"/>
                  </a:lnTo>
                  <a:lnTo>
                    <a:pt x="612" y="1190"/>
                  </a:lnTo>
                  <a:lnTo>
                    <a:pt x="606" y="1198"/>
                  </a:lnTo>
                  <a:lnTo>
                    <a:pt x="600" y="1206"/>
                  </a:lnTo>
                  <a:lnTo>
                    <a:pt x="600" y="1206"/>
                  </a:lnTo>
                  <a:lnTo>
                    <a:pt x="594" y="1212"/>
                  </a:lnTo>
                  <a:lnTo>
                    <a:pt x="586" y="1218"/>
                  </a:lnTo>
                  <a:lnTo>
                    <a:pt x="568" y="1224"/>
                  </a:lnTo>
                  <a:lnTo>
                    <a:pt x="546" y="1230"/>
                  </a:lnTo>
                  <a:lnTo>
                    <a:pt x="520" y="1232"/>
                  </a:lnTo>
                  <a:lnTo>
                    <a:pt x="398" y="1232"/>
                  </a:lnTo>
                  <a:lnTo>
                    <a:pt x="398" y="1232"/>
                  </a:lnTo>
                  <a:lnTo>
                    <a:pt x="382" y="1230"/>
                  </a:lnTo>
                  <a:lnTo>
                    <a:pt x="368" y="1230"/>
                  </a:lnTo>
                  <a:lnTo>
                    <a:pt x="356" y="1226"/>
                  </a:lnTo>
                  <a:lnTo>
                    <a:pt x="344" y="1222"/>
                  </a:lnTo>
                  <a:lnTo>
                    <a:pt x="334" y="1218"/>
                  </a:lnTo>
                  <a:lnTo>
                    <a:pt x="326" y="1214"/>
                  </a:lnTo>
                  <a:lnTo>
                    <a:pt x="314" y="1202"/>
                  </a:lnTo>
                  <a:lnTo>
                    <a:pt x="306" y="1190"/>
                  </a:lnTo>
                  <a:lnTo>
                    <a:pt x="300" y="1178"/>
                  </a:lnTo>
                  <a:lnTo>
                    <a:pt x="298" y="1168"/>
                  </a:lnTo>
                  <a:lnTo>
                    <a:pt x="298" y="1158"/>
                  </a:lnTo>
                  <a:lnTo>
                    <a:pt x="298" y="1158"/>
                  </a:lnTo>
                  <a:lnTo>
                    <a:pt x="298" y="1156"/>
                  </a:lnTo>
                  <a:lnTo>
                    <a:pt x="620" y="1156"/>
                  </a:lnTo>
                  <a:lnTo>
                    <a:pt x="620" y="1156"/>
                  </a:lnTo>
                  <a:lnTo>
                    <a:pt x="620" y="1158"/>
                  </a:lnTo>
                  <a:lnTo>
                    <a:pt x="620" y="1158"/>
                  </a:lnTo>
                  <a:close/>
                  <a:moveTo>
                    <a:pt x="678" y="1104"/>
                  </a:moveTo>
                  <a:lnTo>
                    <a:pt x="238" y="1104"/>
                  </a:lnTo>
                  <a:lnTo>
                    <a:pt x="238" y="1104"/>
                  </a:lnTo>
                  <a:lnTo>
                    <a:pt x="236" y="1084"/>
                  </a:lnTo>
                  <a:lnTo>
                    <a:pt x="232" y="1046"/>
                  </a:lnTo>
                  <a:lnTo>
                    <a:pt x="686" y="1046"/>
                  </a:lnTo>
                  <a:lnTo>
                    <a:pt x="686" y="1046"/>
                  </a:lnTo>
                  <a:lnTo>
                    <a:pt x="682" y="1084"/>
                  </a:lnTo>
                  <a:lnTo>
                    <a:pt x="678" y="1104"/>
                  </a:lnTo>
                  <a:lnTo>
                    <a:pt x="678" y="1104"/>
                  </a:lnTo>
                  <a:close/>
                  <a:moveTo>
                    <a:pt x="686" y="992"/>
                  </a:moveTo>
                  <a:lnTo>
                    <a:pt x="232" y="992"/>
                  </a:lnTo>
                  <a:lnTo>
                    <a:pt x="232" y="992"/>
                  </a:lnTo>
                  <a:lnTo>
                    <a:pt x="230" y="934"/>
                  </a:lnTo>
                  <a:lnTo>
                    <a:pt x="688" y="934"/>
                  </a:lnTo>
                  <a:lnTo>
                    <a:pt x="688" y="934"/>
                  </a:lnTo>
                  <a:lnTo>
                    <a:pt x="686" y="992"/>
                  </a:lnTo>
                  <a:lnTo>
                    <a:pt x="686" y="992"/>
                  </a:lnTo>
                  <a:close/>
                  <a:moveTo>
                    <a:pt x="774" y="638"/>
                  </a:moveTo>
                  <a:lnTo>
                    <a:pt x="774" y="638"/>
                  </a:lnTo>
                  <a:lnTo>
                    <a:pt x="744" y="716"/>
                  </a:lnTo>
                  <a:lnTo>
                    <a:pt x="722" y="780"/>
                  </a:lnTo>
                  <a:lnTo>
                    <a:pt x="706" y="834"/>
                  </a:lnTo>
                  <a:lnTo>
                    <a:pt x="696" y="882"/>
                  </a:lnTo>
                  <a:lnTo>
                    <a:pt x="222" y="882"/>
                  </a:lnTo>
                  <a:lnTo>
                    <a:pt x="222" y="882"/>
                  </a:lnTo>
                  <a:lnTo>
                    <a:pt x="210" y="834"/>
                  </a:lnTo>
                  <a:lnTo>
                    <a:pt x="194" y="780"/>
                  </a:lnTo>
                  <a:lnTo>
                    <a:pt x="172" y="716"/>
                  </a:lnTo>
                  <a:lnTo>
                    <a:pt x="144" y="638"/>
                  </a:lnTo>
                  <a:lnTo>
                    <a:pt x="144" y="638"/>
                  </a:lnTo>
                  <a:lnTo>
                    <a:pt x="128" y="592"/>
                  </a:lnTo>
                  <a:lnTo>
                    <a:pt x="116" y="546"/>
                  </a:lnTo>
                  <a:lnTo>
                    <a:pt x="110" y="502"/>
                  </a:lnTo>
                  <a:lnTo>
                    <a:pt x="108" y="460"/>
                  </a:lnTo>
                  <a:lnTo>
                    <a:pt x="108" y="460"/>
                  </a:lnTo>
                  <a:lnTo>
                    <a:pt x="110" y="424"/>
                  </a:lnTo>
                  <a:lnTo>
                    <a:pt x="114" y="388"/>
                  </a:lnTo>
                  <a:lnTo>
                    <a:pt x="124" y="354"/>
                  </a:lnTo>
                  <a:lnTo>
                    <a:pt x="136" y="322"/>
                  </a:lnTo>
                  <a:lnTo>
                    <a:pt x="150" y="292"/>
                  </a:lnTo>
                  <a:lnTo>
                    <a:pt x="168" y="262"/>
                  </a:lnTo>
                  <a:lnTo>
                    <a:pt x="188" y="236"/>
                  </a:lnTo>
                  <a:lnTo>
                    <a:pt x="210" y="210"/>
                  </a:lnTo>
                  <a:lnTo>
                    <a:pt x="236" y="188"/>
                  </a:lnTo>
                  <a:lnTo>
                    <a:pt x="262" y="168"/>
                  </a:lnTo>
                  <a:lnTo>
                    <a:pt x="292" y="150"/>
                  </a:lnTo>
                  <a:lnTo>
                    <a:pt x="322" y="136"/>
                  </a:lnTo>
                  <a:lnTo>
                    <a:pt x="354" y="124"/>
                  </a:lnTo>
                  <a:lnTo>
                    <a:pt x="388" y="114"/>
                  </a:lnTo>
                  <a:lnTo>
                    <a:pt x="422" y="110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94" y="110"/>
                  </a:lnTo>
                  <a:lnTo>
                    <a:pt x="530" y="114"/>
                  </a:lnTo>
                  <a:lnTo>
                    <a:pt x="564" y="124"/>
                  </a:lnTo>
                  <a:lnTo>
                    <a:pt x="596" y="136"/>
                  </a:lnTo>
                  <a:lnTo>
                    <a:pt x="626" y="150"/>
                  </a:lnTo>
                  <a:lnTo>
                    <a:pt x="656" y="168"/>
                  </a:lnTo>
                  <a:lnTo>
                    <a:pt x="682" y="188"/>
                  </a:lnTo>
                  <a:lnTo>
                    <a:pt x="708" y="210"/>
                  </a:lnTo>
                  <a:lnTo>
                    <a:pt x="730" y="236"/>
                  </a:lnTo>
                  <a:lnTo>
                    <a:pt x="750" y="262"/>
                  </a:lnTo>
                  <a:lnTo>
                    <a:pt x="768" y="292"/>
                  </a:lnTo>
                  <a:lnTo>
                    <a:pt x="782" y="322"/>
                  </a:lnTo>
                  <a:lnTo>
                    <a:pt x="794" y="354"/>
                  </a:lnTo>
                  <a:lnTo>
                    <a:pt x="802" y="388"/>
                  </a:lnTo>
                  <a:lnTo>
                    <a:pt x="808" y="424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08" y="502"/>
                  </a:lnTo>
                  <a:lnTo>
                    <a:pt x="800" y="546"/>
                  </a:lnTo>
                  <a:lnTo>
                    <a:pt x="790" y="592"/>
                  </a:lnTo>
                  <a:lnTo>
                    <a:pt x="774" y="638"/>
                  </a:lnTo>
                  <a:lnTo>
                    <a:pt x="774" y="6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9" name="六边形 98"/>
          <p:cNvSpPr/>
          <p:nvPr/>
        </p:nvSpPr>
        <p:spPr>
          <a:xfrm>
            <a:off x="8531532" y="1747490"/>
            <a:ext cx="645761" cy="556764"/>
          </a:xfrm>
          <a:prstGeom prst="hexagon">
            <a:avLst/>
          </a:prstGeom>
          <a:solidFill>
            <a:srgbClr val="694D3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Freeform 13"/>
          <p:cNvSpPr/>
          <p:nvPr/>
        </p:nvSpPr>
        <p:spPr>
          <a:xfrm>
            <a:off x="3219144" y="1861973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13"/>
          <p:cNvSpPr/>
          <p:nvPr/>
        </p:nvSpPr>
        <p:spPr>
          <a:xfrm>
            <a:off x="8735973" y="1867860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08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职业习惯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599" y="1437640"/>
            <a:ext cx="204420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en-US" altLang="zh-CN" sz="7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60"/>
          <p:cNvSpPr/>
          <p:nvPr/>
        </p:nvSpPr>
        <p:spPr>
          <a:xfrm>
            <a:off x="2292350" y="2637969"/>
            <a:ext cx="7632700" cy="1582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80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主要内容</a:t>
            </a:r>
            <a:endParaRPr lang="en-US" altLang="zh-CN" sz="8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431782" y="2018755"/>
            <a:ext cx="4431046" cy="728753"/>
            <a:chOff x="1550654" y="2210779"/>
            <a:chExt cx="4431046" cy="728753"/>
          </a:xfrm>
        </p:grpSpPr>
        <p:grpSp>
          <p:nvGrpSpPr>
            <p:cNvPr id="13" name="组合 12"/>
            <p:cNvGrpSpPr/>
            <p:nvPr/>
          </p:nvGrpSpPr>
          <p:grpSpPr>
            <a:xfrm>
              <a:off x="1550654" y="2210779"/>
              <a:ext cx="4431046" cy="728753"/>
              <a:chOff x="1868153" y="1448779"/>
              <a:chExt cx="6723673" cy="1105810"/>
            </a:xfrm>
          </p:grpSpPr>
          <p:sp>
            <p:nvSpPr>
              <p:cNvPr id="15" name="íṡľíḍè-Arrow: Chevron 31"/>
              <p:cNvSpPr/>
              <p:nvPr/>
            </p:nvSpPr>
            <p:spPr>
              <a:xfrm>
                <a:off x="7232151" y="1448779"/>
                <a:ext cx="1359675" cy="1105810"/>
              </a:xfrm>
              <a:prstGeom prst="chevron">
                <a:avLst>
                  <a:gd name="adj" fmla="val 41391"/>
                </a:avLst>
              </a:prstGeom>
              <a:solidFill>
                <a:srgbClr val="694D39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íṡľíḍè-Arrow: Chevron 37"/>
              <p:cNvSpPr/>
              <p:nvPr/>
            </p:nvSpPr>
            <p:spPr>
              <a:xfrm>
                <a:off x="1868153" y="1448779"/>
                <a:ext cx="5833351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992981" y="2331095"/>
              <a:ext cx="3095757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爱岗敬业</a:t>
              </a:r>
              <a:endParaRPr lang="en-US" altLang="zh-CN" sz="2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31782" y="3267209"/>
            <a:ext cx="4431046" cy="728753"/>
            <a:chOff x="1550654" y="3459233"/>
            <a:chExt cx="4431046" cy="728753"/>
          </a:xfrm>
        </p:grpSpPr>
        <p:grpSp>
          <p:nvGrpSpPr>
            <p:cNvPr id="18" name="组合 17"/>
            <p:cNvGrpSpPr/>
            <p:nvPr/>
          </p:nvGrpSpPr>
          <p:grpSpPr>
            <a:xfrm>
              <a:off x="1550654" y="3459233"/>
              <a:ext cx="4431046" cy="728753"/>
              <a:chOff x="1868153" y="1448779"/>
              <a:chExt cx="6723673" cy="1105810"/>
            </a:xfrm>
          </p:grpSpPr>
          <p:sp>
            <p:nvSpPr>
              <p:cNvPr id="20" name="íṡľíḍè-Arrow: Chevron 31"/>
              <p:cNvSpPr/>
              <p:nvPr/>
            </p:nvSpPr>
            <p:spPr>
              <a:xfrm>
                <a:off x="7232151" y="1448779"/>
                <a:ext cx="1359675" cy="1105810"/>
              </a:xfrm>
              <a:prstGeom prst="chevron">
                <a:avLst>
                  <a:gd name="adj" fmla="val 41391"/>
                </a:avLst>
              </a:prstGeom>
              <a:solidFill>
                <a:srgbClr val="BA6C1F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íṡľíḍè-Arrow: Chevron 37"/>
              <p:cNvSpPr/>
              <p:nvPr/>
            </p:nvSpPr>
            <p:spPr>
              <a:xfrm>
                <a:off x="1868153" y="1448779"/>
                <a:ext cx="583335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992981" y="3566849"/>
              <a:ext cx="3095757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办事公道</a:t>
              </a:r>
              <a:endParaRPr lang="en-US" altLang="zh-CN" sz="24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31783" y="4515662"/>
            <a:ext cx="4431045" cy="728753"/>
            <a:chOff x="1550655" y="4707686"/>
            <a:chExt cx="4431045" cy="728753"/>
          </a:xfrm>
        </p:grpSpPr>
        <p:grpSp>
          <p:nvGrpSpPr>
            <p:cNvPr id="23" name="组合 22"/>
            <p:cNvGrpSpPr/>
            <p:nvPr/>
          </p:nvGrpSpPr>
          <p:grpSpPr>
            <a:xfrm>
              <a:off x="1550655" y="4707686"/>
              <a:ext cx="4431045" cy="728753"/>
              <a:chOff x="1868155" y="1448779"/>
              <a:chExt cx="6723671" cy="1105810"/>
            </a:xfrm>
          </p:grpSpPr>
          <p:sp>
            <p:nvSpPr>
              <p:cNvPr id="27" name="íṡľíḍè-Arrow: Chevron 31"/>
              <p:cNvSpPr/>
              <p:nvPr/>
            </p:nvSpPr>
            <p:spPr>
              <a:xfrm>
                <a:off x="7232151" y="1448779"/>
                <a:ext cx="1359675" cy="1105810"/>
              </a:xfrm>
              <a:prstGeom prst="chevron">
                <a:avLst>
                  <a:gd name="adj" fmla="val 41391"/>
                </a:avLst>
              </a:prstGeom>
              <a:solidFill>
                <a:srgbClr val="694D39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íṡľíḍè-Arrow: Chevron 37"/>
              <p:cNvSpPr/>
              <p:nvPr/>
            </p:nvSpPr>
            <p:spPr>
              <a:xfrm>
                <a:off x="1868155" y="1448779"/>
                <a:ext cx="583335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992981" y="4815302"/>
              <a:ext cx="3194858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奉献社会</a:t>
              </a:r>
              <a:endParaRPr lang="en-US" altLang="zh-CN" sz="2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91428" y="2018755"/>
            <a:ext cx="4431045" cy="728753"/>
            <a:chOff x="6210300" y="2210779"/>
            <a:chExt cx="4431045" cy="728753"/>
          </a:xfrm>
        </p:grpSpPr>
        <p:grpSp>
          <p:nvGrpSpPr>
            <p:cNvPr id="34" name="组合 33"/>
            <p:cNvGrpSpPr/>
            <p:nvPr/>
          </p:nvGrpSpPr>
          <p:grpSpPr>
            <a:xfrm>
              <a:off x="6210300" y="2210779"/>
              <a:ext cx="4431045" cy="728753"/>
              <a:chOff x="1868155" y="1448779"/>
              <a:chExt cx="6723671" cy="1105810"/>
            </a:xfrm>
          </p:grpSpPr>
          <p:sp>
            <p:nvSpPr>
              <p:cNvPr id="37" name="íṡľíḍè-Arrow: Chevron 31"/>
              <p:cNvSpPr/>
              <p:nvPr/>
            </p:nvSpPr>
            <p:spPr>
              <a:xfrm>
                <a:off x="7277136" y="1448779"/>
                <a:ext cx="1314690" cy="1105810"/>
              </a:xfrm>
              <a:prstGeom prst="chevron">
                <a:avLst>
                  <a:gd name="adj" fmla="val 41391"/>
                </a:avLst>
              </a:prstGeom>
              <a:solidFill>
                <a:srgbClr val="BA6C1F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íṡľíḍè-Arrow: Chevron 37"/>
              <p:cNvSpPr/>
              <p:nvPr/>
            </p:nvSpPr>
            <p:spPr>
              <a:xfrm>
                <a:off x="1868155" y="1448779"/>
                <a:ext cx="586686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6620475" y="2331095"/>
              <a:ext cx="3221687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诚实守信</a:t>
              </a:r>
              <a:endParaRPr lang="en-US" altLang="zh-CN" sz="24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91428" y="3267209"/>
            <a:ext cx="4431045" cy="728753"/>
            <a:chOff x="6210300" y="3459233"/>
            <a:chExt cx="4431045" cy="728753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0300" y="3459233"/>
              <a:ext cx="4431045" cy="728753"/>
              <a:chOff x="1868155" y="1448779"/>
              <a:chExt cx="6723671" cy="1105810"/>
            </a:xfrm>
          </p:grpSpPr>
          <p:sp>
            <p:nvSpPr>
              <p:cNvPr id="42" name="íṡľíḍè-Arrow: Chevron 31"/>
              <p:cNvSpPr/>
              <p:nvPr/>
            </p:nvSpPr>
            <p:spPr>
              <a:xfrm>
                <a:off x="7277136" y="1448779"/>
                <a:ext cx="1314690" cy="1105810"/>
              </a:xfrm>
              <a:prstGeom prst="chevron">
                <a:avLst>
                  <a:gd name="adj" fmla="val 41391"/>
                </a:avLst>
              </a:prstGeom>
              <a:solidFill>
                <a:srgbClr val="694D39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íṡľíḍè-Arrow: Chevron 37"/>
              <p:cNvSpPr/>
              <p:nvPr/>
            </p:nvSpPr>
            <p:spPr>
              <a:xfrm>
                <a:off x="1868155" y="1448779"/>
                <a:ext cx="586686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6620475" y="3566849"/>
              <a:ext cx="3285760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服务群众</a:t>
              </a:r>
              <a:endParaRPr lang="en-US" altLang="zh-CN" sz="24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1428" y="4515662"/>
            <a:ext cx="4431045" cy="728753"/>
            <a:chOff x="6210300" y="4707686"/>
            <a:chExt cx="4431045" cy="728753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0300" y="4707686"/>
              <a:ext cx="4431045" cy="728753"/>
              <a:chOff x="1868155" y="1448779"/>
              <a:chExt cx="6723671" cy="1105810"/>
            </a:xfrm>
          </p:grpSpPr>
          <p:sp>
            <p:nvSpPr>
              <p:cNvPr id="47" name="íṡľíḍè-Arrow: Chevron 31"/>
              <p:cNvSpPr/>
              <p:nvPr/>
            </p:nvSpPr>
            <p:spPr>
              <a:xfrm>
                <a:off x="7277136" y="1448779"/>
                <a:ext cx="1314690" cy="1105810"/>
              </a:xfrm>
              <a:prstGeom prst="chevron">
                <a:avLst>
                  <a:gd name="adj" fmla="val 41391"/>
                </a:avLst>
              </a:prstGeom>
              <a:solidFill>
                <a:srgbClr val="BA6C1F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ṡľíḍè-Arrow: Chevron 37"/>
              <p:cNvSpPr/>
              <p:nvPr/>
            </p:nvSpPr>
            <p:spPr>
              <a:xfrm>
                <a:off x="1868155" y="1448779"/>
                <a:ext cx="586686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6620475" y="4815302"/>
              <a:ext cx="3221687" cy="50693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 err="1"/>
                <a:t>素质修养</a:t>
              </a:r>
              <a:endParaRPr lang="en-US" altLang="zh-CN" sz="2400" dirty="0"/>
            </a:p>
          </p:txBody>
        </p:sp>
      </p:grpSp>
      <p:sp>
        <p:nvSpPr>
          <p:cNvPr id="4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5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主要内容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599" y="1437640"/>
            <a:ext cx="204420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en-US" altLang="zh-CN" sz="7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60"/>
          <p:cNvSpPr/>
          <p:nvPr/>
        </p:nvSpPr>
        <p:spPr>
          <a:xfrm>
            <a:off x="2292350" y="2637969"/>
            <a:ext cx="7632700" cy="1582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anose="02010609030101010101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80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职业道德涵义</a:t>
            </a:r>
            <a:endParaRPr lang="en-US" altLang="zh-CN" sz="8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929832" y="2087729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494270" y="2354461"/>
            <a:ext cx="1464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11"/>
          <p:cNvSpPr txBox="1"/>
          <p:nvPr/>
        </p:nvSpPr>
        <p:spPr>
          <a:xfrm>
            <a:off x="1687008" y="2184675"/>
            <a:ext cx="4824885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是一种职业规范，受社会普遍的认可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9833" y="3019681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494271" y="3284705"/>
            <a:ext cx="146440" cy="170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1"/>
          <p:cNvSpPr txBox="1"/>
          <p:nvPr/>
        </p:nvSpPr>
        <p:spPr>
          <a:xfrm>
            <a:off x="1687009" y="3116627"/>
            <a:ext cx="4824884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是长期以来自然形成的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29833" y="3934979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494271" y="4201711"/>
            <a:ext cx="14644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1"/>
          <p:cNvSpPr txBox="1"/>
          <p:nvPr/>
        </p:nvSpPr>
        <p:spPr>
          <a:xfrm>
            <a:off x="1687009" y="4031924"/>
            <a:ext cx="514216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没有确定形式，通常体现为观念、习惯、信念等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929834" y="4833477"/>
            <a:ext cx="576622" cy="576785"/>
          </a:xfrm>
          <a:prstGeom prst="ellipse">
            <a:avLst/>
          </a:prstGeom>
          <a:solidFill>
            <a:srgbClr val="69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en-US" altLang="zh-CN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494272" y="5100209"/>
            <a:ext cx="146439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11"/>
          <p:cNvSpPr txBox="1"/>
          <p:nvPr/>
        </p:nvSpPr>
        <p:spPr>
          <a:xfrm>
            <a:off x="1682496" y="4930422"/>
            <a:ext cx="5493429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依靠文化、内心信念和习惯，通过员工的自律实现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7" name="Shape 1135"/>
          <p:cNvSpPr/>
          <p:nvPr/>
        </p:nvSpPr>
        <p:spPr>
          <a:xfrm rot="10800000">
            <a:off x="7421878" y="2057026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C5053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1142"/>
          <p:cNvSpPr/>
          <p:nvPr/>
        </p:nvSpPr>
        <p:spPr>
          <a:xfrm rot="1790900">
            <a:off x="9090340" y="1834776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Shape 1145"/>
          <p:cNvSpPr/>
          <p:nvPr/>
        </p:nvSpPr>
        <p:spPr>
          <a:xfrm rot="1790900">
            <a:off x="9828528" y="3087313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1148"/>
          <p:cNvSpPr/>
          <p:nvPr/>
        </p:nvSpPr>
        <p:spPr>
          <a:xfrm rot="1790900">
            <a:off x="9091928" y="4370013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Shape 1151"/>
          <p:cNvSpPr/>
          <p:nvPr/>
        </p:nvSpPr>
        <p:spPr>
          <a:xfrm rot="1790900">
            <a:off x="7644128" y="4355726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Shape 1154"/>
          <p:cNvSpPr/>
          <p:nvPr/>
        </p:nvSpPr>
        <p:spPr>
          <a:xfrm rot="1790900">
            <a:off x="6901178" y="3112713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694D39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Shape 1157"/>
          <p:cNvSpPr/>
          <p:nvPr/>
        </p:nvSpPr>
        <p:spPr>
          <a:xfrm rot="1790900">
            <a:off x="7636190" y="1830013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 Placeholder 2"/>
          <p:cNvSpPr/>
          <p:nvPr/>
        </p:nvSpPr>
        <p:spPr>
          <a:xfrm>
            <a:off x="7734615" y="1763338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 Placeholder 2"/>
          <p:cNvSpPr/>
          <p:nvPr/>
        </p:nvSpPr>
        <p:spPr>
          <a:xfrm>
            <a:off x="9190353" y="1776038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 Placeholder 2"/>
          <p:cNvSpPr/>
          <p:nvPr/>
        </p:nvSpPr>
        <p:spPr>
          <a:xfrm>
            <a:off x="9923778" y="30317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 Placeholder 2"/>
          <p:cNvSpPr/>
          <p:nvPr/>
        </p:nvSpPr>
        <p:spPr>
          <a:xfrm>
            <a:off x="9190353" y="431286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 Placeholder 2"/>
          <p:cNvSpPr/>
          <p:nvPr/>
        </p:nvSpPr>
        <p:spPr>
          <a:xfrm>
            <a:off x="7737790" y="430651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 Placeholder 2"/>
          <p:cNvSpPr/>
          <p:nvPr/>
        </p:nvSpPr>
        <p:spPr>
          <a:xfrm>
            <a:off x="6990078" y="30571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Shape 1139"/>
          <p:cNvSpPr/>
          <p:nvPr/>
        </p:nvSpPr>
        <p:spPr>
          <a:xfrm rot="1790900">
            <a:off x="8331515" y="3058738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BA6C1F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 Placeholder 2"/>
          <p:cNvSpPr/>
          <p:nvPr/>
        </p:nvSpPr>
        <p:spPr>
          <a:xfrm>
            <a:off x="8442640" y="2965076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Freeform 250"/>
          <p:cNvSpPr/>
          <p:nvPr/>
        </p:nvSpPr>
        <p:spPr>
          <a:xfrm>
            <a:off x="10409553" y="3484981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Freeform 277"/>
          <p:cNvSpPr/>
          <p:nvPr/>
        </p:nvSpPr>
        <p:spPr>
          <a:xfrm>
            <a:off x="7385670" y="3478634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Freeform 283"/>
          <p:cNvSpPr/>
          <p:nvPr/>
        </p:nvSpPr>
        <p:spPr>
          <a:xfrm>
            <a:off x="8810703" y="3467964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Freeform 288"/>
          <p:cNvSpPr/>
          <p:nvPr/>
        </p:nvSpPr>
        <p:spPr>
          <a:xfrm>
            <a:off x="9648597" y="2135484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Freeform 82"/>
          <p:cNvSpPr/>
          <p:nvPr/>
        </p:nvSpPr>
        <p:spPr>
          <a:xfrm>
            <a:off x="8145921" y="2212157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Freeform 280"/>
          <p:cNvSpPr/>
          <p:nvPr/>
        </p:nvSpPr>
        <p:spPr>
          <a:xfrm>
            <a:off x="9690665" y="4735213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Freeform 13"/>
          <p:cNvSpPr/>
          <p:nvPr/>
        </p:nvSpPr>
        <p:spPr>
          <a:xfrm>
            <a:off x="8192004" y="4708151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MH_Others_1"/>
          <p:cNvSpPr/>
          <p:nvPr/>
        </p:nvSpPr>
        <p:spPr>
          <a:xfrm>
            <a:off x="2" y="337044"/>
            <a:ext cx="715238" cy="715239"/>
          </a:xfrm>
          <a:custGeom>
            <a:avLst/>
            <a:gdLst>
              <a:gd name="connsiteX0" fmla="*/ 0 w 397934"/>
              <a:gd name="connsiteY0" fmla="*/ 0 h 397934"/>
              <a:gd name="connsiteX1" fmla="*/ 397934 w 397934"/>
              <a:gd name="connsiteY1" fmla="*/ 0 h 397934"/>
              <a:gd name="connsiteX2" fmla="*/ 0 w 397934"/>
              <a:gd name="connsiteY2" fmla="*/ 397934 h 39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397934">
                <a:moveTo>
                  <a:pt x="0" y="0"/>
                </a:moveTo>
                <a:lnTo>
                  <a:pt x="397934" y="0"/>
                </a:lnTo>
                <a:lnTo>
                  <a:pt x="0" y="397934"/>
                </a:lnTo>
                <a:close/>
              </a:path>
            </a:pathLst>
          </a:custGeom>
          <a:solidFill>
            <a:srgbClr val="3E34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0" bIns="43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80" name="MH_Title"/>
          <p:cNvSpPr/>
          <p:nvPr/>
        </p:nvSpPr>
        <p:spPr>
          <a:xfrm>
            <a:off x="2" y="294640"/>
            <a:ext cx="12191996" cy="81787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dup0" fmla="*/ 0 w 2520280"/>
              <a:gd name="connsiteY0dup0" fmla="*/ 1584176 h 1872208"/>
              <a:gd name="connsiteX1dup0" fmla="*/ 2520280 w 2520280"/>
              <a:gd name="connsiteY1dup0" fmla="*/ 1584176 h 1872208"/>
              <a:gd name="connsiteX2dup0" fmla="*/ 2520280 w 2520280"/>
              <a:gd name="connsiteY2dup0" fmla="*/ 1872208 h 1872208"/>
              <a:gd name="connsiteX3dup0" fmla="*/ 0 w 2520280"/>
              <a:gd name="connsiteY3dup0" fmla="*/ 1872208 h 1872208"/>
              <a:gd name="connsiteX4dup0" fmla="*/ 0 w 2520280"/>
              <a:gd name="connsiteY4dup0" fmla="*/ 1584176 h 1872208"/>
              <a:gd name="connsiteX5dup0" fmla="*/ 0 w 2520280"/>
              <a:gd name="connsiteY5dup0" fmla="*/ 0 h 1872208"/>
              <a:gd name="connsiteX6dup0" fmla="*/ 2520280 w 2520280"/>
              <a:gd name="connsiteY6dup0" fmla="*/ 0 h 1872208"/>
              <a:gd name="connsiteX7dup0" fmla="*/ 0 w 2520280"/>
              <a:gd name="connsiteY7dup0" fmla="*/ 0 h 1872208"/>
              <a:gd name="connsiteX0dup0dup1" fmla="*/ 0 w 2520280"/>
              <a:gd name="connsiteY0dup0dup1" fmla="*/ 1872208 h 1872208"/>
              <a:gd name="connsiteX1dup0dup1" fmla="*/ 2520280 w 2520280"/>
              <a:gd name="connsiteY1dup0dup1" fmla="*/ 1584176 h 1872208"/>
              <a:gd name="connsiteX2dup0dup1" fmla="*/ 2520280 w 2520280"/>
              <a:gd name="connsiteY2dup0dup1" fmla="*/ 1872208 h 1872208"/>
              <a:gd name="connsiteX3dup0dup1" fmla="*/ 0 w 2520280"/>
              <a:gd name="connsiteY3dup0dup1" fmla="*/ 1872208 h 1872208"/>
              <a:gd name="connsiteX4dup0dup1" fmla="*/ 0 w 2520280"/>
              <a:gd name="connsiteY4dup0dup1" fmla="*/ 0 h 1872208"/>
              <a:gd name="connsiteX5dup0dup1" fmla="*/ 2520280 w 2520280"/>
              <a:gd name="connsiteY5dup0dup1" fmla="*/ 0 h 1872208"/>
              <a:gd name="connsiteX6dup0dup1" fmla="*/ 0 w 2520280"/>
              <a:gd name="connsiteY6dup0dup1" fmla="*/ 0 h 1872208"/>
              <a:gd name="connsiteX0dup0dup1dup2" fmla="*/ 0 w 2520280"/>
              <a:gd name="connsiteY0dup0dup1dup2" fmla="*/ 1872208 h 1872208"/>
              <a:gd name="connsiteX1dup0dup1dup2" fmla="*/ 2520280 w 2520280"/>
              <a:gd name="connsiteY1dup0dup1dup2" fmla="*/ 1872208 h 1872208"/>
              <a:gd name="connsiteX2dup0dup1dup2" fmla="*/ 0 w 2520280"/>
              <a:gd name="connsiteY2dup0dup1dup2" fmla="*/ 1872208 h 1872208"/>
              <a:gd name="connsiteX3dup0dup1dup2" fmla="*/ 0 w 2520280"/>
              <a:gd name="connsiteY3dup0dup1dup2" fmla="*/ 0 h 1872208"/>
              <a:gd name="connsiteX4dup0dup1dup2" fmla="*/ 2520280 w 2520280"/>
              <a:gd name="connsiteY4dup0dup1dup2" fmla="*/ 0 h 1872208"/>
              <a:gd name="connsiteX5dup0dup1dup2" fmla="*/ 0 w 2520280"/>
              <a:gd name="connsiteY5dup0dup1dup2" fmla="*/ 0 h 1872208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  <a:cxn ang="0">
                <a:pos x="connsiteX5dup0dup1dup2" y="connsiteY5dup0dup1dup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 cmpd="sng" algn="ctr">
            <a:noFill/>
            <a:prstDash val="solid"/>
            <a:bevel/>
          </a:ln>
          <a:effectLst/>
        </p:spPr>
        <p:txBody>
          <a:bodyPr wrap="square" lIns="1008000" tIns="0" rIns="0" bIns="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60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微软雅黑 Light" panose="020B0502040204020203" charset="-122"/>
                <a:cs typeface="+mn-ea"/>
                <a:sym typeface="+mn-lt"/>
              </a:rPr>
              <a:t>职业道德涵义</a:t>
            </a:r>
            <a:endParaRPr kumimoji="0" lang="en-US" altLang="zh-CN" sz="2800" b="0" i="0" u="none" strike="noStrike" kern="0" cap="none" spc="60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42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42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42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42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42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42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42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42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42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42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42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42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1"/>
      <p:bldP spid="48" grpId="2" animBg="1"/>
      <p:bldP spid="50" grpId="3"/>
      <p:bldP spid="51" grpId="4" animBg="1"/>
      <p:bldP spid="53" grpId="5"/>
      <p:bldP spid="54" grpId="6" animBg="1"/>
      <p:bldP spid="56" grpId="7"/>
      <p:bldP spid="57" grpId="8" animBg="1"/>
      <p:bldP spid="58" grpId="9" animBg="1"/>
      <p:bldP spid="59" grpId="10" animBg="1"/>
      <p:bldP spid="60" grpId="11" animBg="1"/>
      <p:bldP spid="61" grpId="12" animBg="1"/>
      <p:bldP spid="62" grpId="13" animBg="1"/>
      <p:bldP spid="63" grpId="14" animBg="1"/>
      <p:bldP spid="64" grpId="15"/>
      <p:bldP spid="65" grpId="16"/>
      <p:bldP spid="66" grpId="17"/>
      <p:bldP spid="67" grpId="18"/>
      <p:bldP spid="68" grpId="19"/>
      <p:bldP spid="69" grpId="20"/>
      <p:bldP spid="70" grpId="21" animBg="1"/>
      <p:bldP spid="71" grpId="22"/>
      <p:bldP spid="72" grpId="23" animBg="1"/>
      <p:bldP spid="73" grpId="24" animBg="1"/>
      <p:bldP spid="74" grpId="25" animBg="1"/>
      <p:bldP spid="75" grpId="26" animBg="1"/>
      <p:bldP spid="76" grpId="27" animBg="1"/>
      <p:bldP spid="77" grpId="28" animBg="1"/>
      <p:bldP spid="78" grpId="29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2490</Words>
  <Application>WPS 演示</Application>
  <PresentationFormat>宽屏</PresentationFormat>
  <Paragraphs>298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Arial</vt:lpstr>
      <vt:lpstr>宋体</vt:lpstr>
      <vt:lpstr>Wingdings</vt:lpstr>
      <vt:lpstr>思源黑体 CN Normal</vt:lpstr>
      <vt:lpstr>黑体</vt:lpstr>
      <vt:lpstr>微软雅黑 Light</vt:lpstr>
      <vt:lpstr>微软雅黑</vt:lpstr>
      <vt:lpstr>思源等宽 L</vt:lpstr>
      <vt:lpstr>Hilda Sonnenschein</vt:lpstr>
      <vt:lpstr>Arial Black</vt:lpstr>
      <vt:lpstr>仿宋_GB2312</vt:lpstr>
      <vt:lpstr>Impact MT Std</vt:lpstr>
      <vt:lpstr>Calibri</vt:lpstr>
      <vt:lpstr>Kontrapunkt Bob</vt:lpstr>
      <vt:lpstr>等线</vt:lpstr>
      <vt:lpstr>等线 Light</vt:lpstr>
      <vt:lpstr>Zebrra</vt:lpstr>
      <vt:lpstr>Arial Unicode MS</vt:lpstr>
      <vt:lpstr>迷你简菱心</vt:lpstr>
      <vt:lpstr>Times New Roman</vt:lpstr>
      <vt:lpstr>Impact</vt:lpstr>
      <vt:lpstr>Arial</vt:lpstr>
      <vt:lpstr>Open Sans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48</cp:revision>
  <dcterms:created xsi:type="dcterms:W3CDTF">2020-12-30T08:37:00Z</dcterms:created>
  <dcterms:modified xsi:type="dcterms:W3CDTF">2021-09-04T03:23:54Z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170A6EF1619E418896CE3B685673BA9C</vt:lpwstr>
  </property>
  <property fmtid="{D5CDD505-2E9C-101B-9397-08002B2CF9AE}" pid="3" name="KSOProductBuildVer">
    <vt:lpwstr>2052-11.1.0.10463</vt:lpwstr>
  </property>
</Properties>
</file>