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7" r:id="rId3"/>
    <p:sldId id="265" r:id="rId5"/>
    <p:sldId id="266" r:id="rId6"/>
    <p:sldId id="267" r:id="rId7"/>
    <p:sldId id="268" r:id="rId8"/>
    <p:sldId id="269" r:id="rId9"/>
    <p:sldId id="270" r:id="rId10"/>
    <p:sldId id="264" r:id="rId11"/>
    <p:sldId id="271" r:id="rId12"/>
  </p:sldIdLst>
  <p:sldSz cx="12192000" cy="6858000"/>
  <p:notesSz cx="6858000" cy="9144000"/>
  <p:embeddedFontLst>
    <p:embeddedFont>
      <p:font typeface="微软雅黑" panose="020B0503020204020204" pitchFamily="34" charset="-122"/>
      <p:regular r:id="rId16"/>
    </p:embeddedFont>
    <p:embeddedFont>
      <p:font typeface="Castellar" panose="020A0402060406010301" pitchFamily="18" charset="0"/>
      <p:regular r:id="rId17"/>
    </p:embeddedFont>
    <p:embeddedFont>
      <p:font typeface="Calibri" panose="020F0502020204030204" charset="0"/>
      <p:regular r:id="rId18"/>
      <p:bold r:id="rId19"/>
      <p:italic r:id="rId20"/>
      <p:boldItalic r:id="rId21"/>
    </p:embeddedFont>
    <p:embeddedFont>
      <p:font typeface="Calibri Light" panose="020F0302020204030204" charset="0"/>
      <p:regular r:id="rId22"/>
      <p:italic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3A3D"/>
    <a:srgbClr val="F593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05" autoAdjust="0"/>
  </p:normalViewPr>
  <p:slideViewPr>
    <p:cSldViewPr snapToGrid="0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1.xml"/><Relationship Id="rId23" Type="http://schemas.openxmlformats.org/officeDocument/2006/relationships/font" Target="fonts/font8.fntdata"/><Relationship Id="rId22" Type="http://schemas.openxmlformats.org/officeDocument/2006/relationships/font" Target="fonts/font7.fntdata"/><Relationship Id="rId21" Type="http://schemas.openxmlformats.org/officeDocument/2006/relationships/font" Target="fonts/font6.fntdata"/><Relationship Id="rId20" Type="http://schemas.openxmlformats.org/officeDocument/2006/relationships/font" Target="fonts/font5.fntdata"/><Relationship Id="rId2" Type="http://schemas.openxmlformats.org/officeDocument/2006/relationships/theme" Target="theme/theme1.xml"/><Relationship Id="rId19" Type="http://schemas.openxmlformats.org/officeDocument/2006/relationships/font" Target="fonts/font4.fntdata"/><Relationship Id="rId18" Type="http://schemas.openxmlformats.org/officeDocument/2006/relationships/font" Target="fonts/font3.fntdata"/><Relationship Id="rId17" Type="http://schemas.openxmlformats.org/officeDocument/2006/relationships/font" Target="fonts/font2.fntdata"/><Relationship Id="rId16" Type="http://schemas.openxmlformats.org/officeDocument/2006/relationships/font" Target="fonts/font1.fntdata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9EBFF-3E29-4015-B421-63CB959045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A2732-4E0C-429A-B96D-485068FF7D6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A2732-4E0C-429A-B96D-485068FF7D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A2732-4E0C-429A-B96D-485068FF7D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A2732-4E0C-429A-B96D-485068FF7D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A2732-4E0C-429A-B96D-485068FF7D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A2732-4E0C-429A-B96D-485068FF7D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A2732-4E0C-429A-B96D-485068FF7D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A2732-4E0C-429A-B96D-485068FF7D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A2732-4E0C-429A-B96D-485068FF7D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A2732-4E0C-429A-B96D-485068FF7D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B00C3-C749-42B5-93AF-64C99B4F28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66A7-BB12-4C92-8F33-C10121ADFC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B00C3-C749-42B5-93AF-64C99B4F28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66A7-BB12-4C92-8F33-C10121ADFC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B00C3-C749-42B5-93AF-64C99B4F28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66A7-BB12-4C92-8F33-C10121ADFC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B00C3-C749-42B5-93AF-64C99B4F28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66A7-BB12-4C92-8F33-C10121ADFC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B00C3-C749-42B5-93AF-64C99B4F28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66A7-BB12-4C92-8F33-C10121ADFC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B00C3-C749-42B5-93AF-64C99B4F28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66A7-BB12-4C92-8F33-C10121ADFC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B00C3-C749-42B5-93AF-64C99B4F28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66A7-BB12-4C92-8F33-C10121ADFC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B00C3-C749-42B5-93AF-64C99B4F28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66A7-BB12-4C92-8F33-C10121ADFC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B00C3-C749-42B5-93AF-64C99B4F28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66A7-BB12-4C92-8F33-C10121ADFC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B00C3-C749-42B5-93AF-64C99B4F28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66A7-BB12-4C92-8F33-C10121ADFC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B00C3-C749-42B5-93AF-64C99B4F28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66A7-BB12-4C92-8F33-C10121ADFC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B00C3-C749-42B5-93AF-64C99B4F28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866A7-BB12-4C92-8F33-C10121ADFC2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3A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670627" y="2424088"/>
            <a:ext cx="6850743" cy="1332439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方正像素12" panose="02010600000000000000" pitchFamily="2" charset="-122"/>
                <a:ea typeface="方正像素12" panose="02010600000000000000" pitchFamily="2" charset="-122"/>
              </a:rPr>
              <a:t>社团</a:t>
            </a:r>
            <a:r>
              <a:rPr lang="zh-CN" altLang="en-US" dirty="0">
                <a:solidFill>
                  <a:schemeClr val="bg1"/>
                </a:solidFill>
                <a:latin typeface="方正像素12" panose="02010600000000000000" pitchFamily="2" charset="-122"/>
                <a:ea typeface="方正像素12" panose="02010600000000000000" pitchFamily="2" charset="-122"/>
              </a:rPr>
              <a:t>学生会</a:t>
            </a:r>
            <a:r>
              <a:rPr lang="zh-CN" altLang="en-US" dirty="0" smtClean="0">
                <a:solidFill>
                  <a:schemeClr val="bg1"/>
                </a:solidFill>
                <a:latin typeface="方正像素12" panose="02010600000000000000" pitchFamily="2" charset="-122"/>
                <a:ea typeface="方正像素12" panose="02010600000000000000" pitchFamily="2" charset="-122"/>
              </a:rPr>
              <a:t>招新模板</a:t>
            </a:r>
            <a:endParaRPr lang="zh-CN" altLang="en-US" dirty="0">
              <a:solidFill>
                <a:schemeClr val="bg1"/>
              </a:solidFill>
              <a:latin typeface="方正像素12" panose="02010600000000000000" pitchFamily="2" charset="-122"/>
              <a:ea typeface="方正像素12" panose="02010600000000000000" pitchFamily="2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010071" y="4172943"/>
            <a:ext cx="6168571" cy="273276"/>
          </a:xfrm>
        </p:spPr>
        <p:txBody>
          <a:bodyPr>
            <a:no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汇报人：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汇报时间：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65261" y="4098399"/>
            <a:ext cx="69850" cy="698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1975757" y="1478747"/>
            <a:ext cx="432486" cy="48191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/>
        </p:nvSpPr>
        <p:spPr>
          <a:xfrm flipH="1">
            <a:off x="2288994" y="1890649"/>
            <a:ext cx="200492" cy="172838"/>
          </a:xfrm>
          <a:prstGeom prst="triangl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3081370" y="4658868"/>
            <a:ext cx="300053" cy="300053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9677319" y="5541329"/>
            <a:ext cx="1651315" cy="1482924"/>
            <a:chOff x="-9525" y="34925"/>
            <a:chExt cx="1447800" cy="1300163"/>
          </a:xfrm>
        </p:grpSpPr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138113" y="163513"/>
              <a:ext cx="120650" cy="122237"/>
            </a:xfrm>
            <a:prstGeom prst="ellipse">
              <a:avLst/>
            </a:prstGeom>
            <a:noFill/>
            <a:ln w="28575" cap="rnd">
              <a:solidFill>
                <a:schemeClr val="bg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6"/>
            <p:cNvSpPr/>
            <p:nvPr/>
          </p:nvSpPr>
          <p:spPr bwMode="auto">
            <a:xfrm>
              <a:off x="962026" y="141288"/>
              <a:ext cx="331788" cy="333375"/>
            </a:xfrm>
            <a:custGeom>
              <a:avLst/>
              <a:gdLst>
                <a:gd name="T0" fmla="*/ 44 w 88"/>
                <a:gd name="T1" fmla="*/ 0 h 88"/>
                <a:gd name="T2" fmla="*/ 88 w 88"/>
                <a:gd name="T3" fmla="*/ 44 h 88"/>
                <a:gd name="T4" fmla="*/ 44 w 88"/>
                <a:gd name="T5" fmla="*/ 88 h 88"/>
                <a:gd name="T6" fmla="*/ 0 w 88"/>
                <a:gd name="T7" fmla="*/ 44 h 88"/>
                <a:gd name="T8" fmla="*/ 44 w 88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88">
                  <a:moveTo>
                    <a:pt x="44" y="0"/>
                  </a:moveTo>
                  <a:cubicBezTo>
                    <a:pt x="68" y="0"/>
                    <a:pt x="88" y="19"/>
                    <a:pt x="88" y="44"/>
                  </a:cubicBezTo>
                  <a:cubicBezTo>
                    <a:pt x="88" y="68"/>
                    <a:pt x="68" y="88"/>
                    <a:pt x="44" y="88"/>
                  </a:cubicBezTo>
                  <a:cubicBezTo>
                    <a:pt x="20" y="88"/>
                    <a:pt x="0" y="68"/>
                    <a:pt x="0" y="44"/>
                  </a:cubicBezTo>
                  <a:cubicBezTo>
                    <a:pt x="0" y="20"/>
                    <a:pt x="19" y="0"/>
                    <a:pt x="44" y="0"/>
                  </a:cubicBezTo>
                  <a:close/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7"/>
            <p:cNvSpPr/>
            <p:nvPr/>
          </p:nvSpPr>
          <p:spPr bwMode="auto">
            <a:xfrm>
              <a:off x="144463" y="157163"/>
              <a:ext cx="1179513" cy="1177925"/>
            </a:xfrm>
            <a:custGeom>
              <a:avLst/>
              <a:gdLst>
                <a:gd name="T0" fmla="*/ 308 w 312"/>
                <a:gd name="T1" fmla="*/ 121 h 312"/>
                <a:gd name="T2" fmla="*/ 312 w 312"/>
                <a:gd name="T3" fmla="*/ 155 h 312"/>
                <a:gd name="T4" fmla="*/ 156 w 312"/>
                <a:gd name="T5" fmla="*/ 312 h 312"/>
                <a:gd name="T6" fmla="*/ 0 w 312"/>
                <a:gd name="T7" fmla="*/ 156 h 312"/>
                <a:gd name="T8" fmla="*/ 155 w 312"/>
                <a:gd name="T9" fmla="*/ 0 h 312"/>
                <a:gd name="T10" fmla="*/ 223 w 312"/>
                <a:gd name="T11" fmla="*/ 15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" h="312">
                  <a:moveTo>
                    <a:pt x="308" y="121"/>
                  </a:moveTo>
                  <a:cubicBezTo>
                    <a:pt x="310" y="132"/>
                    <a:pt x="312" y="144"/>
                    <a:pt x="312" y="155"/>
                  </a:cubicBezTo>
                  <a:cubicBezTo>
                    <a:pt x="312" y="242"/>
                    <a:pt x="242" y="312"/>
                    <a:pt x="156" y="312"/>
                  </a:cubicBezTo>
                  <a:cubicBezTo>
                    <a:pt x="70" y="312"/>
                    <a:pt x="0" y="242"/>
                    <a:pt x="0" y="156"/>
                  </a:cubicBezTo>
                  <a:cubicBezTo>
                    <a:pt x="0" y="70"/>
                    <a:pt x="69" y="0"/>
                    <a:pt x="155" y="0"/>
                  </a:cubicBezTo>
                  <a:cubicBezTo>
                    <a:pt x="180" y="0"/>
                    <a:pt x="203" y="5"/>
                    <a:pt x="223" y="15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8"/>
            <p:cNvSpPr/>
            <p:nvPr/>
          </p:nvSpPr>
          <p:spPr bwMode="auto">
            <a:xfrm>
              <a:off x="-9525" y="387350"/>
              <a:ext cx="1447800" cy="752475"/>
            </a:xfrm>
            <a:custGeom>
              <a:avLst/>
              <a:gdLst>
                <a:gd name="T0" fmla="*/ 353 w 383"/>
                <a:gd name="T1" fmla="*/ 96 h 199"/>
                <a:gd name="T2" fmla="*/ 377 w 383"/>
                <a:gd name="T3" fmla="*/ 154 h 199"/>
                <a:gd name="T4" fmla="*/ 171 w 383"/>
                <a:gd name="T5" fmla="*/ 165 h 199"/>
                <a:gd name="T6" fmla="*/ 13 w 383"/>
                <a:gd name="T7" fmla="*/ 32 h 199"/>
                <a:gd name="T8" fmla="*/ 73 w 383"/>
                <a:gd name="T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3" h="199">
                  <a:moveTo>
                    <a:pt x="353" y="96"/>
                  </a:moveTo>
                  <a:cubicBezTo>
                    <a:pt x="373" y="117"/>
                    <a:pt x="383" y="137"/>
                    <a:pt x="377" y="154"/>
                  </a:cubicBezTo>
                  <a:cubicBezTo>
                    <a:pt x="364" y="194"/>
                    <a:pt x="271" y="199"/>
                    <a:pt x="171" y="165"/>
                  </a:cubicBezTo>
                  <a:cubicBezTo>
                    <a:pt x="70" y="131"/>
                    <a:pt x="0" y="72"/>
                    <a:pt x="13" y="32"/>
                  </a:cubicBezTo>
                  <a:cubicBezTo>
                    <a:pt x="19" y="14"/>
                    <a:pt x="41" y="3"/>
                    <a:pt x="73" y="0"/>
                  </a:cubicBezTo>
                </a:path>
              </a:pathLst>
            </a:custGeom>
            <a:noFill/>
            <a:ln w="19050" cap="rnd">
              <a:solidFill>
                <a:schemeClr val="bg1">
                  <a:alpha val="50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1127126" y="34925"/>
              <a:ext cx="273050" cy="541337"/>
            </a:xfrm>
            <a:custGeom>
              <a:avLst/>
              <a:gdLst>
                <a:gd name="T0" fmla="*/ 0 w 72"/>
                <a:gd name="T1" fmla="*/ 0 h 143"/>
                <a:gd name="T2" fmla="*/ 72 w 72"/>
                <a:gd name="T3" fmla="*/ 72 h 143"/>
                <a:gd name="T4" fmla="*/ 41 w 72"/>
                <a:gd name="T5" fmla="*/ 131 h 143"/>
                <a:gd name="T6" fmla="*/ 7 w 72"/>
                <a:gd name="T7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143">
                  <a:moveTo>
                    <a:pt x="0" y="0"/>
                  </a:moveTo>
                  <a:cubicBezTo>
                    <a:pt x="39" y="0"/>
                    <a:pt x="72" y="32"/>
                    <a:pt x="72" y="72"/>
                  </a:cubicBezTo>
                  <a:cubicBezTo>
                    <a:pt x="72" y="96"/>
                    <a:pt x="60" y="118"/>
                    <a:pt x="41" y="131"/>
                  </a:cubicBezTo>
                  <a:cubicBezTo>
                    <a:pt x="31" y="138"/>
                    <a:pt x="20" y="142"/>
                    <a:pt x="7" y="143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 rot="3600000">
            <a:off x="9182289" y="2418436"/>
            <a:ext cx="536651" cy="462630"/>
            <a:chOff x="1601638" y="1044146"/>
            <a:chExt cx="1024428" cy="883128"/>
          </a:xfrm>
        </p:grpSpPr>
        <p:sp>
          <p:nvSpPr>
            <p:cNvPr id="23" name="等腰三角形 22"/>
            <p:cNvSpPr/>
            <p:nvPr/>
          </p:nvSpPr>
          <p:spPr>
            <a:xfrm>
              <a:off x="1601638" y="1044146"/>
              <a:ext cx="1024428" cy="883128"/>
            </a:xfrm>
            <a:prstGeom prst="triangl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等腰三角形 25"/>
            <p:cNvSpPr/>
            <p:nvPr/>
          </p:nvSpPr>
          <p:spPr>
            <a:xfrm>
              <a:off x="1747145" y="1197719"/>
              <a:ext cx="733414" cy="632254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等腰三角形 26"/>
            <p:cNvSpPr/>
            <p:nvPr/>
          </p:nvSpPr>
          <p:spPr>
            <a:xfrm>
              <a:off x="1873962" y="1335180"/>
              <a:ext cx="479780" cy="413604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任意多边形 33"/>
          <p:cNvSpPr/>
          <p:nvPr/>
        </p:nvSpPr>
        <p:spPr>
          <a:xfrm rot="10800000">
            <a:off x="0" y="2297073"/>
            <a:ext cx="108610400" cy="2166918"/>
          </a:xfrm>
          <a:custGeom>
            <a:avLst/>
            <a:gdLst>
              <a:gd name="connsiteX0" fmla="*/ 0 w 108610400"/>
              <a:gd name="connsiteY0" fmla="*/ 936014 h 2166918"/>
              <a:gd name="connsiteX1" fmla="*/ 12293600 w 108610400"/>
              <a:gd name="connsiteY1" fmla="*/ 21614 h 2166918"/>
              <a:gd name="connsiteX2" fmla="*/ 34137600 w 108610400"/>
              <a:gd name="connsiteY2" fmla="*/ 1748814 h 2166918"/>
              <a:gd name="connsiteX3" fmla="*/ 53543200 w 108610400"/>
              <a:gd name="connsiteY3" fmla="*/ 1139214 h 2166918"/>
              <a:gd name="connsiteX4" fmla="*/ 73456800 w 108610400"/>
              <a:gd name="connsiteY4" fmla="*/ 2155214 h 2166918"/>
              <a:gd name="connsiteX5" fmla="*/ 94488000 w 108610400"/>
              <a:gd name="connsiteY5" fmla="*/ 326414 h 2166918"/>
              <a:gd name="connsiteX6" fmla="*/ 108610400 w 108610400"/>
              <a:gd name="connsiteY6" fmla="*/ 834414 h 2166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610400" h="2166918">
                <a:moveTo>
                  <a:pt x="0" y="936014"/>
                </a:moveTo>
                <a:cubicBezTo>
                  <a:pt x="3302000" y="411080"/>
                  <a:pt x="6604000" y="-113853"/>
                  <a:pt x="12293600" y="21614"/>
                </a:cubicBezTo>
                <a:cubicBezTo>
                  <a:pt x="17983200" y="157081"/>
                  <a:pt x="27262667" y="1562547"/>
                  <a:pt x="34137600" y="1748814"/>
                </a:cubicBezTo>
                <a:cubicBezTo>
                  <a:pt x="41012533" y="1935081"/>
                  <a:pt x="46990000" y="1071481"/>
                  <a:pt x="53543200" y="1139214"/>
                </a:cubicBezTo>
                <a:cubicBezTo>
                  <a:pt x="60096400" y="1206947"/>
                  <a:pt x="66632667" y="2290681"/>
                  <a:pt x="73456800" y="2155214"/>
                </a:cubicBezTo>
                <a:cubicBezTo>
                  <a:pt x="80280933" y="2019747"/>
                  <a:pt x="88629067" y="546547"/>
                  <a:pt x="94488000" y="326414"/>
                </a:cubicBezTo>
                <a:cubicBezTo>
                  <a:pt x="100346933" y="106281"/>
                  <a:pt x="104478666" y="470347"/>
                  <a:pt x="108610400" y="834414"/>
                </a:cubicBezTo>
              </a:path>
            </a:pathLst>
          </a:custGeom>
          <a:noFill/>
          <a:ln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任意多边形 36"/>
          <p:cNvSpPr/>
          <p:nvPr/>
        </p:nvSpPr>
        <p:spPr>
          <a:xfrm>
            <a:off x="-152400" y="3349440"/>
            <a:ext cx="94284800" cy="1534157"/>
          </a:xfrm>
          <a:custGeom>
            <a:avLst/>
            <a:gdLst>
              <a:gd name="connsiteX0" fmla="*/ 0 w 94284800"/>
              <a:gd name="connsiteY0" fmla="*/ 411255 h 1534157"/>
              <a:gd name="connsiteX1" fmla="*/ 15748000 w 94284800"/>
              <a:gd name="connsiteY1" fmla="*/ 1528855 h 1534157"/>
              <a:gd name="connsiteX2" fmla="*/ 40335200 w 94284800"/>
              <a:gd name="connsiteY2" fmla="*/ 4855 h 1534157"/>
              <a:gd name="connsiteX3" fmla="*/ 60960000 w 94284800"/>
              <a:gd name="connsiteY3" fmla="*/ 1020855 h 1534157"/>
              <a:gd name="connsiteX4" fmla="*/ 94284800 w 94284800"/>
              <a:gd name="connsiteY4" fmla="*/ 309655 h 15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84800" h="1534157">
                <a:moveTo>
                  <a:pt x="0" y="411255"/>
                </a:moveTo>
                <a:cubicBezTo>
                  <a:pt x="4512733" y="1003921"/>
                  <a:pt x="9025467" y="1596588"/>
                  <a:pt x="15748000" y="1528855"/>
                </a:cubicBezTo>
                <a:cubicBezTo>
                  <a:pt x="22470533" y="1461122"/>
                  <a:pt x="32799867" y="89522"/>
                  <a:pt x="40335200" y="4855"/>
                </a:cubicBezTo>
                <a:cubicBezTo>
                  <a:pt x="47870533" y="-79812"/>
                  <a:pt x="51968400" y="970055"/>
                  <a:pt x="60960000" y="1020855"/>
                </a:cubicBezTo>
                <a:cubicBezTo>
                  <a:pt x="69951600" y="1071655"/>
                  <a:pt x="86021333" y="275788"/>
                  <a:pt x="94284800" y="309655"/>
                </a:cubicBezTo>
              </a:path>
            </a:pathLst>
          </a:custGeom>
          <a:noFill/>
          <a:ln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任意多边形 37"/>
          <p:cNvSpPr/>
          <p:nvPr/>
        </p:nvSpPr>
        <p:spPr>
          <a:xfrm>
            <a:off x="-1066800" y="2040061"/>
            <a:ext cx="108610400" cy="2166918"/>
          </a:xfrm>
          <a:custGeom>
            <a:avLst/>
            <a:gdLst>
              <a:gd name="connsiteX0" fmla="*/ 0 w 108610400"/>
              <a:gd name="connsiteY0" fmla="*/ 936014 h 2166918"/>
              <a:gd name="connsiteX1" fmla="*/ 12293600 w 108610400"/>
              <a:gd name="connsiteY1" fmla="*/ 21614 h 2166918"/>
              <a:gd name="connsiteX2" fmla="*/ 34137600 w 108610400"/>
              <a:gd name="connsiteY2" fmla="*/ 1748814 h 2166918"/>
              <a:gd name="connsiteX3" fmla="*/ 53543200 w 108610400"/>
              <a:gd name="connsiteY3" fmla="*/ 1139214 h 2166918"/>
              <a:gd name="connsiteX4" fmla="*/ 73456800 w 108610400"/>
              <a:gd name="connsiteY4" fmla="*/ 2155214 h 2166918"/>
              <a:gd name="connsiteX5" fmla="*/ 94488000 w 108610400"/>
              <a:gd name="connsiteY5" fmla="*/ 326414 h 2166918"/>
              <a:gd name="connsiteX6" fmla="*/ 108610400 w 108610400"/>
              <a:gd name="connsiteY6" fmla="*/ 834414 h 2166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610400" h="2166918">
                <a:moveTo>
                  <a:pt x="0" y="936014"/>
                </a:moveTo>
                <a:cubicBezTo>
                  <a:pt x="3302000" y="411080"/>
                  <a:pt x="6604000" y="-113853"/>
                  <a:pt x="12293600" y="21614"/>
                </a:cubicBezTo>
                <a:cubicBezTo>
                  <a:pt x="17983200" y="157081"/>
                  <a:pt x="27262667" y="1562547"/>
                  <a:pt x="34137600" y="1748814"/>
                </a:cubicBezTo>
                <a:cubicBezTo>
                  <a:pt x="41012533" y="1935081"/>
                  <a:pt x="46990000" y="1071481"/>
                  <a:pt x="53543200" y="1139214"/>
                </a:cubicBezTo>
                <a:cubicBezTo>
                  <a:pt x="60096400" y="1206947"/>
                  <a:pt x="66632667" y="2290681"/>
                  <a:pt x="73456800" y="2155214"/>
                </a:cubicBezTo>
                <a:cubicBezTo>
                  <a:pt x="80280933" y="2019747"/>
                  <a:pt x="88629067" y="546547"/>
                  <a:pt x="94488000" y="326414"/>
                </a:cubicBezTo>
                <a:cubicBezTo>
                  <a:pt x="100346933" y="106281"/>
                  <a:pt x="104478666" y="470347"/>
                  <a:pt x="108610400" y="834414"/>
                </a:cubicBezTo>
              </a:path>
            </a:pathLst>
          </a:custGeom>
          <a:noFill/>
          <a:ln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 flipV="1">
            <a:off x="2262914" y="3597022"/>
            <a:ext cx="159505" cy="15950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 flipV="1">
            <a:off x="9975092" y="3756527"/>
            <a:ext cx="159505" cy="15950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等腰三角形 40"/>
          <p:cNvSpPr/>
          <p:nvPr/>
        </p:nvSpPr>
        <p:spPr>
          <a:xfrm rot="7754768" flipH="1">
            <a:off x="-122614" y="671694"/>
            <a:ext cx="771974" cy="665495"/>
          </a:xfrm>
          <a:prstGeom prst="triangl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repeatCount="indefinite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6" dur="15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-5.375 -0.06805 " pathEditMode="relative" rAng="0" ptsTypes="AA">
                                          <p:cBhvr>
                                            <p:cTn id="8" dur="2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750" y="-34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10" dur="10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" dur="10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34" grpId="0" animBg="1"/>
          <p:bldP spid="37" grpId="0" animBg="1"/>
          <p:bldP spid="3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repeatCount="indefinite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6" dur="15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-5.375 -0.06805 " pathEditMode="relative" rAng="0" ptsTypes="AA">
                                          <p:cBhvr>
                                            <p:cTn id="8" dur="2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750" y="-34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10" dur="10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" dur="10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34" grpId="0" animBg="1"/>
          <p:bldP spid="37" grpId="0" animBg="1"/>
          <p:bldP spid="38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5097396" y="2117618"/>
            <a:ext cx="2165005" cy="8737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7200" dirty="0" smtClean="0">
                <a:solidFill>
                  <a:srgbClr val="EE3A3D"/>
                </a:solidFill>
                <a:latin typeface="方正像素12" panose="02010600000000000000" pitchFamily="2" charset="-122"/>
                <a:ea typeface="方正像素12" panose="02010600000000000000" pitchFamily="2" charset="-122"/>
              </a:rPr>
              <a:t>起源</a:t>
            </a:r>
            <a:endParaRPr lang="zh-CN" altLang="en-US" sz="7200" dirty="0">
              <a:solidFill>
                <a:srgbClr val="EE3A3D"/>
              </a:solidFill>
              <a:latin typeface="方正像素12" panose="02010600000000000000" pitchFamily="2" charset="-122"/>
              <a:ea typeface="方正像素12" panose="02010600000000000000" pitchFamily="2" charset="-122"/>
            </a:endParaRPr>
          </a:p>
        </p:txBody>
      </p:sp>
      <p:grpSp>
        <p:nvGrpSpPr>
          <p:cNvPr id="118" name="组合 117"/>
          <p:cNvGrpSpPr/>
          <p:nvPr/>
        </p:nvGrpSpPr>
        <p:grpSpPr>
          <a:xfrm>
            <a:off x="7613577" y="5152223"/>
            <a:ext cx="1312657" cy="1095375"/>
            <a:chOff x="-87313" y="4763"/>
            <a:chExt cx="3021013" cy="2520950"/>
          </a:xfrm>
        </p:grpSpPr>
        <p:sp>
          <p:nvSpPr>
            <p:cNvPr id="91" name="Freeform 51"/>
            <p:cNvSpPr/>
            <p:nvPr/>
          </p:nvSpPr>
          <p:spPr bwMode="auto">
            <a:xfrm>
              <a:off x="2371725" y="569913"/>
              <a:ext cx="561975" cy="1135063"/>
            </a:xfrm>
            <a:custGeom>
              <a:avLst/>
              <a:gdLst>
                <a:gd name="T0" fmla="*/ 115 w 149"/>
                <a:gd name="T1" fmla="*/ 302 h 302"/>
                <a:gd name="T2" fmla="*/ 17 w 149"/>
                <a:gd name="T3" fmla="*/ 0 h 302"/>
                <a:gd name="T4" fmla="*/ 0 w 149"/>
                <a:gd name="T5" fmla="*/ 22 h 302"/>
                <a:gd name="T6" fmla="*/ 9 w 149"/>
                <a:gd name="T7" fmla="*/ 11 h 302"/>
                <a:gd name="T8" fmla="*/ 0 w 149"/>
                <a:gd name="T9" fmla="*/ 22 h 302"/>
                <a:gd name="T10" fmla="*/ 88 w 149"/>
                <a:gd name="T11" fmla="*/ 297 h 302"/>
                <a:gd name="T12" fmla="*/ 115 w 149"/>
                <a:gd name="T13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302">
                  <a:moveTo>
                    <a:pt x="115" y="302"/>
                  </a:moveTo>
                  <a:cubicBezTo>
                    <a:pt x="149" y="107"/>
                    <a:pt x="23" y="4"/>
                    <a:pt x="17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5" y="26"/>
                    <a:pt x="119" y="119"/>
                    <a:pt x="88" y="297"/>
                  </a:cubicBezTo>
                  <a:lnTo>
                    <a:pt x="115" y="30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52"/>
            <p:cNvSpPr/>
            <p:nvPr/>
          </p:nvSpPr>
          <p:spPr bwMode="auto">
            <a:xfrm>
              <a:off x="-87313" y="569913"/>
              <a:ext cx="565150" cy="1135063"/>
            </a:xfrm>
            <a:custGeom>
              <a:avLst/>
              <a:gdLst>
                <a:gd name="T0" fmla="*/ 34 w 150"/>
                <a:gd name="T1" fmla="*/ 302 h 302"/>
                <a:gd name="T2" fmla="*/ 132 w 150"/>
                <a:gd name="T3" fmla="*/ 0 h 302"/>
                <a:gd name="T4" fmla="*/ 150 w 150"/>
                <a:gd name="T5" fmla="*/ 22 h 302"/>
                <a:gd name="T6" fmla="*/ 141 w 150"/>
                <a:gd name="T7" fmla="*/ 11 h 302"/>
                <a:gd name="T8" fmla="*/ 150 w 150"/>
                <a:gd name="T9" fmla="*/ 22 h 302"/>
                <a:gd name="T10" fmla="*/ 62 w 150"/>
                <a:gd name="T11" fmla="*/ 297 h 302"/>
                <a:gd name="T12" fmla="*/ 34 w 150"/>
                <a:gd name="T13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302">
                  <a:moveTo>
                    <a:pt x="34" y="302"/>
                  </a:moveTo>
                  <a:cubicBezTo>
                    <a:pt x="0" y="107"/>
                    <a:pt x="127" y="4"/>
                    <a:pt x="132" y="0"/>
                  </a:cubicBezTo>
                  <a:cubicBezTo>
                    <a:pt x="150" y="22"/>
                    <a:pt x="150" y="22"/>
                    <a:pt x="150" y="22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50" y="22"/>
                    <a:pt x="150" y="22"/>
                    <a:pt x="150" y="22"/>
                  </a:cubicBezTo>
                  <a:cubicBezTo>
                    <a:pt x="145" y="26"/>
                    <a:pt x="31" y="119"/>
                    <a:pt x="62" y="297"/>
                  </a:cubicBezTo>
                  <a:lnTo>
                    <a:pt x="34" y="30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62"/>
            <p:cNvSpPr/>
            <p:nvPr/>
          </p:nvSpPr>
          <p:spPr bwMode="auto">
            <a:xfrm>
              <a:off x="252413" y="4763"/>
              <a:ext cx="2341563" cy="1809750"/>
            </a:xfrm>
            <a:custGeom>
              <a:avLst/>
              <a:gdLst>
                <a:gd name="T0" fmla="*/ 604 w 622"/>
                <a:gd name="T1" fmla="*/ 176 h 481"/>
                <a:gd name="T2" fmla="*/ 319 w 622"/>
                <a:gd name="T3" fmla="*/ 0 h 481"/>
                <a:gd name="T4" fmla="*/ 311 w 622"/>
                <a:gd name="T5" fmla="*/ 0 h 481"/>
                <a:gd name="T6" fmla="*/ 303 w 622"/>
                <a:gd name="T7" fmla="*/ 0 h 481"/>
                <a:gd name="T8" fmla="*/ 19 w 622"/>
                <a:gd name="T9" fmla="*/ 176 h 481"/>
                <a:gd name="T10" fmla="*/ 35 w 622"/>
                <a:gd name="T11" fmla="*/ 481 h 481"/>
                <a:gd name="T12" fmla="*/ 310 w 622"/>
                <a:gd name="T13" fmla="*/ 481 h 481"/>
                <a:gd name="T14" fmla="*/ 313 w 622"/>
                <a:gd name="T15" fmla="*/ 481 h 481"/>
                <a:gd name="T16" fmla="*/ 588 w 622"/>
                <a:gd name="T17" fmla="*/ 481 h 481"/>
                <a:gd name="T18" fmla="*/ 604 w 622"/>
                <a:gd name="T19" fmla="*/ 176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2" h="481">
                  <a:moveTo>
                    <a:pt x="604" y="176"/>
                  </a:moveTo>
                  <a:cubicBezTo>
                    <a:pt x="586" y="96"/>
                    <a:pt x="432" y="5"/>
                    <a:pt x="319" y="0"/>
                  </a:cubicBezTo>
                  <a:cubicBezTo>
                    <a:pt x="318" y="0"/>
                    <a:pt x="313" y="0"/>
                    <a:pt x="311" y="0"/>
                  </a:cubicBezTo>
                  <a:cubicBezTo>
                    <a:pt x="309" y="0"/>
                    <a:pt x="304" y="0"/>
                    <a:pt x="303" y="0"/>
                  </a:cubicBezTo>
                  <a:cubicBezTo>
                    <a:pt x="191" y="5"/>
                    <a:pt x="36" y="96"/>
                    <a:pt x="19" y="176"/>
                  </a:cubicBezTo>
                  <a:cubicBezTo>
                    <a:pt x="0" y="259"/>
                    <a:pt x="35" y="481"/>
                    <a:pt x="35" y="481"/>
                  </a:cubicBezTo>
                  <a:cubicBezTo>
                    <a:pt x="310" y="481"/>
                    <a:pt x="310" y="481"/>
                    <a:pt x="310" y="481"/>
                  </a:cubicBezTo>
                  <a:cubicBezTo>
                    <a:pt x="313" y="481"/>
                    <a:pt x="313" y="481"/>
                    <a:pt x="313" y="481"/>
                  </a:cubicBezTo>
                  <a:cubicBezTo>
                    <a:pt x="588" y="481"/>
                    <a:pt x="588" y="481"/>
                    <a:pt x="588" y="481"/>
                  </a:cubicBezTo>
                  <a:cubicBezTo>
                    <a:pt x="588" y="481"/>
                    <a:pt x="622" y="259"/>
                    <a:pt x="604" y="176"/>
                  </a:cubicBezTo>
                  <a:close/>
                </a:path>
              </a:pathLst>
            </a:custGeom>
            <a:solidFill>
              <a:srgbClr val="EE3A3D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63"/>
            <p:cNvSpPr/>
            <p:nvPr/>
          </p:nvSpPr>
          <p:spPr bwMode="auto">
            <a:xfrm>
              <a:off x="523875" y="874713"/>
              <a:ext cx="1798638" cy="1651000"/>
            </a:xfrm>
            <a:custGeom>
              <a:avLst/>
              <a:gdLst>
                <a:gd name="T0" fmla="*/ 0 w 478"/>
                <a:gd name="T1" fmla="*/ 0 h 439"/>
                <a:gd name="T2" fmla="*/ 0 w 478"/>
                <a:gd name="T3" fmla="*/ 240 h 439"/>
                <a:gd name="T4" fmla="*/ 46 w 478"/>
                <a:gd name="T5" fmla="*/ 368 h 439"/>
                <a:gd name="T6" fmla="*/ 239 w 478"/>
                <a:gd name="T7" fmla="*/ 437 h 439"/>
                <a:gd name="T8" fmla="*/ 432 w 478"/>
                <a:gd name="T9" fmla="*/ 368 h 439"/>
                <a:gd name="T10" fmla="*/ 478 w 478"/>
                <a:gd name="T11" fmla="*/ 240 h 439"/>
                <a:gd name="T12" fmla="*/ 478 w 478"/>
                <a:gd name="T13" fmla="*/ 0 h 439"/>
                <a:gd name="T14" fmla="*/ 0 w 478"/>
                <a:gd name="T15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8" h="439">
                  <a:moveTo>
                    <a:pt x="0" y="0"/>
                  </a:moveTo>
                  <a:cubicBezTo>
                    <a:pt x="0" y="240"/>
                    <a:pt x="0" y="240"/>
                    <a:pt x="0" y="240"/>
                  </a:cubicBezTo>
                  <a:cubicBezTo>
                    <a:pt x="0" y="277"/>
                    <a:pt x="17" y="346"/>
                    <a:pt x="46" y="368"/>
                  </a:cubicBezTo>
                  <a:cubicBezTo>
                    <a:pt x="46" y="368"/>
                    <a:pt x="121" y="439"/>
                    <a:pt x="239" y="437"/>
                  </a:cubicBezTo>
                  <a:cubicBezTo>
                    <a:pt x="357" y="435"/>
                    <a:pt x="432" y="368"/>
                    <a:pt x="432" y="368"/>
                  </a:cubicBezTo>
                  <a:cubicBezTo>
                    <a:pt x="461" y="346"/>
                    <a:pt x="478" y="277"/>
                    <a:pt x="478" y="240"/>
                  </a:cubicBezTo>
                  <a:cubicBezTo>
                    <a:pt x="478" y="0"/>
                    <a:pt x="478" y="0"/>
                    <a:pt x="47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64"/>
            <p:cNvSpPr/>
            <p:nvPr/>
          </p:nvSpPr>
          <p:spPr bwMode="auto">
            <a:xfrm>
              <a:off x="392113" y="1377951"/>
              <a:ext cx="1090613" cy="593725"/>
            </a:xfrm>
            <a:custGeom>
              <a:avLst/>
              <a:gdLst>
                <a:gd name="T0" fmla="*/ 21 w 290"/>
                <a:gd name="T1" fmla="*/ 0 h 158"/>
                <a:gd name="T2" fmla="*/ 270 w 290"/>
                <a:gd name="T3" fmla="*/ 0 h 158"/>
                <a:gd name="T4" fmla="*/ 145 w 290"/>
                <a:gd name="T5" fmla="*/ 152 h 158"/>
                <a:gd name="T6" fmla="*/ 21 w 290"/>
                <a:gd name="T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" h="158">
                  <a:moveTo>
                    <a:pt x="21" y="0"/>
                  </a:moveTo>
                  <a:cubicBezTo>
                    <a:pt x="270" y="0"/>
                    <a:pt x="270" y="0"/>
                    <a:pt x="270" y="0"/>
                  </a:cubicBezTo>
                  <a:cubicBezTo>
                    <a:pt x="270" y="0"/>
                    <a:pt x="290" y="145"/>
                    <a:pt x="145" y="152"/>
                  </a:cubicBezTo>
                  <a:cubicBezTo>
                    <a:pt x="0" y="158"/>
                    <a:pt x="21" y="0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65"/>
            <p:cNvSpPr/>
            <p:nvPr/>
          </p:nvSpPr>
          <p:spPr bwMode="auto">
            <a:xfrm>
              <a:off x="1363663" y="1377951"/>
              <a:ext cx="1095375" cy="593725"/>
            </a:xfrm>
            <a:custGeom>
              <a:avLst/>
              <a:gdLst>
                <a:gd name="T0" fmla="*/ 270 w 291"/>
                <a:gd name="T1" fmla="*/ 0 h 158"/>
                <a:gd name="T2" fmla="*/ 21 w 291"/>
                <a:gd name="T3" fmla="*/ 0 h 158"/>
                <a:gd name="T4" fmla="*/ 145 w 291"/>
                <a:gd name="T5" fmla="*/ 152 h 158"/>
                <a:gd name="T6" fmla="*/ 270 w 291"/>
                <a:gd name="T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" h="158">
                  <a:moveTo>
                    <a:pt x="270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0" y="145"/>
                    <a:pt x="145" y="152"/>
                  </a:cubicBezTo>
                  <a:cubicBezTo>
                    <a:pt x="291" y="158"/>
                    <a:pt x="270" y="0"/>
                    <a:pt x="270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66"/>
            <p:cNvSpPr/>
            <p:nvPr/>
          </p:nvSpPr>
          <p:spPr bwMode="auto">
            <a:xfrm>
              <a:off x="373063" y="1377951"/>
              <a:ext cx="2105025" cy="68263"/>
            </a:xfrm>
            <a:custGeom>
              <a:avLst/>
              <a:gdLst>
                <a:gd name="T0" fmla="*/ 559 w 559"/>
                <a:gd name="T1" fmla="*/ 8 h 18"/>
                <a:gd name="T2" fmla="*/ 559 w 559"/>
                <a:gd name="T3" fmla="*/ 0 h 18"/>
                <a:gd name="T4" fmla="*/ 0 w 559"/>
                <a:gd name="T5" fmla="*/ 0 h 18"/>
                <a:gd name="T6" fmla="*/ 0 w 559"/>
                <a:gd name="T7" fmla="*/ 9 h 18"/>
                <a:gd name="T8" fmla="*/ 18 w 559"/>
                <a:gd name="T9" fmla="*/ 18 h 18"/>
                <a:gd name="T10" fmla="*/ 538 w 559"/>
                <a:gd name="T11" fmla="*/ 18 h 18"/>
                <a:gd name="T12" fmla="*/ 559 w 559"/>
                <a:gd name="T1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" h="18">
                  <a:moveTo>
                    <a:pt x="559" y="8"/>
                  </a:moveTo>
                  <a:cubicBezTo>
                    <a:pt x="559" y="0"/>
                    <a:pt x="559" y="0"/>
                    <a:pt x="55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7" y="11"/>
                    <a:pt x="13" y="14"/>
                    <a:pt x="18" y="18"/>
                  </a:cubicBezTo>
                  <a:cubicBezTo>
                    <a:pt x="538" y="18"/>
                    <a:pt x="538" y="18"/>
                    <a:pt x="538" y="18"/>
                  </a:cubicBezTo>
                  <a:cubicBezTo>
                    <a:pt x="544" y="14"/>
                    <a:pt x="551" y="10"/>
                    <a:pt x="559" y="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67"/>
            <p:cNvSpPr/>
            <p:nvPr/>
          </p:nvSpPr>
          <p:spPr bwMode="auto">
            <a:xfrm>
              <a:off x="1309688" y="2028826"/>
              <a:ext cx="238125" cy="115888"/>
            </a:xfrm>
            <a:custGeom>
              <a:avLst/>
              <a:gdLst>
                <a:gd name="T0" fmla="*/ 0 w 63"/>
                <a:gd name="T1" fmla="*/ 9 h 31"/>
                <a:gd name="T2" fmla="*/ 33 w 63"/>
                <a:gd name="T3" fmla="*/ 31 h 31"/>
                <a:gd name="T4" fmla="*/ 63 w 63"/>
                <a:gd name="T5" fmla="*/ 0 h 31"/>
                <a:gd name="T6" fmla="*/ 32 w 63"/>
                <a:gd name="T7" fmla="*/ 23 h 31"/>
                <a:gd name="T8" fmla="*/ 0 w 63"/>
                <a:gd name="T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31">
                  <a:moveTo>
                    <a:pt x="0" y="9"/>
                  </a:moveTo>
                  <a:cubicBezTo>
                    <a:pt x="0" y="9"/>
                    <a:pt x="9" y="31"/>
                    <a:pt x="33" y="31"/>
                  </a:cubicBezTo>
                  <a:cubicBezTo>
                    <a:pt x="56" y="31"/>
                    <a:pt x="63" y="0"/>
                    <a:pt x="63" y="0"/>
                  </a:cubicBezTo>
                  <a:cubicBezTo>
                    <a:pt x="63" y="0"/>
                    <a:pt x="51" y="23"/>
                    <a:pt x="32" y="23"/>
                  </a:cubicBezTo>
                  <a:cubicBezTo>
                    <a:pt x="13" y="22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68"/>
            <p:cNvSpPr/>
            <p:nvPr/>
          </p:nvSpPr>
          <p:spPr bwMode="auto">
            <a:xfrm>
              <a:off x="446087" y="520701"/>
              <a:ext cx="2071688" cy="793750"/>
            </a:xfrm>
            <a:custGeom>
              <a:avLst/>
              <a:gdLst>
                <a:gd name="T0" fmla="*/ 8 w 550"/>
                <a:gd name="T1" fmla="*/ 183 h 211"/>
                <a:gd name="T2" fmla="*/ 111 w 550"/>
                <a:gd name="T3" fmla="*/ 125 h 211"/>
                <a:gd name="T4" fmla="*/ 236 w 550"/>
                <a:gd name="T5" fmla="*/ 103 h 211"/>
                <a:gd name="T6" fmla="*/ 277 w 550"/>
                <a:gd name="T7" fmla="*/ 103 h 211"/>
                <a:gd name="T8" fmla="*/ 309 w 550"/>
                <a:gd name="T9" fmla="*/ 103 h 211"/>
                <a:gd name="T10" fmla="*/ 354 w 550"/>
                <a:gd name="T11" fmla="*/ 103 h 211"/>
                <a:gd name="T12" fmla="*/ 387 w 550"/>
                <a:gd name="T13" fmla="*/ 122 h 211"/>
                <a:gd name="T14" fmla="*/ 421 w 550"/>
                <a:gd name="T15" fmla="*/ 133 h 211"/>
                <a:gd name="T16" fmla="*/ 447 w 550"/>
                <a:gd name="T17" fmla="*/ 144 h 211"/>
                <a:gd name="T18" fmla="*/ 476 w 550"/>
                <a:gd name="T19" fmla="*/ 169 h 211"/>
                <a:gd name="T20" fmla="*/ 515 w 550"/>
                <a:gd name="T21" fmla="*/ 210 h 211"/>
                <a:gd name="T22" fmla="*/ 526 w 550"/>
                <a:gd name="T23" fmla="*/ 47 h 211"/>
                <a:gd name="T24" fmla="*/ 271 w 550"/>
                <a:gd name="T25" fmla="*/ 0 h 211"/>
                <a:gd name="T26" fmla="*/ 72 w 550"/>
                <a:gd name="T27" fmla="*/ 15 h 211"/>
                <a:gd name="T28" fmla="*/ 0 w 550"/>
                <a:gd name="T29" fmla="*/ 66 h 211"/>
                <a:gd name="T30" fmla="*/ 8 w 550"/>
                <a:gd name="T31" fmla="*/ 18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211">
                  <a:moveTo>
                    <a:pt x="8" y="183"/>
                  </a:moveTo>
                  <a:cubicBezTo>
                    <a:pt x="8" y="183"/>
                    <a:pt x="74" y="200"/>
                    <a:pt x="111" y="125"/>
                  </a:cubicBezTo>
                  <a:cubicBezTo>
                    <a:pt x="111" y="125"/>
                    <a:pt x="178" y="130"/>
                    <a:pt x="236" y="103"/>
                  </a:cubicBezTo>
                  <a:cubicBezTo>
                    <a:pt x="236" y="103"/>
                    <a:pt x="251" y="119"/>
                    <a:pt x="277" y="103"/>
                  </a:cubicBezTo>
                  <a:cubicBezTo>
                    <a:pt x="277" y="103"/>
                    <a:pt x="284" y="113"/>
                    <a:pt x="309" y="103"/>
                  </a:cubicBezTo>
                  <a:cubicBezTo>
                    <a:pt x="309" y="103"/>
                    <a:pt x="330" y="113"/>
                    <a:pt x="354" y="103"/>
                  </a:cubicBezTo>
                  <a:cubicBezTo>
                    <a:pt x="354" y="103"/>
                    <a:pt x="370" y="128"/>
                    <a:pt x="387" y="122"/>
                  </a:cubicBezTo>
                  <a:cubicBezTo>
                    <a:pt x="387" y="122"/>
                    <a:pt x="400" y="138"/>
                    <a:pt x="421" y="133"/>
                  </a:cubicBezTo>
                  <a:cubicBezTo>
                    <a:pt x="421" y="133"/>
                    <a:pt x="421" y="146"/>
                    <a:pt x="447" y="144"/>
                  </a:cubicBezTo>
                  <a:cubicBezTo>
                    <a:pt x="447" y="144"/>
                    <a:pt x="446" y="175"/>
                    <a:pt x="476" y="169"/>
                  </a:cubicBezTo>
                  <a:cubicBezTo>
                    <a:pt x="476" y="169"/>
                    <a:pt x="481" y="211"/>
                    <a:pt x="515" y="210"/>
                  </a:cubicBezTo>
                  <a:cubicBezTo>
                    <a:pt x="550" y="208"/>
                    <a:pt x="526" y="47"/>
                    <a:pt x="526" y="47"/>
                  </a:cubicBezTo>
                  <a:cubicBezTo>
                    <a:pt x="271" y="0"/>
                    <a:pt x="271" y="0"/>
                    <a:pt x="271" y="0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0" y="66"/>
                    <a:pt x="0" y="66"/>
                    <a:pt x="0" y="66"/>
                  </a:cubicBezTo>
                  <a:lnTo>
                    <a:pt x="8" y="183"/>
                  </a:lnTo>
                  <a:close/>
                </a:path>
              </a:pathLst>
            </a:custGeom>
            <a:solidFill>
              <a:srgbClr val="EE3A3D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69"/>
            <p:cNvSpPr/>
            <p:nvPr/>
          </p:nvSpPr>
          <p:spPr bwMode="auto">
            <a:xfrm>
              <a:off x="1303338" y="655638"/>
              <a:ext cx="1128713" cy="658813"/>
            </a:xfrm>
            <a:custGeom>
              <a:avLst/>
              <a:gdLst>
                <a:gd name="T0" fmla="*/ 246 w 300"/>
                <a:gd name="T1" fmla="*/ 15 h 175"/>
                <a:gd name="T2" fmla="*/ 142 w 300"/>
                <a:gd name="T3" fmla="*/ 3 h 175"/>
                <a:gd name="T4" fmla="*/ 62 w 300"/>
                <a:gd name="T5" fmla="*/ 21 h 175"/>
                <a:gd name="T6" fmla="*/ 14 w 300"/>
                <a:gd name="T7" fmla="*/ 56 h 175"/>
                <a:gd name="T8" fmla="*/ 2 w 300"/>
                <a:gd name="T9" fmla="*/ 69 h 175"/>
                <a:gd name="T10" fmla="*/ 42 w 300"/>
                <a:gd name="T11" fmla="*/ 67 h 175"/>
                <a:gd name="T12" fmla="*/ 74 w 300"/>
                <a:gd name="T13" fmla="*/ 67 h 175"/>
                <a:gd name="T14" fmla="*/ 119 w 300"/>
                <a:gd name="T15" fmla="*/ 67 h 175"/>
                <a:gd name="T16" fmla="*/ 152 w 300"/>
                <a:gd name="T17" fmla="*/ 86 h 175"/>
                <a:gd name="T18" fmla="*/ 186 w 300"/>
                <a:gd name="T19" fmla="*/ 97 h 175"/>
                <a:gd name="T20" fmla="*/ 212 w 300"/>
                <a:gd name="T21" fmla="*/ 108 h 175"/>
                <a:gd name="T22" fmla="*/ 241 w 300"/>
                <a:gd name="T23" fmla="*/ 133 h 175"/>
                <a:gd name="T24" fmla="*/ 280 w 300"/>
                <a:gd name="T25" fmla="*/ 174 h 175"/>
                <a:gd name="T26" fmla="*/ 299 w 300"/>
                <a:gd name="T27" fmla="*/ 90 h 175"/>
                <a:gd name="T28" fmla="*/ 287 w 300"/>
                <a:gd name="T29" fmla="*/ 56 h 175"/>
                <a:gd name="T30" fmla="*/ 266 w 300"/>
                <a:gd name="T31" fmla="*/ 28 h 175"/>
                <a:gd name="T32" fmla="*/ 246 w 300"/>
                <a:gd name="T33" fmla="*/ 1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0" h="175">
                  <a:moveTo>
                    <a:pt x="246" y="15"/>
                  </a:moveTo>
                  <a:cubicBezTo>
                    <a:pt x="214" y="0"/>
                    <a:pt x="176" y="1"/>
                    <a:pt x="142" y="3"/>
                  </a:cubicBezTo>
                  <a:cubicBezTo>
                    <a:pt x="114" y="6"/>
                    <a:pt x="87" y="9"/>
                    <a:pt x="62" y="21"/>
                  </a:cubicBezTo>
                  <a:cubicBezTo>
                    <a:pt x="45" y="30"/>
                    <a:pt x="29" y="44"/>
                    <a:pt x="14" y="56"/>
                  </a:cubicBezTo>
                  <a:cubicBezTo>
                    <a:pt x="13" y="57"/>
                    <a:pt x="0" y="67"/>
                    <a:pt x="2" y="69"/>
                  </a:cubicBezTo>
                  <a:cubicBezTo>
                    <a:pt x="6" y="72"/>
                    <a:pt x="20" y="80"/>
                    <a:pt x="42" y="67"/>
                  </a:cubicBezTo>
                  <a:cubicBezTo>
                    <a:pt x="42" y="67"/>
                    <a:pt x="49" y="77"/>
                    <a:pt x="74" y="67"/>
                  </a:cubicBezTo>
                  <a:cubicBezTo>
                    <a:pt x="74" y="67"/>
                    <a:pt x="95" y="77"/>
                    <a:pt x="119" y="67"/>
                  </a:cubicBezTo>
                  <a:cubicBezTo>
                    <a:pt x="119" y="67"/>
                    <a:pt x="135" y="92"/>
                    <a:pt x="152" y="86"/>
                  </a:cubicBezTo>
                  <a:cubicBezTo>
                    <a:pt x="152" y="86"/>
                    <a:pt x="165" y="102"/>
                    <a:pt x="186" y="97"/>
                  </a:cubicBezTo>
                  <a:cubicBezTo>
                    <a:pt x="186" y="97"/>
                    <a:pt x="186" y="110"/>
                    <a:pt x="212" y="108"/>
                  </a:cubicBezTo>
                  <a:cubicBezTo>
                    <a:pt x="212" y="108"/>
                    <a:pt x="211" y="139"/>
                    <a:pt x="241" y="133"/>
                  </a:cubicBezTo>
                  <a:cubicBezTo>
                    <a:pt x="241" y="133"/>
                    <a:pt x="246" y="175"/>
                    <a:pt x="280" y="174"/>
                  </a:cubicBezTo>
                  <a:cubicBezTo>
                    <a:pt x="298" y="173"/>
                    <a:pt x="300" y="131"/>
                    <a:pt x="299" y="90"/>
                  </a:cubicBezTo>
                  <a:cubicBezTo>
                    <a:pt x="298" y="79"/>
                    <a:pt x="291" y="65"/>
                    <a:pt x="287" y="56"/>
                  </a:cubicBezTo>
                  <a:cubicBezTo>
                    <a:pt x="282" y="45"/>
                    <a:pt x="275" y="36"/>
                    <a:pt x="266" y="28"/>
                  </a:cubicBezTo>
                  <a:cubicBezTo>
                    <a:pt x="260" y="23"/>
                    <a:pt x="253" y="19"/>
                    <a:pt x="246" y="15"/>
                  </a:cubicBezTo>
                  <a:close/>
                </a:path>
              </a:pathLst>
            </a:custGeom>
            <a:solidFill>
              <a:srgbClr val="EE3A3D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70"/>
            <p:cNvSpPr/>
            <p:nvPr/>
          </p:nvSpPr>
          <p:spPr bwMode="auto">
            <a:xfrm>
              <a:off x="1679575" y="1138238"/>
              <a:ext cx="360363" cy="168275"/>
            </a:xfrm>
            <a:custGeom>
              <a:avLst/>
              <a:gdLst>
                <a:gd name="T0" fmla="*/ 0 w 96"/>
                <a:gd name="T1" fmla="*/ 31 h 45"/>
                <a:gd name="T2" fmla="*/ 96 w 96"/>
                <a:gd name="T3" fmla="*/ 45 h 45"/>
                <a:gd name="T4" fmla="*/ 96 w 96"/>
                <a:gd name="T5" fmla="*/ 35 h 45"/>
                <a:gd name="T6" fmla="*/ 56 w 96"/>
                <a:gd name="T7" fmla="*/ 7 h 45"/>
                <a:gd name="T8" fmla="*/ 5 w 96"/>
                <a:gd name="T9" fmla="*/ 18 h 45"/>
                <a:gd name="T10" fmla="*/ 0 w 96"/>
                <a:gd name="T11" fmla="*/ 3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45">
                  <a:moveTo>
                    <a:pt x="0" y="31"/>
                  </a:moveTo>
                  <a:cubicBezTo>
                    <a:pt x="0" y="31"/>
                    <a:pt x="54" y="30"/>
                    <a:pt x="96" y="45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6" y="24"/>
                    <a:pt x="84" y="14"/>
                    <a:pt x="56" y="7"/>
                  </a:cubicBezTo>
                  <a:cubicBezTo>
                    <a:pt x="28" y="0"/>
                    <a:pt x="9" y="6"/>
                    <a:pt x="5" y="18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EE3A3D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71"/>
            <p:cNvSpPr/>
            <p:nvPr/>
          </p:nvSpPr>
          <p:spPr bwMode="auto">
            <a:xfrm>
              <a:off x="804863" y="1138238"/>
              <a:ext cx="361950" cy="168275"/>
            </a:xfrm>
            <a:custGeom>
              <a:avLst/>
              <a:gdLst>
                <a:gd name="T0" fmla="*/ 96 w 96"/>
                <a:gd name="T1" fmla="*/ 30 h 45"/>
                <a:gd name="T2" fmla="*/ 0 w 96"/>
                <a:gd name="T3" fmla="*/ 45 h 45"/>
                <a:gd name="T4" fmla="*/ 0 w 96"/>
                <a:gd name="T5" fmla="*/ 36 h 45"/>
                <a:gd name="T6" fmla="*/ 41 w 96"/>
                <a:gd name="T7" fmla="*/ 7 h 45"/>
                <a:gd name="T8" fmla="*/ 91 w 96"/>
                <a:gd name="T9" fmla="*/ 18 h 45"/>
                <a:gd name="T10" fmla="*/ 96 w 96"/>
                <a:gd name="T11" fmla="*/ 3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45">
                  <a:moveTo>
                    <a:pt x="96" y="30"/>
                  </a:moveTo>
                  <a:cubicBezTo>
                    <a:pt x="96" y="30"/>
                    <a:pt x="43" y="30"/>
                    <a:pt x="0" y="4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25"/>
                    <a:pt x="13" y="14"/>
                    <a:pt x="41" y="7"/>
                  </a:cubicBezTo>
                  <a:cubicBezTo>
                    <a:pt x="68" y="0"/>
                    <a:pt x="87" y="6"/>
                    <a:pt x="91" y="18"/>
                  </a:cubicBezTo>
                  <a:lnTo>
                    <a:pt x="96" y="30"/>
                  </a:lnTo>
                  <a:close/>
                </a:path>
              </a:pathLst>
            </a:custGeom>
            <a:solidFill>
              <a:srgbClr val="EE3A3D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72"/>
            <p:cNvSpPr/>
            <p:nvPr/>
          </p:nvSpPr>
          <p:spPr bwMode="auto">
            <a:xfrm>
              <a:off x="1054100" y="2209801"/>
              <a:ext cx="741363" cy="266700"/>
            </a:xfrm>
            <a:custGeom>
              <a:avLst/>
              <a:gdLst>
                <a:gd name="T0" fmla="*/ 171 w 197"/>
                <a:gd name="T1" fmla="*/ 0 h 71"/>
                <a:gd name="T2" fmla="*/ 98 w 197"/>
                <a:gd name="T3" fmla="*/ 8 h 71"/>
                <a:gd name="T4" fmla="*/ 26 w 197"/>
                <a:gd name="T5" fmla="*/ 0 h 71"/>
                <a:gd name="T6" fmla="*/ 35 w 197"/>
                <a:gd name="T7" fmla="*/ 66 h 71"/>
                <a:gd name="T8" fmla="*/ 161 w 197"/>
                <a:gd name="T9" fmla="*/ 66 h 71"/>
                <a:gd name="T10" fmla="*/ 171 w 197"/>
                <a:gd name="T1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71">
                  <a:moveTo>
                    <a:pt x="171" y="0"/>
                  </a:moveTo>
                  <a:cubicBezTo>
                    <a:pt x="144" y="5"/>
                    <a:pt x="120" y="8"/>
                    <a:pt x="98" y="8"/>
                  </a:cubicBezTo>
                  <a:cubicBezTo>
                    <a:pt x="77" y="8"/>
                    <a:pt x="52" y="5"/>
                    <a:pt x="26" y="0"/>
                  </a:cubicBezTo>
                  <a:cubicBezTo>
                    <a:pt x="26" y="0"/>
                    <a:pt x="0" y="52"/>
                    <a:pt x="35" y="66"/>
                  </a:cubicBezTo>
                  <a:cubicBezTo>
                    <a:pt x="48" y="71"/>
                    <a:pt x="148" y="71"/>
                    <a:pt x="161" y="66"/>
                  </a:cubicBezTo>
                  <a:cubicBezTo>
                    <a:pt x="197" y="52"/>
                    <a:pt x="171" y="0"/>
                    <a:pt x="171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73"/>
            <p:cNvSpPr/>
            <p:nvPr/>
          </p:nvSpPr>
          <p:spPr bwMode="auto">
            <a:xfrm>
              <a:off x="1223963" y="2341563"/>
              <a:ext cx="414338" cy="134938"/>
            </a:xfrm>
            <a:custGeom>
              <a:avLst/>
              <a:gdLst>
                <a:gd name="T0" fmla="*/ 0 w 110"/>
                <a:gd name="T1" fmla="*/ 33 h 36"/>
                <a:gd name="T2" fmla="*/ 110 w 110"/>
                <a:gd name="T3" fmla="*/ 32 h 36"/>
                <a:gd name="T4" fmla="*/ 55 w 110"/>
                <a:gd name="T5" fmla="*/ 0 h 36"/>
                <a:gd name="T6" fmla="*/ 0 w 110"/>
                <a:gd name="T7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36">
                  <a:moveTo>
                    <a:pt x="0" y="33"/>
                  </a:moveTo>
                  <a:cubicBezTo>
                    <a:pt x="26" y="36"/>
                    <a:pt x="88" y="35"/>
                    <a:pt x="110" y="32"/>
                  </a:cubicBezTo>
                  <a:cubicBezTo>
                    <a:pt x="105" y="14"/>
                    <a:pt x="82" y="0"/>
                    <a:pt x="55" y="0"/>
                  </a:cubicBezTo>
                  <a:cubicBezTo>
                    <a:pt x="28" y="0"/>
                    <a:pt x="5" y="14"/>
                    <a:pt x="0" y="3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74"/>
            <p:cNvSpPr/>
            <p:nvPr/>
          </p:nvSpPr>
          <p:spPr bwMode="auto">
            <a:xfrm>
              <a:off x="-11113" y="1276351"/>
              <a:ext cx="673100" cy="928688"/>
            </a:xfrm>
            <a:custGeom>
              <a:avLst/>
              <a:gdLst>
                <a:gd name="T0" fmla="*/ 147 w 179"/>
                <a:gd name="T1" fmla="*/ 37 h 247"/>
                <a:gd name="T2" fmla="*/ 78 w 179"/>
                <a:gd name="T3" fmla="*/ 0 h 247"/>
                <a:gd name="T4" fmla="*/ 4 w 179"/>
                <a:gd name="T5" fmla="*/ 122 h 247"/>
                <a:gd name="T6" fmla="*/ 121 w 179"/>
                <a:gd name="T7" fmla="*/ 247 h 247"/>
                <a:gd name="T8" fmla="*/ 147 w 179"/>
                <a:gd name="T9" fmla="*/ 3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47">
                  <a:moveTo>
                    <a:pt x="147" y="37"/>
                  </a:moveTo>
                  <a:cubicBezTo>
                    <a:pt x="141" y="16"/>
                    <a:pt x="128" y="0"/>
                    <a:pt x="78" y="0"/>
                  </a:cubicBezTo>
                  <a:cubicBezTo>
                    <a:pt x="29" y="1"/>
                    <a:pt x="8" y="57"/>
                    <a:pt x="4" y="122"/>
                  </a:cubicBezTo>
                  <a:cubicBezTo>
                    <a:pt x="0" y="175"/>
                    <a:pt x="62" y="247"/>
                    <a:pt x="121" y="247"/>
                  </a:cubicBezTo>
                  <a:cubicBezTo>
                    <a:pt x="179" y="247"/>
                    <a:pt x="152" y="58"/>
                    <a:pt x="147" y="3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75"/>
            <p:cNvSpPr/>
            <p:nvPr/>
          </p:nvSpPr>
          <p:spPr bwMode="auto">
            <a:xfrm>
              <a:off x="346075" y="1281113"/>
              <a:ext cx="315913" cy="923925"/>
            </a:xfrm>
            <a:custGeom>
              <a:avLst/>
              <a:gdLst>
                <a:gd name="T0" fmla="*/ 52 w 84"/>
                <a:gd name="T1" fmla="*/ 36 h 246"/>
                <a:gd name="T2" fmla="*/ 0 w 84"/>
                <a:gd name="T3" fmla="*/ 0 h 246"/>
                <a:gd name="T4" fmla="*/ 37 w 84"/>
                <a:gd name="T5" fmla="*/ 34 h 246"/>
                <a:gd name="T6" fmla="*/ 11 w 84"/>
                <a:gd name="T7" fmla="*/ 244 h 246"/>
                <a:gd name="T8" fmla="*/ 7 w 84"/>
                <a:gd name="T9" fmla="*/ 244 h 246"/>
                <a:gd name="T10" fmla="*/ 26 w 84"/>
                <a:gd name="T11" fmla="*/ 246 h 246"/>
                <a:gd name="T12" fmla="*/ 52 w 84"/>
                <a:gd name="T13" fmla="*/ 3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246">
                  <a:moveTo>
                    <a:pt x="52" y="36"/>
                  </a:moveTo>
                  <a:cubicBezTo>
                    <a:pt x="47" y="17"/>
                    <a:pt x="36" y="3"/>
                    <a:pt x="0" y="0"/>
                  </a:cubicBezTo>
                  <a:cubicBezTo>
                    <a:pt x="24" y="5"/>
                    <a:pt x="33" y="18"/>
                    <a:pt x="37" y="34"/>
                  </a:cubicBezTo>
                  <a:cubicBezTo>
                    <a:pt x="43" y="55"/>
                    <a:pt x="70" y="244"/>
                    <a:pt x="11" y="244"/>
                  </a:cubicBezTo>
                  <a:cubicBezTo>
                    <a:pt x="10" y="244"/>
                    <a:pt x="9" y="244"/>
                    <a:pt x="7" y="244"/>
                  </a:cubicBezTo>
                  <a:cubicBezTo>
                    <a:pt x="13" y="245"/>
                    <a:pt x="19" y="246"/>
                    <a:pt x="26" y="246"/>
                  </a:cubicBezTo>
                  <a:cubicBezTo>
                    <a:pt x="84" y="246"/>
                    <a:pt x="57" y="57"/>
                    <a:pt x="52" y="3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76"/>
            <p:cNvSpPr/>
            <p:nvPr/>
          </p:nvSpPr>
          <p:spPr bwMode="auto">
            <a:xfrm>
              <a:off x="2184400" y="1276351"/>
              <a:ext cx="676275" cy="928688"/>
            </a:xfrm>
            <a:custGeom>
              <a:avLst/>
              <a:gdLst>
                <a:gd name="T0" fmla="*/ 33 w 180"/>
                <a:gd name="T1" fmla="*/ 37 h 247"/>
                <a:gd name="T2" fmla="*/ 101 w 180"/>
                <a:gd name="T3" fmla="*/ 0 h 247"/>
                <a:gd name="T4" fmla="*/ 176 w 180"/>
                <a:gd name="T5" fmla="*/ 122 h 247"/>
                <a:gd name="T6" fmla="*/ 59 w 180"/>
                <a:gd name="T7" fmla="*/ 247 h 247"/>
                <a:gd name="T8" fmla="*/ 33 w 180"/>
                <a:gd name="T9" fmla="*/ 3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47">
                  <a:moveTo>
                    <a:pt x="33" y="37"/>
                  </a:moveTo>
                  <a:cubicBezTo>
                    <a:pt x="38" y="16"/>
                    <a:pt x="52" y="0"/>
                    <a:pt x="101" y="0"/>
                  </a:cubicBezTo>
                  <a:cubicBezTo>
                    <a:pt x="151" y="1"/>
                    <a:pt x="171" y="57"/>
                    <a:pt x="176" y="122"/>
                  </a:cubicBezTo>
                  <a:cubicBezTo>
                    <a:pt x="180" y="175"/>
                    <a:pt x="118" y="247"/>
                    <a:pt x="59" y="247"/>
                  </a:cubicBezTo>
                  <a:cubicBezTo>
                    <a:pt x="0" y="247"/>
                    <a:pt x="27" y="58"/>
                    <a:pt x="33" y="3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77"/>
            <p:cNvSpPr/>
            <p:nvPr/>
          </p:nvSpPr>
          <p:spPr bwMode="auto">
            <a:xfrm>
              <a:off x="2184400" y="1281113"/>
              <a:ext cx="319088" cy="923925"/>
            </a:xfrm>
            <a:custGeom>
              <a:avLst/>
              <a:gdLst>
                <a:gd name="T0" fmla="*/ 33 w 85"/>
                <a:gd name="T1" fmla="*/ 36 h 246"/>
                <a:gd name="T2" fmla="*/ 85 w 85"/>
                <a:gd name="T3" fmla="*/ 0 h 246"/>
                <a:gd name="T4" fmla="*/ 47 w 85"/>
                <a:gd name="T5" fmla="*/ 34 h 246"/>
                <a:gd name="T6" fmla="*/ 74 w 85"/>
                <a:gd name="T7" fmla="*/ 244 h 246"/>
                <a:gd name="T8" fmla="*/ 77 w 85"/>
                <a:gd name="T9" fmla="*/ 244 h 246"/>
                <a:gd name="T10" fmla="*/ 59 w 85"/>
                <a:gd name="T11" fmla="*/ 246 h 246"/>
                <a:gd name="T12" fmla="*/ 33 w 85"/>
                <a:gd name="T13" fmla="*/ 3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246">
                  <a:moveTo>
                    <a:pt x="33" y="36"/>
                  </a:moveTo>
                  <a:cubicBezTo>
                    <a:pt x="37" y="17"/>
                    <a:pt x="49" y="3"/>
                    <a:pt x="85" y="0"/>
                  </a:cubicBezTo>
                  <a:cubicBezTo>
                    <a:pt x="60" y="5"/>
                    <a:pt x="51" y="18"/>
                    <a:pt x="47" y="34"/>
                  </a:cubicBezTo>
                  <a:cubicBezTo>
                    <a:pt x="42" y="55"/>
                    <a:pt x="15" y="244"/>
                    <a:pt x="74" y="244"/>
                  </a:cubicBezTo>
                  <a:cubicBezTo>
                    <a:pt x="75" y="244"/>
                    <a:pt x="76" y="244"/>
                    <a:pt x="77" y="244"/>
                  </a:cubicBezTo>
                  <a:cubicBezTo>
                    <a:pt x="71" y="245"/>
                    <a:pt x="65" y="246"/>
                    <a:pt x="59" y="246"/>
                  </a:cubicBezTo>
                  <a:cubicBezTo>
                    <a:pt x="0" y="246"/>
                    <a:pt x="27" y="57"/>
                    <a:pt x="33" y="3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81" name="任意多边形 280"/>
          <p:cNvSpPr/>
          <p:nvPr/>
        </p:nvSpPr>
        <p:spPr>
          <a:xfrm rot="10800000">
            <a:off x="0" y="2297073"/>
            <a:ext cx="108610400" cy="2166918"/>
          </a:xfrm>
          <a:custGeom>
            <a:avLst/>
            <a:gdLst>
              <a:gd name="connsiteX0" fmla="*/ 0 w 108610400"/>
              <a:gd name="connsiteY0" fmla="*/ 936014 h 2166918"/>
              <a:gd name="connsiteX1" fmla="*/ 12293600 w 108610400"/>
              <a:gd name="connsiteY1" fmla="*/ 21614 h 2166918"/>
              <a:gd name="connsiteX2" fmla="*/ 34137600 w 108610400"/>
              <a:gd name="connsiteY2" fmla="*/ 1748814 h 2166918"/>
              <a:gd name="connsiteX3" fmla="*/ 53543200 w 108610400"/>
              <a:gd name="connsiteY3" fmla="*/ 1139214 h 2166918"/>
              <a:gd name="connsiteX4" fmla="*/ 73456800 w 108610400"/>
              <a:gd name="connsiteY4" fmla="*/ 2155214 h 2166918"/>
              <a:gd name="connsiteX5" fmla="*/ 94488000 w 108610400"/>
              <a:gd name="connsiteY5" fmla="*/ 326414 h 2166918"/>
              <a:gd name="connsiteX6" fmla="*/ 108610400 w 108610400"/>
              <a:gd name="connsiteY6" fmla="*/ 834414 h 2166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610400" h="2166918">
                <a:moveTo>
                  <a:pt x="0" y="936014"/>
                </a:moveTo>
                <a:cubicBezTo>
                  <a:pt x="3302000" y="411080"/>
                  <a:pt x="6604000" y="-113853"/>
                  <a:pt x="12293600" y="21614"/>
                </a:cubicBezTo>
                <a:cubicBezTo>
                  <a:pt x="17983200" y="157081"/>
                  <a:pt x="27262667" y="1562547"/>
                  <a:pt x="34137600" y="1748814"/>
                </a:cubicBezTo>
                <a:cubicBezTo>
                  <a:pt x="41012533" y="1935081"/>
                  <a:pt x="46990000" y="1071481"/>
                  <a:pt x="53543200" y="1139214"/>
                </a:cubicBezTo>
                <a:cubicBezTo>
                  <a:pt x="60096400" y="1206947"/>
                  <a:pt x="66632667" y="2290681"/>
                  <a:pt x="73456800" y="2155214"/>
                </a:cubicBezTo>
                <a:cubicBezTo>
                  <a:pt x="80280933" y="2019747"/>
                  <a:pt x="88629067" y="546547"/>
                  <a:pt x="94488000" y="326414"/>
                </a:cubicBezTo>
                <a:cubicBezTo>
                  <a:pt x="100346933" y="106281"/>
                  <a:pt x="104478666" y="470347"/>
                  <a:pt x="108610400" y="834414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2" name="任意多边形 281"/>
          <p:cNvSpPr/>
          <p:nvPr/>
        </p:nvSpPr>
        <p:spPr>
          <a:xfrm>
            <a:off x="-152400" y="3349440"/>
            <a:ext cx="94284800" cy="1534157"/>
          </a:xfrm>
          <a:custGeom>
            <a:avLst/>
            <a:gdLst>
              <a:gd name="connsiteX0" fmla="*/ 0 w 94284800"/>
              <a:gd name="connsiteY0" fmla="*/ 411255 h 1534157"/>
              <a:gd name="connsiteX1" fmla="*/ 15748000 w 94284800"/>
              <a:gd name="connsiteY1" fmla="*/ 1528855 h 1534157"/>
              <a:gd name="connsiteX2" fmla="*/ 40335200 w 94284800"/>
              <a:gd name="connsiteY2" fmla="*/ 4855 h 1534157"/>
              <a:gd name="connsiteX3" fmla="*/ 60960000 w 94284800"/>
              <a:gd name="connsiteY3" fmla="*/ 1020855 h 1534157"/>
              <a:gd name="connsiteX4" fmla="*/ 94284800 w 94284800"/>
              <a:gd name="connsiteY4" fmla="*/ 309655 h 15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84800" h="1534157">
                <a:moveTo>
                  <a:pt x="0" y="411255"/>
                </a:moveTo>
                <a:cubicBezTo>
                  <a:pt x="4512733" y="1003921"/>
                  <a:pt x="9025467" y="1596588"/>
                  <a:pt x="15748000" y="1528855"/>
                </a:cubicBezTo>
                <a:cubicBezTo>
                  <a:pt x="22470533" y="1461122"/>
                  <a:pt x="32799867" y="89522"/>
                  <a:pt x="40335200" y="4855"/>
                </a:cubicBezTo>
                <a:cubicBezTo>
                  <a:pt x="47870533" y="-79812"/>
                  <a:pt x="51968400" y="970055"/>
                  <a:pt x="60960000" y="1020855"/>
                </a:cubicBezTo>
                <a:cubicBezTo>
                  <a:pt x="69951600" y="1071655"/>
                  <a:pt x="86021333" y="275788"/>
                  <a:pt x="94284800" y="309655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3" name="任意多边形 282"/>
          <p:cNvSpPr/>
          <p:nvPr/>
        </p:nvSpPr>
        <p:spPr>
          <a:xfrm>
            <a:off x="-1066800" y="2040061"/>
            <a:ext cx="108610400" cy="2166918"/>
          </a:xfrm>
          <a:custGeom>
            <a:avLst/>
            <a:gdLst>
              <a:gd name="connsiteX0" fmla="*/ 0 w 108610400"/>
              <a:gd name="connsiteY0" fmla="*/ 936014 h 2166918"/>
              <a:gd name="connsiteX1" fmla="*/ 12293600 w 108610400"/>
              <a:gd name="connsiteY1" fmla="*/ 21614 h 2166918"/>
              <a:gd name="connsiteX2" fmla="*/ 34137600 w 108610400"/>
              <a:gd name="connsiteY2" fmla="*/ 1748814 h 2166918"/>
              <a:gd name="connsiteX3" fmla="*/ 53543200 w 108610400"/>
              <a:gd name="connsiteY3" fmla="*/ 1139214 h 2166918"/>
              <a:gd name="connsiteX4" fmla="*/ 73456800 w 108610400"/>
              <a:gd name="connsiteY4" fmla="*/ 2155214 h 2166918"/>
              <a:gd name="connsiteX5" fmla="*/ 94488000 w 108610400"/>
              <a:gd name="connsiteY5" fmla="*/ 326414 h 2166918"/>
              <a:gd name="connsiteX6" fmla="*/ 108610400 w 108610400"/>
              <a:gd name="connsiteY6" fmla="*/ 834414 h 2166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610400" h="2166918">
                <a:moveTo>
                  <a:pt x="0" y="936014"/>
                </a:moveTo>
                <a:cubicBezTo>
                  <a:pt x="3302000" y="411080"/>
                  <a:pt x="6604000" y="-113853"/>
                  <a:pt x="12293600" y="21614"/>
                </a:cubicBezTo>
                <a:cubicBezTo>
                  <a:pt x="17983200" y="157081"/>
                  <a:pt x="27262667" y="1562547"/>
                  <a:pt x="34137600" y="1748814"/>
                </a:cubicBezTo>
                <a:cubicBezTo>
                  <a:pt x="41012533" y="1935081"/>
                  <a:pt x="46990000" y="1071481"/>
                  <a:pt x="53543200" y="1139214"/>
                </a:cubicBezTo>
                <a:cubicBezTo>
                  <a:pt x="60096400" y="1206947"/>
                  <a:pt x="66632667" y="2290681"/>
                  <a:pt x="73456800" y="2155214"/>
                </a:cubicBezTo>
                <a:cubicBezTo>
                  <a:pt x="80280933" y="2019747"/>
                  <a:pt x="88629067" y="546547"/>
                  <a:pt x="94488000" y="326414"/>
                </a:cubicBezTo>
                <a:cubicBezTo>
                  <a:pt x="100346933" y="106281"/>
                  <a:pt x="104478666" y="470347"/>
                  <a:pt x="108610400" y="834414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6" name="组合 185"/>
          <p:cNvGrpSpPr/>
          <p:nvPr/>
        </p:nvGrpSpPr>
        <p:grpSpPr>
          <a:xfrm>
            <a:off x="1267762" y="2358616"/>
            <a:ext cx="1827227" cy="1517193"/>
            <a:chOff x="-119062" y="-84137"/>
            <a:chExt cx="3167063" cy="2629694"/>
          </a:xfrm>
        </p:grpSpPr>
        <p:sp>
          <p:nvSpPr>
            <p:cNvPr id="174" name="Oval 131"/>
            <p:cNvSpPr>
              <a:spLocks noChangeArrowheads="1"/>
            </p:cNvSpPr>
            <p:nvPr/>
          </p:nvSpPr>
          <p:spPr bwMode="auto">
            <a:xfrm>
              <a:off x="303676" y="278607"/>
              <a:ext cx="2232025" cy="2266950"/>
            </a:xfrm>
            <a:prstGeom prst="ellipse">
              <a:avLst/>
            </a:prstGeom>
            <a:no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32"/>
            <p:cNvSpPr/>
            <p:nvPr/>
          </p:nvSpPr>
          <p:spPr bwMode="auto">
            <a:xfrm>
              <a:off x="1684338" y="1701801"/>
              <a:ext cx="315913" cy="127000"/>
            </a:xfrm>
            <a:custGeom>
              <a:avLst/>
              <a:gdLst>
                <a:gd name="T0" fmla="*/ 82 w 84"/>
                <a:gd name="T1" fmla="*/ 16 h 34"/>
                <a:gd name="T2" fmla="*/ 79 w 84"/>
                <a:gd name="T3" fmla="*/ 18 h 34"/>
                <a:gd name="T4" fmla="*/ 79 w 84"/>
                <a:gd name="T5" fmla="*/ 18 h 34"/>
                <a:gd name="T6" fmla="*/ 75 w 84"/>
                <a:gd name="T7" fmla="*/ 24 h 34"/>
                <a:gd name="T8" fmla="*/ 71 w 84"/>
                <a:gd name="T9" fmla="*/ 28 h 34"/>
                <a:gd name="T10" fmla="*/ 68 w 84"/>
                <a:gd name="T11" fmla="*/ 29 h 34"/>
                <a:gd name="T12" fmla="*/ 67 w 84"/>
                <a:gd name="T13" fmla="*/ 23 h 34"/>
                <a:gd name="T14" fmla="*/ 71 w 84"/>
                <a:gd name="T15" fmla="*/ 20 h 34"/>
                <a:gd name="T16" fmla="*/ 76 w 84"/>
                <a:gd name="T17" fmla="*/ 13 h 34"/>
                <a:gd name="T18" fmla="*/ 77 w 84"/>
                <a:gd name="T19" fmla="*/ 10 h 34"/>
                <a:gd name="T20" fmla="*/ 75 w 84"/>
                <a:gd name="T21" fmla="*/ 7 h 34"/>
                <a:gd name="T22" fmla="*/ 73 w 84"/>
                <a:gd name="T23" fmla="*/ 9 h 34"/>
                <a:gd name="T24" fmla="*/ 73 w 84"/>
                <a:gd name="T25" fmla="*/ 9 h 34"/>
                <a:gd name="T26" fmla="*/ 70 w 84"/>
                <a:gd name="T27" fmla="*/ 14 h 34"/>
                <a:gd name="T28" fmla="*/ 67 w 84"/>
                <a:gd name="T29" fmla="*/ 18 h 34"/>
                <a:gd name="T30" fmla="*/ 66 w 84"/>
                <a:gd name="T31" fmla="*/ 19 h 34"/>
                <a:gd name="T32" fmla="*/ 59 w 84"/>
                <a:gd name="T33" fmla="*/ 9 h 34"/>
                <a:gd name="T34" fmla="*/ 48 w 84"/>
                <a:gd name="T35" fmla="*/ 3 h 34"/>
                <a:gd name="T36" fmla="*/ 34 w 84"/>
                <a:gd name="T37" fmla="*/ 0 h 34"/>
                <a:gd name="T38" fmla="*/ 25 w 84"/>
                <a:gd name="T39" fmla="*/ 2 h 34"/>
                <a:gd name="T40" fmla="*/ 11 w 84"/>
                <a:gd name="T41" fmla="*/ 9 h 34"/>
                <a:gd name="T42" fmla="*/ 2 w 84"/>
                <a:gd name="T43" fmla="*/ 23 h 34"/>
                <a:gd name="T44" fmla="*/ 0 w 84"/>
                <a:gd name="T45" fmla="*/ 31 h 34"/>
                <a:gd name="T46" fmla="*/ 4 w 84"/>
                <a:gd name="T47" fmla="*/ 34 h 34"/>
                <a:gd name="T48" fmla="*/ 7 w 84"/>
                <a:gd name="T49" fmla="*/ 31 h 34"/>
                <a:gd name="T50" fmla="*/ 7 w 84"/>
                <a:gd name="T51" fmla="*/ 31 h 34"/>
                <a:gd name="T52" fmla="*/ 10 w 84"/>
                <a:gd name="T53" fmla="*/ 21 h 34"/>
                <a:gd name="T54" fmla="*/ 16 w 84"/>
                <a:gd name="T55" fmla="*/ 13 h 34"/>
                <a:gd name="T56" fmla="*/ 27 w 84"/>
                <a:gd name="T57" fmla="*/ 8 h 34"/>
                <a:gd name="T58" fmla="*/ 34 w 84"/>
                <a:gd name="T59" fmla="*/ 6 h 34"/>
                <a:gd name="T60" fmla="*/ 45 w 84"/>
                <a:gd name="T61" fmla="*/ 8 h 34"/>
                <a:gd name="T62" fmla="*/ 57 w 84"/>
                <a:gd name="T63" fmla="*/ 17 h 34"/>
                <a:gd name="T64" fmla="*/ 61 w 84"/>
                <a:gd name="T65" fmla="*/ 31 h 34"/>
                <a:gd name="T66" fmla="*/ 65 w 84"/>
                <a:gd name="T67" fmla="*/ 34 h 34"/>
                <a:gd name="T68" fmla="*/ 67 w 84"/>
                <a:gd name="T69" fmla="*/ 34 h 34"/>
                <a:gd name="T70" fmla="*/ 74 w 84"/>
                <a:gd name="T71" fmla="*/ 31 h 34"/>
                <a:gd name="T72" fmla="*/ 81 w 84"/>
                <a:gd name="T73" fmla="*/ 23 h 34"/>
                <a:gd name="T74" fmla="*/ 84 w 84"/>
                <a:gd name="T75" fmla="*/ 19 h 34"/>
                <a:gd name="T76" fmla="*/ 82 w 84"/>
                <a:gd name="T77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4" h="34">
                  <a:moveTo>
                    <a:pt x="82" y="16"/>
                  </a:moveTo>
                  <a:cubicBezTo>
                    <a:pt x="81" y="16"/>
                    <a:pt x="80" y="17"/>
                    <a:pt x="79" y="18"/>
                  </a:cubicBezTo>
                  <a:cubicBezTo>
                    <a:pt x="79" y="18"/>
                    <a:pt x="79" y="18"/>
                    <a:pt x="79" y="18"/>
                  </a:cubicBezTo>
                  <a:cubicBezTo>
                    <a:pt x="79" y="18"/>
                    <a:pt x="78" y="21"/>
                    <a:pt x="75" y="24"/>
                  </a:cubicBezTo>
                  <a:cubicBezTo>
                    <a:pt x="74" y="25"/>
                    <a:pt x="73" y="27"/>
                    <a:pt x="71" y="28"/>
                  </a:cubicBezTo>
                  <a:cubicBezTo>
                    <a:pt x="70" y="29"/>
                    <a:pt x="69" y="29"/>
                    <a:pt x="68" y="29"/>
                  </a:cubicBezTo>
                  <a:cubicBezTo>
                    <a:pt x="68" y="27"/>
                    <a:pt x="68" y="25"/>
                    <a:pt x="67" y="23"/>
                  </a:cubicBezTo>
                  <a:cubicBezTo>
                    <a:pt x="69" y="22"/>
                    <a:pt x="70" y="21"/>
                    <a:pt x="71" y="20"/>
                  </a:cubicBezTo>
                  <a:cubicBezTo>
                    <a:pt x="73" y="18"/>
                    <a:pt x="75" y="15"/>
                    <a:pt x="76" y="13"/>
                  </a:cubicBezTo>
                  <a:cubicBezTo>
                    <a:pt x="77" y="11"/>
                    <a:pt x="77" y="10"/>
                    <a:pt x="77" y="10"/>
                  </a:cubicBezTo>
                  <a:cubicBezTo>
                    <a:pt x="78" y="9"/>
                    <a:pt x="77" y="8"/>
                    <a:pt x="75" y="7"/>
                  </a:cubicBezTo>
                  <a:cubicBezTo>
                    <a:pt x="74" y="7"/>
                    <a:pt x="73" y="8"/>
                    <a:pt x="73" y="9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2" y="9"/>
                    <a:pt x="72" y="11"/>
                    <a:pt x="70" y="14"/>
                  </a:cubicBezTo>
                  <a:cubicBezTo>
                    <a:pt x="69" y="15"/>
                    <a:pt x="68" y="17"/>
                    <a:pt x="67" y="18"/>
                  </a:cubicBezTo>
                  <a:cubicBezTo>
                    <a:pt x="67" y="18"/>
                    <a:pt x="66" y="19"/>
                    <a:pt x="66" y="19"/>
                  </a:cubicBezTo>
                  <a:cubicBezTo>
                    <a:pt x="64" y="15"/>
                    <a:pt x="62" y="12"/>
                    <a:pt x="59" y="9"/>
                  </a:cubicBezTo>
                  <a:cubicBezTo>
                    <a:pt x="56" y="6"/>
                    <a:pt x="52" y="4"/>
                    <a:pt x="48" y="3"/>
                  </a:cubicBezTo>
                  <a:cubicBezTo>
                    <a:pt x="44" y="1"/>
                    <a:pt x="39" y="0"/>
                    <a:pt x="34" y="0"/>
                  </a:cubicBezTo>
                  <a:cubicBezTo>
                    <a:pt x="31" y="1"/>
                    <a:pt x="28" y="1"/>
                    <a:pt x="25" y="2"/>
                  </a:cubicBezTo>
                  <a:cubicBezTo>
                    <a:pt x="19" y="4"/>
                    <a:pt x="14" y="6"/>
                    <a:pt x="11" y="9"/>
                  </a:cubicBezTo>
                  <a:cubicBezTo>
                    <a:pt x="6" y="14"/>
                    <a:pt x="3" y="19"/>
                    <a:pt x="2" y="23"/>
                  </a:cubicBezTo>
                  <a:cubicBezTo>
                    <a:pt x="0" y="28"/>
                    <a:pt x="0" y="31"/>
                    <a:pt x="0" y="31"/>
                  </a:cubicBezTo>
                  <a:cubicBezTo>
                    <a:pt x="0" y="32"/>
                    <a:pt x="2" y="34"/>
                    <a:pt x="4" y="34"/>
                  </a:cubicBezTo>
                  <a:cubicBezTo>
                    <a:pt x="6" y="34"/>
                    <a:pt x="7" y="32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1"/>
                    <a:pt x="8" y="26"/>
                    <a:pt x="10" y="21"/>
                  </a:cubicBezTo>
                  <a:cubicBezTo>
                    <a:pt x="12" y="18"/>
                    <a:pt x="14" y="16"/>
                    <a:pt x="16" y="13"/>
                  </a:cubicBezTo>
                  <a:cubicBezTo>
                    <a:pt x="19" y="11"/>
                    <a:pt x="23" y="9"/>
                    <a:pt x="27" y="8"/>
                  </a:cubicBezTo>
                  <a:cubicBezTo>
                    <a:pt x="30" y="7"/>
                    <a:pt x="32" y="7"/>
                    <a:pt x="34" y="6"/>
                  </a:cubicBezTo>
                  <a:cubicBezTo>
                    <a:pt x="38" y="6"/>
                    <a:pt x="42" y="7"/>
                    <a:pt x="45" y="8"/>
                  </a:cubicBezTo>
                  <a:cubicBezTo>
                    <a:pt x="50" y="10"/>
                    <a:pt x="54" y="13"/>
                    <a:pt x="57" y="17"/>
                  </a:cubicBezTo>
                  <a:cubicBezTo>
                    <a:pt x="59" y="21"/>
                    <a:pt x="61" y="26"/>
                    <a:pt x="61" y="31"/>
                  </a:cubicBezTo>
                  <a:cubicBezTo>
                    <a:pt x="61" y="33"/>
                    <a:pt x="63" y="34"/>
                    <a:pt x="65" y="34"/>
                  </a:cubicBezTo>
                  <a:cubicBezTo>
                    <a:pt x="65" y="34"/>
                    <a:pt x="66" y="34"/>
                    <a:pt x="67" y="34"/>
                  </a:cubicBezTo>
                  <a:cubicBezTo>
                    <a:pt x="70" y="34"/>
                    <a:pt x="72" y="32"/>
                    <a:pt x="74" y="31"/>
                  </a:cubicBezTo>
                  <a:cubicBezTo>
                    <a:pt x="77" y="29"/>
                    <a:pt x="80" y="26"/>
                    <a:pt x="81" y="23"/>
                  </a:cubicBezTo>
                  <a:cubicBezTo>
                    <a:pt x="83" y="21"/>
                    <a:pt x="84" y="19"/>
                    <a:pt x="84" y="19"/>
                  </a:cubicBezTo>
                  <a:cubicBezTo>
                    <a:pt x="84" y="18"/>
                    <a:pt x="84" y="17"/>
                    <a:pt x="82" y="16"/>
                  </a:cubicBezTo>
                  <a:close/>
                </a:path>
              </a:pathLst>
            </a:custGeom>
            <a:no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33"/>
            <p:cNvSpPr/>
            <p:nvPr/>
          </p:nvSpPr>
          <p:spPr bwMode="auto">
            <a:xfrm>
              <a:off x="1646238" y="1446213"/>
              <a:ext cx="358775" cy="206375"/>
            </a:xfrm>
            <a:custGeom>
              <a:avLst/>
              <a:gdLst>
                <a:gd name="T0" fmla="*/ 4 w 95"/>
                <a:gd name="T1" fmla="*/ 55 h 55"/>
                <a:gd name="T2" fmla="*/ 94 w 95"/>
                <a:gd name="T3" fmla="*/ 55 h 55"/>
                <a:gd name="T4" fmla="*/ 77 w 95"/>
                <a:gd name="T5" fmla="*/ 27 h 55"/>
                <a:gd name="T6" fmla="*/ 11 w 95"/>
                <a:gd name="T7" fmla="*/ 35 h 55"/>
                <a:gd name="T8" fmla="*/ 4 w 95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55">
                  <a:moveTo>
                    <a:pt x="4" y="55"/>
                  </a:moveTo>
                  <a:cubicBezTo>
                    <a:pt x="4" y="55"/>
                    <a:pt x="55" y="0"/>
                    <a:pt x="94" y="55"/>
                  </a:cubicBezTo>
                  <a:cubicBezTo>
                    <a:pt x="94" y="55"/>
                    <a:pt x="95" y="41"/>
                    <a:pt x="77" y="27"/>
                  </a:cubicBezTo>
                  <a:cubicBezTo>
                    <a:pt x="57" y="12"/>
                    <a:pt x="28" y="17"/>
                    <a:pt x="11" y="35"/>
                  </a:cubicBezTo>
                  <a:cubicBezTo>
                    <a:pt x="0" y="48"/>
                    <a:pt x="4" y="55"/>
                    <a:pt x="4" y="55"/>
                  </a:cubicBezTo>
                  <a:close/>
                </a:path>
              </a:pathLst>
            </a:custGeom>
            <a:solidFill>
              <a:srgbClr val="EE3A3D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34"/>
            <p:cNvSpPr/>
            <p:nvPr/>
          </p:nvSpPr>
          <p:spPr bwMode="auto">
            <a:xfrm>
              <a:off x="407988" y="606426"/>
              <a:ext cx="2033588" cy="1139825"/>
            </a:xfrm>
            <a:custGeom>
              <a:avLst/>
              <a:gdLst>
                <a:gd name="T0" fmla="*/ 540 w 540"/>
                <a:gd name="T1" fmla="*/ 298 h 303"/>
                <a:gd name="T2" fmla="*/ 424 w 540"/>
                <a:gd name="T3" fmla="*/ 145 h 303"/>
                <a:gd name="T4" fmla="*/ 257 w 540"/>
                <a:gd name="T5" fmla="*/ 223 h 303"/>
                <a:gd name="T6" fmla="*/ 285 w 540"/>
                <a:gd name="T7" fmla="*/ 177 h 303"/>
                <a:gd name="T8" fmla="*/ 15 w 540"/>
                <a:gd name="T9" fmla="*/ 303 h 303"/>
                <a:gd name="T10" fmla="*/ 145 w 540"/>
                <a:gd name="T11" fmla="*/ 47 h 303"/>
                <a:gd name="T12" fmla="*/ 328 w 540"/>
                <a:gd name="T13" fmla="*/ 0 h 303"/>
                <a:gd name="T14" fmla="*/ 438 w 540"/>
                <a:gd name="T15" fmla="*/ 14 h 303"/>
                <a:gd name="T16" fmla="*/ 533 w 540"/>
                <a:gd name="T17" fmla="*/ 117 h 303"/>
                <a:gd name="T18" fmla="*/ 540 w 540"/>
                <a:gd name="T19" fmla="*/ 298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0" h="303">
                  <a:moveTo>
                    <a:pt x="540" y="298"/>
                  </a:moveTo>
                  <a:cubicBezTo>
                    <a:pt x="540" y="298"/>
                    <a:pt x="514" y="184"/>
                    <a:pt x="424" y="145"/>
                  </a:cubicBezTo>
                  <a:cubicBezTo>
                    <a:pt x="383" y="185"/>
                    <a:pt x="310" y="223"/>
                    <a:pt x="257" y="223"/>
                  </a:cubicBezTo>
                  <a:cubicBezTo>
                    <a:pt x="285" y="177"/>
                    <a:pt x="285" y="177"/>
                    <a:pt x="285" y="177"/>
                  </a:cubicBezTo>
                  <a:cubicBezTo>
                    <a:pt x="285" y="177"/>
                    <a:pt x="203" y="279"/>
                    <a:pt x="15" y="303"/>
                  </a:cubicBezTo>
                  <a:cubicBezTo>
                    <a:pt x="0" y="127"/>
                    <a:pt x="145" y="47"/>
                    <a:pt x="145" y="47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438" y="14"/>
                    <a:pt x="438" y="14"/>
                    <a:pt x="438" y="14"/>
                  </a:cubicBezTo>
                  <a:cubicBezTo>
                    <a:pt x="533" y="117"/>
                    <a:pt x="533" y="117"/>
                    <a:pt x="533" y="117"/>
                  </a:cubicBezTo>
                  <a:lnTo>
                    <a:pt x="540" y="298"/>
                  </a:lnTo>
                  <a:close/>
                </a:path>
              </a:pathLst>
            </a:custGeom>
            <a:solidFill>
              <a:srgbClr val="EE3A3D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35"/>
            <p:cNvSpPr/>
            <p:nvPr/>
          </p:nvSpPr>
          <p:spPr bwMode="auto">
            <a:xfrm>
              <a:off x="788988" y="1701801"/>
              <a:ext cx="315913" cy="127000"/>
            </a:xfrm>
            <a:custGeom>
              <a:avLst/>
              <a:gdLst>
                <a:gd name="T0" fmla="*/ 2 w 84"/>
                <a:gd name="T1" fmla="*/ 16 h 34"/>
                <a:gd name="T2" fmla="*/ 5 w 84"/>
                <a:gd name="T3" fmla="*/ 18 h 34"/>
                <a:gd name="T4" fmla="*/ 5 w 84"/>
                <a:gd name="T5" fmla="*/ 18 h 34"/>
                <a:gd name="T6" fmla="*/ 9 w 84"/>
                <a:gd name="T7" fmla="*/ 24 h 34"/>
                <a:gd name="T8" fmla="*/ 13 w 84"/>
                <a:gd name="T9" fmla="*/ 28 h 34"/>
                <a:gd name="T10" fmla="*/ 16 w 84"/>
                <a:gd name="T11" fmla="*/ 29 h 34"/>
                <a:gd name="T12" fmla="*/ 17 w 84"/>
                <a:gd name="T13" fmla="*/ 23 h 34"/>
                <a:gd name="T14" fmla="*/ 13 w 84"/>
                <a:gd name="T15" fmla="*/ 20 h 34"/>
                <a:gd name="T16" fmla="*/ 8 w 84"/>
                <a:gd name="T17" fmla="*/ 13 h 34"/>
                <a:gd name="T18" fmla="*/ 7 w 84"/>
                <a:gd name="T19" fmla="*/ 10 h 34"/>
                <a:gd name="T20" fmla="*/ 9 w 84"/>
                <a:gd name="T21" fmla="*/ 7 h 34"/>
                <a:gd name="T22" fmla="*/ 12 w 84"/>
                <a:gd name="T23" fmla="*/ 9 h 34"/>
                <a:gd name="T24" fmla="*/ 12 w 84"/>
                <a:gd name="T25" fmla="*/ 9 h 34"/>
                <a:gd name="T26" fmla="*/ 14 w 84"/>
                <a:gd name="T27" fmla="*/ 14 h 34"/>
                <a:gd name="T28" fmla="*/ 17 w 84"/>
                <a:gd name="T29" fmla="*/ 18 h 34"/>
                <a:gd name="T30" fmla="*/ 18 w 84"/>
                <a:gd name="T31" fmla="*/ 19 h 34"/>
                <a:gd name="T32" fmla="*/ 25 w 84"/>
                <a:gd name="T33" fmla="*/ 9 h 34"/>
                <a:gd name="T34" fmla="*/ 36 w 84"/>
                <a:gd name="T35" fmla="*/ 3 h 34"/>
                <a:gd name="T36" fmla="*/ 50 w 84"/>
                <a:gd name="T37" fmla="*/ 0 h 34"/>
                <a:gd name="T38" fmla="*/ 59 w 84"/>
                <a:gd name="T39" fmla="*/ 2 h 34"/>
                <a:gd name="T40" fmla="*/ 73 w 84"/>
                <a:gd name="T41" fmla="*/ 9 h 34"/>
                <a:gd name="T42" fmla="*/ 82 w 84"/>
                <a:gd name="T43" fmla="*/ 23 h 34"/>
                <a:gd name="T44" fmla="*/ 84 w 84"/>
                <a:gd name="T45" fmla="*/ 31 h 34"/>
                <a:gd name="T46" fmla="*/ 80 w 84"/>
                <a:gd name="T47" fmla="*/ 34 h 34"/>
                <a:gd name="T48" fmla="*/ 77 w 84"/>
                <a:gd name="T49" fmla="*/ 31 h 34"/>
                <a:gd name="T50" fmla="*/ 77 w 84"/>
                <a:gd name="T51" fmla="*/ 31 h 34"/>
                <a:gd name="T52" fmla="*/ 74 w 84"/>
                <a:gd name="T53" fmla="*/ 21 h 34"/>
                <a:gd name="T54" fmla="*/ 68 w 84"/>
                <a:gd name="T55" fmla="*/ 13 h 34"/>
                <a:gd name="T56" fmla="*/ 57 w 84"/>
                <a:gd name="T57" fmla="*/ 8 h 34"/>
                <a:gd name="T58" fmla="*/ 50 w 84"/>
                <a:gd name="T59" fmla="*/ 6 h 34"/>
                <a:gd name="T60" fmla="*/ 39 w 84"/>
                <a:gd name="T61" fmla="*/ 8 h 34"/>
                <a:gd name="T62" fmla="*/ 28 w 84"/>
                <a:gd name="T63" fmla="*/ 17 h 34"/>
                <a:gd name="T64" fmla="*/ 23 w 84"/>
                <a:gd name="T65" fmla="*/ 31 h 34"/>
                <a:gd name="T66" fmla="*/ 19 w 84"/>
                <a:gd name="T67" fmla="*/ 34 h 34"/>
                <a:gd name="T68" fmla="*/ 17 w 84"/>
                <a:gd name="T69" fmla="*/ 34 h 34"/>
                <a:gd name="T70" fmla="*/ 10 w 84"/>
                <a:gd name="T71" fmla="*/ 31 h 34"/>
                <a:gd name="T72" fmla="*/ 3 w 84"/>
                <a:gd name="T73" fmla="*/ 23 h 34"/>
                <a:gd name="T74" fmla="*/ 0 w 84"/>
                <a:gd name="T75" fmla="*/ 19 h 34"/>
                <a:gd name="T76" fmla="*/ 2 w 84"/>
                <a:gd name="T77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4" h="34">
                  <a:moveTo>
                    <a:pt x="2" y="16"/>
                  </a:moveTo>
                  <a:cubicBezTo>
                    <a:pt x="3" y="16"/>
                    <a:pt x="4" y="17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21"/>
                    <a:pt x="9" y="24"/>
                  </a:cubicBezTo>
                  <a:cubicBezTo>
                    <a:pt x="10" y="25"/>
                    <a:pt x="12" y="27"/>
                    <a:pt x="13" y="28"/>
                  </a:cubicBezTo>
                  <a:cubicBezTo>
                    <a:pt x="14" y="29"/>
                    <a:pt x="15" y="29"/>
                    <a:pt x="16" y="29"/>
                  </a:cubicBezTo>
                  <a:cubicBezTo>
                    <a:pt x="16" y="27"/>
                    <a:pt x="16" y="25"/>
                    <a:pt x="17" y="23"/>
                  </a:cubicBezTo>
                  <a:cubicBezTo>
                    <a:pt x="15" y="22"/>
                    <a:pt x="14" y="21"/>
                    <a:pt x="13" y="20"/>
                  </a:cubicBezTo>
                  <a:cubicBezTo>
                    <a:pt x="11" y="18"/>
                    <a:pt x="9" y="15"/>
                    <a:pt x="8" y="13"/>
                  </a:cubicBezTo>
                  <a:cubicBezTo>
                    <a:pt x="7" y="11"/>
                    <a:pt x="7" y="10"/>
                    <a:pt x="7" y="10"/>
                  </a:cubicBezTo>
                  <a:cubicBezTo>
                    <a:pt x="7" y="9"/>
                    <a:pt x="7" y="8"/>
                    <a:pt x="9" y="7"/>
                  </a:cubicBezTo>
                  <a:cubicBezTo>
                    <a:pt x="10" y="7"/>
                    <a:pt x="11" y="8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11"/>
                    <a:pt x="14" y="14"/>
                  </a:cubicBezTo>
                  <a:cubicBezTo>
                    <a:pt x="15" y="15"/>
                    <a:pt x="16" y="17"/>
                    <a:pt x="17" y="18"/>
                  </a:cubicBezTo>
                  <a:cubicBezTo>
                    <a:pt x="17" y="18"/>
                    <a:pt x="18" y="19"/>
                    <a:pt x="18" y="19"/>
                  </a:cubicBezTo>
                  <a:cubicBezTo>
                    <a:pt x="20" y="15"/>
                    <a:pt x="22" y="12"/>
                    <a:pt x="25" y="9"/>
                  </a:cubicBezTo>
                  <a:cubicBezTo>
                    <a:pt x="28" y="6"/>
                    <a:pt x="32" y="4"/>
                    <a:pt x="36" y="3"/>
                  </a:cubicBezTo>
                  <a:cubicBezTo>
                    <a:pt x="40" y="1"/>
                    <a:pt x="45" y="0"/>
                    <a:pt x="50" y="0"/>
                  </a:cubicBezTo>
                  <a:cubicBezTo>
                    <a:pt x="53" y="1"/>
                    <a:pt x="56" y="1"/>
                    <a:pt x="59" y="2"/>
                  </a:cubicBezTo>
                  <a:cubicBezTo>
                    <a:pt x="65" y="4"/>
                    <a:pt x="70" y="6"/>
                    <a:pt x="73" y="9"/>
                  </a:cubicBezTo>
                  <a:cubicBezTo>
                    <a:pt x="78" y="14"/>
                    <a:pt x="81" y="19"/>
                    <a:pt x="82" y="23"/>
                  </a:cubicBezTo>
                  <a:cubicBezTo>
                    <a:pt x="84" y="28"/>
                    <a:pt x="84" y="31"/>
                    <a:pt x="84" y="31"/>
                  </a:cubicBezTo>
                  <a:cubicBezTo>
                    <a:pt x="84" y="32"/>
                    <a:pt x="82" y="34"/>
                    <a:pt x="80" y="34"/>
                  </a:cubicBezTo>
                  <a:cubicBezTo>
                    <a:pt x="78" y="34"/>
                    <a:pt x="77" y="32"/>
                    <a:pt x="77" y="31"/>
                  </a:cubicBezTo>
                  <a:cubicBezTo>
                    <a:pt x="77" y="31"/>
                    <a:pt x="77" y="31"/>
                    <a:pt x="77" y="31"/>
                  </a:cubicBezTo>
                  <a:cubicBezTo>
                    <a:pt x="77" y="31"/>
                    <a:pt x="76" y="26"/>
                    <a:pt x="74" y="21"/>
                  </a:cubicBezTo>
                  <a:cubicBezTo>
                    <a:pt x="72" y="18"/>
                    <a:pt x="71" y="16"/>
                    <a:pt x="68" y="13"/>
                  </a:cubicBezTo>
                  <a:cubicBezTo>
                    <a:pt x="65" y="11"/>
                    <a:pt x="62" y="9"/>
                    <a:pt x="57" y="8"/>
                  </a:cubicBezTo>
                  <a:cubicBezTo>
                    <a:pt x="54" y="7"/>
                    <a:pt x="52" y="7"/>
                    <a:pt x="50" y="6"/>
                  </a:cubicBezTo>
                  <a:cubicBezTo>
                    <a:pt x="46" y="6"/>
                    <a:pt x="42" y="7"/>
                    <a:pt x="39" y="8"/>
                  </a:cubicBezTo>
                  <a:cubicBezTo>
                    <a:pt x="34" y="10"/>
                    <a:pt x="30" y="13"/>
                    <a:pt x="28" y="17"/>
                  </a:cubicBezTo>
                  <a:cubicBezTo>
                    <a:pt x="25" y="21"/>
                    <a:pt x="23" y="26"/>
                    <a:pt x="23" y="31"/>
                  </a:cubicBezTo>
                  <a:cubicBezTo>
                    <a:pt x="23" y="33"/>
                    <a:pt x="21" y="34"/>
                    <a:pt x="19" y="34"/>
                  </a:cubicBezTo>
                  <a:cubicBezTo>
                    <a:pt x="19" y="34"/>
                    <a:pt x="18" y="34"/>
                    <a:pt x="17" y="34"/>
                  </a:cubicBezTo>
                  <a:cubicBezTo>
                    <a:pt x="14" y="34"/>
                    <a:pt x="12" y="32"/>
                    <a:pt x="10" y="31"/>
                  </a:cubicBezTo>
                  <a:cubicBezTo>
                    <a:pt x="7" y="29"/>
                    <a:pt x="4" y="26"/>
                    <a:pt x="3" y="23"/>
                  </a:cubicBezTo>
                  <a:cubicBezTo>
                    <a:pt x="1" y="21"/>
                    <a:pt x="0" y="19"/>
                    <a:pt x="0" y="19"/>
                  </a:cubicBezTo>
                  <a:cubicBezTo>
                    <a:pt x="0" y="18"/>
                    <a:pt x="0" y="17"/>
                    <a:pt x="2" y="16"/>
                  </a:cubicBezTo>
                  <a:close/>
                </a:path>
              </a:pathLst>
            </a:custGeom>
            <a:no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36"/>
            <p:cNvSpPr/>
            <p:nvPr/>
          </p:nvSpPr>
          <p:spPr bwMode="auto">
            <a:xfrm>
              <a:off x="784226" y="1446213"/>
              <a:ext cx="358775" cy="206375"/>
            </a:xfrm>
            <a:custGeom>
              <a:avLst/>
              <a:gdLst>
                <a:gd name="T0" fmla="*/ 91 w 95"/>
                <a:gd name="T1" fmla="*/ 55 h 55"/>
                <a:gd name="T2" fmla="*/ 1 w 95"/>
                <a:gd name="T3" fmla="*/ 55 h 55"/>
                <a:gd name="T4" fmla="*/ 18 w 95"/>
                <a:gd name="T5" fmla="*/ 27 h 55"/>
                <a:gd name="T6" fmla="*/ 84 w 95"/>
                <a:gd name="T7" fmla="*/ 35 h 55"/>
                <a:gd name="T8" fmla="*/ 91 w 95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55">
                  <a:moveTo>
                    <a:pt x="91" y="55"/>
                  </a:moveTo>
                  <a:cubicBezTo>
                    <a:pt x="91" y="55"/>
                    <a:pt x="40" y="0"/>
                    <a:pt x="1" y="55"/>
                  </a:cubicBezTo>
                  <a:cubicBezTo>
                    <a:pt x="1" y="55"/>
                    <a:pt x="0" y="41"/>
                    <a:pt x="18" y="27"/>
                  </a:cubicBezTo>
                  <a:cubicBezTo>
                    <a:pt x="38" y="12"/>
                    <a:pt x="67" y="17"/>
                    <a:pt x="84" y="35"/>
                  </a:cubicBezTo>
                  <a:cubicBezTo>
                    <a:pt x="95" y="48"/>
                    <a:pt x="91" y="55"/>
                    <a:pt x="91" y="55"/>
                  </a:cubicBezTo>
                  <a:close/>
                </a:path>
              </a:pathLst>
            </a:custGeom>
            <a:solidFill>
              <a:srgbClr val="EE3A3D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137"/>
            <p:cNvSpPr/>
            <p:nvPr/>
          </p:nvSpPr>
          <p:spPr bwMode="auto">
            <a:xfrm>
              <a:off x="1304926" y="1979613"/>
              <a:ext cx="195263" cy="109538"/>
            </a:xfrm>
            <a:custGeom>
              <a:avLst/>
              <a:gdLst>
                <a:gd name="T0" fmla="*/ 49 w 52"/>
                <a:gd name="T1" fmla="*/ 0 h 29"/>
                <a:gd name="T2" fmla="*/ 52 w 52"/>
                <a:gd name="T3" fmla="*/ 5 h 29"/>
                <a:gd name="T4" fmla="*/ 52 w 52"/>
                <a:gd name="T5" fmla="*/ 5 h 29"/>
                <a:gd name="T6" fmla="*/ 47 w 52"/>
                <a:gd name="T7" fmla="*/ 17 h 29"/>
                <a:gd name="T8" fmla="*/ 47 w 52"/>
                <a:gd name="T9" fmla="*/ 17 h 29"/>
                <a:gd name="T10" fmla="*/ 26 w 52"/>
                <a:gd name="T11" fmla="*/ 29 h 29"/>
                <a:gd name="T12" fmla="*/ 26 w 52"/>
                <a:gd name="T13" fmla="*/ 29 h 29"/>
                <a:gd name="T14" fmla="*/ 26 w 52"/>
                <a:gd name="T15" fmla="*/ 29 h 29"/>
                <a:gd name="T16" fmla="*/ 26 w 52"/>
                <a:gd name="T17" fmla="*/ 29 h 29"/>
                <a:gd name="T18" fmla="*/ 6 w 52"/>
                <a:gd name="T19" fmla="*/ 17 h 29"/>
                <a:gd name="T20" fmla="*/ 6 w 52"/>
                <a:gd name="T21" fmla="*/ 17 h 29"/>
                <a:gd name="T22" fmla="*/ 1 w 52"/>
                <a:gd name="T23" fmla="*/ 8 h 29"/>
                <a:gd name="T24" fmla="*/ 1 w 52"/>
                <a:gd name="T25" fmla="*/ 8 h 29"/>
                <a:gd name="T26" fmla="*/ 3 w 52"/>
                <a:gd name="T27" fmla="*/ 2 h 29"/>
                <a:gd name="T28" fmla="*/ 3 w 52"/>
                <a:gd name="T29" fmla="*/ 2 h 29"/>
                <a:gd name="T30" fmla="*/ 8 w 52"/>
                <a:gd name="T31" fmla="*/ 5 h 29"/>
                <a:gd name="T32" fmla="*/ 8 w 52"/>
                <a:gd name="T33" fmla="*/ 5 h 29"/>
                <a:gd name="T34" fmla="*/ 8 w 52"/>
                <a:gd name="T35" fmla="*/ 6 h 29"/>
                <a:gd name="T36" fmla="*/ 8 w 52"/>
                <a:gd name="T37" fmla="*/ 6 h 29"/>
                <a:gd name="T38" fmla="*/ 9 w 52"/>
                <a:gd name="T39" fmla="*/ 7 h 29"/>
                <a:gd name="T40" fmla="*/ 9 w 52"/>
                <a:gd name="T41" fmla="*/ 7 h 29"/>
                <a:gd name="T42" fmla="*/ 12 w 52"/>
                <a:gd name="T43" fmla="*/ 12 h 29"/>
                <a:gd name="T44" fmla="*/ 12 w 52"/>
                <a:gd name="T45" fmla="*/ 12 h 29"/>
                <a:gd name="T46" fmla="*/ 26 w 52"/>
                <a:gd name="T47" fmla="*/ 20 h 29"/>
                <a:gd name="T48" fmla="*/ 26 w 52"/>
                <a:gd name="T49" fmla="*/ 20 h 29"/>
                <a:gd name="T50" fmla="*/ 27 w 52"/>
                <a:gd name="T51" fmla="*/ 20 h 29"/>
                <a:gd name="T52" fmla="*/ 27 w 52"/>
                <a:gd name="T53" fmla="*/ 20 h 29"/>
                <a:gd name="T54" fmla="*/ 39 w 52"/>
                <a:gd name="T55" fmla="*/ 14 h 29"/>
                <a:gd name="T56" fmla="*/ 39 w 52"/>
                <a:gd name="T57" fmla="*/ 14 h 29"/>
                <a:gd name="T58" fmla="*/ 44 w 52"/>
                <a:gd name="T59" fmla="*/ 4 h 29"/>
                <a:gd name="T60" fmla="*/ 44 w 52"/>
                <a:gd name="T61" fmla="*/ 4 h 29"/>
                <a:gd name="T62" fmla="*/ 44 w 52"/>
                <a:gd name="T63" fmla="*/ 3 h 29"/>
                <a:gd name="T64" fmla="*/ 44 w 52"/>
                <a:gd name="T65" fmla="*/ 3 h 29"/>
                <a:gd name="T66" fmla="*/ 48 w 52"/>
                <a:gd name="T67" fmla="*/ 0 h 29"/>
                <a:gd name="T68" fmla="*/ 48 w 52"/>
                <a:gd name="T69" fmla="*/ 0 h 29"/>
                <a:gd name="T70" fmla="*/ 49 w 52"/>
                <a:gd name="T7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2" h="29">
                  <a:moveTo>
                    <a:pt x="49" y="0"/>
                  </a:moveTo>
                  <a:cubicBezTo>
                    <a:pt x="51" y="0"/>
                    <a:pt x="52" y="3"/>
                    <a:pt x="52" y="5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52" y="5"/>
                    <a:pt x="51" y="11"/>
                    <a:pt x="47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3" y="23"/>
                    <a:pt x="36" y="29"/>
                    <a:pt x="26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16" y="28"/>
                    <a:pt x="9" y="22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2" y="13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5"/>
                    <a:pt x="1" y="3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6" y="2"/>
                    <a:pt x="8" y="3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9"/>
                    <a:pt x="11" y="10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5" y="16"/>
                    <a:pt x="19" y="19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33" y="21"/>
                    <a:pt x="36" y="18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2" y="10"/>
                    <a:pt x="44" y="5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5" y="1"/>
                    <a:pt x="46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0"/>
                    <a:pt x="49" y="0"/>
                  </a:cubicBezTo>
                  <a:close/>
                </a:path>
              </a:pathLst>
            </a:custGeom>
            <a:no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138"/>
            <p:cNvSpPr/>
            <p:nvPr/>
          </p:nvSpPr>
          <p:spPr bwMode="auto">
            <a:xfrm>
              <a:off x="1236663" y="2179638"/>
              <a:ext cx="296863" cy="107950"/>
            </a:xfrm>
            <a:custGeom>
              <a:avLst/>
              <a:gdLst>
                <a:gd name="T0" fmla="*/ 78 w 79"/>
                <a:gd name="T1" fmla="*/ 15 h 29"/>
                <a:gd name="T2" fmla="*/ 72 w 79"/>
                <a:gd name="T3" fmla="*/ 12 h 29"/>
                <a:gd name="T4" fmla="*/ 54 w 79"/>
                <a:gd name="T5" fmla="*/ 2 h 29"/>
                <a:gd name="T6" fmla="*/ 36 w 79"/>
                <a:gd name="T7" fmla="*/ 10 h 29"/>
                <a:gd name="T8" fmla="*/ 19 w 79"/>
                <a:gd name="T9" fmla="*/ 8 h 29"/>
                <a:gd name="T10" fmla="*/ 1 w 79"/>
                <a:gd name="T11" fmla="*/ 14 h 29"/>
                <a:gd name="T12" fmla="*/ 1 w 79"/>
                <a:gd name="T13" fmla="*/ 16 h 29"/>
                <a:gd name="T14" fmla="*/ 1 w 79"/>
                <a:gd name="T15" fmla="*/ 17 h 29"/>
                <a:gd name="T16" fmla="*/ 78 w 79"/>
                <a:gd name="T17" fmla="*/ 17 h 29"/>
                <a:gd name="T18" fmla="*/ 78 w 79"/>
                <a:gd name="T19" fmla="*/ 17 h 29"/>
                <a:gd name="T20" fmla="*/ 78 w 79"/>
                <a:gd name="T21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" h="29">
                  <a:moveTo>
                    <a:pt x="78" y="15"/>
                  </a:moveTo>
                  <a:cubicBezTo>
                    <a:pt x="78" y="15"/>
                    <a:pt x="76" y="14"/>
                    <a:pt x="72" y="12"/>
                  </a:cubicBezTo>
                  <a:cubicBezTo>
                    <a:pt x="63" y="9"/>
                    <a:pt x="61" y="0"/>
                    <a:pt x="54" y="2"/>
                  </a:cubicBezTo>
                  <a:cubicBezTo>
                    <a:pt x="47" y="5"/>
                    <a:pt x="43" y="15"/>
                    <a:pt x="36" y="10"/>
                  </a:cubicBezTo>
                  <a:cubicBezTo>
                    <a:pt x="30" y="5"/>
                    <a:pt x="27" y="1"/>
                    <a:pt x="19" y="8"/>
                  </a:cubicBezTo>
                  <a:cubicBezTo>
                    <a:pt x="13" y="13"/>
                    <a:pt x="2" y="11"/>
                    <a:pt x="1" y="14"/>
                  </a:cubicBezTo>
                  <a:cubicBezTo>
                    <a:pt x="0" y="15"/>
                    <a:pt x="0" y="15"/>
                    <a:pt x="1" y="16"/>
                  </a:cubicBezTo>
                  <a:cubicBezTo>
                    <a:pt x="1" y="16"/>
                    <a:pt x="1" y="16"/>
                    <a:pt x="1" y="17"/>
                  </a:cubicBezTo>
                  <a:cubicBezTo>
                    <a:pt x="1" y="17"/>
                    <a:pt x="37" y="29"/>
                    <a:pt x="78" y="17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9" y="16"/>
                    <a:pt x="79" y="16"/>
                    <a:pt x="78" y="15"/>
                  </a:cubicBezTo>
                  <a:close/>
                </a:path>
              </a:pathLst>
            </a:custGeom>
            <a:no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139"/>
            <p:cNvSpPr/>
            <p:nvPr/>
          </p:nvSpPr>
          <p:spPr bwMode="auto">
            <a:xfrm>
              <a:off x="1236663" y="2239963"/>
              <a:ext cx="296863" cy="130175"/>
            </a:xfrm>
            <a:custGeom>
              <a:avLst/>
              <a:gdLst>
                <a:gd name="T0" fmla="*/ 41 w 79"/>
                <a:gd name="T1" fmla="*/ 20 h 35"/>
                <a:gd name="T2" fmla="*/ 70 w 79"/>
                <a:gd name="T3" fmla="*/ 34 h 35"/>
                <a:gd name="T4" fmla="*/ 79 w 79"/>
                <a:gd name="T5" fmla="*/ 4 h 35"/>
                <a:gd name="T6" fmla="*/ 78 w 79"/>
                <a:gd name="T7" fmla="*/ 1 h 35"/>
                <a:gd name="T8" fmla="*/ 78 w 79"/>
                <a:gd name="T9" fmla="*/ 1 h 35"/>
                <a:gd name="T10" fmla="*/ 1 w 79"/>
                <a:gd name="T11" fmla="*/ 1 h 35"/>
                <a:gd name="T12" fmla="*/ 1 w 79"/>
                <a:gd name="T13" fmla="*/ 0 h 35"/>
                <a:gd name="T14" fmla="*/ 0 w 79"/>
                <a:gd name="T15" fmla="*/ 4 h 35"/>
                <a:gd name="T16" fmla="*/ 10 w 79"/>
                <a:gd name="T17" fmla="*/ 35 h 35"/>
                <a:gd name="T18" fmla="*/ 41 w 79"/>
                <a:gd name="T19" fmla="*/ 2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" h="35">
                  <a:moveTo>
                    <a:pt x="41" y="20"/>
                  </a:moveTo>
                  <a:cubicBezTo>
                    <a:pt x="53" y="20"/>
                    <a:pt x="64" y="25"/>
                    <a:pt x="70" y="34"/>
                  </a:cubicBezTo>
                  <a:cubicBezTo>
                    <a:pt x="75" y="25"/>
                    <a:pt x="79" y="15"/>
                    <a:pt x="79" y="4"/>
                  </a:cubicBezTo>
                  <a:cubicBezTo>
                    <a:pt x="79" y="3"/>
                    <a:pt x="78" y="2"/>
                    <a:pt x="78" y="1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37" y="13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6"/>
                    <a:pt x="4" y="27"/>
                    <a:pt x="10" y="35"/>
                  </a:cubicBezTo>
                  <a:cubicBezTo>
                    <a:pt x="15" y="26"/>
                    <a:pt x="27" y="20"/>
                    <a:pt x="41" y="20"/>
                  </a:cubicBezTo>
                  <a:close/>
                </a:path>
              </a:pathLst>
            </a:custGeom>
            <a:no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40"/>
            <p:cNvSpPr/>
            <p:nvPr/>
          </p:nvSpPr>
          <p:spPr bwMode="auto">
            <a:xfrm>
              <a:off x="1274763" y="2314576"/>
              <a:ext cx="225425" cy="123825"/>
            </a:xfrm>
            <a:custGeom>
              <a:avLst/>
              <a:gdLst>
                <a:gd name="T0" fmla="*/ 29 w 60"/>
                <a:gd name="T1" fmla="*/ 33 h 33"/>
                <a:gd name="T2" fmla="*/ 60 w 60"/>
                <a:gd name="T3" fmla="*/ 14 h 33"/>
                <a:gd name="T4" fmla="*/ 31 w 60"/>
                <a:gd name="T5" fmla="*/ 0 h 33"/>
                <a:gd name="T6" fmla="*/ 0 w 60"/>
                <a:gd name="T7" fmla="*/ 15 h 33"/>
                <a:gd name="T8" fmla="*/ 29 w 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33">
                  <a:moveTo>
                    <a:pt x="29" y="33"/>
                  </a:moveTo>
                  <a:cubicBezTo>
                    <a:pt x="42" y="33"/>
                    <a:pt x="53" y="25"/>
                    <a:pt x="60" y="14"/>
                  </a:cubicBezTo>
                  <a:cubicBezTo>
                    <a:pt x="54" y="5"/>
                    <a:pt x="43" y="0"/>
                    <a:pt x="31" y="0"/>
                  </a:cubicBezTo>
                  <a:cubicBezTo>
                    <a:pt x="17" y="0"/>
                    <a:pt x="5" y="6"/>
                    <a:pt x="0" y="15"/>
                  </a:cubicBezTo>
                  <a:cubicBezTo>
                    <a:pt x="7" y="26"/>
                    <a:pt x="17" y="33"/>
                    <a:pt x="29" y="33"/>
                  </a:cubicBezTo>
                  <a:close/>
                </a:path>
              </a:pathLst>
            </a:custGeom>
            <a:no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141"/>
            <p:cNvSpPr/>
            <p:nvPr/>
          </p:nvSpPr>
          <p:spPr bwMode="auto">
            <a:xfrm>
              <a:off x="-119062" y="-84137"/>
              <a:ext cx="3167063" cy="2613025"/>
            </a:xfrm>
            <a:custGeom>
              <a:avLst/>
              <a:gdLst>
                <a:gd name="T0" fmla="*/ 332 w 841"/>
                <a:gd name="T1" fmla="*/ 688 h 695"/>
                <a:gd name="T2" fmla="*/ 66 w 841"/>
                <a:gd name="T3" fmla="*/ 550 h 695"/>
                <a:gd name="T4" fmla="*/ 290 w 841"/>
                <a:gd name="T5" fmla="*/ 35 h 695"/>
                <a:gd name="T6" fmla="*/ 566 w 841"/>
                <a:gd name="T7" fmla="*/ 100 h 695"/>
                <a:gd name="T8" fmla="*/ 747 w 841"/>
                <a:gd name="T9" fmla="*/ 197 h 695"/>
                <a:gd name="T10" fmla="*/ 523 w 841"/>
                <a:gd name="T11" fmla="*/ 675 h 695"/>
                <a:gd name="T12" fmla="*/ 666 w 841"/>
                <a:gd name="T13" fmla="*/ 435 h 695"/>
                <a:gd name="T14" fmla="*/ 566 w 841"/>
                <a:gd name="T15" fmla="*/ 308 h 695"/>
                <a:gd name="T16" fmla="*/ 397 w 841"/>
                <a:gd name="T17" fmla="*/ 407 h 695"/>
                <a:gd name="T18" fmla="*/ 415 w 841"/>
                <a:gd name="T19" fmla="*/ 335 h 695"/>
                <a:gd name="T20" fmla="*/ 155 w 841"/>
                <a:gd name="T21" fmla="*/ 487 h 695"/>
                <a:gd name="T22" fmla="*/ 332 w 841"/>
                <a:gd name="T23" fmla="*/ 688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1" h="695">
                  <a:moveTo>
                    <a:pt x="332" y="688"/>
                  </a:moveTo>
                  <a:cubicBezTo>
                    <a:pt x="332" y="688"/>
                    <a:pt x="151" y="695"/>
                    <a:pt x="66" y="550"/>
                  </a:cubicBezTo>
                  <a:cubicBezTo>
                    <a:pt x="0" y="439"/>
                    <a:pt x="6" y="106"/>
                    <a:pt x="290" y="35"/>
                  </a:cubicBezTo>
                  <a:cubicBezTo>
                    <a:pt x="414" y="0"/>
                    <a:pt x="555" y="39"/>
                    <a:pt x="566" y="100"/>
                  </a:cubicBezTo>
                  <a:cubicBezTo>
                    <a:pt x="566" y="100"/>
                    <a:pt x="652" y="52"/>
                    <a:pt x="747" y="197"/>
                  </a:cubicBezTo>
                  <a:cubicBezTo>
                    <a:pt x="841" y="342"/>
                    <a:pt x="799" y="663"/>
                    <a:pt x="523" y="675"/>
                  </a:cubicBezTo>
                  <a:cubicBezTo>
                    <a:pt x="612" y="645"/>
                    <a:pt x="675" y="525"/>
                    <a:pt x="666" y="435"/>
                  </a:cubicBezTo>
                  <a:cubicBezTo>
                    <a:pt x="640" y="362"/>
                    <a:pt x="598" y="318"/>
                    <a:pt x="566" y="308"/>
                  </a:cubicBezTo>
                  <a:cubicBezTo>
                    <a:pt x="531" y="345"/>
                    <a:pt x="479" y="387"/>
                    <a:pt x="397" y="407"/>
                  </a:cubicBezTo>
                  <a:cubicBezTo>
                    <a:pt x="415" y="335"/>
                    <a:pt x="415" y="335"/>
                    <a:pt x="415" y="335"/>
                  </a:cubicBezTo>
                  <a:cubicBezTo>
                    <a:pt x="415" y="335"/>
                    <a:pt x="327" y="467"/>
                    <a:pt x="155" y="487"/>
                  </a:cubicBezTo>
                  <a:cubicBezTo>
                    <a:pt x="155" y="580"/>
                    <a:pt x="249" y="663"/>
                    <a:pt x="332" y="688"/>
                  </a:cubicBezTo>
                  <a:close/>
                </a:path>
              </a:pathLst>
            </a:custGeom>
            <a:solidFill>
              <a:srgbClr val="EE3A3D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142"/>
            <p:cNvSpPr/>
            <p:nvPr/>
          </p:nvSpPr>
          <p:spPr bwMode="auto">
            <a:xfrm>
              <a:off x="1530351" y="9526"/>
              <a:ext cx="1068388" cy="538163"/>
            </a:xfrm>
            <a:custGeom>
              <a:avLst/>
              <a:gdLst>
                <a:gd name="T0" fmla="*/ 284 w 284"/>
                <a:gd name="T1" fmla="*/ 138 h 143"/>
                <a:gd name="T2" fmla="*/ 128 w 284"/>
                <a:gd name="T3" fmla="*/ 75 h 143"/>
                <a:gd name="T4" fmla="*/ 0 w 284"/>
                <a:gd name="T5" fmla="*/ 0 h 143"/>
                <a:gd name="T6" fmla="*/ 48 w 284"/>
                <a:gd name="T7" fmla="*/ 40 h 143"/>
                <a:gd name="T8" fmla="*/ 23 w 284"/>
                <a:gd name="T9" fmla="*/ 67 h 143"/>
                <a:gd name="T10" fmla="*/ 80 w 284"/>
                <a:gd name="T11" fmla="*/ 82 h 143"/>
                <a:gd name="T12" fmla="*/ 102 w 284"/>
                <a:gd name="T13" fmla="*/ 101 h 143"/>
                <a:gd name="T14" fmla="*/ 150 w 284"/>
                <a:gd name="T15" fmla="*/ 123 h 143"/>
                <a:gd name="T16" fmla="*/ 171 w 284"/>
                <a:gd name="T17" fmla="*/ 91 h 143"/>
                <a:gd name="T18" fmla="*/ 284 w 284"/>
                <a:gd name="T19" fmla="*/ 138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4" h="143">
                  <a:moveTo>
                    <a:pt x="284" y="138"/>
                  </a:moveTo>
                  <a:cubicBezTo>
                    <a:pt x="200" y="35"/>
                    <a:pt x="128" y="75"/>
                    <a:pt x="128" y="75"/>
                  </a:cubicBezTo>
                  <a:cubicBezTo>
                    <a:pt x="122" y="38"/>
                    <a:pt x="68" y="10"/>
                    <a:pt x="0" y="0"/>
                  </a:cubicBezTo>
                  <a:cubicBezTo>
                    <a:pt x="9" y="12"/>
                    <a:pt x="25" y="30"/>
                    <a:pt x="48" y="40"/>
                  </a:cubicBezTo>
                  <a:cubicBezTo>
                    <a:pt x="82" y="54"/>
                    <a:pt x="38" y="52"/>
                    <a:pt x="23" y="67"/>
                  </a:cubicBezTo>
                  <a:cubicBezTo>
                    <a:pt x="8" y="82"/>
                    <a:pt x="99" y="63"/>
                    <a:pt x="80" y="82"/>
                  </a:cubicBezTo>
                  <a:cubicBezTo>
                    <a:pt x="61" y="101"/>
                    <a:pt x="63" y="132"/>
                    <a:pt x="102" y="101"/>
                  </a:cubicBezTo>
                  <a:cubicBezTo>
                    <a:pt x="121" y="82"/>
                    <a:pt x="130" y="102"/>
                    <a:pt x="150" y="123"/>
                  </a:cubicBezTo>
                  <a:cubicBezTo>
                    <a:pt x="171" y="143"/>
                    <a:pt x="134" y="76"/>
                    <a:pt x="171" y="91"/>
                  </a:cubicBezTo>
                  <a:cubicBezTo>
                    <a:pt x="207" y="106"/>
                    <a:pt x="250" y="104"/>
                    <a:pt x="284" y="138"/>
                  </a:cubicBezTo>
                  <a:close/>
                </a:path>
              </a:pathLst>
            </a:custGeom>
            <a:no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80" name="组合 279"/>
          <p:cNvGrpSpPr/>
          <p:nvPr/>
        </p:nvGrpSpPr>
        <p:grpSpPr>
          <a:xfrm>
            <a:off x="3174628" y="967023"/>
            <a:ext cx="966908" cy="968719"/>
            <a:chOff x="2699766" y="471119"/>
            <a:chExt cx="2543176" cy="2547938"/>
          </a:xfrm>
        </p:grpSpPr>
        <p:sp>
          <p:nvSpPr>
            <p:cNvPr id="265" name="Freeform 221"/>
            <p:cNvSpPr/>
            <p:nvPr/>
          </p:nvSpPr>
          <p:spPr bwMode="auto">
            <a:xfrm>
              <a:off x="2831529" y="471119"/>
              <a:ext cx="2411413" cy="1892300"/>
            </a:xfrm>
            <a:custGeom>
              <a:avLst/>
              <a:gdLst>
                <a:gd name="T0" fmla="*/ 20 w 640"/>
                <a:gd name="T1" fmla="*/ 443 h 503"/>
                <a:gd name="T2" fmla="*/ 10 w 640"/>
                <a:gd name="T3" fmla="*/ 207 h 503"/>
                <a:gd name="T4" fmla="*/ 229 w 640"/>
                <a:gd name="T5" fmla="*/ 14 h 503"/>
                <a:gd name="T6" fmla="*/ 574 w 640"/>
                <a:gd name="T7" fmla="*/ 117 h 503"/>
                <a:gd name="T8" fmla="*/ 537 w 640"/>
                <a:gd name="T9" fmla="*/ 124 h 503"/>
                <a:gd name="T10" fmla="*/ 640 w 640"/>
                <a:gd name="T11" fmla="*/ 212 h 503"/>
                <a:gd name="T12" fmla="*/ 593 w 640"/>
                <a:gd name="T13" fmla="*/ 203 h 503"/>
                <a:gd name="T14" fmla="*/ 628 w 640"/>
                <a:gd name="T15" fmla="*/ 272 h 503"/>
                <a:gd name="T16" fmla="*/ 622 w 640"/>
                <a:gd name="T17" fmla="*/ 372 h 503"/>
                <a:gd name="T18" fmla="*/ 596 w 640"/>
                <a:gd name="T19" fmla="*/ 342 h 503"/>
                <a:gd name="T20" fmla="*/ 583 w 640"/>
                <a:gd name="T21" fmla="*/ 436 h 503"/>
                <a:gd name="T22" fmla="*/ 487 w 640"/>
                <a:gd name="T23" fmla="*/ 498 h 503"/>
                <a:gd name="T24" fmla="*/ 93 w 640"/>
                <a:gd name="T25" fmla="*/ 503 h 503"/>
                <a:gd name="T26" fmla="*/ 20 w 640"/>
                <a:gd name="T27" fmla="*/ 443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0" h="503">
                  <a:moveTo>
                    <a:pt x="20" y="443"/>
                  </a:moveTo>
                  <a:cubicBezTo>
                    <a:pt x="20" y="443"/>
                    <a:pt x="0" y="244"/>
                    <a:pt x="10" y="207"/>
                  </a:cubicBezTo>
                  <a:cubicBezTo>
                    <a:pt x="20" y="170"/>
                    <a:pt x="83" y="36"/>
                    <a:pt x="229" y="14"/>
                  </a:cubicBezTo>
                  <a:cubicBezTo>
                    <a:pt x="303" y="2"/>
                    <a:pt x="432" y="0"/>
                    <a:pt x="574" y="117"/>
                  </a:cubicBezTo>
                  <a:cubicBezTo>
                    <a:pt x="537" y="124"/>
                    <a:pt x="537" y="124"/>
                    <a:pt x="537" y="124"/>
                  </a:cubicBezTo>
                  <a:cubicBezTo>
                    <a:pt x="537" y="124"/>
                    <a:pt x="604" y="135"/>
                    <a:pt x="640" y="212"/>
                  </a:cubicBezTo>
                  <a:cubicBezTo>
                    <a:pt x="593" y="203"/>
                    <a:pt x="593" y="203"/>
                    <a:pt x="593" y="203"/>
                  </a:cubicBezTo>
                  <a:cubicBezTo>
                    <a:pt x="593" y="203"/>
                    <a:pt x="624" y="238"/>
                    <a:pt x="628" y="272"/>
                  </a:cubicBezTo>
                  <a:cubicBezTo>
                    <a:pt x="633" y="321"/>
                    <a:pt x="622" y="372"/>
                    <a:pt x="622" y="372"/>
                  </a:cubicBezTo>
                  <a:cubicBezTo>
                    <a:pt x="596" y="342"/>
                    <a:pt x="596" y="342"/>
                    <a:pt x="596" y="342"/>
                  </a:cubicBezTo>
                  <a:cubicBezTo>
                    <a:pt x="583" y="436"/>
                    <a:pt x="583" y="436"/>
                    <a:pt x="583" y="436"/>
                  </a:cubicBezTo>
                  <a:cubicBezTo>
                    <a:pt x="487" y="498"/>
                    <a:pt x="487" y="498"/>
                    <a:pt x="487" y="498"/>
                  </a:cubicBezTo>
                  <a:cubicBezTo>
                    <a:pt x="93" y="503"/>
                    <a:pt x="93" y="503"/>
                    <a:pt x="93" y="503"/>
                  </a:cubicBezTo>
                  <a:lnTo>
                    <a:pt x="20" y="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222"/>
            <p:cNvSpPr/>
            <p:nvPr/>
          </p:nvSpPr>
          <p:spPr bwMode="auto">
            <a:xfrm>
              <a:off x="2699766" y="1987182"/>
              <a:ext cx="538163" cy="741363"/>
            </a:xfrm>
            <a:custGeom>
              <a:avLst/>
              <a:gdLst>
                <a:gd name="T0" fmla="*/ 123 w 143"/>
                <a:gd name="T1" fmla="*/ 47 h 197"/>
                <a:gd name="T2" fmla="*/ 43 w 143"/>
                <a:gd name="T3" fmla="*/ 22 h 197"/>
                <a:gd name="T4" fmla="*/ 143 w 143"/>
                <a:gd name="T5" fmla="*/ 197 h 197"/>
                <a:gd name="T6" fmla="*/ 123 w 143"/>
                <a:gd name="T7" fmla="*/ 4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197">
                  <a:moveTo>
                    <a:pt x="123" y="47"/>
                  </a:moveTo>
                  <a:cubicBezTo>
                    <a:pt x="123" y="47"/>
                    <a:pt x="85" y="0"/>
                    <a:pt x="43" y="22"/>
                  </a:cubicBezTo>
                  <a:cubicBezTo>
                    <a:pt x="0" y="43"/>
                    <a:pt x="59" y="186"/>
                    <a:pt x="143" y="197"/>
                  </a:cubicBezTo>
                  <a:lnTo>
                    <a:pt x="123" y="47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223"/>
            <p:cNvSpPr/>
            <p:nvPr/>
          </p:nvSpPr>
          <p:spPr bwMode="auto">
            <a:xfrm>
              <a:off x="4700016" y="1987182"/>
              <a:ext cx="539750" cy="741363"/>
            </a:xfrm>
            <a:custGeom>
              <a:avLst/>
              <a:gdLst>
                <a:gd name="T0" fmla="*/ 20 w 143"/>
                <a:gd name="T1" fmla="*/ 47 h 197"/>
                <a:gd name="T2" fmla="*/ 101 w 143"/>
                <a:gd name="T3" fmla="*/ 22 h 197"/>
                <a:gd name="T4" fmla="*/ 0 w 143"/>
                <a:gd name="T5" fmla="*/ 197 h 197"/>
                <a:gd name="T6" fmla="*/ 20 w 143"/>
                <a:gd name="T7" fmla="*/ 4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197">
                  <a:moveTo>
                    <a:pt x="20" y="47"/>
                  </a:moveTo>
                  <a:cubicBezTo>
                    <a:pt x="20" y="47"/>
                    <a:pt x="58" y="0"/>
                    <a:pt x="101" y="22"/>
                  </a:cubicBezTo>
                  <a:cubicBezTo>
                    <a:pt x="143" y="43"/>
                    <a:pt x="84" y="186"/>
                    <a:pt x="0" y="197"/>
                  </a:cubicBezTo>
                  <a:lnTo>
                    <a:pt x="20" y="47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Freeform 224"/>
            <p:cNvSpPr/>
            <p:nvPr/>
          </p:nvSpPr>
          <p:spPr bwMode="auto">
            <a:xfrm>
              <a:off x="3117279" y="1555382"/>
              <a:ext cx="1703388" cy="1463675"/>
            </a:xfrm>
            <a:custGeom>
              <a:avLst/>
              <a:gdLst>
                <a:gd name="T0" fmla="*/ 408 w 452"/>
                <a:gd name="T1" fmla="*/ 338 h 389"/>
                <a:gd name="T2" fmla="*/ 226 w 452"/>
                <a:gd name="T3" fmla="*/ 387 h 389"/>
                <a:gd name="T4" fmla="*/ 44 w 452"/>
                <a:gd name="T5" fmla="*/ 338 h 389"/>
                <a:gd name="T6" fmla="*/ 0 w 452"/>
                <a:gd name="T7" fmla="*/ 249 h 389"/>
                <a:gd name="T8" fmla="*/ 0 w 452"/>
                <a:gd name="T9" fmla="*/ 34 h 389"/>
                <a:gd name="T10" fmla="*/ 107 w 452"/>
                <a:gd name="T11" fmla="*/ 1 h 389"/>
                <a:gd name="T12" fmla="*/ 226 w 452"/>
                <a:gd name="T13" fmla="*/ 32 h 389"/>
                <a:gd name="T14" fmla="*/ 353 w 452"/>
                <a:gd name="T15" fmla="*/ 1 h 389"/>
                <a:gd name="T16" fmla="*/ 452 w 452"/>
                <a:gd name="T17" fmla="*/ 34 h 389"/>
                <a:gd name="T18" fmla="*/ 452 w 452"/>
                <a:gd name="T19" fmla="*/ 249 h 389"/>
                <a:gd name="T20" fmla="*/ 408 w 452"/>
                <a:gd name="T21" fmla="*/ 338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2" h="389">
                  <a:moveTo>
                    <a:pt x="408" y="338"/>
                  </a:moveTo>
                  <a:cubicBezTo>
                    <a:pt x="408" y="338"/>
                    <a:pt x="338" y="385"/>
                    <a:pt x="226" y="387"/>
                  </a:cubicBezTo>
                  <a:cubicBezTo>
                    <a:pt x="115" y="389"/>
                    <a:pt x="44" y="338"/>
                    <a:pt x="44" y="338"/>
                  </a:cubicBezTo>
                  <a:cubicBezTo>
                    <a:pt x="17" y="317"/>
                    <a:pt x="0" y="284"/>
                    <a:pt x="0" y="24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40" y="0"/>
                    <a:pt x="107" y="1"/>
                  </a:cubicBezTo>
                  <a:cubicBezTo>
                    <a:pt x="175" y="3"/>
                    <a:pt x="226" y="32"/>
                    <a:pt x="226" y="32"/>
                  </a:cubicBezTo>
                  <a:cubicBezTo>
                    <a:pt x="226" y="32"/>
                    <a:pt x="294" y="0"/>
                    <a:pt x="353" y="1"/>
                  </a:cubicBezTo>
                  <a:cubicBezTo>
                    <a:pt x="412" y="1"/>
                    <a:pt x="452" y="34"/>
                    <a:pt x="452" y="34"/>
                  </a:cubicBezTo>
                  <a:cubicBezTo>
                    <a:pt x="452" y="249"/>
                    <a:pt x="452" y="249"/>
                    <a:pt x="452" y="249"/>
                  </a:cubicBezTo>
                  <a:cubicBezTo>
                    <a:pt x="452" y="284"/>
                    <a:pt x="436" y="317"/>
                    <a:pt x="408" y="33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225"/>
            <p:cNvSpPr/>
            <p:nvPr/>
          </p:nvSpPr>
          <p:spPr bwMode="auto">
            <a:xfrm>
              <a:off x="3811016" y="2231657"/>
              <a:ext cx="320675" cy="150813"/>
            </a:xfrm>
            <a:custGeom>
              <a:avLst/>
              <a:gdLst>
                <a:gd name="T0" fmla="*/ 85 w 85"/>
                <a:gd name="T1" fmla="*/ 35 h 40"/>
                <a:gd name="T2" fmla="*/ 44 w 85"/>
                <a:gd name="T3" fmla="*/ 2 h 40"/>
                <a:gd name="T4" fmla="*/ 0 w 85"/>
                <a:gd name="T5" fmla="*/ 40 h 40"/>
                <a:gd name="T6" fmla="*/ 44 w 85"/>
                <a:gd name="T7" fmla="*/ 13 h 40"/>
                <a:gd name="T8" fmla="*/ 85 w 85"/>
                <a:gd name="T9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40">
                  <a:moveTo>
                    <a:pt x="85" y="35"/>
                  </a:moveTo>
                  <a:cubicBezTo>
                    <a:pt x="85" y="35"/>
                    <a:pt x="75" y="4"/>
                    <a:pt x="44" y="2"/>
                  </a:cubicBezTo>
                  <a:cubicBezTo>
                    <a:pt x="13" y="0"/>
                    <a:pt x="0" y="40"/>
                    <a:pt x="0" y="40"/>
                  </a:cubicBezTo>
                  <a:cubicBezTo>
                    <a:pt x="0" y="40"/>
                    <a:pt x="19" y="11"/>
                    <a:pt x="44" y="13"/>
                  </a:cubicBezTo>
                  <a:cubicBezTo>
                    <a:pt x="69" y="16"/>
                    <a:pt x="85" y="35"/>
                    <a:pt x="85" y="35"/>
                  </a:cubicBezTo>
                  <a:close/>
                </a:path>
              </a:pathLst>
            </a:custGeom>
            <a:no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Freeform 226"/>
            <p:cNvSpPr/>
            <p:nvPr/>
          </p:nvSpPr>
          <p:spPr bwMode="auto">
            <a:xfrm>
              <a:off x="3479229" y="2533282"/>
              <a:ext cx="984250" cy="112713"/>
            </a:xfrm>
            <a:custGeom>
              <a:avLst/>
              <a:gdLst>
                <a:gd name="T0" fmla="*/ 0 w 261"/>
                <a:gd name="T1" fmla="*/ 9 h 30"/>
                <a:gd name="T2" fmla="*/ 11 w 261"/>
                <a:gd name="T3" fmla="*/ 11 h 30"/>
                <a:gd name="T4" fmla="*/ 41 w 261"/>
                <a:gd name="T5" fmla="*/ 15 h 30"/>
                <a:gd name="T6" fmla="*/ 61 w 261"/>
                <a:gd name="T7" fmla="*/ 17 h 30"/>
                <a:gd name="T8" fmla="*/ 83 w 261"/>
                <a:gd name="T9" fmla="*/ 19 h 30"/>
                <a:gd name="T10" fmla="*/ 106 w 261"/>
                <a:gd name="T11" fmla="*/ 20 h 30"/>
                <a:gd name="T12" fmla="*/ 131 w 261"/>
                <a:gd name="T13" fmla="*/ 19 h 30"/>
                <a:gd name="T14" fmla="*/ 155 w 261"/>
                <a:gd name="T15" fmla="*/ 18 h 30"/>
                <a:gd name="T16" fmla="*/ 179 w 261"/>
                <a:gd name="T17" fmla="*/ 16 h 30"/>
                <a:gd name="T18" fmla="*/ 201 w 261"/>
                <a:gd name="T19" fmla="*/ 13 h 30"/>
                <a:gd name="T20" fmla="*/ 220 w 261"/>
                <a:gd name="T21" fmla="*/ 9 h 30"/>
                <a:gd name="T22" fmla="*/ 261 w 261"/>
                <a:gd name="T23" fmla="*/ 0 h 30"/>
                <a:gd name="T24" fmla="*/ 250 w 261"/>
                <a:gd name="T25" fmla="*/ 5 h 30"/>
                <a:gd name="T26" fmla="*/ 238 w 261"/>
                <a:gd name="T27" fmla="*/ 10 h 30"/>
                <a:gd name="T28" fmla="*/ 222 w 261"/>
                <a:gd name="T29" fmla="*/ 15 h 30"/>
                <a:gd name="T30" fmla="*/ 202 w 261"/>
                <a:gd name="T31" fmla="*/ 21 h 30"/>
                <a:gd name="T32" fmla="*/ 180 w 261"/>
                <a:gd name="T33" fmla="*/ 25 h 30"/>
                <a:gd name="T34" fmla="*/ 156 w 261"/>
                <a:gd name="T35" fmla="*/ 29 h 30"/>
                <a:gd name="T36" fmla="*/ 131 w 261"/>
                <a:gd name="T37" fmla="*/ 30 h 30"/>
                <a:gd name="T38" fmla="*/ 106 w 261"/>
                <a:gd name="T39" fmla="*/ 30 h 30"/>
                <a:gd name="T40" fmla="*/ 82 w 261"/>
                <a:gd name="T41" fmla="*/ 28 h 30"/>
                <a:gd name="T42" fmla="*/ 40 w 261"/>
                <a:gd name="T43" fmla="*/ 21 h 30"/>
                <a:gd name="T44" fmla="*/ 0 w 261"/>
                <a:gd name="T4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1" h="30">
                  <a:moveTo>
                    <a:pt x="0" y="9"/>
                  </a:moveTo>
                  <a:cubicBezTo>
                    <a:pt x="0" y="9"/>
                    <a:pt x="4" y="10"/>
                    <a:pt x="11" y="11"/>
                  </a:cubicBezTo>
                  <a:cubicBezTo>
                    <a:pt x="18" y="12"/>
                    <a:pt x="28" y="14"/>
                    <a:pt x="41" y="15"/>
                  </a:cubicBezTo>
                  <a:cubicBezTo>
                    <a:pt x="47" y="16"/>
                    <a:pt x="54" y="17"/>
                    <a:pt x="61" y="17"/>
                  </a:cubicBezTo>
                  <a:cubicBezTo>
                    <a:pt x="68" y="18"/>
                    <a:pt x="75" y="18"/>
                    <a:pt x="83" y="19"/>
                  </a:cubicBezTo>
                  <a:cubicBezTo>
                    <a:pt x="90" y="19"/>
                    <a:pt x="98" y="19"/>
                    <a:pt x="106" y="20"/>
                  </a:cubicBezTo>
                  <a:cubicBezTo>
                    <a:pt x="115" y="20"/>
                    <a:pt x="123" y="20"/>
                    <a:pt x="131" y="19"/>
                  </a:cubicBezTo>
                  <a:cubicBezTo>
                    <a:pt x="139" y="19"/>
                    <a:pt x="147" y="19"/>
                    <a:pt x="155" y="18"/>
                  </a:cubicBezTo>
                  <a:cubicBezTo>
                    <a:pt x="164" y="18"/>
                    <a:pt x="171" y="16"/>
                    <a:pt x="179" y="16"/>
                  </a:cubicBezTo>
                  <a:cubicBezTo>
                    <a:pt x="186" y="15"/>
                    <a:pt x="194" y="14"/>
                    <a:pt x="201" y="13"/>
                  </a:cubicBezTo>
                  <a:cubicBezTo>
                    <a:pt x="208" y="12"/>
                    <a:pt x="214" y="10"/>
                    <a:pt x="220" y="9"/>
                  </a:cubicBezTo>
                  <a:cubicBezTo>
                    <a:pt x="245" y="5"/>
                    <a:pt x="261" y="0"/>
                    <a:pt x="261" y="0"/>
                  </a:cubicBezTo>
                  <a:cubicBezTo>
                    <a:pt x="261" y="0"/>
                    <a:pt x="257" y="2"/>
                    <a:pt x="250" y="5"/>
                  </a:cubicBezTo>
                  <a:cubicBezTo>
                    <a:pt x="247" y="6"/>
                    <a:pt x="243" y="8"/>
                    <a:pt x="238" y="10"/>
                  </a:cubicBezTo>
                  <a:cubicBezTo>
                    <a:pt x="233" y="11"/>
                    <a:pt x="228" y="14"/>
                    <a:pt x="222" y="15"/>
                  </a:cubicBezTo>
                  <a:cubicBezTo>
                    <a:pt x="216" y="17"/>
                    <a:pt x="210" y="19"/>
                    <a:pt x="202" y="21"/>
                  </a:cubicBezTo>
                  <a:cubicBezTo>
                    <a:pt x="195" y="22"/>
                    <a:pt x="188" y="24"/>
                    <a:pt x="180" y="25"/>
                  </a:cubicBezTo>
                  <a:cubicBezTo>
                    <a:pt x="172" y="26"/>
                    <a:pt x="164" y="28"/>
                    <a:pt x="156" y="29"/>
                  </a:cubicBezTo>
                  <a:cubicBezTo>
                    <a:pt x="148" y="29"/>
                    <a:pt x="140" y="30"/>
                    <a:pt x="131" y="30"/>
                  </a:cubicBezTo>
                  <a:cubicBezTo>
                    <a:pt x="123" y="30"/>
                    <a:pt x="114" y="30"/>
                    <a:pt x="106" y="30"/>
                  </a:cubicBezTo>
                  <a:cubicBezTo>
                    <a:pt x="98" y="30"/>
                    <a:pt x="90" y="29"/>
                    <a:pt x="82" y="28"/>
                  </a:cubicBezTo>
                  <a:cubicBezTo>
                    <a:pt x="66" y="27"/>
                    <a:pt x="52" y="24"/>
                    <a:pt x="40" y="21"/>
                  </a:cubicBezTo>
                  <a:cubicBezTo>
                    <a:pt x="15" y="16"/>
                    <a:pt x="0" y="9"/>
                    <a:pt x="0" y="9"/>
                  </a:cubicBezTo>
                  <a:close/>
                </a:path>
              </a:pathLst>
            </a:custGeom>
            <a:no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227"/>
            <p:cNvSpPr/>
            <p:nvPr/>
          </p:nvSpPr>
          <p:spPr bwMode="auto">
            <a:xfrm>
              <a:off x="3317304" y="2118945"/>
              <a:ext cx="290513" cy="192088"/>
            </a:xfrm>
            <a:custGeom>
              <a:avLst/>
              <a:gdLst>
                <a:gd name="T0" fmla="*/ 7 w 77"/>
                <a:gd name="T1" fmla="*/ 51 h 51"/>
                <a:gd name="T2" fmla="*/ 1 w 77"/>
                <a:gd name="T3" fmla="*/ 45 h 51"/>
                <a:gd name="T4" fmla="*/ 28 w 77"/>
                <a:gd name="T5" fmla="*/ 7 h 51"/>
                <a:gd name="T6" fmla="*/ 75 w 77"/>
                <a:gd name="T7" fmla="*/ 29 h 51"/>
                <a:gd name="T8" fmla="*/ 72 w 77"/>
                <a:gd name="T9" fmla="*/ 39 h 51"/>
                <a:gd name="T10" fmla="*/ 63 w 77"/>
                <a:gd name="T11" fmla="*/ 36 h 51"/>
                <a:gd name="T12" fmla="*/ 32 w 77"/>
                <a:gd name="T13" fmla="*/ 20 h 51"/>
                <a:gd name="T14" fmla="*/ 14 w 77"/>
                <a:gd name="T15" fmla="*/ 44 h 51"/>
                <a:gd name="T16" fmla="*/ 8 w 77"/>
                <a:gd name="T17" fmla="*/ 51 h 51"/>
                <a:gd name="T18" fmla="*/ 7 w 77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51">
                  <a:moveTo>
                    <a:pt x="7" y="51"/>
                  </a:moveTo>
                  <a:cubicBezTo>
                    <a:pt x="4" y="51"/>
                    <a:pt x="1" y="49"/>
                    <a:pt x="1" y="45"/>
                  </a:cubicBezTo>
                  <a:cubicBezTo>
                    <a:pt x="0" y="35"/>
                    <a:pt x="4" y="14"/>
                    <a:pt x="28" y="7"/>
                  </a:cubicBezTo>
                  <a:cubicBezTo>
                    <a:pt x="52" y="0"/>
                    <a:pt x="69" y="19"/>
                    <a:pt x="75" y="29"/>
                  </a:cubicBezTo>
                  <a:cubicBezTo>
                    <a:pt x="77" y="33"/>
                    <a:pt x="76" y="37"/>
                    <a:pt x="72" y="39"/>
                  </a:cubicBezTo>
                  <a:cubicBezTo>
                    <a:pt x="69" y="41"/>
                    <a:pt x="65" y="39"/>
                    <a:pt x="63" y="36"/>
                  </a:cubicBezTo>
                  <a:cubicBezTo>
                    <a:pt x="63" y="35"/>
                    <a:pt x="51" y="15"/>
                    <a:pt x="32" y="20"/>
                  </a:cubicBezTo>
                  <a:cubicBezTo>
                    <a:pt x="13" y="26"/>
                    <a:pt x="14" y="43"/>
                    <a:pt x="14" y="44"/>
                  </a:cubicBezTo>
                  <a:cubicBezTo>
                    <a:pt x="14" y="48"/>
                    <a:pt x="12" y="51"/>
                    <a:pt x="8" y="51"/>
                  </a:cubicBezTo>
                  <a:cubicBezTo>
                    <a:pt x="8" y="51"/>
                    <a:pt x="7" y="51"/>
                    <a:pt x="7" y="51"/>
                  </a:cubicBezTo>
                  <a:close/>
                </a:path>
              </a:pathLst>
            </a:custGeom>
            <a:no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2" name="Freeform 228"/>
            <p:cNvSpPr/>
            <p:nvPr/>
          </p:nvSpPr>
          <p:spPr bwMode="auto">
            <a:xfrm>
              <a:off x="3204591" y="1953845"/>
              <a:ext cx="422275" cy="104775"/>
            </a:xfrm>
            <a:custGeom>
              <a:avLst/>
              <a:gdLst>
                <a:gd name="T0" fmla="*/ 251 w 266"/>
                <a:gd name="T1" fmla="*/ 0 h 66"/>
                <a:gd name="T2" fmla="*/ 266 w 266"/>
                <a:gd name="T3" fmla="*/ 38 h 66"/>
                <a:gd name="T4" fmla="*/ 0 w 266"/>
                <a:gd name="T5" fmla="*/ 66 h 66"/>
                <a:gd name="T6" fmla="*/ 12 w 266"/>
                <a:gd name="T7" fmla="*/ 5 h 66"/>
                <a:gd name="T8" fmla="*/ 251 w 266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66">
                  <a:moveTo>
                    <a:pt x="251" y="0"/>
                  </a:moveTo>
                  <a:lnTo>
                    <a:pt x="266" y="38"/>
                  </a:lnTo>
                  <a:lnTo>
                    <a:pt x="0" y="66"/>
                  </a:lnTo>
                  <a:lnTo>
                    <a:pt x="12" y="5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EE3A3D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3" name="Freeform 229"/>
            <p:cNvSpPr/>
            <p:nvPr/>
          </p:nvSpPr>
          <p:spPr bwMode="auto">
            <a:xfrm>
              <a:off x="4334891" y="2118945"/>
              <a:ext cx="290513" cy="192088"/>
            </a:xfrm>
            <a:custGeom>
              <a:avLst/>
              <a:gdLst>
                <a:gd name="T0" fmla="*/ 69 w 77"/>
                <a:gd name="T1" fmla="*/ 51 h 51"/>
                <a:gd name="T2" fmla="*/ 69 w 77"/>
                <a:gd name="T3" fmla="*/ 51 h 51"/>
                <a:gd name="T4" fmla="*/ 62 w 77"/>
                <a:gd name="T5" fmla="*/ 44 h 51"/>
                <a:gd name="T6" fmla="*/ 45 w 77"/>
                <a:gd name="T7" fmla="*/ 20 h 51"/>
                <a:gd name="T8" fmla="*/ 13 w 77"/>
                <a:gd name="T9" fmla="*/ 36 h 51"/>
                <a:gd name="T10" fmla="*/ 4 w 77"/>
                <a:gd name="T11" fmla="*/ 39 h 51"/>
                <a:gd name="T12" fmla="*/ 1 w 77"/>
                <a:gd name="T13" fmla="*/ 29 h 51"/>
                <a:gd name="T14" fmla="*/ 49 w 77"/>
                <a:gd name="T15" fmla="*/ 7 h 51"/>
                <a:gd name="T16" fmla="*/ 76 w 77"/>
                <a:gd name="T17" fmla="*/ 45 h 51"/>
                <a:gd name="T18" fmla="*/ 69 w 77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51">
                  <a:moveTo>
                    <a:pt x="69" y="51"/>
                  </a:moveTo>
                  <a:cubicBezTo>
                    <a:pt x="69" y="51"/>
                    <a:pt x="69" y="51"/>
                    <a:pt x="69" y="51"/>
                  </a:cubicBezTo>
                  <a:cubicBezTo>
                    <a:pt x="65" y="51"/>
                    <a:pt x="62" y="48"/>
                    <a:pt x="62" y="44"/>
                  </a:cubicBezTo>
                  <a:cubicBezTo>
                    <a:pt x="63" y="42"/>
                    <a:pt x="63" y="26"/>
                    <a:pt x="45" y="20"/>
                  </a:cubicBezTo>
                  <a:cubicBezTo>
                    <a:pt x="26" y="15"/>
                    <a:pt x="14" y="35"/>
                    <a:pt x="13" y="36"/>
                  </a:cubicBezTo>
                  <a:cubicBezTo>
                    <a:pt x="11" y="39"/>
                    <a:pt x="7" y="40"/>
                    <a:pt x="4" y="39"/>
                  </a:cubicBezTo>
                  <a:cubicBezTo>
                    <a:pt x="1" y="37"/>
                    <a:pt x="0" y="33"/>
                    <a:pt x="1" y="29"/>
                  </a:cubicBezTo>
                  <a:cubicBezTo>
                    <a:pt x="7" y="19"/>
                    <a:pt x="25" y="0"/>
                    <a:pt x="49" y="7"/>
                  </a:cubicBezTo>
                  <a:cubicBezTo>
                    <a:pt x="72" y="14"/>
                    <a:pt x="77" y="35"/>
                    <a:pt x="76" y="45"/>
                  </a:cubicBezTo>
                  <a:cubicBezTo>
                    <a:pt x="76" y="49"/>
                    <a:pt x="73" y="51"/>
                    <a:pt x="69" y="51"/>
                  </a:cubicBezTo>
                  <a:close/>
                </a:path>
              </a:pathLst>
            </a:custGeom>
            <a:no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4" name="Freeform 230"/>
            <p:cNvSpPr/>
            <p:nvPr/>
          </p:nvSpPr>
          <p:spPr bwMode="auto">
            <a:xfrm>
              <a:off x="4315841" y="1953845"/>
              <a:ext cx="419100" cy="104775"/>
            </a:xfrm>
            <a:custGeom>
              <a:avLst/>
              <a:gdLst>
                <a:gd name="T0" fmla="*/ 14 w 264"/>
                <a:gd name="T1" fmla="*/ 0 h 66"/>
                <a:gd name="T2" fmla="*/ 0 w 264"/>
                <a:gd name="T3" fmla="*/ 38 h 66"/>
                <a:gd name="T4" fmla="*/ 264 w 264"/>
                <a:gd name="T5" fmla="*/ 66 h 66"/>
                <a:gd name="T6" fmla="*/ 252 w 264"/>
                <a:gd name="T7" fmla="*/ 5 h 66"/>
                <a:gd name="T8" fmla="*/ 14 w 264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66">
                  <a:moveTo>
                    <a:pt x="14" y="0"/>
                  </a:moveTo>
                  <a:lnTo>
                    <a:pt x="0" y="38"/>
                  </a:lnTo>
                  <a:lnTo>
                    <a:pt x="264" y="66"/>
                  </a:lnTo>
                  <a:lnTo>
                    <a:pt x="252" y="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E3A3D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7806106" y="1094817"/>
            <a:ext cx="1147139" cy="1213929"/>
            <a:chOff x="1254126" y="-22225"/>
            <a:chExt cx="2430462" cy="2571971"/>
          </a:xfrm>
        </p:grpSpPr>
        <p:sp>
          <p:nvSpPr>
            <p:cNvPr id="51" name="Freeform 44"/>
            <p:cNvSpPr/>
            <p:nvPr/>
          </p:nvSpPr>
          <p:spPr bwMode="auto">
            <a:xfrm>
              <a:off x="1254126" y="-22225"/>
              <a:ext cx="2430462" cy="1985963"/>
            </a:xfrm>
            <a:custGeom>
              <a:avLst/>
              <a:gdLst>
                <a:gd name="T0" fmla="*/ 59 w 646"/>
                <a:gd name="T1" fmla="*/ 512 h 528"/>
                <a:gd name="T2" fmla="*/ 10 w 646"/>
                <a:gd name="T3" fmla="*/ 314 h 528"/>
                <a:gd name="T4" fmla="*/ 59 w 646"/>
                <a:gd name="T5" fmla="*/ 235 h 528"/>
                <a:gd name="T6" fmla="*/ 76 w 646"/>
                <a:gd name="T7" fmla="*/ 142 h 528"/>
                <a:gd name="T8" fmla="*/ 350 w 646"/>
                <a:gd name="T9" fmla="*/ 0 h 528"/>
                <a:gd name="T10" fmla="*/ 329 w 646"/>
                <a:gd name="T11" fmla="*/ 33 h 528"/>
                <a:gd name="T12" fmla="*/ 459 w 646"/>
                <a:gd name="T13" fmla="*/ 19 h 528"/>
                <a:gd name="T14" fmla="*/ 426 w 646"/>
                <a:gd name="T15" fmla="*/ 48 h 528"/>
                <a:gd name="T16" fmla="*/ 556 w 646"/>
                <a:gd name="T17" fmla="*/ 95 h 528"/>
                <a:gd name="T18" fmla="*/ 518 w 646"/>
                <a:gd name="T19" fmla="*/ 99 h 528"/>
                <a:gd name="T20" fmla="*/ 642 w 646"/>
                <a:gd name="T21" fmla="*/ 306 h 528"/>
                <a:gd name="T22" fmla="*/ 607 w 646"/>
                <a:gd name="T23" fmla="*/ 289 h 528"/>
                <a:gd name="T24" fmla="*/ 607 w 646"/>
                <a:gd name="T25" fmla="*/ 459 h 528"/>
                <a:gd name="T26" fmla="*/ 598 w 646"/>
                <a:gd name="T27" fmla="*/ 436 h 528"/>
                <a:gd name="T28" fmla="*/ 575 w 646"/>
                <a:gd name="T29" fmla="*/ 528 h 528"/>
                <a:gd name="T30" fmla="*/ 64 w 646"/>
                <a:gd name="T31" fmla="*/ 528 h 528"/>
                <a:gd name="T32" fmla="*/ 59 w 646"/>
                <a:gd name="T33" fmla="*/ 512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6" h="528">
                  <a:moveTo>
                    <a:pt x="59" y="512"/>
                  </a:moveTo>
                  <a:cubicBezTo>
                    <a:pt x="59" y="512"/>
                    <a:pt x="21" y="387"/>
                    <a:pt x="10" y="314"/>
                  </a:cubicBezTo>
                  <a:cubicBezTo>
                    <a:pt x="0" y="242"/>
                    <a:pt x="42" y="233"/>
                    <a:pt x="59" y="235"/>
                  </a:cubicBezTo>
                  <a:cubicBezTo>
                    <a:pt x="59" y="235"/>
                    <a:pt x="57" y="163"/>
                    <a:pt x="76" y="142"/>
                  </a:cubicBezTo>
                  <a:cubicBezTo>
                    <a:pt x="96" y="120"/>
                    <a:pt x="215" y="20"/>
                    <a:pt x="350" y="0"/>
                  </a:cubicBezTo>
                  <a:cubicBezTo>
                    <a:pt x="329" y="33"/>
                    <a:pt x="329" y="33"/>
                    <a:pt x="329" y="33"/>
                  </a:cubicBezTo>
                  <a:cubicBezTo>
                    <a:pt x="329" y="33"/>
                    <a:pt x="407" y="9"/>
                    <a:pt x="459" y="19"/>
                  </a:cubicBezTo>
                  <a:cubicBezTo>
                    <a:pt x="426" y="48"/>
                    <a:pt x="426" y="48"/>
                    <a:pt x="426" y="48"/>
                  </a:cubicBezTo>
                  <a:cubicBezTo>
                    <a:pt x="426" y="48"/>
                    <a:pt x="524" y="56"/>
                    <a:pt x="556" y="95"/>
                  </a:cubicBezTo>
                  <a:cubicBezTo>
                    <a:pt x="518" y="99"/>
                    <a:pt x="518" y="99"/>
                    <a:pt x="518" y="99"/>
                  </a:cubicBezTo>
                  <a:cubicBezTo>
                    <a:pt x="518" y="99"/>
                    <a:pt x="626" y="132"/>
                    <a:pt x="642" y="306"/>
                  </a:cubicBezTo>
                  <a:cubicBezTo>
                    <a:pt x="607" y="289"/>
                    <a:pt x="607" y="289"/>
                    <a:pt x="607" y="289"/>
                  </a:cubicBezTo>
                  <a:cubicBezTo>
                    <a:pt x="607" y="289"/>
                    <a:pt x="646" y="363"/>
                    <a:pt x="607" y="459"/>
                  </a:cubicBezTo>
                  <a:cubicBezTo>
                    <a:pt x="598" y="436"/>
                    <a:pt x="598" y="436"/>
                    <a:pt x="598" y="436"/>
                  </a:cubicBezTo>
                  <a:cubicBezTo>
                    <a:pt x="598" y="436"/>
                    <a:pt x="593" y="498"/>
                    <a:pt x="575" y="528"/>
                  </a:cubicBezTo>
                  <a:cubicBezTo>
                    <a:pt x="64" y="528"/>
                    <a:pt x="64" y="528"/>
                    <a:pt x="64" y="528"/>
                  </a:cubicBezTo>
                  <a:lnTo>
                    <a:pt x="59" y="512"/>
                  </a:lnTo>
                  <a:close/>
                </a:path>
              </a:pathLst>
            </a:custGeom>
            <a:no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45"/>
            <p:cNvSpPr/>
            <p:nvPr/>
          </p:nvSpPr>
          <p:spPr bwMode="auto">
            <a:xfrm>
              <a:off x="1298575" y="1765300"/>
              <a:ext cx="531812" cy="596900"/>
            </a:xfrm>
            <a:custGeom>
              <a:avLst/>
              <a:gdLst>
                <a:gd name="T0" fmla="*/ 91 w 141"/>
                <a:gd name="T1" fmla="*/ 31 h 159"/>
                <a:gd name="T2" fmla="*/ 29 w 141"/>
                <a:gd name="T3" fmla="*/ 22 h 159"/>
                <a:gd name="T4" fmla="*/ 141 w 141"/>
                <a:gd name="T5" fmla="*/ 125 h 159"/>
                <a:gd name="T6" fmla="*/ 91 w 141"/>
                <a:gd name="T7" fmla="*/ 3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" h="159">
                  <a:moveTo>
                    <a:pt x="91" y="31"/>
                  </a:moveTo>
                  <a:cubicBezTo>
                    <a:pt x="91" y="31"/>
                    <a:pt x="58" y="0"/>
                    <a:pt x="29" y="22"/>
                  </a:cubicBezTo>
                  <a:cubicBezTo>
                    <a:pt x="0" y="45"/>
                    <a:pt x="76" y="159"/>
                    <a:pt x="141" y="125"/>
                  </a:cubicBezTo>
                  <a:lnTo>
                    <a:pt x="91" y="31"/>
                  </a:lnTo>
                  <a:close/>
                </a:path>
              </a:pathLst>
            </a:custGeom>
            <a:no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46"/>
            <p:cNvSpPr/>
            <p:nvPr/>
          </p:nvSpPr>
          <p:spPr bwMode="auto">
            <a:xfrm>
              <a:off x="3128963" y="1765300"/>
              <a:ext cx="525462" cy="596900"/>
            </a:xfrm>
            <a:custGeom>
              <a:avLst/>
              <a:gdLst>
                <a:gd name="T0" fmla="*/ 50 w 140"/>
                <a:gd name="T1" fmla="*/ 31 h 159"/>
                <a:gd name="T2" fmla="*/ 112 w 140"/>
                <a:gd name="T3" fmla="*/ 22 h 159"/>
                <a:gd name="T4" fmla="*/ 0 w 140"/>
                <a:gd name="T5" fmla="*/ 125 h 159"/>
                <a:gd name="T6" fmla="*/ 50 w 140"/>
                <a:gd name="T7" fmla="*/ 3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159">
                  <a:moveTo>
                    <a:pt x="50" y="31"/>
                  </a:moveTo>
                  <a:cubicBezTo>
                    <a:pt x="50" y="31"/>
                    <a:pt x="83" y="0"/>
                    <a:pt x="112" y="22"/>
                  </a:cubicBezTo>
                  <a:cubicBezTo>
                    <a:pt x="140" y="45"/>
                    <a:pt x="64" y="159"/>
                    <a:pt x="0" y="125"/>
                  </a:cubicBezTo>
                  <a:lnTo>
                    <a:pt x="50" y="31"/>
                  </a:lnTo>
                  <a:close/>
                </a:path>
              </a:pathLst>
            </a:custGeom>
            <a:no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1"/>
            <p:cNvSpPr/>
            <p:nvPr/>
          </p:nvSpPr>
          <p:spPr bwMode="auto">
            <a:xfrm>
              <a:off x="1630362" y="832071"/>
              <a:ext cx="1697037" cy="1717675"/>
            </a:xfrm>
            <a:custGeom>
              <a:avLst/>
              <a:gdLst>
                <a:gd name="T0" fmla="*/ 451 w 451"/>
                <a:gd name="T1" fmla="*/ 220 h 457"/>
                <a:gd name="T2" fmla="*/ 446 w 451"/>
                <a:gd name="T3" fmla="*/ 112 h 457"/>
                <a:gd name="T4" fmla="*/ 436 w 451"/>
                <a:gd name="T5" fmla="*/ 183 h 457"/>
                <a:gd name="T6" fmla="*/ 410 w 451"/>
                <a:gd name="T7" fmla="*/ 99 h 457"/>
                <a:gd name="T8" fmla="*/ 410 w 451"/>
                <a:gd name="T9" fmla="*/ 146 h 457"/>
                <a:gd name="T10" fmla="*/ 410 w 451"/>
                <a:gd name="T11" fmla="*/ 155 h 457"/>
                <a:gd name="T12" fmla="*/ 410 w 451"/>
                <a:gd name="T13" fmla="*/ 146 h 457"/>
                <a:gd name="T14" fmla="*/ 378 w 451"/>
                <a:gd name="T15" fmla="*/ 97 h 457"/>
                <a:gd name="T16" fmla="*/ 378 w 451"/>
                <a:gd name="T17" fmla="*/ 141 h 457"/>
                <a:gd name="T18" fmla="*/ 345 w 451"/>
                <a:gd name="T19" fmla="*/ 90 h 457"/>
                <a:gd name="T20" fmla="*/ 345 w 451"/>
                <a:gd name="T21" fmla="*/ 121 h 457"/>
                <a:gd name="T22" fmla="*/ 207 w 451"/>
                <a:gd name="T23" fmla="*/ 3 h 457"/>
                <a:gd name="T24" fmla="*/ 30 w 451"/>
                <a:gd name="T25" fmla="*/ 94 h 457"/>
                <a:gd name="T26" fmla="*/ 0 w 451"/>
                <a:gd name="T27" fmla="*/ 221 h 457"/>
                <a:gd name="T28" fmla="*/ 57 w 451"/>
                <a:gd name="T29" fmla="*/ 388 h 457"/>
                <a:gd name="T30" fmla="*/ 218 w 451"/>
                <a:gd name="T31" fmla="*/ 456 h 457"/>
                <a:gd name="T32" fmla="*/ 224 w 451"/>
                <a:gd name="T33" fmla="*/ 457 h 457"/>
                <a:gd name="T34" fmla="*/ 229 w 451"/>
                <a:gd name="T35" fmla="*/ 456 h 457"/>
                <a:gd name="T36" fmla="*/ 391 w 451"/>
                <a:gd name="T37" fmla="*/ 388 h 457"/>
                <a:gd name="T38" fmla="*/ 451 w 451"/>
                <a:gd name="T39" fmla="*/ 22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1" h="457">
                  <a:moveTo>
                    <a:pt x="451" y="220"/>
                  </a:moveTo>
                  <a:cubicBezTo>
                    <a:pt x="446" y="112"/>
                    <a:pt x="446" y="112"/>
                    <a:pt x="446" y="112"/>
                  </a:cubicBezTo>
                  <a:cubicBezTo>
                    <a:pt x="448" y="130"/>
                    <a:pt x="436" y="183"/>
                    <a:pt x="436" y="183"/>
                  </a:cubicBezTo>
                  <a:cubicBezTo>
                    <a:pt x="439" y="158"/>
                    <a:pt x="410" y="99"/>
                    <a:pt x="410" y="99"/>
                  </a:cubicBezTo>
                  <a:cubicBezTo>
                    <a:pt x="410" y="146"/>
                    <a:pt x="410" y="146"/>
                    <a:pt x="410" y="146"/>
                  </a:cubicBezTo>
                  <a:cubicBezTo>
                    <a:pt x="410" y="149"/>
                    <a:pt x="410" y="152"/>
                    <a:pt x="410" y="155"/>
                  </a:cubicBezTo>
                  <a:cubicBezTo>
                    <a:pt x="410" y="146"/>
                    <a:pt x="410" y="146"/>
                    <a:pt x="410" y="146"/>
                  </a:cubicBezTo>
                  <a:cubicBezTo>
                    <a:pt x="407" y="122"/>
                    <a:pt x="378" y="97"/>
                    <a:pt x="378" y="97"/>
                  </a:cubicBezTo>
                  <a:cubicBezTo>
                    <a:pt x="378" y="141"/>
                    <a:pt x="378" y="141"/>
                    <a:pt x="378" y="141"/>
                  </a:cubicBezTo>
                  <a:cubicBezTo>
                    <a:pt x="378" y="121"/>
                    <a:pt x="345" y="90"/>
                    <a:pt x="345" y="90"/>
                  </a:cubicBezTo>
                  <a:cubicBezTo>
                    <a:pt x="345" y="121"/>
                    <a:pt x="345" y="121"/>
                    <a:pt x="345" y="121"/>
                  </a:cubicBezTo>
                  <a:cubicBezTo>
                    <a:pt x="336" y="52"/>
                    <a:pt x="230" y="6"/>
                    <a:pt x="207" y="3"/>
                  </a:cubicBezTo>
                  <a:cubicBezTo>
                    <a:pt x="184" y="0"/>
                    <a:pt x="42" y="87"/>
                    <a:pt x="30" y="94"/>
                  </a:cubicBezTo>
                  <a:cubicBezTo>
                    <a:pt x="18" y="102"/>
                    <a:pt x="0" y="221"/>
                    <a:pt x="0" y="221"/>
                  </a:cubicBezTo>
                  <a:cubicBezTo>
                    <a:pt x="0" y="221"/>
                    <a:pt x="29" y="367"/>
                    <a:pt x="57" y="388"/>
                  </a:cubicBezTo>
                  <a:cubicBezTo>
                    <a:pt x="91" y="413"/>
                    <a:pt x="162" y="450"/>
                    <a:pt x="218" y="456"/>
                  </a:cubicBezTo>
                  <a:cubicBezTo>
                    <a:pt x="218" y="456"/>
                    <a:pt x="222" y="457"/>
                    <a:pt x="224" y="457"/>
                  </a:cubicBezTo>
                  <a:cubicBezTo>
                    <a:pt x="226" y="457"/>
                    <a:pt x="229" y="456"/>
                    <a:pt x="229" y="456"/>
                  </a:cubicBezTo>
                  <a:cubicBezTo>
                    <a:pt x="285" y="450"/>
                    <a:pt x="357" y="413"/>
                    <a:pt x="391" y="388"/>
                  </a:cubicBezTo>
                  <a:cubicBezTo>
                    <a:pt x="420" y="366"/>
                    <a:pt x="451" y="220"/>
                    <a:pt x="451" y="22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2"/>
            <p:cNvSpPr/>
            <p:nvPr/>
          </p:nvSpPr>
          <p:spPr bwMode="auto">
            <a:xfrm>
              <a:off x="2262188" y="2298700"/>
              <a:ext cx="406400" cy="41275"/>
            </a:xfrm>
            <a:custGeom>
              <a:avLst/>
              <a:gdLst>
                <a:gd name="T0" fmla="*/ 0 w 108"/>
                <a:gd name="T1" fmla="*/ 0 h 11"/>
                <a:gd name="T2" fmla="*/ 54 w 108"/>
                <a:gd name="T3" fmla="*/ 2 h 11"/>
                <a:gd name="T4" fmla="*/ 108 w 108"/>
                <a:gd name="T5" fmla="*/ 0 h 11"/>
                <a:gd name="T6" fmla="*/ 54 w 108"/>
                <a:gd name="T7" fmla="*/ 11 h 11"/>
                <a:gd name="T8" fmla="*/ 27 w 108"/>
                <a:gd name="T9" fmla="*/ 8 h 11"/>
                <a:gd name="T10" fmla="*/ 0 w 108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">
                  <a:moveTo>
                    <a:pt x="0" y="0"/>
                  </a:moveTo>
                  <a:cubicBezTo>
                    <a:pt x="19" y="1"/>
                    <a:pt x="36" y="2"/>
                    <a:pt x="54" y="2"/>
                  </a:cubicBezTo>
                  <a:cubicBezTo>
                    <a:pt x="72" y="2"/>
                    <a:pt x="90" y="1"/>
                    <a:pt x="108" y="0"/>
                  </a:cubicBezTo>
                  <a:cubicBezTo>
                    <a:pt x="91" y="8"/>
                    <a:pt x="73" y="11"/>
                    <a:pt x="54" y="11"/>
                  </a:cubicBezTo>
                  <a:cubicBezTo>
                    <a:pt x="45" y="11"/>
                    <a:pt x="36" y="10"/>
                    <a:pt x="27" y="8"/>
                  </a:cubicBezTo>
                  <a:cubicBezTo>
                    <a:pt x="18" y="6"/>
                    <a:pt x="9" y="4"/>
                    <a:pt x="0" y="0"/>
                  </a:cubicBezTo>
                  <a:close/>
                </a:path>
              </a:pathLst>
            </a:custGeom>
            <a:no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3"/>
            <p:cNvSpPr/>
            <p:nvPr/>
          </p:nvSpPr>
          <p:spPr bwMode="auto">
            <a:xfrm>
              <a:off x="2322513" y="1735138"/>
              <a:ext cx="312737" cy="88900"/>
            </a:xfrm>
            <a:custGeom>
              <a:avLst/>
              <a:gdLst>
                <a:gd name="T0" fmla="*/ 0 w 83"/>
                <a:gd name="T1" fmla="*/ 24 h 24"/>
                <a:gd name="T2" fmla="*/ 42 w 83"/>
                <a:gd name="T3" fmla="*/ 1 h 24"/>
                <a:gd name="T4" fmla="*/ 83 w 83"/>
                <a:gd name="T5" fmla="*/ 24 h 24"/>
                <a:gd name="T6" fmla="*/ 43 w 83"/>
                <a:gd name="T7" fmla="*/ 8 h 24"/>
                <a:gd name="T8" fmla="*/ 0 w 83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24">
                  <a:moveTo>
                    <a:pt x="0" y="24"/>
                  </a:moveTo>
                  <a:cubicBezTo>
                    <a:pt x="0" y="24"/>
                    <a:pt x="12" y="0"/>
                    <a:pt x="42" y="1"/>
                  </a:cubicBezTo>
                  <a:cubicBezTo>
                    <a:pt x="63" y="2"/>
                    <a:pt x="83" y="24"/>
                    <a:pt x="83" y="24"/>
                  </a:cubicBezTo>
                  <a:cubicBezTo>
                    <a:pt x="83" y="24"/>
                    <a:pt x="60" y="9"/>
                    <a:pt x="43" y="8"/>
                  </a:cubicBezTo>
                  <a:cubicBezTo>
                    <a:pt x="18" y="7"/>
                    <a:pt x="0" y="24"/>
                    <a:pt x="0" y="24"/>
                  </a:cubicBezTo>
                  <a:close/>
                </a:path>
              </a:pathLst>
            </a:custGeom>
            <a:no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54"/>
            <p:cNvSpPr/>
            <p:nvPr/>
          </p:nvSpPr>
          <p:spPr bwMode="auto">
            <a:xfrm>
              <a:off x="1800225" y="1216025"/>
              <a:ext cx="436562" cy="161925"/>
            </a:xfrm>
            <a:custGeom>
              <a:avLst/>
              <a:gdLst>
                <a:gd name="T0" fmla="*/ 258 w 275"/>
                <a:gd name="T1" fmla="*/ 0 h 102"/>
                <a:gd name="T2" fmla="*/ 275 w 275"/>
                <a:gd name="T3" fmla="*/ 64 h 102"/>
                <a:gd name="T4" fmla="*/ 0 w 275"/>
                <a:gd name="T5" fmla="*/ 102 h 102"/>
                <a:gd name="T6" fmla="*/ 12 w 275"/>
                <a:gd name="T7" fmla="*/ 21 h 102"/>
                <a:gd name="T8" fmla="*/ 258 w 275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02">
                  <a:moveTo>
                    <a:pt x="258" y="0"/>
                  </a:moveTo>
                  <a:lnTo>
                    <a:pt x="275" y="64"/>
                  </a:lnTo>
                  <a:lnTo>
                    <a:pt x="0" y="102"/>
                  </a:lnTo>
                  <a:lnTo>
                    <a:pt x="12" y="21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EE3A3D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55"/>
            <p:cNvSpPr/>
            <p:nvPr/>
          </p:nvSpPr>
          <p:spPr bwMode="auto">
            <a:xfrm>
              <a:off x="2722563" y="1216025"/>
              <a:ext cx="431800" cy="161925"/>
            </a:xfrm>
            <a:custGeom>
              <a:avLst/>
              <a:gdLst>
                <a:gd name="T0" fmla="*/ 16 w 272"/>
                <a:gd name="T1" fmla="*/ 0 h 102"/>
                <a:gd name="T2" fmla="*/ 0 w 272"/>
                <a:gd name="T3" fmla="*/ 64 h 102"/>
                <a:gd name="T4" fmla="*/ 272 w 272"/>
                <a:gd name="T5" fmla="*/ 102 h 102"/>
                <a:gd name="T6" fmla="*/ 260 w 272"/>
                <a:gd name="T7" fmla="*/ 21 h 102"/>
                <a:gd name="T8" fmla="*/ 16 w 272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02">
                  <a:moveTo>
                    <a:pt x="16" y="0"/>
                  </a:moveTo>
                  <a:lnTo>
                    <a:pt x="0" y="64"/>
                  </a:lnTo>
                  <a:lnTo>
                    <a:pt x="272" y="102"/>
                  </a:lnTo>
                  <a:lnTo>
                    <a:pt x="260" y="2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E3A3D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Oval 56"/>
            <p:cNvSpPr>
              <a:spLocks noChangeArrowheads="1"/>
            </p:cNvSpPr>
            <p:nvPr/>
          </p:nvSpPr>
          <p:spPr bwMode="auto">
            <a:xfrm>
              <a:off x="1908175" y="1452563"/>
              <a:ext cx="215900" cy="217488"/>
            </a:xfrm>
            <a:prstGeom prst="ellipse">
              <a:avLst/>
            </a:prstGeom>
            <a:no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57"/>
            <p:cNvSpPr/>
            <p:nvPr/>
          </p:nvSpPr>
          <p:spPr bwMode="auto">
            <a:xfrm>
              <a:off x="1951038" y="1466850"/>
              <a:ext cx="85725" cy="57150"/>
            </a:xfrm>
            <a:custGeom>
              <a:avLst/>
              <a:gdLst>
                <a:gd name="T0" fmla="*/ 22 w 23"/>
                <a:gd name="T1" fmla="*/ 5 h 15"/>
                <a:gd name="T2" fmla="*/ 13 w 23"/>
                <a:gd name="T3" fmla="*/ 13 h 15"/>
                <a:gd name="T4" fmla="*/ 1 w 23"/>
                <a:gd name="T5" fmla="*/ 9 h 15"/>
                <a:gd name="T6" fmla="*/ 10 w 23"/>
                <a:gd name="T7" fmla="*/ 1 h 15"/>
                <a:gd name="T8" fmla="*/ 22 w 23"/>
                <a:gd name="T9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5">
                  <a:moveTo>
                    <a:pt x="22" y="5"/>
                  </a:moveTo>
                  <a:cubicBezTo>
                    <a:pt x="23" y="9"/>
                    <a:pt x="19" y="12"/>
                    <a:pt x="13" y="13"/>
                  </a:cubicBezTo>
                  <a:cubicBezTo>
                    <a:pt x="7" y="15"/>
                    <a:pt x="2" y="13"/>
                    <a:pt x="1" y="9"/>
                  </a:cubicBezTo>
                  <a:cubicBezTo>
                    <a:pt x="0" y="6"/>
                    <a:pt x="4" y="2"/>
                    <a:pt x="10" y="1"/>
                  </a:cubicBezTo>
                  <a:cubicBezTo>
                    <a:pt x="16" y="0"/>
                    <a:pt x="22" y="2"/>
                    <a:pt x="22" y="5"/>
                  </a:cubicBezTo>
                  <a:close/>
                </a:path>
              </a:pathLst>
            </a:custGeom>
            <a:no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Oval 58"/>
            <p:cNvSpPr>
              <a:spLocks noChangeArrowheads="1"/>
            </p:cNvSpPr>
            <p:nvPr/>
          </p:nvSpPr>
          <p:spPr bwMode="auto">
            <a:xfrm>
              <a:off x="2830513" y="1479550"/>
              <a:ext cx="214312" cy="217488"/>
            </a:xfrm>
            <a:prstGeom prst="ellipse">
              <a:avLst/>
            </a:prstGeom>
            <a:no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59"/>
            <p:cNvSpPr/>
            <p:nvPr/>
          </p:nvSpPr>
          <p:spPr bwMode="auto">
            <a:xfrm>
              <a:off x="2871788" y="1493838"/>
              <a:ext cx="87312" cy="57150"/>
            </a:xfrm>
            <a:custGeom>
              <a:avLst/>
              <a:gdLst>
                <a:gd name="T0" fmla="*/ 22 w 23"/>
                <a:gd name="T1" fmla="*/ 5 h 15"/>
                <a:gd name="T2" fmla="*/ 13 w 23"/>
                <a:gd name="T3" fmla="*/ 14 h 15"/>
                <a:gd name="T4" fmla="*/ 1 w 23"/>
                <a:gd name="T5" fmla="*/ 9 h 15"/>
                <a:gd name="T6" fmla="*/ 10 w 23"/>
                <a:gd name="T7" fmla="*/ 1 h 15"/>
                <a:gd name="T8" fmla="*/ 22 w 23"/>
                <a:gd name="T9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5">
                  <a:moveTo>
                    <a:pt x="22" y="5"/>
                  </a:moveTo>
                  <a:cubicBezTo>
                    <a:pt x="23" y="9"/>
                    <a:pt x="19" y="12"/>
                    <a:pt x="13" y="14"/>
                  </a:cubicBezTo>
                  <a:cubicBezTo>
                    <a:pt x="7" y="15"/>
                    <a:pt x="1" y="13"/>
                    <a:pt x="1" y="9"/>
                  </a:cubicBezTo>
                  <a:cubicBezTo>
                    <a:pt x="0" y="6"/>
                    <a:pt x="4" y="2"/>
                    <a:pt x="10" y="1"/>
                  </a:cubicBezTo>
                  <a:cubicBezTo>
                    <a:pt x="16" y="0"/>
                    <a:pt x="21" y="2"/>
                    <a:pt x="22" y="5"/>
                  </a:cubicBezTo>
                  <a:close/>
                </a:path>
              </a:pathLst>
            </a:custGeom>
            <a:no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0"/>
            <p:cNvSpPr/>
            <p:nvPr/>
          </p:nvSpPr>
          <p:spPr bwMode="auto">
            <a:xfrm>
              <a:off x="1471613" y="1644650"/>
              <a:ext cx="2014537" cy="838200"/>
            </a:xfrm>
            <a:custGeom>
              <a:avLst/>
              <a:gdLst>
                <a:gd name="T0" fmla="*/ 492 w 535"/>
                <a:gd name="T1" fmla="*/ 9 h 223"/>
                <a:gd name="T2" fmla="*/ 449 w 535"/>
                <a:gd name="T3" fmla="*/ 128 h 223"/>
                <a:gd name="T4" fmla="*/ 394 w 535"/>
                <a:gd name="T5" fmla="*/ 144 h 223"/>
                <a:gd name="T6" fmla="*/ 349 w 535"/>
                <a:gd name="T7" fmla="*/ 92 h 223"/>
                <a:gd name="T8" fmla="*/ 278 w 535"/>
                <a:gd name="T9" fmla="*/ 91 h 223"/>
                <a:gd name="T10" fmla="*/ 278 w 535"/>
                <a:gd name="T11" fmla="*/ 91 h 223"/>
                <a:gd name="T12" fmla="*/ 267 w 535"/>
                <a:gd name="T13" fmla="*/ 91 h 223"/>
                <a:gd name="T14" fmla="*/ 257 w 535"/>
                <a:gd name="T15" fmla="*/ 91 h 223"/>
                <a:gd name="T16" fmla="*/ 257 w 535"/>
                <a:gd name="T17" fmla="*/ 91 h 223"/>
                <a:gd name="T18" fmla="*/ 186 w 535"/>
                <a:gd name="T19" fmla="*/ 92 h 223"/>
                <a:gd name="T20" fmla="*/ 140 w 535"/>
                <a:gd name="T21" fmla="*/ 144 h 223"/>
                <a:gd name="T22" fmla="*/ 86 w 535"/>
                <a:gd name="T23" fmla="*/ 128 h 223"/>
                <a:gd name="T24" fmla="*/ 41 w 535"/>
                <a:gd name="T25" fmla="*/ 10 h 223"/>
                <a:gd name="T26" fmla="*/ 0 w 535"/>
                <a:gd name="T27" fmla="*/ 10 h 223"/>
                <a:gd name="T28" fmla="*/ 98 w 535"/>
                <a:gd name="T29" fmla="*/ 177 h 223"/>
                <a:gd name="T30" fmla="*/ 181 w 535"/>
                <a:gd name="T31" fmla="*/ 223 h 223"/>
                <a:gd name="T32" fmla="*/ 181 w 535"/>
                <a:gd name="T33" fmla="*/ 186 h 223"/>
                <a:gd name="T34" fmla="*/ 218 w 535"/>
                <a:gd name="T35" fmla="*/ 134 h 223"/>
                <a:gd name="T36" fmla="*/ 262 w 535"/>
                <a:gd name="T37" fmla="*/ 134 h 223"/>
                <a:gd name="T38" fmla="*/ 272 w 535"/>
                <a:gd name="T39" fmla="*/ 134 h 223"/>
                <a:gd name="T40" fmla="*/ 316 w 535"/>
                <a:gd name="T41" fmla="*/ 134 h 223"/>
                <a:gd name="T42" fmla="*/ 354 w 535"/>
                <a:gd name="T43" fmla="*/ 186 h 223"/>
                <a:gd name="T44" fmla="*/ 354 w 535"/>
                <a:gd name="T45" fmla="*/ 221 h 223"/>
                <a:gd name="T46" fmla="*/ 432 w 535"/>
                <a:gd name="T47" fmla="*/ 177 h 223"/>
                <a:gd name="T48" fmla="*/ 535 w 535"/>
                <a:gd name="T49" fmla="*/ 0 h 223"/>
                <a:gd name="T50" fmla="*/ 492 w 535"/>
                <a:gd name="T51" fmla="*/ 9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5" h="223">
                  <a:moveTo>
                    <a:pt x="492" y="9"/>
                  </a:moveTo>
                  <a:cubicBezTo>
                    <a:pt x="479" y="50"/>
                    <a:pt x="455" y="123"/>
                    <a:pt x="449" y="128"/>
                  </a:cubicBezTo>
                  <a:cubicBezTo>
                    <a:pt x="440" y="136"/>
                    <a:pt x="394" y="144"/>
                    <a:pt x="394" y="144"/>
                  </a:cubicBezTo>
                  <a:cubicBezTo>
                    <a:pt x="394" y="144"/>
                    <a:pt x="359" y="92"/>
                    <a:pt x="349" y="92"/>
                  </a:cubicBezTo>
                  <a:cubicBezTo>
                    <a:pt x="342" y="92"/>
                    <a:pt x="303" y="91"/>
                    <a:pt x="278" y="91"/>
                  </a:cubicBezTo>
                  <a:cubicBezTo>
                    <a:pt x="278" y="91"/>
                    <a:pt x="278" y="91"/>
                    <a:pt x="278" y="91"/>
                  </a:cubicBezTo>
                  <a:cubicBezTo>
                    <a:pt x="278" y="91"/>
                    <a:pt x="274" y="91"/>
                    <a:pt x="267" y="91"/>
                  </a:cubicBezTo>
                  <a:cubicBezTo>
                    <a:pt x="261" y="91"/>
                    <a:pt x="257" y="91"/>
                    <a:pt x="257" y="91"/>
                  </a:cubicBezTo>
                  <a:cubicBezTo>
                    <a:pt x="257" y="91"/>
                    <a:pt x="257" y="91"/>
                    <a:pt x="257" y="91"/>
                  </a:cubicBezTo>
                  <a:cubicBezTo>
                    <a:pt x="232" y="91"/>
                    <a:pt x="193" y="92"/>
                    <a:pt x="186" y="92"/>
                  </a:cubicBezTo>
                  <a:cubicBezTo>
                    <a:pt x="175" y="92"/>
                    <a:pt x="140" y="144"/>
                    <a:pt x="140" y="144"/>
                  </a:cubicBezTo>
                  <a:cubicBezTo>
                    <a:pt x="140" y="144"/>
                    <a:pt x="95" y="136"/>
                    <a:pt x="86" y="128"/>
                  </a:cubicBezTo>
                  <a:cubicBezTo>
                    <a:pt x="79" y="123"/>
                    <a:pt x="41" y="10"/>
                    <a:pt x="4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2" y="59"/>
                    <a:pt x="70" y="156"/>
                    <a:pt x="98" y="177"/>
                  </a:cubicBezTo>
                  <a:cubicBezTo>
                    <a:pt x="117" y="191"/>
                    <a:pt x="147" y="209"/>
                    <a:pt x="181" y="223"/>
                  </a:cubicBezTo>
                  <a:cubicBezTo>
                    <a:pt x="181" y="206"/>
                    <a:pt x="181" y="190"/>
                    <a:pt x="181" y="186"/>
                  </a:cubicBezTo>
                  <a:cubicBezTo>
                    <a:pt x="181" y="178"/>
                    <a:pt x="210" y="134"/>
                    <a:pt x="218" y="134"/>
                  </a:cubicBezTo>
                  <a:cubicBezTo>
                    <a:pt x="227" y="134"/>
                    <a:pt x="262" y="134"/>
                    <a:pt x="262" y="134"/>
                  </a:cubicBezTo>
                  <a:cubicBezTo>
                    <a:pt x="272" y="134"/>
                    <a:pt x="272" y="134"/>
                    <a:pt x="272" y="134"/>
                  </a:cubicBezTo>
                  <a:cubicBezTo>
                    <a:pt x="272" y="134"/>
                    <a:pt x="303" y="134"/>
                    <a:pt x="316" y="134"/>
                  </a:cubicBezTo>
                  <a:cubicBezTo>
                    <a:pt x="329" y="134"/>
                    <a:pt x="354" y="170"/>
                    <a:pt x="354" y="186"/>
                  </a:cubicBezTo>
                  <a:cubicBezTo>
                    <a:pt x="354" y="193"/>
                    <a:pt x="354" y="207"/>
                    <a:pt x="354" y="221"/>
                  </a:cubicBezTo>
                  <a:cubicBezTo>
                    <a:pt x="385" y="207"/>
                    <a:pt x="414" y="190"/>
                    <a:pt x="432" y="177"/>
                  </a:cubicBezTo>
                  <a:cubicBezTo>
                    <a:pt x="461" y="155"/>
                    <a:pt x="515" y="43"/>
                    <a:pt x="535" y="0"/>
                  </a:cubicBezTo>
                  <a:lnTo>
                    <a:pt x="492" y="9"/>
                  </a:lnTo>
                  <a:close/>
                </a:path>
              </a:pathLst>
            </a:custGeom>
            <a:solidFill>
              <a:srgbClr val="EE3A3D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9909713" y="2820302"/>
            <a:ext cx="1436925" cy="1450416"/>
            <a:chOff x="2132013" y="715963"/>
            <a:chExt cx="2705100" cy="2730500"/>
          </a:xfrm>
        </p:grpSpPr>
        <p:sp>
          <p:nvSpPr>
            <p:cNvPr id="18" name="Freeform 12"/>
            <p:cNvSpPr/>
            <p:nvPr/>
          </p:nvSpPr>
          <p:spPr bwMode="auto">
            <a:xfrm>
              <a:off x="2482850" y="1709738"/>
              <a:ext cx="1992313" cy="1736725"/>
            </a:xfrm>
            <a:custGeom>
              <a:avLst/>
              <a:gdLst>
                <a:gd name="T0" fmla="*/ 529 w 529"/>
                <a:gd name="T1" fmla="*/ 0 h 462"/>
                <a:gd name="T2" fmla="*/ 15 w 529"/>
                <a:gd name="T3" fmla="*/ 0 h 462"/>
                <a:gd name="T4" fmla="*/ 10 w 529"/>
                <a:gd name="T5" fmla="*/ 176 h 462"/>
                <a:gd name="T6" fmla="*/ 8 w 529"/>
                <a:gd name="T7" fmla="*/ 249 h 462"/>
                <a:gd name="T8" fmla="*/ 267 w 529"/>
                <a:gd name="T9" fmla="*/ 461 h 462"/>
                <a:gd name="T10" fmla="*/ 529 w 529"/>
                <a:gd name="T11" fmla="*/ 252 h 462"/>
                <a:gd name="T12" fmla="*/ 527 w 529"/>
                <a:gd name="T13" fmla="*/ 214 h 462"/>
                <a:gd name="T14" fmla="*/ 526 w 529"/>
                <a:gd name="T15" fmla="*/ 181 h 462"/>
                <a:gd name="T16" fmla="*/ 529 w 529"/>
                <a:gd name="T17" fmla="*/ 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9" h="462">
                  <a:moveTo>
                    <a:pt x="529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7" y="120"/>
                    <a:pt x="10" y="176"/>
                  </a:cubicBezTo>
                  <a:cubicBezTo>
                    <a:pt x="6" y="209"/>
                    <a:pt x="9" y="236"/>
                    <a:pt x="8" y="249"/>
                  </a:cubicBezTo>
                  <a:cubicBezTo>
                    <a:pt x="0" y="365"/>
                    <a:pt x="123" y="460"/>
                    <a:pt x="267" y="461"/>
                  </a:cubicBezTo>
                  <a:cubicBezTo>
                    <a:pt x="411" y="462"/>
                    <a:pt x="528" y="369"/>
                    <a:pt x="529" y="252"/>
                  </a:cubicBezTo>
                  <a:cubicBezTo>
                    <a:pt x="529" y="252"/>
                    <a:pt x="529" y="237"/>
                    <a:pt x="527" y="214"/>
                  </a:cubicBezTo>
                  <a:cubicBezTo>
                    <a:pt x="526" y="204"/>
                    <a:pt x="526" y="193"/>
                    <a:pt x="526" y="181"/>
                  </a:cubicBezTo>
                  <a:cubicBezTo>
                    <a:pt x="523" y="129"/>
                    <a:pt x="529" y="0"/>
                    <a:pt x="529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3"/>
            <p:cNvSpPr/>
            <p:nvPr/>
          </p:nvSpPr>
          <p:spPr bwMode="auto">
            <a:xfrm>
              <a:off x="2790825" y="2836863"/>
              <a:ext cx="93663" cy="38100"/>
            </a:xfrm>
            <a:custGeom>
              <a:avLst/>
              <a:gdLst>
                <a:gd name="T0" fmla="*/ 25 w 25"/>
                <a:gd name="T1" fmla="*/ 6 h 10"/>
                <a:gd name="T2" fmla="*/ 20 w 25"/>
                <a:gd name="T3" fmla="*/ 10 h 10"/>
                <a:gd name="T4" fmla="*/ 4 w 25"/>
                <a:gd name="T5" fmla="*/ 10 h 10"/>
                <a:gd name="T6" fmla="*/ 0 w 25"/>
                <a:gd name="T7" fmla="*/ 5 h 10"/>
                <a:gd name="T8" fmla="*/ 0 w 25"/>
                <a:gd name="T9" fmla="*/ 5 h 10"/>
                <a:gd name="T10" fmla="*/ 5 w 25"/>
                <a:gd name="T11" fmla="*/ 0 h 10"/>
                <a:gd name="T12" fmla="*/ 21 w 25"/>
                <a:gd name="T13" fmla="*/ 1 h 10"/>
                <a:gd name="T14" fmla="*/ 25 w 25"/>
                <a:gd name="T1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0">
                  <a:moveTo>
                    <a:pt x="25" y="6"/>
                  </a:moveTo>
                  <a:cubicBezTo>
                    <a:pt x="25" y="8"/>
                    <a:pt x="23" y="10"/>
                    <a:pt x="20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3" y="1"/>
                    <a:pt x="25" y="3"/>
                    <a:pt x="25" y="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4"/>
            <p:cNvSpPr/>
            <p:nvPr/>
          </p:nvSpPr>
          <p:spPr bwMode="auto">
            <a:xfrm>
              <a:off x="4079875" y="2844801"/>
              <a:ext cx="93663" cy="38100"/>
            </a:xfrm>
            <a:custGeom>
              <a:avLst/>
              <a:gdLst>
                <a:gd name="T0" fmla="*/ 25 w 25"/>
                <a:gd name="T1" fmla="*/ 6 h 10"/>
                <a:gd name="T2" fmla="*/ 20 w 25"/>
                <a:gd name="T3" fmla="*/ 10 h 10"/>
                <a:gd name="T4" fmla="*/ 4 w 25"/>
                <a:gd name="T5" fmla="*/ 10 h 10"/>
                <a:gd name="T6" fmla="*/ 0 w 25"/>
                <a:gd name="T7" fmla="*/ 5 h 10"/>
                <a:gd name="T8" fmla="*/ 0 w 25"/>
                <a:gd name="T9" fmla="*/ 5 h 10"/>
                <a:gd name="T10" fmla="*/ 5 w 25"/>
                <a:gd name="T11" fmla="*/ 0 h 10"/>
                <a:gd name="T12" fmla="*/ 20 w 25"/>
                <a:gd name="T13" fmla="*/ 1 h 10"/>
                <a:gd name="T14" fmla="*/ 25 w 25"/>
                <a:gd name="T1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0">
                  <a:moveTo>
                    <a:pt x="25" y="6"/>
                  </a:moveTo>
                  <a:cubicBezTo>
                    <a:pt x="25" y="8"/>
                    <a:pt x="23" y="10"/>
                    <a:pt x="20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3" y="1"/>
                    <a:pt x="25" y="3"/>
                    <a:pt x="25" y="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5"/>
            <p:cNvSpPr/>
            <p:nvPr/>
          </p:nvSpPr>
          <p:spPr bwMode="auto">
            <a:xfrm>
              <a:off x="4351338" y="2438401"/>
              <a:ext cx="485775" cy="568325"/>
            </a:xfrm>
            <a:custGeom>
              <a:avLst/>
              <a:gdLst>
                <a:gd name="T0" fmla="*/ 0 w 129"/>
                <a:gd name="T1" fmla="*/ 133 h 151"/>
                <a:gd name="T2" fmla="*/ 72 w 129"/>
                <a:gd name="T3" fmla="*/ 132 h 151"/>
                <a:gd name="T4" fmla="*/ 80 w 129"/>
                <a:gd name="T5" fmla="*/ 19 h 151"/>
                <a:gd name="T6" fmla="*/ 15 w 129"/>
                <a:gd name="T7" fmla="*/ 57 h 151"/>
                <a:gd name="T8" fmla="*/ 0 w 129"/>
                <a:gd name="T9" fmla="*/ 133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1">
                  <a:moveTo>
                    <a:pt x="0" y="133"/>
                  </a:moveTo>
                  <a:cubicBezTo>
                    <a:pt x="0" y="133"/>
                    <a:pt x="34" y="151"/>
                    <a:pt x="72" y="132"/>
                  </a:cubicBezTo>
                  <a:cubicBezTo>
                    <a:pt x="111" y="114"/>
                    <a:pt x="129" y="37"/>
                    <a:pt x="80" y="19"/>
                  </a:cubicBezTo>
                  <a:cubicBezTo>
                    <a:pt x="30" y="0"/>
                    <a:pt x="15" y="57"/>
                    <a:pt x="15" y="57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6"/>
            <p:cNvSpPr/>
            <p:nvPr/>
          </p:nvSpPr>
          <p:spPr bwMode="auto">
            <a:xfrm>
              <a:off x="4437063" y="2536826"/>
              <a:ext cx="282575" cy="334963"/>
            </a:xfrm>
            <a:custGeom>
              <a:avLst/>
              <a:gdLst>
                <a:gd name="T0" fmla="*/ 0 w 75"/>
                <a:gd name="T1" fmla="*/ 84 h 89"/>
                <a:gd name="T2" fmla="*/ 52 w 75"/>
                <a:gd name="T3" fmla="*/ 29 h 89"/>
                <a:gd name="T4" fmla="*/ 40 w 75"/>
                <a:gd name="T5" fmla="*/ 82 h 89"/>
                <a:gd name="T6" fmla="*/ 0 w 75"/>
                <a:gd name="T7" fmla="*/ 8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89">
                  <a:moveTo>
                    <a:pt x="0" y="84"/>
                  </a:moveTo>
                  <a:cubicBezTo>
                    <a:pt x="0" y="84"/>
                    <a:pt x="15" y="0"/>
                    <a:pt x="52" y="29"/>
                  </a:cubicBezTo>
                  <a:cubicBezTo>
                    <a:pt x="75" y="47"/>
                    <a:pt x="61" y="72"/>
                    <a:pt x="40" y="82"/>
                  </a:cubicBezTo>
                  <a:cubicBezTo>
                    <a:pt x="27" y="88"/>
                    <a:pt x="10" y="89"/>
                    <a:pt x="0" y="8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7"/>
            <p:cNvSpPr/>
            <p:nvPr/>
          </p:nvSpPr>
          <p:spPr bwMode="auto">
            <a:xfrm>
              <a:off x="4437063" y="2693988"/>
              <a:ext cx="282575" cy="211138"/>
            </a:xfrm>
            <a:custGeom>
              <a:avLst/>
              <a:gdLst>
                <a:gd name="T0" fmla="*/ 0 w 75"/>
                <a:gd name="T1" fmla="*/ 41 h 56"/>
                <a:gd name="T2" fmla="*/ 6 w 75"/>
                <a:gd name="T3" fmla="*/ 20 h 56"/>
                <a:gd name="T4" fmla="*/ 56 w 75"/>
                <a:gd name="T5" fmla="*/ 28 h 56"/>
                <a:gd name="T6" fmla="*/ 0 w 75"/>
                <a:gd name="T7" fmla="*/ 4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56">
                  <a:moveTo>
                    <a:pt x="0" y="41"/>
                  </a:move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75" y="0"/>
                    <a:pt x="56" y="28"/>
                  </a:cubicBezTo>
                  <a:cubicBezTo>
                    <a:pt x="36" y="56"/>
                    <a:pt x="0" y="41"/>
                    <a:pt x="0" y="4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18"/>
            <p:cNvSpPr/>
            <p:nvPr/>
          </p:nvSpPr>
          <p:spPr bwMode="auto">
            <a:xfrm>
              <a:off x="2132013" y="2419351"/>
              <a:ext cx="485775" cy="568325"/>
            </a:xfrm>
            <a:custGeom>
              <a:avLst/>
              <a:gdLst>
                <a:gd name="T0" fmla="*/ 129 w 129"/>
                <a:gd name="T1" fmla="*/ 133 h 151"/>
                <a:gd name="T2" fmla="*/ 56 w 129"/>
                <a:gd name="T3" fmla="*/ 132 h 151"/>
                <a:gd name="T4" fmla="*/ 50 w 129"/>
                <a:gd name="T5" fmla="*/ 18 h 151"/>
                <a:gd name="T6" fmla="*/ 114 w 129"/>
                <a:gd name="T7" fmla="*/ 57 h 151"/>
                <a:gd name="T8" fmla="*/ 129 w 129"/>
                <a:gd name="T9" fmla="*/ 133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1">
                  <a:moveTo>
                    <a:pt x="129" y="133"/>
                  </a:moveTo>
                  <a:cubicBezTo>
                    <a:pt x="129" y="133"/>
                    <a:pt x="94" y="151"/>
                    <a:pt x="56" y="132"/>
                  </a:cubicBezTo>
                  <a:cubicBezTo>
                    <a:pt x="18" y="112"/>
                    <a:pt x="0" y="36"/>
                    <a:pt x="50" y="18"/>
                  </a:cubicBezTo>
                  <a:cubicBezTo>
                    <a:pt x="100" y="0"/>
                    <a:pt x="114" y="57"/>
                    <a:pt x="114" y="57"/>
                  </a:cubicBezTo>
                  <a:lnTo>
                    <a:pt x="129" y="13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19"/>
            <p:cNvSpPr/>
            <p:nvPr/>
          </p:nvSpPr>
          <p:spPr bwMode="auto">
            <a:xfrm>
              <a:off x="2252663" y="2517776"/>
              <a:ext cx="277813" cy="334963"/>
            </a:xfrm>
            <a:custGeom>
              <a:avLst/>
              <a:gdLst>
                <a:gd name="T0" fmla="*/ 74 w 74"/>
                <a:gd name="T1" fmla="*/ 84 h 89"/>
                <a:gd name="T2" fmla="*/ 22 w 74"/>
                <a:gd name="T3" fmla="*/ 28 h 89"/>
                <a:gd name="T4" fmla="*/ 34 w 74"/>
                <a:gd name="T5" fmla="*/ 81 h 89"/>
                <a:gd name="T6" fmla="*/ 74 w 74"/>
                <a:gd name="T7" fmla="*/ 8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89">
                  <a:moveTo>
                    <a:pt x="74" y="84"/>
                  </a:moveTo>
                  <a:cubicBezTo>
                    <a:pt x="74" y="84"/>
                    <a:pt x="60" y="0"/>
                    <a:pt x="22" y="28"/>
                  </a:cubicBezTo>
                  <a:cubicBezTo>
                    <a:pt x="0" y="46"/>
                    <a:pt x="13" y="71"/>
                    <a:pt x="34" y="81"/>
                  </a:cubicBezTo>
                  <a:cubicBezTo>
                    <a:pt x="47" y="88"/>
                    <a:pt x="64" y="89"/>
                    <a:pt x="74" y="8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0"/>
            <p:cNvSpPr/>
            <p:nvPr/>
          </p:nvSpPr>
          <p:spPr bwMode="auto">
            <a:xfrm>
              <a:off x="2247900" y="2671763"/>
              <a:ext cx="282575" cy="211138"/>
            </a:xfrm>
            <a:custGeom>
              <a:avLst/>
              <a:gdLst>
                <a:gd name="T0" fmla="*/ 75 w 75"/>
                <a:gd name="T1" fmla="*/ 42 h 56"/>
                <a:gd name="T2" fmla="*/ 70 w 75"/>
                <a:gd name="T3" fmla="*/ 21 h 56"/>
                <a:gd name="T4" fmla="*/ 19 w 75"/>
                <a:gd name="T5" fmla="*/ 28 h 56"/>
                <a:gd name="T6" fmla="*/ 75 w 75"/>
                <a:gd name="T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56">
                  <a:moveTo>
                    <a:pt x="75" y="42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70" y="21"/>
                    <a:pt x="0" y="0"/>
                    <a:pt x="19" y="28"/>
                  </a:cubicBezTo>
                  <a:cubicBezTo>
                    <a:pt x="38" y="56"/>
                    <a:pt x="75" y="42"/>
                    <a:pt x="75" y="4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Oval 21"/>
            <p:cNvSpPr>
              <a:spLocks noChangeArrowheads="1"/>
            </p:cNvSpPr>
            <p:nvPr/>
          </p:nvSpPr>
          <p:spPr bwMode="auto">
            <a:xfrm>
              <a:off x="2862263" y="2476501"/>
              <a:ext cx="222250" cy="22225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2"/>
            <p:cNvSpPr/>
            <p:nvPr/>
          </p:nvSpPr>
          <p:spPr bwMode="auto">
            <a:xfrm>
              <a:off x="2908300" y="2490788"/>
              <a:ext cx="85725" cy="57150"/>
            </a:xfrm>
            <a:custGeom>
              <a:avLst/>
              <a:gdLst>
                <a:gd name="T0" fmla="*/ 22 w 23"/>
                <a:gd name="T1" fmla="*/ 5 h 15"/>
                <a:gd name="T2" fmla="*/ 13 w 23"/>
                <a:gd name="T3" fmla="*/ 14 h 15"/>
                <a:gd name="T4" fmla="*/ 0 w 23"/>
                <a:gd name="T5" fmla="*/ 10 h 15"/>
                <a:gd name="T6" fmla="*/ 10 w 23"/>
                <a:gd name="T7" fmla="*/ 1 h 15"/>
                <a:gd name="T8" fmla="*/ 22 w 23"/>
                <a:gd name="T9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5">
                  <a:moveTo>
                    <a:pt x="22" y="5"/>
                  </a:moveTo>
                  <a:cubicBezTo>
                    <a:pt x="23" y="9"/>
                    <a:pt x="19" y="13"/>
                    <a:pt x="13" y="14"/>
                  </a:cubicBezTo>
                  <a:cubicBezTo>
                    <a:pt x="7" y="15"/>
                    <a:pt x="1" y="13"/>
                    <a:pt x="0" y="10"/>
                  </a:cubicBezTo>
                  <a:cubicBezTo>
                    <a:pt x="0" y="6"/>
                    <a:pt x="4" y="2"/>
                    <a:pt x="10" y="1"/>
                  </a:cubicBezTo>
                  <a:cubicBezTo>
                    <a:pt x="16" y="0"/>
                    <a:pt x="22" y="2"/>
                    <a:pt x="22" y="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Oval 23"/>
            <p:cNvSpPr>
              <a:spLocks noChangeArrowheads="1"/>
            </p:cNvSpPr>
            <p:nvPr/>
          </p:nvSpPr>
          <p:spPr bwMode="auto">
            <a:xfrm>
              <a:off x="3883025" y="2476501"/>
              <a:ext cx="222250" cy="22225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4"/>
            <p:cNvSpPr/>
            <p:nvPr/>
          </p:nvSpPr>
          <p:spPr bwMode="auto">
            <a:xfrm>
              <a:off x="3929063" y="2490788"/>
              <a:ext cx="85725" cy="57150"/>
            </a:xfrm>
            <a:custGeom>
              <a:avLst/>
              <a:gdLst>
                <a:gd name="T0" fmla="*/ 23 w 23"/>
                <a:gd name="T1" fmla="*/ 5 h 15"/>
                <a:gd name="T2" fmla="*/ 13 w 23"/>
                <a:gd name="T3" fmla="*/ 14 h 15"/>
                <a:gd name="T4" fmla="*/ 0 w 23"/>
                <a:gd name="T5" fmla="*/ 10 h 15"/>
                <a:gd name="T6" fmla="*/ 10 w 23"/>
                <a:gd name="T7" fmla="*/ 1 h 15"/>
                <a:gd name="T8" fmla="*/ 23 w 23"/>
                <a:gd name="T9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5">
                  <a:moveTo>
                    <a:pt x="23" y="5"/>
                  </a:moveTo>
                  <a:cubicBezTo>
                    <a:pt x="23" y="9"/>
                    <a:pt x="19" y="13"/>
                    <a:pt x="13" y="14"/>
                  </a:cubicBezTo>
                  <a:cubicBezTo>
                    <a:pt x="7" y="15"/>
                    <a:pt x="1" y="13"/>
                    <a:pt x="0" y="10"/>
                  </a:cubicBezTo>
                  <a:cubicBezTo>
                    <a:pt x="0" y="6"/>
                    <a:pt x="4" y="2"/>
                    <a:pt x="10" y="1"/>
                  </a:cubicBezTo>
                  <a:cubicBezTo>
                    <a:pt x="16" y="0"/>
                    <a:pt x="22" y="2"/>
                    <a:pt x="23" y="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5"/>
            <p:cNvSpPr/>
            <p:nvPr/>
          </p:nvSpPr>
          <p:spPr bwMode="auto">
            <a:xfrm>
              <a:off x="3816350" y="2446338"/>
              <a:ext cx="357188" cy="360363"/>
            </a:xfrm>
            <a:custGeom>
              <a:avLst/>
              <a:gdLst>
                <a:gd name="T0" fmla="*/ 82 w 95"/>
                <a:gd name="T1" fmla="*/ 25 h 96"/>
                <a:gd name="T2" fmla="*/ 71 w 95"/>
                <a:gd name="T3" fmla="*/ 83 h 96"/>
                <a:gd name="T4" fmla="*/ 12 w 95"/>
                <a:gd name="T5" fmla="*/ 71 h 96"/>
                <a:gd name="T6" fmla="*/ 24 w 95"/>
                <a:gd name="T7" fmla="*/ 13 h 96"/>
                <a:gd name="T8" fmla="*/ 82 w 95"/>
                <a:gd name="T9" fmla="*/ 2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6">
                  <a:moveTo>
                    <a:pt x="82" y="25"/>
                  </a:moveTo>
                  <a:cubicBezTo>
                    <a:pt x="95" y="44"/>
                    <a:pt x="90" y="70"/>
                    <a:pt x="71" y="83"/>
                  </a:cubicBezTo>
                  <a:cubicBezTo>
                    <a:pt x="51" y="96"/>
                    <a:pt x="25" y="90"/>
                    <a:pt x="12" y="71"/>
                  </a:cubicBezTo>
                  <a:cubicBezTo>
                    <a:pt x="0" y="52"/>
                    <a:pt x="5" y="26"/>
                    <a:pt x="24" y="13"/>
                  </a:cubicBezTo>
                  <a:cubicBezTo>
                    <a:pt x="44" y="0"/>
                    <a:pt x="70" y="5"/>
                    <a:pt x="82" y="2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6"/>
            <p:cNvSpPr/>
            <p:nvPr/>
          </p:nvSpPr>
          <p:spPr bwMode="auto">
            <a:xfrm>
              <a:off x="3852863" y="2476501"/>
              <a:ext cx="180975" cy="146050"/>
            </a:xfrm>
            <a:custGeom>
              <a:avLst/>
              <a:gdLst>
                <a:gd name="T0" fmla="*/ 44 w 48"/>
                <a:gd name="T1" fmla="*/ 7 h 39"/>
                <a:gd name="T2" fmla="*/ 32 w 48"/>
                <a:gd name="T3" fmla="*/ 31 h 39"/>
                <a:gd name="T4" fmla="*/ 4 w 48"/>
                <a:gd name="T5" fmla="*/ 33 h 39"/>
                <a:gd name="T6" fmla="*/ 17 w 48"/>
                <a:gd name="T7" fmla="*/ 9 h 39"/>
                <a:gd name="T8" fmla="*/ 44 w 48"/>
                <a:gd name="T9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39">
                  <a:moveTo>
                    <a:pt x="44" y="7"/>
                  </a:moveTo>
                  <a:cubicBezTo>
                    <a:pt x="48" y="13"/>
                    <a:pt x="43" y="24"/>
                    <a:pt x="32" y="31"/>
                  </a:cubicBezTo>
                  <a:cubicBezTo>
                    <a:pt x="21" y="39"/>
                    <a:pt x="9" y="39"/>
                    <a:pt x="4" y="33"/>
                  </a:cubicBezTo>
                  <a:cubicBezTo>
                    <a:pt x="0" y="27"/>
                    <a:pt x="6" y="16"/>
                    <a:pt x="17" y="9"/>
                  </a:cubicBezTo>
                  <a:cubicBezTo>
                    <a:pt x="28" y="1"/>
                    <a:pt x="40" y="0"/>
                    <a:pt x="44" y="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7"/>
            <p:cNvSpPr/>
            <p:nvPr/>
          </p:nvSpPr>
          <p:spPr bwMode="auto">
            <a:xfrm>
              <a:off x="2813050" y="2408238"/>
              <a:ext cx="358775" cy="361950"/>
            </a:xfrm>
            <a:custGeom>
              <a:avLst/>
              <a:gdLst>
                <a:gd name="T0" fmla="*/ 82 w 95"/>
                <a:gd name="T1" fmla="*/ 25 h 96"/>
                <a:gd name="T2" fmla="*/ 71 w 95"/>
                <a:gd name="T3" fmla="*/ 83 h 96"/>
                <a:gd name="T4" fmla="*/ 12 w 95"/>
                <a:gd name="T5" fmla="*/ 72 h 96"/>
                <a:gd name="T6" fmla="*/ 24 w 95"/>
                <a:gd name="T7" fmla="*/ 13 h 96"/>
                <a:gd name="T8" fmla="*/ 82 w 95"/>
                <a:gd name="T9" fmla="*/ 2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6">
                  <a:moveTo>
                    <a:pt x="82" y="25"/>
                  </a:moveTo>
                  <a:cubicBezTo>
                    <a:pt x="95" y="44"/>
                    <a:pt x="90" y="70"/>
                    <a:pt x="71" y="83"/>
                  </a:cubicBezTo>
                  <a:cubicBezTo>
                    <a:pt x="51" y="96"/>
                    <a:pt x="25" y="91"/>
                    <a:pt x="12" y="72"/>
                  </a:cubicBezTo>
                  <a:cubicBezTo>
                    <a:pt x="0" y="52"/>
                    <a:pt x="5" y="26"/>
                    <a:pt x="24" y="13"/>
                  </a:cubicBezTo>
                  <a:cubicBezTo>
                    <a:pt x="43" y="0"/>
                    <a:pt x="70" y="6"/>
                    <a:pt x="82" y="2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8"/>
            <p:cNvSpPr/>
            <p:nvPr/>
          </p:nvSpPr>
          <p:spPr bwMode="auto">
            <a:xfrm>
              <a:off x="2851150" y="2443163"/>
              <a:ext cx="180975" cy="146050"/>
            </a:xfrm>
            <a:custGeom>
              <a:avLst/>
              <a:gdLst>
                <a:gd name="T0" fmla="*/ 44 w 48"/>
                <a:gd name="T1" fmla="*/ 6 h 39"/>
                <a:gd name="T2" fmla="*/ 32 w 48"/>
                <a:gd name="T3" fmla="*/ 31 h 39"/>
                <a:gd name="T4" fmla="*/ 4 w 48"/>
                <a:gd name="T5" fmla="*/ 32 h 39"/>
                <a:gd name="T6" fmla="*/ 17 w 48"/>
                <a:gd name="T7" fmla="*/ 8 h 39"/>
                <a:gd name="T8" fmla="*/ 44 w 48"/>
                <a:gd name="T9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39">
                  <a:moveTo>
                    <a:pt x="44" y="6"/>
                  </a:moveTo>
                  <a:cubicBezTo>
                    <a:pt x="48" y="12"/>
                    <a:pt x="43" y="23"/>
                    <a:pt x="32" y="31"/>
                  </a:cubicBezTo>
                  <a:cubicBezTo>
                    <a:pt x="21" y="38"/>
                    <a:pt x="9" y="39"/>
                    <a:pt x="4" y="32"/>
                  </a:cubicBezTo>
                  <a:cubicBezTo>
                    <a:pt x="0" y="26"/>
                    <a:pt x="6" y="15"/>
                    <a:pt x="17" y="8"/>
                  </a:cubicBezTo>
                  <a:cubicBezTo>
                    <a:pt x="28" y="1"/>
                    <a:pt x="40" y="0"/>
                    <a:pt x="44" y="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9"/>
            <p:cNvSpPr/>
            <p:nvPr/>
          </p:nvSpPr>
          <p:spPr bwMode="auto">
            <a:xfrm>
              <a:off x="3322638" y="2759076"/>
              <a:ext cx="346075" cy="146050"/>
            </a:xfrm>
            <a:custGeom>
              <a:avLst/>
              <a:gdLst>
                <a:gd name="T0" fmla="*/ 6 w 92"/>
                <a:gd name="T1" fmla="*/ 39 h 39"/>
                <a:gd name="T2" fmla="*/ 1 w 92"/>
                <a:gd name="T3" fmla="*/ 36 h 39"/>
                <a:gd name="T4" fmla="*/ 3 w 92"/>
                <a:gd name="T5" fmla="*/ 29 h 39"/>
                <a:gd name="T6" fmla="*/ 90 w 92"/>
                <a:gd name="T7" fmla="*/ 30 h 39"/>
                <a:gd name="T8" fmla="*/ 91 w 92"/>
                <a:gd name="T9" fmla="*/ 37 h 39"/>
                <a:gd name="T10" fmla="*/ 84 w 92"/>
                <a:gd name="T11" fmla="*/ 38 h 39"/>
                <a:gd name="T12" fmla="*/ 8 w 92"/>
                <a:gd name="T13" fmla="*/ 38 h 39"/>
                <a:gd name="T14" fmla="*/ 6 w 92"/>
                <a:gd name="T1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39">
                  <a:moveTo>
                    <a:pt x="6" y="39"/>
                  </a:moveTo>
                  <a:cubicBezTo>
                    <a:pt x="4" y="39"/>
                    <a:pt x="2" y="38"/>
                    <a:pt x="1" y="36"/>
                  </a:cubicBezTo>
                  <a:cubicBezTo>
                    <a:pt x="0" y="34"/>
                    <a:pt x="1" y="31"/>
                    <a:pt x="3" y="29"/>
                  </a:cubicBezTo>
                  <a:cubicBezTo>
                    <a:pt x="49" y="0"/>
                    <a:pt x="89" y="29"/>
                    <a:pt x="90" y="30"/>
                  </a:cubicBezTo>
                  <a:cubicBezTo>
                    <a:pt x="92" y="31"/>
                    <a:pt x="92" y="34"/>
                    <a:pt x="91" y="37"/>
                  </a:cubicBezTo>
                  <a:cubicBezTo>
                    <a:pt x="89" y="39"/>
                    <a:pt x="86" y="39"/>
                    <a:pt x="84" y="38"/>
                  </a:cubicBezTo>
                  <a:cubicBezTo>
                    <a:pt x="82" y="37"/>
                    <a:pt x="49" y="12"/>
                    <a:pt x="8" y="38"/>
                  </a:cubicBezTo>
                  <a:cubicBezTo>
                    <a:pt x="8" y="38"/>
                    <a:pt x="7" y="39"/>
                    <a:pt x="6" y="3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0"/>
            <p:cNvSpPr/>
            <p:nvPr/>
          </p:nvSpPr>
          <p:spPr bwMode="auto">
            <a:xfrm>
              <a:off x="2979738" y="3021013"/>
              <a:ext cx="1031875" cy="304800"/>
            </a:xfrm>
            <a:custGeom>
              <a:avLst/>
              <a:gdLst>
                <a:gd name="T0" fmla="*/ 256 w 274"/>
                <a:gd name="T1" fmla="*/ 24 h 81"/>
                <a:gd name="T2" fmla="*/ 137 w 274"/>
                <a:gd name="T3" fmla="*/ 81 h 81"/>
                <a:gd name="T4" fmla="*/ 17 w 274"/>
                <a:gd name="T5" fmla="*/ 23 h 81"/>
                <a:gd name="T6" fmla="*/ 256 w 274"/>
                <a:gd name="T7" fmla="*/ 2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4" h="81">
                  <a:moveTo>
                    <a:pt x="256" y="24"/>
                  </a:moveTo>
                  <a:cubicBezTo>
                    <a:pt x="235" y="52"/>
                    <a:pt x="199" y="81"/>
                    <a:pt x="137" y="81"/>
                  </a:cubicBezTo>
                  <a:cubicBezTo>
                    <a:pt x="75" y="81"/>
                    <a:pt x="38" y="51"/>
                    <a:pt x="17" y="23"/>
                  </a:cubicBezTo>
                  <a:cubicBezTo>
                    <a:pt x="0" y="0"/>
                    <a:pt x="274" y="1"/>
                    <a:pt x="256" y="2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1"/>
            <p:cNvSpPr/>
            <p:nvPr/>
          </p:nvSpPr>
          <p:spPr bwMode="auto">
            <a:xfrm>
              <a:off x="3175000" y="3119438"/>
              <a:ext cx="647700" cy="206375"/>
            </a:xfrm>
            <a:custGeom>
              <a:avLst/>
              <a:gdLst>
                <a:gd name="T0" fmla="*/ 85 w 172"/>
                <a:gd name="T1" fmla="*/ 55 h 55"/>
                <a:gd name="T2" fmla="*/ 172 w 172"/>
                <a:gd name="T3" fmla="*/ 30 h 55"/>
                <a:gd name="T4" fmla="*/ 85 w 172"/>
                <a:gd name="T5" fmla="*/ 0 h 55"/>
                <a:gd name="T6" fmla="*/ 0 w 172"/>
                <a:gd name="T7" fmla="*/ 31 h 55"/>
                <a:gd name="T8" fmla="*/ 0 w 172"/>
                <a:gd name="T9" fmla="*/ 31 h 55"/>
                <a:gd name="T10" fmla="*/ 85 w 172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" h="55">
                  <a:moveTo>
                    <a:pt x="85" y="55"/>
                  </a:moveTo>
                  <a:cubicBezTo>
                    <a:pt x="123" y="55"/>
                    <a:pt x="151" y="45"/>
                    <a:pt x="172" y="30"/>
                  </a:cubicBezTo>
                  <a:cubicBezTo>
                    <a:pt x="147" y="14"/>
                    <a:pt x="112" y="0"/>
                    <a:pt x="85" y="0"/>
                  </a:cubicBezTo>
                  <a:cubicBezTo>
                    <a:pt x="54" y="0"/>
                    <a:pt x="24" y="1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1" y="45"/>
                    <a:pt x="49" y="55"/>
                    <a:pt x="85" y="55"/>
                  </a:cubicBezTo>
                  <a:close/>
                </a:path>
              </a:pathLst>
            </a:custGeom>
            <a:no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2"/>
            <p:cNvSpPr/>
            <p:nvPr/>
          </p:nvSpPr>
          <p:spPr bwMode="auto">
            <a:xfrm>
              <a:off x="2165350" y="935038"/>
              <a:ext cx="2663825" cy="1609725"/>
            </a:xfrm>
            <a:custGeom>
              <a:avLst/>
              <a:gdLst>
                <a:gd name="T0" fmla="*/ 354 w 707"/>
                <a:gd name="T1" fmla="*/ 0 h 428"/>
                <a:gd name="T2" fmla="*/ 43 w 707"/>
                <a:gd name="T3" fmla="*/ 306 h 428"/>
                <a:gd name="T4" fmla="*/ 50 w 707"/>
                <a:gd name="T5" fmla="*/ 410 h 428"/>
                <a:gd name="T6" fmla="*/ 92 w 707"/>
                <a:gd name="T7" fmla="*/ 426 h 428"/>
                <a:gd name="T8" fmla="*/ 111 w 707"/>
                <a:gd name="T9" fmla="*/ 267 h 428"/>
                <a:gd name="T10" fmla="*/ 354 w 707"/>
                <a:gd name="T11" fmla="*/ 311 h 428"/>
                <a:gd name="T12" fmla="*/ 597 w 707"/>
                <a:gd name="T13" fmla="*/ 267 h 428"/>
                <a:gd name="T14" fmla="*/ 612 w 707"/>
                <a:gd name="T15" fmla="*/ 428 h 428"/>
                <a:gd name="T16" fmla="*/ 658 w 707"/>
                <a:gd name="T17" fmla="*/ 418 h 428"/>
                <a:gd name="T18" fmla="*/ 664 w 707"/>
                <a:gd name="T19" fmla="*/ 306 h 428"/>
                <a:gd name="T20" fmla="*/ 354 w 707"/>
                <a:gd name="T21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7" h="428">
                  <a:moveTo>
                    <a:pt x="354" y="0"/>
                  </a:moveTo>
                  <a:cubicBezTo>
                    <a:pt x="0" y="0"/>
                    <a:pt x="35" y="253"/>
                    <a:pt x="43" y="306"/>
                  </a:cubicBezTo>
                  <a:cubicBezTo>
                    <a:pt x="50" y="344"/>
                    <a:pt x="50" y="378"/>
                    <a:pt x="50" y="410"/>
                  </a:cubicBezTo>
                  <a:cubicBezTo>
                    <a:pt x="74" y="409"/>
                    <a:pt x="92" y="426"/>
                    <a:pt x="92" y="426"/>
                  </a:cubicBezTo>
                  <a:cubicBezTo>
                    <a:pt x="101" y="370"/>
                    <a:pt x="92" y="318"/>
                    <a:pt x="111" y="267"/>
                  </a:cubicBezTo>
                  <a:cubicBezTo>
                    <a:pt x="120" y="245"/>
                    <a:pt x="216" y="311"/>
                    <a:pt x="354" y="311"/>
                  </a:cubicBezTo>
                  <a:cubicBezTo>
                    <a:pt x="492" y="311"/>
                    <a:pt x="589" y="245"/>
                    <a:pt x="597" y="267"/>
                  </a:cubicBezTo>
                  <a:cubicBezTo>
                    <a:pt x="616" y="318"/>
                    <a:pt x="603" y="372"/>
                    <a:pt x="612" y="428"/>
                  </a:cubicBezTo>
                  <a:cubicBezTo>
                    <a:pt x="612" y="428"/>
                    <a:pt x="628" y="412"/>
                    <a:pt x="658" y="418"/>
                  </a:cubicBezTo>
                  <a:cubicBezTo>
                    <a:pt x="657" y="385"/>
                    <a:pt x="658" y="344"/>
                    <a:pt x="664" y="306"/>
                  </a:cubicBezTo>
                  <a:cubicBezTo>
                    <a:pt x="673" y="253"/>
                    <a:pt x="707" y="0"/>
                    <a:pt x="354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3"/>
            <p:cNvSpPr/>
            <p:nvPr/>
          </p:nvSpPr>
          <p:spPr bwMode="auto">
            <a:xfrm>
              <a:off x="2387600" y="715963"/>
              <a:ext cx="2046288" cy="1466850"/>
            </a:xfrm>
            <a:custGeom>
              <a:avLst/>
              <a:gdLst>
                <a:gd name="T0" fmla="*/ 91 w 543"/>
                <a:gd name="T1" fmla="*/ 325 h 390"/>
                <a:gd name="T2" fmla="*/ 519 w 543"/>
                <a:gd name="T3" fmla="*/ 315 h 390"/>
                <a:gd name="T4" fmla="*/ 538 w 543"/>
                <a:gd name="T5" fmla="*/ 190 h 390"/>
                <a:gd name="T6" fmla="*/ 317 w 543"/>
                <a:gd name="T7" fmla="*/ 54 h 390"/>
                <a:gd name="T8" fmla="*/ 71 w 543"/>
                <a:gd name="T9" fmla="*/ 0 h 390"/>
                <a:gd name="T10" fmla="*/ 91 w 543"/>
                <a:gd name="T11" fmla="*/ 32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3" h="390">
                  <a:moveTo>
                    <a:pt x="91" y="325"/>
                  </a:moveTo>
                  <a:cubicBezTo>
                    <a:pt x="140" y="388"/>
                    <a:pt x="475" y="390"/>
                    <a:pt x="519" y="315"/>
                  </a:cubicBezTo>
                  <a:cubicBezTo>
                    <a:pt x="538" y="284"/>
                    <a:pt x="543" y="235"/>
                    <a:pt x="538" y="190"/>
                  </a:cubicBezTo>
                  <a:cubicBezTo>
                    <a:pt x="531" y="111"/>
                    <a:pt x="484" y="60"/>
                    <a:pt x="317" y="54"/>
                  </a:cubicBezTo>
                  <a:cubicBezTo>
                    <a:pt x="149" y="48"/>
                    <a:pt x="102" y="57"/>
                    <a:pt x="71" y="0"/>
                  </a:cubicBezTo>
                  <a:cubicBezTo>
                    <a:pt x="71" y="0"/>
                    <a:pt x="0" y="207"/>
                    <a:pt x="91" y="32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4"/>
            <p:cNvSpPr/>
            <p:nvPr/>
          </p:nvSpPr>
          <p:spPr bwMode="auto">
            <a:xfrm>
              <a:off x="2711450" y="2201863"/>
              <a:ext cx="452438" cy="176213"/>
            </a:xfrm>
            <a:custGeom>
              <a:avLst/>
              <a:gdLst>
                <a:gd name="T0" fmla="*/ 0 w 120"/>
                <a:gd name="T1" fmla="*/ 35 h 47"/>
                <a:gd name="T2" fmla="*/ 72 w 120"/>
                <a:gd name="T3" fmla="*/ 39 h 47"/>
                <a:gd name="T4" fmla="*/ 120 w 120"/>
                <a:gd name="T5" fmla="*/ 47 h 47"/>
                <a:gd name="T6" fmla="*/ 116 w 120"/>
                <a:gd name="T7" fmla="*/ 9 h 47"/>
                <a:gd name="T8" fmla="*/ 38 w 120"/>
                <a:gd name="T9" fmla="*/ 1 h 47"/>
                <a:gd name="T10" fmla="*/ 0 w 120"/>
                <a:gd name="T11" fmla="*/ 3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47">
                  <a:moveTo>
                    <a:pt x="0" y="35"/>
                  </a:moveTo>
                  <a:cubicBezTo>
                    <a:pt x="0" y="35"/>
                    <a:pt x="58" y="38"/>
                    <a:pt x="72" y="39"/>
                  </a:cubicBezTo>
                  <a:cubicBezTo>
                    <a:pt x="94" y="42"/>
                    <a:pt x="120" y="47"/>
                    <a:pt x="120" y="47"/>
                  </a:cubicBezTo>
                  <a:cubicBezTo>
                    <a:pt x="120" y="47"/>
                    <a:pt x="120" y="16"/>
                    <a:pt x="116" y="9"/>
                  </a:cubicBezTo>
                  <a:cubicBezTo>
                    <a:pt x="112" y="3"/>
                    <a:pt x="66" y="0"/>
                    <a:pt x="38" y="1"/>
                  </a:cubicBezTo>
                  <a:cubicBezTo>
                    <a:pt x="9" y="3"/>
                    <a:pt x="7" y="2"/>
                    <a:pt x="0" y="35"/>
                  </a:cubicBezTo>
                  <a:close/>
                </a:path>
              </a:pathLst>
            </a:custGeom>
            <a:solidFill>
              <a:srgbClr val="EE3A3D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3819525" y="2201863"/>
              <a:ext cx="452438" cy="180975"/>
            </a:xfrm>
            <a:custGeom>
              <a:avLst/>
              <a:gdLst>
                <a:gd name="T0" fmla="*/ 120 w 120"/>
                <a:gd name="T1" fmla="*/ 34 h 48"/>
                <a:gd name="T2" fmla="*/ 49 w 120"/>
                <a:gd name="T3" fmla="*/ 39 h 48"/>
                <a:gd name="T4" fmla="*/ 0 w 120"/>
                <a:gd name="T5" fmla="*/ 48 h 48"/>
                <a:gd name="T6" fmla="*/ 4 w 120"/>
                <a:gd name="T7" fmla="*/ 10 h 48"/>
                <a:gd name="T8" fmla="*/ 82 w 120"/>
                <a:gd name="T9" fmla="*/ 1 h 48"/>
                <a:gd name="T10" fmla="*/ 120 w 120"/>
                <a:gd name="T11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48">
                  <a:moveTo>
                    <a:pt x="120" y="34"/>
                  </a:moveTo>
                  <a:cubicBezTo>
                    <a:pt x="120" y="34"/>
                    <a:pt x="63" y="38"/>
                    <a:pt x="49" y="39"/>
                  </a:cubicBezTo>
                  <a:cubicBezTo>
                    <a:pt x="27" y="42"/>
                    <a:pt x="0" y="48"/>
                    <a:pt x="0" y="48"/>
                  </a:cubicBezTo>
                  <a:cubicBezTo>
                    <a:pt x="0" y="48"/>
                    <a:pt x="0" y="17"/>
                    <a:pt x="4" y="10"/>
                  </a:cubicBezTo>
                  <a:cubicBezTo>
                    <a:pt x="8" y="4"/>
                    <a:pt x="54" y="0"/>
                    <a:pt x="82" y="1"/>
                  </a:cubicBezTo>
                  <a:cubicBezTo>
                    <a:pt x="111" y="2"/>
                    <a:pt x="113" y="2"/>
                    <a:pt x="120" y="34"/>
                  </a:cubicBezTo>
                  <a:close/>
                </a:path>
              </a:pathLst>
            </a:custGeom>
            <a:solidFill>
              <a:srgbClr val="EE3A3D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84" name="组合 283"/>
          <p:cNvGrpSpPr/>
          <p:nvPr/>
        </p:nvGrpSpPr>
        <p:grpSpPr>
          <a:xfrm rot="4976543">
            <a:off x="2728148" y="5052036"/>
            <a:ext cx="831496" cy="716807"/>
            <a:chOff x="1601638" y="1044146"/>
            <a:chExt cx="1024428" cy="883128"/>
          </a:xfrm>
        </p:grpSpPr>
        <p:sp>
          <p:nvSpPr>
            <p:cNvPr id="285" name="等腰三角形 284"/>
            <p:cNvSpPr/>
            <p:nvPr/>
          </p:nvSpPr>
          <p:spPr>
            <a:xfrm>
              <a:off x="1601638" y="1044146"/>
              <a:ext cx="1024428" cy="883128"/>
            </a:xfrm>
            <a:prstGeom prst="triangle">
              <a:avLst/>
            </a:prstGeom>
            <a:noFill/>
            <a:ln w="28575">
              <a:solidFill>
                <a:srgbClr val="EE3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6" name="等腰三角形 285"/>
            <p:cNvSpPr/>
            <p:nvPr/>
          </p:nvSpPr>
          <p:spPr>
            <a:xfrm>
              <a:off x="1747145" y="1197719"/>
              <a:ext cx="733414" cy="632254"/>
            </a:xfrm>
            <a:prstGeom prst="triangle">
              <a:avLst/>
            </a:prstGeom>
            <a:noFill/>
            <a:ln>
              <a:solidFill>
                <a:srgbClr val="EE3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7" name="等腰三角形 286"/>
            <p:cNvSpPr/>
            <p:nvPr/>
          </p:nvSpPr>
          <p:spPr>
            <a:xfrm>
              <a:off x="1873962" y="1335180"/>
              <a:ext cx="479780" cy="413604"/>
            </a:xfrm>
            <a:prstGeom prst="triangle">
              <a:avLst/>
            </a:prstGeom>
            <a:noFill/>
            <a:ln>
              <a:solidFill>
                <a:srgbClr val="EE3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8" name="椭圆 287"/>
          <p:cNvSpPr/>
          <p:nvPr/>
        </p:nvSpPr>
        <p:spPr>
          <a:xfrm>
            <a:off x="722293" y="2573258"/>
            <a:ext cx="300053" cy="300053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9" name="椭圆 288"/>
          <p:cNvSpPr/>
          <p:nvPr/>
        </p:nvSpPr>
        <p:spPr>
          <a:xfrm flipV="1">
            <a:off x="-96163" y="1511412"/>
            <a:ext cx="159505" cy="159505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0" name="椭圆 289"/>
          <p:cNvSpPr/>
          <p:nvPr/>
        </p:nvSpPr>
        <p:spPr>
          <a:xfrm>
            <a:off x="1440125" y="2018540"/>
            <a:ext cx="146905" cy="146905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1" name="椭圆 290"/>
          <p:cNvSpPr/>
          <p:nvPr/>
        </p:nvSpPr>
        <p:spPr>
          <a:xfrm>
            <a:off x="7182164" y="3506973"/>
            <a:ext cx="146905" cy="146905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2" name="椭圆 291"/>
          <p:cNvSpPr/>
          <p:nvPr/>
        </p:nvSpPr>
        <p:spPr>
          <a:xfrm>
            <a:off x="7775333" y="2859608"/>
            <a:ext cx="90526" cy="90526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3" name="矩形 292"/>
          <p:cNvSpPr/>
          <p:nvPr/>
        </p:nvSpPr>
        <p:spPr>
          <a:xfrm>
            <a:off x="9884747" y="859338"/>
            <a:ext cx="211327" cy="235479"/>
          </a:xfrm>
          <a:prstGeom prst="rect">
            <a:avLst/>
          </a:prstGeom>
          <a:noFill/>
          <a:ln w="28575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4" name="副标题 2"/>
          <p:cNvSpPr txBox="1"/>
          <p:nvPr/>
        </p:nvSpPr>
        <p:spPr>
          <a:xfrm>
            <a:off x="3132742" y="3716733"/>
            <a:ext cx="6168571" cy="1020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600" dirty="0" smtClean="0">
                <a:solidFill>
                  <a:srgbClr val="EE3A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r>
              <a:rPr lang="zh-CN" altLang="en-US" sz="1600" dirty="0" smtClean="0">
                <a:solidFill>
                  <a:srgbClr val="EE3A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600" dirty="0" smtClean="0">
                <a:solidFill>
                  <a:srgbClr val="EE3A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五个人，</a:t>
            </a:r>
            <a:endParaRPr lang="en-US" altLang="zh-CN" sz="1600" dirty="0" smtClean="0">
              <a:solidFill>
                <a:srgbClr val="EE3A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None/>
            </a:pPr>
            <a:r>
              <a:rPr lang="zh-CN" altLang="en-US" sz="1600" dirty="0" smtClean="0">
                <a:solidFill>
                  <a:srgbClr val="EE3A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说要过一个不一样的大学生活</a:t>
            </a:r>
            <a:endParaRPr lang="en-US" altLang="zh-CN" sz="1600" dirty="0" smtClean="0">
              <a:solidFill>
                <a:srgbClr val="EE3A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None/>
            </a:pPr>
            <a:r>
              <a:rPr lang="zh-CN" altLang="en-US" sz="1600" dirty="0" smtClean="0">
                <a:solidFill>
                  <a:srgbClr val="EE3A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然后</a:t>
            </a:r>
            <a:r>
              <a:rPr lang="en-US" altLang="zh-CN" sz="1600" dirty="0" smtClean="0">
                <a:solidFill>
                  <a:srgbClr val="EE3A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sz="1600" dirty="0">
              <a:solidFill>
                <a:srgbClr val="EE3A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5" name="等腰三角形 294"/>
          <p:cNvSpPr/>
          <p:nvPr/>
        </p:nvSpPr>
        <p:spPr>
          <a:xfrm rot="10800000" flipH="1">
            <a:off x="5668108" y="907920"/>
            <a:ext cx="771974" cy="665495"/>
          </a:xfrm>
          <a:prstGeom prst="triangl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6" name="等腰三角形 295"/>
          <p:cNvSpPr/>
          <p:nvPr/>
        </p:nvSpPr>
        <p:spPr>
          <a:xfrm rot="5106619" flipH="1">
            <a:off x="9796012" y="6645176"/>
            <a:ext cx="435333" cy="375287"/>
          </a:xfrm>
          <a:prstGeom prst="triangl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7" name="乘号 296"/>
          <p:cNvSpPr/>
          <p:nvPr/>
        </p:nvSpPr>
        <p:spPr>
          <a:xfrm rot="900000">
            <a:off x="11311704" y="4718279"/>
            <a:ext cx="526085" cy="526085"/>
          </a:xfrm>
          <a:prstGeom prst="mathMultiply">
            <a:avLst>
              <a:gd name="adj1" fmla="val 9764"/>
            </a:avLst>
          </a:prstGeom>
          <a:solidFill>
            <a:srgbClr val="EE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-5.375 -0.06805 " pathEditMode="relative" rAng="0" ptsTypes="AA">
                                          <p:cBhvr>
                                            <p:cTn id="28" dur="2500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750" y="-34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30" dur="100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2" dur="100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 p14:presetBounceEnd="75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 p14:presetBounceEnd="75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39" dur="100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40" dur="100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81" grpId="0" animBg="1"/>
          <p:bldP spid="282" grpId="0" animBg="1"/>
          <p:bldP spid="283" grpId="0" animBg="1"/>
          <p:bldP spid="29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-5.375 -0.06805 " pathEditMode="relative" rAng="0" ptsTypes="AA">
                                          <p:cBhvr>
                                            <p:cTn id="28" dur="2500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750" y="-34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30" dur="100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2" dur="100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81" grpId="0" animBg="1"/>
          <p:bldP spid="282" grpId="0" animBg="1"/>
          <p:bldP spid="283" grpId="0" animBg="1"/>
          <p:bldP spid="29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3812289" y="2060324"/>
            <a:ext cx="4787351" cy="969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7200" dirty="0" smtClean="0">
                <a:solidFill>
                  <a:srgbClr val="EE3A3D"/>
                </a:solidFill>
                <a:latin typeface="方正像素12" panose="02010600000000000000" pitchFamily="2" charset="-122"/>
                <a:ea typeface="方正像素12" panose="02010600000000000000" pitchFamily="2" charset="-122"/>
              </a:rPr>
              <a:t>累计社员</a:t>
            </a:r>
            <a:endParaRPr lang="zh-CN" altLang="en-US" sz="7200" dirty="0">
              <a:solidFill>
                <a:srgbClr val="EE3A3D"/>
              </a:solidFill>
              <a:latin typeface="方正像素12" panose="02010600000000000000" pitchFamily="2" charset="-122"/>
              <a:ea typeface="方正像素12" panose="02010600000000000000" pitchFamily="2" charset="-122"/>
            </a:endParaRPr>
          </a:p>
        </p:txBody>
      </p:sp>
      <p:sp>
        <p:nvSpPr>
          <p:cNvPr id="281" name="任意多边形 280"/>
          <p:cNvSpPr/>
          <p:nvPr/>
        </p:nvSpPr>
        <p:spPr>
          <a:xfrm rot="10800000">
            <a:off x="0" y="2297073"/>
            <a:ext cx="108610400" cy="2166918"/>
          </a:xfrm>
          <a:custGeom>
            <a:avLst/>
            <a:gdLst>
              <a:gd name="connsiteX0" fmla="*/ 0 w 108610400"/>
              <a:gd name="connsiteY0" fmla="*/ 936014 h 2166918"/>
              <a:gd name="connsiteX1" fmla="*/ 12293600 w 108610400"/>
              <a:gd name="connsiteY1" fmla="*/ 21614 h 2166918"/>
              <a:gd name="connsiteX2" fmla="*/ 34137600 w 108610400"/>
              <a:gd name="connsiteY2" fmla="*/ 1748814 h 2166918"/>
              <a:gd name="connsiteX3" fmla="*/ 53543200 w 108610400"/>
              <a:gd name="connsiteY3" fmla="*/ 1139214 h 2166918"/>
              <a:gd name="connsiteX4" fmla="*/ 73456800 w 108610400"/>
              <a:gd name="connsiteY4" fmla="*/ 2155214 h 2166918"/>
              <a:gd name="connsiteX5" fmla="*/ 94488000 w 108610400"/>
              <a:gd name="connsiteY5" fmla="*/ 326414 h 2166918"/>
              <a:gd name="connsiteX6" fmla="*/ 108610400 w 108610400"/>
              <a:gd name="connsiteY6" fmla="*/ 834414 h 2166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610400" h="2166918">
                <a:moveTo>
                  <a:pt x="0" y="936014"/>
                </a:moveTo>
                <a:cubicBezTo>
                  <a:pt x="3302000" y="411080"/>
                  <a:pt x="6604000" y="-113853"/>
                  <a:pt x="12293600" y="21614"/>
                </a:cubicBezTo>
                <a:cubicBezTo>
                  <a:pt x="17983200" y="157081"/>
                  <a:pt x="27262667" y="1562547"/>
                  <a:pt x="34137600" y="1748814"/>
                </a:cubicBezTo>
                <a:cubicBezTo>
                  <a:pt x="41012533" y="1935081"/>
                  <a:pt x="46990000" y="1071481"/>
                  <a:pt x="53543200" y="1139214"/>
                </a:cubicBezTo>
                <a:cubicBezTo>
                  <a:pt x="60096400" y="1206947"/>
                  <a:pt x="66632667" y="2290681"/>
                  <a:pt x="73456800" y="2155214"/>
                </a:cubicBezTo>
                <a:cubicBezTo>
                  <a:pt x="80280933" y="2019747"/>
                  <a:pt x="88629067" y="546547"/>
                  <a:pt x="94488000" y="326414"/>
                </a:cubicBezTo>
                <a:cubicBezTo>
                  <a:pt x="100346933" y="106281"/>
                  <a:pt x="104478666" y="470347"/>
                  <a:pt x="108610400" y="834414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2" name="任意多边形 281"/>
          <p:cNvSpPr/>
          <p:nvPr/>
        </p:nvSpPr>
        <p:spPr>
          <a:xfrm>
            <a:off x="-152400" y="3349440"/>
            <a:ext cx="94284800" cy="1534157"/>
          </a:xfrm>
          <a:custGeom>
            <a:avLst/>
            <a:gdLst>
              <a:gd name="connsiteX0" fmla="*/ 0 w 94284800"/>
              <a:gd name="connsiteY0" fmla="*/ 411255 h 1534157"/>
              <a:gd name="connsiteX1" fmla="*/ 15748000 w 94284800"/>
              <a:gd name="connsiteY1" fmla="*/ 1528855 h 1534157"/>
              <a:gd name="connsiteX2" fmla="*/ 40335200 w 94284800"/>
              <a:gd name="connsiteY2" fmla="*/ 4855 h 1534157"/>
              <a:gd name="connsiteX3" fmla="*/ 60960000 w 94284800"/>
              <a:gd name="connsiteY3" fmla="*/ 1020855 h 1534157"/>
              <a:gd name="connsiteX4" fmla="*/ 94284800 w 94284800"/>
              <a:gd name="connsiteY4" fmla="*/ 309655 h 15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84800" h="1534157">
                <a:moveTo>
                  <a:pt x="0" y="411255"/>
                </a:moveTo>
                <a:cubicBezTo>
                  <a:pt x="4512733" y="1003921"/>
                  <a:pt x="9025467" y="1596588"/>
                  <a:pt x="15748000" y="1528855"/>
                </a:cubicBezTo>
                <a:cubicBezTo>
                  <a:pt x="22470533" y="1461122"/>
                  <a:pt x="32799867" y="89522"/>
                  <a:pt x="40335200" y="4855"/>
                </a:cubicBezTo>
                <a:cubicBezTo>
                  <a:pt x="47870533" y="-79812"/>
                  <a:pt x="51968400" y="970055"/>
                  <a:pt x="60960000" y="1020855"/>
                </a:cubicBezTo>
                <a:cubicBezTo>
                  <a:pt x="69951600" y="1071655"/>
                  <a:pt x="86021333" y="275788"/>
                  <a:pt x="94284800" y="309655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3" name="任意多边形 282"/>
          <p:cNvSpPr/>
          <p:nvPr/>
        </p:nvSpPr>
        <p:spPr>
          <a:xfrm>
            <a:off x="-1066800" y="2040061"/>
            <a:ext cx="108610400" cy="2166918"/>
          </a:xfrm>
          <a:custGeom>
            <a:avLst/>
            <a:gdLst>
              <a:gd name="connsiteX0" fmla="*/ 0 w 108610400"/>
              <a:gd name="connsiteY0" fmla="*/ 936014 h 2166918"/>
              <a:gd name="connsiteX1" fmla="*/ 12293600 w 108610400"/>
              <a:gd name="connsiteY1" fmla="*/ 21614 h 2166918"/>
              <a:gd name="connsiteX2" fmla="*/ 34137600 w 108610400"/>
              <a:gd name="connsiteY2" fmla="*/ 1748814 h 2166918"/>
              <a:gd name="connsiteX3" fmla="*/ 53543200 w 108610400"/>
              <a:gd name="connsiteY3" fmla="*/ 1139214 h 2166918"/>
              <a:gd name="connsiteX4" fmla="*/ 73456800 w 108610400"/>
              <a:gd name="connsiteY4" fmla="*/ 2155214 h 2166918"/>
              <a:gd name="connsiteX5" fmla="*/ 94488000 w 108610400"/>
              <a:gd name="connsiteY5" fmla="*/ 326414 h 2166918"/>
              <a:gd name="connsiteX6" fmla="*/ 108610400 w 108610400"/>
              <a:gd name="connsiteY6" fmla="*/ 834414 h 2166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610400" h="2166918">
                <a:moveTo>
                  <a:pt x="0" y="936014"/>
                </a:moveTo>
                <a:cubicBezTo>
                  <a:pt x="3302000" y="411080"/>
                  <a:pt x="6604000" y="-113853"/>
                  <a:pt x="12293600" y="21614"/>
                </a:cubicBezTo>
                <a:cubicBezTo>
                  <a:pt x="17983200" y="157081"/>
                  <a:pt x="27262667" y="1562547"/>
                  <a:pt x="34137600" y="1748814"/>
                </a:cubicBezTo>
                <a:cubicBezTo>
                  <a:pt x="41012533" y="1935081"/>
                  <a:pt x="46990000" y="1071481"/>
                  <a:pt x="53543200" y="1139214"/>
                </a:cubicBezTo>
                <a:cubicBezTo>
                  <a:pt x="60096400" y="1206947"/>
                  <a:pt x="66632667" y="2290681"/>
                  <a:pt x="73456800" y="2155214"/>
                </a:cubicBezTo>
                <a:cubicBezTo>
                  <a:pt x="80280933" y="2019747"/>
                  <a:pt x="88629067" y="546547"/>
                  <a:pt x="94488000" y="326414"/>
                </a:cubicBezTo>
                <a:cubicBezTo>
                  <a:pt x="100346933" y="106281"/>
                  <a:pt x="104478666" y="470347"/>
                  <a:pt x="108610400" y="834414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4" name="组合 283"/>
          <p:cNvGrpSpPr/>
          <p:nvPr/>
        </p:nvGrpSpPr>
        <p:grpSpPr>
          <a:xfrm rot="4976543">
            <a:off x="2779901" y="663207"/>
            <a:ext cx="536651" cy="462630"/>
            <a:chOff x="1601638" y="1044146"/>
            <a:chExt cx="1024428" cy="883128"/>
          </a:xfrm>
        </p:grpSpPr>
        <p:sp>
          <p:nvSpPr>
            <p:cNvPr id="285" name="等腰三角形 284"/>
            <p:cNvSpPr/>
            <p:nvPr/>
          </p:nvSpPr>
          <p:spPr>
            <a:xfrm>
              <a:off x="1601638" y="1044146"/>
              <a:ext cx="1024428" cy="883128"/>
            </a:xfrm>
            <a:prstGeom prst="triangle">
              <a:avLst/>
            </a:prstGeom>
            <a:noFill/>
            <a:ln w="28575">
              <a:solidFill>
                <a:srgbClr val="EE3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6" name="等腰三角形 285"/>
            <p:cNvSpPr/>
            <p:nvPr/>
          </p:nvSpPr>
          <p:spPr>
            <a:xfrm>
              <a:off x="1747145" y="1197719"/>
              <a:ext cx="733414" cy="632254"/>
            </a:xfrm>
            <a:prstGeom prst="triangle">
              <a:avLst/>
            </a:prstGeom>
            <a:noFill/>
            <a:ln>
              <a:solidFill>
                <a:srgbClr val="EE3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7" name="等腰三角形 286"/>
            <p:cNvSpPr/>
            <p:nvPr/>
          </p:nvSpPr>
          <p:spPr>
            <a:xfrm>
              <a:off x="1873962" y="1335180"/>
              <a:ext cx="479780" cy="413604"/>
            </a:xfrm>
            <a:prstGeom prst="triangle">
              <a:avLst/>
            </a:prstGeom>
            <a:noFill/>
            <a:ln>
              <a:solidFill>
                <a:srgbClr val="EE3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8" name="椭圆 287"/>
          <p:cNvSpPr/>
          <p:nvPr/>
        </p:nvSpPr>
        <p:spPr>
          <a:xfrm>
            <a:off x="722293" y="2573258"/>
            <a:ext cx="300053" cy="300053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9" name="椭圆 288"/>
          <p:cNvSpPr/>
          <p:nvPr/>
        </p:nvSpPr>
        <p:spPr>
          <a:xfrm flipV="1">
            <a:off x="-96163" y="1511412"/>
            <a:ext cx="159505" cy="159505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0" name="椭圆 289"/>
          <p:cNvSpPr/>
          <p:nvPr/>
        </p:nvSpPr>
        <p:spPr>
          <a:xfrm>
            <a:off x="1440125" y="2018540"/>
            <a:ext cx="146905" cy="146905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1" name="椭圆 290"/>
          <p:cNvSpPr/>
          <p:nvPr/>
        </p:nvSpPr>
        <p:spPr>
          <a:xfrm>
            <a:off x="8526188" y="1293474"/>
            <a:ext cx="146905" cy="146905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2" name="椭圆 291"/>
          <p:cNvSpPr/>
          <p:nvPr/>
        </p:nvSpPr>
        <p:spPr>
          <a:xfrm>
            <a:off x="9604133" y="1866293"/>
            <a:ext cx="90526" cy="90526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3" name="矩形 292"/>
          <p:cNvSpPr/>
          <p:nvPr/>
        </p:nvSpPr>
        <p:spPr>
          <a:xfrm>
            <a:off x="9111134" y="3581551"/>
            <a:ext cx="211327" cy="235479"/>
          </a:xfrm>
          <a:prstGeom prst="rect">
            <a:avLst/>
          </a:prstGeom>
          <a:noFill/>
          <a:ln w="28575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5" name="等腰三角形 294"/>
          <p:cNvSpPr/>
          <p:nvPr/>
        </p:nvSpPr>
        <p:spPr>
          <a:xfrm rot="7754768" flipH="1">
            <a:off x="1629478" y="5990634"/>
            <a:ext cx="771974" cy="665495"/>
          </a:xfrm>
          <a:prstGeom prst="triangl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6" name="等腰三角形 295"/>
          <p:cNvSpPr/>
          <p:nvPr/>
        </p:nvSpPr>
        <p:spPr>
          <a:xfrm rot="5106619" flipH="1">
            <a:off x="9796012" y="6645176"/>
            <a:ext cx="435333" cy="375287"/>
          </a:xfrm>
          <a:prstGeom prst="triangl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7" name="乘号 296"/>
          <p:cNvSpPr/>
          <p:nvPr/>
        </p:nvSpPr>
        <p:spPr>
          <a:xfrm rot="900000">
            <a:off x="11311704" y="4718279"/>
            <a:ext cx="526085" cy="526085"/>
          </a:xfrm>
          <a:prstGeom prst="mathMultiply">
            <a:avLst>
              <a:gd name="adj1" fmla="val 9764"/>
            </a:avLst>
          </a:prstGeom>
          <a:solidFill>
            <a:srgbClr val="EE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3" name="组合 122"/>
          <p:cNvGrpSpPr/>
          <p:nvPr/>
        </p:nvGrpSpPr>
        <p:grpSpPr>
          <a:xfrm>
            <a:off x="9765898" y="1103430"/>
            <a:ext cx="1651315" cy="1482924"/>
            <a:chOff x="-9525" y="34925"/>
            <a:chExt cx="1447800" cy="1300163"/>
          </a:xfrm>
        </p:grpSpPr>
        <p:sp>
          <p:nvSpPr>
            <p:cNvPr id="124" name="Oval 5"/>
            <p:cNvSpPr>
              <a:spLocks noChangeArrowheads="1"/>
            </p:cNvSpPr>
            <p:nvPr/>
          </p:nvSpPr>
          <p:spPr bwMode="auto">
            <a:xfrm>
              <a:off x="138113" y="163513"/>
              <a:ext cx="120650" cy="122237"/>
            </a:xfrm>
            <a:prstGeom prst="ellipse">
              <a:avLst/>
            </a:prstGeom>
            <a:noFill/>
            <a:ln w="28575" cap="rnd">
              <a:solidFill>
                <a:srgbClr val="EE3A3D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6"/>
            <p:cNvSpPr/>
            <p:nvPr/>
          </p:nvSpPr>
          <p:spPr bwMode="auto">
            <a:xfrm>
              <a:off x="962026" y="141288"/>
              <a:ext cx="331788" cy="333375"/>
            </a:xfrm>
            <a:custGeom>
              <a:avLst/>
              <a:gdLst>
                <a:gd name="T0" fmla="*/ 44 w 88"/>
                <a:gd name="T1" fmla="*/ 0 h 88"/>
                <a:gd name="T2" fmla="*/ 88 w 88"/>
                <a:gd name="T3" fmla="*/ 44 h 88"/>
                <a:gd name="T4" fmla="*/ 44 w 88"/>
                <a:gd name="T5" fmla="*/ 88 h 88"/>
                <a:gd name="T6" fmla="*/ 0 w 88"/>
                <a:gd name="T7" fmla="*/ 44 h 88"/>
                <a:gd name="T8" fmla="*/ 44 w 88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88">
                  <a:moveTo>
                    <a:pt x="44" y="0"/>
                  </a:moveTo>
                  <a:cubicBezTo>
                    <a:pt x="68" y="0"/>
                    <a:pt x="88" y="19"/>
                    <a:pt x="88" y="44"/>
                  </a:cubicBezTo>
                  <a:cubicBezTo>
                    <a:pt x="88" y="68"/>
                    <a:pt x="68" y="88"/>
                    <a:pt x="44" y="88"/>
                  </a:cubicBezTo>
                  <a:cubicBezTo>
                    <a:pt x="20" y="88"/>
                    <a:pt x="0" y="68"/>
                    <a:pt x="0" y="44"/>
                  </a:cubicBezTo>
                  <a:cubicBezTo>
                    <a:pt x="0" y="20"/>
                    <a:pt x="19" y="0"/>
                    <a:pt x="44" y="0"/>
                  </a:cubicBezTo>
                  <a:close/>
                </a:path>
              </a:pathLst>
            </a:custGeom>
            <a:noFill/>
            <a:ln w="28575" cap="rnd">
              <a:solidFill>
                <a:srgbClr val="EE3A3D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7"/>
            <p:cNvSpPr/>
            <p:nvPr/>
          </p:nvSpPr>
          <p:spPr bwMode="auto">
            <a:xfrm>
              <a:off x="144463" y="157163"/>
              <a:ext cx="1179513" cy="1177925"/>
            </a:xfrm>
            <a:custGeom>
              <a:avLst/>
              <a:gdLst>
                <a:gd name="T0" fmla="*/ 308 w 312"/>
                <a:gd name="T1" fmla="*/ 121 h 312"/>
                <a:gd name="T2" fmla="*/ 312 w 312"/>
                <a:gd name="T3" fmla="*/ 155 h 312"/>
                <a:gd name="T4" fmla="*/ 156 w 312"/>
                <a:gd name="T5" fmla="*/ 312 h 312"/>
                <a:gd name="T6" fmla="*/ 0 w 312"/>
                <a:gd name="T7" fmla="*/ 156 h 312"/>
                <a:gd name="T8" fmla="*/ 155 w 312"/>
                <a:gd name="T9" fmla="*/ 0 h 312"/>
                <a:gd name="T10" fmla="*/ 223 w 312"/>
                <a:gd name="T11" fmla="*/ 15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" h="312">
                  <a:moveTo>
                    <a:pt x="308" y="121"/>
                  </a:moveTo>
                  <a:cubicBezTo>
                    <a:pt x="310" y="132"/>
                    <a:pt x="312" y="144"/>
                    <a:pt x="312" y="155"/>
                  </a:cubicBezTo>
                  <a:cubicBezTo>
                    <a:pt x="312" y="242"/>
                    <a:pt x="242" y="312"/>
                    <a:pt x="156" y="312"/>
                  </a:cubicBezTo>
                  <a:cubicBezTo>
                    <a:pt x="70" y="312"/>
                    <a:pt x="0" y="242"/>
                    <a:pt x="0" y="156"/>
                  </a:cubicBezTo>
                  <a:cubicBezTo>
                    <a:pt x="0" y="70"/>
                    <a:pt x="69" y="0"/>
                    <a:pt x="155" y="0"/>
                  </a:cubicBezTo>
                  <a:cubicBezTo>
                    <a:pt x="180" y="0"/>
                    <a:pt x="203" y="5"/>
                    <a:pt x="223" y="15"/>
                  </a:cubicBezTo>
                </a:path>
              </a:pathLst>
            </a:custGeom>
            <a:noFill/>
            <a:ln w="28575" cap="rnd">
              <a:solidFill>
                <a:srgbClr val="EE3A3D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8"/>
            <p:cNvSpPr/>
            <p:nvPr/>
          </p:nvSpPr>
          <p:spPr bwMode="auto">
            <a:xfrm>
              <a:off x="-9525" y="387350"/>
              <a:ext cx="1447800" cy="752475"/>
            </a:xfrm>
            <a:custGeom>
              <a:avLst/>
              <a:gdLst>
                <a:gd name="T0" fmla="*/ 353 w 383"/>
                <a:gd name="T1" fmla="*/ 96 h 199"/>
                <a:gd name="T2" fmla="*/ 377 w 383"/>
                <a:gd name="T3" fmla="*/ 154 h 199"/>
                <a:gd name="T4" fmla="*/ 171 w 383"/>
                <a:gd name="T5" fmla="*/ 165 h 199"/>
                <a:gd name="T6" fmla="*/ 13 w 383"/>
                <a:gd name="T7" fmla="*/ 32 h 199"/>
                <a:gd name="T8" fmla="*/ 73 w 383"/>
                <a:gd name="T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3" h="199">
                  <a:moveTo>
                    <a:pt x="353" y="96"/>
                  </a:moveTo>
                  <a:cubicBezTo>
                    <a:pt x="373" y="117"/>
                    <a:pt x="383" y="137"/>
                    <a:pt x="377" y="154"/>
                  </a:cubicBezTo>
                  <a:cubicBezTo>
                    <a:pt x="364" y="194"/>
                    <a:pt x="271" y="199"/>
                    <a:pt x="171" y="165"/>
                  </a:cubicBezTo>
                  <a:cubicBezTo>
                    <a:pt x="70" y="131"/>
                    <a:pt x="0" y="72"/>
                    <a:pt x="13" y="32"/>
                  </a:cubicBezTo>
                  <a:cubicBezTo>
                    <a:pt x="19" y="14"/>
                    <a:pt x="41" y="3"/>
                    <a:pt x="73" y="0"/>
                  </a:cubicBezTo>
                </a:path>
              </a:pathLst>
            </a:custGeom>
            <a:noFill/>
            <a:ln w="19050" cap="rnd">
              <a:solidFill>
                <a:srgbClr val="EE3A3D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11"/>
            <p:cNvSpPr/>
            <p:nvPr/>
          </p:nvSpPr>
          <p:spPr bwMode="auto">
            <a:xfrm>
              <a:off x="1127126" y="34925"/>
              <a:ext cx="273050" cy="541338"/>
            </a:xfrm>
            <a:custGeom>
              <a:avLst/>
              <a:gdLst>
                <a:gd name="T0" fmla="*/ 0 w 72"/>
                <a:gd name="T1" fmla="*/ 0 h 143"/>
                <a:gd name="T2" fmla="*/ 72 w 72"/>
                <a:gd name="T3" fmla="*/ 72 h 143"/>
                <a:gd name="T4" fmla="*/ 41 w 72"/>
                <a:gd name="T5" fmla="*/ 131 h 143"/>
                <a:gd name="T6" fmla="*/ 7 w 72"/>
                <a:gd name="T7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143">
                  <a:moveTo>
                    <a:pt x="0" y="0"/>
                  </a:moveTo>
                  <a:cubicBezTo>
                    <a:pt x="39" y="0"/>
                    <a:pt x="72" y="32"/>
                    <a:pt x="72" y="72"/>
                  </a:cubicBezTo>
                  <a:cubicBezTo>
                    <a:pt x="72" y="96"/>
                    <a:pt x="60" y="118"/>
                    <a:pt x="41" y="131"/>
                  </a:cubicBezTo>
                  <a:cubicBezTo>
                    <a:pt x="31" y="138"/>
                    <a:pt x="20" y="142"/>
                    <a:pt x="7" y="143"/>
                  </a:cubicBezTo>
                </a:path>
              </a:pathLst>
            </a:custGeom>
            <a:noFill/>
            <a:ln w="28575" cap="rnd">
              <a:solidFill>
                <a:srgbClr val="EE3A3D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1588" y="1588"/>
            <a:ext cx="3443287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4366858" y="3136611"/>
            <a:ext cx="3216247" cy="1837194"/>
            <a:chOff x="23813" y="-273049"/>
            <a:chExt cx="3398837" cy="2601911"/>
          </a:xfrm>
        </p:grpSpPr>
        <p:sp>
          <p:nvSpPr>
            <p:cNvPr id="7" name="Freeform 5"/>
            <p:cNvSpPr/>
            <p:nvPr/>
          </p:nvSpPr>
          <p:spPr bwMode="auto">
            <a:xfrm>
              <a:off x="68263" y="-273049"/>
              <a:ext cx="1463675" cy="866775"/>
            </a:xfrm>
            <a:custGeom>
              <a:avLst/>
              <a:gdLst>
                <a:gd name="T0" fmla="*/ 65 w 65"/>
                <a:gd name="T1" fmla="*/ 24 h 38"/>
                <a:gd name="T2" fmla="*/ 65 w 65"/>
                <a:gd name="T3" fmla="*/ 12 h 38"/>
                <a:gd name="T4" fmla="*/ 0 w 65"/>
                <a:gd name="T5" fmla="*/ 21 h 38"/>
                <a:gd name="T6" fmla="*/ 65 w 65"/>
                <a:gd name="T7" fmla="*/ 2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38">
                  <a:moveTo>
                    <a:pt x="65" y="24"/>
                  </a:moveTo>
                  <a:cubicBezTo>
                    <a:pt x="65" y="12"/>
                    <a:pt x="65" y="12"/>
                    <a:pt x="65" y="12"/>
                  </a:cubicBezTo>
                  <a:cubicBezTo>
                    <a:pt x="36" y="22"/>
                    <a:pt x="0" y="0"/>
                    <a:pt x="0" y="21"/>
                  </a:cubicBezTo>
                  <a:cubicBezTo>
                    <a:pt x="0" y="38"/>
                    <a:pt x="39" y="31"/>
                    <a:pt x="65" y="24"/>
                  </a:cubicBezTo>
                  <a:close/>
                </a:path>
              </a:pathLst>
            </a:custGeom>
            <a:solidFill>
              <a:srgbClr val="EE3A3D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6"/>
            <p:cNvSpPr/>
            <p:nvPr/>
          </p:nvSpPr>
          <p:spPr bwMode="auto">
            <a:xfrm>
              <a:off x="1914525" y="1438275"/>
              <a:ext cx="1463675" cy="890587"/>
            </a:xfrm>
            <a:custGeom>
              <a:avLst/>
              <a:gdLst>
                <a:gd name="T0" fmla="*/ 0 w 65"/>
                <a:gd name="T1" fmla="*/ 17 h 39"/>
                <a:gd name="T2" fmla="*/ 0 w 65"/>
                <a:gd name="T3" fmla="*/ 27 h 39"/>
                <a:gd name="T4" fmla="*/ 65 w 65"/>
                <a:gd name="T5" fmla="*/ 18 h 39"/>
                <a:gd name="T6" fmla="*/ 0 w 65"/>
                <a:gd name="T7" fmla="*/ 1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39">
                  <a:moveTo>
                    <a:pt x="0" y="1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29" y="17"/>
                    <a:pt x="65" y="39"/>
                    <a:pt x="65" y="18"/>
                  </a:cubicBezTo>
                  <a:cubicBezTo>
                    <a:pt x="65" y="0"/>
                    <a:pt x="26" y="9"/>
                    <a:pt x="0" y="17"/>
                  </a:cubicBezTo>
                  <a:close/>
                </a:path>
              </a:pathLst>
            </a:custGeom>
            <a:solidFill>
              <a:srgbClr val="EE3A3D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23813" y="-136524"/>
              <a:ext cx="3398837" cy="2328862"/>
            </a:xfrm>
            <a:custGeom>
              <a:avLst/>
              <a:gdLst>
                <a:gd name="T0" fmla="*/ 76 w 151"/>
                <a:gd name="T1" fmla="*/ 19 h 102"/>
                <a:gd name="T2" fmla="*/ 12 w 151"/>
                <a:gd name="T3" fmla="*/ 30 h 102"/>
                <a:gd name="T4" fmla="*/ 0 w 151"/>
                <a:gd name="T5" fmla="*/ 23 h 102"/>
                <a:gd name="T6" fmla="*/ 0 w 151"/>
                <a:gd name="T7" fmla="*/ 31 h 102"/>
                <a:gd name="T8" fmla="*/ 0 w 151"/>
                <a:gd name="T9" fmla="*/ 38 h 102"/>
                <a:gd name="T10" fmla="*/ 0 w 151"/>
                <a:gd name="T11" fmla="*/ 83 h 102"/>
                <a:gd name="T12" fmla="*/ 76 w 151"/>
                <a:gd name="T13" fmla="*/ 83 h 102"/>
                <a:gd name="T14" fmla="*/ 139 w 151"/>
                <a:gd name="T15" fmla="*/ 72 h 102"/>
                <a:gd name="T16" fmla="*/ 151 w 151"/>
                <a:gd name="T17" fmla="*/ 79 h 102"/>
                <a:gd name="T18" fmla="*/ 151 w 151"/>
                <a:gd name="T19" fmla="*/ 38 h 102"/>
                <a:gd name="T20" fmla="*/ 151 w 151"/>
                <a:gd name="T21" fmla="*/ 31 h 102"/>
                <a:gd name="T22" fmla="*/ 151 w 151"/>
                <a:gd name="T23" fmla="*/ 19 h 102"/>
                <a:gd name="T24" fmla="*/ 76 w 151"/>
                <a:gd name="T25" fmla="*/ 1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1" h="102">
                  <a:moveTo>
                    <a:pt x="76" y="19"/>
                  </a:moveTo>
                  <a:cubicBezTo>
                    <a:pt x="58" y="24"/>
                    <a:pt x="29" y="32"/>
                    <a:pt x="12" y="30"/>
                  </a:cubicBezTo>
                  <a:cubicBezTo>
                    <a:pt x="5" y="29"/>
                    <a:pt x="2" y="26"/>
                    <a:pt x="0" y="23"/>
                  </a:cubicBezTo>
                  <a:cubicBezTo>
                    <a:pt x="0" y="26"/>
                    <a:pt x="0" y="28"/>
                    <a:pt x="0" y="31"/>
                  </a:cubicBezTo>
                  <a:cubicBezTo>
                    <a:pt x="0" y="33"/>
                    <a:pt x="0" y="36"/>
                    <a:pt x="0" y="38"/>
                  </a:cubicBezTo>
                  <a:cubicBezTo>
                    <a:pt x="0" y="53"/>
                    <a:pt x="0" y="68"/>
                    <a:pt x="0" y="83"/>
                  </a:cubicBezTo>
                  <a:cubicBezTo>
                    <a:pt x="0" y="102"/>
                    <a:pt x="50" y="90"/>
                    <a:pt x="76" y="83"/>
                  </a:cubicBezTo>
                  <a:cubicBezTo>
                    <a:pt x="93" y="78"/>
                    <a:pt x="122" y="70"/>
                    <a:pt x="139" y="72"/>
                  </a:cubicBezTo>
                  <a:cubicBezTo>
                    <a:pt x="146" y="73"/>
                    <a:pt x="149" y="76"/>
                    <a:pt x="151" y="79"/>
                  </a:cubicBezTo>
                  <a:cubicBezTo>
                    <a:pt x="151" y="64"/>
                    <a:pt x="151" y="52"/>
                    <a:pt x="151" y="38"/>
                  </a:cubicBezTo>
                  <a:cubicBezTo>
                    <a:pt x="151" y="36"/>
                    <a:pt x="151" y="34"/>
                    <a:pt x="151" y="31"/>
                  </a:cubicBezTo>
                  <a:cubicBezTo>
                    <a:pt x="151" y="27"/>
                    <a:pt x="151" y="23"/>
                    <a:pt x="151" y="19"/>
                  </a:cubicBezTo>
                  <a:cubicBezTo>
                    <a:pt x="151" y="0"/>
                    <a:pt x="101" y="12"/>
                    <a:pt x="76" y="19"/>
                  </a:cubicBezTo>
                  <a:close/>
                </a:path>
              </a:pathLst>
            </a:custGeom>
            <a:solidFill>
              <a:srgbClr val="EE3A3D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94" name="副标题 2"/>
          <p:cNvSpPr txBox="1"/>
          <p:nvPr/>
        </p:nvSpPr>
        <p:spPr>
          <a:xfrm rot="21261441">
            <a:off x="2931232" y="3623167"/>
            <a:ext cx="6168571" cy="1020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7200" dirty="0" smtClean="0">
                <a:solidFill>
                  <a:schemeClr val="bg1"/>
                </a:solidFill>
                <a:latin typeface="Castellar" panose="020A0402060406010301" pitchFamily="18" charset="0"/>
                <a:ea typeface="微软雅黑" panose="020B0503020204020204" pitchFamily="34" charset="-122"/>
              </a:rPr>
              <a:t>6,789</a:t>
            </a:r>
            <a:endParaRPr lang="zh-CN" altLang="en-US" sz="7200" dirty="0">
              <a:solidFill>
                <a:schemeClr val="bg1"/>
              </a:solidFill>
              <a:latin typeface="Castellar" panose="020A0402060406010301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 rot="20716436" flipH="1">
            <a:off x="3899212" y="5335455"/>
            <a:ext cx="332465" cy="401483"/>
            <a:chOff x="4519613" y="5443538"/>
            <a:chExt cx="1011238" cy="784225"/>
          </a:xfrm>
        </p:grpSpPr>
        <p:sp>
          <p:nvSpPr>
            <p:cNvPr id="15" name="Freeform 11"/>
            <p:cNvSpPr/>
            <p:nvPr/>
          </p:nvSpPr>
          <p:spPr bwMode="auto">
            <a:xfrm>
              <a:off x="4519613" y="5443538"/>
              <a:ext cx="1011238" cy="784225"/>
            </a:xfrm>
            <a:custGeom>
              <a:avLst/>
              <a:gdLst>
                <a:gd name="T0" fmla="*/ 214 w 214"/>
                <a:gd name="T1" fmla="*/ 75 h 257"/>
                <a:gd name="T2" fmla="*/ 133 w 214"/>
                <a:gd name="T3" fmla="*/ 38 h 257"/>
                <a:gd name="T4" fmla="*/ 53 w 214"/>
                <a:gd name="T5" fmla="*/ 0 h 257"/>
                <a:gd name="T6" fmla="*/ 8 w 214"/>
                <a:gd name="T7" fmla="*/ 113 h 257"/>
                <a:gd name="T8" fmla="*/ 25 w 214"/>
                <a:gd name="T9" fmla="*/ 92 h 257"/>
                <a:gd name="T10" fmla="*/ 33 w 214"/>
                <a:gd name="T11" fmla="*/ 92 h 257"/>
                <a:gd name="T12" fmla="*/ 31 w 214"/>
                <a:gd name="T13" fmla="*/ 257 h 257"/>
                <a:gd name="T14" fmla="*/ 157 w 214"/>
                <a:gd name="T15" fmla="*/ 150 h 257"/>
                <a:gd name="T16" fmla="*/ 162 w 214"/>
                <a:gd name="T17" fmla="*/ 156 h 257"/>
                <a:gd name="T18" fmla="*/ 157 w 214"/>
                <a:gd name="T19" fmla="*/ 182 h 257"/>
                <a:gd name="T20" fmla="*/ 214 w 214"/>
                <a:gd name="T21" fmla="*/ 7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4" h="257">
                  <a:moveTo>
                    <a:pt x="214" y="75"/>
                  </a:moveTo>
                  <a:cubicBezTo>
                    <a:pt x="133" y="38"/>
                    <a:pt x="133" y="38"/>
                    <a:pt x="133" y="3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7" y="46"/>
                    <a:pt x="8" y="113"/>
                  </a:cubicBezTo>
                  <a:cubicBezTo>
                    <a:pt x="8" y="113"/>
                    <a:pt x="12" y="96"/>
                    <a:pt x="25" y="92"/>
                  </a:cubicBezTo>
                  <a:cubicBezTo>
                    <a:pt x="27" y="92"/>
                    <a:pt x="30" y="92"/>
                    <a:pt x="33" y="92"/>
                  </a:cubicBezTo>
                  <a:cubicBezTo>
                    <a:pt x="52" y="95"/>
                    <a:pt x="0" y="160"/>
                    <a:pt x="31" y="257"/>
                  </a:cubicBezTo>
                  <a:cubicBezTo>
                    <a:pt x="126" y="219"/>
                    <a:pt x="142" y="137"/>
                    <a:pt x="157" y="150"/>
                  </a:cubicBezTo>
                  <a:cubicBezTo>
                    <a:pt x="159" y="152"/>
                    <a:pt x="161" y="154"/>
                    <a:pt x="162" y="156"/>
                  </a:cubicBezTo>
                  <a:cubicBezTo>
                    <a:pt x="168" y="168"/>
                    <a:pt x="157" y="182"/>
                    <a:pt x="157" y="182"/>
                  </a:cubicBezTo>
                  <a:cubicBezTo>
                    <a:pt x="209" y="140"/>
                    <a:pt x="214" y="75"/>
                    <a:pt x="214" y="75"/>
                  </a:cubicBezTo>
                  <a:close/>
                </a:path>
              </a:pathLst>
            </a:custGeom>
            <a:no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2"/>
            <p:cNvSpPr/>
            <p:nvPr/>
          </p:nvSpPr>
          <p:spPr bwMode="auto">
            <a:xfrm>
              <a:off x="4722813" y="5483226"/>
              <a:ext cx="685800" cy="527050"/>
            </a:xfrm>
            <a:custGeom>
              <a:avLst/>
              <a:gdLst>
                <a:gd name="T0" fmla="*/ 145 w 145"/>
                <a:gd name="T1" fmla="*/ 50 h 173"/>
                <a:gd name="T2" fmla="*/ 90 w 145"/>
                <a:gd name="T3" fmla="*/ 25 h 173"/>
                <a:gd name="T4" fmla="*/ 36 w 145"/>
                <a:gd name="T5" fmla="*/ 0 h 173"/>
                <a:gd name="T6" fmla="*/ 6 w 145"/>
                <a:gd name="T7" fmla="*/ 76 h 173"/>
                <a:gd name="T8" fmla="*/ 17 w 145"/>
                <a:gd name="T9" fmla="*/ 62 h 173"/>
                <a:gd name="T10" fmla="*/ 23 w 145"/>
                <a:gd name="T11" fmla="*/ 61 h 173"/>
                <a:gd name="T12" fmla="*/ 22 w 145"/>
                <a:gd name="T13" fmla="*/ 173 h 173"/>
                <a:gd name="T14" fmla="*/ 106 w 145"/>
                <a:gd name="T15" fmla="*/ 100 h 173"/>
                <a:gd name="T16" fmla="*/ 109 w 145"/>
                <a:gd name="T17" fmla="*/ 104 h 173"/>
                <a:gd name="T18" fmla="*/ 106 w 145"/>
                <a:gd name="T19" fmla="*/ 122 h 173"/>
                <a:gd name="T20" fmla="*/ 145 w 145"/>
                <a:gd name="T21" fmla="*/ 5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5" h="173">
                  <a:moveTo>
                    <a:pt x="145" y="50"/>
                  </a:moveTo>
                  <a:cubicBezTo>
                    <a:pt x="90" y="25"/>
                    <a:pt x="90" y="25"/>
                    <a:pt x="90" y="25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5" y="30"/>
                    <a:pt x="6" y="76"/>
                  </a:cubicBezTo>
                  <a:cubicBezTo>
                    <a:pt x="6" y="76"/>
                    <a:pt x="8" y="64"/>
                    <a:pt x="17" y="62"/>
                  </a:cubicBezTo>
                  <a:cubicBezTo>
                    <a:pt x="19" y="61"/>
                    <a:pt x="21" y="61"/>
                    <a:pt x="23" y="61"/>
                  </a:cubicBezTo>
                  <a:cubicBezTo>
                    <a:pt x="36" y="63"/>
                    <a:pt x="0" y="107"/>
                    <a:pt x="22" y="173"/>
                  </a:cubicBezTo>
                  <a:cubicBezTo>
                    <a:pt x="86" y="147"/>
                    <a:pt x="96" y="92"/>
                    <a:pt x="106" y="100"/>
                  </a:cubicBezTo>
                  <a:cubicBezTo>
                    <a:pt x="108" y="102"/>
                    <a:pt x="109" y="103"/>
                    <a:pt x="109" y="104"/>
                  </a:cubicBezTo>
                  <a:cubicBezTo>
                    <a:pt x="114" y="113"/>
                    <a:pt x="106" y="122"/>
                    <a:pt x="106" y="122"/>
                  </a:cubicBezTo>
                  <a:cubicBezTo>
                    <a:pt x="141" y="93"/>
                    <a:pt x="145" y="50"/>
                    <a:pt x="145" y="50"/>
                  </a:cubicBezTo>
                  <a:close/>
                </a:path>
              </a:pathLst>
            </a:custGeom>
            <a:no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3"/>
            <p:cNvSpPr/>
            <p:nvPr/>
          </p:nvSpPr>
          <p:spPr bwMode="auto">
            <a:xfrm>
              <a:off x="4935538" y="5519738"/>
              <a:ext cx="344488" cy="265113"/>
            </a:xfrm>
            <a:custGeom>
              <a:avLst/>
              <a:gdLst>
                <a:gd name="T0" fmla="*/ 73 w 73"/>
                <a:gd name="T1" fmla="*/ 25 h 87"/>
                <a:gd name="T2" fmla="*/ 45 w 73"/>
                <a:gd name="T3" fmla="*/ 13 h 87"/>
                <a:gd name="T4" fmla="*/ 18 w 73"/>
                <a:gd name="T5" fmla="*/ 0 h 87"/>
                <a:gd name="T6" fmla="*/ 3 w 73"/>
                <a:gd name="T7" fmla="*/ 38 h 87"/>
                <a:gd name="T8" fmla="*/ 9 w 73"/>
                <a:gd name="T9" fmla="*/ 31 h 87"/>
                <a:gd name="T10" fmla="*/ 11 w 73"/>
                <a:gd name="T11" fmla="*/ 31 h 87"/>
                <a:gd name="T12" fmla="*/ 11 w 73"/>
                <a:gd name="T13" fmla="*/ 87 h 87"/>
                <a:gd name="T14" fmla="*/ 53 w 73"/>
                <a:gd name="T15" fmla="*/ 51 h 87"/>
                <a:gd name="T16" fmla="*/ 55 w 73"/>
                <a:gd name="T17" fmla="*/ 53 h 87"/>
                <a:gd name="T18" fmla="*/ 53 w 73"/>
                <a:gd name="T19" fmla="*/ 61 h 87"/>
                <a:gd name="T20" fmla="*/ 73 w 73"/>
                <a:gd name="T21" fmla="*/ 2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87">
                  <a:moveTo>
                    <a:pt x="73" y="25"/>
                  </a:moveTo>
                  <a:cubicBezTo>
                    <a:pt x="45" y="13"/>
                    <a:pt x="45" y="13"/>
                    <a:pt x="45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3" y="16"/>
                    <a:pt x="3" y="38"/>
                  </a:cubicBezTo>
                  <a:cubicBezTo>
                    <a:pt x="3" y="38"/>
                    <a:pt x="4" y="32"/>
                    <a:pt x="9" y="31"/>
                  </a:cubicBezTo>
                  <a:cubicBezTo>
                    <a:pt x="10" y="31"/>
                    <a:pt x="11" y="31"/>
                    <a:pt x="11" y="31"/>
                  </a:cubicBezTo>
                  <a:cubicBezTo>
                    <a:pt x="18" y="32"/>
                    <a:pt x="0" y="54"/>
                    <a:pt x="11" y="87"/>
                  </a:cubicBezTo>
                  <a:cubicBezTo>
                    <a:pt x="43" y="74"/>
                    <a:pt x="48" y="46"/>
                    <a:pt x="53" y="51"/>
                  </a:cubicBezTo>
                  <a:cubicBezTo>
                    <a:pt x="54" y="51"/>
                    <a:pt x="55" y="52"/>
                    <a:pt x="55" y="53"/>
                  </a:cubicBezTo>
                  <a:cubicBezTo>
                    <a:pt x="57" y="57"/>
                    <a:pt x="53" y="61"/>
                    <a:pt x="53" y="61"/>
                  </a:cubicBezTo>
                  <a:cubicBezTo>
                    <a:pt x="71" y="47"/>
                    <a:pt x="73" y="25"/>
                    <a:pt x="73" y="25"/>
                  </a:cubicBezTo>
                  <a:close/>
                </a:path>
              </a:pathLst>
            </a:custGeom>
            <a:solidFill>
              <a:srgbClr val="EE3A3D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8" t="47251" r="49251" b="35205"/>
          <a:stretch>
            <a:fillRect/>
          </a:stretch>
        </p:blipFill>
        <p:spPr>
          <a:xfrm rot="19204337">
            <a:off x="2524222" y="4242670"/>
            <a:ext cx="2241368" cy="1932216"/>
          </a:xfrm>
          <a:prstGeom prst="rect">
            <a:avLst/>
          </a:prstGeom>
        </p:spPr>
      </p:pic>
      <p:sp>
        <p:nvSpPr>
          <p:cNvPr id="129" name="等腰三角形 128"/>
          <p:cNvSpPr/>
          <p:nvPr/>
        </p:nvSpPr>
        <p:spPr>
          <a:xfrm rot="5769459" flipH="1">
            <a:off x="3748263" y="3558402"/>
            <a:ext cx="378278" cy="326102"/>
          </a:xfrm>
          <a:prstGeom prst="triangl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repeatCount="indefinite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6" dur="150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-5.375 -0.06805 " pathEditMode="relative" rAng="0" ptsTypes="AA">
                                          <p:cBhvr>
                                            <p:cTn id="8" dur="2500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750" y="-34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10" dur="100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" dur="100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00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13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15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grpId="0" nodeType="withEffect" p14:presetBounceEnd="75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 p14:presetBounceEnd="7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 p14:presetBounceEnd="7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29" dur="100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30" dur="100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81" grpId="0" animBg="1"/>
          <p:bldP spid="282" grpId="0" animBg="1"/>
          <p:bldP spid="283" grpId="0" animBg="1"/>
          <p:bldP spid="29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repeatCount="indefinite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6" dur="150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-5.375 -0.06805 " pathEditMode="relative" rAng="0" ptsTypes="AA">
                                          <p:cBhvr>
                                            <p:cTn id="8" dur="2500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750" y="-34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10" dur="100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" dur="100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00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13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81" grpId="0" animBg="1"/>
          <p:bldP spid="282" grpId="0" animBg="1"/>
          <p:bldP spid="283" grpId="0" animBg="1"/>
          <p:bldP spid="29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3812289" y="2063590"/>
            <a:ext cx="4787351" cy="969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7200" dirty="0" smtClean="0">
                <a:solidFill>
                  <a:srgbClr val="EE3A3D"/>
                </a:solidFill>
                <a:latin typeface="方正像素12" panose="02010600000000000000" pitchFamily="2" charset="-122"/>
                <a:ea typeface="方正像素12" panose="02010600000000000000" pitchFamily="2" charset="-122"/>
              </a:rPr>
              <a:t>所得荣誉</a:t>
            </a:r>
            <a:endParaRPr lang="zh-CN" altLang="en-US" sz="7200" dirty="0">
              <a:solidFill>
                <a:srgbClr val="EE3A3D"/>
              </a:solidFill>
              <a:latin typeface="方正像素12" panose="02010600000000000000" pitchFamily="2" charset="-122"/>
              <a:ea typeface="方正像素12" panose="02010600000000000000" pitchFamily="2" charset="-122"/>
            </a:endParaRPr>
          </a:p>
        </p:txBody>
      </p:sp>
      <p:sp>
        <p:nvSpPr>
          <p:cNvPr id="281" name="任意多边形 280"/>
          <p:cNvSpPr/>
          <p:nvPr/>
        </p:nvSpPr>
        <p:spPr>
          <a:xfrm rot="10800000">
            <a:off x="0" y="2297073"/>
            <a:ext cx="108610400" cy="2166918"/>
          </a:xfrm>
          <a:custGeom>
            <a:avLst/>
            <a:gdLst>
              <a:gd name="connsiteX0" fmla="*/ 0 w 108610400"/>
              <a:gd name="connsiteY0" fmla="*/ 936014 h 2166918"/>
              <a:gd name="connsiteX1" fmla="*/ 12293600 w 108610400"/>
              <a:gd name="connsiteY1" fmla="*/ 21614 h 2166918"/>
              <a:gd name="connsiteX2" fmla="*/ 34137600 w 108610400"/>
              <a:gd name="connsiteY2" fmla="*/ 1748814 h 2166918"/>
              <a:gd name="connsiteX3" fmla="*/ 53543200 w 108610400"/>
              <a:gd name="connsiteY3" fmla="*/ 1139214 h 2166918"/>
              <a:gd name="connsiteX4" fmla="*/ 73456800 w 108610400"/>
              <a:gd name="connsiteY4" fmla="*/ 2155214 h 2166918"/>
              <a:gd name="connsiteX5" fmla="*/ 94488000 w 108610400"/>
              <a:gd name="connsiteY5" fmla="*/ 326414 h 2166918"/>
              <a:gd name="connsiteX6" fmla="*/ 108610400 w 108610400"/>
              <a:gd name="connsiteY6" fmla="*/ 834414 h 2166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610400" h="2166918">
                <a:moveTo>
                  <a:pt x="0" y="936014"/>
                </a:moveTo>
                <a:cubicBezTo>
                  <a:pt x="3302000" y="411080"/>
                  <a:pt x="6604000" y="-113853"/>
                  <a:pt x="12293600" y="21614"/>
                </a:cubicBezTo>
                <a:cubicBezTo>
                  <a:pt x="17983200" y="157081"/>
                  <a:pt x="27262667" y="1562547"/>
                  <a:pt x="34137600" y="1748814"/>
                </a:cubicBezTo>
                <a:cubicBezTo>
                  <a:pt x="41012533" y="1935081"/>
                  <a:pt x="46990000" y="1071481"/>
                  <a:pt x="53543200" y="1139214"/>
                </a:cubicBezTo>
                <a:cubicBezTo>
                  <a:pt x="60096400" y="1206947"/>
                  <a:pt x="66632667" y="2290681"/>
                  <a:pt x="73456800" y="2155214"/>
                </a:cubicBezTo>
                <a:cubicBezTo>
                  <a:pt x="80280933" y="2019747"/>
                  <a:pt x="88629067" y="546547"/>
                  <a:pt x="94488000" y="326414"/>
                </a:cubicBezTo>
                <a:cubicBezTo>
                  <a:pt x="100346933" y="106281"/>
                  <a:pt x="104478666" y="470347"/>
                  <a:pt x="108610400" y="834414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2" name="任意多边形 281"/>
          <p:cNvSpPr/>
          <p:nvPr/>
        </p:nvSpPr>
        <p:spPr>
          <a:xfrm>
            <a:off x="-152400" y="3349440"/>
            <a:ext cx="94284800" cy="1534157"/>
          </a:xfrm>
          <a:custGeom>
            <a:avLst/>
            <a:gdLst>
              <a:gd name="connsiteX0" fmla="*/ 0 w 94284800"/>
              <a:gd name="connsiteY0" fmla="*/ 411255 h 1534157"/>
              <a:gd name="connsiteX1" fmla="*/ 15748000 w 94284800"/>
              <a:gd name="connsiteY1" fmla="*/ 1528855 h 1534157"/>
              <a:gd name="connsiteX2" fmla="*/ 40335200 w 94284800"/>
              <a:gd name="connsiteY2" fmla="*/ 4855 h 1534157"/>
              <a:gd name="connsiteX3" fmla="*/ 60960000 w 94284800"/>
              <a:gd name="connsiteY3" fmla="*/ 1020855 h 1534157"/>
              <a:gd name="connsiteX4" fmla="*/ 94284800 w 94284800"/>
              <a:gd name="connsiteY4" fmla="*/ 309655 h 15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84800" h="1534157">
                <a:moveTo>
                  <a:pt x="0" y="411255"/>
                </a:moveTo>
                <a:cubicBezTo>
                  <a:pt x="4512733" y="1003921"/>
                  <a:pt x="9025467" y="1596588"/>
                  <a:pt x="15748000" y="1528855"/>
                </a:cubicBezTo>
                <a:cubicBezTo>
                  <a:pt x="22470533" y="1461122"/>
                  <a:pt x="32799867" y="89522"/>
                  <a:pt x="40335200" y="4855"/>
                </a:cubicBezTo>
                <a:cubicBezTo>
                  <a:pt x="47870533" y="-79812"/>
                  <a:pt x="51968400" y="970055"/>
                  <a:pt x="60960000" y="1020855"/>
                </a:cubicBezTo>
                <a:cubicBezTo>
                  <a:pt x="69951600" y="1071655"/>
                  <a:pt x="86021333" y="275788"/>
                  <a:pt x="94284800" y="309655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3" name="任意多边形 282"/>
          <p:cNvSpPr/>
          <p:nvPr/>
        </p:nvSpPr>
        <p:spPr>
          <a:xfrm>
            <a:off x="-1066800" y="2040061"/>
            <a:ext cx="108610400" cy="2166918"/>
          </a:xfrm>
          <a:custGeom>
            <a:avLst/>
            <a:gdLst>
              <a:gd name="connsiteX0" fmla="*/ 0 w 108610400"/>
              <a:gd name="connsiteY0" fmla="*/ 936014 h 2166918"/>
              <a:gd name="connsiteX1" fmla="*/ 12293600 w 108610400"/>
              <a:gd name="connsiteY1" fmla="*/ 21614 h 2166918"/>
              <a:gd name="connsiteX2" fmla="*/ 34137600 w 108610400"/>
              <a:gd name="connsiteY2" fmla="*/ 1748814 h 2166918"/>
              <a:gd name="connsiteX3" fmla="*/ 53543200 w 108610400"/>
              <a:gd name="connsiteY3" fmla="*/ 1139214 h 2166918"/>
              <a:gd name="connsiteX4" fmla="*/ 73456800 w 108610400"/>
              <a:gd name="connsiteY4" fmla="*/ 2155214 h 2166918"/>
              <a:gd name="connsiteX5" fmla="*/ 94488000 w 108610400"/>
              <a:gd name="connsiteY5" fmla="*/ 326414 h 2166918"/>
              <a:gd name="connsiteX6" fmla="*/ 108610400 w 108610400"/>
              <a:gd name="connsiteY6" fmla="*/ 834414 h 2166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610400" h="2166918">
                <a:moveTo>
                  <a:pt x="0" y="936014"/>
                </a:moveTo>
                <a:cubicBezTo>
                  <a:pt x="3302000" y="411080"/>
                  <a:pt x="6604000" y="-113853"/>
                  <a:pt x="12293600" y="21614"/>
                </a:cubicBezTo>
                <a:cubicBezTo>
                  <a:pt x="17983200" y="157081"/>
                  <a:pt x="27262667" y="1562547"/>
                  <a:pt x="34137600" y="1748814"/>
                </a:cubicBezTo>
                <a:cubicBezTo>
                  <a:pt x="41012533" y="1935081"/>
                  <a:pt x="46990000" y="1071481"/>
                  <a:pt x="53543200" y="1139214"/>
                </a:cubicBezTo>
                <a:cubicBezTo>
                  <a:pt x="60096400" y="1206947"/>
                  <a:pt x="66632667" y="2290681"/>
                  <a:pt x="73456800" y="2155214"/>
                </a:cubicBezTo>
                <a:cubicBezTo>
                  <a:pt x="80280933" y="2019747"/>
                  <a:pt x="88629067" y="546547"/>
                  <a:pt x="94488000" y="326414"/>
                </a:cubicBezTo>
                <a:cubicBezTo>
                  <a:pt x="100346933" y="106281"/>
                  <a:pt x="104478666" y="470347"/>
                  <a:pt x="108610400" y="834414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4" name="组合 283"/>
          <p:cNvGrpSpPr/>
          <p:nvPr/>
        </p:nvGrpSpPr>
        <p:grpSpPr>
          <a:xfrm rot="4976543">
            <a:off x="1171799" y="4833841"/>
            <a:ext cx="536651" cy="462630"/>
            <a:chOff x="1601638" y="1044146"/>
            <a:chExt cx="1024428" cy="883128"/>
          </a:xfrm>
        </p:grpSpPr>
        <p:sp>
          <p:nvSpPr>
            <p:cNvPr id="285" name="等腰三角形 284"/>
            <p:cNvSpPr/>
            <p:nvPr/>
          </p:nvSpPr>
          <p:spPr>
            <a:xfrm>
              <a:off x="1601638" y="1044146"/>
              <a:ext cx="1024428" cy="883128"/>
            </a:xfrm>
            <a:prstGeom prst="triangle">
              <a:avLst/>
            </a:prstGeom>
            <a:noFill/>
            <a:ln w="28575">
              <a:solidFill>
                <a:srgbClr val="EE3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6" name="等腰三角形 285"/>
            <p:cNvSpPr/>
            <p:nvPr/>
          </p:nvSpPr>
          <p:spPr>
            <a:xfrm>
              <a:off x="1747145" y="1197719"/>
              <a:ext cx="733414" cy="632254"/>
            </a:xfrm>
            <a:prstGeom prst="triangle">
              <a:avLst/>
            </a:prstGeom>
            <a:noFill/>
            <a:ln>
              <a:solidFill>
                <a:srgbClr val="EE3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7" name="等腰三角形 286"/>
            <p:cNvSpPr/>
            <p:nvPr/>
          </p:nvSpPr>
          <p:spPr>
            <a:xfrm>
              <a:off x="1873962" y="1335180"/>
              <a:ext cx="479780" cy="413604"/>
            </a:xfrm>
            <a:prstGeom prst="triangle">
              <a:avLst/>
            </a:prstGeom>
            <a:noFill/>
            <a:ln>
              <a:solidFill>
                <a:srgbClr val="EE3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8" name="椭圆 287"/>
          <p:cNvSpPr/>
          <p:nvPr/>
        </p:nvSpPr>
        <p:spPr>
          <a:xfrm>
            <a:off x="722293" y="2573258"/>
            <a:ext cx="300053" cy="300053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9" name="椭圆 288"/>
          <p:cNvSpPr/>
          <p:nvPr/>
        </p:nvSpPr>
        <p:spPr>
          <a:xfrm flipV="1">
            <a:off x="-96163" y="1511412"/>
            <a:ext cx="159505" cy="159505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0" name="椭圆 289"/>
          <p:cNvSpPr/>
          <p:nvPr/>
        </p:nvSpPr>
        <p:spPr>
          <a:xfrm>
            <a:off x="1440125" y="2018540"/>
            <a:ext cx="146905" cy="146905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1" name="椭圆 290"/>
          <p:cNvSpPr/>
          <p:nvPr/>
        </p:nvSpPr>
        <p:spPr>
          <a:xfrm>
            <a:off x="8526188" y="1293474"/>
            <a:ext cx="146905" cy="146905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2" name="椭圆 291"/>
          <p:cNvSpPr/>
          <p:nvPr/>
        </p:nvSpPr>
        <p:spPr>
          <a:xfrm>
            <a:off x="9604133" y="1866293"/>
            <a:ext cx="90526" cy="90526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3" name="矩形 292"/>
          <p:cNvSpPr/>
          <p:nvPr/>
        </p:nvSpPr>
        <p:spPr>
          <a:xfrm>
            <a:off x="10356202" y="3249453"/>
            <a:ext cx="211327" cy="235479"/>
          </a:xfrm>
          <a:prstGeom prst="rect">
            <a:avLst/>
          </a:prstGeom>
          <a:noFill/>
          <a:ln w="28575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5" name="等腰三角形 294"/>
          <p:cNvSpPr/>
          <p:nvPr/>
        </p:nvSpPr>
        <p:spPr>
          <a:xfrm rot="7754768" flipH="1">
            <a:off x="10686871" y="162259"/>
            <a:ext cx="771974" cy="665495"/>
          </a:xfrm>
          <a:prstGeom prst="triangl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6" name="等腰三角形 295"/>
          <p:cNvSpPr/>
          <p:nvPr/>
        </p:nvSpPr>
        <p:spPr>
          <a:xfrm rot="5106619" flipH="1">
            <a:off x="9796012" y="6645176"/>
            <a:ext cx="435333" cy="375287"/>
          </a:xfrm>
          <a:prstGeom prst="triangl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7" name="乘号 296"/>
          <p:cNvSpPr/>
          <p:nvPr/>
        </p:nvSpPr>
        <p:spPr>
          <a:xfrm rot="900000">
            <a:off x="11311704" y="4718279"/>
            <a:ext cx="526085" cy="526085"/>
          </a:xfrm>
          <a:prstGeom prst="mathMultiply">
            <a:avLst>
              <a:gd name="adj1" fmla="val 9764"/>
            </a:avLst>
          </a:prstGeom>
          <a:solidFill>
            <a:srgbClr val="EE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等腰三角形 128"/>
          <p:cNvSpPr/>
          <p:nvPr/>
        </p:nvSpPr>
        <p:spPr>
          <a:xfrm rot="5769459" flipH="1">
            <a:off x="3748263" y="3558402"/>
            <a:ext cx="378278" cy="326102"/>
          </a:xfrm>
          <a:prstGeom prst="triangl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8" name="组合 107"/>
          <p:cNvGrpSpPr/>
          <p:nvPr/>
        </p:nvGrpSpPr>
        <p:grpSpPr>
          <a:xfrm rot="20512000">
            <a:off x="5513985" y="3821514"/>
            <a:ext cx="3493400" cy="2661281"/>
            <a:chOff x="4316413" y="4624388"/>
            <a:chExt cx="1479550" cy="1127125"/>
          </a:xfrm>
          <a:solidFill>
            <a:srgbClr val="EE3A3D"/>
          </a:solidFill>
        </p:grpSpPr>
        <p:sp>
          <p:nvSpPr>
            <p:cNvPr id="24" name="Freeform 15"/>
            <p:cNvSpPr/>
            <p:nvPr/>
          </p:nvSpPr>
          <p:spPr bwMode="auto">
            <a:xfrm>
              <a:off x="5024438" y="4703763"/>
              <a:ext cx="771525" cy="1047750"/>
            </a:xfrm>
            <a:custGeom>
              <a:avLst/>
              <a:gdLst>
                <a:gd name="T0" fmla="*/ 0 w 204"/>
                <a:gd name="T1" fmla="*/ 257 h 277"/>
                <a:gd name="T2" fmla="*/ 161 w 204"/>
                <a:gd name="T3" fmla="*/ 276 h 277"/>
                <a:gd name="T4" fmla="*/ 176 w 204"/>
                <a:gd name="T5" fmla="*/ 263 h 277"/>
                <a:gd name="T6" fmla="*/ 203 w 204"/>
                <a:gd name="T7" fmla="*/ 35 h 277"/>
                <a:gd name="T8" fmla="*/ 191 w 204"/>
                <a:gd name="T9" fmla="*/ 19 h 277"/>
                <a:gd name="T10" fmla="*/ 30 w 204"/>
                <a:gd name="T11" fmla="*/ 0 h 277"/>
                <a:gd name="T12" fmla="*/ 0 w 204"/>
                <a:gd name="T13" fmla="*/ 25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4" h="277">
                  <a:moveTo>
                    <a:pt x="0" y="257"/>
                  </a:moveTo>
                  <a:cubicBezTo>
                    <a:pt x="161" y="276"/>
                    <a:pt x="161" y="276"/>
                    <a:pt x="161" y="276"/>
                  </a:cubicBezTo>
                  <a:cubicBezTo>
                    <a:pt x="168" y="277"/>
                    <a:pt x="175" y="271"/>
                    <a:pt x="176" y="263"/>
                  </a:cubicBezTo>
                  <a:cubicBezTo>
                    <a:pt x="203" y="35"/>
                    <a:pt x="203" y="35"/>
                    <a:pt x="203" y="35"/>
                  </a:cubicBezTo>
                  <a:cubicBezTo>
                    <a:pt x="204" y="27"/>
                    <a:pt x="198" y="20"/>
                    <a:pt x="191" y="19"/>
                  </a:cubicBezTo>
                  <a:cubicBezTo>
                    <a:pt x="30" y="0"/>
                    <a:pt x="30" y="0"/>
                    <a:pt x="30" y="0"/>
                  </a:cubicBezTo>
                  <a:lnTo>
                    <a:pt x="0" y="257"/>
                  </a:ln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16"/>
            <p:cNvSpPr/>
            <p:nvPr/>
          </p:nvSpPr>
          <p:spPr bwMode="auto">
            <a:xfrm>
              <a:off x="4316413" y="4624388"/>
              <a:ext cx="771525" cy="1047750"/>
            </a:xfrm>
            <a:custGeom>
              <a:avLst/>
              <a:gdLst>
                <a:gd name="T0" fmla="*/ 204 w 204"/>
                <a:gd name="T1" fmla="*/ 20 h 277"/>
                <a:gd name="T2" fmla="*/ 44 w 204"/>
                <a:gd name="T3" fmla="*/ 1 h 277"/>
                <a:gd name="T4" fmla="*/ 28 w 204"/>
                <a:gd name="T5" fmla="*/ 13 h 277"/>
                <a:gd name="T6" fmla="*/ 1 w 204"/>
                <a:gd name="T7" fmla="*/ 242 h 277"/>
                <a:gd name="T8" fmla="*/ 14 w 204"/>
                <a:gd name="T9" fmla="*/ 258 h 277"/>
                <a:gd name="T10" fmla="*/ 174 w 204"/>
                <a:gd name="T11" fmla="*/ 277 h 277"/>
                <a:gd name="T12" fmla="*/ 204 w 204"/>
                <a:gd name="T13" fmla="*/ 2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4" h="277">
                  <a:moveTo>
                    <a:pt x="204" y="2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36" y="0"/>
                    <a:pt x="29" y="6"/>
                    <a:pt x="28" y="13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0" y="250"/>
                    <a:pt x="6" y="257"/>
                    <a:pt x="14" y="258"/>
                  </a:cubicBezTo>
                  <a:cubicBezTo>
                    <a:pt x="174" y="277"/>
                    <a:pt x="174" y="277"/>
                    <a:pt x="174" y="277"/>
                  </a:cubicBezTo>
                  <a:lnTo>
                    <a:pt x="204" y="20"/>
                  </a:ln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17"/>
            <p:cNvSpPr/>
            <p:nvPr/>
          </p:nvSpPr>
          <p:spPr bwMode="auto">
            <a:xfrm>
              <a:off x="4357688" y="4657726"/>
              <a:ext cx="711200" cy="981075"/>
            </a:xfrm>
            <a:custGeom>
              <a:avLst/>
              <a:gdLst>
                <a:gd name="T0" fmla="*/ 1 w 188"/>
                <a:gd name="T1" fmla="*/ 226 h 259"/>
                <a:gd name="T2" fmla="*/ 14 w 188"/>
                <a:gd name="T3" fmla="*/ 242 h 259"/>
                <a:gd name="T4" fmla="*/ 160 w 188"/>
                <a:gd name="T5" fmla="*/ 259 h 259"/>
                <a:gd name="T6" fmla="*/ 188 w 188"/>
                <a:gd name="T7" fmla="*/ 18 h 259"/>
                <a:gd name="T8" fmla="*/ 43 w 188"/>
                <a:gd name="T9" fmla="*/ 1 h 259"/>
                <a:gd name="T10" fmla="*/ 26 w 188"/>
                <a:gd name="T11" fmla="*/ 14 h 259"/>
                <a:gd name="T12" fmla="*/ 1 w 188"/>
                <a:gd name="T13" fmla="*/ 22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259">
                  <a:moveTo>
                    <a:pt x="1" y="226"/>
                  </a:moveTo>
                  <a:cubicBezTo>
                    <a:pt x="0" y="234"/>
                    <a:pt x="6" y="241"/>
                    <a:pt x="14" y="242"/>
                  </a:cubicBezTo>
                  <a:cubicBezTo>
                    <a:pt x="160" y="259"/>
                    <a:pt x="160" y="259"/>
                    <a:pt x="160" y="259"/>
                  </a:cubicBezTo>
                  <a:cubicBezTo>
                    <a:pt x="188" y="18"/>
                    <a:pt x="188" y="18"/>
                    <a:pt x="188" y="18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4" y="0"/>
                    <a:pt x="27" y="6"/>
                    <a:pt x="26" y="14"/>
                  </a:cubicBezTo>
                  <a:lnTo>
                    <a:pt x="1" y="22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18"/>
            <p:cNvSpPr/>
            <p:nvPr/>
          </p:nvSpPr>
          <p:spPr bwMode="auto">
            <a:xfrm>
              <a:off x="5046663" y="4738688"/>
              <a:ext cx="708025" cy="979488"/>
            </a:xfrm>
            <a:custGeom>
              <a:avLst/>
              <a:gdLst>
                <a:gd name="T0" fmla="*/ 161 w 187"/>
                <a:gd name="T1" fmla="*/ 245 h 259"/>
                <a:gd name="T2" fmla="*/ 145 w 187"/>
                <a:gd name="T3" fmla="*/ 258 h 259"/>
                <a:gd name="T4" fmla="*/ 0 w 187"/>
                <a:gd name="T5" fmla="*/ 241 h 259"/>
                <a:gd name="T6" fmla="*/ 28 w 187"/>
                <a:gd name="T7" fmla="*/ 0 h 259"/>
                <a:gd name="T8" fmla="*/ 173 w 187"/>
                <a:gd name="T9" fmla="*/ 17 h 259"/>
                <a:gd name="T10" fmla="*/ 186 w 187"/>
                <a:gd name="T11" fmla="*/ 33 h 259"/>
                <a:gd name="T12" fmla="*/ 161 w 187"/>
                <a:gd name="T13" fmla="*/ 245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" h="259">
                  <a:moveTo>
                    <a:pt x="161" y="245"/>
                  </a:moveTo>
                  <a:cubicBezTo>
                    <a:pt x="160" y="253"/>
                    <a:pt x="153" y="259"/>
                    <a:pt x="145" y="258"/>
                  </a:cubicBezTo>
                  <a:cubicBezTo>
                    <a:pt x="0" y="241"/>
                    <a:pt x="0" y="241"/>
                    <a:pt x="0" y="241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73" y="17"/>
                    <a:pt x="173" y="17"/>
                    <a:pt x="173" y="17"/>
                  </a:cubicBezTo>
                  <a:cubicBezTo>
                    <a:pt x="181" y="18"/>
                    <a:pt x="187" y="25"/>
                    <a:pt x="186" y="33"/>
                  </a:cubicBezTo>
                  <a:lnTo>
                    <a:pt x="161" y="24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19"/>
            <p:cNvSpPr/>
            <p:nvPr/>
          </p:nvSpPr>
          <p:spPr bwMode="auto">
            <a:xfrm>
              <a:off x="4502150" y="4725988"/>
              <a:ext cx="468313" cy="57150"/>
            </a:xfrm>
            <a:custGeom>
              <a:avLst/>
              <a:gdLst>
                <a:gd name="T0" fmla="*/ 0 w 295"/>
                <a:gd name="T1" fmla="*/ 0 h 36"/>
                <a:gd name="T2" fmla="*/ 293 w 295"/>
                <a:gd name="T3" fmla="*/ 36 h 36"/>
                <a:gd name="T4" fmla="*/ 295 w 295"/>
                <a:gd name="T5" fmla="*/ 34 h 36"/>
                <a:gd name="T6" fmla="*/ 0 w 295"/>
                <a:gd name="T7" fmla="*/ 0 h 36"/>
                <a:gd name="T8" fmla="*/ 0 w 295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5" h="36">
                  <a:moveTo>
                    <a:pt x="0" y="0"/>
                  </a:moveTo>
                  <a:lnTo>
                    <a:pt x="293" y="36"/>
                  </a:lnTo>
                  <a:lnTo>
                    <a:pt x="295" y="3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0"/>
            <p:cNvSpPr/>
            <p:nvPr/>
          </p:nvSpPr>
          <p:spPr bwMode="auto">
            <a:xfrm>
              <a:off x="4494213" y="4764088"/>
              <a:ext cx="469900" cy="57150"/>
            </a:xfrm>
            <a:custGeom>
              <a:avLst/>
              <a:gdLst>
                <a:gd name="T0" fmla="*/ 0 w 296"/>
                <a:gd name="T1" fmla="*/ 3 h 36"/>
                <a:gd name="T2" fmla="*/ 296 w 296"/>
                <a:gd name="T3" fmla="*/ 36 h 36"/>
                <a:gd name="T4" fmla="*/ 296 w 296"/>
                <a:gd name="T5" fmla="*/ 36 h 36"/>
                <a:gd name="T6" fmla="*/ 0 w 296"/>
                <a:gd name="T7" fmla="*/ 0 h 36"/>
                <a:gd name="T8" fmla="*/ 0 w 296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">
                  <a:moveTo>
                    <a:pt x="0" y="3"/>
                  </a:moveTo>
                  <a:lnTo>
                    <a:pt x="296" y="36"/>
                  </a:lnTo>
                  <a:lnTo>
                    <a:pt x="296" y="36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"/>
            <p:cNvSpPr/>
            <p:nvPr/>
          </p:nvSpPr>
          <p:spPr bwMode="auto">
            <a:xfrm>
              <a:off x="4491038" y="4805363"/>
              <a:ext cx="468313" cy="57150"/>
            </a:xfrm>
            <a:custGeom>
              <a:avLst/>
              <a:gdLst>
                <a:gd name="T0" fmla="*/ 0 w 295"/>
                <a:gd name="T1" fmla="*/ 0 h 36"/>
                <a:gd name="T2" fmla="*/ 295 w 295"/>
                <a:gd name="T3" fmla="*/ 36 h 36"/>
                <a:gd name="T4" fmla="*/ 295 w 295"/>
                <a:gd name="T5" fmla="*/ 34 h 36"/>
                <a:gd name="T6" fmla="*/ 0 w 295"/>
                <a:gd name="T7" fmla="*/ 0 h 36"/>
                <a:gd name="T8" fmla="*/ 0 w 295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5" h="36">
                  <a:moveTo>
                    <a:pt x="0" y="0"/>
                  </a:moveTo>
                  <a:lnTo>
                    <a:pt x="295" y="36"/>
                  </a:lnTo>
                  <a:lnTo>
                    <a:pt x="295" y="3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2"/>
            <p:cNvSpPr/>
            <p:nvPr/>
          </p:nvSpPr>
          <p:spPr bwMode="auto">
            <a:xfrm>
              <a:off x="4486275" y="4843463"/>
              <a:ext cx="469900" cy="57150"/>
            </a:xfrm>
            <a:custGeom>
              <a:avLst/>
              <a:gdLst>
                <a:gd name="T0" fmla="*/ 0 w 296"/>
                <a:gd name="T1" fmla="*/ 3 h 36"/>
                <a:gd name="T2" fmla="*/ 296 w 296"/>
                <a:gd name="T3" fmla="*/ 36 h 36"/>
                <a:gd name="T4" fmla="*/ 296 w 296"/>
                <a:gd name="T5" fmla="*/ 36 h 36"/>
                <a:gd name="T6" fmla="*/ 0 w 296"/>
                <a:gd name="T7" fmla="*/ 0 h 36"/>
                <a:gd name="T8" fmla="*/ 0 w 296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">
                  <a:moveTo>
                    <a:pt x="0" y="3"/>
                  </a:moveTo>
                  <a:lnTo>
                    <a:pt x="296" y="36"/>
                  </a:lnTo>
                  <a:lnTo>
                    <a:pt x="296" y="36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3"/>
            <p:cNvSpPr/>
            <p:nvPr/>
          </p:nvSpPr>
          <p:spPr bwMode="auto">
            <a:xfrm>
              <a:off x="4483100" y="4884738"/>
              <a:ext cx="469900" cy="57150"/>
            </a:xfrm>
            <a:custGeom>
              <a:avLst/>
              <a:gdLst>
                <a:gd name="T0" fmla="*/ 0 w 296"/>
                <a:gd name="T1" fmla="*/ 0 h 36"/>
                <a:gd name="T2" fmla="*/ 296 w 296"/>
                <a:gd name="T3" fmla="*/ 36 h 36"/>
                <a:gd name="T4" fmla="*/ 296 w 296"/>
                <a:gd name="T5" fmla="*/ 34 h 36"/>
                <a:gd name="T6" fmla="*/ 0 w 296"/>
                <a:gd name="T7" fmla="*/ 0 h 36"/>
                <a:gd name="T8" fmla="*/ 0 w 29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">
                  <a:moveTo>
                    <a:pt x="0" y="0"/>
                  </a:moveTo>
                  <a:lnTo>
                    <a:pt x="296" y="36"/>
                  </a:lnTo>
                  <a:lnTo>
                    <a:pt x="296" y="3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4"/>
            <p:cNvSpPr/>
            <p:nvPr/>
          </p:nvSpPr>
          <p:spPr bwMode="auto">
            <a:xfrm>
              <a:off x="4475163" y="4922838"/>
              <a:ext cx="469900" cy="57150"/>
            </a:xfrm>
            <a:custGeom>
              <a:avLst/>
              <a:gdLst>
                <a:gd name="T0" fmla="*/ 0 w 296"/>
                <a:gd name="T1" fmla="*/ 3 h 36"/>
                <a:gd name="T2" fmla="*/ 296 w 296"/>
                <a:gd name="T3" fmla="*/ 36 h 36"/>
                <a:gd name="T4" fmla="*/ 296 w 296"/>
                <a:gd name="T5" fmla="*/ 36 h 36"/>
                <a:gd name="T6" fmla="*/ 0 w 296"/>
                <a:gd name="T7" fmla="*/ 0 h 36"/>
                <a:gd name="T8" fmla="*/ 0 w 296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">
                  <a:moveTo>
                    <a:pt x="0" y="3"/>
                  </a:moveTo>
                  <a:lnTo>
                    <a:pt x="296" y="36"/>
                  </a:lnTo>
                  <a:lnTo>
                    <a:pt x="296" y="36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5"/>
            <p:cNvSpPr/>
            <p:nvPr/>
          </p:nvSpPr>
          <p:spPr bwMode="auto">
            <a:xfrm>
              <a:off x="4471988" y="4965701"/>
              <a:ext cx="468313" cy="55563"/>
            </a:xfrm>
            <a:custGeom>
              <a:avLst/>
              <a:gdLst>
                <a:gd name="T0" fmla="*/ 0 w 295"/>
                <a:gd name="T1" fmla="*/ 0 h 35"/>
                <a:gd name="T2" fmla="*/ 295 w 295"/>
                <a:gd name="T3" fmla="*/ 35 h 35"/>
                <a:gd name="T4" fmla="*/ 295 w 295"/>
                <a:gd name="T5" fmla="*/ 33 h 35"/>
                <a:gd name="T6" fmla="*/ 0 w 295"/>
                <a:gd name="T7" fmla="*/ 0 h 35"/>
                <a:gd name="T8" fmla="*/ 0 w 29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5" h="35">
                  <a:moveTo>
                    <a:pt x="0" y="0"/>
                  </a:moveTo>
                  <a:lnTo>
                    <a:pt x="295" y="35"/>
                  </a:lnTo>
                  <a:lnTo>
                    <a:pt x="295" y="3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6"/>
            <p:cNvSpPr/>
            <p:nvPr/>
          </p:nvSpPr>
          <p:spPr bwMode="auto">
            <a:xfrm>
              <a:off x="4468813" y="5002213"/>
              <a:ext cx="468313" cy="57150"/>
            </a:xfrm>
            <a:custGeom>
              <a:avLst/>
              <a:gdLst>
                <a:gd name="T0" fmla="*/ 0 w 295"/>
                <a:gd name="T1" fmla="*/ 3 h 36"/>
                <a:gd name="T2" fmla="*/ 295 w 295"/>
                <a:gd name="T3" fmla="*/ 36 h 36"/>
                <a:gd name="T4" fmla="*/ 295 w 295"/>
                <a:gd name="T5" fmla="*/ 36 h 36"/>
                <a:gd name="T6" fmla="*/ 0 w 295"/>
                <a:gd name="T7" fmla="*/ 0 h 36"/>
                <a:gd name="T8" fmla="*/ 0 w 295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5" h="36">
                  <a:moveTo>
                    <a:pt x="0" y="3"/>
                  </a:moveTo>
                  <a:lnTo>
                    <a:pt x="295" y="36"/>
                  </a:lnTo>
                  <a:lnTo>
                    <a:pt x="295" y="36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7"/>
            <p:cNvSpPr/>
            <p:nvPr/>
          </p:nvSpPr>
          <p:spPr bwMode="auto">
            <a:xfrm>
              <a:off x="4464050" y="5045076"/>
              <a:ext cx="469900" cy="55563"/>
            </a:xfrm>
            <a:custGeom>
              <a:avLst/>
              <a:gdLst>
                <a:gd name="T0" fmla="*/ 0 w 296"/>
                <a:gd name="T1" fmla="*/ 0 h 35"/>
                <a:gd name="T2" fmla="*/ 296 w 296"/>
                <a:gd name="T3" fmla="*/ 35 h 35"/>
                <a:gd name="T4" fmla="*/ 296 w 296"/>
                <a:gd name="T5" fmla="*/ 33 h 35"/>
                <a:gd name="T6" fmla="*/ 0 w 296"/>
                <a:gd name="T7" fmla="*/ 0 h 35"/>
                <a:gd name="T8" fmla="*/ 0 w 296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5">
                  <a:moveTo>
                    <a:pt x="0" y="0"/>
                  </a:moveTo>
                  <a:lnTo>
                    <a:pt x="296" y="35"/>
                  </a:lnTo>
                  <a:lnTo>
                    <a:pt x="296" y="3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8"/>
            <p:cNvSpPr/>
            <p:nvPr/>
          </p:nvSpPr>
          <p:spPr bwMode="auto">
            <a:xfrm>
              <a:off x="4456113" y="5081588"/>
              <a:ext cx="469900" cy="57150"/>
            </a:xfrm>
            <a:custGeom>
              <a:avLst/>
              <a:gdLst>
                <a:gd name="T0" fmla="*/ 0 w 296"/>
                <a:gd name="T1" fmla="*/ 3 h 36"/>
                <a:gd name="T2" fmla="*/ 296 w 296"/>
                <a:gd name="T3" fmla="*/ 36 h 36"/>
                <a:gd name="T4" fmla="*/ 296 w 296"/>
                <a:gd name="T5" fmla="*/ 36 h 36"/>
                <a:gd name="T6" fmla="*/ 3 w 296"/>
                <a:gd name="T7" fmla="*/ 0 h 36"/>
                <a:gd name="T8" fmla="*/ 0 w 296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">
                  <a:moveTo>
                    <a:pt x="0" y="3"/>
                  </a:moveTo>
                  <a:lnTo>
                    <a:pt x="296" y="36"/>
                  </a:lnTo>
                  <a:lnTo>
                    <a:pt x="296" y="36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9"/>
            <p:cNvSpPr/>
            <p:nvPr/>
          </p:nvSpPr>
          <p:spPr bwMode="auto">
            <a:xfrm>
              <a:off x="4452938" y="5124451"/>
              <a:ext cx="468313" cy="55563"/>
            </a:xfrm>
            <a:custGeom>
              <a:avLst/>
              <a:gdLst>
                <a:gd name="T0" fmla="*/ 0 w 295"/>
                <a:gd name="T1" fmla="*/ 0 h 35"/>
                <a:gd name="T2" fmla="*/ 295 w 295"/>
                <a:gd name="T3" fmla="*/ 35 h 35"/>
                <a:gd name="T4" fmla="*/ 295 w 295"/>
                <a:gd name="T5" fmla="*/ 33 h 35"/>
                <a:gd name="T6" fmla="*/ 0 w 295"/>
                <a:gd name="T7" fmla="*/ 0 h 35"/>
                <a:gd name="T8" fmla="*/ 0 w 29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5" h="35">
                  <a:moveTo>
                    <a:pt x="0" y="0"/>
                  </a:moveTo>
                  <a:lnTo>
                    <a:pt x="295" y="35"/>
                  </a:lnTo>
                  <a:lnTo>
                    <a:pt x="295" y="3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0"/>
            <p:cNvSpPr/>
            <p:nvPr/>
          </p:nvSpPr>
          <p:spPr bwMode="auto">
            <a:xfrm>
              <a:off x="4449763" y="5160963"/>
              <a:ext cx="468313" cy="57150"/>
            </a:xfrm>
            <a:custGeom>
              <a:avLst/>
              <a:gdLst>
                <a:gd name="T0" fmla="*/ 0 w 295"/>
                <a:gd name="T1" fmla="*/ 3 h 36"/>
                <a:gd name="T2" fmla="*/ 295 w 295"/>
                <a:gd name="T3" fmla="*/ 36 h 36"/>
                <a:gd name="T4" fmla="*/ 295 w 295"/>
                <a:gd name="T5" fmla="*/ 36 h 36"/>
                <a:gd name="T6" fmla="*/ 0 w 295"/>
                <a:gd name="T7" fmla="*/ 0 h 36"/>
                <a:gd name="T8" fmla="*/ 0 w 295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5" h="36">
                  <a:moveTo>
                    <a:pt x="0" y="3"/>
                  </a:moveTo>
                  <a:lnTo>
                    <a:pt x="295" y="36"/>
                  </a:lnTo>
                  <a:lnTo>
                    <a:pt x="295" y="36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1"/>
            <p:cNvSpPr/>
            <p:nvPr/>
          </p:nvSpPr>
          <p:spPr bwMode="auto">
            <a:xfrm>
              <a:off x="4445000" y="5203826"/>
              <a:ext cx="469900" cy="55563"/>
            </a:xfrm>
            <a:custGeom>
              <a:avLst/>
              <a:gdLst>
                <a:gd name="T0" fmla="*/ 0 w 296"/>
                <a:gd name="T1" fmla="*/ 2 h 35"/>
                <a:gd name="T2" fmla="*/ 296 w 296"/>
                <a:gd name="T3" fmla="*/ 35 h 35"/>
                <a:gd name="T4" fmla="*/ 296 w 296"/>
                <a:gd name="T5" fmla="*/ 33 h 35"/>
                <a:gd name="T6" fmla="*/ 0 w 296"/>
                <a:gd name="T7" fmla="*/ 0 h 35"/>
                <a:gd name="T8" fmla="*/ 0 w 296"/>
                <a:gd name="T9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5">
                  <a:moveTo>
                    <a:pt x="0" y="2"/>
                  </a:moveTo>
                  <a:lnTo>
                    <a:pt x="296" y="35"/>
                  </a:lnTo>
                  <a:lnTo>
                    <a:pt x="296" y="33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2"/>
            <p:cNvSpPr/>
            <p:nvPr/>
          </p:nvSpPr>
          <p:spPr bwMode="auto">
            <a:xfrm>
              <a:off x="4441825" y="5241926"/>
              <a:ext cx="468313" cy="60325"/>
            </a:xfrm>
            <a:custGeom>
              <a:avLst/>
              <a:gdLst>
                <a:gd name="T0" fmla="*/ 0 w 295"/>
                <a:gd name="T1" fmla="*/ 2 h 38"/>
                <a:gd name="T2" fmla="*/ 293 w 295"/>
                <a:gd name="T3" fmla="*/ 38 h 38"/>
                <a:gd name="T4" fmla="*/ 295 w 295"/>
                <a:gd name="T5" fmla="*/ 35 h 38"/>
                <a:gd name="T6" fmla="*/ 0 w 295"/>
                <a:gd name="T7" fmla="*/ 0 h 38"/>
                <a:gd name="T8" fmla="*/ 0 w 295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5" h="38">
                  <a:moveTo>
                    <a:pt x="0" y="2"/>
                  </a:moveTo>
                  <a:lnTo>
                    <a:pt x="293" y="38"/>
                  </a:lnTo>
                  <a:lnTo>
                    <a:pt x="295" y="35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3"/>
            <p:cNvSpPr/>
            <p:nvPr/>
          </p:nvSpPr>
          <p:spPr bwMode="auto">
            <a:xfrm>
              <a:off x="4433888" y="5283201"/>
              <a:ext cx="469900" cy="57150"/>
            </a:xfrm>
            <a:custGeom>
              <a:avLst/>
              <a:gdLst>
                <a:gd name="T0" fmla="*/ 0 w 296"/>
                <a:gd name="T1" fmla="*/ 2 h 36"/>
                <a:gd name="T2" fmla="*/ 296 w 296"/>
                <a:gd name="T3" fmla="*/ 36 h 36"/>
                <a:gd name="T4" fmla="*/ 296 w 296"/>
                <a:gd name="T5" fmla="*/ 33 h 36"/>
                <a:gd name="T6" fmla="*/ 0 w 296"/>
                <a:gd name="T7" fmla="*/ 0 h 36"/>
                <a:gd name="T8" fmla="*/ 0 w 296"/>
                <a:gd name="T9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">
                  <a:moveTo>
                    <a:pt x="0" y="2"/>
                  </a:moveTo>
                  <a:lnTo>
                    <a:pt x="296" y="36"/>
                  </a:lnTo>
                  <a:lnTo>
                    <a:pt x="296" y="33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34"/>
            <p:cNvSpPr/>
            <p:nvPr/>
          </p:nvSpPr>
          <p:spPr bwMode="auto">
            <a:xfrm>
              <a:off x="4430713" y="5321301"/>
              <a:ext cx="468313" cy="60325"/>
            </a:xfrm>
            <a:custGeom>
              <a:avLst/>
              <a:gdLst>
                <a:gd name="T0" fmla="*/ 0 w 295"/>
                <a:gd name="T1" fmla="*/ 2 h 38"/>
                <a:gd name="T2" fmla="*/ 295 w 295"/>
                <a:gd name="T3" fmla="*/ 38 h 38"/>
                <a:gd name="T4" fmla="*/ 295 w 295"/>
                <a:gd name="T5" fmla="*/ 35 h 38"/>
                <a:gd name="T6" fmla="*/ 0 w 295"/>
                <a:gd name="T7" fmla="*/ 0 h 38"/>
                <a:gd name="T8" fmla="*/ 0 w 295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5" h="38">
                  <a:moveTo>
                    <a:pt x="0" y="2"/>
                  </a:moveTo>
                  <a:lnTo>
                    <a:pt x="295" y="38"/>
                  </a:lnTo>
                  <a:lnTo>
                    <a:pt x="295" y="35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35"/>
            <p:cNvSpPr/>
            <p:nvPr/>
          </p:nvSpPr>
          <p:spPr bwMode="auto">
            <a:xfrm>
              <a:off x="4425950" y="5362576"/>
              <a:ext cx="469900" cy="57150"/>
            </a:xfrm>
            <a:custGeom>
              <a:avLst/>
              <a:gdLst>
                <a:gd name="T0" fmla="*/ 0 w 296"/>
                <a:gd name="T1" fmla="*/ 2 h 36"/>
                <a:gd name="T2" fmla="*/ 296 w 296"/>
                <a:gd name="T3" fmla="*/ 36 h 36"/>
                <a:gd name="T4" fmla="*/ 296 w 296"/>
                <a:gd name="T5" fmla="*/ 33 h 36"/>
                <a:gd name="T6" fmla="*/ 0 w 296"/>
                <a:gd name="T7" fmla="*/ 0 h 36"/>
                <a:gd name="T8" fmla="*/ 0 w 296"/>
                <a:gd name="T9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">
                  <a:moveTo>
                    <a:pt x="0" y="2"/>
                  </a:moveTo>
                  <a:lnTo>
                    <a:pt x="296" y="36"/>
                  </a:lnTo>
                  <a:lnTo>
                    <a:pt x="296" y="33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36"/>
            <p:cNvSpPr/>
            <p:nvPr/>
          </p:nvSpPr>
          <p:spPr bwMode="auto">
            <a:xfrm>
              <a:off x="4422775" y="5400676"/>
              <a:ext cx="468313" cy="60325"/>
            </a:xfrm>
            <a:custGeom>
              <a:avLst/>
              <a:gdLst>
                <a:gd name="T0" fmla="*/ 0 w 295"/>
                <a:gd name="T1" fmla="*/ 2 h 38"/>
                <a:gd name="T2" fmla="*/ 295 w 295"/>
                <a:gd name="T3" fmla="*/ 38 h 38"/>
                <a:gd name="T4" fmla="*/ 295 w 295"/>
                <a:gd name="T5" fmla="*/ 35 h 38"/>
                <a:gd name="T6" fmla="*/ 0 w 295"/>
                <a:gd name="T7" fmla="*/ 0 h 38"/>
                <a:gd name="T8" fmla="*/ 0 w 295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5" h="38">
                  <a:moveTo>
                    <a:pt x="0" y="2"/>
                  </a:moveTo>
                  <a:lnTo>
                    <a:pt x="295" y="38"/>
                  </a:lnTo>
                  <a:lnTo>
                    <a:pt x="295" y="35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37"/>
            <p:cNvSpPr/>
            <p:nvPr/>
          </p:nvSpPr>
          <p:spPr bwMode="auto">
            <a:xfrm>
              <a:off x="4414838" y="5441951"/>
              <a:ext cx="469900" cy="57150"/>
            </a:xfrm>
            <a:custGeom>
              <a:avLst/>
              <a:gdLst>
                <a:gd name="T0" fmla="*/ 0 w 296"/>
                <a:gd name="T1" fmla="*/ 2 h 36"/>
                <a:gd name="T2" fmla="*/ 296 w 296"/>
                <a:gd name="T3" fmla="*/ 36 h 36"/>
                <a:gd name="T4" fmla="*/ 296 w 296"/>
                <a:gd name="T5" fmla="*/ 33 h 36"/>
                <a:gd name="T6" fmla="*/ 3 w 296"/>
                <a:gd name="T7" fmla="*/ 0 h 36"/>
                <a:gd name="T8" fmla="*/ 0 w 296"/>
                <a:gd name="T9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">
                  <a:moveTo>
                    <a:pt x="0" y="2"/>
                  </a:moveTo>
                  <a:lnTo>
                    <a:pt x="296" y="36"/>
                  </a:lnTo>
                  <a:lnTo>
                    <a:pt x="296" y="33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38"/>
            <p:cNvSpPr/>
            <p:nvPr/>
          </p:nvSpPr>
          <p:spPr bwMode="auto">
            <a:xfrm>
              <a:off x="4411663" y="5480051"/>
              <a:ext cx="468313" cy="60325"/>
            </a:xfrm>
            <a:custGeom>
              <a:avLst/>
              <a:gdLst>
                <a:gd name="T0" fmla="*/ 0 w 295"/>
                <a:gd name="T1" fmla="*/ 2 h 38"/>
                <a:gd name="T2" fmla="*/ 295 w 295"/>
                <a:gd name="T3" fmla="*/ 38 h 38"/>
                <a:gd name="T4" fmla="*/ 295 w 295"/>
                <a:gd name="T5" fmla="*/ 35 h 38"/>
                <a:gd name="T6" fmla="*/ 0 w 295"/>
                <a:gd name="T7" fmla="*/ 0 h 38"/>
                <a:gd name="T8" fmla="*/ 0 w 295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5" h="38">
                  <a:moveTo>
                    <a:pt x="0" y="2"/>
                  </a:moveTo>
                  <a:lnTo>
                    <a:pt x="295" y="38"/>
                  </a:lnTo>
                  <a:lnTo>
                    <a:pt x="295" y="35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39"/>
            <p:cNvSpPr/>
            <p:nvPr/>
          </p:nvSpPr>
          <p:spPr bwMode="auto">
            <a:xfrm>
              <a:off x="4406900" y="5521326"/>
              <a:ext cx="469900" cy="57150"/>
            </a:xfrm>
            <a:custGeom>
              <a:avLst/>
              <a:gdLst>
                <a:gd name="T0" fmla="*/ 0 w 296"/>
                <a:gd name="T1" fmla="*/ 2 h 36"/>
                <a:gd name="T2" fmla="*/ 296 w 296"/>
                <a:gd name="T3" fmla="*/ 36 h 36"/>
                <a:gd name="T4" fmla="*/ 296 w 296"/>
                <a:gd name="T5" fmla="*/ 33 h 36"/>
                <a:gd name="T6" fmla="*/ 0 w 296"/>
                <a:gd name="T7" fmla="*/ 0 h 36"/>
                <a:gd name="T8" fmla="*/ 0 w 296"/>
                <a:gd name="T9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">
                  <a:moveTo>
                    <a:pt x="0" y="2"/>
                  </a:moveTo>
                  <a:lnTo>
                    <a:pt x="296" y="36"/>
                  </a:lnTo>
                  <a:lnTo>
                    <a:pt x="296" y="33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61"/>
            <p:cNvSpPr/>
            <p:nvPr/>
          </p:nvSpPr>
          <p:spPr bwMode="auto">
            <a:xfrm>
              <a:off x="5167313" y="4783138"/>
              <a:ext cx="26988" cy="30163"/>
            </a:xfrm>
            <a:custGeom>
              <a:avLst/>
              <a:gdLst>
                <a:gd name="T0" fmla="*/ 0 w 7"/>
                <a:gd name="T1" fmla="*/ 4 h 8"/>
                <a:gd name="T2" fmla="*/ 3 w 7"/>
                <a:gd name="T3" fmla="*/ 8 h 8"/>
                <a:gd name="T4" fmla="*/ 7 w 7"/>
                <a:gd name="T5" fmla="*/ 5 h 8"/>
                <a:gd name="T6" fmla="*/ 4 w 7"/>
                <a:gd name="T7" fmla="*/ 1 h 8"/>
                <a:gd name="T8" fmla="*/ 0 w 7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0" y="4"/>
                  </a:moveTo>
                  <a:cubicBezTo>
                    <a:pt x="0" y="6"/>
                    <a:pt x="1" y="7"/>
                    <a:pt x="3" y="8"/>
                  </a:cubicBezTo>
                  <a:cubicBezTo>
                    <a:pt x="5" y="8"/>
                    <a:pt x="7" y="6"/>
                    <a:pt x="7" y="5"/>
                  </a:cubicBezTo>
                  <a:cubicBezTo>
                    <a:pt x="7" y="3"/>
                    <a:pt x="6" y="1"/>
                    <a:pt x="4" y="1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62"/>
            <p:cNvSpPr/>
            <p:nvPr/>
          </p:nvSpPr>
          <p:spPr bwMode="auto">
            <a:xfrm>
              <a:off x="5160963" y="4859338"/>
              <a:ext cx="25400" cy="25400"/>
            </a:xfrm>
            <a:custGeom>
              <a:avLst/>
              <a:gdLst>
                <a:gd name="T0" fmla="*/ 0 w 7"/>
                <a:gd name="T1" fmla="*/ 3 h 7"/>
                <a:gd name="T2" fmla="*/ 3 w 7"/>
                <a:gd name="T3" fmla="*/ 7 h 7"/>
                <a:gd name="T4" fmla="*/ 7 w 7"/>
                <a:gd name="T5" fmla="*/ 4 h 7"/>
                <a:gd name="T6" fmla="*/ 4 w 7"/>
                <a:gd name="T7" fmla="*/ 0 h 7"/>
                <a:gd name="T8" fmla="*/ 0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cubicBezTo>
                    <a:pt x="0" y="5"/>
                    <a:pt x="1" y="7"/>
                    <a:pt x="3" y="7"/>
                  </a:cubicBezTo>
                  <a:cubicBezTo>
                    <a:pt x="5" y="7"/>
                    <a:pt x="7" y="6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63"/>
            <p:cNvSpPr/>
            <p:nvPr/>
          </p:nvSpPr>
          <p:spPr bwMode="auto">
            <a:xfrm>
              <a:off x="5148263" y="4930776"/>
              <a:ext cx="31750" cy="30163"/>
            </a:xfrm>
            <a:custGeom>
              <a:avLst/>
              <a:gdLst>
                <a:gd name="T0" fmla="*/ 1 w 8"/>
                <a:gd name="T1" fmla="*/ 4 h 8"/>
                <a:gd name="T2" fmla="*/ 4 w 8"/>
                <a:gd name="T3" fmla="*/ 7 h 8"/>
                <a:gd name="T4" fmla="*/ 8 w 8"/>
                <a:gd name="T5" fmla="*/ 4 h 8"/>
                <a:gd name="T6" fmla="*/ 4 w 8"/>
                <a:gd name="T7" fmla="*/ 1 h 8"/>
                <a:gd name="T8" fmla="*/ 1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4"/>
                  </a:moveTo>
                  <a:cubicBezTo>
                    <a:pt x="0" y="5"/>
                    <a:pt x="2" y="7"/>
                    <a:pt x="4" y="7"/>
                  </a:cubicBezTo>
                  <a:cubicBezTo>
                    <a:pt x="6" y="8"/>
                    <a:pt x="7" y="6"/>
                    <a:pt x="8" y="4"/>
                  </a:cubicBezTo>
                  <a:cubicBezTo>
                    <a:pt x="8" y="2"/>
                    <a:pt x="6" y="1"/>
                    <a:pt x="4" y="1"/>
                  </a:cubicBezTo>
                  <a:cubicBezTo>
                    <a:pt x="3" y="0"/>
                    <a:pt x="1" y="2"/>
                    <a:pt x="1" y="4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64"/>
            <p:cNvSpPr/>
            <p:nvPr/>
          </p:nvSpPr>
          <p:spPr bwMode="auto">
            <a:xfrm>
              <a:off x="5141913" y="5006976"/>
              <a:ext cx="25400" cy="25400"/>
            </a:xfrm>
            <a:custGeom>
              <a:avLst/>
              <a:gdLst>
                <a:gd name="T0" fmla="*/ 0 w 7"/>
                <a:gd name="T1" fmla="*/ 3 h 7"/>
                <a:gd name="T2" fmla="*/ 3 w 7"/>
                <a:gd name="T3" fmla="*/ 7 h 7"/>
                <a:gd name="T4" fmla="*/ 7 w 7"/>
                <a:gd name="T5" fmla="*/ 4 h 7"/>
                <a:gd name="T6" fmla="*/ 4 w 7"/>
                <a:gd name="T7" fmla="*/ 0 h 7"/>
                <a:gd name="T8" fmla="*/ 0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cubicBezTo>
                    <a:pt x="0" y="5"/>
                    <a:pt x="2" y="7"/>
                    <a:pt x="3" y="7"/>
                  </a:cubicBezTo>
                  <a:cubicBezTo>
                    <a:pt x="5" y="7"/>
                    <a:pt x="7" y="6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65"/>
            <p:cNvSpPr/>
            <p:nvPr/>
          </p:nvSpPr>
          <p:spPr bwMode="auto">
            <a:xfrm>
              <a:off x="5133975" y="5078413"/>
              <a:ext cx="26988" cy="26988"/>
            </a:xfrm>
            <a:custGeom>
              <a:avLst/>
              <a:gdLst>
                <a:gd name="T0" fmla="*/ 0 w 7"/>
                <a:gd name="T1" fmla="*/ 3 h 7"/>
                <a:gd name="T2" fmla="*/ 3 w 7"/>
                <a:gd name="T3" fmla="*/ 7 h 7"/>
                <a:gd name="T4" fmla="*/ 7 w 7"/>
                <a:gd name="T5" fmla="*/ 4 h 7"/>
                <a:gd name="T6" fmla="*/ 4 w 7"/>
                <a:gd name="T7" fmla="*/ 0 h 7"/>
                <a:gd name="T8" fmla="*/ 0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cubicBezTo>
                    <a:pt x="0" y="5"/>
                    <a:pt x="1" y="7"/>
                    <a:pt x="3" y="7"/>
                  </a:cubicBezTo>
                  <a:cubicBezTo>
                    <a:pt x="5" y="7"/>
                    <a:pt x="7" y="6"/>
                    <a:pt x="7" y="4"/>
                  </a:cubicBezTo>
                  <a:cubicBezTo>
                    <a:pt x="7" y="2"/>
                    <a:pt x="6" y="1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66"/>
            <p:cNvSpPr/>
            <p:nvPr/>
          </p:nvSpPr>
          <p:spPr bwMode="auto">
            <a:xfrm>
              <a:off x="5126038" y="5154613"/>
              <a:ext cx="26988" cy="25400"/>
            </a:xfrm>
            <a:custGeom>
              <a:avLst/>
              <a:gdLst>
                <a:gd name="T0" fmla="*/ 0 w 7"/>
                <a:gd name="T1" fmla="*/ 3 h 7"/>
                <a:gd name="T2" fmla="*/ 3 w 7"/>
                <a:gd name="T3" fmla="*/ 7 h 7"/>
                <a:gd name="T4" fmla="*/ 7 w 7"/>
                <a:gd name="T5" fmla="*/ 4 h 7"/>
                <a:gd name="T6" fmla="*/ 4 w 7"/>
                <a:gd name="T7" fmla="*/ 0 h 7"/>
                <a:gd name="T8" fmla="*/ 0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cubicBezTo>
                    <a:pt x="0" y="5"/>
                    <a:pt x="1" y="6"/>
                    <a:pt x="3" y="7"/>
                  </a:cubicBezTo>
                  <a:cubicBezTo>
                    <a:pt x="5" y="7"/>
                    <a:pt x="6" y="5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67"/>
            <p:cNvSpPr/>
            <p:nvPr/>
          </p:nvSpPr>
          <p:spPr bwMode="auto">
            <a:xfrm>
              <a:off x="5114925" y="5226051"/>
              <a:ext cx="30163" cy="26988"/>
            </a:xfrm>
            <a:custGeom>
              <a:avLst/>
              <a:gdLst>
                <a:gd name="T0" fmla="*/ 1 w 8"/>
                <a:gd name="T1" fmla="*/ 3 h 7"/>
                <a:gd name="T2" fmla="*/ 4 w 8"/>
                <a:gd name="T3" fmla="*/ 7 h 7"/>
                <a:gd name="T4" fmla="*/ 7 w 8"/>
                <a:gd name="T5" fmla="*/ 4 h 7"/>
                <a:gd name="T6" fmla="*/ 4 w 8"/>
                <a:gd name="T7" fmla="*/ 0 h 7"/>
                <a:gd name="T8" fmla="*/ 1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1" y="3"/>
                  </a:moveTo>
                  <a:cubicBezTo>
                    <a:pt x="0" y="5"/>
                    <a:pt x="2" y="7"/>
                    <a:pt x="4" y="7"/>
                  </a:cubicBezTo>
                  <a:cubicBezTo>
                    <a:pt x="6" y="7"/>
                    <a:pt x="7" y="6"/>
                    <a:pt x="7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3" y="0"/>
                    <a:pt x="1" y="1"/>
                    <a:pt x="1" y="3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68"/>
            <p:cNvSpPr/>
            <p:nvPr/>
          </p:nvSpPr>
          <p:spPr bwMode="auto">
            <a:xfrm>
              <a:off x="5106988" y="5297488"/>
              <a:ext cx="26988" cy="30163"/>
            </a:xfrm>
            <a:custGeom>
              <a:avLst/>
              <a:gdLst>
                <a:gd name="T0" fmla="*/ 0 w 7"/>
                <a:gd name="T1" fmla="*/ 4 h 8"/>
                <a:gd name="T2" fmla="*/ 3 w 7"/>
                <a:gd name="T3" fmla="*/ 7 h 8"/>
                <a:gd name="T4" fmla="*/ 7 w 7"/>
                <a:gd name="T5" fmla="*/ 4 h 8"/>
                <a:gd name="T6" fmla="*/ 4 w 7"/>
                <a:gd name="T7" fmla="*/ 1 h 8"/>
                <a:gd name="T8" fmla="*/ 0 w 7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0" y="4"/>
                  </a:moveTo>
                  <a:cubicBezTo>
                    <a:pt x="0" y="5"/>
                    <a:pt x="1" y="7"/>
                    <a:pt x="3" y="7"/>
                  </a:cubicBezTo>
                  <a:cubicBezTo>
                    <a:pt x="5" y="8"/>
                    <a:pt x="7" y="6"/>
                    <a:pt x="7" y="4"/>
                  </a:cubicBezTo>
                  <a:cubicBezTo>
                    <a:pt x="7" y="2"/>
                    <a:pt x="6" y="1"/>
                    <a:pt x="4" y="1"/>
                  </a:cubicBezTo>
                  <a:cubicBezTo>
                    <a:pt x="2" y="0"/>
                    <a:pt x="1" y="2"/>
                    <a:pt x="0" y="4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69"/>
            <p:cNvSpPr/>
            <p:nvPr/>
          </p:nvSpPr>
          <p:spPr bwMode="auto">
            <a:xfrm>
              <a:off x="5099050" y="5373688"/>
              <a:ext cx="26988" cy="26988"/>
            </a:xfrm>
            <a:custGeom>
              <a:avLst/>
              <a:gdLst>
                <a:gd name="T0" fmla="*/ 0 w 7"/>
                <a:gd name="T1" fmla="*/ 3 h 7"/>
                <a:gd name="T2" fmla="*/ 3 w 7"/>
                <a:gd name="T3" fmla="*/ 7 h 7"/>
                <a:gd name="T4" fmla="*/ 7 w 7"/>
                <a:gd name="T5" fmla="*/ 4 h 7"/>
                <a:gd name="T6" fmla="*/ 4 w 7"/>
                <a:gd name="T7" fmla="*/ 0 h 7"/>
                <a:gd name="T8" fmla="*/ 0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cubicBezTo>
                    <a:pt x="0" y="5"/>
                    <a:pt x="1" y="7"/>
                    <a:pt x="3" y="7"/>
                  </a:cubicBezTo>
                  <a:cubicBezTo>
                    <a:pt x="5" y="7"/>
                    <a:pt x="7" y="6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70"/>
            <p:cNvSpPr/>
            <p:nvPr/>
          </p:nvSpPr>
          <p:spPr bwMode="auto">
            <a:xfrm>
              <a:off x="5092700" y="5445126"/>
              <a:ext cx="25400" cy="26988"/>
            </a:xfrm>
            <a:custGeom>
              <a:avLst/>
              <a:gdLst>
                <a:gd name="T0" fmla="*/ 0 w 7"/>
                <a:gd name="T1" fmla="*/ 3 h 7"/>
                <a:gd name="T2" fmla="*/ 3 w 7"/>
                <a:gd name="T3" fmla="*/ 7 h 7"/>
                <a:gd name="T4" fmla="*/ 7 w 7"/>
                <a:gd name="T5" fmla="*/ 4 h 7"/>
                <a:gd name="T6" fmla="*/ 4 w 7"/>
                <a:gd name="T7" fmla="*/ 0 h 7"/>
                <a:gd name="T8" fmla="*/ 0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cubicBezTo>
                    <a:pt x="0" y="5"/>
                    <a:pt x="1" y="7"/>
                    <a:pt x="3" y="7"/>
                  </a:cubicBezTo>
                  <a:cubicBezTo>
                    <a:pt x="5" y="7"/>
                    <a:pt x="6" y="6"/>
                    <a:pt x="7" y="4"/>
                  </a:cubicBezTo>
                  <a:cubicBezTo>
                    <a:pt x="7" y="2"/>
                    <a:pt x="6" y="1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71"/>
            <p:cNvSpPr/>
            <p:nvPr/>
          </p:nvSpPr>
          <p:spPr bwMode="auto">
            <a:xfrm>
              <a:off x="5081588" y="5521326"/>
              <a:ext cx="30163" cy="26988"/>
            </a:xfrm>
            <a:custGeom>
              <a:avLst/>
              <a:gdLst>
                <a:gd name="T0" fmla="*/ 1 w 8"/>
                <a:gd name="T1" fmla="*/ 3 h 7"/>
                <a:gd name="T2" fmla="*/ 4 w 8"/>
                <a:gd name="T3" fmla="*/ 7 h 7"/>
                <a:gd name="T4" fmla="*/ 7 w 8"/>
                <a:gd name="T5" fmla="*/ 4 h 7"/>
                <a:gd name="T6" fmla="*/ 4 w 8"/>
                <a:gd name="T7" fmla="*/ 0 h 7"/>
                <a:gd name="T8" fmla="*/ 1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1" y="3"/>
                  </a:moveTo>
                  <a:cubicBezTo>
                    <a:pt x="0" y="5"/>
                    <a:pt x="2" y="6"/>
                    <a:pt x="4" y="7"/>
                  </a:cubicBezTo>
                  <a:cubicBezTo>
                    <a:pt x="5" y="7"/>
                    <a:pt x="7" y="5"/>
                    <a:pt x="7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1" y="1"/>
                    <a:pt x="1" y="3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72"/>
            <p:cNvSpPr/>
            <p:nvPr/>
          </p:nvSpPr>
          <p:spPr bwMode="auto">
            <a:xfrm>
              <a:off x="5073650" y="5592763"/>
              <a:ext cx="25400" cy="26988"/>
            </a:xfrm>
            <a:custGeom>
              <a:avLst/>
              <a:gdLst>
                <a:gd name="T0" fmla="*/ 0 w 7"/>
                <a:gd name="T1" fmla="*/ 3 h 7"/>
                <a:gd name="T2" fmla="*/ 3 w 7"/>
                <a:gd name="T3" fmla="*/ 7 h 7"/>
                <a:gd name="T4" fmla="*/ 7 w 7"/>
                <a:gd name="T5" fmla="*/ 4 h 7"/>
                <a:gd name="T6" fmla="*/ 4 w 7"/>
                <a:gd name="T7" fmla="*/ 0 h 7"/>
                <a:gd name="T8" fmla="*/ 0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cubicBezTo>
                    <a:pt x="0" y="5"/>
                    <a:pt x="1" y="7"/>
                    <a:pt x="3" y="7"/>
                  </a:cubicBezTo>
                  <a:cubicBezTo>
                    <a:pt x="5" y="7"/>
                    <a:pt x="7" y="6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73"/>
            <p:cNvSpPr/>
            <p:nvPr/>
          </p:nvSpPr>
          <p:spPr bwMode="auto">
            <a:xfrm>
              <a:off x="5013325" y="4768851"/>
              <a:ext cx="25400" cy="25400"/>
            </a:xfrm>
            <a:custGeom>
              <a:avLst/>
              <a:gdLst>
                <a:gd name="T0" fmla="*/ 0 w 7"/>
                <a:gd name="T1" fmla="*/ 3 h 7"/>
                <a:gd name="T2" fmla="*/ 3 w 7"/>
                <a:gd name="T3" fmla="*/ 7 h 7"/>
                <a:gd name="T4" fmla="*/ 7 w 7"/>
                <a:gd name="T5" fmla="*/ 4 h 7"/>
                <a:gd name="T6" fmla="*/ 4 w 7"/>
                <a:gd name="T7" fmla="*/ 0 h 7"/>
                <a:gd name="T8" fmla="*/ 0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cubicBezTo>
                    <a:pt x="0" y="5"/>
                    <a:pt x="1" y="7"/>
                    <a:pt x="3" y="7"/>
                  </a:cubicBezTo>
                  <a:cubicBezTo>
                    <a:pt x="5" y="7"/>
                    <a:pt x="7" y="6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74"/>
            <p:cNvSpPr/>
            <p:nvPr/>
          </p:nvSpPr>
          <p:spPr bwMode="auto">
            <a:xfrm>
              <a:off x="5005388" y="4840288"/>
              <a:ext cx="26988" cy="26988"/>
            </a:xfrm>
            <a:custGeom>
              <a:avLst/>
              <a:gdLst>
                <a:gd name="T0" fmla="*/ 0 w 7"/>
                <a:gd name="T1" fmla="*/ 3 h 7"/>
                <a:gd name="T2" fmla="*/ 3 w 7"/>
                <a:gd name="T3" fmla="*/ 7 h 7"/>
                <a:gd name="T4" fmla="*/ 7 w 7"/>
                <a:gd name="T5" fmla="*/ 4 h 7"/>
                <a:gd name="T6" fmla="*/ 4 w 7"/>
                <a:gd name="T7" fmla="*/ 0 h 7"/>
                <a:gd name="T8" fmla="*/ 0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cubicBezTo>
                    <a:pt x="0" y="5"/>
                    <a:pt x="1" y="7"/>
                    <a:pt x="3" y="7"/>
                  </a:cubicBezTo>
                  <a:cubicBezTo>
                    <a:pt x="5" y="7"/>
                    <a:pt x="7" y="6"/>
                    <a:pt x="7" y="4"/>
                  </a:cubicBezTo>
                  <a:cubicBezTo>
                    <a:pt x="7" y="2"/>
                    <a:pt x="6" y="1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75"/>
            <p:cNvSpPr/>
            <p:nvPr/>
          </p:nvSpPr>
          <p:spPr bwMode="auto">
            <a:xfrm>
              <a:off x="4997450" y="4916488"/>
              <a:ext cx="26988" cy="25400"/>
            </a:xfrm>
            <a:custGeom>
              <a:avLst/>
              <a:gdLst>
                <a:gd name="T0" fmla="*/ 0 w 7"/>
                <a:gd name="T1" fmla="*/ 3 h 7"/>
                <a:gd name="T2" fmla="*/ 3 w 7"/>
                <a:gd name="T3" fmla="*/ 7 h 7"/>
                <a:gd name="T4" fmla="*/ 7 w 7"/>
                <a:gd name="T5" fmla="*/ 4 h 7"/>
                <a:gd name="T6" fmla="*/ 4 w 7"/>
                <a:gd name="T7" fmla="*/ 0 h 7"/>
                <a:gd name="T8" fmla="*/ 0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cubicBezTo>
                    <a:pt x="0" y="5"/>
                    <a:pt x="1" y="6"/>
                    <a:pt x="3" y="7"/>
                  </a:cubicBezTo>
                  <a:cubicBezTo>
                    <a:pt x="5" y="7"/>
                    <a:pt x="6" y="5"/>
                    <a:pt x="7" y="4"/>
                  </a:cubicBezTo>
                  <a:cubicBezTo>
                    <a:pt x="7" y="2"/>
                    <a:pt x="5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76"/>
            <p:cNvSpPr/>
            <p:nvPr/>
          </p:nvSpPr>
          <p:spPr bwMode="auto">
            <a:xfrm>
              <a:off x="4986338" y="4987926"/>
              <a:ext cx="30163" cy="26988"/>
            </a:xfrm>
            <a:custGeom>
              <a:avLst/>
              <a:gdLst>
                <a:gd name="T0" fmla="*/ 0 w 8"/>
                <a:gd name="T1" fmla="*/ 3 h 7"/>
                <a:gd name="T2" fmla="*/ 3 w 8"/>
                <a:gd name="T3" fmla="*/ 7 h 7"/>
                <a:gd name="T4" fmla="*/ 7 w 8"/>
                <a:gd name="T5" fmla="*/ 4 h 7"/>
                <a:gd name="T6" fmla="*/ 4 w 8"/>
                <a:gd name="T7" fmla="*/ 0 h 7"/>
                <a:gd name="T8" fmla="*/ 0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cubicBezTo>
                    <a:pt x="0" y="5"/>
                    <a:pt x="2" y="7"/>
                    <a:pt x="3" y="7"/>
                  </a:cubicBezTo>
                  <a:cubicBezTo>
                    <a:pt x="5" y="7"/>
                    <a:pt x="7" y="6"/>
                    <a:pt x="7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77"/>
            <p:cNvSpPr/>
            <p:nvPr/>
          </p:nvSpPr>
          <p:spPr bwMode="auto">
            <a:xfrm>
              <a:off x="4978400" y="5059363"/>
              <a:ext cx="26988" cy="30163"/>
            </a:xfrm>
            <a:custGeom>
              <a:avLst/>
              <a:gdLst>
                <a:gd name="T0" fmla="*/ 0 w 7"/>
                <a:gd name="T1" fmla="*/ 4 h 8"/>
                <a:gd name="T2" fmla="*/ 3 w 7"/>
                <a:gd name="T3" fmla="*/ 7 h 8"/>
                <a:gd name="T4" fmla="*/ 7 w 7"/>
                <a:gd name="T5" fmla="*/ 4 h 8"/>
                <a:gd name="T6" fmla="*/ 4 w 7"/>
                <a:gd name="T7" fmla="*/ 1 h 8"/>
                <a:gd name="T8" fmla="*/ 0 w 7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0" y="4"/>
                  </a:moveTo>
                  <a:cubicBezTo>
                    <a:pt x="0" y="5"/>
                    <a:pt x="1" y="7"/>
                    <a:pt x="3" y="7"/>
                  </a:cubicBezTo>
                  <a:cubicBezTo>
                    <a:pt x="5" y="8"/>
                    <a:pt x="7" y="6"/>
                    <a:pt x="7" y="4"/>
                  </a:cubicBezTo>
                  <a:cubicBezTo>
                    <a:pt x="7" y="2"/>
                    <a:pt x="6" y="1"/>
                    <a:pt x="4" y="1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78"/>
            <p:cNvSpPr/>
            <p:nvPr/>
          </p:nvSpPr>
          <p:spPr bwMode="auto">
            <a:xfrm>
              <a:off x="4970463" y="5135563"/>
              <a:ext cx="26988" cy="25400"/>
            </a:xfrm>
            <a:custGeom>
              <a:avLst/>
              <a:gdLst>
                <a:gd name="T0" fmla="*/ 0 w 7"/>
                <a:gd name="T1" fmla="*/ 3 h 7"/>
                <a:gd name="T2" fmla="*/ 3 w 7"/>
                <a:gd name="T3" fmla="*/ 7 h 7"/>
                <a:gd name="T4" fmla="*/ 7 w 7"/>
                <a:gd name="T5" fmla="*/ 4 h 7"/>
                <a:gd name="T6" fmla="*/ 4 w 7"/>
                <a:gd name="T7" fmla="*/ 0 h 7"/>
                <a:gd name="T8" fmla="*/ 0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cubicBezTo>
                    <a:pt x="0" y="5"/>
                    <a:pt x="1" y="7"/>
                    <a:pt x="3" y="7"/>
                  </a:cubicBezTo>
                  <a:cubicBezTo>
                    <a:pt x="5" y="7"/>
                    <a:pt x="7" y="6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79"/>
            <p:cNvSpPr/>
            <p:nvPr/>
          </p:nvSpPr>
          <p:spPr bwMode="auto">
            <a:xfrm>
              <a:off x="4959350" y="5207001"/>
              <a:ext cx="30163" cy="26988"/>
            </a:xfrm>
            <a:custGeom>
              <a:avLst/>
              <a:gdLst>
                <a:gd name="T0" fmla="*/ 1 w 8"/>
                <a:gd name="T1" fmla="*/ 3 h 7"/>
                <a:gd name="T2" fmla="*/ 4 w 8"/>
                <a:gd name="T3" fmla="*/ 7 h 7"/>
                <a:gd name="T4" fmla="*/ 8 w 8"/>
                <a:gd name="T5" fmla="*/ 4 h 7"/>
                <a:gd name="T6" fmla="*/ 4 w 8"/>
                <a:gd name="T7" fmla="*/ 0 h 7"/>
                <a:gd name="T8" fmla="*/ 1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1" y="3"/>
                  </a:moveTo>
                  <a:cubicBezTo>
                    <a:pt x="0" y="5"/>
                    <a:pt x="2" y="7"/>
                    <a:pt x="4" y="7"/>
                  </a:cubicBezTo>
                  <a:cubicBezTo>
                    <a:pt x="6" y="7"/>
                    <a:pt x="7" y="6"/>
                    <a:pt x="8" y="4"/>
                  </a:cubicBezTo>
                  <a:cubicBezTo>
                    <a:pt x="8" y="2"/>
                    <a:pt x="6" y="1"/>
                    <a:pt x="4" y="0"/>
                  </a:cubicBezTo>
                  <a:cubicBezTo>
                    <a:pt x="3" y="0"/>
                    <a:pt x="1" y="1"/>
                    <a:pt x="1" y="3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80"/>
            <p:cNvSpPr/>
            <p:nvPr/>
          </p:nvSpPr>
          <p:spPr bwMode="auto">
            <a:xfrm>
              <a:off x="4953000" y="5283201"/>
              <a:ext cx="25400" cy="25400"/>
            </a:xfrm>
            <a:custGeom>
              <a:avLst/>
              <a:gdLst>
                <a:gd name="T0" fmla="*/ 0 w 7"/>
                <a:gd name="T1" fmla="*/ 3 h 7"/>
                <a:gd name="T2" fmla="*/ 3 w 7"/>
                <a:gd name="T3" fmla="*/ 7 h 7"/>
                <a:gd name="T4" fmla="*/ 7 w 7"/>
                <a:gd name="T5" fmla="*/ 4 h 7"/>
                <a:gd name="T6" fmla="*/ 4 w 7"/>
                <a:gd name="T7" fmla="*/ 0 h 7"/>
                <a:gd name="T8" fmla="*/ 0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cubicBezTo>
                    <a:pt x="0" y="5"/>
                    <a:pt x="2" y="6"/>
                    <a:pt x="3" y="7"/>
                  </a:cubicBezTo>
                  <a:cubicBezTo>
                    <a:pt x="5" y="7"/>
                    <a:pt x="7" y="5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81"/>
            <p:cNvSpPr/>
            <p:nvPr/>
          </p:nvSpPr>
          <p:spPr bwMode="auto">
            <a:xfrm>
              <a:off x="4945063" y="5354638"/>
              <a:ext cx="25400" cy="26988"/>
            </a:xfrm>
            <a:custGeom>
              <a:avLst/>
              <a:gdLst>
                <a:gd name="T0" fmla="*/ 0 w 7"/>
                <a:gd name="T1" fmla="*/ 3 h 7"/>
                <a:gd name="T2" fmla="*/ 3 w 7"/>
                <a:gd name="T3" fmla="*/ 7 h 7"/>
                <a:gd name="T4" fmla="*/ 7 w 7"/>
                <a:gd name="T5" fmla="*/ 4 h 7"/>
                <a:gd name="T6" fmla="*/ 4 w 7"/>
                <a:gd name="T7" fmla="*/ 0 h 7"/>
                <a:gd name="T8" fmla="*/ 0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cubicBezTo>
                    <a:pt x="0" y="5"/>
                    <a:pt x="1" y="7"/>
                    <a:pt x="3" y="7"/>
                  </a:cubicBezTo>
                  <a:cubicBezTo>
                    <a:pt x="5" y="7"/>
                    <a:pt x="7" y="6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82"/>
            <p:cNvSpPr/>
            <p:nvPr/>
          </p:nvSpPr>
          <p:spPr bwMode="auto">
            <a:xfrm>
              <a:off x="4937125" y="5426076"/>
              <a:ext cx="26988" cy="30163"/>
            </a:xfrm>
            <a:custGeom>
              <a:avLst/>
              <a:gdLst>
                <a:gd name="T0" fmla="*/ 0 w 7"/>
                <a:gd name="T1" fmla="*/ 4 h 8"/>
                <a:gd name="T2" fmla="*/ 3 w 7"/>
                <a:gd name="T3" fmla="*/ 7 h 8"/>
                <a:gd name="T4" fmla="*/ 7 w 7"/>
                <a:gd name="T5" fmla="*/ 4 h 8"/>
                <a:gd name="T6" fmla="*/ 4 w 7"/>
                <a:gd name="T7" fmla="*/ 1 h 8"/>
                <a:gd name="T8" fmla="*/ 0 w 7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0" y="4"/>
                  </a:moveTo>
                  <a:cubicBezTo>
                    <a:pt x="0" y="5"/>
                    <a:pt x="1" y="7"/>
                    <a:pt x="3" y="7"/>
                  </a:cubicBezTo>
                  <a:cubicBezTo>
                    <a:pt x="5" y="8"/>
                    <a:pt x="6" y="6"/>
                    <a:pt x="7" y="4"/>
                  </a:cubicBezTo>
                  <a:cubicBezTo>
                    <a:pt x="7" y="3"/>
                    <a:pt x="6" y="1"/>
                    <a:pt x="4" y="1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83"/>
            <p:cNvSpPr/>
            <p:nvPr/>
          </p:nvSpPr>
          <p:spPr bwMode="auto">
            <a:xfrm>
              <a:off x="4926013" y="5502276"/>
              <a:ext cx="30163" cy="26988"/>
            </a:xfrm>
            <a:custGeom>
              <a:avLst/>
              <a:gdLst>
                <a:gd name="T0" fmla="*/ 1 w 8"/>
                <a:gd name="T1" fmla="*/ 3 h 7"/>
                <a:gd name="T2" fmla="*/ 4 w 8"/>
                <a:gd name="T3" fmla="*/ 7 h 7"/>
                <a:gd name="T4" fmla="*/ 7 w 8"/>
                <a:gd name="T5" fmla="*/ 4 h 7"/>
                <a:gd name="T6" fmla="*/ 4 w 8"/>
                <a:gd name="T7" fmla="*/ 0 h 7"/>
                <a:gd name="T8" fmla="*/ 1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1" y="3"/>
                  </a:moveTo>
                  <a:cubicBezTo>
                    <a:pt x="0" y="5"/>
                    <a:pt x="2" y="7"/>
                    <a:pt x="4" y="7"/>
                  </a:cubicBezTo>
                  <a:cubicBezTo>
                    <a:pt x="6" y="7"/>
                    <a:pt x="7" y="6"/>
                    <a:pt x="7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3" y="0"/>
                    <a:pt x="1" y="1"/>
                    <a:pt x="1" y="3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84"/>
            <p:cNvSpPr/>
            <p:nvPr/>
          </p:nvSpPr>
          <p:spPr bwMode="auto">
            <a:xfrm>
              <a:off x="4918075" y="5573713"/>
              <a:ext cx="26988" cy="26988"/>
            </a:xfrm>
            <a:custGeom>
              <a:avLst/>
              <a:gdLst>
                <a:gd name="T0" fmla="*/ 0 w 7"/>
                <a:gd name="T1" fmla="*/ 3 h 7"/>
                <a:gd name="T2" fmla="*/ 3 w 7"/>
                <a:gd name="T3" fmla="*/ 7 h 7"/>
                <a:gd name="T4" fmla="*/ 7 w 7"/>
                <a:gd name="T5" fmla="*/ 4 h 7"/>
                <a:gd name="T6" fmla="*/ 4 w 7"/>
                <a:gd name="T7" fmla="*/ 0 h 7"/>
                <a:gd name="T8" fmla="*/ 0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cubicBezTo>
                    <a:pt x="0" y="5"/>
                    <a:pt x="1" y="7"/>
                    <a:pt x="3" y="7"/>
                  </a:cubicBezTo>
                  <a:cubicBezTo>
                    <a:pt x="5" y="7"/>
                    <a:pt x="7" y="6"/>
                    <a:pt x="7" y="4"/>
                  </a:cubicBezTo>
                  <a:cubicBezTo>
                    <a:pt x="7" y="2"/>
                    <a:pt x="6" y="1"/>
                    <a:pt x="4" y="0"/>
                  </a:cubicBezTo>
                  <a:cubicBezTo>
                    <a:pt x="2" y="0"/>
                    <a:pt x="1" y="2"/>
                    <a:pt x="0" y="3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85"/>
            <p:cNvSpPr/>
            <p:nvPr/>
          </p:nvSpPr>
          <p:spPr bwMode="auto">
            <a:xfrm>
              <a:off x="5024438" y="4778810"/>
              <a:ext cx="158750" cy="30163"/>
            </a:xfrm>
            <a:custGeom>
              <a:avLst/>
              <a:gdLst>
                <a:gd name="T0" fmla="*/ 0 w 42"/>
                <a:gd name="T1" fmla="*/ 1 h 8"/>
                <a:gd name="T2" fmla="*/ 1 w 42"/>
                <a:gd name="T3" fmla="*/ 3 h 8"/>
                <a:gd name="T4" fmla="*/ 41 w 42"/>
                <a:gd name="T5" fmla="*/ 8 h 8"/>
                <a:gd name="T6" fmla="*/ 42 w 42"/>
                <a:gd name="T7" fmla="*/ 6 h 8"/>
                <a:gd name="T8" fmla="*/ 42 w 42"/>
                <a:gd name="T9" fmla="*/ 6 h 8"/>
                <a:gd name="T10" fmla="*/ 41 w 42"/>
                <a:gd name="T11" fmla="*/ 5 h 8"/>
                <a:gd name="T12" fmla="*/ 1 w 42"/>
                <a:gd name="T13" fmla="*/ 0 h 8"/>
                <a:gd name="T14" fmla="*/ 0 w 42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8">
                  <a:moveTo>
                    <a:pt x="0" y="1"/>
                  </a:moveTo>
                  <a:cubicBezTo>
                    <a:pt x="0" y="2"/>
                    <a:pt x="0" y="3"/>
                    <a:pt x="1" y="3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8"/>
                    <a:pt x="42" y="7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6"/>
                    <a:pt x="42" y="5"/>
                    <a:pt x="41" y="5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86"/>
            <p:cNvSpPr/>
            <p:nvPr/>
          </p:nvSpPr>
          <p:spPr bwMode="auto">
            <a:xfrm>
              <a:off x="5016500" y="4851401"/>
              <a:ext cx="158750" cy="26988"/>
            </a:xfrm>
            <a:custGeom>
              <a:avLst/>
              <a:gdLst>
                <a:gd name="T0" fmla="*/ 0 w 42"/>
                <a:gd name="T1" fmla="*/ 1 h 7"/>
                <a:gd name="T2" fmla="*/ 1 w 42"/>
                <a:gd name="T3" fmla="*/ 2 h 7"/>
                <a:gd name="T4" fmla="*/ 40 w 42"/>
                <a:gd name="T5" fmla="*/ 7 h 7"/>
                <a:gd name="T6" fmla="*/ 42 w 42"/>
                <a:gd name="T7" fmla="*/ 6 h 7"/>
                <a:gd name="T8" fmla="*/ 42 w 42"/>
                <a:gd name="T9" fmla="*/ 6 h 7"/>
                <a:gd name="T10" fmla="*/ 41 w 42"/>
                <a:gd name="T11" fmla="*/ 4 h 7"/>
                <a:gd name="T12" fmla="*/ 1 w 42"/>
                <a:gd name="T13" fmla="*/ 0 h 7"/>
                <a:gd name="T14" fmla="*/ 0 w 42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7">
                  <a:moveTo>
                    <a:pt x="0" y="1"/>
                  </a:moveTo>
                  <a:cubicBezTo>
                    <a:pt x="0" y="2"/>
                    <a:pt x="0" y="2"/>
                    <a:pt x="1" y="2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1" y="7"/>
                    <a:pt x="42" y="6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5"/>
                    <a:pt x="41" y="4"/>
                    <a:pt x="41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87"/>
            <p:cNvSpPr/>
            <p:nvPr/>
          </p:nvSpPr>
          <p:spPr bwMode="auto">
            <a:xfrm>
              <a:off x="5005388" y="4922838"/>
              <a:ext cx="161925" cy="26988"/>
            </a:xfrm>
            <a:custGeom>
              <a:avLst/>
              <a:gdLst>
                <a:gd name="T0" fmla="*/ 0 w 43"/>
                <a:gd name="T1" fmla="*/ 1 h 7"/>
                <a:gd name="T2" fmla="*/ 2 w 43"/>
                <a:gd name="T3" fmla="*/ 3 h 7"/>
                <a:gd name="T4" fmla="*/ 41 w 43"/>
                <a:gd name="T5" fmla="*/ 7 h 7"/>
                <a:gd name="T6" fmla="*/ 43 w 43"/>
                <a:gd name="T7" fmla="*/ 6 h 7"/>
                <a:gd name="T8" fmla="*/ 43 w 43"/>
                <a:gd name="T9" fmla="*/ 6 h 7"/>
                <a:gd name="T10" fmla="*/ 41 w 43"/>
                <a:gd name="T11" fmla="*/ 5 h 7"/>
                <a:gd name="T12" fmla="*/ 2 w 43"/>
                <a:gd name="T13" fmla="*/ 0 h 7"/>
                <a:gd name="T14" fmla="*/ 0 w 43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7">
                  <a:moveTo>
                    <a:pt x="0" y="1"/>
                  </a:moveTo>
                  <a:cubicBezTo>
                    <a:pt x="0" y="2"/>
                    <a:pt x="1" y="3"/>
                    <a:pt x="2" y="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2" y="7"/>
                    <a:pt x="42" y="7"/>
                    <a:pt x="43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3" y="5"/>
                    <a:pt x="42" y="5"/>
                    <a:pt x="41" y="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88"/>
            <p:cNvSpPr/>
            <p:nvPr/>
          </p:nvSpPr>
          <p:spPr bwMode="auto">
            <a:xfrm>
              <a:off x="4997450" y="4995863"/>
              <a:ext cx="158750" cy="30163"/>
            </a:xfrm>
            <a:custGeom>
              <a:avLst/>
              <a:gdLst>
                <a:gd name="T0" fmla="*/ 0 w 42"/>
                <a:gd name="T1" fmla="*/ 2 h 8"/>
                <a:gd name="T2" fmla="*/ 1 w 42"/>
                <a:gd name="T3" fmla="*/ 3 h 8"/>
                <a:gd name="T4" fmla="*/ 41 w 42"/>
                <a:gd name="T5" fmla="*/ 8 h 8"/>
                <a:gd name="T6" fmla="*/ 42 w 42"/>
                <a:gd name="T7" fmla="*/ 7 h 8"/>
                <a:gd name="T8" fmla="*/ 42 w 42"/>
                <a:gd name="T9" fmla="*/ 7 h 8"/>
                <a:gd name="T10" fmla="*/ 41 w 42"/>
                <a:gd name="T11" fmla="*/ 5 h 8"/>
                <a:gd name="T12" fmla="*/ 2 w 42"/>
                <a:gd name="T13" fmla="*/ 1 h 8"/>
                <a:gd name="T14" fmla="*/ 0 w 42"/>
                <a:gd name="T1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8">
                  <a:moveTo>
                    <a:pt x="0" y="2"/>
                  </a:moveTo>
                  <a:cubicBezTo>
                    <a:pt x="0" y="2"/>
                    <a:pt x="1" y="3"/>
                    <a:pt x="1" y="3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2" y="8"/>
                    <a:pt x="42" y="7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2" y="6"/>
                    <a:pt x="42" y="5"/>
                    <a:pt x="41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89"/>
            <p:cNvSpPr/>
            <p:nvPr/>
          </p:nvSpPr>
          <p:spPr bwMode="auto">
            <a:xfrm>
              <a:off x="4989513" y="5070476"/>
              <a:ext cx="158750" cy="26988"/>
            </a:xfrm>
            <a:custGeom>
              <a:avLst/>
              <a:gdLst>
                <a:gd name="T0" fmla="*/ 0 w 42"/>
                <a:gd name="T1" fmla="*/ 1 h 7"/>
                <a:gd name="T2" fmla="*/ 1 w 42"/>
                <a:gd name="T3" fmla="*/ 3 h 7"/>
                <a:gd name="T4" fmla="*/ 41 w 42"/>
                <a:gd name="T5" fmla="*/ 7 h 7"/>
                <a:gd name="T6" fmla="*/ 42 w 42"/>
                <a:gd name="T7" fmla="*/ 6 h 7"/>
                <a:gd name="T8" fmla="*/ 42 w 42"/>
                <a:gd name="T9" fmla="*/ 6 h 7"/>
                <a:gd name="T10" fmla="*/ 41 w 42"/>
                <a:gd name="T11" fmla="*/ 5 h 7"/>
                <a:gd name="T12" fmla="*/ 1 w 42"/>
                <a:gd name="T13" fmla="*/ 0 h 7"/>
                <a:gd name="T14" fmla="*/ 0 w 42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7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7"/>
                    <a:pt x="42" y="7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5"/>
                    <a:pt x="42" y="5"/>
                    <a:pt x="41" y="5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90"/>
            <p:cNvSpPr/>
            <p:nvPr/>
          </p:nvSpPr>
          <p:spPr bwMode="auto">
            <a:xfrm>
              <a:off x="4983163" y="5143501"/>
              <a:ext cx="158750" cy="30163"/>
            </a:xfrm>
            <a:custGeom>
              <a:avLst/>
              <a:gdLst>
                <a:gd name="T0" fmla="*/ 0 w 42"/>
                <a:gd name="T1" fmla="*/ 2 h 8"/>
                <a:gd name="T2" fmla="*/ 1 w 42"/>
                <a:gd name="T3" fmla="*/ 3 h 8"/>
                <a:gd name="T4" fmla="*/ 40 w 42"/>
                <a:gd name="T5" fmla="*/ 8 h 8"/>
                <a:gd name="T6" fmla="*/ 42 w 42"/>
                <a:gd name="T7" fmla="*/ 6 h 8"/>
                <a:gd name="T8" fmla="*/ 42 w 42"/>
                <a:gd name="T9" fmla="*/ 6 h 8"/>
                <a:gd name="T10" fmla="*/ 41 w 42"/>
                <a:gd name="T11" fmla="*/ 5 h 8"/>
                <a:gd name="T12" fmla="*/ 1 w 42"/>
                <a:gd name="T13" fmla="*/ 0 h 8"/>
                <a:gd name="T14" fmla="*/ 0 w 42"/>
                <a:gd name="T1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8">
                  <a:moveTo>
                    <a:pt x="0" y="2"/>
                  </a:moveTo>
                  <a:cubicBezTo>
                    <a:pt x="0" y="2"/>
                    <a:pt x="0" y="3"/>
                    <a:pt x="1" y="3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1" y="8"/>
                    <a:pt x="42" y="7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6"/>
                    <a:pt x="41" y="5"/>
                    <a:pt x="41" y="5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91"/>
            <p:cNvSpPr/>
            <p:nvPr/>
          </p:nvSpPr>
          <p:spPr bwMode="auto">
            <a:xfrm>
              <a:off x="4970463" y="5218113"/>
              <a:ext cx="163513" cy="26988"/>
            </a:xfrm>
            <a:custGeom>
              <a:avLst/>
              <a:gdLst>
                <a:gd name="T0" fmla="*/ 0 w 43"/>
                <a:gd name="T1" fmla="*/ 1 h 7"/>
                <a:gd name="T2" fmla="*/ 2 w 43"/>
                <a:gd name="T3" fmla="*/ 2 h 7"/>
                <a:gd name="T4" fmla="*/ 41 w 43"/>
                <a:gd name="T5" fmla="*/ 7 h 7"/>
                <a:gd name="T6" fmla="*/ 42 w 43"/>
                <a:gd name="T7" fmla="*/ 6 h 7"/>
                <a:gd name="T8" fmla="*/ 42 w 43"/>
                <a:gd name="T9" fmla="*/ 6 h 7"/>
                <a:gd name="T10" fmla="*/ 41 w 43"/>
                <a:gd name="T11" fmla="*/ 4 h 7"/>
                <a:gd name="T12" fmla="*/ 2 w 43"/>
                <a:gd name="T13" fmla="*/ 0 h 7"/>
                <a:gd name="T14" fmla="*/ 0 w 43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7">
                  <a:moveTo>
                    <a:pt x="0" y="1"/>
                  </a:moveTo>
                  <a:cubicBezTo>
                    <a:pt x="0" y="2"/>
                    <a:pt x="1" y="2"/>
                    <a:pt x="2" y="2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2" y="7"/>
                    <a:pt x="42" y="7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3" y="5"/>
                    <a:pt x="42" y="4"/>
                    <a:pt x="41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92"/>
            <p:cNvSpPr/>
            <p:nvPr/>
          </p:nvSpPr>
          <p:spPr bwMode="auto">
            <a:xfrm>
              <a:off x="4964113" y="5291138"/>
              <a:ext cx="158750" cy="30163"/>
            </a:xfrm>
            <a:custGeom>
              <a:avLst/>
              <a:gdLst>
                <a:gd name="T0" fmla="*/ 0 w 42"/>
                <a:gd name="T1" fmla="*/ 1 h 8"/>
                <a:gd name="T2" fmla="*/ 1 w 42"/>
                <a:gd name="T3" fmla="*/ 3 h 8"/>
                <a:gd name="T4" fmla="*/ 41 w 42"/>
                <a:gd name="T5" fmla="*/ 7 h 8"/>
                <a:gd name="T6" fmla="*/ 42 w 42"/>
                <a:gd name="T7" fmla="*/ 6 h 8"/>
                <a:gd name="T8" fmla="*/ 42 w 42"/>
                <a:gd name="T9" fmla="*/ 6 h 8"/>
                <a:gd name="T10" fmla="*/ 41 w 42"/>
                <a:gd name="T11" fmla="*/ 5 h 8"/>
                <a:gd name="T12" fmla="*/ 2 w 42"/>
                <a:gd name="T13" fmla="*/ 0 h 8"/>
                <a:gd name="T14" fmla="*/ 0 w 42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8">
                  <a:moveTo>
                    <a:pt x="0" y="1"/>
                  </a:moveTo>
                  <a:cubicBezTo>
                    <a:pt x="0" y="2"/>
                    <a:pt x="1" y="3"/>
                    <a:pt x="1" y="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8"/>
                    <a:pt x="42" y="7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6"/>
                    <a:pt x="42" y="5"/>
                    <a:pt x="41" y="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93"/>
            <p:cNvSpPr/>
            <p:nvPr/>
          </p:nvSpPr>
          <p:spPr bwMode="auto">
            <a:xfrm>
              <a:off x="4956175" y="5365751"/>
              <a:ext cx="158750" cy="26988"/>
            </a:xfrm>
            <a:custGeom>
              <a:avLst/>
              <a:gdLst>
                <a:gd name="T0" fmla="*/ 0 w 42"/>
                <a:gd name="T1" fmla="*/ 1 h 7"/>
                <a:gd name="T2" fmla="*/ 1 w 42"/>
                <a:gd name="T3" fmla="*/ 2 h 7"/>
                <a:gd name="T4" fmla="*/ 40 w 42"/>
                <a:gd name="T5" fmla="*/ 7 h 7"/>
                <a:gd name="T6" fmla="*/ 42 w 42"/>
                <a:gd name="T7" fmla="*/ 6 h 7"/>
                <a:gd name="T8" fmla="*/ 42 w 42"/>
                <a:gd name="T9" fmla="*/ 6 h 7"/>
                <a:gd name="T10" fmla="*/ 41 w 42"/>
                <a:gd name="T11" fmla="*/ 4 h 7"/>
                <a:gd name="T12" fmla="*/ 1 w 42"/>
                <a:gd name="T13" fmla="*/ 0 h 7"/>
                <a:gd name="T14" fmla="*/ 0 w 42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7">
                  <a:moveTo>
                    <a:pt x="0" y="1"/>
                  </a:moveTo>
                  <a:cubicBezTo>
                    <a:pt x="0" y="2"/>
                    <a:pt x="0" y="2"/>
                    <a:pt x="1" y="2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1" y="7"/>
                    <a:pt x="42" y="6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5"/>
                    <a:pt x="42" y="4"/>
                    <a:pt x="41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94"/>
            <p:cNvSpPr/>
            <p:nvPr/>
          </p:nvSpPr>
          <p:spPr bwMode="auto">
            <a:xfrm>
              <a:off x="4948238" y="5437188"/>
              <a:ext cx="158750" cy="26988"/>
            </a:xfrm>
            <a:custGeom>
              <a:avLst/>
              <a:gdLst>
                <a:gd name="T0" fmla="*/ 0 w 42"/>
                <a:gd name="T1" fmla="*/ 1 h 7"/>
                <a:gd name="T2" fmla="*/ 1 w 42"/>
                <a:gd name="T3" fmla="*/ 3 h 7"/>
                <a:gd name="T4" fmla="*/ 40 w 42"/>
                <a:gd name="T5" fmla="*/ 7 h 7"/>
                <a:gd name="T6" fmla="*/ 42 w 42"/>
                <a:gd name="T7" fmla="*/ 6 h 7"/>
                <a:gd name="T8" fmla="*/ 42 w 42"/>
                <a:gd name="T9" fmla="*/ 6 h 7"/>
                <a:gd name="T10" fmla="*/ 41 w 42"/>
                <a:gd name="T11" fmla="*/ 5 h 7"/>
                <a:gd name="T12" fmla="*/ 1 w 42"/>
                <a:gd name="T13" fmla="*/ 0 h 7"/>
                <a:gd name="T14" fmla="*/ 0 w 42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7">
                  <a:moveTo>
                    <a:pt x="0" y="1"/>
                  </a:moveTo>
                  <a:cubicBezTo>
                    <a:pt x="0" y="2"/>
                    <a:pt x="0" y="3"/>
                    <a:pt x="1" y="3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1" y="7"/>
                    <a:pt x="42" y="7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5"/>
                    <a:pt x="41" y="5"/>
                    <a:pt x="41" y="5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95"/>
            <p:cNvSpPr/>
            <p:nvPr/>
          </p:nvSpPr>
          <p:spPr bwMode="auto">
            <a:xfrm>
              <a:off x="4937125" y="5510213"/>
              <a:ext cx="158750" cy="30163"/>
            </a:xfrm>
            <a:custGeom>
              <a:avLst/>
              <a:gdLst>
                <a:gd name="T0" fmla="*/ 0 w 42"/>
                <a:gd name="T1" fmla="*/ 2 h 8"/>
                <a:gd name="T2" fmla="*/ 1 w 42"/>
                <a:gd name="T3" fmla="*/ 3 h 8"/>
                <a:gd name="T4" fmla="*/ 41 w 42"/>
                <a:gd name="T5" fmla="*/ 8 h 8"/>
                <a:gd name="T6" fmla="*/ 42 w 42"/>
                <a:gd name="T7" fmla="*/ 7 h 8"/>
                <a:gd name="T8" fmla="*/ 42 w 42"/>
                <a:gd name="T9" fmla="*/ 7 h 8"/>
                <a:gd name="T10" fmla="*/ 41 w 42"/>
                <a:gd name="T11" fmla="*/ 5 h 8"/>
                <a:gd name="T12" fmla="*/ 2 w 42"/>
                <a:gd name="T13" fmla="*/ 0 h 8"/>
                <a:gd name="T14" fmla="*/ 0 w 42"/>
                <a:gd name="T1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8">
                  <a:moveTo>
                    <a:pt x="0" y="2"/>
                  </a:moveTo>
                  <a:cubicBezTo>
                    <a:pt x="0" y="2"/>
                    <a:pt x="1" y="3"/>
                    <a:pt x="1" y="3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2" y="8"/>
                    <a:pt x="42" y="7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2" y="6"/>
                    <a:pt x="42" y="5"/>
                    <a:pt x="41" y="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96"/>
            <p:cNvSpPr/>
            <p:nvPr/>
          </p:nvSpPr>
          <p:spPr bwMode="auto">
            <a:xfrm>
              <a:off x="4929188" y="5584826"/>
              <a:ext cx="158750" cy="26988"/>
            </a:xfrm>
            <a:custGeom>
              <a:avLst/>
              <a:gdLst>
                <a:gd name="T0" fmla="*/ 0 w 42"/>
                <a:gd name="T1" fmla="*/ 1 h 7"/>
                <a:gd name="T2" fmla="*/ 1 w 42"/>
                <a:gd name="T3" fmla="*/ 3 h 7"/>
                <a:gd name="T4" fmla="*/ 41 w 42"/>
                <a:gd name="T5" fmla="*/ 7 h 7"/>
                <a:gd name="T6" fmla="*/ 42 w 42"/>
                <a:gd name="T7" fmla="*/ 6 h 7"/>
                <a:gd name="T8" fmla="*/ 42 w 42"/>
                <a:gd name="T9" fmla="*/ 6 h 7"/>
                <a:gd name="T10" fmla="*/ 41 w 42"/>
                <a:gd name="T11" fmla="*/ 5 h 7"/>
                <a:gd name="T12" fmla="*/ 2 w 42"/>
                <a:gd name="T13" fmla="*/ 0 h 7"/>
                <a:gd name="T14" fmla="*/ 0 w 42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7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7"/>
                    <a:pt x="42" y="7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5"/>
                    <a:pt x="42" y="5"/>
                    <a:pt x="41" y="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 w="9525">
              <a:solidFill>
                <a:srgbClr val="EE3A3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97"/>
            <p:cNvSpPr/>
            <p:nvPr/>
          </p:nvSpPr>
          <p:spPr bwMode="auto">
            <a:xfrm>
              <a:off x="4510088" y="4643438"/>
              <a:ext cx="128588" cy="976313"/>
            </a:xfrm>
            <a:custGeom>
              <a:avLst/>
              <a:gdLst>
                <a:gd name="T0" fmla="*/ 0 w 81"/>
                <a:gd name="T1" fmla="*/ 613 h 615"/>
                <a:gd name="T2" fmla="*/ 9 w 81"/>
                <a:gd name="T3" fmla="*/ 615 h 615"/>
                <a:gd name="T4" fmla="*/ 81 w 81"/>
                <a:gd name="T5" fmla="*/ 2 h 615"/>
                <a:gd name="T6" fmla="*/ 71 w 81"/>
                <a:gd name="T7" fmla="*/ 0 h 615"/>
                <a:gd name="T8" fmla="*/ 0 w 81"/>
                <a:gd name="T9" fmla="*/ 613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615">
                  <a:moveTo>
                    <a:pt x="0" y="613"/>
                  </a:moveTo>
                  <a:lnTo>
                    <a:pt x="9" y="615"/>
                  </a:lnTo>
                  <a:lnTo>
                    <a:pt x="81" y="2"/>
                  </a:lnTo>
                  <a:lnTo>
                    <a:pt x="71" y="0"/>
                  </a:lnTo>
                  <a:lnTo>
                    <a:pt x="0" y="613"/>
                  </a:lnTo>
                  <a:close/>
                </a:path>
              </a:pathLst>
            </a:custGeom>
            <a:grpFill/>
            <a:ln w="9525">
              <a:solidFill>
                <a:srgbClr val="EE3A3D">
                  <a:alpha val="50000"/>
                </a:srgb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 rot="20904004">
            <a:off x="7319687" y="4032154"/>
            <a:ext cx="1817066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rgbClr val="EE3A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请添加文本内容</a:t>
            </a:r>
            <a:endParaRPr lang="zh-CN" altLang="en-US" sz="1000" dirty="0">
              <a:solidFill>
                <a:srgbClr val="EE3A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 rot="20904004">
            <a:off x="7399793" y="4497712"/>
            <a:ext cx="1817066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000" dirty="0" smtClean="0">
                <a:solidFill>
                  <a:srgbClr val="EE3A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请添加文本内容</a:t>
            </a:r>
            <a:endParaRPr lang="zh-CN" sz="1000" dirty="0">
              <a:solidFill>
                <a:srgbClr val="EE3A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 rot="20904004">
            <a:off x="7528085" y="5135393"/>
            <a:ext cx="18170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>
                <a:solidFill>
                  <a:srgbClr val="EE3A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……………..</a:t>
            </a:r>
            <a:endParaRPr lang="zh-CN" altLang="en-US" sz="1000" dirty="0">
              <a:solidFill>
                <a:srgbClr val="EE3A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 rot="20904004">
            <a:off x="7621296" y="5406557"/>
            <a:ext cx="18170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>
                <a:solidFill>
                  <a:srgbClr val="EE3A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……………..</a:t>
            </a:r>
            <a:endParaRPr lang="zh-CN" altLang="en-US" sz="1000" dirty="0">
              <a:solidFill>
                <a:srgbClr val="EE3A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" name="Freeform 101"/>
          <p:cNvSpPr>
            <a:spLocks noEditPoints="1"/>
          </p:cNvSpPr>
          <p:nvPr/>
        </p:nvSpPr>
        <p:spPr bwMode="auto">
          <a:xfrm>
            <a:off x="3122136" y="1016490"/>
            <a:ext cx="814270" cy="1105635"/>
          </a:xfrm>
          <a:custGeom>
            <a:avLst/>
            <a:gdLst>
              <a:gd name="T0" fmla="*/ 29 w 272"/>
              <a:gd name="T1" fmla="*/ 209 h 371"/>
              <a:gd name="T2" fmla="*/ 28 w 272"/>
              <a:gd name="T3" fmla="*/ 69 h 371"/>
              <a:gd name="T4" fmla="*/ 160 w 272"/>
              <a:gd name="T5" fmla="*/ 8 h 371"/>
              <a:gd name="T6" fmla="*/ 260 w 272"/>
              <a:gd name="T7" fmla="*/ 107 h 371"/>
              <a:gd name="T8" fmla="*/ 224 w 272"/>
              <a:gd name="T9" fmla="*/ 237 h 371"/>
              <a:gd name="T10" fmla="*/ 182 w 272"/>
              <a:gd name="T11" fmla="*/ 299 h 371"/>
              <a:gd name="T12" fmla="*/ 148 w 272"/>
              <a:gd name="T13" fmla="*/ 267 h 371"/>
              <a:gd name="T14" fmla="*/ 129 w 272"/>
              <a:gd name="T15" fmla="*/ 270 h 371"/>
              <a:gd name="T16" fmla="*/ 66 w 272"/>
              <a:gd name="T17" fmla="*/ 243 h 371"/>
              <a:gd name="T18" fmla="*/ 111 w 272"/>
              <a:gd name="T19" fmla="*/ 101 h 371"/>
              <a:gd name="T20" fmla="*/ 130 w 272"/>
              <a:gd name="T21" fmla="*/ 223 h 371"/>
              <a:gd name="T22" fmla="*/ 68 w 272"/>
              <a:gd name="T23" fmla="*/ 213 h 371"/>
              <a:gd name="T24" fmla="*/ 69 w 272"/>
              <a:gd name="T25" fmla="*/ 214 h 371"/>
              <a:gd name="T26" fmla="*/ 70 w 272"/>
              <a:gd name="T27" fmla="*/ 215 h 371"/>
              <a:gd name="T28" fmla="*/ 77 w 272"/>
              <a:gd name="T29" fmla="*/ 220 h 371"/>
              <a:gd name="T30" fmla="*/ 82 w 272"/>
              <a:gd name="T31" fmla="*/ 223 h 371"/>
              <a:gd name="T32" fmla="*/ 88 w 272"/>
              <a:gd name="T33" fmla="*/ 227 h 371"/>
              <a:gd name="T34" fmla="*/ 95 w 272"/>
              <a:gd name="T35" fmla="*/ 230 h 371"/>
              <a:gd name="T36" fmla="*/ 103 w 272"/>
              <a:gd name="T37" fmla="*/ 233 h 371"/>
              <a:gd name="T38" fmla="*/ 110 w 272"/>
              <a:gd name="T39" fmla="*/ 235 h 371"/>
              <a:gd name="T40" fmla="*/ 118 w 272"/>
              <a:gd name="T41" fmla="*/ 237 h 371"/>
              <a:gd name="T42" fmla="*/ 125 w 272"/>
              <a:gd name="T43" fmla="*/ 238 h 371"/>
              <a:gd name="T44" fmla="*/ 134 w 272"/>
              <a:gd name="T45" fmla="*/ 239 h 371"/>
              <a:gd name="T46" fmla="*/ 139 w 272"/>
              <a:gd name="T47" fmla="*/ 239 h 371"/>
              <a:gd name="T48" fmla="*/ 140 w 272"/>
              <a:gd name="T49" fmla="*/ 239 h 371"/>
              <a:gd name="T50" fmla="*/ 140 w 272"/>
              <a:gd name="T51" fmla="*/ 239 h 371"/>
              <a:gd name="T52" fmla="*/ 140 w 272"/>
              <a:gd name="T53" fmla="*/ 239 h 371"/>
              <a:gd name="T54" fmla="*/ 141 w 272"/>
              <a:gd name="T55" fmla="*/ 239 h 371"/>
              <a:gd name="T56" fmla="*/ 141 w 272"/>
              <a:gd name="T57" fmla="*/ 239 h 371"/>
              <a:gd name="T58" fmla="*/ 141 w 272"/>
              <a:gd name="T59" fmla="*/ 239 h 371"/>
              <a:gd name="T60" fmla="*/ 141 w 272"/>
              <a:gd name="T61" fmla="*/ 239 h 371"/>
              <a:gd name="T62" fmla="*/ 142 w 272"/>
              <a:gd name="T63" fmla="*/ 239 h 371"/>
              <a:gd name="T64" fmla="*/ 142 w 272"/>
              <a:gd name="T65" fmla="*/ 239 h 371"/>
              <a:gd name="T66" fmla="*/ 142 w 272"/>
              <a:gd name="T67" fmla="*/ 239 h 371"/>
              <a:gd name="T68" fmla="*/ 142 w 272"/>
              <a:gd name="T69" fmla="*/ 239 h 371"/>
              <a:gd name="T70" fmla="*/ 142 w 272"/>
              <a:gd name="T71" fmla="*/ 239 h 371"/>
              <a:gd name="T72" fmla="*/ 143 w 272"/>
              <a:gd name="T73" fmla="*/ 239 h 371"/>
              <a:gd name="T74" fmla="*/ 143 w 272"/>
              <a:gd name="T75" fmla="*/ 239 h 371"/>
              <a:gd name="T76" fmla="*/ 143 w 272"/>
              <a:gd name="T77" fmla="*/ 239 h 371"/>
              <a:gd name="T78" fmla="*/ 145 w 272"/>
              <a:gd name="T79" fmla="*/ 238 h 371"/>
              <a:gd name="T80" fmla="*/ 145 w 272"/>
              <a:gd name="T81" fmla="*/ 238 h 371"/>
              <a:gd name="T82" fmla="*/ 145 w 272"/>
              <a:gd name="T83" fmla="*/ 238 h 371"/>
              <a:gd name="T84" fmla="*/ 152 w 272"/>
              <a:gd name="T85" fmla="*/ 238 h 371"/>
              <a:gd name="T86" fmla="*/ 157 w 272"/>
              <a:gd name="T87" fmla="*/ 237 h 371"/>
              <a:gd name="T88" fmla="*/ 165 w 272"/>
              <a:gd name="T89" fmla="*/ 235 h 371"/>
              <a:gd name="T90" fmla="*/ 172 w 272"/>
              <a:gd name="T91" fmla="*/ 232 h 371"/>
              <a:gd name="T92" fmla="*/ 179 w 272"/>
              <a:gd name="T93" fmla="*/ 229 h 371"/>
              <a:gd name="T94" fmla="*/ 186 w 272"/>
              <a:gd name="T95" fmla="*/ 226 h 371"/>
              <a:gd name="T96" fmla="*/ 193 w 272"/>
              <a:gd name="T97" fmla="*/ 222 h 371"/>
              <a:gd name="T98" fmla="*/ 199 w 272"/>
              <a:gd name="T99" fmla="*/ 218 h 371"/>
              <a:gd name="T100" fmla="*/ 204 w 272"/>
              <a:gd name="T101" fmla="*/ 213 h 371"/>
              <a:gd name="T102" fmla="*/ 209 w 272"/>
              <a:gd name="T103" fmla="*/ 209 h 371"/>
              <a:gd name="T104" fmla="*/ 210 w 272"/>
              <a:gd name="T105" fmla="*/ 208 h 371"/>
              <a:gd name="T106" fmla="*/ 211 w 272"/>
              <a:gd name="T107" fmla="*/ 206 h 371"/>
              <a:gd name="T108" fmla="*/ 136 w 272"/>
              <a:gd name="T109" fmla="*/ 32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2" h="371">
                <a:moveTo>
                  <a:pt x="66" y="243"/>
                </a:moveTo>
                <a:cubicBezTo>
                  <a:pt x="40" y="351"/>
                  <a:pt x="40" y="351"/>
                  <a:pt x="40" y="351"/>
                </a:cubicBezTo>
                <a:cubicBezTo>
                  <a:pt x="34" y="352"/>
                  <a:pt x="34" y="352"/>
                  <a:pt x="34" y="352"/>
                </a:cubicBezTo>
                <a:cubicBezTo>
                  <a:pt x="61" y="241"/>
                  <a:pt x="61" y="241"/>
                  <a:pt x="61" y="241"/>
                </a:cubicBezTo>
                <a:cubicBezTo>
                  <a:pt x="57" y="240"/>
                  <a:pt x="54" y="239"/>
                  <a:pt x="51" y="237"/>
                </a:cubicBezTo>
                <a:cubicBezTo>
                  <a:pt x="40" y="231"/>
                  <a:pt x="34" y="225"/>
                  <a:pt x="29" y="209"/>
                </a:cubicBezTo>
                <a:cubicBezTo>
                  <a:pt x="26" y="200"/>
                  <a:pt x="24" y="191"/>
                  <a:pt x="20" y="182"/>
                </a:cubicBezTo>
                <a:cubicBezTo>
                  <a:pt x="18" y="176"/>
                  <a:pt x="15" y="170"/>
                  <a:pt x="12" y="165"/>
                </a:cubicBezTo>
                <a:cubicBezTo>
                  <a:pt x="9" y="159"/>
                  <a:pt x="6" y="154"/>
                  <a:pt x="4" y="147"/>
                </a:cubicBezTo>
                <a:cubicBezTo>
                  <a:pt x="1" y="135"/>
                  <a:pt x="0" y="127"/>
                  <a:pt x="8" y="112"/>
                </a:cubicBezTo>
                <a:cubicBezTo>
                  <a:pt x="13" y="104"/>
                  <a:pt x="18" y="95"/>
                  <a:pt x="22" y="86"/>
                </a:cubicBezTo>
                <a:cubicBezTo>
                  <a:pt x="24" y="81"/>
                  <a:pt x="26" y="75"/>
                  <a:pt x="28" y="69"/>
                </a:cubicBezTo>
                <a:cubicBezTo>
                  <a:pt x="30" y="62"/>
                  <a:pt x="32" y="57"/>
                  <a:pt x="35" y="51"/>
                </a:cubicBezTo>
                <a:cubicBezTo>
                  <a:pt x="41" y="40"/>
                  <a:pt x="46" y="33"/>
                  <a:pt x="62" y="29"/>
                </a:cubicBezTo>
                <a:cubicBezTo>
                  <a:pt x="72" y="26"/>
                  <a:pt x="81" y="24"/>
                  <a:pt x="90" y="20"/>
                </a:cubicBezTo>
                <a:cubicBezTo>
                  <a:pt x="96" y="18"/>
                  <a:pt x="102" y="15"/>
                  <a:pt x="107" y="12"/>
                </a:cubicBezTo>
                <a:cubicBezTo>
                  <a:pt x="113" y="9"/>
                  <a:pt x="118" y="6"/>
                  <a:pt x="125" y="4"/>
                </a:cubicBezTo>
                <a:cubicBezTo>
                  <a:pt x="136" y="0"/>
                  <a:pt x="145" y="0"/>
                  <a:pt x="160" y="8"/>
                </a:cubicBezTo>
                <a:cubicBezTo>
                  <a:pt x="168" y="13"/>
                  <a:pt x="176" y="18"/>
                  <a:pt x="185" y="22"/>
                </a:cubicBezTo>
                <a:cubicBezTo>
                  <a:pt x="191" y="24"/>
                  <a:pt x="197" y="26"/>
                  <a:pt x="203" y="28"/>
                </a:cubicBezTo>
                <a:cubicBezTo>
                  <a:pt x="210" y="30"/>
                  <a:pt x="215" y="32"/>
                  <a:pt x="221" y="35"/>
                </a:cubicBezTo>
                <a:cubicBezTo>
                  <a:pt x="232" y="40"/>
                  <a:pt x="239" y="46"/>
                  <a:pt x="243" y="62"/>
                </a:cubicBezTo>
                <a:cubicBezTo>
                  <a:pt x="246" y="72"/>
                  <a:pt x="248" y="81"/>
                  <a:pt x="252" y="90"/>
                </a:cubicBezTo>
                <a:cubicBezTo>
                  <a:pt x="254" y="96"/>
                  <a:pt x="257" y="102"/>
                  <a:pt x="260" y="107"/>
                </a:cubicBezTo>
                <a:cubicBezTo>
                  <a:pt x="263" y="113"/>
                  <a:pt x="266" y="118"/>
                  <a:pt x="268" y="125"/>
                </a:cubicBezTo>
                <a:cubicBezTo>
                  <a:pt x="272" y="136"/>
                  <a:pt x="272" y="145"/>
                  <a:pt x="264" y="159"/>
                </a:cubicBezTo>
                <a:cubicBezTo>
                  <a:pt x="259" y="168"/>
                  <a:pt x="254" y="176"/>
                  <a:pt x="250" y="185"/>
                </a:cubicBezTo>
                <a:cubicBezTo>
                  <a:pt x="248" y="191"/>
                  <a:pt x="246" y="197"/>
                  <a:pt x="244" y="203"/>
                </a:cubicBezTo>
                <a:cubicBezTo>
                  <a:pt x="242" y="209"/>
                  <a:pt x="240" y="215"/>
                  <a:pt x="237" y="221"/>
                </a:cubicBezTo>
                <a:cubicBezTo>
                  <a:pt x="234" y="228"/>
                  <a:pt x="230" y="233"/>
                  <a:pt x="224" y="237"/>
                </a:cubicBezTo>
                <a:cubicBezTo>
                  <a:pt x="246" y="305"/>
                  <a:pt x="246" y="305"/>
                  <a:pt x="246" y="305"/>
                </a:cubicBezTo>
                <a:cubicBezTo>
                  <a:pt x="240" y="304"/>
                  <a:pt x="240" y="304"/>
                  <a:pt x="240" y="304"/>
                </a:cubicBezTo>
                <a:cubicBezTo>
                  <a:pt x="219" y="240"/>
                  <a:pt x="219" y="240"/>
                  <a:pt x="219" y="240"/>
                </a:cubicBezTo>
                <a:cubicBezTo>
                  <a:pt x="218" y="240"/>
                  <a:pt x="216" y="241"/>
                  <a:pt x="215" y="241"/>
                </a:cubicBezTo>
                <a:cubicBezTo>
                  <a:pt x="236" y="304"/>
                  <a:pt x="236" y="304"/>
                  <a:pt x="236" y="304"/>
                </a:cubicBezTo>
                <a:cubicBezTo>
                  <a:pt x="182" y="299"/>
                  <a:pt x="182" y="299"/>
                  <a:pt x="182" y="299"/>
                </a:cubicBezTo>
                <a:cubicBezTo>
                  <a:pt x="174" y="319"/>
                  <a:pt x="174" y="319"/>
                  <a:pt x="174" y="319"/>
                </a:cubicBezTo>
                <a:cubicBezTo>
                  <a:pt x="155" y="264"/>
                  <a:pt x="155" y="264"/>
                  <a:pt x="155" y="264"/>
                </a:cubicBezTo>
                <a:cubicBezTo>
                  <a:pt x="154" y="265"/>
                  <a:pt x="153" y="265"/>
                  <a:pt x="152" y="266"/>
                </a:cubicBezTo>
                <a:cubicBezTo>
                  <a:pt x="171" y="324"/>
                  <a:pt x="171" y="324"/>
                  <a:pt x="171" y="324"/>
                </a:cubicBezTo>
                <a:cubicBezTo>
                  <a:pt x="169" y="331"/>
                  <a:pt x="169" y="331"/>
                  <a:pt x="169" y="331"/>
                </a:cubicBezTo>
                <a:cubicBezTo>
                  <a:pt x="148" y="267"/>
                  <a:pt x="148" y="267"/>
                  <a:pt x="148" y="267"/>
                </a:cubicBezTo>
                <a:cubicBezTo>
                  <a:pt x="147" y="267"/>
                  <a:pt x="147" y="267"/>
                  <a:pt x="147" y="267"/>
                </a:cubicBezTo>
                <a:cubicBezTo>
                  <a:pt x="144" y="269"/>
                  <a:pt x="141" y="269"/>
                  <a:pt x="138" y="270"/>
                </a:cubicBezTo>
                <a:cubicBezTo>
                  <a:pt x="113" y="371"/>
                  <a:pt x="113" y="371"/>
                  <a:pt x="113" y="371"/>
                </a:cubicBezTo>
                <a:cubicBezTo>
                  <a:pt x="110" y="365"/>
                  <a:pt x="110" y="365"/>
                  <a:pt x="110" y="365"/>
                </a:cubicBezTo>
                <a:cubicBezTo>
                  <a:pt x="133" y="270"/>
                  <a:pt x="133" y="270"/>
                  <a:pt x="133" y="270"/>
                </a:cubicBezTo>
                <a:cubicBezTo>
                  <a:pt x="132" y="270"/>
                  <a:pt x="130" y="270"/>
                  <a:pt x="129" y="270"/>
                </a:cubicBezTo>
                <a:cubicBezTo>
                  <a:pt x="107" y="359"/>
                  <a:pt x="107" y="359"/>
                  <a:pt x="107" y="359"/>
                </a:cubicBezTo>
                <a:cubicBezTo>
                  <a:pt x="98" y="341"/>
                  <a:pt x="98" y="341"/>
                  <a:pt x="98" y="341"/>
                </a:cubicBezTo>
                <a:cubicBezTo>
                  <a:pt x="44" y="350"/>
                  <a:pt x="44" y="350"/>
                  <a:pt x="44" y="350"/>
                </a:cubicBezTo>
                <a:cubicBezTo>
                  <a:pt x="70" y="244"/>
                  <a:pt x="70" y="244"/>
                  <a:pt x="70" y="244"/>
                </a:cubicBezTo>
                <a:cubicBezTo>
                  <a:pt x="69" y="244"/>
                  <a:pt x="69" y="244"/>
                  <a:pt x="69" y="244"/>
                </a:cubicBezTo>
                <a:cubicBezTo>
                  <a:pt x="68" y="243"/>
                  <a:pt x="67" y="243"/>
                  <a:pt x="66" y="243"/>
                </a:cubicBezTo>
                <a:close/>
                <a:moveTo>
                  <a:pt x="153" y="200"/>
                </a:moveTo>
                <a:cubicBezTo>
                  <a:pt x="153" y="65"/>
                  <a:pt x="153" y="65"/>
                  <a:pt x="153" y="65"/>
                </a:cubicBezTo>
                <a:cubicBezTo>
                  <a:pt x="127" y="65"/>
                  <a:pt x="127" y="65"/>
                  <a:pt x="127" y="65"/>
                </a:cubicBezTo>
                <a:cubicBezTo>
                  <a:pt x="127" y="68"/>
                  <a:pt x="125" y="72"/>
                  <a:pt x="122" y="75"/>
                </a:cubicBezTo>
                <a:cubicBezTo>
                  <a:pt x="119" y="79"/>
                  <a:pt x="116" y="81"/>
                  <a:pt x="111" y="81"/>
                </a:cubicBezTo>
                <a:cubicBezTo>
                  <a:pt x="111" y="101"/>
                  <a:pt x="111" y="101"/>
                  <a:pt x="111" y="101"/>
                </a:cubicBezTo>
                <a:cubicBezTo>
                  <a:pt x="123" y="101"/>
                  <a:pt x="123" y="101"/>
                  <a:pt x="123" y="101"/>
                </a:cubicBezTo>
                <a:cubicBezTo>
                  <a:pt x="123" y="200"/>
                  <a:pt x="123" y="200"/>
                  <a:pt x="123" y="200"/>
                </a:cubicBezTo>
                <a:cubicBezTo>
                  <a:pt x="153" y="200"/>
                  <a:pt x="153" y="200"/>
                  <a:pt x="153" y="200"/>
                </a:cubicBezTo>
                <a:close/>
                <a:moveTo>
                  <a:pt x="149" y="39"/>
                </a:moveTo>
                <a:cubicBezTo>
                  <a:pt x="191" y="48"/>
                  <a:pt x="223" y="85"/>
                  <a:pt x="223" y="130"/>
                </a:cubicBezTo>
                <a:cubicBezTo>
                  <a:pt x="223" y="181"/>
                  <a:pt x="181" y="223"/>
                  <a:pt x="130" y="223"/>
                </a:cubicBezTo>
                <a:cubicBezTo>
                  <a:pt x="90" y="223"/>
                  <a:pt x="56" y="197"/>
                  <a:pt x="43" y="161"/>
                </a:cubicBezTo>
                <a:cubicBezTo>
                  <a:pt x="54" y="202"/>
                  <a:pt x="92" y="232"/>
                  <a:pt x="136" y="232"/>
                </a:cubicBezTo>
                <a:cubicBezTo>
                  <a:pt x="190" y="232"/>
                  <a:pt x="233" y="189"/>
                  <a:pt x="233" y="135"/>
                </a:cubicBezTo>
                <a:cubicBezTo>
                  <a:pt x="233" y="86"/>
                  <a:pt x="197" y="46"/>
                  <a:pt x="149" y="39"/>
                </a:cubicBezTo>
                <a:close/>
                <a:moveTo>
                  <a:pt x="68" y="213"/>
                </a:moveTo>
                <a:cubicBezTo>
                  <a:pt x="68" y="213"/>
                  <a:pt x="68" y="213"/>
                  <a:pt x="68" y="213"/>
                </a:cubicBezTo>
                <a:cubicBezTo>
                  <a:pt x="68" y="213"/>
                  <a:pt x="68" y="213"/>
                  <a:pt x="68" y="213"/>
                </a:cubicBezTo>
                <a:cubicBezTo>
                  <a:pt x="68" y="213"/>
                  <a:pt x="69" y="214"/>
                  <a:pt x="69" y="214"/>
                </a:cubicBezTo>
                <a:cubicBezTo>
                  <a:pt x="69" y="214"/>
                  <a:pt x="69" y="214"/>
                  <a:pt x="69" y="214"/>
                </a:cubicBezTo>
                <a:cubicBezTo>
                  <a:pt x="69" y="214"/>
                  <a:pt x="69" y="214"/>
                  <a:pt x="69" y="214"/>
                </a:cubicBezTo>
                <a:cubicBezTo>
                  <a:pt x="69" y="214"/>
                  <a:pt x="69" y="214"/>
                  <a:pt x="69" y="214"/>
                </a:cubicBezTo>
                <a:cubicBezTo>
                  <a:pt x="69" y="214"/>
                  <a:pt x="69" y="214"/>
                  <a:pt x="69" y="214"/>
                </a:cubicBezTo>
                <a:cubicBezTo>
                  <a:pt x="70" y="215"/>
                  <a:pt x="70" y="215"/>
                  <a:pt x="70" y="215"/>
                </a:cubicBezTo>
                <a:cubicBezTo>
                  <a:pt x="70" y="215"/>
                  <a:pt x="70" y="215"/>
                  <a:pt x="70" y="215"/>
                </a:cubicBezTo>
                <a:cubicBezTo>
                  <a:pt x="70" y="215"/>
                  <a:pt x="70" y="215"/>
                  <a:pt x="70" y="215"/>
                </a:cubicBezTo>
                <a:cubicBezTo>
                  <a:pt x="70" y="215"/>
                  <a:pt x="70" y="215"/>
                  <a:pt x="70" y="215"/>
                </a:cubicBezTo>
                <a:cubicBezTo>
                  <a:pt x="70" y="215"/>
                  <a:pt x="70" y="215"/>
                  <a:pt x="70" y="215"/>
                </a:cubicBezTo>
                <a:cubicBezTo>
                  <a:pt x="70" y="215"/>
                  <a:pt x="70" y="215"/>
                  <a:pt x="70" y="215"/>
                </a:cubicBezTo>
                <a:cubicBezTo>
                  <a:pt x="71" y="215"/>
                  <a:pt x="71" y="215"/>
                  <a:pt x="71" y="215"/>
                </a:cubicBezTo>
                <a:cubicBezTo>
                  <a:pt x="71" y="216"/>
                  <a:pt x="72" y="216"/>
                  <a:pt x="72" y="216"/>
                </a:cubicBezTo>
                <a:cubicBezTo>
                  <a:pt x="72" y="217"/>
                  <a:pt x="72" y="217"/>
                  <a:pt x="72" y="217"/>
                </a:cubicBezTo>
                <a:cubicBezTo>
                  <a:pt x="72" y="217"/>
                  <a:pt x="72" y="217"/>
                  <a:pt x="72" y="217"/>
                </a:cubicBezTo>
                <a:cubicBezTo>
                  <a:pt x="73" y="218"/>
                  <a:pt x="74" y="218"/>
                  <a:pt x="76" y="219"/>
                </a:cubicBezTo>
                <a:cubicBezTo>
                  <a:pt x="76" y="220"/>
                  <a:pt x="77" y="220"/>
                  <a:pt x="77" y="220"/>
                </a:cubicBezTo>
                <a:cubicBezTo>
                  <a:pt x="77" y="220"/>
                  <a:pt x="77" y="220"/>
                  <a:pt x="77" y="220"/>
                </a:cubicBezTo>
                <a:cubicBezTo>
                  <a:pt x="78" y="221"/>
                  <a:pt x="78" y="221"/>
                  <a:pt x="79" y="221"/>
                </a:cubicBezTo>
                <a:cubicBezTo>
                  <a:pt x="80" y="222"/>
                  <a:pt x="80" y="222"/>
                  <a:pt x="80" y="222"/>
                </a:cubicBezTo>
                <a:cubicBezTo>
                  <a:pt x="80" y="222"/>
                  <a:pt x="80" y="222"/>
                  <a:pt x="80" y="222"/>
                </a:cubicBezTo>
                <a:cubicBezTo>
                  <a:pt x="80" y="222"/>
                  <a:pt x="81" y="223"/>
                  <a:pt x="81" y="223"/>
                </a:cubicBezTo>
                <a:cubicBezTo>
                  <a:pt x="82" y="223"/>
                  <a:pt x="82" y="223"/>
                  <a:pt x="82" y="223"/>
                </a:cubicBezTo>
                <a:cubicBezTo>
                  <a:pt x="82" y="224"/>
                  <a:pt x="83" y="224"/>
                  <a:pt x="83" y="224"/>
                </a:cubicBezTo>
                <a:cubicBezTo>
                  <a:pt x="84" y="225"/>
                  <a:pt x="84" y="225"/>
                  <a:pt x="84" y="225"/>
                </a:cubicBezTo>
                <a:cubicBezTo>
                  <a:pt x="84" y="225"/>
                  <a:pt x="85" y="225"/>
                  <a:pt x="85" y="225"/>
                </a:cubicBezTo>
                <a:cubicBezTo>
                  <a:pt x="86" y="226"/>
                  <a:pt x="86" y="226"/>
                  <a:pt x="86" y="226"/>
                </a:cubicBezTo>
                <a:cubicBezTo>
                  <a:pt x="87" y="227"/>
                  <a:pt x="87" y="227"/>
                  <a:pt x="87" y="227"/>
                </a:cubicBezTo>
                <a:cubicBezTo>
                  <a:pt x="88" y="227"/>
                  <a:pt x="88" y="227"/>
                  <a:pt x="88" y="227"/>
                </a:cubicBezTo>
                <a:cubicBezTo>
                  <a:pt x="90" y="228"/>
                  <a:pt x="90" y="228"/>
                  <a:pt x="90" y="228"/>
                </a:cubicBezTo>
                <a:cubicBezTo>
                  <a:pt x="91" y="228"/>
                  <a:pt x="91" y="228"/>
                  <a:pt x="91" y="228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2" y="229"/>
                  <a:pt x="93" y="229"/>
                  <a:pt x="93" y="229"/>
                </a:cubicBezTo>
                <a:cubicBezTo>
                  <a:pt x="94" y="230"/>
                  <a:pt x="94" y="230"/>
                  <a:pt x="94" y="230"/>
                </a:cubicBezTo>
                <a:cubicBezTo>
                  <a:pt x="95" y="230"/>
                  <a:pt x="95" y="230"/>
                  <a:pt x="95" y="230"/>
                </a:cubicBezTo>
                <a:cubicBezTo>
                  <a:pt x="96" y="231"/>
                  <a:pt x="96" y="231"/>
                  <a:pt x="96" y="231"/>
                </a:cubicBezTo>
                <a:cubicBezTo>
                  <a:pt x="97" y="231"/>
                  <a:pt x="97" y="231"/>
                  <a:pt x="98" y="231"/>
                </a:cubicBezTo>
                <a:cubicBezTo>
                  <a:pt x="99" y="232"/>
                  <a:pt x="99" y="232"/>
                  <a:pt x="99" y="232"/>
                </a:cubicBezTo>
                <a:cubicBezTo>
                  <a:pt x="99" y="232"/>
                  <a:pt x="100" y="232"/>
                  <a:pt x="100" y="232"/>
                </a:cubicBezTo>
                <a:cubicBezTo>
                  <a:pt x="101" y="233"/>
                  <a:pt x="101" y="233"/>
                  <a:pt x="101" y="233"/>
                </a:cubicBezTo>
                <a:cubicBezTo>
                  <a:pt x="101" y="233"/>
                  <a:pt x="102" y="233"/>
                  <a:pt x="103" y="233"/>
                </a:cubicBezTo>
                <a:cubicBezTo>
                  <a:pt x="103" y="233"/>
                  <a:pt x="103" y="233"/>
                  <a:pt x="103" y="233"/>
                </a:cubicBezTo>
                <a:cubicBezTo>
                  <a:pt x="104" y="234"/>
                  <a:pt x="104" y="234"/>
                  <a:pt x="105" y="234"/>
                </a:cubicBezTo>
                <a:cubicBezTo>
                  <a:pt x="106" y="234"/>
                  <a:pt x="106" y="234"/>
                  <a:pt x="106" y="234"/>
                </a:cubicBezTo>
                <a:cubicBezTo>
                  <a:pt x="106" y="234"/>
                  <a:pt x="107" y="235"/>
                  <a:pt x="108" y="235"/>
                </a:cubicBezTo>
                <a:cubicBezTo>
                  <a:pt x="108" y="235"/>
                  <a:pt x="108" y="235"/>
                  <a:pt x="108" y="235"/>
                </a:cubicBezTo>
                <a:cubicBezTo>
                  <a:pt x="109" y="235"/>
                  <a:pt x="109" y="235"/>
                  <a:pt x="110" y="235"/>
                </a:cubicBezTo>
                <a:cubicBezTo>
                  <a:pt x="110" y="236"/>
                  <a:pt x="110" y="236"/>
                  <a:pt x="110" y="236"/>
                </a:cubicBezTo>
                <a:cubicBezTo>
                  <a:pt x="111" y="236"/>
                  <a:pt x="112" y="236"/>
                  <a:pt x="113" y="236"/>
                </a:cubicBezTo>
                <a:cubicBezTo>
                  <a:pt x="113" y="236"/>
                  <a:pt x="113" y="236"/>
                  <a:pt x="113" y="236"/>
                </a:cubicBezTo>
                <a:cubicBezTo>
                  <a:pt x="114" y="236"/>
                  <a:pt x="114" y="236"/>
                  <a:pt x="115" y="237"/>
                </a:cubicBezTo>
                <a:cubicBezTo>
                  <a:pt x="115" y="237"/>
                  <a:pt x="115" y="237"/>
                  <a:pt x="115" y="237"/>
                </a:cubicBezTo>
                <a:cubicBezTo>
                  <a:pt x="116" y="237"/>
                  <a:pt x="117" y="237"/>
                  <a:pt x="118" y="237"/>
                </a:cubicBezTo>
                <a:cubicBezTo>
                  <a:pt x="118" y="237"/>
                  <a:pt x="118" y="237"/>
                  <a:pt x="118" y="237"/>
                </a:cubicBezTo>
                <a:cubicBezTo>
                  <a:pt x="119" y="237"/>
                  <a:pt x="120" y="237"/>
                  <a:pt x="120" y="238"/>
                </a:cubicBezTo>
                <a:cubicBezTo>
                  <a:pt x="120" y="238"/>
                  <a:pt x="120" y="238"/>
                  <a:pt x="120" y="238"/>
                </a:cubicBezTo>
                <a:cubicBezTo>
                  <a:pt x="121" y="238"/>
                  <a:pt x="122" y="238"/>
                  <a:pt x="123" y="238"/>
                </a:cubicBezTo>
                <a:cubicBezTo>
                  <a:pt x="123" y="238"/>
                  <a:pt x="123" y="238"/>
                  <a:pt x="123" y="238"/>
                </a:cubicBezTo>
                <a:cubicBezTo>
                  <a:pt x="124" y="238"/>
                  <a:pt x="125" y="238"/>
                  <a:pt x="125" y="238"/>
                </a:cubicBezTo>
                <a:cubicBezTo>
                  <a:pt x="126" y="238"/>
                  <a:pt x="126" y="238"/>
                  <a:pt x="126" y="238"/>
                </a:cubicBezTo>
                <a:cubicBezTo>
                  <a:pt x="126" y="238"/>
                  <a:pt x="126" y="238"/>
                  <a:pt x="126" y="238"/>
                </a:cubicBezTo>
                <a:cubicBezTo>
                  <a:pt x="126" y="238"/>
                  <a:pt x="127" y="238"/>
                  <a:pt x="128" y="238"/>
                </a:cubicBezTo>
                <a:cubicBezTo>
                  <a:pt x="128" y="238"/>
                  <a:pt x="128" y="238"/>
                  <a:pt x="128" y="238"/>
                </a:cubicBezTo>
                <a:cubicBezTo>
                  <a:pt x="130" y="239"/>
                  <a:pt x="132" y="239"/>
                  <a:pt x="133" y="239"/>
                </a:cubicBezTo>
                <a:cubicBezTo>
                  <a:pt x="134" y="239"/>
                  <a:pt x="134" y="239"/>
                  <a:pt x="134" y="239"/>
                </a:cubicBezTo>
                <a:cubicBezTo>
                  <a:pt x="134" y="239"/>
                  <a:pt x="135" y="239"/>
                  <a:pt x="136" y="239"/>
                </a:cubicBezTo>
                <a:cubicBezTo>
                  <a:pt x="137" y="239"/>
                  <a:pt x="137" y="239"/>
                  <a:pt x="138" y="239"/>
                </a:cubicBezTo>
                <a:cubicBezTo>
                  <a:pt x="138" y="239"/>
                  <a:pt x="138" y="239"/>
                  <a:pt x="138" y="239"/>
                </a:cubicBezTo>
                <a:cubicBezTo>
                  <a:pt x="138" y="239"/>
                  <a:pt x="138" y="239"/>
                  <a:pt x="138" y="239"/>
                </a:cubicBezTo>
                <a:cubicBezTo>
                  <a:pt x="138" y="239"/>
                  <a:pt x="138" y="239"/>
                  <a:pt x="138" y="239"/>
                </a:cubicBezTo>
                <a:cubicBezTo>
                  <a:pt x="139" y="239"/>
                  <a:pt x="139" y="239"/>
                  <a:pt x="139" y="239"/>
                </a:cubicBezTo>
                <a:cubicBezTo>
                  <a:pt x="139" y="239"/>
                  <a:pt x="139" y="239"/>
                  <a:pt x="139" y="239"/>
                </a:cubicBezTo>
                <a:cubicBezTo>
                  <a:pt x="139" y="239"/>
                  <a:pt x="139" y="239"/>
                  <a:pt x="139" y="239"/>
                </a:cubicBezTo>
                <a:cubicBezTo>
                  <a:pt x="139" y="239"/>
                  <a:pt x="139" y="239"/>
                  <a:pt x="139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4" y="238"/>
                  <a:pt x="144" y="238"/>
                  <a:pt x="145" y="238"/>
                </a:cubicBezTo>
                <a:cubicBezTo>
                  <a:pt x="145" y="238"/>
                  <a:pt x="145" y="238"/>
                  <a:pt x="145" y="238"/>
                </a:cubicBezTo>
                <a:cubicBezTo>
                  <a:pt x="145" y="238"/>
                  <a:pt x="145" y="238"/>
                  <a:pt x="145" y="238"/>
                </a:cubicBezTo>
                <a:cubicBezTo>
                  <a:pt x="145" y="238"/>
                  <a:pt x="145" y="238"/>
                  <a:pt x="145" y="238"/>
                </a:cubicBezTo>
                <a:cubicBezTo>
                  <a:pt x="145" y="238"/>
                  <a:pt x="145" y="238"/>
                  <a:pt x="145" y="238"/>
                </a:cubicBezTo>
                <a:cubicBezTo>
                  <a:pt x="145" y="238"/>
                  <a:pt x="145" y="238"/>
                  <a:pt x="145" y="238"/>
                </a:cubicBezTo>
                <a:cubicBezTo>
                  <a:pt x="145" y="238"/>
                  <a:pt x="145" y="238"/>
                  <a:pt x="145" y="238"/>
                </a:cubicBezTo>
                <a:cubicBezTo>
                  <a:pt x="145" y="238"/>
                  <a:pt x="145" y="238"/>
                  <a:pt x="145" y="238"/>
                </a:cubicBezTo>
                <a:cubicBezTo>
                  <a:pt x="145" y="238"/>
                  <a:pt x="145" y="238"/>
                  <a:pt x="145" y="238"/>
                </a:cubicBezTo>
                <a:cubicBezTo>
                  <a:pt x="145" y="238"/>
                  <a:pt x="145" y="238"/>
                  <a:pt x="145" y="238"/>
                </a:cubicBezTo>
                <a:cubicBezTo>
                  <a:pt x="145" y="238"/>
                  <a:pt x="145" y="238"/>
                  <a:pt x="145" y="238"/>
                </a:cubicBezTo>
                <a:cubicBezTo>
                  <a:pt x="145" y="238"/>
                  <a:pt x="145" y="238"/>
                  <a:pt x="145" y="238"/>
                </a:cubicBezTo>
                <a:cubicBezTo>
                  <a:pt x="145" y="238"/>
                  <a:pt x="145" y="238"/>
                  <a:pt x="145" y="238"/>
                </a:cubicBezTo>
                <a:cubicBezTo>
                  <a:pt x="146" y="238"/>
                  <a:pt x="146" y="238"/>
                  <a:pt x="147" y="238"/>
                </a:cubicBezTo>
                <a:cubicBezTo>
                  <a:pt x="147" y="238"/>
                  <a:pt x="147" y="238"/>
                  <a:pt x="147" y="238"/>
                </a:cubicBezTo>
                <a:cubicBezTo>
                  <a:pt x="147" y="238"/>
                  <a:pt x="147" y="238"/>
                  <a:pt x="147" y="238"/>
                </a:cubicBezTo>
                <a:cubicBezTo>
                  <a:pt x="148" y="238"/>
                  <a:pt x="148" y="238"/>
                  <a:pt x="149" y="238"/>
                </a:cubicBezTo>
                <a:cubicBezTo>
                  <a:pt x="150" y="238"/>
                  <a:pt x="150" y="238"/>
                  <a:pt x="150" y="238"/>
                </a:cubicBezTo>
                <a:cubicBezTo>
                  <a:pt x="150" y="238"/>
                  <a:pt x="151" y="238"/>
                  <a:pt x="152" y="238"/>
                </a:cubicBezTo>
                <a:cubicBezTo>
                  <a:pt x="152" y="238"/>
                  <a:pt x="152" y="238"/>
                  <a:pt x="152" y="238"/>
                </a:cubicBezTo>
                <a:cubicBezTo>
                  <a:pt x="152" y="238"/>
                  <a:pt x="152" y="238"/>
                  <a:pt x="152" y="238"/>
                </a:cubicBezTo>
                <a:cubicBezTo>
                  <a:pt x="153" y="237"/>
                  <a:pt x="154" y="237"/>
                  <a:pt x="154" y="237"/>
                </a:cubicBezTo>
                <a:cubicBezTo>
                  <a:pt x="155" y="237"/>
                  <a:pt x="155" y="237"/>
                  <a:pt x="155" y="237"/>
                </a:cubicBezTo>
                <a:cubicBezTo>
                  <a:pt x="155" y="237"/>
                  <a:pt x="156" y="237"/>
                  <a:pt x="157" y="237"/>
                </a:cubicBezTo>
                <a:cubicBezTo>
                  <a:pt x="157" y="237"/>
                  <a:pt x="157" y="237"/>
                  <a:pt x="157" y="237"/>
                </a:cubicBezTo>
                <a:cubicBezTo>
                  <a:pt x="158" y="236"/>
                  <a:pt x="159" y="236"/>
                  <a:pt x="159" y="236"/>
                </a:cubicBezTo>
                <a:cubicBezTo>
                  <a:pt x="160" y="236"/>
                  <a:pt x="160" y="236"/>
                  <a:pt x="160" y="236"/>
                </a:cubicBezTo>
                <a:cubicBezTo>
                  <a:pt x="160" y="236"/>
                  <a:pt x="161" y="236"/>
                  <a:pt x="162" y="236"/>
                </a:cubicBezTo>
                <a:cubicBezTo>
                  <a:pt x="162" y="235"/>
                  <a:pt x="162" y="235"/>
                  <a:pt x="162" y="235"/>
                </a:cubicBezTo>
                <a:cubicBezTo>
                  <a:pt x="163" y="235"/>
                  <a:pt x="164" y="235"/>
                  <a:pt x="164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5" y="235"/>
                  <a:pt x="166" y="234"/>
                  <a:pt x="167" y="234"/>
                </a:cubicBezTo>
                <a:cubicBezTo>
                  <a:pt x="167" y="234"/>
                  <a:pt x="167" y="234"/>
                  <a:pt x="167" y="234"/>
                </a:cubicBezTo>
                <a:cubicBezTo>
                  <a:pt x="168" y="234"/>
                  <a:pt x="169" y="234"/>
                  <a:pt x="169" y="233"/>
                </a:cubicBezTo>
                <a:cubicBezTo>
                  <a:pt x="170" y="233"/>
                  <a:pt x="170" y="233"/>
                  <a:pt x="170" y="233"/>
                </a:cubicBezTo>
                <a:cubicBezTo>
                  <a:pt x="170" y="233"/>
                  <a:pt x="171" y="233"/>
                  <a:pt x="172" y="233"/>
                </a:cubicBezTo>
                <a:cubicBezTo>
                  <a:pt x="172" y="232"/>
                  <a:pt x="172" y="232"/>
                  <a:pt x="172" y="232"/>
                </a:cubicBezTo>
                <a:cubicBezTo>
                  <a:pt x="173" y="232"/>
                  <a:pt x="173" y="232"/>
                  <a:pt x="174" y="232"/>
                </a:cubicBezTo>
                <a:cubicBezTo>
                  <a:pt x="175" y="231"/>
                  <a:pt x="175" y="231"/>
                  <a:pt x="175" y="231"/>
                </a:cubicBezTo>
                <a:cubicBezTo>
                  <a:pt x="175" y="231"/>
                  <a:pt x="176" y="231"/>
                  <a:pt x="176" y="231"/>
                </a:cubicBezTo>
                <a:cubicBezTo>
                  <a:pt x="177" y="231"/>
                  <a:pt x="177" y="231"/>
                  <a:pt x="177" y="231"/>
                </a:cubicBezTo>
                <a:cubicBezTo>
                  <a:pt x="177" y="230"/>
                  <a:pt x="178" y="230"/>
                  <a:pt x="179" y="230"/>
                </a:cubicBezTo>
                <a:cubicBezTo>
                  <a:pt x="179" y="229"/>
                  <a:pt x="179" y="229"/>
                  <a:pt x="179" y="229"/>
                </a:cubicBezTo>
                <a:cubicBezTo>
                  <a:pt x="180" y="229"/>
                  <a:pt x="180" y="229"/>
                  <a:pt x="181" y="229"/>
                </a:cubicBezTo>
                <a:cubicBezTo>
                  <a:pt x="181" y="228"/>
                  <a:pt x="181" y="228"/>
                  <a:pt x="181" y="228"/>
                </a:cubicBezTo>
                <a:cubicBezTo>
                  <a:pt x="182" y="228"/>
                  <a:pt x="182" y="228"/>
                  <a:pt x="183" y="228"/>
                </a:cubicBezTo>
                <a:cubicBezTo>
                  <a:pt x="184" y="227"/>
                  <a:pt x="184" y="227"/>
                  <a:pt x="184" y="227"/>
                </a:cubicBezTo>
                <a:cubicBezTo>
                  <a:pt x="184" y="227"/>
                  <a:pt x="185" y="227"/>
                  <a:pt x="185" y="226"/>
                </a:cubicBezTo>
                <a:cubicBezTo>
                  <a:pt x="186" y="226"/>
                  <a:pt x="186" y="226"/>
                  <a:pt x="186" y="226"/>
                </a:cubicBezTo>
                <a:cubicBezTo>
                  <a:pt x="186" y="226"/>
                  <a:pt x="187" y="226"/>
                  <a:pt x="187" y="225"/>
                </a:cubicBezTo>
                <a:cubicBezTo>
                  <a:pt x="188" y="225"/>
                  <a:pt x="188" y="225"/>
                  <a:pt x="188" y="225"/>
                </a:cubicBezTo>
                <a:cubicBezTo>
                  <a:pt x="189" y="225"/>
                  <a:pt x="189" y="224"/>
                  <a:pt x="190" y="224"/>
                </a:cubicBezTo>
                <a:cubicBezTo>
                  <a:pt x="190" y="224"/>
                  <a:pt x="190" y="224"/>
                  <a:pt x="190" y="224"/>
                </a:cubicBezTo>
                <a:cubicBezTo>
                  <a:pt x="191" y="223"/>
                  <a:pt x="191" y="223"/>
                  <a:pt x="192" y="223"/>
                </a:cubicBezTo>
                <a:cubicBezTo>
                  <a:pt x="193" y="222"/>
                  <a:pt x="193" y="222"/>
                  <a:pt x="193" y="222"/>
                </a:cubicBezTo>
                <a:cubicBezTo>
                  <a:pt x="194" y="221"/>
                  <a:pt x="194" y="221"/>
                  <a:pt x="194" y="221"/>
                </a:cubicBezTo>
                <a:cubicBezTo>
                  <a:pt x="194" y="221"/>
                  <a:pt x="194" y="221"/>
                  <a:pt x="194" y="221"/>
                </a:cubicBezTo>
                <a:cubicBezTo>
                  <a:pt x="195" y="221"/>
                  <a:pt x="195" y="220"/>
                  <a:pt x="196" y="220"/>
                </a:cubicBezTo>
                <a:cubicBezTo>
                  <a:pt x="197" y="219"/>
                  <a:pt x="197" y="219"/>
                  <a:pt x="197" y="219"/>
                </a:cubicBezTo>
                <a:cubicBezTo>
                  <a:pt x="197" y="219"/>
                  <a:pt x="197" y="219"/>
                  <a:pt x="198" y="218"/>
                </a:cubicBezTo>
                <a:cubicBezTo>
                  <a:pt x="199" y="218"/>
                  <a:pt x="199" y="218"/>
                  <a:pt x="199" y="218"/>
                </a:cubicBezTo>
                <a:cubicBezTo>
                  <a:pt x="199" y="218"/>
                  <a:pt x="199" y="217"/>
                  <a:pt x="200" y="217"/>
                </a:cubicBezTo>
                <a:cubicBezTo>
                  <a:pt x="201" y="216"/>
                  <a:pt x="201" y="216"/>
                  <a:pt x="201" y="216"/>
                </a:cubicBezTo>
                <a:cubicBezTo>
                  <a:pt x="201" y="216"/>
                  <a:pt x="201" y="216"/>
                  <a:pt x="202" y="215"/>
                </a:cubicBezTo>
                <a:cubicBezTo>
                  <a:pt x="202" y="215"/>
                  <a:pt x="202" y="215"/>
                  <a:pt x="202" y="215"/>
                </a:cubicBezTo>
                <a:cubicBezTo>
                  <a:pt x="203" y="214"/>
                  <a:pt x="203" y="214"/>
                  <a:pt x="203" y="214"/>
                </a:cubicBezTo>
                <a:cubicBezTo>
                  <a:pt x="204" y="213"/>
                  <a:pt x="204" y="213"/>
                  <a:pt x="204" y="213"/>
                </a:cubicBezTo>
                <a:cubicBezTo>
                  <a:pt x="205" y="213"/>
                  <a:pt x="205" y="212"/>
                  <a:pt x="206" y="212"/>
                </a:cubicBezTo>
                <a:cubicBezTo>
                  <a:pt x="206" y="212"/>
                  <a:pt x="206" y="212"/>
                  <a:pt x="206" y="212"/>
                </a:cubicBezTo>
                <a:cubicBezTo>
                  <a:pt x="207" y="211"/>
                  <a:pt x="208" y="210"/>
                  <a:pt x="209" y="209"/>
                </a:cubicBezTo>
                <a:cubicBezTo>
                  <a:pt x="209" y="209"/>
                  <a:pt x="209" y="209"/>
                  <a:pt x="209" y="209"/>
                </a:cubicBezTo>
                <a:cubicBezTo>
                  <a:pt x="209" y="209"/>
                  <a:pt x="209" y="209"/>
                  <a:pt x="209" y="209"/>
                </a:cubicBezTo>
                <a:cubicBezTo>
                  <a:pt x="209" y="209"/>
                  <a:pt x="209" y="209"/>
                  <a:pt x="209" y="209"/>
                </a:cubicBezTo>
                <a:cubicBezTo>
                  <a:pt x="209" y="209"/>
                  <a:pt x="209" y="209"/>
                  <a:pt x="209" y="209"/>
                </a:cubicBezTo>
                <a:cubicBezTo>
                  <a:pt x="209" y="209"/>
                  <a:pt x="209" y="209"/>
                  <a:pt x="209" y="209"/>
                </a:cubicBezTo>
                <a:cubicBezTo>
                  <a:pt x="209" y="209"/>
                  <a:pt x="209" y="209"/>
                  <a:pt x="209" y="209"/>
                </a:cubicBezTo>
                <a:cubicBezTo>
                  <a:pt x="210" y="208"/>
                  <a:pt x="210" y="208"/>
                  <a:pt x="210" y="208"/>
                </a:cubicBezTo>
                <a:cubicBezTo>
                  <a:pt x="210" y="208"/>
                  <a:pt x="210" y="208"/>
                  <a:pt x="210" y="208"/>
                </a:cubicBezTo>
                <a:cubicBezTo>
                  <a:pt x="210" y="208"/>
                  <a:pt x="210" y="208"/>
                  <a:pt x="210" y="208"/>
                </a:cubicBezTo>
                <a:cubicBezTo>
                  <a:pt x="210" y="208"/>
                  <a:pt x="210" y="208"/>
                  <a:pt x="210" y="208"/>
                </a:cubicBezTo>
                <a:cubicBezTo>
                  <a:pt x="211" y="207"/>
                  <a:pt x="211" y="207"/>
                  <a:pt x="211" y="207"/>
                </a:cubicBezTo>
                <a:cubicBezTo>
                  <a:pt x="211" y="207"/>
                  <a:pt x="211" y="207"/>
                  <a:pt x="211" y="207"/>
                </a:cubicBezTo>
                <a:cubicBezTo>
                  <a:pt x="211" y="207"/>
                  <a:pt x="211" y="207"/>
                  <a:pt x="211" y="207"/>
                </a:cubicBezTo>
                <a:cubicBezTo>
                  <a:pt x="211" y="207"/>
                  <a:pt x="211" y="207"/>
                  <a:pt x="211" y="207"/>
                </a:cubicBezTo>
                <a:cubicBezTo>
                  <a:pt x="211" y="206"/>
                  <a:pt x="211" y="206"/>
                  <a:pt x="211" y="206"/>
                </a:cubicBezTo>
                <a:cubicBezTo>
                  <a:pt x="211" y="206"/>
                  <a:pt x="211" y="206"/>
                  <a:pt x="211" y="206"/>
                </a:cubicBezTo>
                <a:cubicBezTo>
                  <a:pt x="212" y="206"/>
                  <a:pt x="212" y="205"/>
                  <a:pt x="213" y="205"/>
                </a:cubicBezTo>
                <a:cubicBezTo>
                  <a:pt x="213" y="205"/>
                  <a:pt x="213" y="205"/>
                  <a:pt x="213" y="205"/>
                </a:cubicBezTo>
                <a:cubicBezTo>
                  <a:pt x="213" y="205"/>
                  <a:pt x="213" y="205"/>
                  <a:pt x="213" y="205"/>
                </a:cubicBezTo>
                <a:cubicBezTo>
                  <a:pt x="230" y="186"/>
                  <a:pt x="240" y="162"/>
                  <a:pt x="240" y="135"/>
                </a:cubicBezTo>
                <a:cubicBezTo>
                  <a:pt x="240" y="78"/>
                  <a:pt x="193" y="32"/>
                  <a:pt x="136" y="32"/>
                </a:cubicBezTo>
                <a:cubicBezTo>
                  <a:pt x="79" y="32"/>
                  <a:pt x="33" y="78"/>
                  <a:pt x="33" y="135"/>
                </a:cubicBezTo>
                <a:cubicBezTo>
                  <a:pt x="33" y="166"/>
                  <a:pt x="46" y="194"/>
                  <a:pt x="68" y="213"/>
                </a:cubicBezTo>
                <a:close/>
              </a:path>
            </a:pathLst>
          </a:custGeom>
          <a:solidFill>
            <a:srgbClr val="EE3A3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4" name="等腰三角形 143"/>
          <p:cNvSpPr/>
          <p:nvPr/>
        </p:nvSpPr>
        <p:spPr>
          <a:xfrm rot="-5400000">
            <a:off x="2896570" y="1316826"/>
            <a:ext cx="45719" cy="207236"/>
          </a:xfrm>
          <a:prstGeom prst="triangle">
            <a:avLst/>
          </a:prstGeom>
          <a:solidFill>
            <a:srgbClr val="EE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5" name="等腰三角形 144"/>
          <p:cNvSpPr/>
          <p:nvPr/>
        </p:nvSpPr>
        <p:spPr>
          <a:xfrm rot="-2700000">
            <a:off x="3027981" y="918214"/>
            <a:ext cx="45719" cy="207236"/>
          </a:xfrm>
          <a:prstGeom prst="triangle">
            <a:avLst/>
          </a:prstGeom>
          <a:solidFill>
            <a:srgbClr val="EE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等腰三角形 145"/>
          <p:cNvSpPr/>
          <p:nvPr/>
        </p:nvSpPr>
        <p:spPr>
          <a:xfrm>
            <a:off x="3523213" y="747038"/>
            <a:ext cx="45719" cy="207236"/>
          </a:xfrm>
          <a:prstGeom prst="triangle">
            <a:avLst/>
          </a:prstGeom>
          <a:solidFill>
            <a:srgbClr val="EE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7" name="等腰三角形 146"/>
          <p:cNvSpPr/>
          <p:nvPr/>
        </p:nvSpPr>
        <p:spPr>
          <a:xfrm rot="2700000">
            <a:off x="3942245" y="925575"/>
            <a:ext cx="45719" cy="207236"/>
          </a:xfrm>
          <a:prstGeom prst="triangle">
            <a:avLst/>
          </a:prstGeom>
          <a:solidFill>
            <a:srgbClr val="EE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8" name="等腰三角形 147"/>
          <p:cNvSpPr/>
          <p:nvPr/>
        </p:nvSpPr>
        <p:spPr>
          <a:xfrm rot="5400000">
            <a:off x="4116252" y="1328847"/>
            <a:ext cx="45719" cy="207236"/>
          </a:xfrm>
          <a:prstGeom prst="triangle">
            <a:avLst/>
          </a:prstGeom>
          <a:solidFill>
            <a:srgbClr val="EE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Freeform 105"/>
          <p:cNvSpPr>
            <a:spLocks noEditPoints="1"/>
          </p:cNvSpPr>
          <p:nvPr/>
        </p:nvSpPr>
        <p:spPr bwMode="auto">
          <a:xfrm rot="1925798">
            <a:off x="9394931" y="4791933"/>
            <a:ext cx="671737" cy="1009988"/>
          </a:xfrm>
          <a:custGeom>
            <a:avLst/>
            <a:gdLst>
              <a:gd name="T0" fmla="*/ 200 w 236"/>
              <a:gd name="T1" fmla="*/ 327 h 356"/>
              <a:gd name="T2" fmla="*/ 16 w 236"/>
              <a:gd name="T3" fmla="*/ 356 h 356"/>
              <a:gd name="T4" fmla="*/ 71 w 236"/>
              <a:gd name="T5" fmla="*/ 204 h 356"/>
              <a:gd name="T6" fmla="*/ 104 w 236"/>
              <a:gd name="T7" fmla="*/ 159 h 356"/>
              <a:gd name="T8" fmla="*/ 93 w 236"/>
              <a:gd name="T9" fmla="*/ 150 h 356"/>
              <a:gd name="T10" fmla="*/ 101 w 236"/>
              <a:gd name="T11" fmla="*/ 142 h 356"/>
              <a:gd name="T12" fmla="*/ 83 w 236"/>
              <a:gd name="T13" fmla="*/ 116 h 356"/>
              <a:gd name="T14" fmla="*/ 27 w 236"/>
              <a:gd name="T15" fmla="*/ 82 h 356"/>
              <a:gd name="T16" fmla="*/ 0 w 236"/>
              <a:gd name="T17" fmla="*/ 0 h 356"/>
              <a:gd name="T18" fmla="*/ 57 w 236"/>
              <a:gd name="T19" fmla="*/ 13 h 356"/>
              <a:gd name="T20" fmla="*/ 61 w 236"/>
              <a:gd name="T21" fmla="*/ 5 h 356"/>
              <a:gd name="T22" fmla="*/ 124 w 236"/>
              <a:gd name="T23" fmla="*/ 5 h 356"/>
              <a:gd name="T24" fmla="*/ 176 w 236"/>
              <a:gd name="T25" fmla="*/ 13 h 356"/>
              <a:gd name="T26" fmla="*/ 228 w 236"/>
              <a:gd name="T27" fmla="*/ 1 h 356"/>
              <a:gd name="T28" fmla="*/ 235 w 236"/>
              <a:gd name="T29" fmla="*/ 7 h 356"/>
              <a:gd name="T30" fmla="*/ 155 w 236"/>
              <a:gd name="T31" fmla="*/ 122 h 356"/>
              <a:gd name="T32" fmla="*/ 131 w 236"/>
              <a:gd name="T33" fmla="*/ 142 h 356"/>
              <a:gd name="T34" fmla="*/ 143 w 236"/>
              <a:gd name="T35" fmla="*/ 150 h 356"/>
              <a:gd name="T36" fmla="*/ 135 w 236"/>
              <a:gd name="T37" fmla="*/ 159 h 356"/>
              <a:gd name="T38" fmla="*/ 151 w 236"/>
              <a:gd name="T39" fmla="*/ 204 h 356"/>
              <a:gd name="T40" fmla="*/ 170 w 236"/>
              <a:gd name="T41" fmla="*/ 215 h 356"/>
              <a:gd name="T42" fmla="*/ 71 w 236"/>
              <a:gd name="T43" fmla="*/ 204 h 356"/>
              <a:gd name="T44" fmla="*/ 159 w 236"/>
              <a:gd name="T45" fmla="*/ 105 h 356"/>
              <a:gd name="T46" fmla="*/ 222 w 236"/>
              <a:gd name="T47" fmla="*/ 15 h 356"/>
              <a:gd name="T48" fmla="*/ 192 w 236"/>
              <a:gd name="T49" fmla="*/ 31 h 356"/>
              <a:gd name="T50" fmla="*/ 177 w 236"/>
              <a:gd name="T51" fmla="*/ 26 h 356"/>
              <a:gd name="T52" fmla="*/ 60 w 236"/>
              <a:gd name="T53" fmla="*/ 24 h 356"/>
              <a:gd name="T54" fmla="*/ 43 w 236"/>
              <a:gd name="T55" fmla="*/ 31 h 356"/>
              <a:gd name="T56" fmla="*/ 13 w 236"/>
              <a:gd name="T57" fmla="*/ 15 h 356"/>
              <a:gd name="T58" fmla="*/ 77 w 236"/>
              <a:gd name="T59" fmla="*/ 106 h 356"/>
              <a:gd name="T60" fmla="*/ 76 w 236"/>
              <a:gd name="T61" fmla="*/ 63 h 356"/>
              <a:gd name="T62" fmla="*/ 101 w 236"/>
              <a:gd name="T63" fmla="*/ 107 h 356"/>
              <a:gd name="T64" fmla="*/ 86 w 236"/>
              <a:gd name="T65" fmla="*/ 61 h 356"/>
              <a:gd name="T66" fmla="*/ 77 w 236"/>
              <a:gd name="T67" fmla="*/ 11 h 356"/>
              <a:gd name="T68" fmla="*/ 45 w 236"/>
              <a:gd name="T69" fmla="*/ 225 h 356"/>
              <a:gd name="T70" fmla="*/ 190 w 236"/>
              <a:gd name="T71" fmla="*/ 319 h 356"/>
              <a:gd name="T72" fmla="*/ 45 w 236"/>
              <a:gd name="T73" fmla="*/ 225 h 356"/>
              <a:gd name="T74" fmla="*/ 66 w 236"/>
              <a:gd name="T75" fmla="*/ 255 h 356"/>
              <a:gd name="T76" fmla="*/ 77 w 236"/>
              <a:gd name="T77" fmla="*/ 300 h 356"/>
              <a:gd name="T78" fmla="*/ 168 w 236"/>
              <a:gd name="T79" fmla="*/ 290 h 356"/>
              <a:gd name="T80" fmla="*/ 158 w 236"/>
              <a:gd name="T81" fmla="*/ 244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36" h="356">
                <a:moveTo>
                  <a:pt x="38" y="327"/>
                </a:moveTo>
                <a:cubicBezTo>
                  <a:pt x="200" y="327"/>
                  <a:pt x="200" y="327"/>
                  <a:pt x="200" y="327"/>
                </a:cubicBezTo>
                <a:cubicBezTo>
                  <a:pt x="220" y="356"/>
                  <a:pt x="220" y="356"/>
                  <a:pt x="220" y="356"/>
                </a:cubicBezTo>
                <a:cubicBezTo>
                  <a:pt x="16" y="356"/>
                  <a:pt x="16" y="356"/>
                  <a:pt x="16" y="356"/>
                </a:cubicBezTo>
                <a:cubicBezTo>
                  <a:pt x="38" y="327"/>
                  <a:pt x="38" y="327"/>
                  <a:pt x="38" y="327"/>
                </a:cubicBezTo>
                <a:close/>
                <a:moveTo>
                  <a:pt x="71" y="204"/>
                </a:moveTo>
                <a:cubicBezTo>
                  <a:pt x="85" y="204"/>
                  <a:pt x="85" y="204"/>
                  <a:pt x="85" y="204"/>
                </a:cubicBezTo>
                <a:cubicBezTo>
                  <a:pt x="96" y="193"/>
                  <a:pt x="102" y="179"/>
                  <a:pt x="104" y="159"/>
                </a:cubicBezTo>
                <a:cubicBezTo>
                  <a:pt x="101" y="159"/>
                  <a:pt x="101" y="159"/>
                  <a:pt x="101" y="159"/>
                </a:cubicBezTo>
                <a:cubicBezTo>
                  <a:pt x="96" y="159"/>
                  <a:pt x="93" y="155"/>
                  <a:pt x="93" y="150"/>
                </a:cubicBezTo>
                <a:cubicBezTo>
                  <a:pt x="93" y="150"/>
                  <a:pt x="93" y="150"/>
                  <a:pt x="93" y="150"/>
                </a:cubicBezTo>
                <a:cubicBezTo>
                  <a:pt x="93" y="146"/>
                  <a:pt x="96" y="142"/>
                  <a:pt x="101" y="142"/>
                </a:cubicBezTo>
                <a:cubicBezTo>
                  <a:pt x="105" y="142"/>
                  <a:pt x="105" y="142"/>
                  <a:pt x="105" y="142"/>
                </a:cubicBezTo>
                <a:cubicBezTo>
                  <a:pt x="97" y="134"/>
                  <a:pt x="89" y="126"/>
                  <a:pt x="83" y="116"/>
                </a:cubicBezTo>
                <a:cubicBezTo>
                  <a:pt x="80" y="122"/>
                  <a:pt x="80" y="122"/>
                  <a:pt x="80" y="122"/>
                </a:cubicBezTo>
                <a:cubicBezTo>
                  <a:pt x="61" y="111"/>
                  <a:pt x="42" y="99"/>
                  <a:pt x="27" y="82"/>
                </a:cubicBezTo>
                <a:cubicBezTo>
                  <a:pt x="12" y="64"/>
                  <a:pt x="1" y="41"/>
                  <a:pt x="0" y="7"/>
                </a:cubicBezTo>
                <a:cubicBezTo>
                  <a:pt x="0" y="0"/>
                  <a:pt x="0" y="0"/>
                  <a:pt x="0" y="0"/>
                </a:cubicBezTo>
                <a:cubicBezTo>
                  <a:pt x="8" y="1"/>
                  <a:pt x="8" y="1"/>
                  <a:pt x="8" y="1"/>
                </a:cubicBezTo>
                <a:cubicBezTo>
                  <a:pt x="57" y="13"/>
                  <a:pt x="57" y="13"/>
                  <a:pt x="57" y="13"/>
                </a:cubicBezTo>
                <a:cubicBezTo>
                  <a:pt x="60" y="13"/>
                  <a:pt x="60" y="13"/>
                  <a:pt x="60" y="13"/>
                </a:cubicBezTo>
                <a:cubicBezTo>
                  <a:pt x="60" y="11"/>
                  <a:pt x="60" y="8"/>
                  <a:pt x="61" y="5"/>
                </a:cubicBezTo>
                <a:cubicBezTo>
                  <a:pt x="113" y="5"/>
                  <a:pt x="113" y="5"/>
                  <a:pt x="113" y="5"/>
                </a:cubicBezTo>
                <a:cubicBezTo>
                  <a:pt x="124" y="5"/>
                  <a:pt x="124" y="5"/>
                  <a:pt x="124" y="5"/>
                </a:cubicBezTo>
                <a:cubicBezTo>
                  <a:pt x="176" y="5"/>
                  <a:pt x="176" y="5"/>
                  <a:pt x="176" y="5"/>
                </a:cubicBezTo>
                <a:cubicBezTo>
                  <a:pt x="176" y="8"/>
                  <a:pt x="176" y="10"/>
                  <a:pt x="176" y="13"/>
                </a:cubicBezTo>
                <a:cubicBezTo>
                  <a:pt x="179" y="13"/>
                  <a:pt x="179" y="13"/>
                  <a:pt x="179" y="13"/>
                </a:cubicBezTo>
                <a:cubicBezTo>
                  <a:pt x="228" y="1"/>
                  <a:pt x="228" y="1"/>
                  <a:pt x="228" y="1"/>
                </a:cubicBezTo>
                <a:cubicBezTo>
                  <a:pt x="236" y="0"/>
                  <a:pt x="236" y="0"/>
                  <a:pt x="236" y="0"/>
                </a:cubicBezTo>
                <a:cubicBezTo>
                  <a:pt x="235" y="7"/>
                  <a:pt x="235" y="7"/>
                  <a:pt x="235" y="7"/>
                </a:cubicBezTo>
                <a:cubicBezTo>
                  <a:pt x="234" y="41"/>
                  <a:pt x="223" y="64"/>
                  <a:pt x="208" y="82"/>
                </a:cubicBezTo>
                <a:cubicBezTo>
                  <a:pt x="194" y="99"/>
                  <a:pt x="174" y="111"/>
                  <a:pt x="155" y="122"/>
                </a:cubicBezTo>
                <a:cubicBezTo>
                  <a:pt x="152" y="117"/>
                  <a:pt x="152" y="117"/>
                  <a:pt x="152" y="117"/>
                </a:cubicBezTo>
                <a:cubicBezTo>
                  <a:pt x="146" y="126"/>
                  <a:pt x="139" y="135"/>
                  <a:pt x="131" y="142"/>
                </a:cubicBezTo>
                <a:cubicBezTo>
                  <a:pt x="135" y="142"/>
                  <a:pt x="135" y="142"/>
                  <a:pt x="135" y="142"/>
                </a:cubicBezTo>
                <a:cubicBezTo>
                  <a:pt x="139" y="142"/>
                  <a:pt x="143" y="146"/>
                  <a:pt x="143" y="150"/>
                </a:cubicBezTo>
                <a:cubicBezTo>
                  <a:pt x="143" y="150"/>
                  <a:pt x="143" y="150"/>
                  <a:pt x="143" y="150"/>
                </a:cubicBezTo>
                <a:cubicBezTo>
                  <a:pt x="143" y="155"/>
                  <a:pt x="139" y="159"/>
                  <a:pt x="135" y="159"/>
                </a:cubicBezTo>
                <a:cubicBezTo>
                  <a:pt x="133" y="159"/>
                  <a:pt x="133" y="159"/>
                  <a:pt x="133" y="159"/>
                </a:cubicBezTo>
                <a:cubicBezTo>
                  <a:pt x="134" y="179"/>
                  <a:pt x="140" y="193"/>
                  <a:pt x="151" y="204"/>
                </a:cubicBezTo>
                <a:cubicBezTo>
                  <a:pt x="166" y="204"/>
                  <a:pt x="166" y="204"/>
                  <a:pt x="166" y="204"/>
                </a:cubicBezTo>
                <a:cubicBezTo>
                  <a:pt x="170" y="215"/>
                  <a:pt x="170" y="215"/>
                  <a:pt x="170" y="215"/>
                </a:cubicBezTo>
                <a:cubicBezTo>
                  <a:pt x="67" y="215"/>
                  <a:pt x="67" y="215"/>
                  <a:pt x="67" y="215"/>
                </a:cubicBezTo>
                <a:cubicBezTo>
                  <a:pt x="71" y="204"/>
                  <a:pt x="71" y="204"/>
                  <a:pt x="71" y="204"/>
                </a:cubicBezTo>
                <a:close/>
                <a:moveTo>
                  <a:pt x="177" y="26"/>
                </a:moveTo>
                <a:cubicBezTo>
                  <a:pt x="177" y="56"/>
                  <a:pt x="171" y="83"/>
                  <a:pt x="159" y="105"/>
                </a:cubicBezTo>
                <a:cubicBezTo>
                  <a:pt x="174" y="96"/>
                  <a:pt x="188" y="87"/>
                  <a:pt x="199" y="74"/>
                </a:cubicBezTo>
                <a:cubicBezTo>
                  <a:pt x="211" y="60"/>
                  <a:pt x="220" y="41"/>
                  <a:pt x="222" y="15"/>
                </a:cubicBezTo>
                <a:cubicBezTo>
                  <a:pt x="189" y="23"/>
                  <a:pt x="189" y="23"/>
                  <a:pt x="189" y="23"/>
                </a:cubicBezTo>
                <a:cubicBezTo>
                  <a:pt x="192" y="31"/>
                  <a:pt x="192" y="31"/>
                  <a:pt x="192" y="31"/>
                </a:cubicBezTo>
                <a:cubicBezTo>
                  <a:pt x="181" y="36"/>
                  <a:pt x="181" y="36"/>
                  <a:pt x="181" y="36"/>
                </a:cubicBezTo>
                <a:cubicBezTo>
                  <a:pt x="177" y="26"/>
                  <a:pt x="177" y="26"/>
                  <a:pt x="177" y="26"/>
                </a:cubicBezTo>
                <a:close/>
                <a:moveTo>
                  <a:pt x="77" y="106"/>
                </a:moveTo>
                <a:cubicBezTo>
                  <a:pt x="65" y="83"/>
                  <a:pt x="59" y="56"/>
                  <a:pt x="60" y="24"/>
                </a:cubicBezTo>
                <a:cubicBezTo>
                  <a:pt x="54" y="36"/>
                  <a:pt x="54" y="36"/>
                  <a:pt x="54" y="36"/>
                </a:cubicBezTo>
                <a:cubicBezTo>
                  <a:pt x="43" y="31"/>
                  <a:pt x="43" y="31"/>
                  <a:pt x="43" y="31"/>
                </a:cubicBezTo>
                <a:cubicBezTo>
                  <a:pt x="47" y="23"/>
                  <a:pt x="47" y="23"/>
                  <a:pt x="47" y="23"/>
                </a:cubicBezTo>
                <a:cubicBezTo>
                  <a:pt x="13" y="15"/>
                  <a:pt x="13" y="15"/>
                  <a:pt x="13" y="15"/>
                </a:cubicBezTo>
                <a:cubicBezTo>
                  <a:pt x="15" y="41"/>
                  <a:pt x="24" y="60"/>
                  <a:pt x="36" y="74"/>
                </a:cubicBezTo>
                <a:cubicBezTo>
                  <a:pt x="48" y="87"/>
                  <a:pt x="62" y="97"/>
                  <a:pt x="77" y="106"/>
                </a:cubicBezTo>
                <a:close/>
                <a:moveTo>
                  <a:pt x="72" y="16"/>
                </a:moveTo>
                <a:cubicBezTo>
                  <a:pt x="72" y="32"/>
                  <a:pt x="73" y="48"/>
                  <a:pt x="76" y="63"/>
                </a:cubicBezTo>
                <a:cubicBezTo>
                  <a:pt x="79" y="78"/>
                  <a:pt x="85" y="92"/>
                  <a:pt x="94" y="106"/>
                </a:cubicBezTo>
                <a:cubicBezTo>
                  <a:pt x="95" y="108"/>
                  <a:pt x="98" y="108"/>
                  <a:pt x="101" y="107"/>
                </a:cubicBezTo>
                <a:cubicBezTo>
                  <a:pt x="103" y="105"/>
                  <a:pt x="103" y="102"/>
                  <a:pt x="102" y="100"/>
                </a:cubicBezTo>
                <a:cubicBezTo>
                  <a:pt x="94" y="88"/>
                  <a:pt x="88" y="75"/>
                  <a:pt x="86" y="61"/>
                </a:cubicBezTo>
                <a:cubicBezTo>
                  <a:pt x="83" y="47"/>
                  <a:pt x="82" y="32"/>
                  <a:pt x="82" y="16"/>
                </a:cubicBezTo>
                <a:cubicBezTo>
                  <a:pt x="82" y="14"/>
                  <a:pt x="80" y="11"/>
                  <a:pt x="77" y="11"/>
                </a:cubicBezTo>
                <a:cubicBezTo>
                  <a:pt x="75" y="11"/>
                  <a:pt x="72" y="14"/>
                  <a:pt x="72" y="16"/>
                </a:cubicBezTo>
                <a:close/>
                <a:moveTo>
                  <a:pt x="45" y="225"/>
                </a:moveTo>
                <a:cubicBezTo>
                  <a:pt x="190" y="225"/>
                  <a:pt x="190" y="225"/>
                  <a:pt x="190" y="225"/>
                </a:cubicBezTo>
                <a:cubicBezTo>
                  <a:pt x="190" y="319"/>
                  <a:pt x="190" y="319"/>
                  <a:pt x="190" y="319"/>
                </a:cubicBezTo>
                <a:cubicBezTo>
                  <a:pt x="45" y="319"/>
                  <a:pt x="45" y="319"/>
                  <a:pt x="45" y="319"/>
                </a:cubicBezTo>
                <a:cubicBezTo>
                  <a:pt x="45" y="225"/>
                  <a:pt x="45" y="225"/>
                  <a:pt x="45" y="225"/>
                </a:cubicBezTo>
                <a:close/>
                <a:moveTo>
                  <a:pt x="77" y="244"/>
                </a:moveTo>
                <a:cubicBezTo>
                  <a:pt x="71" y="244"/>
                  <a:pt x="66" y="249"/>
                  <a:pt x="66" y="255"/>
                </a:cubicBezTo>
                <a:cubicBezTo>
                  <a:pt x="66" y="290"/>
                  <a:pt x="66" y="290"/>
                  <a:pt x="66" y="290"/>
                </a:cubicBezTo>
                <a:cubicBezTo>
                  <a:pt x="66" y="296"/>
                  <a:pt x="71" y="300"/>
                  <a:pt x="77" y="300"/>
                </a:cubicBezTo>
                <a:cubicBezTo>
                  <a:pt x="158" y="300"/>
                  <a:pt x="158" y="300"/>
                  <a:pt x="158" y="300"/>
                </a:cubicBezTo>
                <a:cubicBezTo>
                  <a:pt x="164" y="300"/>
                  <a:pt x="168" y="296"/>
                  <a:pt x="168" y="290"/>
                </a:cubicBezTo>
                <a:cubicBezTo>
                  <a:pt x="168" y="255"/>
                  <a:pt x="168" y="255"/>
                  <a:pt x="168" y="255"/>
                </a:cubicBezTo>
                <a:cubicBezTo>
                  <a:pt x="168" y="249"/>
                  <a:pt x="164" y="244"/>
                  <a:pt x="158" y="244"/>
                </a:cubicBezTo>
                <a:lnTo>
                  <a:pt x="77" y="244"/>
                </a:lnTo>
                <a:close/>
              </a:path>
            </a:pathLst>
          </a:custGeom>
          <a:solidFill>
            <a:srgbClr val="EE3A3D">
              <a:alpha val="7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repeatCount="indefinite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6" dur="150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-5.375 -0.06805 " pathEditMode="relative" rAng="0" ptsTypes="AA">
                                          <p:cBhvr>
                                            <p:cTn id="8" dur="2500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750" y="-34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10" dur="100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" dur="100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53" presetClass="exit" presetSubtype="32" repeatCount="indefinite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" dur="1000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6" dur="10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53" presetClass="exit" presetSubtype="32" repeatCount="indefinite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9" dur="1000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1" dur="10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53" presetClass="exit" presetSubtype="32" repeatCount="indefinite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4" dur="1000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6" dur="10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53" presetClass="exit" presetSubtype="32" repeatCount="indefinite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53" presetClass="exit" presetSubtype="32" repeatCount="indefinite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6" dur="10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2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grpId="0" nodeType="withEffect" p14:presetBounceEnd="75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5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5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 p14:presetBounceEnd="7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5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5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2" fill="hold" grpId="0" nodeType="withEffect" p14:presetBounceEnd="75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60" dur="1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61" dur="1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2" fill="hold" grpId="0" nodeType="withEffect" p14:presetBounceEnd="7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64" dur="10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65" dur="10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fill="hold" grpId="0" nodeType="withEffect" p14:presetBounceEnd="7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68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69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81" grpId="0" animBg="1"/>
          <p:bldP spid="282" grpId="0" animBg="1"/>
          <p:bldP spid="283" grpId="0" animBg="1"/>
          <p:bldP spid="13" grpId="0"/>
          <p:bldP spid="136" grpId="0"/>
          <p:bldP spid="137" grpId="0"/>
          <p:bldP spid="138" grpId="0"/>
          <p:bldP spid="112" grpId="0" animBg="1"/>
          <p:bldP spid="144" grpId="0" animBg="1"/>
          <p:bldP spid="145" grpId="0" animBg="1"/>
          <p:bldP spid="146" grpId="0" animBg="1"/>
          <p:bldP spid="147" grpId="0" animBg="1"/>
          <p:bldP spid="148" grpId="0" animBg="1"/>
          <p:bldP spid="11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repeatCount="indefinite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6" dur="150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-5.375 -0.06805 " pathEditMode="relative" rAng="0" ptsTypes="AA">
                                          <p:cBhvr>
                                            <p:cTn id="8" dur="2500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750" y="-34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10" dur="100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" dur="100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53" presetClass="exit" presetSubtype="32" repeatCount="indefinite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" dur="1000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6" dur="10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53" presetClass="exit" presetSubtype="32" repeatCount="indefinite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9" dur="1000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1" dur="10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53" presetClass="exit" presetSubtype="32" repeatCount="indefinite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4" dur="1000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6" dur="10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53" presetClass="exit" presetSubtype="32" repeatCount="indefinite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53" presetClass="exit" presetSubtype="32" repeatCount="indefinite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6" dur="10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81" grpId="0" animBg="1"/>
          <p:bldP spid="282" grpId="0" animBg="1"/>
          <p:bldP spid="283" grpId="0" animBg="1"/>
          <p:bldP spid="13" grpId="0"/>
          <p:bldP spid="136" grpId="0"/>
          <p:bldP spid="137" grpId="0"/>
          <p:bldP spid="138" grpId="0"/>
          <p:bldP spid="112" grpId="0" animBg="1"/>
          <p:bldP spid="144" grpId="0" animBg="1"/>
          <p:bldP spid="145" grpId="0" animBg="1"/>
          <p:bldP spid="146" grpId="0" animBg="1"/>
          <p:bldP spid="147" grpId="0" animBg="1"/>
          <p:bldP spid="148" grpId="0" animBg="1"/>
          <p:bldP spid="117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任意多边形 280"/>
          <p:cNvSpPr/>
          <p:nvPr/>
        </p:nvSpPr>
        <p:spPr>
          <a:xfrm rot="10800000">
            <a:off x="0" y="2297073"/>
            <a:ext cx="108610400" cy="2166918"/>
          </a:xfrm>
          <a:custGeom>
            <a:avLst/>
            <a:gdLst>
              <a:gd name="connsiteX0" fmla="*/ 0 w 108610400"/>
              <a:gd name="connsiteY0" fmla="*/ 936014 h 2166918"/>
              <a:gd name="connsiteX1" fmla="*/ 12293600 w 108610400"/>
              <a:gd name="connsiteY1" fmla="*/ 21614 h 2166918"/>
              <a:gd name="connsiteX2" fmla="*/ 34137600 w 108610400"/>
              <a:gd name="connsiteY2" fmla="*/ 1748814 h 2166918"/>
              <a:gd name="connsiteX3" fmla="*/ 53543200 w 108610400"/>
              <a:gd name="connsiteY3" fmla="*/ 1139214 h 2166918"/>
              <a:gd name="connsiteX4" fmla="*/ 73456800 w 108610400"/>
              <a:gd name="connsiteY4" fmla="*/ 2155214 h 2166918"/>
              <a:gd name="connsiteX5" fmla="*/ 94488000 w 108610400"/>
              <a:gd name="connsiteY5" fmla="*/ 326414 h 2166918"/>
              <a:gd name="connsiteX6" fmla="*/ 108610400 w 108610400"/>
              <a:gd name="connsiteY6" fmla="*/ 834414 h 2166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610400" h="2166918">
                <a:moveTo>
                  <a:pt x="0" y="936014"/>
                </a:moveTo>
                <a:cubicBezTo>
                  <a:pt x="3302000" y="411080"/>
                  <a:pt x="6604000" y="-113853"/>
                  <a:pt x="12293600" y="21614"/>
                </a:cubicBezTo>
                <a:cubicBezTo>
                  <a:pt x="17983200" y="157081"/>
                  <a:pt x="27262667" y="1562547"/>
                  <a:pt x="34137600" y="1748814"/>
                </a:cubicBezTo>
                <a:cubicBezTo>
                  <a:pt x="41012533" y="1935081"/>
                  <a:pt x="46990000" y="1071481"/>
                  <a:pt x="53543200" y="1139214"/>
                </a:cubicBezTo>
                <a:cubicBezTo>
                  <a:pt x="60096400" y="1206947"/>
                  <a:pt x="66632667" y="2290681"/>
                  <a:pt x="73456800" y="2155214"/>
                </a:cubicBezTo>
                <a:cubicBezTo>
                  <a:pt x="80280933" y="2019747"/>
                  <a:pt x="88629067" y="546547"/>
                  <a:pt x="94488000" y="326414"/>
                </a:cubicBezTo>
                <a:cubicBezTo>
                  <a:pt x="100346933" y="106281"/>
                  <a:pt x="104478666" y="470347"/>
                  <a:pt x="108610400" y="834414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2" name="任意多边形 281"/>
          <p:cNvSpPr/>
          <p:nvPr/>
        </p:nvSpPr>
        <p:spPr>
          <a:xfrm>
            <a:off x="-152400" y="3349440"/>
            <a:ext cx="94284800" cy="1534157"/>
          </a:xfrm>
          <a:custGeom>
            <a:avLst/>
            <a:gdLst>
              <a:gd name="connsiteX0" fmla="*/ 0 w 94284800"/>
              <a:gd name="connsiteY0" fmla="*/ 411255 h 1534157"/>
              <a:gd name="connsiteX1" fmla="*/ 15748000 w 94284800"/>
              <a:gd name="connsiteY1" fmla="*/ 1528855 h 1534157"/>
              <a:gd name="connsiteX2" fmla="*/ 40335200 w 94284800"/>
              <a:gd name="connsiteY2" fmla="*/ 4855 h 1534157"/>
              <a:gd name="connsiteX3" fmla="*/ 60960000 w 94284800"/>
              <a:gd name="connsiteY3" fmla="*/ 1020855 h 1534157"/>
              <a:gd name="connsiteX4" fmla="*/ 94284800 w 94284800"/>
              <a:gd name="connsiteY4" fmla="*/ 309655 h 15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84800" h="1534157">
                <a:moveTo>
                  <a:pt x="0" y="411255"/>
                </a:moveTo>
                <a:cubicBezTo>
                  <a:pt x="4512733" y="1003921"/>
                  <a:pt x="9025467" y="1596588"/>
                  <a:pt x="15748000" y="1528855"/>
                </a:cubicBezTo>
                <a:cubicBezTo>
                  <a:pt x="22470533" y="1461122"/>
                  <a:pt x="32799867" y="89522"/>
                  <a:pt x="40335200" y="4855"/>
                </a:cubicBezTo>
                <a:cubicBezTo>
                  <a:pt x="47870533" y="-79812"/>
                  <a:pt x="51968400" y="970055"/>
                  <a:pt x="60960000" y="1020855"/>
                </a:cubicBezTo>
                <a:cubicBezTo>
                  <a:pt x="69951600" y="1071655"/>
                  <a:pt x="86021333" y="275788"/>
                  <a:pt x="94284800" y="309655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3" name="任意多边形 282"/>
          <p:cNvSpPr/>
          <p:nvPr/>
        </p:nvSpPr>
        <p:spPr>
          <a:xfrm>
            <a:off x="-1066800" y="2040061"/>
            <a:ext cx="108610400" cy="2166918"/>
          </a:xfrm>
          <a:custGeom>
            <a:avLst/>
            <a:gdLst>
              <a:gd name="connsiteX0" fmla="*/ 0 w 108610400"/>
              <a:gd name="connsiteY0" fmla="*/ 936014 h 2166918"/>
              <a:gd name="connsiteX1" fmla="*/ 12293600 w 108610400"/>
              <a:gd name="connsiteY1" fmla="*/ 21614 h 2166918"/>
              <a:gd name="connsiteX2" fmla="*/ 34137600 w 108610400"/>
              <a:gd name="connsiteY2" fmla="*/ 1748814 h 2166918"/>
              <a:gd name="connsiteX3" fmla="*/ 53543200 w 108610400"/>
              <a:gd name="connsiteY3" fmla="*/ 1139214 h 2166918"/>
              <a:gd name="connsiteX4" fmla="*/ 73456800 w 108610400"/>
              <a:gd name="connsiteY4" fmla="*/ 2155214 h 2166918"/>
              <a:gd name="connsiteX5" fmla="*/ 94488000 w 108610400"/>
              <a:gd name="connsiteY5" fmla="*/ 326414 h 2166918"/>
              <a:gd name="connsiteX6" fmla="*/ 108610400 w 108610400"/>
              <a:gd name="connsiteY6" fmla="*/ 834414 h 2166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610400" h="2166918">
                <a:moveTo>
                  <a:pt x="0" y="936014"/>
                </a:moveTo>
                <a:cubicBezTo>
                  <a:pt x="3302000" y="411080"/>
                  <a:pt x="6604000" y="-113853"/>
                  <a:pt x="12293600" y="21614"/>
                </a:cubicBezTo>
                <a:cubicBezTo>
                  <a:pt x="17983200" y="157081"/>
                  <a:pt x="27262667" y="1562547"/>
                  <a:pt x="34137600" y="1748814"/>
                </a:cubicBezTo>
                <a:cubicBezTo>
                  <a:pt x="41012533" y="1935081"/>
                  <a:pt x="46990000" y="1071481"/>
                  <a:pt x="53543200" y="1139214"/>
                </a:cubicBezTo>
                <a:cubicBezTo>
                  <a:pt x="60096400" y="1206947"/>
                  <a:pt x="66632667" y="2290681"/>
                  <a:pt x="73456800" y="2155214"/>
                </a:cubicBezTo>
                <a:cubicBezTo>
                  <a:pt x="80280933" y="2019747"/>
                  <a:pt x="88629067" y="546547"/>
                  <a:pt x="94488000" y="326414"/>
                </a:cubicBezTo>
                <a:cubicBezTo>
                  <a:pt x="100346933" y="106281"/>
                  <a:pt x="104478666" y="470347"/>
                  <a:pt x="108610400" y="834414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4" name="组合 283"/>
          <p:cNvGrpSpPr/>
          <p:nvPr/>
        </p:nvGrpSpPr>
        <p:grpSpPr>
          <a:xfrm rot="4976543">
            <a:off x="10717178" y="2860768"/>
            <a:ext cx="536651" cy="462630"/>
            <a:chOff x="1601638" y="1044146"/>
            <a:chExt cx="1024428" cy="883128"/>
          </a:xfrm>
        </p:grpSpPr>
        <p:sp>
          <p:nvSpPr>
            <p:cNvPr id="285" name="等腰三角形 284"/>
            <p:cNvSpPr/>
            <p:nvPr/>
          </p:nvSpPr>
          <p:spPr>
            <a:xfrm>
              <a:off x="1601638" y="1044146"/>
              <a:ext cx="1024428" cy="883128"/>
            </a:xfrm>
            <a:prstGeom prst="triangle">
              <a:avLst/>
            </a:prstGeom>
            <a:noFill/>
            <a:ln w="28575">
              <a:solidFill>
                <a:srgbClr val="EE3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6" name="等腰三角形 285"/>
            <p:cNvSpPr/>
            <p:nvPr/>
          </p:nvSpPr>
          <p:spPr>
            <a:xfrm>
              <a:off x="1747145" y="1197719"/>
              <a:ext cx="733414" cy="632254"/>
            </a:xfrm>
            <a:prstGeom prst="triangle">
              <a:avLst/>
            </a:prstGeom>
            <a:noFill/>
            <a:ln>
              <a:solidFill>
                <a:srgbClr val="EE3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7" name="等腰三角形 286"/>
            <p:cNvSpPr/>
            <p:nvPr/>
          </p:nvSpPr>
          <p:spPr>
            <a:xfrm>
              <a:off x="1873962" y="1335180"/>
              <a:ext cx="479780" cy="413604"/>
            </a:xfrm>
            <a:prstGeom prst="triangle">
              <a:avLst/>
            </a:prstGeom>
            <a:noFill/>
            <a:ln>
              <a:solidFill>
                <a:srgbClr val="EE3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8" name="椭圆 287"/>
          <p:cNvSpPr/>
          <p:nvPr/>
        </p:nvSpPr>
        <p:spPr>
          <a:xfrm>
            <a:off x="722293" y="2573258"/>
            <a:ext cx="300053" cy="300053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9" name="椭圆 288"/>
          <p:cNvSpPr/>
          <p:nvPr/>
        </p:nvSpPr>
        <p:spPr>
          <a:xfrm flipV="1">
            <a:off x="-96163" y="1511412"/>
            <a:ext cx="159505" cy="159505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0" name="椭圆 289"/>
          <p:cNvSpPr/>
          <p:nvPr/>
        </p:nvSpPr>
        <p:spPr>
          <a:xfrm>
            <a:off x="1440125" y="2018540"/>
            <a:ext cx="146905" cy="146905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1" name="椭圆 290"/>
          <p:cNvSpPr/>
          <p:nvPr/>
        </p:nvSpPr>
        <p:spPr>
          <a:xfrm>
            <a:off x="8526188" y="1293474"/>
            <a:ext cx="146905" cy="146905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2" name="椭圆 291"/>
          <p:cNvSpPr/>
          <p:nvPr/>
        </p:nvSpPr>
        <p:spPr>
          <a:xfrm>
            <a:off x="9604133" y="1866293"/>
            <a:ext cx="90526" cy="90526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3" name="矩形 292"/>
          <p:cNvSpPr/>
          <p:nvPr/>
        </p:nvSpPr>
        <p:spPr>
          <a:xfrm>
            <a:off x="1375703" y="5621666"/>
            <a:ext cx="211327" cy="235479"/>
          </a:xfrm>
          <a:prstGeom prst="rect">
            <a:avLst/>
          </a:prstGeom>
          <a:noFill/>
          <a:ln w="28575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4" name="组合 113"/>
          <p:cNvGrpSpPr/>
          <p:nvPr/>
        </p:nvGrpSpPr>
        <p:grpSpPr>
          <a:xfrm>
            <a:off x="4594475" y="1174896"/>
            <a:ext cx="777934" cy="766569"/>
            <a:chOff x="2133600" y="330200"/>
            <a:chExt cx="1195388" cy="1177925"/>
          </a:xfrm>
        </p:grpSpPr>
        <p:sp>
          <p:nvSpPr>
            <p:cNvPr id="115" name="Oval 6"/>
            <p:cNvSpPr>
              <a:spLocks noChangeArrowheads="1"/>
            </p:cNvSpPr>
            <p:nvPr/>
          </p:nvSpPr>
          <p:spPr bwMode="auto">
            <a:xfrm>
              <a:off x="2859088" y="587375"/>
              <a:ext cx="120650" cy="120650"/>
            </a:xfrm>
            <a:prstGeom prst="ellipse">
              <a:avLst/>
            </a:prstGeom>
            <a:noFill/>
            <a:ln w="28575" cap="rnd">
              <a:solidFill>
                <a:srgbClr val="E44125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Oval 7"/>
            <p:cNvSpPr>
              <a:spLocks noChangeArrowheads="1"/>
            </p:cNvSpPr>
            <p:nvPr/>
          </p:nvSpPr>
          <p:spPr bwMode="auto">
            <a:xfrm>
              <a:off x="2435225" y="1146175"/>
              <a:ext cx="122238" cy="120650"/>
            </a:xfrm>
            <a:prstGeom prst="ellipse">
              <a:avLst/>
            </a:prstGeom>
            <a:noFill/>
            <a:ln w="28575" cap="rnd">
              <a:solidFill>
                <a:srgbClr val="E44125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Oval 12"/>
            <p:cNvSpPr>
              <a:spLocks noChangeArrowheads="1"/>
            </p:cNvSpPr>
            <p:nvPr/>
          </p:nvSpPr>
          <p:spPr bwMode="auto">
            <a:xfrm>
              <a:off x="2995613" y="1146175"/>
              <a:ext cx="333375" cy="331788"/>
            </a:xfrm>
            <a:prstGeom prst="ellipse">
              <a:avLst/>
            </a:prstGeom>
            <a:noFill/>
            <a:ln w="28575" cap="rnd">
              <a:solidFill>
                <a:srgbClr val="E44125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3"/>
            <p:cNvSpPr/>
            <p:nvPr/>
          </p:nvSpPr>
          <p:spPr bwMode="auto">
            <a:xfrm>
              <a:off x="2859088" y="647700"/>
              <a:ext cx="242888" cy="241300"/>
            </a:xfrm>
            <a:custGeom>
              <a:avLst/>
              <a:gdLst>
                <a:gd name="T0" fmla="*/ 32 w 64"/>
                <a:gd name="T1" fmla="*/ 0 h 64"/>
                <a:gd name="T2" fmla="*/ 64 w 64"/>
                <a:gd name="T3" fmla="*/ 31 h 64"/>
                <a:gd name="T4" fmla="*/ 32 w 64"/>
                <a:gd name="T5" fmla="*/ 64 h 64"/>
                <a:gd name="T6" fmla="*/ 0 w 64"/>
                <a:gd name="T7" fmla="*/ 32 h 64"/>
                <a:gd name="T8" fmla="*/ 6 w 64"/>
                <a:gd name="T9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cubicBezTo>
                    <a:pt x="50" y="0"/>
                    <a:pt x="64" y="14"/>
                    <a:pt x="64" y="31"/>
                  </a:cubicBezTo>
                  <a:cubicBezTo>
                    <a:pt x="64" y="49"/>
                    <a:pt x="49" y="64"/>
                    <a:pt x="32" y="64"/>
                  </a:cubicBezTo>
                  <a:cubicBezTo>
                    <a:pt x="14" y="64"/>
                    <a:pt x="0" y="49"/>
                    <a:pt x="0" y="32"/>
                  </a:cubicBezTo>
                  <a:cubicBezTo>
                    <a:pt x="0" y="24"/>
                    <a:pt x="2" y="18"/>
                    <a:pt x="6" y="12"/>
                  </a:cubicBezTo>
                </a:path>
              </a:pathLst>
            </a:custGeom>
            <a:noFill/>
            <a:ln w="28575" cap="rnd">
              <a:solidFill>
                <a:srgbClr val="E44125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4"/>
            <p:cNvSpPr/>
            <p:nvPr/>
          </p:nvSpPr>
          <p:spPr bwMode="auto">
            <a:xfrm>
              <a:off x="2133600" y="330200"/>
              <a:ext cx="1179513" cy="1177925"/>
            </a:xfrm>
            <a:custGeom>
              <a:avLst/>
              <a:gdLst>
                <a:gd name="T0" fmla="*/ 238 w 312"/>
                <a:gd name="T1" fmla="*/ 288 h 312"/>
                <a:gd name="T2" fmla="*/ 156 w 312"/>
                <a:gd name="T3" fmla="*/ 312 h 312"/>
                <a:gd name="T4" fmla="*/ 0 w 312"/>
                <a:gd name="T5" fmla="*/ 156 h 312"/>
                <a:gd name="T6" fmla="*/ 156 w 312"/>
                <a:gd name="T7" fmla="*/ 0 h 312"/>
                <a:gd name="T8" fmla="*/ 312 w 312"/>
                <a:gd name="T9" fmla="*/ 156 h 312"/>
                <a:gd name="T10" fmla="*/ 297 w 312"/>
                <a:gd name="T11" fmla="*/ 223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" h="312">
                  <a:moveTo>
                    <a:pt x="238" y="288"/>
                  </a:moveTo>
                  <a:cubicBezTo>
                    <a:pt x="215" y="303"/>
                    <a:pt x="187" y="312"/>
                    <a:pt x="156" y="312"/>
                  </a:cubicBezTo>
                  <a:cubicBezTo>
                    <a:pt x="70" y="312"/>
                    <a:pt x="0" y="243"/>
                    <a:pt x="0" y="156"/>
                  </a:cubicBezTo>
                  <a:cubicBezTo>
                    <a:pt x="0" y="70"/>
                    <a:pt x="69" y="0"/>
                    <a:pt x="156" y="0"/>
                  </a:cubicBezTo>
                  <a:cubicBezTo>
                    <a:pt x="242" y="0"/>
                    <a:pt x="312" y="69"/>
                    <a:pt x="312" y="156"/>
                  </a:cubicBezTo>
                  <a:cubicBezTo>
                    <a:pt x="312" y="180"/>
                    <a:pt x="307" y="203"/>
                    <a:pt x="297" y="223"/>
                  </a:cubicBezTo>
                </a:path>
              </a:pathLst>
            </a:custGeom>
            <a:noFill/>
            <a:ln w="28575" cap="rnd">
              <a:solidFill>
                <a:srgbClr val="E44125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2653830" y="1685519"/>
            <a:ext cx="5793595" cy="2488072"/>
            <a:chOff x="8828566" y="3999551"/>
            <a:chExt cx="2433384" cy="1045022"/>
          </a:xfrm>
        </p:grpSpPr>
        <p:sp>
          <p:nvSpPr>
            <p:cNvPr id="121" name="椭圆 120"/>
            <p:cNvSpPr/>
            <p:nvPr/>
          </p:nvSpPr>
          <p:spPr>
            <a:xfrm rot="19133270">
              <a:off x="8828566" y="3999551"/>
              <a:ext cx="2433384" cy="1045022"/>
            </a:xfrm>
            <a:prstGeom prst="ellipse">
              <a:avLst/>
            </a:prstGeom>
            <a:noFill/>
            <a:ln>
              <a:solidFill>
                <a:srgbClr val="EE3A3D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椭圆 121"/>
            <p:cNvSpPr/>
            <p:nvPr/>
          </p:nvSpPr>
          <p:spPr>
            <a:xfrm rot="19133270">
              <a:off x="9208598" y="4162757"/>
              <a:ext cx="1673318" cy="718610"/>
            </a:xfrm>
            <a:prstGeom prst="ellipse">
              <a:avLst/>
            </a:prstGeom>
            <a:noFill/>
            <a:ln>
              <a:solidFill>
                <a:srgbClr val="EE3A3D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 rot="19133270">
              <a:off x="9418814" y="4288172"/>
              <a:ext cx="1220953" cy="524340"/>
            </a:xfrm>
            <a:prstGeom prst="ellipse">
              <a:avLst/>
            </a:prstGeom>
            <a:noFill/>
            <a:ln>
              <a:solidFill>
                <a:srgbClr val="EE3A3D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4188786" y="2626600"/>
            <a:ext cx="405689" cy="405143"/>
            <a:chOff x="542925" y="277813"/>
            <a:chExt cx="1179513" cy="1177925"/>
          </a:xfrm>
        </p:grpSpPr>
        <p:sp>
          <p:nvSpPr>
            <p:cNvPr id="125" name="Oval 7"/>
            <p:cNvSpPr>
              <a:spLocks noChangeArrowheads="1"/>
            </p:cNvSpPr>
            <p:nvPr/>
          </p:nvSpPr>
          <p:spPr bwMode="auto">
            <a:xfrm>
              <a:off x="542925" y="277813"/>
              <a:ext cx="1179513" cy="1177925"/>
            </a:xfrm>
            <a:prstGeom prst="ellipse">
              <a:avLst/>
            </a:prstGeom>
            <a:noFill/>
            <a:ln w="28575" cap="rnd">
              <a:solidFill>
                <a:srgbClr val="E44125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Line 8"/>
            <p:cNvSpPr>
              <a:spLocks noChangeShapeType="1"/>
            </p:cNvSpPr>
            <p:nvPr/>
          </p:nvSpPr>
          <p:spPr bwMode="auto">
            <a:xfrm flipH="1">
              <a:off x="1254125" y="776288"/>
              <a:ext cx="452438" cy="0"/>
            </a:xfrm>
            <a:prstGeom prst="line">
              <a:avLst/>
            </a:prstGeom>
            <a:noFill/>
            <a:ln w="28575" cap="rnd">
              <a:solidFill>
                <a:srgbClr val="E44125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Line 9"/>
            <p:cNvSpPr>
              <a:spLocks noChangeShapeType="1"/>
            </p:cNvSpPr>
            <p:nvPr/>
          </p:nvSpPr>
          <p:spPr bwMode="auto">
            <a:xfrm flipH="1">
              <a:off x="1449388" y="866776"/>
              <a:ext cx="273050" cy="0"/>
            </a:xfrm>
            <a:prstGeom prst="line">
              <a:avLst/>
            </a:prstGeom>
            <a:noFill/>
            <a:ln w="28575" cap="rnd">
              <a:solidFill>
                <a:srgbClr val="E44125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Line 10"/>
            <p:cNvSpPr>
              <a:spLocks noChangeShapeType="1"/>
            </p:cNvSpPr>
            <p:nvPr/>
          </p:nvSpPr>
          <p:spPr bwMode="auto">
            <a:xfrm>
              <a:off x="588963" y="1093788"/>
              <a:ext cx="709613" cy="0"/>
            </a:xfrm>
            <a:prstGeom prst="line">
              <a:avLst/>
            </a:prstGeom>
            <a:noFill/>
            <a:ln w="28575" cap="rnd">
              <a:solidFill>
                <a:srgbClr val="E44125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Line 11"/>
            <p:cNvSpPr>
              <a:spLocks noChangeShapeType="1"/>
            </p:cNvSpPr>
            <p:nvPr/>
          </p:nvSpPr>
          <p:spPr bwMode="auto">
            <a:xfrm>
              <a:off x="558800" y="973138"/>
              <a:ext cx="347663" cy="0"/>
            </a:xfrm>
            <a:prstGeom prst="line">
              <a:avLst/>
            </a:prstGeom>
            <a:noFill/>
            <a:ln w="28575" cap="rnd">
              <a:solidFill>
                <a:srgbClr val="E44125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Line 12"/>
            <p:cNvSpPr>
              <a:spLocks noChangeShapeType="1"/>
            </p:cNvSpPr>
            <p:nvPr/>
          </p:nvSpPr>
          <p:spPr bwMode="auto">
            <a:xfrm>
              <a:off x="649288" y="534988"/>
              <a:ext cx="528638" cy="0"/>
            </a:xfrm>
            <a:prstGeom prst="line">
              <a:avLst/>
            </a:prstGeom>
            <a:noFill/>
            <a:ln w="28575" cap="rnd">
              <a:solidFill>
                <a:srgbClr val="E44125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Line 13"/>
            <p:cNvSpPr>
              <a:spLocks noChangeShapeType="1"/>
            </p:cNvSpPr>
            <p:nvPr/>
          </p:nvSpPr>
          <p:spPr bwMode="auto">
            <a:xfrm>
              <a:off x="573088" y="685801"/>
              <a:ext cx="180975" cy="0"/>
            </a:xfrm>
            <a:prstGeom prst="line">
              <a:avLst/>
            </a:prstGeom>
            <a:noFill/>
            <a:ln w="28575" cap="rnd">
              <a:solidFill>
                <a:srgbClr val="E44125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Line 14"/>
            <p:cNvSpPr>
              <a:spLocks noChangeShapeType="1"/>
            </p:cNvSpPr>
            <p:nvPr/>
          </p:nvSpPr>
          <p:spPr bwMode="auto">
            <a:xfrm>
              <a:off x="906463" y="685801"/>
              <a:ext cx="60325" cy="0"/>
            </a:xfrm>
            <a:prstGeom prst="line">
              <a:avLst/>
            </a:prstGeom>
            <a:noFill/>
            <a:ln w="28575" cap="rnd">
              <a:solidFill>
                <a:srgbClr val="E44125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Line 15"/>
            <p:cNvSpPr>
              <a:spLocks noChangeShapeType="1"/>
            </p:cNvSpPr>
            <p:nvPr/>
          </p:nvSpPr>
          <p:spPr bwMode="auto">
            <a:xfrm flipH="1">
              <a:off x="1314450" y="1244601"/>
              <a:ext cx="271463" cy="0"/>
            </a:xfrm>
            <a:prstGeom prst="line">
              <a:avLst/>
            </a:prstGeom>
            <a:noFill/>
            <a:ln w="28575" cap="rnd">
              <a:solidFill>
                <a:srgbClr val="E44125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Line 16"/>
            <p:cNvSpPr>
              <a:spLocks noChangeShapeType="1"/>
            </p:cNvSpPr>
            <p:nvPr/>
          </p:nvSpPr>
          <p:spPr bwMode="auto">
            <a:xfrm flipH="1">
              <a:off x="1177925" y="1244601"/>
              <a:ext cx="30163" cy="0"/>
            </a:xfrm>
            <a:prstGeom prst="line">
              <a:avLst/>
            </a:prstGeom>
            <a:noFill/>
            <a:ln w="28575" cap="rnd">
              <a:solidFill>
                <a:srgbClr val="E44125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Line 17"/>
            <p:cNvSpPr>
              <a:spLocks noChangeShapeType="1"/>
            </p:cNvSpPr>
            <p:nvPr/>
          </p:nvSpPr>
          <p:spPr bwMode="auto">
            <a:xfrm>
              <a:off x="1057275" y="973138"/>
              <a:ext cx="90488" cy="0"/>
            </a:xfrm>
            <a:prstGeom prst="line">
              <a:avLst/>
            </a:prstGeom>
            <a:noFill/>
            <a:ln w="28575" cap="rnd">
              <a:solidFill>
                <a:srgbClr val="E44125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40" name="组合 139"/>
          <p:cNvGrpSpPr/>
          <p:nvPr/>
        </p:nvGrpSpPr>
        <p:grpSpPr>
          <a:xfrm>
            <a:off x="5621036" y="1845261"/>
            <a:ext cx="439956" cy="408133"/>
            <a:chOff x="2019301" y="766763"/>
            <a:chExt cx="1382713" cy="1282700"/>
          </a:xfrm>
        </p:grpSpPr>
        <p:sp>
          <p:nvSpPr>
            <p:cNvPr id="141" name="Freeform 21"/>
            <p:cNvSpPr/>
            <p:nvPr/>
          </p:nvSpPr>
          <p:spPr bwMode="auto">
            <a:xfrm>
              <a:off x="2105026" y="876300"/>
              <a:ext cx="1171575" cy="1173163"/>
            </a:xfrm>
            <a:custGeom>
              <a:avLst/>
              <a:gdLst>
                <a:gd name="T0" fmla="*/ 290 w 310"/>
                <a:gd name="T1" fmla="*/ 119 h 310"/>
                <a:gd name="T2" fmla="*/ 191 w 310"/>
                <a:gd name="T3" fmla="*/ 290 h 310"/>
                <a:gd name="T4" fmla="*/ 20 w 310"/>
                <a:gd name="T5" fmla="*/ 191 h 310"/>
                <a:gd name="T6" fmla="*/ 119 w 310"/>
                <a:gd name="T7" fmla="*/ 20 h 310"/>
                <a:gd name="T8" fmla="*/ 290 w 310"/>
                <a:gd name="T9" fmla="*/ 11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310">
                  <a:moveTo>
                    <a:pt x="290" y="119"/>
                  </a:moveTo>
                  <a:cubicBezTo>
                    <a:pt x="310" y="193"/>
                    <a:pt x="266" y="270"/>
                    <a:pt x="191" y="290"/>
                  </a:cubicBezTo>
                  <a:cubicBezTo>
                    <a:pt x="117" y="310"/>
                    <a:pt x="40" y="266"/>
                    <a:pt x="20" y="191"/>
                  </a:cubicBezTo>
                  <a:cubicBezTo>
                    <a:pt x="0" y="117"/>
                    <a:pt x="44" y="40"/>
                    <a:pt x="119" y="20"/>
                  </a:cubicBezTo>
                  <a:cubicBezTo>
                    <a:pt x="193" y="0"/>
                    <a:pt x="270" y="44"/>
                    <a:pt x="290" y="119"/>
                  </a:cubicBezTo>
                  <a:close/>
                </a:path>
              </a:pathLst>
            </a:custGeom>
            <a:noFill/>
            <a:ln w="19050" cap="rnd">
              <a:solidFill>
                <a:srgbClr val="E44125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22"/>
            <p:cNvSpPr/>
            <p:nvPr/>
          </p:nvSpPr>
          <p:spPr bwMode="auto">
            <a:xfrm>
              <a:off x="2019301" y="1209675"/>
              <a:ext cx="1382713" cy="601663"/>
            </a:xfrm>
            <a:custGeom>
              <a:avLst/>
              <a:gdLst>
                <a:gd name="T0" fmla="*/ 301 w 366"/>
                <a:gd name="T1" fmla="*/ 0 h 159"/>
                <a:gd name="T2" fmla="*/ 331 w 366"/>
                <a:gd name="T3" fmla="*/ 6 h 159"/>
                <a:gd name="T4" fmla="*/ 358 w 366"/>
                <a:gd name="T5" fmla="*/ 27 h 159"/>
                <a:gd name="T6" fmla="*/ 196 w 366"/>
                <a:gd name="T7" fmla="*/ 133 h 159"/>
                <a:gd name="T8" fmla="*/ 2 w 366"/>
                <a:gd name="T9" fmla="*/ 123 h 159"/>
                <a:gd name="T10" fmla="*/ 13 w 366"/>
                <a:gd name="T11" fmla="*/ 9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6" h="159">
                  <a:moveTo>
                    <a:pt x="301" y="0"/>
                  </a:moveTo>
                  <a:cubicBezTo>
                    <a:pt x="313" y="1"/>
                    <a:pt x="323" y="3"/>
                    <a:pt x="331" y="6"/>
                  </a:cubicBezTo>
                  <a:cubicBezTo>
                    <a:pt x="346" y="10"/>
                    <a:pt x="355" y="17"/>
                    <a:pt x="358" y="27"/>
                  </a:cubicBezTo>
                  <a:cubicBezTo>
                    <a:pt x="366" y="59"/>
                    <a:pt x="294" y="106"/>
                    <a:pt x="196" y="133"/>
                  </a:cubicBezTo>
                  <a:cubicBezTo>
                    <a:pt x="98" y="159"/>
                    <a:pt x="11" y="155"/>
                    <a:pt x="2" y="123"/>
                  </a:cubicBezTo>
                  <a:cubicBezTo>
                    <a:pt x="0" y="114"/>
                    <a:pt x="4" y="104"/>
                    <a:pt x="13" y="93"/>
                  </a:cubicBezTo>
                </a:path>
              </a:pathLst>
            </a:custGeom>
            <a:noFill/>
            <a:ln w="19050" cap="rnd">
              <a:solidFill>
                <a:srgbClr val="E44125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Oval 23"/>
            <p:cNvSpPr>
              <a:spLocks noChangeArrowheads="1"/>
            </p:cNvSpPr>
            <p:nvPr/>
          </p:nvSpPr>
          <p:spPr bwMode="auto">
            <a:xfrm>
              <a:off x="3144838" y="766763"/>
              <a:ext cx="242888" cy="241300"/>
            </a:xfrm>
            <a:prstGeom prst="ellipse">
              <a:avLst/>
            </a:prstGeom>
            <a:noFill/>
            <a:ln w="19050" cap="rnd">
              <a:solidFill>
                <a:srgbClr val="E44125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Oval 24"/>
            <p:cNvSpPr>
              <a:spLocks noChangeArrowheads="1"/>
            </p:cNvSpPr>
            <p:nvPr/>
          </p:nvSpPr>
          <p:spPr bwMode="auto">
            <a:xfrm>
              <a:off x="2947988" y="766763"/>
              <a:ext cx="92075" cy="90488"/>
            </a:xfrm>
            <a:prstGeom prst="ellipse">
              <a:avLst/>
            </a:prstGeom>
            <a:noFill/>
            <a:ln w="19050" cap="rnd">
              <a:solidFill>
                <a:srgbClr val="E44125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25"/>
            <p:cNvSpPr/>
            <p:nvPr/>
          </p:nvSpPr>
          <p:spPr bwMode="auto">
            <a:xfrm>
              <a:off x="2282826" y="1368425"/>
              <a:ext cx="12700" cy="63500"/>
            </a:xfrm>
            <a:custGeom>
              <a:avLst/>
              <a:gdLst>
                <a:gd name="T0" fmla="*/ 0 w 3"/>
                <a:gd name="T1" fmla="*/ 17 h 17"/>
                <a:gd name="T2" fmla="*/ 3 w 3"/>
                <a:gd name="T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17">
                  <a:moveTo>
                    <a:pt x="0" y="17"/>
                  </a:moveTo>
                  <a:cubicBezTo>
                    <a:pt x="1" y="12"/>
                    <a:pt x="2" y="6"/>
                    <a:pt x="3" y="0"/>
                  </a:cubicBezTo>
                </a:path>
              </a:pathLst>
            </a:custGeom>
            <a:noFill/>
            <a:ln w="19050" cap="rnd">
              <a:solidFill>
                <a:srgbClr val="E44125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26"/>
            <p:cNvSpPr/>
            <p:nvPr/>
          </p:nvSpPr>
          <p:spPr bwMode="auto">
            <a:xfrm>
              <a:off x="2336801" y="1068388"/>
              <a:ext cx="249238" cy="193675"/>
            </a:xfrm>
            <a:custGeom>
              <a:avLst/>
              <a:gdLst>
                <a:gd name="T0" fmla="*/ 0 w 66"/>
                <a:gd name="T1" fmla="*/ 51 h 51"/>
                <a:gd name="T2" fmla="*/ 66 w 66"/>
                <a:gd name="T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6" h="51">
                  <a:moveTo>
                    <a:pt x="0" y="51"/>
                  </a:moveTo>
                  <a:cubicBezTo>
                    <a:pt x="13" y="27"/>
                    <a:pt x="37" y="8"/>
                    <a:pt x="66" y="0"/>
                  </a:cubicBezTo>
                </a:path>
              </a:pathLst>
            </a:custGeom>
            <a:noFill/>
            <a:ln w="19050" cap="rnd">
              <a:solidFill>
                <a:srgbClr val="E44125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标题 1"/>
          <p:cNvSpPr txBox="1"/>
          <p:nvPr/>
        </p:nvSpPr>
        <p:spPr>
          <a:xfrm>
            <a:off x="3755003" y="2070630"/>
            <a:ext cx="4787351" cy="969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7200" dirty="0" smtClean="0">
                <a:solidFill>
                  <a:srgbClr val="EE3A3D"/>
                </a:solidFill>
                <a:latin typeface="方正像素12" panose="02010600000000000000" pitchFamily="2" charset="-122"/>
                <a:ea typeface="方正像素12" panose="02010600000000000000" pitchFamily="2" charset="-122"/>
              </a:rPr>
              <a:t>加入我们</a:t>
            </a:r>
            <a:endParaRPr lang="zh-CN" altLang="en-US" sz="7200" dirty="0">
              <a:solidFill>
                <a:srgbClr val="EE3A3D"/>
              </a:solidFill>
              <a:latin typeface="方正像素12" panose="02010600000000000000" pitchFamily="2" charset="-122"/>
              <a:ea typeface="方正像素12" panose="02010600000000000000" pitchFamily="2" charset="-122"/>
            </a:endParaRPr>
          </a:p>
        </p:txBody>
      </p:sp>
      <p:grpSp>
        <p:nvGrpSpPr>
          <p:cNvPr id="66" name="组合 65"/>
          <p:cNvGrpSpPr/>
          <p:nvPr/>
        </p:nvGrpSpPr>
        <p:grpSpPr>
          <a:xfrm rot="19800000">
            <a:off x="9837183" y="5081493"/>
            <a:ext cx="1249362" cy="746126"/>
            <a:chOff x="7042151" y="5027612"/>
            <a:chExt cx="1249362" cy="746126"/>
          </a:xfrm>
        </p:grpSpPr>
        <p:sp>
          <p:nvSpPr>
            <p:cNvPr id="52" name="Freeform 22"/>
            <p:cNvSpPr>
              <a:spLocks noEditPoints="1"/>
            </p:cNvSpPr>
            <p:nvPr/>
          </p:nvSpPr>
          <p:spPr bwMode="auto">
            <a:xfrm>
              <a:off x="7239000" y="5154613"/>
              <a:ext cx="130175" cy="133350"/>
            </a:xfrm>
            <a:custGeom>
              <a:avLst/>
              <a:gdLst>
                <a:gd name="T0" fmla="*/ 34 w 34"/>
                <a:gd name="T1" fmla="*/ 27 h 35"/>
                <a:gd name="T2" fmla="*/ 2 w 34"/>
                <a:gd name="T3" fmla="*/ 26 h 35"/>
                <a:gd name="T4" fmla="*/ 19 w 34"/>
                <a:gd name="T5" fmla="*/ 0 h 35"/>
                <a:gd name="T6" fmla="*/ 34 w 34"/>
                <a:gd name="T7" fmla="*/ 27 h 35"/>
                <a:gd name="T8" fmla="*/ 6 w 34"/>
                <a:gd name="T9" fmla="*/ 26 h 35"/>
                <a:gd name="T10" fmla="*/ 29 w 34"/>
                <a:gd name="T11" fmla="*/ 25 h 35"/>
                <a:gd name="T12" fmla="*/ 19 w 34"/>
                <a:gd name="T13" fmla="*/ 5 h 35"/>
                <a:gd name="T14" fmla="*/ 6 w 34"/>
                <a:gd name="T15" fmla="*/ 2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35">
                  <a:moveTo>
                    <a:pt x="34" y="27"/>
                  </a:moveTo>
                  <a:cubicBezTo>
                    <a:pt x="27" y="26"/>
                    <a:pt x="4" y="35"/>
                    <a:pt x="2" y="26"/>
                  </a:cubicBezTo>
                  <a:cubicBezTo>
                    <a:pt x="0" y="23"/>
                    <a:pt x="14" y="0"/>
                    <a:pt x="19" y="0"/>
                  </a:cubicBezTo>
                  <a:cubicBezTo>
                    <a:pt x="30" y="0"/>
                    <a:pt x="31" y="16"/>
                    <a:pt x="34" y="27"/>
                  </a:cubicBezTo>
                  <a:close/>
                  <a:moveTo>
                    <a:pt x="6" y="26"/>
                  </a:moveTo>
                  <a:cubicBezTo>
                    <a:pt x="13" y="27"/>
                    <a:pt x="24" y="25"/>
                    <a:pt x="29" y="25"/>
                  </a:cubicBezTo>
                  <a:cubicBezTo>
                    <a:pt x="27" y="17"/>
                    <a:pt x="27" y="7"/>
                    <a:pt x="19" y="5"/>
                  </a:cubicBezTo>
                  <a:cubicBezTo>
                    <a:pt x="14" y="12"/>
                    <a:pt x="9" y="18"/>
                    <a:pt x="6" y="26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"/>
            <p:cNvSpPr>
              <a:spLocks noEditPoints="1"/>
            </p:cNvSpPr>
            <p:nvPr/>
          </p:nvSpPr>
          <p:spPr bwMode="auto">
            <a:xfrm>
              <a:off x="7361238" y="5272088"/>
              <a:ext cx="120650" cy="77788"/>
            </a:xfrm>
            <a:custGeom>
              <a:avLst/>
              <a:gdLst>
                <a:gd name="T0" fmla="*/ 8 w 32"/>
                <a:gd name="T1" fmla="*/ 20 h 20"/>
                <a:gd name="T2" fmla="*/ 8 w 32"/>
                <a:gd name="T3" fmla="*/ 0 h 20"/>
                <a:gd name="T4" fmla="*/ 31 w 32"/>
                <a:gd name="T5" fmla="*/ 11 h 20"/>
                <a:gd name="T6" fmla="*/ 8 w 32"/>
                <a:gd name="T7" fmla="*/ 20 h 20"/>
                <a:gd name="T8" fmla="*/ 9 w 32"/>
                <a:gd name="T9" fmla="*/ 3 h 20"/>
                <a:gd name="T10" fmla="*/ 10 w 32"/>
                <a:gd name="T11" fmla="*/ 18 h 20"/>
                <a:gd name="T12" fmla="*/ 27 w 32"/>
                <a:gd name="T13" fmla="*/ 11 h 20"/>
                <a:gd name="T14" fmla="*/ 9 w 32"/>
                <a:gd name="T15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20">
                  <a:moveTo>
                    <a:pt x="8" y="20"/>
                  </a:moveTo>
                  <a:cubicBezTo>
                    <a:pt x="8" y="16"/>
                    <a:pt x="0" y="2"/>
                    <a:pt x="8" y="0"/>
                  </a:cubicBezTo>
                  <a:cubicBezTo>
                    <a:pt x="11" y="0"/>
                    <a:pt x="31" y="8"/>
                    <a:pt x="31" y="11"/>
                  </a:cubicBezTo>
                  <a:cubicBezTo>
                    <a:pt x="32" y="17"/>
                    <a:pt x="17" y="19"/>
                    <a:pt x="8" y="20"/>
                  </a:cubicBezTo>
                  <a:close/>
                  <a:moveTo>
                    <a:pt x="9" y="3"/>
                  </a:moveTo>
                  <a:cubicBezTo>
                    <a:pt x="7" y="8"/>
                    <a:pt x="9" y="14"/>
                    <a:pt x="10" y="18"/>
                  </a:cubicBezTo>
                  <a:cubicBezTo>
                    <a:pt x="16" y="16"/>
                    <a:pt x="25" y="16"/>
                    <a:pt x="27" y="11"/>
                  </a:cubicBezTo>
                  <a:cubicBezTo>
                    <a:pt x="21" y="8"/>
                    <a:pt x="16" y="5"/>
                    <a:pt x="9" y="3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"/>
            <p:cNvSpPr>
              <a:spLocks noEditPoints="1"/>
            </p:cNvSpPr>
            <p:nvPr/>
          </p:nvSpPr>
          <p:spPr bwMode="auto">
            <a:xfrm>
              <a:off x="7599363" y="5226050"/>
              <a:ext cx="169862" cy="96838"/>
            </a:xfrm>
            <a:custGeom>
              <a:avLst/>
              <a:gdLst>
                <a:gd name="T0" fmla="*/ 36 w 45"/>
                <a:gd name="T1" fmla="*/ 23 h 25"/>
                <a:gd name="T2" fmla="*/ 3 w 45"/>
                <a:gd name="T3" fmla="*/ 25 h 25"/>
                <a:gd name="T4" fmla="*/ 0 w 45"/>
                <a:gd name="T5" fmla="*/ 10 h 25"/>
                <a:gd name="T6" fmla="*/ 36 w 45"/>
                <a:gd name="T7" fmla="*/ 23 h 25"/>
                <a:gd name="T8" fmla="*/ 5 w 45"/>
                <a:gd name="T9" fmla="*/ 14 h 25"/>
                <a:gd name="T10" fmla="*/ 6 w 45"/>
                <a:gd name="T11" fmla="*/ 21 h 25"/>
                <a:gd name="T12" fmla="*/ 32 w 45"/>
                <a:gd name="T13" fmla="*/ 19 h 25"/>
                <a:gd name="T14" fmla="*/ 32 w 45"/>
                <a:gd name="T15" fmla="*/ 11 h 25"/>
                <a:gd name="T16" fmla="*/ 5 w 45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25">
                  <a:moveTo>
                    <a:pt x="36" y="23"/>
                  </a:moveTo>
                  <a:cubicBezTo>
                    <a:pt x="25" y="22"/>
                    <a:pt x="15" y="24"/>
                    <a:pt x="3" y="25"/>
                  </a:cubicBezTo>
                  <a:cubicBezTo>
                    <a:pt x="2" y="21"/>
                    <a:pt x="2" y="15"/>
                    <a:pt x="0" y="10"/>
                  </a:cubicBezTo>
                  <a:cubicBezTo>
                    <a:pt x="12" y="10"/>
                    <a:pt x="45" y="0"/>
                    <a:pt x="36" y="23"/>
                  </a:cubicBezTo>
                  <a:close/>
                  <a:moveTo>
                    <a:pt x="5" y="14"/>
                  </a:moveTo>
                  <a:cubicBezTo>
                    <a:pt x="6" y="16"/>
                    <a:pt x="6" y="19"/>
                    <a:pt x="6" y="21"/>
                  </a:cubicBezTo>
                  <a:cubicBezTo>
                    <a:pt x="14" y="19"/>
                    <a:pt x="26" y="20"/>
                    <a:pt x="32" y="19"/>
                  </a:cubicBezTo>
                  <a:cubicBezTo>
                    <a:pt x="32" y="15"/>
                    <a:pt x="31" y="15"/>
                    <a:pt x="32" y="11"/>
                  </a:cubicBezTo>
                  <a:cubicBezTo>
                    <a:pt x="25" y="13"/>
                    <a:pt x="14" y="11"/>
                    <a:pt x="5" y="14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5"/>
            <p:cNvSpPr>
              <a:spLocks noEditPoints="1"/>
            </p:cNvSpPr>
            <p:nvPr/>
          </p:nvSpPr>
          <p:spPr bwMode="auto">
            <a:xfrm>
              <a:off x="8077200" y="5245100"/>
              <a:ext cx="112712" cy="100013"/>
            </a:xfrm>
            <a:custGeom>
              <a:avLst/>
              <a:gdLst>
                <a:gd name="T0" fmla="*/ 30 w 30"/>
                <a:gd name="T1" fmla="*/ 13 h 26"/>
                <a:gd name="T2" fmla="*/ 4 w 30"/>
                <a:gd name="T3" fmla="*/ 26 h 26"/>
                <a:gd name="T4" fmla="*/ 0 w 30"/>
                <a:gd name="T5" fmla="*/ 8 h 26"/>
                <a:gd name="T6" fmla="*/ 30 w 30"/>
                <a:gd name="T7" fmla="*/ 13 h 26"/>
                <a:gd name="T8" fmla="*/ 7 w 30"/>
                <a:gd name="T9" fmla="*/ 24 h 26"/>
                <a:gd name="T10" fmla="*/ 24 w 30"/>
                <a:gd name="T11" fmla="*/ 15 h 26"/>
                <a:gd name="T12" fmla="*/ 5 w 30"/>
                <a:gd name="T13" fmla="*/ 8 h 26"/>
                <a:gd name="T14" fmla="*/ 7 w 30"/>
                <a:gd name="T15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26">
                  <a:moveTo>
                    <a:pt x="30" y="13"/>
                  </a:moveTo>
                  <a:cubicBezTo>
                    <a:pt x="30" y="13"/>
                    <a:pt x="15" y="25"/>
                    <a:pt x="4" y="26"/>
                  </a:cubicBezTo>
                  <a:cubicBezTo>
                    <a:pt x="1" y="22"/>
                    <a:pt x="1" y="14"/>
                    <a:pt x="0" y="8"/>
                  </a:cubicBezTo>
                  <a:cubicBezTo>
                    <a:pt x="8" y="0"/>
                    <a:pt x="30" y="13"/>
                    <a:pt x="30" y="13"/>
                  </a:cubicBezTo>
                  <a:close/>
                  <a:moveTo>
                    <a:pt x="7" y="24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12" y="10"/>
                    <a:pt x="5" y="8"/>
                  </a:cubicBezTo>
                  <a:cubicBezTo>
                    <a:pt x="6" y="14"/>
                    <a:pt x="7" y="24"/>
                    <a:pt x="7" y="24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6"/>
            <p:cNvSpPr>
              <a:spLocks noEditPoints="1"/>
            </p:cNvSpPr>
            <p:nvPr/>
          </p:nvSpPr>
          <p:spPr bwMode="auto">
            <a:xfrm>
              <a:off x="7129463" y="5265738"/>
              <a:ext cx="128587" cy="109538"/>
            </a:xfrm>
            <a:custGeom>
              <a:avLst/>
              <a:gdLst>
                <a:gd name="T0" fmla="*/ 33 w 34"/>
                <a:gd name="T1" fmla="*/ 25 h 29"/>
                <a:gd name="T2" fmla="*/ 2 w 34"/>
                <a:gd name="T3" fmla="*/ 22 h 29"/>
                <a:gd name="T4" fmla="*/ 29 w 34"/>
                <a:gd name="T5" fmla="*/ 5 h 29"/>
                <a:gd name="T6" fmla="*/ 33 w 34"/>
                <a:gd name="T7" fmla="*/ 25 h 29"/>
                <a:gd name="T8" fmla="*/ 7 w 34"/>
                <a:gd name="T9" fmla="*/ 20 h 29"/>
                <a:gd name="T10" fmla="*/ 29 w 34"/>
                <a:gd name="T11" fmla="*/ 22 h 29"/>
                <a:gd name="T12" fmla="*/ 7 w 34"/>
                <a:gd name="T1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29">
                  <a:moveTo>
                    <a:pt x="33" y="25"/>
                  </a:moveTo>
                  <a:cubicBezTo>
                    <a:pt x="28" y="29"/>
                    <a:pt x="4" y="28"/>
                    <a:pt x="2" y="22"/>
                  </a:cubicBezTo>
                  <a:cubicBezTo>
                    <a:pt x="0" y="17"/>
                    <a:pt x="21" y="0"/>
                    <a:pt x="29" y="5"/>
                  </a:cubicBezTo>
                  <a:cubicBezTo>
                    <a:pt x="34" y="8"/>
                    <a:pt x="32" y="16"/>
                    <a:pt x="33" y="25"/>
                  </a:cubicBezTo>
                  <a:close/>
                  <a:moveTo>
                    <a:pt x="7" y="20"/>
                  </a:moveTo>
                  <a:cubicBezTo>
                    <a:pt x="13" y="22"/>
                    <a:pt x="24" y="25"/>
                    <a:pt x="29" y="22"/>
                  </a:cubicBezTo>
                  <a:cubicBezTo>
                    <a:pt x="34" y="4"/>
                    <a:pt x="14" y="9"/>
                    <a:pt x="7" y="20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7"/>
            <p:cNvSpPr>
              <a:spLocks noEditPoints="1"/>
            </p:cNvSpPr>
            <p:nvPr/>
          </p:nvSpPr>
          <p:spPr bwMode="auto">
            <a:xfrm>
              <a:off x="7675563" y="5303838"/>
              <a:ext cx="79375" cy="95250"/>
            </a:xfrm>
            <a:custGeom>
              <a:avLst/>
              <a:gdLst>
                <a:gd name="T0" fmla="*/ 3 w 21"/>
                <a:gd name="T1" fmla="*/ 19 h 25"/>
                <a:gd name="T2" fmla="*/ 0 w 21"/>
                <a:gd name="T3" fmla="*/ 10 h 25"/>
                <a:gd name="T4" fmla="*/ 3 w 21"/>
                <a:gd name="T5" fmla="*/ 19 h 25"/>
                <a:gd name="T6" fmla="*/ 6 w 21"/>
                <a:gd name="T7" fmla="*/ 14 h 25"/>
                <a:gd name="T8" fmla="*/ 12 w 21"/>
                <a:gd name="T9" fmla="*/ 16 h 25"/>
                <a:gd name="T10" fmla="*/ 6 w 21"/>
                <a:gd name="T11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5">
                  <a:moveTo>
                    <a:pt x="3" y="19"/>
                  </a:moveTo>
                  <a:cubicBezTo>
                    <a:pt x="2" y="17"/>
                    <a:pt x="2" y="13"/>
                    <a:pt x="0" y="10"/>
                  </a:cubicBezTo>
                  <a:cubicBezTo>
                    <a:pt x="18" y="0"/>
                    <a:pt x="21" y="25"/>
                    <a:pt x="3" y="19"/>
                  </a:cubicBezTo>
                  <a:close/>
                  <a:moveTo>
                    <a:pt x="6" y="14"/>
                  </a:moveTo>
                  <a:cubicBezTo>
                    <a:pt x="7" y="16"/>
                    <a:pt x="9" y="16"/>
                    <a:pt x="12" y="16"/>
                  </a:cubicBezTo>
                  <a:cubicBezTo>
                    <a:pt x="13" y="12"/>
                    <a:pt x="6" y="10"/>
                    <a:pt x="6" y="14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8"/>
            <p:cNvSpPr/>
            <p:nvPr/>
          </p:nvSpPr>
          <p:spPr bwMode="auto">
            <a:xfrm>
              <a:off x="7610475" y="5334000"/>
              <a:ext cx="49212" cy="46038"/>
            </a:xfrm>
            <a:custGeom>
              <a:avLst/>
              <a:gdLst>
                <a:gd name="T0" fmla="*/ 11 w 13"/>
                <a:gd name="T1" fmla="*/ 10 h 12"/>
                <a:gd name="T2" fmla="*/ 7 w 13"/>
                <a:gd name="T3" fmla="*/ 11 h 12"/>
                <a:gd name="T4" fmla="*/ 6 w 13"/>
                <a:gd name="T5" fmla="*/ 5 h 12"/>
                <a:gd name="T6" fmla="*/ 5 w 13"/>
                <a:gd name="T7" fmla="*/ 10 h 12"/>
                <a:gd name="T8" fmla="*/ 0 w 13"/>
                <a:gd name="T9" fmla="*/ 10 h 12"/>
                <a:gd name="T10" fmla="*/ 1 w 13"/>
                <a:gd name="T11" fmla="*/ 3 h 12"/>
                <a:gd name="T12" fmla="*/ 11 w 13"/>
                <a:gd name="T13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2">
                  <a:moveTo>
                    <a:pt x="11" y="10"/>
                  </a:moveTo>
                  <a:cubicBezTo>
                    <a:pt x="10" y="11"/>
                    <a:pt x="8" y="11"/>
                    <a:pt x="7" y="11"/>
                  </a:cubicBezTo>
                  <a:cubicBezTo>
                    <a:pt x="5" y="10"/>
                    <a:pt x="8" y="7"/>
                    <a:pt x="6" y="5"/>
                  </a:cubicBezTo>
                  <a:cubicBezTo>
                    <a:pt x="5" y="6"/>
                    <a:pt x="4" y="9"/>
                    <a:pt x="5" y="10"/>
                  </a:cubicBezTo>
                  <a:cubicBezTo>
                    <a:pt x="5" y="12"/>
                    <a:pt x="1" y="11"/>
                    <a:pt x="0" y="10"/>
                  </a:cubicBezTo>
                  <a:cubicBezTo>
                    <a:pt x="0" y="7"/>
                    <a:pt x="1" y="6"/>
                    <a:pt x="1" y="3"/>
                  </a:cubicBezTo>
                  <a:cubicBezTo>
                    <a:pt x="6" y="0"/>
                    <a:pt x="13" y="3"/>
                    <a:pt x="11" y="10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9"/>
            <p:cNvSpPr>
              <a:spLocks noEditPoints="1"/>
            </p:cNvSpPr>
            <p:nvPr/>
          </p:nvSpPr>
          <p:spPr bwMode="auto">
            <a:xfrm>
              <a:off x="7270750" y="5375275"/>
              <a:ext cx="115887" cy="96838"/>
            </a:xfrm>
            <a:custGeom>
              <a:avLst/>
              <a:gdLst>
                <a:gd name="T0" fmla="*/ 26 w 31"/>
                <a:gd name="T1" fmla="*/ 3 h 25"/>
                <a:gd name="T2" fmla="*/ 15 w 31"/>
                <a:gd name="T3" fmla="*/ 25 h 25"/>
                <a:gd name="T4" fmla="*/ 0 w 31"/>
                <a:gd name="T5" fmla="*/ 6 h 25"/>
                <a:gd name="T6" fmla="*/ 26 w 31"/>
                <a:gd name="T7" fmla="*/ 3 h 25"/>
                <a:gd name="T8" fmla="*/ 6 w 31"/>
                <a:gd name="T9" fmla="*/ 7 h 25"/>
                <a:gd name="T10" fmla="*/ 14 w 31"/>
                <a:gd name="T11" fmla="*/ 19 h 25"/>
                <a:gd name="T12" fmla="*/ 24 w 31"/>
                <a:gd name="T13" fmla="*/ 6 h 25"/>
                <a:gd name="T14" fmla="*/ 6 w 31"/>
                <a:gd name="T15" fmla="*/ 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25">
                  <a:moveTo>
                    <a:pt x="26" y="3"/>
                  </a:moveTo>
                  <a:cubicBezTo>
                    <a:pt x="31" y="13"/>
                    <a:pt x="18" y="17"/>
                    <a:pt x="15" y="25"/>
                  </a:cubicBezTo>
                  <a:cubicBezTo>
                    <a:pt x="9" y="20"/>
                    <a:pt x="3" y="14"/>
                    <a:pt x="0" y="6"/>
                  </a:cubicBezTo>
                  <a:cubicBezTo>
                    <a:pt x="5" y="0"/>
                    <a:pt x="20" y="3"/>
                    <a:pt x="26" y="3"/>
                  </a:cubicBezTo>
                  <a:close/>
                  <a:moveTo>
                    <a:pt x="6" y="7"/>
                  </a:moveTo>
                  <a:cubicBezTo>
                    <a:pt x="8" y="12"/>
                    <a:pt x="11" y="16"/>
                    <a:pt x="14" y="19"/>
                  </a:cubicBezTo>
                  <a:cubicBezTo>
                    <a:pt x="18" y="15"/>
                    <a:pt x="22" y="12"/>
                    <a:pt x="24" y="6"/>
                  </a:cubicBezTo>
                  <a:cubicBezTo>
                    <a:pt x="18" y="6"/>
                    <a:pt x="11" y="6"/>
                    <a:pt x="6" y="7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30"/>
            <p:cNvSpPr>
              <a:spLocks noEditPoints="1"/>
            </p:cNvSpPr>
            <p:nvPr/>
          </p:nvSpPr>
          <p:spPr bwMode="auto">
            <a:xfrm>
              <a:off x="7985125" y="5372100"/>
              <a:ext cx="95250" cy="73025"/>
            </a:xfrm>
            <a:custGeom>
              <a:avLst/>
              <a:gdLst>
                <a:gd name="T0" fmla="*/ 25 w 25"/>
                <a:gd name="T1" fmla="*/ 2 h 19"/>
                <a:gd name="T2" fmla="*/ 13 w 25"/>
                <a:gd name="T3" fmla="*/ 19 h 19"/>
                <a:gd name="T4" fmla="*/ 0 w 25"/>
                <a:gd name="T5" fmla="*/ 4 h 19"/>
                <a:gd name="T6" fmla="*/ 25 w 25"/>
                <a:gd name="T7" fmla="*/ 2 h 19"/>
                <a:gd name="T8" fmla="*/ 4 w 25"/>
                <a:gd name="T9" fmla="*/ 5 h 19"/>
                <a:gd name="T10" fmla="*/ 13 w 25"/>
                <a:gd name="T11" fmla="*/ 16 h 19"/>
                <a:gd name="T12" fmla="*/ 20 w 25"/>
                <a:gd name="T13" fmla="*/ 5 h 19"/>
                <a:gd name="T14" fmla="*/ 4 w 25"/>
                <a:gd name="T15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9">
                  <a:moveTo>
                    <a:pt x="25" y="2"/>
                  </a:moveTo>
                  <a:cubicBezTo>
                    <a:pt x="25" y="9"/>
                    <a:pt x="17" y="14"/>
                    <a:pt x="13" y="19"/>
                  </a:cubicBezTo>
                  <a:cubicBezTo>
                    <a:pt x="6" y="17"/>
                    <a:pt x="1" y="12"/>
                    <a:pt x="0" y="4"/>
                  </a:cubicBezTo>
                  <a:cubicBezTo>
                    <a:pt x="5" y="0"/>
                    <a:pt x="18" y="1"/>
                    <a:pt x="25" y="2"/>
                  </a:cubicBezTo>
                  <a:close/>
                  <a:moveTo>
                    <a:pt x="4" y="5"/>
                  </a:moveTo>
                  <a:cubicBezTo>
                    <a:pt x="6" y="10"/>
                    <a:pt x="10" y="13"/>
                    <a:pt x="13" y="16"/>
                  </a:cubicBezTo>
                  <a:cubicBezTo>
                    <a:pt x="15" y="11"/>
                    <a:pt x="19" y="9"/>
                    <a:pt x="20" y="5"/>
                  </a:cubicBezTo>
                  <a:cubicBezTo>
                    <a:pt x="16" y="4"/>
                    <a:pt x="10" y="5"/>
                    <a:pt x="4" y="5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31"/>
            <p:cNvSpPr>
              <a:spLocks noEditPoints="1"/>
            </p:cNvSpPr>
            <p:nvPr/>
          </p:nvSpPr>
          <p:spPr bwMode="auto">
            <a:xfrm>
              <a:off x="7864475" y="5265738"/>
              <a:ext cx="101600" cy="90488"/>
            </a:xfrm>
            <a:custGeom>
              <a:avLst/>
              <a:gdLst>
                <a:gd name="T0" fmla="*/ 24 w 27"/>
                <a:gd name="T1" fmla="*/ 23 h 24"/>
                <a:gd name="T2" fmla="*/ 0 w 27"/>
                <a:gd name="T3" fmla="*/ 13 h 24"/>
                <a:gd name="T4" fmla="*/ 22 w 27"/>
                <a:gd name="T5" fmla="*/ 0 h 24"/>
                <a:gd name="T6" fmla="*/ 24 w 27"/>
                <a:gd name="T7" fmla="*/ 23 h 24"/>
                <a:gd name="T8" fmla="*/ 20 w 27"/>
                <a:gd name="T9" fmla="*/ 4 h 24"/>
                <a:gd name="T10" fmla="*/ 4 w 27"/>
                <a:gd name="T11" fmla="*/ 13 h 24"/>
                <a:gd name="T12" fmla="*/ 20 w 27"/>
                <a:gd name="T13" fmla="*/ 19 h 24"/>
                <a:gd name="T14" fmla="*/ 20 w 27"/>
                <a:gd name="T15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24">
                  <a:moveTo>
                    <a:pt x="24" y="23"/>
                  </a:moveTo>
                  <a:cubicBezTo>
                    <a:pt x="14" y="24"/>
                    <a:pt x="7" y="17"/>
                    <a:pt x="0" y="13"/>
                  </a:cubicBezTo>
                  <a:cubicBezTo>
                    <a:pt x="3" y="6"/>
                    <a:pt x="11" y="2"/>
                    <a:pt x="22" y="0"/>
                  </a:cubicBezTo>
                  <a:cubicBezTo>
                    <a:pt x="27" y="5"/>
                    <a:pt x="25" y="17"/>
                    <a:pt x="24" y="23"/>
                  </a:cubicBezTo>
                  <a:close/>
                  <a:moveTo>
                    <a:pt x="20" y="4"/>
                  </a:moveTo>
                  <a:cubicBezTo>
                    <a:pt x="13" y="6"/>
                    <a:pt x="9" y="10"/>
                    <a:pt x="4" y="13"/>
                  </a:cubicBezTo>
                  <a:cubicBezTo>
                    <a:pt x="11" y="14"/>
                    <a:pt x="13" y="18"/>
                    <a:pt x="20" y="19"/>
                  </a:cubicBezTo>
                  <a:cubicBezTo>
                    <a:pt x="21" y="16"/>
                    <a:pt x="19" y="10"/>
                    <a:pt x="20" y="4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32"/>
            <p:cNvSpPr>
              <a:spLocks noEditPoints="1"/>
            </p:cNvSpPr>
            <p:nvPr/>
          </p:nvSpPr>
          <p:spPr bwMode="auto">
            <a:xfrm>
              <a:off x="7413625" y="5380038"/>
              <a:ext cx="125412" cy="106363"/>
            </a:xfrm>
            <a:custGeom>
              <a:avLst/>
              <a:gdLst>
                <a:gd name="T0" fmla="*/ 7 w 33"/>
                <a:gd name="T1" fmla="*/ 21 h 28"/>
                <a:gd name="T2" fmla="*/ 30 w 33"/>
                <a:gd name="T3" fmla="*/ 11 h 28"/>
                <a:gd name="T4" fmla="*/ 7 w 33"/>
                <a:gd name="T5" fmla="*/ 21 h 28"/>
                <a:gd name="T6" fmla="*/ 11 w 33"/>
                <a:gd name="T7" fmla="*/ 17 h 28"/>
                <a:gd name="T8" fmla="*/ 26 w 33"/>
                <a:gd name="T9" fmla="*/ 12 h 28"/>
                <a:gd name="T10" fmla="*/ 11 w 33"/>
                <a:gd name="T11" fmla="*/ 1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8">
                  <a:moveTo>
                    <a:pt x="7" y="21"/>
                  </a:moveTo>
                  <a:cubicBezTo>
                    <a:pt x="0" y="6"/>
                    <a:pt x="26" y="0"/>
                    <a:pt x="30" y="11"/>
                  </a:cubicBezTo>
                  <a:cubicBezTo>
                    <a:pt x="33" y="22"/>
                    <a:pt x="16" y="28"/>
                    <a:pt x="7" y="21"/>
                  </a:cubicBezTo>
                  <a:close/>
                  <a:moveTo>
                    <a:pt x="11" y="17"/>
                  </a:moveTo>
                  <a:cubicBezTo>
                    <a:pt x="15" y="23"/>
                    <a:pt x="26" y="21"/>
                    <a:pt x="26" y="12"/>
                  </a:cubicBezTo>
                  <a:cubicBezTo>
                    <a:pt x="22" y="7"/>
                    <a:pt x="10" y="10"/>
                    <a:pt x="11" y="17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33"/>
            <p:cNvSpPr>
              <a:spLocks noEditPoints="1"/>
            </p:cNvSpPr>
            <p:nvPr/>
          </p:nvSpPr>
          <p:spPr bwMode="auto">
            <a:xfrm>
              <a:off x="7716838" y="5399088"/>
              <a:ext cx="158750" cy="127000"/>
            </a:xfrm>
            <a:custGeom>
              <a:avLst/>
              <a:gdLst>
                <a:gd name="T0" fmla="*/ 27 w 42"/>
                <a:gd name="T1" fmla="*/ 1 h 33"/>
                <a:gd name="T2" fmla="*/ 40 w 42"/>
                <a:gd name="T3" fmla="*/ 9 h 33"/>
                <a:gd name="T4" fmla="*/ 27 w 42"/>
                <a:gd name="T5" fmla="*/ 1 h 33"/>
                <a:gd name="T6" fmla="*/ 27 w 42"/>
                <a:gd name="T7" fmla="*/ 14 h 33"/>
                <a:gd name="T8" fmla="*/ 35 w 42"/>
                <a:gd name="T9" fmla="*/ 8 h 33"/>
                <a:gd name="T10" fmla="*/ 27 w 42"/>
                <a:gd name="T11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33">
                  <a:moveTo>
                    <a:pt x="27" y="1"/>
                  </a:moveTo>
                  <a:cubicBezTo>
                    <a:pt x="32" y="0"/>
                    <a:pt x="39" y="3"/>
                    <a:pt x="40" y="9"/>
                  </a:cubicBezTo>
                  <a:cubicBezTo>
                    <a:pt x="42" y="33"/>
                    <a:pt x="0" y="5"/>
                    <a:pt x="27" y="1"/>
                  </a:cubicBezTo>
                  <a:close/>
                  <a:moveTo>
                    <a:pt x="27" y="14"/>
                  </a:moveTo>
                  <a:cubicBezTo>
                    <a:pt x="32" y="15"/>
                    <a:pt x="34" y="12"/>
                    <a:pt x="35" y="8"/>
                  </a:cubicBezTo>
                  <a:cubicBezTo>
                    <a:pt x="30" y="1"/>
                    <a:pt x="21" y="9"/>
                    <a:pt x="27" y="14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34"/>
            <p:cNvSpPr>
              <a:spLocks noEditPoints="1"/>
            </p:cNvSpPr>
            <p:nvPr/>
          </p:nvSpPr>
          <p:spPr bwMode="auto">
            <a:xfrm>
              <a:off x="7042151" y="5027612"/>
              <a:ext cx="1249362" cy="746126"/>
            </a:xfrm>
            <a:custGeom>
              <a:avLst/>
              <a:gdLst>
                <a:gd name="T0" fmla="*/ 128 w 330"/>
                <a:gd name="T1" fmla="*/ 37 h 195"/>
                <a:gd name="T2" fmla="*/ 209 w 330"/>
                <a:gd name="T3" fmla="*/ 35 h 195"/>
                <a:gd name="T4" fmla="*/ 223 w 330"/>
                <a:gd name="T5" fmla="*/ 27 h 195"/>
                <a:gd name="T6" fmla="*/ 319 w 330"/>
                <a:gd name="T7" fmla="*/ 85 h 195"/>
                <a:gd name="T8" fmla="*/ 274 w 330"/>
                <a:gd name="T9" fmla="*/ 162 h 195"/>
                <a:gd name="T10" fmla="*/ 209 w 330"/>
                <a:gd name="T11" fmla="*/ 132 h 195"/>
                <a:gd name="T12" fmla="*/ 182 w 330"/>
                <a:gd name="T13" fmla="*/ 113 h 195"/>
                <a:gd name="T14" fmla="*/ 143 w 330"/>
                <a:gd name="T15" fmla="*/ 115 h 195"/>
                <a:gd name="T16" fmla="*/ 122 w 330"/>
                <a:gd name="T17" fmla="*/ 132 h 195"/>
                <a:gd name="T18" fmla="*/ 75 w 330"/>
                <a:gd name="T19" fmla="*/ 175 h 195"/>
                <a:gd name="T20" fmla="*/ 28 w 330"/>
                <a:gd name="T21" fmla="*/ 116 h 195"/>
                <a:gd name="T22" fmla="*/ 13 w 330"/>
                <a:gd name="T23" fmla="*/ 85 h 195"/>
                <a:gd name="T24" fmla="*/ 128 w 330"/>
                <a:gd name="T25" fmla="*/ 37 h 195"/>
                <a:gd name="T26" fmla="*/ 288 w 330"/>
                <a:gd name="T27" fmla="*/ 116 h 195"/>
                <a:gd name="T28" fmla="*/ 313 w 330"/>
                <a:gd name="T29" fmla="*/ 57 h 195"/>
                <a:gd name="T30" fmla="*/ 223 w 330"/>
                <a:gd name="T31" fmla="*/ 31 h 195"/>
                <a:gd name="T32" fmla="*/ 206 w 330"/>
                <a:gd name="T33" fmla="*/ 85 h 195"/>
                <a:gd name="T34" fmla="*/ 233 w 330"/>
                <a:gd name="T35" fmla="*/ 112 h 195"/>
                <a:gd name="T36" fmla="*/ 288 w 330"/>
                <a:gd name="T37" fmla="*/ 116 h 195"/>
                <a:gd name="T38" fmla="*/ 50 w 330"/>
                <a:gd name="T39" fmla="*/ 31 h 195"/>
                <a:gd name="T40" fmla="*/ 80 w 330"/>
                <a:gd name="T41" fmla="*/ 126 h 195"/>
                <a:gd name="T42" fmla="*/ 95 w 330"/>
                <a:gd name="T43" fmla="*/ 122 h 195"/>
                <a:gd name="T44" fmla="*/ 129 w 330"/>
                <a:gd name="T45" fmla="*/ 90 h 195"/>
                <a:gd name="T46" fmla="*/ 50 w 330"/>
                <a:gd name="T47" fmla="*/ 31 h 195"/>
                <a:gd name="T48" fmla="*/ 128 w 330"/>
                <a:gd name="T49" fmla="*/ 42 h 195"/>
                <a:gd name="T50" fmla="*/ 131 w 330"/>
                <a:gd name="T51" fmla="*/ 92 h 195"/>
                <a:gd name="T52" fmla="*/ 141 w 330"/>
                <a:gd name="T53" fmla="*/ 103 h 195"/>
                <a:gd name="T54" fmla="*/ 182 w 330"/>
                <a:gd name="T55" fmla="*/ 101 h 195"/>
                <a:gd name="T56" fmla="*/ 202 w 330"/>
                <a:gd name="T57" fmla="*/ 85 h 195"/>
                <a:gd name="T58" fmla="*/ 208 w 330"/>
                <a:gd name="T59" fmla="*/ 40 h 195"/>
                <a:gd name="T60" fmla="*/ 128 w 330"/>
                <a:gd name="T61" fmla="*/ 42 h 195"/>
                <a:gd name="T62" fmla="*/ 187 w 330"/>
                <a:gd name="T63" fmla="*/ 101 h 195"/>
                <a:gd name="T64" fmla="*/ 228 w 330"/>
                <a:gd name="T65" fmla="*/ 114 h 195"/>
                <a:gd name="T66" fmla="*/ 202 w 330"/>
                <a:gd name="T67" fmla="*/ 90 h 195"/>
                <a:gd name="T68" fmla="*/ 187 w 330"/>
                <a:gd name="T69" fmla="*/ 101 h 195"/>
                <a:gd name="T70" fmla="*/ 97 w 330"/>
                <a:gd name="T71" fmla="*/ 110 h 195"/>
                <a:gd name="T72" fmla="*/ 137 w 330"/>
                <a:gd name="T73" fmla="*/ 115 h 195"/>
                <a:gd name="T74" fmla="*/ 97 w 330"/>
                <a:gd name="T75" fmla="*/ 110 h 195"/>
                <a:gd name="T76" fmla="*/ 80 w 330"/>
                <a:gd name="T77" fmla="*/ 170 h 195"/>
                <a:gd name="T78" fmla="*/ 111 w 330"/>
                <a:gd name="T79" fmla="*/ 132 h 195"/>
                <a:gd name="T80" fmla="*/ 34 w 330"/>
                <a:gd name="T81" fmla="*/ 119 h 195"/>
                <a:gd name="T82" fmla="*/ 80 w 330"/>
                <a:gd name="T83" fmla="*/ 170 h 195"/>
                <a:gd name="T84" fmla="*/ 231 w 330"/>
                <a:gd name="T85" fmla="*/ 121 h 195"/>
                <a:gd name="T86" fmla="*/ 215 w 330"/>
                <a:gd name="T87" fmla="*/ 132 h 195"/>
                <a:gd name="T88" fmla="*/ 244 w 330"/>
                <a:gd name="T89" fmla="*/ 173 h 195"/>
                <a:gd name="T90" fmla="*/ 291 w 330"/>
                <a:gd name="T91" fmla="*/ 118 h 195"/>
                <a:gd name="T92" fmla="*/ 231 w 330"/>
                <a:gd name="T93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30" h="195">
                  <a:moveTo>
                    <a:pt x="128" y="37"/>
                  </a:moveTo>
                  <a:cubicBezTo>
                    <a:pt x="157" y="33"/>
                    <a:pt x="184" y="40"/>
                    <a:pt x="209" y="35"/>
                  </a:cubicBezTo>
                  <a:cubicBezTo>
                    <a:pt x="214" y="34"/>
                    <a:pt x="219" y="29"/>
                    <a:pt x="223" y="27"/>
                  </a:cubicBezTo>
                  <a:cubicBezTo>
                    <a:pt x="267" y="8"/>
                    <a:pt x="330" y="35"/>
                    <a:pt x="319" y="85"/>
                  </a:cubicBezTo>
                  <a:cubicBezTo>
                    <a:pt x="314" y="112"/>
                    <a:pt x="289" y="141"/>
                    <a:pt x="274" y="162"/>
                  </a:cubicBezTo>
                  <a:cubicBezTo>
                    <a:pt x="249" y="195"/>
                    <a:pt x="216" y="162"/>
                    <a:pt x="209" y="132"/>
                  </a:cubicBezTo>
                  <a:cubicBezTo>
                    <a:pt x="195" y="130"/>
                    <a:pt x="187" y="123"/>
                    <a:pt x="182" y="113"/>
                  </a:cubicBezTo>
                  <a:cubicBezTo>
                    <a:pt x="169" y="112"/>
                    <a:pt x="160" y="114"/>
                    <a:pt x="143" y="115"/>
                  </a:cubicBezTo>
                  <a:cubicBezTo>
                    <a:pt x="140" y="124"/>
                    <a:pt x="132" y="129"/>
                    <a:pt x="122" y="132"/>
                  </a:cubicBezTo>
                  <a:cubicBezTo>
                    <a:pt x="110" y="147"/>
                    <a:pt x="105" y="184"/>
                    <a:pt x="75" y="175"/>
                  </a:cubicBezTo>
                  <a:cubicBezTo>
                    <a:pt x="49" y="167"/>
                    <a:pt x="38" y="140"/>
                    <a:pt x="28" y="116"/>
                  </a:cubicBezTo>
                  <a:cubicBezTo>
                    <a:pt x="24" y="105"/>
                    <a:pt x="14" y="97"/>
                    <a:pt x="13" y="85"/>
                  </a:cubicBezTo>
                  <a:cubicBezTo>
                    <a:pt x="10" y="30"/>
                    <a:pt x="86" y="0"/>
                    <a:pt x="128" y="37"/>
                  </a:cubicBezTo>
                  <a:close/>
                  <a:moveTo>
                    <a:pt x="288" y="116"/>
                  </a:moveTo>
                  <a:cubicBezTo>
                    <a:pt x="306" y="108"/>
                    <a:pt x="324" y="84"/>
                    <a:pt x="313" y="57"/>
                  </a:cubicBezTo>
                  <a:cubicBezTo>
                    <a:pt x="302" y="34"/>
                    <a:pt x="260" y="17"/>
                    <a:pt x="223" y="31"/>
                  </a:cubicBezTo>
                  <a:cubicBezTo>
                    <a:pt x="210" y="42"/>
                    <a:pt x="198" y="66"/>
                    <a:pt x="206" y="85"/>
                  </a:cubicBezTo>
                  <a:cubicBezTo>
                    <a:pt x="221" y="87"/>
                    <a:pt x="232" y="97"/>
                    <a:pt x="233" y="112"/>
                  </a:cubicBezTo>
                  <a:cubicBezTo>
                    <a:pt x="248" y="123"/>
                    <a:pt x="276" y="118"/>
                    <a:pt x="288" y="116"/>
                  </a:cubicBezTo>
                  <a:close/>
                  <a:moveTo>
                    <a:pt x="50" y="31"/>
                  </a:moveTo>
                  <a:cubicBezTo>
                    <a:pt x="0" y="56"/>
                    <a:pt x="14" y="133"/>
                    <a:pt x="80" y="126"/>
                  </a:cubicBezTo>
                  <a:cubicBezTo>
                    <a:pt x="83" y="126"/>
                    <a:pt x="89" y="123"/>
                    <a:pt x="95" y="122"/>
                  </a:cubicBezTo>
                  <a:cubicBezTo>
                    <a:pt x="85" y="101"/>
                    <a:pt x="109" y="82"/>
                    <a:pt x="129" y="90"/>
                  </a:cubicBezTo>
                  <a:cubicBezTo>
                    <a:pt x="143" y="38"/>
                    <a:pt x="93" y="9"/>
                    <a:pt x="50" y="31"/>
                  </a:cubicBezTo>
                  <a:close/>
                  <a:moveTo>
                    <a:pt x="128" y="42"/>
                  </a:moveTo>
                  <a:cubicBezTo>
                    <a:pt x="134" y="54"/>
                    <a:pt x="138" y="77"/>
                    <a:pt x="131" y="92"/>
                  </a:cubicBezTo>
                  <a:cubicBezTo>
                    <a:pt x="136" y="94"/>
                    <a:pt x="139" y="98"/>
                    <a:pt x="141" y="103"/>
                  </a:cubicBezTo>
                  <a:cubicBezTo>
                    <a:pt x="156" y="103"/>
                    <a:pt x="168" y="103"/>
                    <a:pt x="182" y="101"/>
                  </a:cubicBezTo>
                  <a:cubicBezTo>
                    <a:pt x="186" y="93"/>
                    <a:pt x="192" y="87"/>
                    <a:pt x="202" y="85"/>
                  </a:cubicBezTo>
                  <a:cubicBezTo>
                    <a:pt x="192" y="69"/>
                    <a:pt x="206" y="49"/>
                    <a:pt x="208" y="40"/>
                  </a:cubicBezTo>
                  <a:cubicBezTo>
                    <a:pt x="176" y="40"/>
                    <a:pt x="157" y="40"/>
                    <a:pt x="128" y="42"/>
                  </a:cubicBezTo>
                  <a:close/>
                  <a:moveTo>
                    <a:pt x="187" y="101"/>
                  </a:moveTo>
                  <a:cubicBezTo>
                    <a:pt x="180" y="123"/>
                    <a:pt x="224" y="137"/>
                    <a:pt x="228" y="114"/>
                  </a:cubicBezTo>
                  <a:cubicBezTo>
                    <a:pt x="231" y="100"/>
                    <a:pt x="215" y="88"/>
                    <a:pt x="202" y="90"/>
                  </a:cubicBezTo>
                  <a:cubicBezTo>
                    <a:pt x="194" y="92"/>
                    <a:pt x="189" y="96"/>
                    <a:pt x="187" y="101"/>
                  </a:cubicBezTo>
                  <a:close/>
                  <a:moveTo>
                    <a:pt x="97" y="110"/>
                  </a:moveTo>
                  <a:cubicBezTo>
                    <a:pt x="95" y="131"/>
                    <a:pt x="130" y="130"/>
                    <a:pt x="137" y="115"/>
                  </a:cubicBezTo>
                  <a:cubicBezTo>
                    <a:pt x="140" y="84"/>
                    <a:pt x="99" y="89"/>
                    <a:pt x="97" y="110"/>
                  </a:cubicBezTo>
                  <a:close/>
                  <a:moveTo>
                    <a:pt x="80" y="170"/>
                  </a:moveTo>
                  <a:cubicBezTo>
                    <a:pt x="99" y="170"/>
                    <a:pt x="105" y="147"/>
                    <a:pt x="111" y="132"/>
                  </a:cubicBezTo>
                  <a:cubicBezTo>
                    <a:pt x="91" y="122"/>
                    <a:pt x="52" y="138"/>
                    <a:pt x="34" y="119"/>
                  </a:cubicBezTo>
                  <a:cubicBezTo>
                    <a:pt x="41" y="137"/>
                    <a:pt x="55" y="171"/>
                    <a:pt x="80" y="170"/>
                  </a:cubicBezTo>
                  <a:close/>
                  <a:moveTo>
                    <a:pt x="231" y="121"/>
                  </a:moveTo>
                  <a:cubicBezTo>
                    <a:pt x="225" y="124"/>
                    <a:pt x="223" y="130"/>
                    <a:pt x="215" y="132"/>
                  </a:cubicBezTo>
                  <a:cubicBezTo>
                    <a:pt x="221" y="148"/>
                    <a:pt x="227" y="170"/>
                    <a:pt x="244" y="173"/>
                  </a:cubicBezTo>
                  <a:cubicBezTo>
                    <a:pt x="273" y="178"/>
                    <a:pt x="280" y="128"/>
                    <a:pt x="291" y="118"/>
                  </a:cubicBezTo>
                  <a:cubicBezTo>
                    <a:pt x="275" y="129"/>
                    <a:pt x="248" y="131"/>
                    <a:pt x="231" y="121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35"/>
            <p:cNvSpPr>
              <a:spLocks noEditPoints="1"/>
            </p:cNvSpPr>
            <p:nvPr/>
          </p:nvSpPr>
          <p:spPr bwMode="auto">
            <a:xfrm>
              <a:off x="7989888" y="5154613"/>
              <a:ext cx="93662" cy="87313"/>
            </a:xfrm>
            <a:custGeom>
              <a:avLst/>
              <a:gdLst>
                <a:gd name="T0" fmla="*/ 0 w 25"/>
                <a:gd name="T1" fmla="*/ 22 h 23"/>
                <a:gd name="T2" fmla="*/ 9 w 25"/>
                <a:gd name="T3" fmla="*/ 0 h 23"/>
                <a:gd name="T4" fmla="*/ 25 w 25"/>
                <a:gd name="T5" fmla="*/ 21 h 23"/>
                <a:gd name="T6" fmla="*/ 0 w 25"/>
                <a:gd name="T7" fmla="*/ 22 h 23"/>
                <a:gd name="T8" fmla="*/ 10 w 25"/>
                <a:gd name="T9" fmla="*/ 5 h 23"/>
                <a:gd name="T10" fmla="*/ 5 w 25"/>
                <a:gd name="T11" fmla="*/ 19 h 23"/>
                <a:gd name="T12" fmla="*/ 21 w 25"/>
                <a:gd name="T13" fmla="*/ 19 h 23"/>
                <a:gd name="T14" fmla="*/ 10 w 25"/>
                <a:gd name="T15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3">
                  <a:moveTo>
                    <a:pt x="0" y="22"/>
                  </a:moveTo>
                  <a:cubicBezTo>
                    <a:pt x="1" y="13"/>
                    <a:pt x="4" y="5"/>
                    <a:pt x="9" y="0"/>
                  </a:cubicBezTo>
                  <a:cubicBezTo>
                    <a:pt x="15" y="3"/>
                    <a:pt x="25" y="21"/>
                    <a:pt x="25" y="21"/>
                  </a:cubicBezTo>
                  <a:cubicBezTo>
                    <a:pt x="25" y="21"/>
                    <a:pt x="9" y="23"/>
                    <a:pt x="0" y="22"/>
                  </a:cubicBezTo>
                  <a:close/>
                  <a:moveTo>
                    <a:pt x="10" y="5"/>
                  </a:moveTo>
                  <a:cubicBezTo>
                    <a:pt x="7" y="9"/>
                    <a:pt x="5" y="13"/>
                    <a:pt x="5" y="19"/>
                  </a:cubicBezTo>
                  <a:cubicBezTo>
                    <a:pt x="11" y="19"/>
                    <a:pt x="21" y="19"/>
                    <a:pt x="21" y="19"/>
                  </a:cubicBezTo>
                  <a:cubicBezTo>
                    <a:pt x="21" y="19"/>
                    <a:pt x="17" y="8"/>
                    <a:pt x="10" y="5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99" name="组合 4098"/>
          <p:cNvGrpSpPr/>
          <p:nvPr/>
        </p:nvGrpSpPr>
        <p:grpSpPr>
          <a:xfrm>
            <a:off x="7088651" y="3748161"/>
            <a:ext cx="2155098" cy="1608286"/>
            <a:chOff x="7088651" y="3748161"/>
            <a:chExt cx="2155098" cy="1608286"/>
          </a:xfrm>
        </p:grpSpPr>
        <p:sp>
          <p:nvSpPr>
            <p:cNvPr id="153" name="文本框 152"/>
            <p:cNvSpPr txBox="1"/>
            <p:nvPr/>
          </p:nvSpPr>
          <p:spPr>
            <a:xfrm>
              <a:off x="7088651" y="3748161"/>
              <a:ext cx="18608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EE3A3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实践部</a:t>
              </a:r>
              <a:endParaRPr lang="zh-CN" altLang="en-US" sz="2800" dirty="0">
                <a:solidFill>
                  <a:srgbClr val="EE3A3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4" name="副标题 2"/>
            <p:cNvSpPr txBox="1"/>
            <p:nvPr/>
          </p:nvSpPr>
          <p:spPr>
            <a:xfrm>
              <a:off x="7412829" y="4421825"/>
              <a:ext cx="1830920" cy="9346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1600" dirty="0" smtClean="0">
                  <a:solidFill>
                    <a:srgbClr val="F593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可以添加部门介绍</a:t>
              </a:r>
              <a:endParaRPr lang="en-US" altLang="zh-CN" sz="1600" dirty="0" smtClean="0">
                <a:solidFill>
                  <a:srgbClr val="F5939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indent="0">
                <a:buNone/>
              </a:pPr>
              <a:r>
                <a:rPr lang="en-US" altLang="zh-CN" sz="1600" dirty="0" smtClean="0">
                  <a:solidFill>
                    <a:srgbClr val="F593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…..</a:t>
              </a:r>
              <a:endParaRPr lang="zh-CN" altLang="en-US" sz="1600" dirty="0">
                <a:solidFill>
                  <a:srgbClr val="F5939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00" name="组合 4099"/>
          <p:cNvGrpSpPr/>
          <p:nvPr/>
        </p:nvGrpSpPr>
        <p:grpSpPr>
          <a:xfrm>
            <a:off x="8093821" y="705852"/>
            <a:ext cx="2555356" cy="1498090"/>
            <a:chOff x="8093821" y="705852"/>
            <a:chExt cx="2555356" cy="1498090"/>
          </a:xfrm>
        </p:grpSpPr>
        <p:sp>
          <p:nvSpPr>
            <p:cNvPr id="20" name="文本框 19"/>
            <p:cNvSpPr txBox="1"/>
            <p:nvPr/>
          </p:nvSpPr>
          <p:spPr>
            <a:xfrm>
              <a:off x="8093821" y="705852"/>
              <a:ext cx="18608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EE3A3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组织部</a:t>
              </a:r>
              <a:endParaRPr lang="zh-CN" altLang="en-US" sz="2800" dirty="0">
                <a:solidFill>
                  <a:srgbClr val="EE3A3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5" name="副标题 2"/>
            <p:cNvSpPr txBox="1"/>
            <p:nvPr/>
          </p:nvSpPr>
          <p:spPr>
            <a:xfrm>
              <a:off x="8818257" y="1269320"/>
              <a:ext cx="1830920" cy="9346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1600" dirty="0" smtClean="0">
                  <a:solidFill>
                    <a:srgbClr val="F593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可以添加部门介绍</a:t>
              </a:r>
              <a:endParaRPr lang="en-US" altLang="zh-CN" sz="1600" dirty="0" smtClean="0">
                <a:solidFill>
                  <a:srgbClr val="F5939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indent="0">
                <a:buNone/>
              </a:pPr>
              <a:r>
                <a:rPr lang="en-US" altLang="zh-CN" sz="1600" dirty="0" smtClean="0">
                  <a:solidFill>
                    <a:srgbClr val="F593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…..</a:t>
              </a:r>
              <a:endParaRPr lang="zh-CN" altLang="en-US" sz="1600" dirty="0">
                <a:solidFill>
                  <a:srgbClr val="F5939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98" name="组合 4097"/>
          <p:cNvGrpSpPr/>
          <p:nvPr/>
        </p:nvGrpSpPr>
        <p:grpSpPr>
          <a:xfrm>
            <a:off x="3900099" y="5278937"/>
            <a:ext cx="2130459" cy="1567598"/>
            <a:chOff x="3900099" y="5278937"/>
            <a:chExt cx="2130459" cy="1567598"/>
          </a:xfrm>
        </p:grpSpPr>
        <p:sp>
          <p:nvSpPr>
            <p:cNvPr id="154" name="文本框 153"/>
            <p:cNvSpPr txBox="1"/>
            <p:nvPr/>
          </p:nvSpPr>
          <p:spPr>
            <a:xfrm>
              <a:off x="3900099" y="5278937"/>
              <a:ext cx="18608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EE3A3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宣传部</a:t>
              </a:r>
              <a:endParaRPr lang="zh-CN" altLang="en-US" sz="2800" dirty="0">
                <a:solidFill>
                  <a:srgbClr val="EE3A3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6" name="副标题 2"/>
            <p:cNvSpPr txBox="1"/>
            <p:nvPr/>
          </p:nvSpPr>
          <p:spPr>
            <a:xfrm>
              <a:off x="4199638" y="5911913"/>
              <a:ext cx="1830920" cy="9346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1600" dirty="0" smtClean="0">
                  <a:solidFill>
                    <a:srgbClr val="F593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可以添加部门介绍</a:t>
              </a:r>
              <a:endParaRPr lang="en-US" altLang="zh-CN" sz="1600" dirty="0" smtClean="0">
                <a:solidFill>
                  <a:srgbClr val="F5939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indent="0">
                <a:buNone/>
              </a:pPr>
              <a:r>
                <a:rPr lang="en-US" altLang="zh-CN" sz="1600" dirty="0" smtClean="0">
                  <a:solidFill>
                    <a:srgbClr val="F593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…..</a:t>
              </a:r>
              <a:endParaRPr lang="zh-CN" altLang="en-US" sz="1600" dirty="0">
                <a:solidFill>
                  <a:srgbClr val="F5939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97" name="组合 4096"/>
          <p:cNvGrpSpPr/>
          <p:nvPr/>
        </p:nvGrpSpPr>
        <p:grpSpPr>
          <a:xfrm>
            <a:off x="919810" y="3278284"/>
            <a:ext cx="2254567" cy="1589577"/>
            <a:chOff x="919810" y="3278284"/>
            <a:chExt cx="2254567" cy="1589577"/>
          </a:xfrm>
        </p:grpSpPr>
        <p:sp>
          <p:nvSpPr>
            <p:cNvPr id="155" name="文本框 154"/>
            <p:cNvSpPr txBox="1"/>
            <p:nvPr/>
          </p:nvSpPr>
          <p:spPr>
            <a:xfrm>
              <a:off x="1313493" y="3278284"/>
              <a:ext cx="18608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EE3A3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财务部</a:t>
              </a:r>
              <a:endParaRPr lang="zh-CN" altLang="en-US" sz="2800" dirty="0">
                <a:solidFill>
                  <a:srgbClr val="EE3A3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7" name="副标题 2"/>
            <p:cNvSpPr txBox="1"/>
            <p:nvPr/>
          </p:nvSpPr>
          <p:spPr>
            <a:xfrm>
              <a:off x="919810" y="3933239"/>
              <a:ext cx="1830920" cy="9346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zh-CN" altLang="en-US" sz="1600" dirty="0" smtClean="0">
                  <a:solidFill>
                    <a:srgbClr val="F593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可以添加部门介绍</a:t>
              </a:r>
              <a:endParaRPr lang="en-US" altLang="zh-CN" sz="1600" dirty="0" smtClean="0">
                <a:solidFill>
                  <a:srgbClr val="F5939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indent="0" algn="r">
                <a:buNone/>
              </a:pPr>
              <a:r>
                <a:rPr lang="en-US" altLang="zh-CN" sz="1600" dirty="0" smtClean="0">
                  <a:solidFill>
                    <a:srgbClr val="F593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…..</a:t>
              </a:r>
              <a:endParaRPr lang="zh-CN" altLang="en-US" sz="1600" dirty="0">
                <a:solidFill>
                  <a:srgbClr val="F5939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96" name="组合 4095"/>
          <p:cNvGrpSpPr/>
          <p:nvPr/>
        </p:nvGrpSpPr>
        <p:grpSpPr>
          <a:xfrm>
            <a:off x="2275452" y="726952"/>
            <a:ext cx="2272783" cy="1485360"/>
            <a:chOff x="2275452" y="726952"/>
            <a:chExt cx="2272783" cy="1485360"/>
          </a:xfrm>
        </p:grpSpPr>
        <p:sp>
          <p:nvSpPr>
            <p:cNvPr id="156" name="文本框 155"/>
            <p:cNvSpPr txBox="1"/>
            <p:nvPr/>
          </p:nvSpPr>
          <p:spPr>
            <a:xfrm>
              <a:off x="2687351" y="726952"/>
              <a:ext cx="18608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EE3A3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策划</a:t>
              </a:r>
              <a:r>
                <a:rPr lang="zh-CN" altLang="en-US" sz="2800" dirty="0" smtClean="0">
                  <a:solidFill>
                    <a:srgbClr val="EE3A3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部</a:t>
              </a:r>
              <a:endParaRPr lang="zh-CN" altLang="en-US" sz="2800" dirty="0">
                <a:solidFill>
                  <a:srgbClr val="EE3A3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8" name="副标题 2"/>
            <p:cNvSpPr txBox="1"/>
            <p:nvPr/>
          </p:nvSpPr>
          <p:spPr>
            <a:xfrm>
              <a:off x="2275452" y="1277690"/>
              <a:ext cx="1830920" cy="9346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zh-CN" altLang="en-US" sz="1600" dirty="0" smtClean="0">
                  <a:solidFill>
                    <a:srgbClr val="F593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可以添加部门介绍</a:t>
              </a:r>
              <a:endParaRPr lang="en-US" altLang="zh-CN" sz="1600" dirty="0" smtClean="0">
                <a:solidFill>
                  <a:srgbClr val="F5939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indent="0" algn="r">
                <a:buNone/>
              </a:pPr>
              <a:r>
                <a:rPr lang="en-US" altLang="zh-CN" sz="1600" dirty="0" smtClean="0">
                  <a:solidFill>
                    <a:srgbClr val="F593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…..</a:t>
              </a:r>
              <a:endParaRPr lang="zh-CN" altLang="en-US" sz="1600" dirty="0">
                <a:solidFill>
                  <a:srgbClr val="F5939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repeatCount="indefinite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6" dur="150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-5.375 -0.06805 " pathEditMode="relative" rAng="0" ptsTypes="AA">
                                          <p:cBhvr>
                                            <p:cTn id="8" dur="2500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750" y="-34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10" dur="100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" dur="100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10" presetClass="pat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3.33333E-6 C 0.02487 -0.03703 0.04948 -0.06319 0.0668 -0.08078 C 0.08386 -0.09814 0.12891 -0.15856 0.20339 -0.11597 C 0.22487 -0.0831 0.23698 -0.04953 0.23295 -0.00185 C 0.22813 0.03982 0.1961 0.15579 0.18438 0.18565 C 0.14831 0.28473 0.11797 0.34746 0.06654 0.39746 C 0.01524 0.44769 -0.02291 0.53102 -0.12382 0.48611 C -0.18711 0.39561 -0.122 0.21852 -0.08359 0.14398 C -0.04518 0.06852 -0.02513 0.0375 -3.95833E-6 -3.33333E-6 Z " pathEditMode="relative" rAng="0" ptsTypes="AAAAAAAAA">
                                          <p:cBhvr>
                                            <p:cTn id="14" dur="10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154" y="183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pat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26 -0.00116 C 0.0276 -0.05301 0.09479 -0.15116 0.13073 -0.18194 C 0.16627 -0.21343 0.20052 -0.21412 0.21367 -0.18935 C 0.22669 -0.16458 0.23007 -0.07662 0.2095 -0.03356 C 0.1901 0.0081 0.17513 0.0537 0.15117 0.09144 C 0.13164 0.13449 0.09179 0.1838 0.06289 0.2044 C 0.03398 0.22477 0.01263 0.24144 -0.02253 0.21412 C -0.03542 0.19213 -0.04167 0.16389 -0.03789 0.12824 C -0.03425 0.09213 -0.02813 0.05069 -0.00026 -0.00116 Z " pathEditMode="relative" rAng="0" ptsTypes="AAAAAAAAA">
                                          <p:cBhvr>
                                            <p:cTn id="16" dur="8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284" y="120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pat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23 C 0.00664 -0.00532 0.00937 -0.01875 0.04218 -0.01782 C 0.07487 -0.01713 0.06562 0.01921 0.07044 0.04931 C 0.05989 0.08357 0.05416 0.12014 0.0388 0.15255 C 0.02343 0.18495 -0.00078 0.22014 -0.02136 0.24375 C -0.04206 0.26736 -0.0681 0.29259 -0.08503 0.29421 C -0.10196 0.29583 -0.12318 0.28611 -0.12292 0.2537 C -0.12279 0.2213 -0.10417 0.14815 -0.0836 0.10602 C -0.06341 0.06366 -0.00782 0.00463 -0.00039 -0.00023 Z " pathEditMode="relative" rAng="0" ptsTypes="AAAAAAAAA">
                                          <p:cBhvr>
                                            <p:cTn id="18" dur="6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91" y="138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grpId="0" nodeType="with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40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40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40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1000" fill="hold"/>
                                            <p:tgtEl>
                                              <p:spTgt spid="40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fill="hold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1000" fill="hold"/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1000" fill="hold"/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10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7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45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46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1" grpId="0" animBg="1"/>
          <p:bldP spid="282" grpId="0" animBg="1"/>
          <p:bldP spid="283" grpId="0" animBg="1"/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repeatCount="indefinite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6" dur="150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-5.375 -0.06805 " pathEditMode="relative" rAng="0" ptsTypes="AA">
                                          <p:cBhvr>
                                            <p:cTn id="8" dur="2500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750" y="-34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10" dur="100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" dur="100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10" presetClass="pat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3.33333E-6 C 0.02487 -0.03703 0.04948 -0.06319 0.0668 -0.08078 C 0.08386 -0.09814 0.12891 -0.15856 0.20339 -0.11597 C 0.22487 -0.0831 0.23698 -0.04953 0.23295 -0.00185 C 0.22813 0.03982 0.1961 0.15579 0.18438 0.18565 C 0.14831 0.28473 0.11797 0.34746 0.06654 0.39746 C 0.01524 0.44769 -0.02291 0.53102 -0.12382 0.48611 C -0.18711 0.39561 -0.122 0.21852 -0.08359 0.14398 C -0.04518 0.06852 -0.02513 0.0375 -3.95833E-6 -3.33333E-6 Z " pathEditMode="relative" rAng="0" ptsTypes="AAAAAAAAA">
                                          <p:cBhvr>
                                            <p:cTn id="14" dur="10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154" y="183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pat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26 -0.00116 C 0.0276 -0.05301 0.09479 -0.15116 0.13073 -0.18194 C 0.16627 -0.21343 0.20052 -0.21412 0.21367 -0.18935 C 0.22669 -0.16458 0.23007 -0.07662 0.2095 -0.03356 C 0.1901 0.0081 0.17513 0.0537 0.15117 0.09144 C 0.13164 0.13449 0.09179 0.1838 0.06289 0.2044 C 0.03398 0.22477 0.01263 0.24144 -0.02253 0.21412 C -0.03542 0.19213 -0.04167 0.16389 -0.03789 0.12824 C -0.03425 0.09213 -0.02813 0.05069 -0.00026 -0.00116 Z " pathEditMode="relative" rAng="0" ptsTypes="AAAAAAAAA">
                                          <p:cBhvr>
                                            <p:cTn id="16" dur="8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284" y="120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pat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23 C 0.00664 -0.00532 0.00937 -0.01875 0.04218 -0.01782 C 0.07487 -0.01713 0.06562 0.01921 0.07044 0.04931 C 0.05989 0.08357 0.05416 0.12014 0.0388 0.15255 C 0.02343 0.18495 -0.00078 0.22014 -0.02136 0.24375 C -0.04206 0.26736 -0.0681 0.29259 -0.08503 0.29421 C -0.10196 0.29583 -0.12318 0.28611 -0.12292 0.2537 C -0.12279 0.2213 -0.10417 0.14815 -0.0836 0.10602 C -0.06341 0.06366 -0.00782 0.00463 -0.00039 -0.00023 Z " pathEditMode="relative" rAng="0" ptsTypes="AAAAAAAAA">
                                          <p:cBhvr>
                                            <p:cTn id="18" dur="6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91" y="138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0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0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1" grpId="0" animBg="1"/>
          <p:bldP spid="282" grpId="0" animBg="1"/>
          <p:bldP spid="283" grpId="0" animBg="1"/>
          <p:bldP spid="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16"/>
          <p:cNvSpPr/>
          <p:nvPr/>
        </p:nvSpPr>
        <p:spPr>
          <a:xfrm>
            <a:off x="-659998" y="3722053"/>
            <a:ext cx="13395158" cy="3561348"/>
          </a:xfrm>
          <a:custGeom>
            <a:avLst/>
            <a:gdLst>
              <a:gd name="connsiteX0" fmla="*/ 529390 w 13395158"/>
              <a:gd name="connsiteY0" fmla="*/ 1459832 h 3561348"/>
              <a:gd name="connsiteX1" fmla="*/ 5646821 w 13395158"/>
              <a:gd name="connsiteY1" fmla="*/ 32085 h 3561348"/>
              <a:gd name="connsiteX2" fmla="*/ 6914148 w 13395158"/>
              <a:gd name="connsiteY2" fmla="*/ 0 h 3561348"/>
              <a:gd name="connsiteX3" fmla="*/ 12785558 w 13395158"/>
              <a:gd name="connsiteY3" fmla="*/ 2053390 h 3561348"/>
              <a:gd name="connsiteX4" fmla="*/ 13395158 w 13395158"/>
              <a:gd name="connsiteY4" fmla="*/ 3561348 h 3561348"/>
              <a:gd name="connsiteX5" fmla="*/ 0 w 13395158"/>
              <a:gd name="connsiteY5" fmla="*/ 3465095 h 3561348"/>
              <a:gd name="connsiteX6" fmla="*/ 529390 w 13395158"/>
              <a:gd name="connsiteY6" fmla="*/ 1459832 h 356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95158" h="3561348">
                <a:moveTo>
                  <a:pt x="529390" y="1459832"/>
                </a:moveTo>
                <a:lnTo>
                  <a:pt x="5646821" y="32085"/>
                </a:lnTo>
                <a:lnTo>
                  <a:pt x="6914148" y="0"/>
                </a:lnTo>
                <a:lnTo>
                  <a:pt x="12785558" y="2053390"/>
                </a:lnTo>
                <a:lnTo>
                  <a:pt x="13395158" y="3561348"/>
                </a:lnTo>
                <a:lnTo>
                  <a:pt x="0" y="3465095"/>
                </a:lnTo>
                <a:lnTo>
                  <a:pt x="529390" y="1459832"/>
                </a:lnTo>
                <a:close/>
              </a:path>
            </a:pathLst>
          </a:custGeom>
          <a:gradFill flip="none" rotWithShape="1">
            <a:gsLst>
              <a:gs pos="0">
                <a:srgbClr val="EE3A3D">
                  <a:alpha val="76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4093955" y="2051401"/>
            <a:ext cx="4203917" cy="8737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7200" dirty="0" smtClean="0">
                <a:solidFill>
                  <a:srgbClr val="EE3A3D"/>
                </a:solidFill>
                <a:latin typeface="方正像素12" panose="02010600000000000000" pitchFamily="2" charset="-122"/>
                <a:ea typeface="方正像素12" panose="02010600000000000000" pitchFamily="2" charset="-122"/>
              </a:rPr>
              <a:t>招新要求</a:t>
            </a:r>
            <a:endParaRPr lang="zh-CN" altLang="en-US" sz="7200" dirty="0">
              <a:solidFill>
                <a:srgbClr val="EE3A3D"/>
              </a:solidFill>
              <a:latin typeface="方正像素12" panose="02010600000000000000" pitchFamily="2" charset="-122"/>
              <a:ea typeface="方正像素12" panose="02010600000000000000" pitchFamily="2" charset="-122"/>
            </a:endParaRPr>
          </a:p>
        </p:txBody>
      </p:sp>
      <p:sp>
        <p:nvSpPr>
          <p:cNvPr id="281" name="任意多边形 280"/>
          <p:cNvSpPr/>
          <p:nvPr/>
        </p:nvSpPr>
        <p:spPr>
          <a:xfrm rot="10800000">
            <a:off x="0" y="2297073"/>
            <a:ext cx="108610400" cy="2166918"/>
          </a:xfrm>
          <a:custGeom>
            <a:avLst/>
            <a:gdLst>
              <a:gd name="connsiteX0" fmla="*/ 0 w 108610400"/>
              <a:gd name="connsiteY0" fmla="*/ 936014 h 2166918"/>
              <a:gd name="connsiteX1" fmla="*/ 12293600 w 108610400"/>
              <a:gd name="connsiteY1" fmla="*/ 21614 h 2166918"/>
              <a:gd name="connsiteX2" fmla="*/ 34137600 w 108610400"/>
              <a:gd name="connsiteY2" fmla="*/ 1748814 h 2166918"/>
              <a:gd name="connsiteX3" fmla="*/ 53543200 w 108610400"/>
              <a:gd name="connsiteY3" fmla="*/ 1139214 h 2166918"/>
              <a:gd name="connsiteX4" fmla="*/ 73456800 w 108610400"/>
              <a:gd name="connsiteY4" fmla="*/ 2155214 h 2166918"/>
              <a:gd name="connsiteX5" fmla="*/ 94488000 w 108610400"/>
              <a:gd name="connsiteY5" fmla="*/ 326414 h 2166918"/>
              <a:gd name="connsiteX6" fmla="*/ 108610400 w 108610400"/>
              <a:gd name="connsiteY6" fmla="*/ 834414 h 2166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610400" h="2166918">
                <a:moveTo>
                  <a:pt x="0" y="936014"/>
                </a:moveTo>
                <a:cubicBezTo>
                  <a:pt x="3302000" y="411080"/>
                  <a:pt x="6604000" y="-113853"/>
                  <a:pt x="12293600" y="21614"/>
                </a:cubicBezTo>
                <a:cubicBezTo>
                  <a:pt x="17983200" y="157081"/>
                  <a:pt x="27262667" y="1562547"/>
                  <a:pt x="34137600" y="1748814"/>
                </a:cubicBezTo>
                <a:cubicBezTo>
                  <a:pt x="41012533" y="1935081"/>
                  <a:pt x="46990000" y="1071481"/>
                  <a:pt x="53543200" y="1139214"/>
                </a:cubicBezTo>
                <a:cubicBezTo>
                  <a:pt x="60096400" y="1206947"/>
                  <a:pt x="66632667" y="2290681"/>
                  <a:pt x="73456800" y="2155214"/>
                </a:cubicBezTo>
                <a:cubicBezTo>
                  <a:pt x="80280933" y="2019747"/>
                  <a:pt x="88629067" y="546547"/>
                  <a:pt x="94488000" y="326414"/>
                </a:cubicBezTo>
                <a:cubicBezTo>
                  <a:pt x="100346933" y="106281"/>
                  <a:pt x="104478666" y="470347"/>
                  <a:pt x="108610400" y="834414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2" name="任意多边形 281"/>
          <p:cNvSpPr/>
          <p:nvPr/>
        </p:nvSpPr>
        <p:spPr>
          <a:xfrm>
            <a:off x="-152400" y="3349440"/>
            <a:ext cx="94284800" cy="1534157"/>
          </a:xfrm>
          <a:custGeom>
            <a:avLst/>
            <a:gdLst>
              <a:gd name="connsiteX0" fmla="*/ 0 w 94284800"/>
              <a:gd name="connsiteY0" fmla="*/ 411255 h 1534157"/>
              <a:gd name="connsiteX1" fmla="*/ 15748000 w 94284800"/>
              <a:gd name="connsiteY1" fmla="*/ 1528855 h 1534157"/>
              <a:gd name="connsiteX2" fmla="*/ 40335200 w 94284800"/>
              <a:gd name="connsiteY2" fmla="*/ 4855 h 1534157"/>
              <a:gd name="connsiteX3" fmla="*/ 60960000 w 94284800"/>
              <a:gd name="connsiteY3" fmla="*/ 1020855 h 1534157"/>
              <a:gd name="connsiteX4" fmla="*/ 94284800 w 94284800"/>
              <a:gd name="connsiteY4" fmla="*/ 309655 h 15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84800" h="1534157">
                <a:moveTo>
                  <a:pt x="0" y="411255"/>
                </a:moveTo>
                <a:cubicBezTo>
                  <a:pt x="4512733" y="1003921"/>
                  <a:pt x="9025467" y="1596588"/>
                  <a:pt x="15748000" y="1528855"/>
                </a:cubicBezTo>
                <a:cubicBezTo>
                  <a:pt x="22470533" y="1461122"/>
                  <a:pt x="32799867" y="89522"/>
                  <a:pt x="40335200" y="4855"/>
                </a:cubicBezTo>
                <a:cubicBezTo>
                  <a:pt x="47870533" y="-79812"/>
                  <a:pt x="51968400" y="970055"/>
                  <a:pt x="60960000" y="1020855"/>
                </a:cubicBezTo>
                <a:cubicBezTo>
                  <a:pt x="69951600" y="1071655"/>
                  <a:pt x="86021333" y="275788"/>
                  <a:pt x="94284800" y="309655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3" name="任意多边形 282"/>
          <p:cNvSpPr/>
          <p:nvPr/>
        </p:nvSpPr>
        <p:spPr>
          <a:xfrm>
            <a:off x="-1066800" y="2040061"/>
            <a:ext cx="108610400" cy="2166918"/>
          </a:xfrm>
          <a:custGeom>
            <a:avLst/>
            <a:gdLst>
              <a:gd name="connsiteX0" fmla="*/ 0 w 108610400"/>
              <a:gd name="connsiteY0" fmla="*/ 936014 h 2166918"/>
              <a:gd name="connsiteX1" fmla="*/ 12293600 w 108610400"/>
              <a:gd name="connsiteY1" fmla="*/ 21614 h 2166918"/>
              <a:gd name="connsiteX2" fmla="*/ 34137600 w 108610400"/>
              <a:gd name="connsiteY2" fmla="*/ 1748814 h 2166918"/>
              <a:gd name="connsiteX3" fmla="*/ 53543200 w 108610400"/>
              <a:gd name="connsiteY3" fmla="*/ 1139214 h 2166918"/>
              <a:gd name="connsiteX4" fmla="*/ 73456800 w 108610400"/>
              <a:gd name="connsiteY4" fmla="*/ 2155214 h 2166918"/>
              <a:gd name="connsiteX5" fmla="*/ 94488000 w 108610400"/>
              <a:gd name="connsiteY5" fmla="*/ 326414 h 2166918"/>
              <a:gd name="connsiteX6" fmla="*/ 108610400 w 108610400"/>
              <a:gd name="connsiteY6" fmla="*/ 834414 h 2166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610400" h="2166918">
                <a:moveTo>
                  <a:pt x="0" y="936014"/>
                </a:moveTo>
                <a:cubicBezTo>
                  <a:pt x="3302000" y="411080"/>
                  <a:pt x="6604000" y="-113853"/>
                  <a:pt x="12293600" y="21614"/>
                </a:cubicBezTo>
                <a:cubicBezTo>
                  <a:pt x="17983200" y="157081"/>
                  <a:pt x="27262667" y="1562547"/>
                  <a:pt x="34137600" y="1748814"/>
                </a:cubicBezTo>
                <a:cubicBezTo>
                  <a:pt x="41012533" y="1935081"/>
                  <a:pt x="46990000" y="1071481"/>
                  <a:pt x="53543200" y="1139214"/>
                </a:cubicBezTo>
                <a:cubicBezTo>
                  <a:pt x="60096400" y="1206947"/>
                  <a:pt x="66632667" y="2290681"/>
                  <a:pt x="73456800" y="2155214"/>
                </a:cubicBezTo>
                <a:cubicBezTo>
                  <a:pt x="80280933" y="2019747"/>
                  <a:pt x="88629067" y="546547"/>
                  <a:pt x="94488000" y="326414"/>
                </a:cubicBezTo>
                <a:cubicBezTo>
                  <a:pt x="100346933" y="106281"/>
                  <a:pt x="104478666" y="470347"/>
                  <a:pt x="108610400" y="834414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4" name="组合 283"/>
          <p:cNvGrpSpPr/>
          <p:nvPr/>
        </p:nvGrpSpPr>
        <p:grpSpPr>
          <a:xfrm rot="4976543">
            <a:off x="8453989" y="3406600"/>
            <a:ext cx="536651" cy="462630"/>
            <a:chOff x="1601638" y="1044146"/>
            <a:chExt cx="1024428" cy="883128"/>
          </a:xfrm>
        </p:grpSpPr>
        <p:sp>
          <p:nvSpPr>
            <p:cNvPr id="285" name="等腰三角形 284"/>
            <p:cNvSpPr/>
            <p:nvPr/>
          </p:nvSpPr>
          <p:spPr>
            <a:xfrm>
              <a:off x="1601638" y="1044146"/>
              <a:ext cx="1024428" cy="883128"/>
            </a:xfrm>
            <a:prstGeom prst="triangle">
              <a:avLst/>
            </a:prstGeom>
            <a:noFill/>
            <a:ln w="28575">
              <a:solidFill>
                <a:srgbClr val="EE3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6" name="等腰三角形 285"/>
            <p:cNvSpPr/>
            <p:nvPr/>
          </p:nvSpPr>
          <p:spPr>
            <a:xfrm>
              <a:off x="1747145" y="1197719"/>
              <a:ext cx="733414" cy="632254"/>
            </a:xfrm>
            <a:prstGeom prst="triangle">
              <a:avLst/>
            </a:prstGeom>
            <a:noFill/>
            <a:ln>
              <a:solidFill>
                <a:srgbClr val="EE3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7" name="等腰三角形 286"/>
            <p:cNvSpPr/>
            <p:nvPr/>
          </p:nvSpPr>
          <p:spPr>
            <a:xfrm>
              <a:off x="1873962" y="1335180"/>
              <a:ext cx="479780" cy="413604"/>
            </a:xfrm>
            <a:prstGeom prst="triangle">
              <a:avLst/>
            </a:prstGeom>
            <a:noFill/>
            <a:ln>
              <a:solidFill>
                <a:srgbClr val="EE3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8" name="椭圆 287"/>
          <p:cNvSpPr/>
          <p:nvPr/>
        </p:nvSpPr>
        <p:spPr>
          <a:xfrm>
            <a:off x="2237082" y="3121271"/>
            <a:ext cx="300053" cy="300053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9" name="椭圆 288"/>
          <p:cNvSpPr/>
          <p:nvPr/>
        </p:nvSpPr>
        <p:spPr>
          <a:xfrm flipV="1">
            <a:off x="176553" y="1003076"/>
            <a:ext cx="159505" cy="159505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0" name="椭圆 289"/>
          <p:cNvSpPr/>
          <p:nvPr/>
        </p:nvSpPr>
        <p:spPr>
          <a:xfrm>
            <a:off x="1087199" y="2525917"/>
            <a:ext cx="146905" cy="146905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1" name="椭圆 290"/>
          <p:cNvSpPr/>
          <p:nvPr/>
        </p:nvSpPr>
        <p:spPr>
          <a:xfrm flipV="1">
            <a:off x="10960044" y="389882"/>
            <a:ext cx="146905" cy="146905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2" name="椭圆 291"/>
          <p:cNvSpPr/>
          <p:nvPr/>
        </p:nvSpPr>
        <p:spPr>
          <a:xfrm>
            <a:off x="11384274" y="3749104"/>
            <a:ext cx="200657" cy="200657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3" name="矩形 292"/>
          <p:cNvSpPr/>
          <p:nvPr/>
        </p:nvSpPr>
        <p:spPr>
          <a:xfrm>
            <a:off x="8970347" y="714157"/>
            <a:ext cx="211327" cy="235479"/>
          </a:xfrm>
          <a:prstGeom prst="rect">
            <a:avLst/>
          </a:prstGeom>
          <a:noFill/>
          <a:ln w="28575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6" name="等腰三角形 295"/>
          <p:cNvSpPr/>
          <p:nvPr/>
        </p:nvSpPr>
        <p:spPr>
          <a:xfrm rot="10800000" flipH="1">
            <a:off x="1922576" y="3678337"/>
            <a:ext cx="435333" cy="375287"/>
          </a:xfrm>
          <a:prstGeom prst="triangl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4994593" y="2925127"/>
            <a:ext cx="1557338" cy="841375"/>
            <a:chOff x="1350962" y="2862263"/>
            <a:chExt cx="1557338" cy="841375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2473325" y="3167063"/>
              <a:ext cx="65088" cy="57150"/>
            </a:xfrm>
            <a:custGeom>
              <a:avLst/>
              <a:gdLst>
                <a:gd name="T0" fmla="*/ 16 w 17"/>
                <a:gd name="T1" fmla="*/ 1 h 15"/>
                <a:gd name="T2" fmla="*/ 17 w 17"/>
                <a:gd name="T3" fmla="*/ 14 h 15"/>
                <a:gd name="T4" fmla="*/ 0 w 17"/>
                <a:gd name="T5" fmla="*/ 14 h 15"/>
                <a:gd name="T6" fmla="*/ 2 w 17"/>
                <a:gd name="T7" fmla="*/ 1 h 15"/>
                <a:gd name="T8" fmla="*/ 16 w 17"/>
                <a:gd name="T9" fmla="*/ 1 h 15"/>
                <a:gd name="T10" fmla="*/ 6 w 17"/>
                <a:gd name="T11" fmla="*/ 4 h 15"/>
                <a:gd name="T12" fmla="*/ 4 w 17"/>
                <a:gd name="T13" fmla="*/ 11 h 15"/>
                <a:gd name="T14" fmla="*/ 13 w 17"/>
                <a:gd name="T15" fmla="*/ 11 h 15"/>
                <a:gd name="T16" fmla="*/ 14 w 17"/>
                <a:gd name="T17" fmla="*/ 4 h 15"/>
                <a:gd name="T18" fmla="*/ 6 w 17"/>
                <a:gd name="T1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5">
                  <a:moveTo>
                    <a:pt x="16" y="1"/>
                  </a:moveTo>
                  <a:cubicBezTo>
                    <a:pt x="17" y="5"/>
                    <a:pt x="17" y="11"/>
                    <a:pt x="17" y="14"/>
                  </a:cubicBezTo>
                  <a:cubicBezTo>
                    <a:pt x="12" y="15"/>
                    <a:pt x="4" y="15"/>
                    <a:pt x="0" y="14"/>
                  </a:cubicBezTo>
                  <a:cubicBezTo>
                    <a:pt x="0" y="9"/>
                    <a:pt x="0" y="3"/>
                    <a:pt x="2" y="1"/>
                  </a:cubicBezTo>
                  <a:cubicBezTo>
                    <a:pt x="8" y="1"/>
                    <a:pt x="13" y="0"/>
                    <a:pt x="16" y="1"/>
                  </a:cubicBezTo>
                  <a:close/>
                  <a:moveTo>
                    <a:pt x="6" y="4"/>
                  </a:moveTo>
                  <a:cubicBezTo>
                    <a:pt x="5" y="6"/>
                    <a:pt x="5" y="9"/>
                    <a:pt x="4" y="11"/>
                  </a:cubicBezTo>
                  <a:cubicBezTo>
                    <a:pt x="7" y="11"/>
                    <a:pt x="10" y="11"/>
                    <a:pt x="13" y="11"/>
                  </a:cubicBezTo>
                  <a:cubicBezTo>
                    <a:pt x="14" y="10"/>
                    <a:pt x="13" y="7"/>
                    <a:pt x="14" y="4"/>
                  </a:cubicBezTo>
                  <a:cubicBezTo>
                    <a:pt x="10" y="3"/>
                    <a:pt x="9" y="5"/>
                    <a:pt x="6" y="4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2401888" y="3171826"/>
              <a:ext cx="57150" cy="57150"/>
            </a:xfrm>
            <a:custGeom>
              <a:avLst/>
              <a:gdLst>
                <a:gd name="T0" fmla="*/ 13 w 15"/>
                <a:gd name="T1" fmla="*/ 0 h 15"/>
                <a:gd name="T2" fmla="*/ 14 w 15"/>
                <a:gd name="T3" fmla="*/ 12 h 15"/>
                <a:gd name="T4" fmla="*/ 0 w 15"/>
                <a:gd name="T5" fmla="*/ 13 h 15"/>
                <a:gd name="T6" fmla="*/ 1 w 15"/>
                <a:gd name="T7" fmla="*/ 1 h 15"/>
                <a:gd name="T8" fmla="*/ 13 w 15"/>
                <a:gd name="T9" fmla="*/ 0 h 15"/>
                <a:gd name="T10" fmla="*/ 5 w 15"/>
                <a:gd name="T11" fmla="*/ 4 h 15"/>
                <a:gd name="T12" fmla="*/ 5 w 15"/>
                <a:gd name="T13" fmla="*/ 8 h 15"/>
                <a:gd name="T14" fmla="*/ 11 w 15"/>
                <a:gd name="T15" fmla="*/ 9 h 15"/>
                <a:gd name="T16" fmla="*/ 11 w 15"/>
                <a:gd name="T17" fmla="*/ 3 h 15"/>
                <a:gd name="T18" fmla="*/ 5 w 15"/>
                <a:gd name="T1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13" y="0"/>
                  </a:moveTo>
                  <a:cubicBezTo>
                    <a:pt x="15" y="4"/>
                    <a:pt x="12" y="9"/>
                    <a:pt x="14" y="12"/>
                  </a:cubicBezTo>
                  <a:cubicBezTo>
                    <a:pt x="11" y="15"/>
                    <a:pt x="5" y="14"/>
                    <a:pt x="0" y="13"/>
                  </a:cubicBezTo>
                  <a:cubicBezTo>
                    <a:pt x="0" y="9"/>
                    <a:pt x="1" y="3"/>
                    <a:pt x="1" y="1"/>
                  </a:cubicBezTo>
                  <a:cubicBezTo>
                    <a:pt x="6" y="1"/>
                    <a:pt x="9" y="0"/>
                    <a:pt x="13" y="0"/>
                  </a:cubicBezTo>
                  <a:close/>
                  <a:moveTo>
                    <a:pt x="5" y="4"/>
                  </a:moveTo>
                  <a:cubicBezTo>
                    <a:pt x="5" y="6"/>
                    <a:pt x="5" y="6"/>
                    <a:pt x="5" y="8"/>
                  </a:cubicBezTo>
                  <a:cubicBezTo>
                    <a:pt x="6" y="9"/>
                    <a:pt x="9" y="9"/>
                    <a:pt x="11" y="9"/>
                  </a:cubicBezTo>
                  <a:cubicBezTo>
                    <a:pt x="11" y="8"/>
                    <a:pt x="10" y="5"/>
                    <a:pt x="11" y="3"/>
                  </a:cubicBezTo>
                  <a:cubicBezTo>
                    <a:pt x="10" y="2"/>
                    <a:pt x="7" y="3"/>
                    <a:pt x="5" y="4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2330450" y="3167063"/>
              <a:ext cx="63500" cy="65088"/>
            </a:xfrm>
            <a:custGeom>
              <a:avLst/>
              <a:gdLst>
                <a:gd name="T0" fmla="*/ 17 w 17"/>
                <a:gd name="T1" fmla="*/ 3 h 17"/>
                <a:gd name="T2" fmla="*/ 16 w 17"/>
                <a:gd name="T3" fmla="*/ 16 h 17"/>
                <a:gd name="T4" fmla="*/ 0 w 17"/>
                <a:gd name="T5" fmla="*/ 15 h 17"/>
                <a:gd name="T6" fmla="*/ 1 w 17"/>
                <a:gd name="T7" fmla="*/ 2 h 17"/>
                <a:gd name="T8" fmla="*/ 17 w 17"/>
                <a:gd name="T9" fmla="*/ 3 h 17"/>
                <a:gd name="T10" fmla="*/ 4 w 17"/>
                <a:gd name="T11" fmla="*/ 11 h 17"/>
                <a:gd name="T12" fmla="*/ 13 w 17"/>
                <a:gd name="T13" fmla="*/ 10 h 17"/>
                <a:gd name="T14" fmla="*/ 14 w 17"/>
                <a:gd name="T15" fmla="*/ 4 h 17"/>
                <a:gd name="T16" fmla="*/ 6 w 17"/>
                <a:gd name="T17" fmla="*/ 3 h 17"/>
                <a:gd name="T18" fmla="*/ 4 w 17"/>
                <a:gd name="T1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17" y="3"/>
                  </a:moveTo>
                  <a:cubicBezTo>
                    <a:pt x="16" y="8"/>
                    <a:pt x="16" y="11"/>
                    <a:pt x="16" y="16"/>
                  </a:cubicBezTo>
                  <a:cubicBezTo>
                    <a:pt x="10" y="16"/>
                    <a:pt x="4" y="17"/>
                    <a:pt x="0" y="15"/>
                  </a:cubicBezTo>
                  <a:cubicBezTo>
                    <a:pt x="1" y="11"/>
                    <a:pt x="1" y="6"/>
                    <a:pt x="1" y="2"/>
                  </a:cubicBezTo>
                  <a:cubicBezTo>
                    <a:pt x="7" y="1"/>
                    <a:pt x="12" y="0"/>
                    <a:pt x="17" y="3"/>
                  </a:cubicBezTo>
                  <a:close/>
                  <a:moveTo>
                    <a:pt x="4" y="11"/>
                  </a:moveTo>
                  <a:cubicBezTo>
                    <a:pt x="7" y="11"/>
                    <a:pt x="9" y="10"/>
                    <a:pt x="13" y="10"/>
                  </a:cubicBezTo>
                  <a:cubicBezTo>
                    <a:pt x="13" y="8"/>
                    <a:pt x="14" y="7"/>
                    <a:pt x="14" y="4"/>
                  </a:cubicBezTo>
                  <a:cubicBezTo>
                    <a:pt x="12" y="3"/>
                    <a:pt x="8" y="4"/>
                    <a:pt x="6" y="3"/>
                  </a:cubicBezTo>
                  <a:cubicBezTo>
                    <a:pt x="5" y="5"/>
                    <a:pt x="4" y="8"/>
                    <a:pt x="4" y="11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1619250" y="3163888"/>
              <a:ext cx="688975" cy="87313"/>
            </a:xfrm>
            <a:custGeom>
              <a:avLst/>
              <a:gdLst>
                <a:gd name="T0" fmla="*/ 179 w 182"/>
                <a:gd name="T1" fmla="*/ 20 h 23"/>
                <a:gd name="T2" fmla="*/ 9 w 182"/>
                <a:gd name="T3" fmla="*/ 5 h 23"/>
                <a:gd name="T4" fmla="*/ 182 w 182"/>
                <a:gd name="T5" fmla="*/ 5 h 23"/>
                <a:gd name="T6" fmla="*/ 161 w 182"/>
                <a:gd name="T7" fmla="*/ 12 h 23"/>
                <a:gd name="T8" fmla="*/ 176 w 182"/>
                <a:gd name="T9" fmla="*/ 5 h 23"/>
                <a:gd name="T10" fmla="*/ 139 w 182"/>
                <a:gd name="T11" fmla="*/ 6 h 23"/>
                <a:gd name="T12" fmla="*/ 157 w 182"/>
                <a:gd name="T13" fmla="*/ 12 h 23"/>
                <a:gd name="T14" fmla="*/ 139 w 182"/>
                <a:gd name="T15" fmla="*/ 6 h 23"/>
                <a:gd name="T16" fmla="*/ 114 w 182"/>
                <a:gd name="T17" fmla="*/ 13 h 23"/>
                <a:gd name="T18" fmla="*/ 135 w 182"/>
                <a:gd name="T19" fmla="*/ 6 h 23"/>
                <a:gd name="T20" fmla="*/ 93 w 182"/>
                <a:gd name="T21" fmla="*/ 7 h 23"/>
                <a:gd name="T22" fmla="*/ 111 w 182"/>
                <a:gd name="T23" fmla="*/ 12 h 23"/>
                <a:gd name="T24" fmla="*/ 93 w 182"/>
                <a:gd name="T25" fmla="*/ 7 h 23"/>
                <a:gd name="T26" fmla="*/ 74 w 182"/>
                <a:gd name="T27" fmla="*/ 12 h 23"/>
                <a:gd name="T28" fmla="*/ 89 w 182"/>
                <a:gd name="T29" fmla="*/ 6 h 23"/>
                <a:gd name="T30" fmla="*/ 52 w 182"/>
                <a:gd name="T31" fmla="*/ 13 h 23"/>
                <a:gd name="T32" fmla="*/ 71 w 182"/>
                <a:gd name="T33" fmla="*/ 6 h 23"/>
                <a:gd name="T34" fmla="*/ 52 w 182"/>
                <a:gd name="T35" fmla="*/ 13 h 23"/>
                <a:gd name="T36" fmla="*/ 28 w 182"/>
                <a:gd name="T37" fmla="*/ 13 h 23"/>
                <a:gd name="T38" fmla="*/ 50 w 182"/>
                <a:gd name="T39" fmla="*/ 6 h 23"/>
                <a:gd name="T40" fmla="*/ 11 w 182"/>
                <a:gd name="T41" fmla="*/ 8 h 23"/>
                <a:gd name="T42" fmla="*/ 24 w 182"/>
                <a:gd name="T43" fmla="*/ 13 h 23"/>
                <a:gd name="T44" fmla="*/ 11 w 182"/>
                <a:gd name="T45" fmla="*/ 8 h 23"/>
                <a:gd name="T46" fmla="*/ 176 w 182"/>
                <a:gd name="T47" fmla="*/ 16 h 23"/>
                <a:gd name="T48" fmla="*/ 138 w 182"/>
                <a:gd name="T49" fmla="*/ 18 h 23"/>
                <a:gd name="T50" fmla="*/ 139 w 182"/>
                <a:gd name="T51" fmla="*/ 15 h 23"/>
                <a:gd name="T52" fmla="*/ 114 w 182"/>
                <a:gd name="T53" fmla="*/ 17 h 23"/>
                <a:gd name="T54" fmla="*/ 114 w 182"/>
                <a:gd name="T55" fmla="*/ 17 h 23"/>
                <a:gd name="T56" fmla="*/ 111 w 182"/>
                <a:gd name="T57" fmla="*/ 18 h 23"/>
                <a:gd name="T58" fmla="*/ 53 w 182"/>
                <a:gd name="T59" fmla="*/ 16 h 23"/>
                <a:gd name="T60" fmla="*/ 53 w 182"/>
                <a:gd name="T61" fmla="*/ 16 h 23"/>
                <a:gd name="T62" fmla="*/ 90 w 182"/>
                <a:gd name="T63" fmla="*/ 17 h 23"/>
                <a:gd name="T64" fmla="*/ 28 w 182"/>
                <a:gd name="T65" fmla="*/ 16 h 23"/>
                <a:gd name="T66" fmla="*/ 28 w 182"/>
                <a:gd name="T67" fmla="*/ 16 h 23"/>
                <a:gd name="T68" fmla="*/ 13 w 182"/>
                <a:gd name="T69" fmla="*/ 16 h 23"/>
                <a:gd name="T70" fmla="*/ 24 w 182"/>
                <a:gd name="T71" fmla="*/ 1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2" h="23">
                  <a:moveTo>
                    <a:pt x="182" y="5"/>
                  </a:moveTo>
                  <a:cubicBezTo>
                    <a:pt x="181" y="10"/>
                    <a:pt x="180" y="15"/>
                    <a:pt x="179" y="20"/>
                  </a:cubicBezTo>
                  <a:cubicBezTo>
                    <a:pt x="120" y="21"/>
                    <a:pt x="62" y="23"/>
                    <a:pt x="5" y="19"/>
                  </a:cubicBezTo>
                  <a:cubicBezTo>
                    <a:pt x="6" y="12"/>
                    <a:pt x="7" y="9"/>
                    <a:pt x="9" y="5"/>
                  </a:cubicBezTo>
                  <a:cubicBezTo>
                    <a:pt x="56" y="4"/>
                    <a:pt x="97" y="2"/>
                    <a:pt x="138" y="3"/>
                  </a:cubicBezTo>
                  <a:cubicBezTo>
                    <a:pt x="153" y="3"/>
                    <a:pt x="170" y="0"/>
                    <a:pt x="182" y="5"/>
                  </a:cubicBezTo>
                  <a:close/>
                  <a:moveTo>
                    <a:pt x="162" y="5"/>
                  </a:moveTo>
                  <a:cubicBezTo>
                    <a:pt x="161" y="8"/>
                    <a:pt x="162" y="9"/>
                    <a:pt x="161" y="12"/>
                  </a:cubicBezTo>
                  <a:cubicBezTo>
                    <a:pt x="165" y="12"/>
                    <a:pt x="170" y="12"/>
                    <a:pt x="173" y="12"/>
                  </a:cubicBezTo>
                  <a:cubicBezTo>
                    <a:pt x="174" y="9"/>
                    <a:pt x="176" y="8"/>
                    <a:pt x="176" y="5"/>
                  </a:cubicBezTo>
                  <a:cubicBezTo>
                    <a:pt x="171" y="5"/>
                    <a:pt x="166" y="5"/>
                    <a:pt x="162" y="5"/>
                  </a:cubicBezTo>
                  <a:close/>
                  <a:moveTo>
                    <a:pt x="139" y="6"/>
                  </a:moveTo>
                  <a:cubicBezTo>
                    <a:pt x="139" y="9"/>
                    <a:pt x="138" y="11"/>
                    <a:pt x="139" y="12"/>
                  </a:cubicBezTo>
                  <a:cubicBezTo>
                    <a:pt x="146" y="11"/>
                    <a:pt x="150" y="13"/>
                    <a:pt x="157" y="12"/>
                  </a:cubicBezTo>
                  <a:cubicBezTo>
                    <a:pt x="158" y="10"/>
                    <a:pt x="158" y="8"/>
                    <a:pt x="158" y="6"/>
                  </a:cubicBezTo>
                  <a:cubicBezTo>
                    <a:pt x="152" y="5"/>
                    <a:pt x="146" y="7"/>
                    <a:pt x="139" y="6"/>
                  </a:cubicBezTo>
                  <a:close/>
                  <a:moveTo>
                    <a:pt x="114" y="6"/>
                  </a:moveTo>
                  <a:cubicBezTo>
                    <a:pt x="113" y="8"/>
                    <a:pt x="114" y="11"/>
                    <a:pt x="114" y="13"/>
                  </a:cubicBezTo>
                  <a:cubicBezTo>
                    <a:pt x="122" y="14"/>
                    <a:pt x="127" y="12"/>
                    <a:pt x="135" y="12"/>
                  </a:cubicBezTo>
                  <a:cubicBezTo>
                    <a:pt x="136" y="11"/>
                    <a:pt x="134" y="9"/>
                    <a:pt x="135" y="6"/>
                  </a:cubicBezTo>
                  <a:cubicBezTo>
                    <a:pt x="128" y="6"/>
                    <a:pt x="122" y="7"/>
                    <a:pt x="114" y="6"/>
                  </a:cubicBezTo>
                  <a:close/>
                  <a:moveTo>
                    <a:pt x="93" y="7"/>
                  </a:moveTo>
                  <a:cubicBezTo>
                    <a:pt x="93" y="9"/>
                    <a:pt x="93" y="9"/>
                    <a:pt x="93" y="12"/>
                  </a:cubicBezTo>
                  <a:cubicBezTo>
                    <a:pt x="99" y="11"/>
                    <a:pt x="105" y="14"/>
                    <a:pt x="111" y="12"/>
                  </a:cubicBezTo>
                  <a:cubicBezTo>
                    <a:pt x="109" y="11"/>
                    <a:pt x="111" y="8"/>
                    <a:pt x="110" y="7"/>
                  </a:cubicBezTo>
                  <a:cubicBezTo>
                    <a:pt x="104" y="6"/>
                    <a:pt x="100" y="7"/>
                    <a:pt x="93" y="7"/>
                  </a:cubicBezTo>
                  <a:close/>
                  <a:moveTo>
                    <a:pt x="76" y="7"/>
                  </a:moveTo>
                  <a:cubicBezTo>
                    <a:pt x="75" y="9"/>
                    <a:pt x="75" y="10"/>
                    <a:pt x="74" y="12"/>
                  </a:cubicBezTo>
                  <a:cubicBezTo>
                    <a:pt x="80" y="13"/>
                    <a:pt x="83" y="13"/>
                    <a:pt x="89" y="13"/>
                  </a:cubicBezTo>
                  <a:cubicBezTo>
                    <a:pt x="89" y="11"/>
                    <a:pt x="91" y="7"/>
                    <a:pt x="89" y="6"/>
                  </a:cubicBezTo>
                  <a:cubicBezTo>
                    <a:pt x="85" y="7"/>
                    <a:pt x="80" y="7"/>
                    <a:pt x="76" y="7"/>
                  </a:cubicBezTo>
                  <a:close/>
                  <a:moveTo>
                    <a:pt x="52" y="13"/>
                  </a:moveTo>
                  <a:cubicBezTo>
                    <a:pt x="59" y="13"/>
                    <a:pt x="65" y="13"/>
                    <a:pt x="71" y="12"/>
                  </a:cubicBezTo>
                  <a:cubicBezTo>
                    <a:pt x="71" y="10"/>
                    <a:pt x="73" y="8"/>
                    <a:pt x="71" y="6"/>
                  </a:cubicBezTo>
                  <a:cubicBezTo>
                    <a:pt x="68" y="6"/>
                    <a:pt x="61" y="7"/>
                    <a:pt x="56" y="6"/>
                  </a:cubicBezTo>
                  <a:cubicBezTo>
                    <a:pt x="55" y="8"/>
                    <a:pt x="53" y="9"/>
                    <a:pt x="52" y="13"/>
                  </a:cubicBezTo>
                  <a:close/>
                  <a:moveTo>
                    <a:pt x="32" y="7"/>
                  </a:moveTo>
                  <a:cubicBezTo>
                    <a:pt x="31" y="9"/>
                    <a:pt x="29" y="11"/>
                    <a:pt x="28" y="13"/>
                  </a:cubicBezTo>
                  <a:cubicBezTo>
                    <a:pt x="35" y="14"/>
                    <a:pt x="42" y="13"/>
                    <a:pt x="49" y="13"/>
                  </a:cubicBezTo>
                  <a:cubicBezTo>
                    <a:pt x="48" y="9"/>
                    <a:pt x="53" y="8"/>
                    <a:pt x="50" y="6"/>
                  </a:cubicBezTo>
                  <a:cubicBezTo>
                    <a:pt x="44" y="7"/>
                    <a:pt x="38" y="7"/>
                    <a:pt x="32" y="7"/>
                  </a:cubicBezTo>
                  <a:close/>
                  <a:moveTo>
                    <a:pt x="11" y="8"/>
                  </a:moveTo>
                  <a:cubicBezTo>
                    <a:pt x="10" y="9"/>
                    <a:pt x="10" y="11"/>
                    <a:pt x="10" y="13"/>
                  </a:cubicBezTo>
                  <a:cubicBezTo>
                    <a:pt x="14" y="14"/>
                    <a:pt x="18" y="13"/>
                    <a:pt x="24" y="13"/>
                  </a:cubicBezTo>
                  <a:cubicBezTo>
                    <a:pt x="24" y="10"/>
                    <a:pt x="27" y="10"/>
                    <a:pt x="27" y="7"/>
                  </a:cubicBezTo>
                  <a:cubicBezTo>
                    <a:pt x="20" y="7"/>
                    <a:pt x="18" y="7"/>
                    <a:pt x="11" y="8"/>
                  </a:cubicBezTo>
                  <a:close/>
                  <a:moveTo>
                    <a:pt x="161" y="16"/>
                  </a:moveTo>
                  <a:cubicBezTo>
                    <a:pt x="167" y="15"/>
                    <a:pt x="172" y="19"/>
                    <a:pt x="176" y="16"/>
                  </a:cubicBezTo>
                  <a:cubicBezTo>
                    <a:pt x="171" y="14"/>
                    <a:pt x="164" y="15"/>
                    <a:pt x="161" y="16"/>
                  </a:cubicBezTo>
                  <a:close/>
                  <a:moveTo>
                    <a:pt x="138" y="18"/>
                  </a:moveTo>
                  <a:cubicBezTo>
                    <a:pt x="144" y="17"/>
                    <a:pt x="153" y="19"/>
                    <a:pt x="157" y="16"/>
                  </a:cubicBezTo>
                  <a:cubicBezTo>
                    <a:pt x="153" y="14"/>
                    <a:pt x="145" y="16"/>
                    <a:pt x="139" y="15"/>
                  </a:cubicBezTo>
                  <a:cubicBezTo>
                    <a:pt x="139" y="16"/>
                    <a:pt x="139" y="17"/>
                    <a:pt x="138" y="18"/>
                  </a:cubicBezTo>
                  <a:close/>
                  <a:moveTo>
                    <a:pt x="114" y="17"/>
                  </a:moveTo>
                  <a:cubicBezTo>
                    <a:pt x="119" y="20"/>
                    <a:pt x="130" y="19"/>
                    <a:pt x="136" y="17"/>
                  </a:cubicBezTo>
                  <a:cubicBezTo>
                    <a:pt x="130" y="12"/>
                    <a:pt x="117" y="16"/>
                    <a:pt x="114" y="17"/>
                  </a:cubicBezTo>
                  <a:close/>
                  <a:moveTo>
                    <a:pt x="92" y="18"/>
                  </a:moveTo>
                  <a:cubicBezTo>
                    <a:pt x="100" y="18"/>
                    <a:pt x="104" y="19"/>
                    <a:pt x="111" y="18"/>
                  </a:cubicBezTo>
                  <a:cubicBezTo>
                    <a:pt x="109" y="14"/>
                    <a:pt x="94" y="13"/>
                    <a:pt x="92" y="18"/>
                  </a:cubicBezTo>
                  <a:close/>
                  <a:moveTo>
                    <a:pt x="53" y="16"/>
                  </a:moveTo>
                  <a:cubicBezTo>
                    <a:pt x="55" y="20"/>
                    <a:pt x="64" y="17"/>
                    <a:pt x="70" y="18"/>
                  </a:cubicBezTo>
                  <a:cubicBezTo>
                    <a:pt x="70" y="11"/>
                    <a:pt x="56" y="17"/>
                    <a:pt x="53" y="16"/>
                  </a:cubicBezTo>
                  <a:close/>
                  <a:moveTo>
                    <a:pt x="74" y="17"/>
                  </a:moveTo>
                  <a:cubicBezTo>
                    <a:pt x="77" y="19"/>
                    <a:pt x="84" y="18"/>
                    <a:pt x="90" y="17"/>
                  </a:cubicBezTo>
                  <a:cubicBezTo>
                    <a:pt x="86" y="15"/>
                    <a:pt x="75" y="14"/>
                    <a:pt x="74" y="17"/>
                  </a:cubicBezTo>
                  <a:close/>
                  <a:moveTo>
                    <a:pt x="28" y="16"/>
                  </a:moveTo>
                  <a:cubicBezTo>
                    <a:pt x="35" y="18"/>
                    <a:pt x="42" y="18"/>
                    <a:pt x="49" y="16"/>
                  </a:cubicBezTo>
                  <a:cubicBezTo>
                    <a:pt x="46" y="14"/>
                    <a:pt x="35" y="17"/>
                    <a:pt x="28" y="16"/>
                  </a:cubicBezTo>
                  <a:close/>
                  <a:moveTo>
                    <a:pt x="24" y="15"/>
                  </a:moveTo>
                  <a:cubicBezTo>
                    <a:pt x="21" y="17"/>
                    <a:pt x="16" y="15"/>
                    <a:pt x="13" y="16"/>
                  </a:cubicBezTo>
                  <a:cubicBezTo>
                    <a:pt x="0" y="16"/>
                    <a:pt x="20" y="17"/>
                    <a:pt x="25" y="17"/>
                  </a:cubicBezTo>
                  <a:cubicBezTo>
                    <a:pt x="25" y="16"/>
                    <a:pt x="24" y="16"/>
                    <a:pt x="24" y="15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1514475" y="3175001"/>
              <a:ext cx="90488" cy="73025"/>
            </a:xfrm>
            <a:custGeom>
              <a:avLst/>
              <a:gdLst>
                <a:gd name="T0" fmla="*/ 23 w 24"/>
                <a:gd name="T1" fmla="*/ 2 h 19"/>
                <a:gd name="T2" fmla="*/ 19 w 24"/>
                <a:gd name="T3" fmla="*/ 16 h 19"/>
                <a:gd name="T4" fmla="*/ 0 w 24"/>
                <a:gd name="T5" fmla="*/ 16 h 19"/>
                <a:gd name="T6" fmla="*/ 5 w 24"/>
                <a:gd name="T7" fmla="*/ 1 h 19"/>
                <a:gd name="T8" fmla="*/ 23 w 24"/>
                <a:gd name="T9" fmla="*/ 2 h 19"/>
                <a:gd name="T10" fmla="*/ 7 w 24"/>
                <a:gd name="T11" fmla="*/ 4 h 19"/>
                <a:gd name="T12" fmla="*/ 5 w 24"/>
                <a:gd name="T13" fmla="*/ 9 h 19"/>
                <a:gd name="T14" fmla="*/ 15 w 24"/>
                <a:gd name="T15" fmla="*/ 9 h 19"/>
                <a:gd name="T16" fmla="*/ 17 w 24"/>
                <a:gd name="T17" fmla="*/ 4 h 19"/>
                <a:gd name="T18" fmla="*/ 7 w 24"/>
                <a:gd name="T19" fmla="*/ 4 h 19"/>
                <a:gd name="T20" fmla="*/ 3 w 24"/>
                <a:gd name="T21" fmla="*/ 14 h 19"/>
                <a:gd name="T22" fmla="*/ 16 w 24"/>
                <a:gd name="T23" fmla="*/ 12 h 19"/>
                <a:gd name="T24" fmla="*/ 3 w 24"/>
                <a:gd name="T25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19">
                  <a:moveTo>
                    <a:pt x="23" y="2"/>
                  </a:moveTo>
                  <a:cubicBezTo>
                    <a:pt x="24" y="7"/>
                    <a:pt x="19" y="10"/>
                    <a:pt x="19" y="16"/>
                  </a:cubicBezTo>
                  <a:cubicBezTo>
                    <a:pt x="13" y="16"/>
                    <a:pt x="5" y="19"/>
                    <a:pt x="0" y="16"/>
                  </a:cubicBezTo>
                  <a:cubicBezTo>
                    <a:pt x="0" y="11"/>
                    <a:pt x="3" y="5"/>
                    <a:pt x="5" y="1"/>
                  </a:cubicBezTo>
                  <a:cubicBezTo>
                    <a:pt x="12" y="1"/>
                    <a:pt x="17" y="0"/>
                    <a:pt x="23" y="2"/>
                  </a:cubicBezTo>
                  <a:close/>
                  <a:moveTo>
                    <a:pt x="7" y="4"/>
                  </a:moveTo>
                  <a:cubicBezTo>
                    <a:pt x="6" y="6"/>
                    <a:pt x="6" y="7"/>
                    <a:pt x="5" y="9"/>
                  </a:cubicBezTo>
                  <a:cubicBezTo>
                    <a:pt x="9" y="9"/>
                    <a:pt x="11" y="9"/>
                    <a:pt x="15" y="9"/>
                  </a:cubicBezTo>
                  <a:cubicBezTo>
                    <a:pt x="15" y="7"/>
                    <a:pt x="18" y="5"/>
                    <a:pt x="17" y="4"/>
                  </a:cubicBezTo>
                  <a:cubicBezTo>
                    <a:pt x="13" y="3"/>
                    <a:pt x="11" y="5"/>
                    <a:pt x="7" y="4"/>
                  </a:cubicBezTo>
                  <a:close/>
                  <a:moveTo>
                    <a:pt x="3" y="14"/>
                  </a:moveTo>
                  <a:cubicBezTo>
                    <a:pt x="8" y="13"/>
                    <a:pt x="15" y="15"/>
                    <a:pt x="16" y="12"/>
                  </a:cubicBezTo>
                  <a:cubicBezTo>
                    <a:pt x="14" y="12"/>
                    <a:pt x="6" y="11"/>
                    <a:pt x="3" y="14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2473325" y="3254376"/>
              <a:ext cx="185738" cy="304800"/>
            </a:xfrm>
            <a:custGeom>
              <a:avLst/>
              <a:gdLst>
                <a:gd name="T0" fmla="*/ 48 w 49"/>
                <a:gd name="T1" fmla="*/ 77 h 80"/>
                <a:gd name="T2" fmla="*/ 0 w 49"/>
                <a:gd name="T3" fmla="*/ 9 h 80"/>
                <a:gd name="T4" fmla="*/ 28 w 49"/>
                <a:gd name="T5" fmla="*/ 23 h 80"/>
                <a:gd name="T6" fmla="*/ 30 w 49"/>
                <a:gd name="T7" fmla="*/ 6 h 80"/>
                <a:gd name="T8" fmla="*/ 28 w 49"/>
                <a:gd name="T9" fmla="*/ 23 h 80"/>
                <a:gd name="T10" fmla="*/ 9 w 49"/>
                <a:gd name="T11" fmla="*/ 24 h 80"/>
                <a:gd name="T12" fmla="*/ 12 w 49"/>
                <a:gd name="T13" fmla="*/ 7 h 80"/>
                <a:gd name="T14" fmla="*/ 16 w 49"/>
                <a:gd name="T15" fmla="*/ 24 h 80"/>
                <a:gd name="T16" fmla="*/ 22 w 49"/>
                <a:gd name="T17" fmla="*/ 7 h 80"/>
                <a:gd name="T18" fmla="*/ 16 w 49"/>
                <a:gd name="T19" fmla="*/ 24 h 80"/>
                <a:gd name="T20" fmla="*/ 20 w 49"/>
                <a:gd name="T21" fmla="*/ 41 h 80"/>
                <a:gd name="T22" fmla="*/ 26 w 49"/>
                <a:gd name="T23" fmla="*/ 26 h 80"/>
                <a:gd name="T24" fmla="*/ 30 w 49"/>
                <a:gd name="T25" fmla="*/ 39 h 80"/>
                <a:gd name="T26" fmla="*/ 36 w 49"/>
                <a:gd name="T27" fmla="*/ 27 h 80"/>
                <a:gd name="T28" fmla="*/ 30 w 49"/>
                <a:gd name="T29" fmla="*/ 39 h 80"/>
                <a:gd name="T30" fmla="*/ 12 w 49"/>
                <a:gd name="T31" fmla="*/ 42 h 80"/>
                <a:gd name="T32" fmla="*/ 13 w 49"/>
                <a:gd name="T33" fmla="*/ 26 h 80"/>
                <a:gd name="T34" fmla="*/ 32 w 49"/>
                <a:gd name="T35" fmla="*/ 43 h 80"/>
                <a:gd name="T36" fmla="*/ 42 w 49"/>
                <a:gd name="T37" fmla="*/ 53 h 80"/>
                <a:gd name="T38" fmla="*/ 32 w 49"/>
                <a:gd name="T39" fmla="*/ 43 h 80"/>
                <a:gd name="T40" fmla="*/ 23 w 49"/>
                <a:gd name="T41" fmla="*/ 55 h 80"/>
                <a:gd name="T42" fmla="*/ 29 w 49"/>
                <a:gd name="T43" fmla="*/ 43 h 80"/>
                <a:gd name="T44" fmla="*/ 11 w 49"/>
                <a:gd name="T45" fmla="*/ 45 h 80"/>
                <a:gd name="T46" fmla="*/ 20 w 49"/>
                <a:gd name="T47" fmla="*/ 56 h 80"/>
                <a:gd name="T48" fmla="*/ 35 w 49"/>
                <a:gd name="T49" fmla="*/ 57 h 80"/>
                <a:gd name="T50" fmla="*/ 44 w 49"/>
                <a:gd name="T51" fmla="*/ 64 h 80"/>
                <a:gd name="T52" fmla="*/ 25 w 49"/>
                <a:gd name="T53" fmla="*/ 59 h 80"/>
                <a:gd name="T54" fmla="*/ 32 w 49"/>
                <a:gd name="T55" fmla="*/ 64 h 80"/>
                <a:gd name="T56" fmla="*/ 25 w 49"/>
                <a:gd name="T57" fmla="*/ 59 h 80"/>
                <a:gd name="T58" fmla="*/ 17 w 49"/>
                <a:gd name="T59" fmla="*/ 65 h 80"/>
                <a:gd name="T60" fmla="*/ 21 w 49"/>
                <a:gd name="T61" fmla="*/ 59 h 80"/>
                <a:gd name="T62" fmla="*/ 27 w 49"/>
                <a:gd name="T63" fmla="*/ 67 h 80"/>
                <a:gd name="T64" fmla="*/ 31 w 49"/>
                <a:gd name="T65" fmla="*/ 76 h 80"/>
                <a:gd name="T66" fmla="*/ 27 w 49"/>
                <a:gd name="T67" fmla="*/ 67 h 80"/>
                <a:gd name="T68" fmla="*/ 46 w 49"/>
                <a:gd name="T69" fmla="*/ 73 h 80"/>
                <a:gd name="T70" fmla="*/ 35 w 49"/>
                <a:gd name="T71" fmla="*/ 75 h 80"/>
                <a:gd name="T72" fmla="*/ 16 w 49"/>
                <a:gd name="T73" fmla="*/ 76 h 80"/>
                <a:gd name="T74" fmla="*/ 23 w 49"/>
                <a:gd name="T75" fmla="*/ 6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80">
                  <a:moveTo>
                    <a:pt x="34" y="5"/>
                  </a:moveTo>
                  <a:cubicBezTo>
                    <a:pt x="37" y="30"/>
                    <a:pt x="49" y="54"/>
                    <a:pt x="48" y="77"/>
                  </a:cubicBezTo>
                  <a:cubicBezTo>
                    <a:pt x="38" y="77"/>
                    <a:pt x="21" y="80"/>
                    <a:pt x="11" y="79"/>
                  </a:cubicBezTo>
                  <a:cubicBezTo>
                    <a:pt x="5" y="56"/>
                    <a:pt x="5" y="31"/>
                    <a:pt x="0" y="9"/>
                  </a:cubicBezTo>
                  <a:cubicBezTo>
                    <a:pt x="4" y="0"/>
                    <a:pt x="23" y="2"/>
                    <a:pt x="34" y="5"/>
                  </a:cubicBezTo>
                  <a:close/>
                  <a:moveTo>
                    <a:pt x="28" y="23"/>
                  </a:moveTo>
                  <a:cubicBezTo>
                    <a:pt x="29" y="24"/>
                    <a:pt x="31" y="22"/>
                    <a:pt x="34" y="23"/>
                  </a:cubicBezTo>
                  <a:cubicBezTo>
                    <a:pt x="34" y="17"/>
                    <a:pt x="32" y="12"/>
                    <a:pt x="30" y="6"/>
                  </a:cubicBezTo>
                  <a:cubicBezTo>
                    <a:pt x="29" y="6"/>
                    <a:pt x="27" y="6"/>
                    <a:pt x="26" y="6"/>
                  </a:cubicBezTo>
                  <a:cubicBezTo>
                    <a:pt x="26" y="12"/>
                    <a:pt x="29" y="19"/>
                    <a:pt x="28" y="23"/>
                  </a:cubicBezTo>
                  <a:close/>
                  <a:moveTo>
                    <a:pt x="6" y="8"/>
                  </a:moveTo>
                  <a:cubicBezTo>
                    <a:pt x="7" y="14"/>
                    <a:pt x="9" y="18"/>
                    <a:pt x="9" y="24"/>
                  </a:cubicBezTo>
                  <a:cubicBezTo>
                    <a:pt x="11" y="25"/>
                    <a:pt x="11" y="23"/>
                    <a:pt x="13" y="23"/>
                  </a:cubicBezTo>
                  <a:cubicBezTo>
                    <a:pt x="13" y="19"/>
                    <a:pt x="13" y="12"/>
                    <a:pt x="12" y="7"/>
                  </a:cubicBezTo>
                  <a:cubicBezTo>
                    <a:pt x="10" y="6"/>
                    <a:pt x="8" y="7"/>
                    <a:pt x="6" y="8"/>
                  </a:cubicBezTo>
                  <a:close/>
                  <a:moveTo>
                    <a:pt x="16" y="24"/>
                  </a:moveTo>
                  <a:cubicBezTo>
                    <a:pt x="19" y="23"/>
                    <a:pt x="23" y="23"/>
                    <a:pt x="25" y="23"/>
                  </a:cubicBezTo>
                  <a:cubicBezTo>
                    <a:pt x="25" y="17"/>
                    <a:pt x="23" y="12"/>
                    <a:pt x="22" y="7"/>
                  </a:cubicBezTo>
                  <a:cubicBezTo>
                    <a:pt x="20" y="7"/>
                    <a:pt x="17" y="7"/>
                    <a:pt x="15" y="6"/>
                  </a:cubicBezTo>
                  <a:cubicBezTo>
                    <a:pt x="16" y="13"/>
                    <a:pt x="15" y="17"/>
                    <a:pt x="16" y="24"/>
                  </a:cubicBezTo>
                  <a:close/>
                  <a:moveTo>
                    <a:pt x="17" y="27"/>
                  </a:moveTo>
                  <a:cubicBezTo>
                    <a:pt x="18" y="32"/>
                    <a:pt x="18" y="38"/>
                    <a:pt x="20" y="41"/>
                  </a:cubicBezTo>
                  <a:cubicBezTo>
                    <a:pt x="24" y="40"/>
                    <a:pt x="24" y="40"/>
                    <a:pt x="28" y="40"/>
                  </a:cubicBezTo>
                  <a:cubicBezTo>
                    <a:pt x="27" y="35"/>
                    <a:pt x="27" y="30"/>
                    <a:pt x="26" y="26"/>
                  </a:cubicBezTo>
                  <a:cubicBezTo>
                    <a:pt x="22" y="26"/>
                    <a:pt x="19" y="26"/>
                    <a:pt x="17" y="27"/>
                  </a:cubicBezTo>
                  <a:close/>
                  <a:moveTo>
                    <a:pt x="30" y="39"/>
                  </a:moveTo>
                  <a:cubicBezTo>
                    <a:pt x="33" y="39"/>
                    <a:pt x="36" y="40"/>
                    <a:pt x="38" y="40"/>
                  </a:cubicBezTo>
                  <a:cubicBezTo>
                    <a:pt x="38" y="35"/>
                    <a:pt x="36" y="32"/>
                    <a:pt x="36" y="27"/>
                  </a:cubicBezTo>
                  <a:cubicBezTo>
                    <a:pt x="33" y="26"/>
                    <a:pt x="32" y="27"/>
                    <a:pt x="29" y="26"/>
                  </a:cubicBezTo>
                  <a:cubicBezTo>
                    <a:pt x="28" y="32"/>
                    <a:pt x="31" y="34"/>
                    <a:pt x="30" y="39"/>
                  </a:cubicBezTo>
                  <a:close/>
                  <a:moveTo>
                    <a:pt x="9" y="27"/>
                  </a:moveTo>
                  <a:cubicBezTo>
                    <a:pt x="10" y="33"/>
                    <a:pt x="10" y="37"/>
                    <a:pt x="12" y="42"/>
                  </a:cubicBezTo>
                  <a:cubicBezTo>
                    <a:pt x="14" y="41"/>
                    <a:pt x="15" y="41"/>
                    <a:pt x="17" y="41"/>
                  </a:cubicBezTo>
                  <a:cubicBezTo>
                    <a:pt x="16" y="36"/>
                    <a:pt x="15" y="30"/>
                    <a:pt x="13" y="26"/>
                  </a:cubicBezTo>
                  <a:cubicBezTo>
                    <a:pt x="13" y="28"/>
                    <a:pt x="10" y="26"/>
                    <a:pt x="9" y="27"/>
                  </a:cubicBezTo>
                  <a:close/>
                  <a:moveTo>
                    <a:pt x="32" y="43"/>
                  </a:moveTo>
                  <a:cubicBezTo>
                    <a:pt x="32" y="45"/>
                    <a:pt x="33" y="51"/>
                    <a:pt x="34" y="54"/>
                  </a:cubicBezTo>
                  <a:cubicBezTo>
                    <a:pt x="37" y="54"/>
                    <a:pt x="39" y="54"/>
                    <a:pt x="42" y="53"/>
                  </a:cubicBezTo>
                  <a:cubicBezTo>
                    <a:pt x="42" y="49"/>
                    <a:pt x="41" y="45"/>
                    <a:pt x="39" y="43"/>
                  </a:cubicBezTo>
                  <a:cubicBezTo>
                    <a:pt x="38" y="44"/>
                    <a:pt x="34" y="43"/>
                    <a:pt x="32" y="43"/>
                  </a:cubicBezTo>
                  <a:close/>
                  <a:moveTo>
                    <a:pt x="21" y="44"/>
                  </a:moveTo>
                  <a:cubicBezTo>
                    <a:pt x="21" y="48"/>
                    <a:pt x="22" y="51"/>
                    <a:pt x="23" y="55"/>
                  </a:cubicBezTo>
                  <a:cubicBezTo>
                    <a:pt x="25" y="56"/>
                    <a:pt x="27" y="55"/>
                    <a:pt x="30" y="55"/>
                  </a:cubicBezTo>
                  <a:cubicBezTo>
                    <a:pt x="30" y="50"/>
                    <a:pt x="29" y="47"/>
                    <a:pt x="29" y="43"/>
                  </a:cubicBezTo>
                  <a:cubicBezTo>
                    <a:pt x="26" y="42"/>
                    <a:pt x="24" y="43"/>
                    <a:pt x="21" y="44"/>
                  </a:cubicBezTo>
                  <a:close/>
                  <a:moveTo>
                    <a:pt x="11" y="45"/>
                  </a:moveTo>
                  <a:cubicBezTo>
                    <a:pt x="12" y="49"/>
                    <a:pt x="14" y="52"/>
                    <a:pt x="14" y="56"/>
                  </a:cubicBezTo>
                  <a:cubicBezTo>
                    <a:pt x="17" y="57"/>
                    <a:pt x="18" y="56"/>
                    <a:pt x="20" y="56"/>
                  </a:cubicBezTo>
                  <a:cubicBezTo>
                    <a:pt x="19" y="50"/>
                    <a:pt x="18" y="40"/>
                    <a:pt x="11" y="45"/>
                  </a:cubicBezTo>
                  <a:close/>
                  <a:moveTo>
                    <a:pt x="35" y="57"/>
                  </a:moveTo>
                  <a:cubicBezTo>
                    <a:pt x="35" y="60"/>
                    <a:pt x="36" y="61"/>
                    <a:pt x="36" y="64"/>
                  </a:cubicBezTo>
                  <a:cubicBezTo>
                    <a:pt x="38" y="65"/>
                    <a:pt x="42" y="64"/>
                    <a:pt x="44" y="64"/>
                  </a:cubicBezTo>
                  <a:cubicBezTo>
                    <a:pt x="45" y="57"/>
                    <a:pt x="41" y="57"/>
                    <a:pt x="35" y="57"/>
                  </a:cubicBezTo>
                  <a:close/>
                  <a:moveTo>
                    <a:pt x="25" y="59"/>
                  </a:moveTo>
                  <a:cubicBezTo>
                    <a:pt x="25" y="60"/>
                    <a:pt x="25" y="63"/>
                    <a:pt x="26" y="64"/>
                  </a:cubicBezTo>
                  <a:cubicBezTo>
                    <a:pt x="28" y="64"/>
                    <a:pt x="31" y="65"/>
                    <a:pt x="32" y="64"/>
                  </a:cubicBezTo>
                  <a:cubicBezTo>
                    <a:pt x="33" y="61"/>
                    <a:pt x="32" y="60"/>
                    <a:pt x="31" y="58"/>
                  </a:cubicBezTo>
                  <a:cubicBezTo>
                    <a:pt x="29" y="58"/>
                    <a:pt x="28" y="59"/>
                    <a:pt x="25" y="59"/>
                  </a:cubicBezTo>
                  <a:close/>
                  <a:moveTo>
                    <a:pt x="16" y="61"/>
                  </a:moveTo>
                  <a:cubicBezTo>
                    <a:pt x="16" y="63"/>
                    <a:pt x="16" y="64"/>
                    <a:pt x="17" y="65"/>
                  </a:cubicBezTo>
                  <a:cubicBezTo>
                    <a:pt x="19" y="65"/>
                    <a:pt x="20" y="64"/>
                    <a:pt x="22" y="64"/>
                  </a:cubicBezTo>
                  <a:cubicBezTo>
                    <a:pt x="23" y="62"/>
                    <a:pt x="21" y="61"/>
                    <a:pt x="21" y="59"/>
                  </a:cubicBezTo>
                  <a:cubicBezTo>
                    <a:pt x="19" y="59"/>
                    <a:pt x="18" y="60"/>
                    <a:pt x="16" y="61"/>
                  </a:cubicBezTo>
                  <a:close/>
                  <a:moveTo>
                    <a:pt x="27" y="67"/>
                  </a:moveTo>
                  <a:cubicBezTo>
                    <a:pt x="25" y="69"/>
                    <a:pt x="26" y="74"/>
                    <a:pt x="24" y="76"/>
                  </a:cubicBezTo>
                  <a:cubicBezTo>
                    <a:pt x="27" y="76"/>
                    <a:pt x="29" y="76"/>
                    <a:pt x="31" y="76"/>
                  </a:cubicBezTo>
                  <a:cubicBezTo>
                    <a:pt x="32" y="73"/>
                    <a:pt x="35" y="69"/>
                    <a:pt x="32" y="67"/>
                  </a:cubicBezTo>
                  <a:cubicBezTo>
                    <a:pt x="32" y="68"/>
                    <a:pt x="28" y="67"/>
                    <a:pt x="27" y="67"/>
                  </a:cubicBezTo>
                  <a:close/>
                  <a:moveTo>
                    <a:pt x="35" y="75"/>
                  </a:moveTo>
                  <a:cubicBezTo>
                    <a:pt x="40" y="75"/>
                    <a:pt x="43" y="75"/>
                    <a:pt x="46" y="73"/>
                  </a:cubicBezTo>
                  <a:cubicBezTo>
                    <a:pt x="46" y="72"/>
                    <a:pt x="46" y="69"/>
                    <a:pt x="45" y="68"/>
                  </a:cubicBezTo>
                  <a:cubicBezTo>
                    <a:pt x="39" y="67"/>
                    <a:pt x="35" y="68"/>
                    <a:pt x="35" y="75"/>
                  </a:cubicBezTo>
                  <a:close/>
                  <a:moveTo>
                    <a:pt x="17" y="68"/>
                  </a:moveTo>
                  <a:cubicBezTo>
                    <a:pt x="17" y="71"/>
                    <a:pt x="17" y="75"/>
                    <a:pt x="16" y="76"/>
                  </a:cubicBezTo>
                  <a:cubicBezTo>
                    <a:pt x="18" y="76"/>
                    <a:pt x="21" y="76"/>
                    <a:pt x="24" y="76"/>
                  </a:cubicBezTo>
                  <a:cubicBezTo>
                    <a:pt x="23" y="73"/>
                    <a:pt x="23" y="71"/>
                    <a:pt x="23" y="68"/>
                  </a:cubicBezTo>
                  <a:cubicBezTo>
                    <a:pt x="21" y="68"/>
                    <a:pt x="18" y="67"/>
                    <a:pt x="17" y="68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2295525" y="3273426"/>
              <a:ext cx="174625" cy="119063"/>
            </a:xfrm>
            <a:custGeom>
              <a:avLst/>
              <a:gdLst>
                <a:gd name="T0" fmla="*/ 41 w 46"/>
                <a:gd name="T1" fmla="*/ 1 h 31"/>
                <a:gd name="T2" fmla="*/ 46 w 46"/>
                <a:gd name="T3" fmla="*/ 29 h 31"/>
                <a:gd name="T4" fmla="*/ 2 w 46"/>
                <a:gd name="T5" fmla="*/ 30 h 31"/>
                <a:gd name="T6" fmla="*/ 5 w 46"/>
                <a:gd name="T7" fmla="*/ 1 h 31"/>
                <a:gd name="T8" fmla="*/ 41 w 46"/>
                <a:gd name="T9" fmla="*/ 1 h 31"/>
                <a:gd name="T10" fmla="*/ 32 w 46"/>
                <a:gd name="T11" fmla="*/ 10 h 31"/>
                <a:gd name="T12" fmla="*/ 40 w 46"/>
                <a:gd name="T13" fmla="*/ 10 h 31"/>
                <a:gd name="T14" fmla="*/ 32 w 46"/>
                <a:gd name="T15" fmla="*/ 3 h 31"/>
                <a:gd name="T16" fmla="*/ 32 w 46"/>
                <a:gd name="T17" fmla="*/ 10 h 31"/>
                <a:gd name="T18" fmla="*/ 7 w 46"/>
                <a:gd name="T19" fmla="*/ 10 h 31"/>
                <a:gd name="T20" fmla="*/ 16 w 46"/>
                <a:gd name="T21" fmla="*/ 10 h 31"/>
                <a:gd name="T22" fmla="*/ 17 w 46"/>
                <a:gd name="T23" fmla="*/ 3 h 31"/>
                <a:gd name="T24" fmla="*/ 7 w 46"/>
                <a:gd name="T25" fmla="*/ 10 h 31"/>
                <a:gd name="T26" fmla="*/ 20 w 46"/>
                <a:gd name="T27" fmla="*/ 10 h 31"/>
                <a:gd name="T28" fmla="*/ 29 w 46"/>
                <a:gd name="T29" fmla="*/ 10 h 31"/>
                <a:gd name="T30" fmla="*/ 29 w 46"/>
                <a:gd name="T31" fmla="*/ 4 h 31"/>
                <a:gd name="T32" fmla="*/ 20 w 46"/>
                <a:gd name="T33" fmla="*/ 3 h 31"/>
                <a:gd name="T34" fmla="*/ 20 w 46"/>
                <a:gd name="T35" fmla="*/ 10 h 31"/>
                <a:gd name="T36" fmla="*/ 19 w 46"/>
                <a:gd name="T37" fmla="*/ 21 h 31"/>
                <a:gd name="T38" fmla="*/ 31 w 46"/>
                <a:gd name="T39" fmla="*/ 21 h 31"/>
                <a:gd name="T40" fmla="*/ 30 w 46"/>
                <a:gd name="T41" fmla="*/ 13 h 31"/>
                <a:gd name="T42" fmla="*/ 19 w 46"/>
                <a:gd name="T43" fmla="*/ 13 h 31"/>
                <a:gd name="T44" fmla="*/ 19 w 46"/>
                <a:gd name="T45" fmla="*/ 21 h 31"/>
                <a:gd name="T46" fmla="*/ 6 w 46"/>
                <a:gd name="T47" fmla="*/ 13 h 31"/>
                <a:gd name="T48" fmla="*/ 5 w 46"/>
                <a:gd name="T49" fmla="*/ 19 h 31"/>
                <a:gd name="T50" fmla="*/ 16 w 46"/>
                <a:gd name="T51" fmla="*/ 20 h 31"/>
                <a:gd name="T52" fmla="*/ 16 w 46"/>
                <a:gd name="T53" fmla="*/ 13 h 31"/>
                <a:gd name="T54" fmla="*/ 6 w 46"/>
                <a:gd name="T55" fmla="*/ 13 h 31"/>
                <a:gd name="T56" fmla="*/ 33 w 46"/>
                <a:gd name="T57" fmla="*/ 20 h 31"/>
                <a:gd name="T58" fmla="*/ 42 w 46"/>
                <a:gd name="T59" fmla="*/ 20 h 31"/>
                <a:gd name="T60" fmla="*/ 42 w 46"/>
                <a:gd name="T61" fmla="*/ 14 h 31"/>
                <a:gd name="T62" fmla="*/ 33 w 46"/>
                <a:gd name="T63" fmla="*/ 14 h 31"/>
                <a:gd name="T64" fmla="*/ 33 w 46"/>
                <a:gd name="T65" fmla="*/ 20 h 31"/>
                <a:gd name="T66" fmla="*/ 32 w 46"/>
                <a:gd name="T67" fmla="*/ 25 h 31"/>
                <a:gd name="T68" fmla="*/ 44 w 46"/>
                <a:gd name="T69" fmla="*/ 25 h 31"/>
                <a:gd name="T70" fmla="*/ 32 w 46"/>
                <a:gd name="T71" fmla="*/ 25 h 31"/>
                <a:gd name="T72" fmla="*/ 19 w 46"/>
                <a:gd name="T73" fmla="*/ 27 h 31"/>
                <a:gd name="T74" fmla="*/ 29 w 46"/>
                <a:gd name="T75" fmla="*/ 24 h 31"/>
                <a:gd name="T76" fmla="*/ 18 w 46"/>
                <a:gd name="T77" fmla="*/ 22 h 31"/>
                <a:gd name="T78" fmla="*/ 19 w 46"/>
                <a:gd name="T79" fmla="*/ 27 h 31"/>
                <a:gd name="T80" fmla="*/ 5 w 46"/>
                <a:gd name="T81" fmla="*/ 26 h 31"/>
                <a:gd name="T82" fmla="*/ 16 w 46"/>
                <a:gd name="T83" fmla="*/ 27 h 31"/>
                <a:gd name="T84" fmla="*/ 15 w 46"/>
                <a:gd name="T85" fmla="*/ 23 h 31"/>
                <a:gd name="T86" fmla="*/ 5 w 46"/>
                <a:gd name="T87" fmla="*/ 22 h 31"/>
                <a:gd name="T88" fmla="*/ 5 w 46"/>
                <a:gd name="T8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6" h="31">
                  <a:moveTo>
                    <a:pt x="41" y="1"/>
                  </a:moveTo>
                  <a:cubicBezTo>
                    <a:pt x="44" y="9"/>
                    <a:pt x="46" y="19"/>
                    <a:pt x="46" y="29"/>
                  </a:cubicBezTo>
                  <a:cubicBezTo>
                    <a:pt x="29" y="28"/>
                    <a:pt x="17" y="31"/>
                    <a:pt x="2" y="30"/>
                  </a:cubicBezTo>
                  <a:cubicBezTo>
                    <a:pt x="0" y="21"/>
                    <a:pt x="4" y="10"/>
                    <a:pt x="5" y="1"/>
                  </a:cubicBezTo>
                  <a:cubicBezTo>
                    <a:pt x="15" y="1"/>
                    <a:pt x="27" y="0"/>
                    <a:pt x="41" y="1"/>
                  </a:cubicBezTo>
                  <a:close/>
                  <a:moveTo>
                    <a:pt x="32" y="10"/>
                  </a:moveTo>
                  <a:cubicBezTo>
                    <a:pt x="35" y="11"/>
                    <a:pt x="37" y="10"/>
                    <a:pt x="40" y="10"/>
                  </a:cubicBezTo>
                  <a:cubicBezTo>
                    <a:pt x="41" y="4"/>
                    <a:pt x="36" y="4"/>
                    <a:pt x="32" y="3"/>
                  </a:cubicBezTo>
                  <a:cubicBezTo>
                    <a:pt x="32" y="6"/>
                    <a:pt x="33" y="8"/>
                    <a:pt x="32" y="10"/>
                  </a:cubicBezTo>
                  <a:close/>
                  <a:moveTo>
                    <a:pt x="7" y="10"/>
                  </a:moveTo>
                  <a:cubicBezTo>
                    <a:pt x="10" y="10"/>
                    <a:pt x="13" y="10"/>
                    <a:pt x="16" y="10"/>
                  </a:cubicBezTo>
                  <a:cubicBezTo>
                    <a:pt x="17" y="9"/>
                    <a:pt x="17" y="6"/>
                    <a:pt x="17" y="3"/>
                  </a:cubicBezTo>
                  <a:cubicBezTo>
                    <a:pt x="10" y="3"/>
                    <a:pt x="6" y="4"/>
                    <a:pt x="7" y="10"/>
                  </a:cubicBezTo>
                  <a:close/>
                  <a:moveTo>
                    <a:pt x="20" y="10"/>
                  </a:moveTo>
                  <a:cubicBezTo>
                    <a:pt x="25" y="10"/>
                    <a:pt x="24" y="10"/>
                    <a:pt x="29" y="10"/>
                  </a:cubicBezTo>
                  <a:cubicBezTo>
                    <a:pt x="29" y="8"/>
                    <a:pt x="29" y="6"/>
                    <a:pt x="29" y="4"/>
                  </a:cubicBezTo>
                  <a:cubicBezTo>
                    <a:pt x="26" y="3"/>
                    <a:pt x="22" y="5"/>
                    <a:pt x="20" y="3"/>
                  </a:cubicBezTo>
                  <a:cubicBezTo>
                    <a:pt x="21" y="6"/>
                    <a:pt x="19" y="7"/>
                    <a:pt x="20" y="10"/>
                  </a:cubicBezTo>
                  <a:close/>
                  <a:moveTo>
                    <a:pt x="19" y="21"/>
                  </a:moveTo>
                  <a:cubicBezTo>
                    <a:pt x="23" y="21"/>
                    <a:pt x="27" y="21"/>
                    <a:pt x="31" y="21"/>
                  </a:cubicBezTo>
                  <a:cubicBezTo>
                    <a:pt x="31" y="18"/>
                    <a:pt x="29" y="16"/>
                    <a:pt x="30" y="13"/>
                  </a:cubicBezTo>
                  <a:cubicBezTo>
                    <a:pt x="28" y="13"/>
                    <a:pt x="23" y="12"/>
                    <a:pt x="19" y="13"/>
                  </a:cubicBezTo>
                  <a:cubicBezTo>
                    <a:pt x="19" y="16"/>
                    <a:pt x="18" y="17"/>
                    <a:pt x="19" y="21"/>
                  </a:cubicBezTo>
                  <a:close/>
                  <a:moveTo>
                    <a:pt x="6" y="13"/>
                  </a:moveTo>
                  <a:cubicBezTo>
                    <a:pt x="6" y="16"/>
                    <a:pt x="5" y="17"/>
                    <a:pt x="5" y="19"/>
                  </a:cubicBezTo>
                  <a:cubicBezTo>
                    <a:pt x="8" y="20"/>
                    <a:pt x="11" y="20"/>
                    <a:pt x="16" y="20"/>
                  </a:cubicBezTo>
                  <a:cubicBezTo>
                    <a:pt x="16" y="18"/>
                    <a:pt x="16" y="15"/>
                    <a:pt x="16" y="13"/>
                  </a:cubicBezTo>
                  <a:cubicBezTo>
                    <a:pt x="13" y="13"/>
                    <a:pt x="8" y="13"/>
                    <a:pt x="6" y="13"/>
                  </a:cubicBezTo>
                  <a:close/>
                  <a:moveTo>
                    <a:pt x="33" y="20"/>
                  </a:moveTo>
                  <a:cubicBezTo>
                    <a:pt x="37" y="21"/>
                    <a:pt x="39" y="21"/>
                    <a:pt x="42" y="20"/>
                  </a:cubicBezTo>
                  <a:cubicBezTo>
                    <a:pt x="43" y="17"/>
                    <a:pt x="41" y="16"/>
                    <a:pt x="42" y="14"/>
                  </a:cubicBezTo>
                  <a:cubicBezTo>
                    <a:pt x="39" y="14"/>
                    <a:pt x="36" y="14"/>
                    <a:pt x="33" y="14"/>
                  </a:cubicBezTo>
                  <a:cubicBezTo>
                    <a:pt x="33" y="17"/>
                    <a:pt x="34" y="17"/>
                    <a:pt x="33" y="20"/>
                  </a:cubicBezTo>
                  <a:close/>
                  <a:moveTo>
                    <a:pt x="32" y="25"/>
                  </a:moveTo>
                  <a:cubicBezTo>
                    <a:pt x="34" y="28"/>
                    <a:pt x="41" y="26"/>
                    <a:pt x="44" y="25"/>
                  </a:cubicBezTo>
                  <a:cubicBezTo>
                    <a:pt x="43" y="21"/>
                    <a:pt x="34" y="23"/>
                    <a:pt x="32" y="25"/>
                  </a:cubicBezTo>
                  <a:close/>
                  <a:moveTo>
                    <a:pt x="19" y="27"/>
                  </a:moveTo>
                  <a:cubicBezTo>
                    <a:pt x="23" y="27"/>
                    <a:pt x="30" y="28"/>
                    <a:pt x="29" y="24"/>
                  </a:cubicBezTo>
                  <a:cubicBezTo>
                    <a:pt x="27" y="24"/>
                    <a:pt x="21" y="23"/>
                    <a:pt x="18" y="22"/>
                  </a:cubicBezTo>
                  <a:cubicBezTo>
                    <a:pt x="18" y="24"/>
                    <a:pt x="19" y="25"/>
                    <a:pt x="19" y="27"/>
                  </a:cubicBezTo>
                  <a:close/>
                  <a:moveTo>
                    <a:pt x="5" y="26"/>
                  </a:moveTo>
                  <a:cubicBezTo>
                    <a:pt x="8" y="27"/>
                    <a:pt x="11" y="26"/>
                    <a:pt x="16" y="27"/>
                  </a:cubicBezTo>
                  <a:cubicBezTo>
                    <a:pt x="15" y="25"/>
                    <a:pt x="15" y="24"/>
                    <a:pt x="15" y="23"/>
                  </a:cubicBezTo>
                  <a:cubicBezTo>
                    <a:pt x="11" y="22"/>
                    <a:pt x="8" y="23"/>
                    <a:pt x="5" y="22"/>
                  </a:cubicBezTo>
                  <a:cubicBezTo>
                    <a:pt x="5" y="24"/>
                    <a:pt x="5" y="25"/>
                    <a:pt x="5" y="26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2295525" y="3441701"/>
              <a:ext cx="185738" cy="133350"/>
            </a:xfrm>
            <a:custGeom>
              <a:avLst/>
              <a:gdLst>
                <a:gd name="T0" fmla="*/ 38 w 49"/>
                <a:gd name="T1" fmla="*/ 3 h 35"/>
                <a:gd name="T2" fmla="*/ 37 w 49"/>
                <a:gd name="T3" fmla="*/ 16 h 35"/>
                <a:gd name="T4" fmla="*/ 44 w 49"/>
                <a:gd name="T5" fmla="*/ 16 h 35"/>
                <a:gd name="T6" fmla="*/ 46 w 49"/>
                <a:gd name="T7" fmla="*/ 35 h 35"/>
                <a:gd name="T8" fmla="*/ 4 w 49"/>
                <a:gd name="T9" fmla="*/ 35 h 35"/>
                <a:gd name="T10" fmla="*/ 4 w 49"/>
                <a:gd name="T11" fmla="*/ 18 h 35"/>
                <a:gd name="T12" fmla="*/ 15 w 49"/>
                <a:gd name="T13" fmla="*/ 17 h 35"/>
                <a:gd name="T14" fmla="*/ 17 w 49"/>
                <a:gd name="T15" fmla="*/ 3 h 35"/>
                <a:gd name="T16" fmla="*/ 38 w 49"/>
                <a:gd name="T17" fmla="*/ 3 h 35"/>
                <a:gd name="T18" fmla="*/ 19 w 49"/>
                <a:gd name="T19" fmla="*/ 16 h 35"/>
                <a:gd name="T20" fmla="*/ 30 w 49"/>
                <a:gd name="T21" fmla="*/ 16 h 35"/>
                <a:gd name="T22" fmla="*/ 32 w 49"/>
                <a:gd name="T23" fmla="*/ 5 h 35"/>
                <a:gd name="T24" fmla="*/ 19 w 49"/>
                <a:gd name="T25" fmla="*/ 16 h 35"/>
                <a:gd name="T26" fmla="*/ 33 w 49"/>
                <a:gd name="T27" fmla="*/ 20 h 35"/>
                <a:gd name="T28" fmla="*/ 31 w 49"/>
                <a:gd name="T29" fmla="*/ 30 h 35"/>
                <a:gd name="T30" fmla="*/ 39 w 49"/>
                <a:gd name="T31" fmla="*/ 29 h 35"/>
                <a:gd name="T32" fmla="*/ 42 w 49"/>
                <a:gd name="T33" fmla="*/ 19 h 35"/>
                <a:gd name="T34" fmla="*/ 33 w 49"/>
                <a:gd name="T35" fmla="*/ 20 h 35"/>
                <a:gd name="T36" fmla="*/ 18 w 49"/>
                <a:gd name="T37" fmla="*/ 20 h 35"/>
                <a:gd name="T38" fmla="*/ 16 w 49"/>
                <a:gd name="T39" fmla="*/ 30 h 35"/>
                <a:gd name="T40" fmla="*/ 27 w 49"/>
                <a:gd name="T41" fmla="*/ 30 h 35"/>
                <a:gd name="T42" fmla="*/ 29 w 49"/>
                <a:gd name="T43" fmla="*/ 20 h 35"/>
                <a:gd name="T44" fmla="*/ 18 w 49"/>
                <a:gd name="T45" fmla="*/ 20 h 35"/>
                <a:gd name="T46" fmla="*/ 5 w 49"/>
                <a:gd name="T47" fmla="*/ 30 h 35"/>
                <a:gd name="T48" fmla="*/ 12 w 49"/>
                <a:gd name="T49" fmla="*/ 30 h 35"/>
                <a:gd name="T50" fmla="*/ 14 w 49"/>
                <a:gd name="T51" fmla="*/ 20 h 35"/>
                <a:gd name="T52" fmla="*/ 5 w 49"/>
                <a:gd name="T53" fmla="*/ 20 h 35"/>
                <a:gd name="T54" fmla="*/ 5 w 49"/>
                <a:gd name="T5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35">
                  <a:moveTo>
                    <a:pt x="38" y="3"/>
                  </a:moveTo>
                  <a:cubicBezTo>
                    <a:pt x="37" y="8"/>
                    <a:pt x="38" y="11"/>
                    <a:pt x="37" y="16"/>
                  </a:cubicBezTo>
                  <a:cubicBezTo>
                    <a:pt x="40" y="17"/>
                    <a:pt x="41" y="16"/>
                    <a:pt x="44" y="16"/>
                  </a:cubicBezTo>
                  <a:cubicBezTo>
                    <a:pt x="49" y="19"/>
                    <a:pt x="47" y="28"/>
                    <a:pt x="46" y="35"/>
                  </a:cubicBezTo>
                  <a:cubicBezTo>
                    <a:pt x="30" y="35"/>
                    <a:pt x="18" y="35"/>
                    <a:pt x="4" y="35"/>
                  </a:cubicBezTo>
                  <a:cubicBezTo>
                    <a:pt x="0" y="31"/>
                    <a:pt x="2" y="24"/>
                    <a:pt x="4" y="18"/>
                  </a:cubicBezTo>
                  <a:cubicBezTo>
                    <a:pt x="7" y="17"/>
                    <a:pt x="10" y="17"/>
                    <a:pt x="15" y="17"/>
                  </a:cubicBezTo>
                  <a:cubicBezTo>
                    <a:pt x="16" y="13"/>
                    <a:pt x="17" y="8"/>
                    <a:pt x="17" y="3"/>
                  </a:cubicBezTo>
                  <a:cubicBezTo>
                    <a:pt x="22" y="0"/>
                    <a:pt x="32" y="1"/>
                    <a:pt x="38" y="3"/>
                  </a:cubicBezTo>
                  <a:close/>
                  <a:moveTo>
                    <a:pt x="19" y="16"/>
                  </a:moveTo>
                  <a:cubicBezTo>
                    <a:pt x="23" y="17"/>
                    <a:pt x="26" y="16"/>
                    <a:pt x="30" y="16"/>
                  </a:cubicBezTo>
                  <a:cubicBezTo>
                    <a:pt x="30" y="13"/>
                    <a:pt x="32" y="9"/>
                    <a:pt x="32" y="5"/>
                  </a:cubicBezTo>
                  <a:cubicBezTo>
                    <a:pt x="23" y="3"/>
                    <a:pt x="18" y="7"/>
                    <a:pt x="19" y="16"/>
                  </a:cubicBezTo>
                  <a:close/>
                  <a:moveTo>
                    <a:pt x="33" y="20"/>
                  </a:moveTo>
                  <a:cubicBezTo>
                    <a:pt x="32" y="23"/>
                    <a:pt x="31" y="26"/>
                    <a:pt x="31" y="30"/>
                  </a:cubicBezTo>
                  <a:cubicBezTo>
                    <a:pt x="34" y="30"/>
                    <a:pt x="37" y="30"/>
                    <a:pt x="39" y="29"/>
                  </a:cubicBezTo>
                  <a:cubicBezTo>
                    <a:pt x="40" y="26"/>
                    <a:pt x="42" y="23"/>
                    <a:pt x="42" y="19"/>
                  </a:cubicBezTo>
                  <a:cubicBezTo>
                    <a:pt x="38" y="19"/>
                    <a:pt x="36" y="19"/>
                    <a:pt x="33" y="20"/>
                  </a:cubicBezTo>
                  <a:close/>
                  <a:moveTo>
                    <a:pt x="18" y="20"/>
                  </a:moveTo>
                  <a:cubicBezTo>
                    <a:pt x="17" y="23"/>
                    <a:pt x="17" y="27"/>
                    <a:pt x="16" y="30"/>
                  </a:cubicBezTo>
                  <a:cubicBezTo>
                    <a:pt x="19" y="31"/>
                    <a:pt x="22" y="30"/>
                    <a:pt x="27" y="30"/>
                  </a:cubicBezTo>
                  <a:cubicBezTo>
                    <a:pt x="28" y="27"/>
                    <a:pt x="28" y="23"/>
                    <a:pt x="29" y="20"/>
                  </a:cubicBezTo>
                  <a:cubicBezTo>
                    <a:pt x="25" y="19"/>
                    <a:pt x="22" y="20"/>
                    <a:pt x="18" y="20"/>
                  </a:cubicBezTo>
                  <a:close/>
                  <a:moveTo>
                    <a:pt x="5" y="30"/>
                  </a:moveTo>
                  <a:cubicBezTo>
                    <a:pt x="7" y="30"/>
                    <a:pt x="10" y="30"/>
                    <a:pt x="12" y="30"/>
                  </a:cubicBezTo>
                  <a:cubicBezTo>
                    <a:pt x="14" y="27"/>
                    <a:pt x="14" y="24"/>
                    <a:pt x="14" y="20"/>
                  </a:cubicBezTo>
                  <a:cubicBezTo>
                    <a:pt x="11" y="20"/>
                    <a:pt x="8" y="20"/>
                    <a:pt x="5" y="20"/>
                  </a:cubicBezTo>
                  <a:cubicBezTo>
                    <a:pt x="5" y="23"/>
                    <a:pt x="4" y="27"/>
                    <a:pt x="5" y="30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1350962" y="2862263"/>
              <a:ext cx="1557338" cy="841375"/>
            </a:xfrm>
            <a:custGeom>
              <a:avLst/>
              <a:gdLst>
                <a:gd name="T0" fmla="*/ 272 w 412"/>
                <a:gd name="T1" fmla="*/ 0 h 221"/>
                <a:gd name="T2" fmla="*/ 265 w 412"/>
                <a:gd name="T3" fmla="*/ 27 h 221"/>
                <a:gd name="T4" fmla="*/ 377 w 412"/>
                <a:gd name="T5" fmla="*/ 44 h 221"/>
                <a:gd name="T6" fmla="*/ 363 w 412"/>
                <a:gd name="T7" fmla="*/ 101 h 221"/>
                <a:gd name="T8" fmla="*/ 384 w 412"/>
                <a:gd name="T9" fmla="*/ 42 h 221"/>
                <a:gd name="T10" fmla="*/ 280 w 412"/>
                <a:gd name="T11" fmla="*/ 32 h 221"/>
                <a:gd name="T12" fmla="*/ 283 w 412"/>
                <a:gd name="T13" fmla="*/ 0 h 221"/>
                <a:gd name="T14" fmla="*/ 273 w 412"/>
                <a:gd name="T15" fmla="*/ 19 h 221"/>
                <a:gd name="T16" fmla="*/ 307 w 412"/>
                <a:gd name="T17" fmla="*/ 31 h 221"/>
                <a:gd name="T18" fmla="*/ 344 w 412"/>
                <a:gd name="T19" fmla="*/ 33 h 221"/>
                <a:gd name="T20" fmla="*/ 401 w 412"/>
                <a:gd name="T21" fmla="*/ 77 h 221"/>
                <a:gd name="T22" fmla="*/ 373 w 412"/>
                <a:gd name="T23" fmla="*/ 104 h 221"/>
                <a:gd name="T24" fmla="*/ 360 w 412"/>
                <a:gd name="T25" fmla="*/ 110 h 221"/>
                <a:gd name="T26" fmla="*/ 347 w 412"/>
                <a:gd name="T27" fmla="*/ 111 h 221"/>
                <a:gd name="T28" fmla="*/ 359 w 412"/>
                <a:gd name="T29" fmla="*/ 175 h 221"/>
                <a:gd name="T30" fmla="*/ 362 w 412"/>
                <a:gd name="T31" fmla="*/ 208 h 221"/>
                <a:gd name="T32" fmla="*/ 352 w 412"/>
                <a:gd name="T33" fmla="*/ 217 h 221"/>
                <a:gd name="T34" fmla="*/ 66 w 412"/>
                <a:gd name="T35" fmla="*/ 219 h 221"/>
                <a:gd name="T36" fmla="*/ 12 w 412"/>
                <a:gd name="T37" fmla="*/ 217 h 221"/>
                <a:gd name="T38" fmla="*/ 2 w 412"/>
                <a:gd name="T39" fmla="*/ 183 h 221"/>
                <a:gd name="T40" fmla="*/ 15 w 412"/>
                <a:gd name="T41" fmla="*/ 126 h 221"/>
                <a:gd name="T42" fmla="*/ 33 w 412"/>
                <a:gd name="T43" fmla="*/ 73 h 221"/>
                <a:gd name="T44" fmla="*/ 127 w 412"/>
                <a:gd name="T45" fmla="*/ 71 h 221"/>
                <a:gd name="T46" fmla="*/ 172 w 412"/>
                <a:gd name="T47" fmla="*/ 70 h 221"/>
                <a:gd name="T48" fmla="*/ 226 w 412"/>
                <a:gd name="T49" fmla="*/ 70 h 221"/>
                <a:gd name="T50" fmla="*/ 337 w 412"/>
                <a:gd name="T51" fmla="*/ 73 h 221"/>
                <a:gd name="T52" fmla="*/ 343 w 412"/>
                <a:gd name="T53" fmla="*/ 99 h 221"/>
                <a:gd name="T54" fmla="*/ 365 w 412"/>
                <a:gd name="T55" fmla="*/ 97 h 221"/>
                <a:gd name="T56" fmla="*/ 374 w 412"/>
                <a:gd name="T57" fmla="*/ 47 h 221"/>
                <a:gd name="T58" fmla="*/ 263 w 412"/>
                <a:gd name="T59" fmla="*/ 31 h 221"/>
                <a:gd name="T60" fmla="*/ 272 w 412"/>
                <a:gd name="T61" fmla="*/ 0 h 221"/>
                <a:gd name="T62" fmla="*/ 331 w 412"/>
                <a:gd name="T63" fmla="*/ 75 h 221"/>
                <a:gd name="T64" fmla="*/ 219 w 412"/>
                <a:gd name="T65" fmla="*/ 73 h 221"/>
                <a:gd name="T66" fmla="*/ 97 w 412"/>
                <a:gd name="T67" fmla="*/ 73 h 221"/>
                <a:gd name="T68" fmla="*/ 37 w 412"/>
                <a:gd name="T69" fmla="*/ 75 h 221"/>
                <a:gd name="T70" fmla="*/ 12 w 412"/>
                <a:gd name="T71" fmla="*/ 156 h 221"/>
                <a:gd name="T72" fmla="*/ 6 w 412"/>
                <a:gd name="T73" fmla="*/ 185 h 221"/>
                <a:gd name="T74" fmla="*/ 74 w 412"/>
                <a:gd name="T75" fmla="*/ 202 h 221"/>
                <a:gd name="T76" fmla="*/ 208 w 412"/>
                <a:gd name="T77" fmla="*/ 202 h 221"/>
                <a:gd name="T78" fmla="*/ 277 w 412"/>
                <a:gd name="T79" fmla="*/ 200 h 221"/>
                <a:gd name="T80" fmla="*/ 359 w 412"/>
                <a:gd name="T81" fmla="*/ 193 h 221"/>
                <a:gd name="T82" fmla="*/ 331 w 412"/>
                <a:gd name="T83" fmla="*/ 75 h 221"/>
                <a:gd name="T84" fmla="*/ 343 w 412"/>
                <a:gd name="T85" fmla="*/ 104 h 221"/>
                <a:gd name="T86" fmla="*/ 344 w 412"/>
                <a:gd name="T87" fmla="*/ 107 h 221"/>
                <a:gd name="T88" fmla="*/ 360 w 412"/>
                <a:gd name="T89" fmla="*/ 106 h 221"/>
                <a:gd name="T90" fmla="*/ 360 w 412"/>
                <a:gd name="T91" fmla="*/ 101 h 221"/>
                <a:gd name="T92" fmla="*/ 343 w 412"/>
                <a:gd name="T93" fmla="*/ 104 h 221"/>
                <a:gd name="T94" fmla="*/ 350 w 412"/>
                <a:gd name="T95" fmla="*/ 202 h 221"/>
                <a:gd name="T96" fmla="*/ 351 w 412"/>
                <a:gd name="T97" fmla="*/ 211 h 221"/>
                <a:gd name="T98" fmla="*/ 359 w 412"/>
                <a:gd name="T99" fmla="*/ 197 h 221"/>
                <a:gd name="T100" fmla="*/ 350 w 412"/>
                <a:gd name="T101" fmla="*/ 202 h 221"/>
                <a:gd name="T102" fmla="*/ 13 w 412"/>
                <a:gd name="T103" fmla="*/ 212 h 221"/>
                <a:gd name="T104" fmla="*/ 4 w 412"/>
                <a:gd name="T105" fmla="*/ 191 h 221"/>
                <a:gd name="T106" fmla="*/ 13 w 412"/>
                <a:gd name="T107" fmla="*/ 212 h 221"/>
                <a:gd name="T108" fmla="*/ 243 w 412"/>
                <a:gd name="T109" fmla="*/ 207 h 221"/>
                <a:gd name="T110" fmla="*/ 18 w 412"/>
                <a:gd name="T111" fmla="*/ 206 h 221"/>
                <a:gd name="T112" fmla="*/ 18 w 412"/>
                <a:gd name="T113" fmla="*/ 211 h 221"/>
                <a:gd name="T114" fmla="*/ 84 w 412"/>
                <a:gd name="T115" fmla="*/ 214 h 221"/>
                <a:gd name="T116" fmla="*/ 154 w 412"/>
                <a:gd name="T117" fmla="*/ 215 h 221"/>
                <a:gd name="T118" fmla="*/ 239 w 412"/>
                <a:gd name="T119" fmla="*/ 213 h 221"/>
                <a:gd name="T120" fmla="*/ 346 w 412"/>
                <a:gd name="T121" fmla="*/ 211 h 221"/>
                <a:gd name="T122" fmla="*/ 345 w 412"/>
                <a:gd name="T123" fmla="*/ 204 h 221"/>
                <a:gd name="T124" fmla="*/ 243 w 412"/>
                <a:gd name="T125" fmla="*/ 207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2" h="221">
                  <a:moveTo>
                    <a:pt x="272" y="0"/>
                  </a:moveTo>
                  <a:cubicBezTo>
                    <a:pt x="268" y="7"/>
                    <a:pt x="258" y="17"/>
                    <a:pt x="265" y="27"/>
                  </a:cubicBezTo>
                  <a:cubicBezTo>
                    <a:pt x="281" y="54"/>
                    <a:pt x="349" y="31"/>
                    <a:pt x="377" y="44"/>
                  </a:cubicBezTo>
                  <a:cubicBezTo>
                    <a:pt x="402" y="57"/>
                    <a:pt x="390" y="99"/>
                    <a:pt x="363" y="101"/>
                  </a:cubicBezTo>
                  <a:cubicBezTo>
                    <a:pt x="395" y="104"/>
                    <a:pt x="412" y="58"/>
                    <a:pt x="384" y="42"/>
                  </a:cubicBezTo>
                  <a:cubicBezTo>
                    <a:pt x="359" y="29"/>
                    <a:pt x="310" y="43"/>
                    <a:pt x="280" y="32"/>
                  </a:cubicBezTo>
                  <a:cubicBezTo>
                    <a:pt x="263" y="26"/>
                    <a:pt x="268" y="5"/>
                    <a:pt x="283" y="0"/>
                  </a:cubicBezTo>
                  <a:cubicBezTo>
                    <a:pt x="283" y="4"/>
                    <a:pt x="271" y="9"/>
                    <a:pt x="273" y="19"/>
                  </a:cubicBezTo>
                  <a:cubicBezTo>
                    <a:pt x="275" y="30"/>
                    <a:pt x="293" y="31"/>
                    <a:pt x="307" y="31"/>
                  </a:cubicBezTo>
                  <a:cubicBezTo>
                    <a:pt x="322" y="32"/>
                    <a:pt x="331" y="33"/>
                    <a:pt x="344" y="33"/>
                  </a:cubicBezTo>
                  <a:cubicBezTo>
                    <a:pt x="374" y="33"/>
                    <a:pt x="412" y="39"/>
                    <a:pt x="401" y="77"/>
                  </a:cubicBezTo>
                  <a:cubicBezTo>
                    <a:pt x="397" y="90"/>
                    <a:pt x="385" y="99"/>
                    <a:pt x="373" y="104"/>
                  </a:cubicBezTo>
                  <a:cubicBezTo>
                    <a:pt x="367" y="106"/>
                    <a:pt x="362" y="104"/>
                    <a:pt x="360" y="110"/>
                  </a:cubicBezTo>
                  <a:cubicBezTo>
                    <a:pt x="355" y="110"/>
                    <a:pt x="352" y="112"/>
                    <a:pt x="347" y="111"/>
                  </a:cubicBezTo>
                  <a:cubicBezTo>
                    <a:pt x="350" y="132"/>
                    <a:pt x="354" y="152"/>
                    <a:pt x="359" y="175"/>
                  </a:cubicBezTo>
                  <a:cubicBezTo>
                    <a:pt x="362" y="186"/>
                    <a:pt x="365" y="194"/>
                    <a:pt x="362" y="208"/>
                  </a:cubicBezTo>
                  <a:cubicBezTo>
                    <a:pt x="359" y="211"/>
                    <a:pt x="355" y="214"/>
                    <a:pt x="352" y="217"/>
                  </a:cubicBezTo>
                  <a:cubicBezTo>
                    <a:pt x="260" y="218"/>
                    <a:pt x="163" y="220"/>
                    <a:pt x="66" y="219"/>
                  </a:cubicBezTo>
                  <a:cubicBezTo>
                    <a:pt x="50" y="219"/>
                    <a:pt x="27" y="221"/>
                    <a:pt x="12" y="217"/>
                  </a:cubicBezTo>
                  <a:cubicBezTo>
                    <a:pt x="0" y="213"/>
                    <a:pt x="1" y="197"/>
                    <a:pt x="2" y="183"/>
                  </a:cubicBezTo>
                  <a:cubicBezTo>
                    <a:pt x="3" y="165"/>
                    <a:pt x="11" y="144"/>
                    <a:pt x="15" y="126"/>
                  </a:cubicBezTo>
                  <a:cubicBezTo>
                    <a:pt x="20" y="107"/>
                    <a:pt x="25" y="88"/>
                    <a:pt x="33" y="73"/>
                  </a:cubicBezTo>
                  <a:cubicBezTo>
                    <a:pt x="62" y="68"/>
                    <a:pt x="95" y="71"/>
                    <a:pt x="127" y="71"/>
                  </a:cubicBezTo>
                  <a:cubicBezTo>
                    <a:pt x="142" y="71"/>
                    <a:pt x="156" y="70"/>
                    <a:pt x="172" y="70"/>
                  </a:cubicBezTo>
                  <a:cubicBezTo>
                    <a:pt x="188" y="71"/>
                    <a:pt x="207" y="69"/>
                    <a:pt x="226" y="70"/>
                  </a:cubicBezTo>
                  <a:cubicBezTo>
                    <a:pt x="264" y="71"/>
                    <a:pt x="301" y="67"/>
                    <a:pt x="337" y="73"/>
                  </a:cubicBezTo>
                  <a:cubicBezTo>
                    <a:pt x="337" y="80"/>
                    <a:pt x="340" y="91"/>
                    <a:pt x="343" y="99"/>
                  </a:cubicBezTo>
                  <a:cubicBezTo>
                    <a:pt x="351" y="99"/>
                    <a:pt x="359" y="96"/>
                    <a:pt x="365" y="97"/>
                  </a:cubicBezTo>
                  <a:cubicBezTo>
                    <a:pt x="388" y="94"/>
                    <a:pt x="395" y="56"/>
                    <a:pt x="374" y="47"/>
                  </a:cubicBezTo>
                  <a:cubicBezTo>
                    <a:pt x="343" y="34"/>
                    <a:pt x="284" y="57"/>
                    <a:pt x="263" y="31"/>
                  </a:cubicBezTo>
                  <a:cubicBezTo>
                    <a:pt x="255" y="22"/>
                    <a:pt x="261" y="4"/>
                    <a:pt x="272" y="0"/>
                  </a:cubicBezTo>
                  <a:close/>
                  <a:moveTo>
                    <a:pt x="331" y="75"/>
                  </a:moveTo>
                  <a:cubicBezTo>
                    <a:pt x="291" y="72"/>
                    <a:pt x="257" y="73"/>
                    <a:pt x="219" y="73"/>
                  </a:cubicBezTo>
                  <a:cubicBezTo>
                    <a:pt x="175" y="72"/>
                    <a:pt x="135" y="72"/>
                    <a:pt x="97" y="73"/>
                  </a:cubicBezTo>
                  <a:cubicBezTo>
                    <a:pt x="76" y="74"/>
                    <a:pt x="56" y="72"/>
                    <a:pt x="37" y="75"/>
                  </a:cubicBezTo>
                  <a:cubicBezTo>
                    <a:pt x="26" y="98"/>
                    <a:pt x="22" y="129"/>
                    <a:pt x="12" y="156"/>
                  </a:cubicBezTo>
                  <a:cubicBezTo>
                    <a:pt x="10" y="164"/>
                    <a:pt x="5" y="177"/>
                    <a:pt x="6" y="185"/>
                  </a:cubicBezTo>
                  <a:cubicBezTo>
                    <a:pt x="10" y="206"/>
                    <a:pt x="48" y="203"/>
                    <a:pt x="74" y="202"/>
                  </a:cubicBezTo>
                  <a:cubicBezTo>
                    <a:pt x="114" y="201"/>
                    <a:pt x="161" y="202"/>
                    <a:pt x="208" y="202"/>
                  </a:cubicBezTo>
                  <a:cubicBezTo>
                    <a:pt x="230" y="201"/>
                    <a:pt x="253" y="200"/>
                    <a:pt x="277" y="200"/>
                  </a:cubicBezTo>
                  <a:cubicBezTo>
                    <a:pt x="310" y="201"/>
                    <a:pt x="340" y="204"/>
                    <a:pt x="359" y="193"/>
                  </a:cubicBezTo>
                  <a:cubicBezTo>
                    <a:pt x="350" y="153"/>
                    <a:pt x="341" y="113"/>
                    <a:pt x="331" y="75"/>
                  </a:cubicBezTo>
                  <a:close/>
                  <a:moveTo>
                    <a:pt x="343" y="104"/>
                  </a:moveTo>
                  <a:cubicBezTo>
                    <a:pt x="344" y="104"/>
                    <a:pt x="345" y="105"/>
                    <a:pt x="344" y="107"/>
                  </a:cubicBezTo>
                  <a:cubicBezTo>
                    <a:pt x="350" y="109"/>
                    <a:pt x="354" y="106"/>
                    <a:pt x="360" y="106"/>
                  </a:cubicBezTo>
                  <a:cubicBezTo>
                    <a:pt x="360" y="105"/>
                    <a:pt x="360" y="103"/>
                    <a:pt x="360" y="101"/>
                  </a:cubicBezTo>
                  <a:cubicBezTo>
                    <a:pt x="355" y="101"/>
                    <a:pt x="348" y="101"/>
                    <a:pt x="343" y="104"/>
                  </a:cubicBezTo>
                  <a:close/>
                  <a:moveTo>
                    <a:pt x="350" y="202"/>
                  </a:moveTo>
                  <a:cubicBezTo>
                    <a:pt x="351" y="205"/>
                    <a:pt x="349" y="209"/>
                    <a:pt x="351" y="211"/>
                  </a:cubicBezTo>
                  <a:cubicBezTo>
                    <a:pt x="358" y="211"/>
                    <a:pt x="361" y="202"/>
                    <a:pt x="359" y="197"/>
                  </a:cubicBezTo>
                  <a:cubicBezTo>
                    <a:pt x="356" y="198"/>
                    <a:pt x="354" y="200"/>
                    <a:pt x="350" y="202"/>
                  </a:cubicBezTo>
                  <a:close/>
                  <a:moveTo>
                    <a:pt x="13" y="212"/>
                  </a:moveTo>
                  <a:cubicBezTo>
                    <a:pt x="16" y="203"/>
                    <a:pt x="9" y="197"/>
                    <a:pt x="4" y="191"/>
                  </a:cubicBezTo>
                  <a:cubicBezTo>
                    <a:pt x="2" y="202"/>
                    <a:pt x="7" y="209"/>
                    <a:pt x="13" y="212"/>
                  </a:cubicBezTo>
                  <a:close/>
                  <a:moveTo>
                    <a:pt x="243" y="207"/>
                  </a:moveTo>
                  <a:cubicBezTo>
                    <a:pt x="166" y="206"/>
                    <a:pt x="85" y="205"/>
                    <a:pt x="18" y="206"/>
                  </a:cubicBezTo>
                  <a:cubicBezTo>
                    <a:pt x="18" y="208"/>
                    <a:pt x="17" y="210"/>
                    <a:pt x="18" y="211"/>
                  </a:cubicBezTo>
                  <a:cubicBezTo>
                    <a:pt x="38" y="216"/>
                    <a:pt x="61" y="214"/>
                    <a:pt x="84" y="214"/>
                  </a:cubicBezTo>
                  <a:cubicBezTo>
                    <a:pt x="107" y="214"/>
                    <a:pt x="131" y="214"/>
                    <a:pt x="154" y="215"/>
                  </a:cubicBezTo>
                  <a:cubicBezTo>
                    <a:pt x="184" y="215"/>
                    <a:pt x="211" y="213"/>
                    <a:pt x="239" y="213"/>
                  </a:cubicBezTo>
                  <a:cubicBezTo>
                    <a:pt x="276" y="213"/>
                    <a:pt x="312" y="215"/>
                    <a:pt x="346" y="211"/>
                  </a:cubicBezTo>
                  <a:cubicBezTo>
                    <a:pt x="345" y="209"/>
                    <a:pt x="345" y="207"/>
                    <a:pt x="345" y="204"/>
                  </a:cubicBezTo>
                  <a:cubicBezTo>
                    <a:pt x="314" y="204"/>
                    <a:pt x="279" y="208"/>
                    <a:pt x="243" y="207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1419225" y="3259138"/>
              <a:ext cx="869950" cy="330200"/>
            </a:xfrm>
            <a:custGeom>
              <a:avLst/>
              <a:gdLst>
                <a:gd name="T0" fmla="*/ 140 w 230"/>
                <a:gd name="T1" fmla="*/ 3 h 87"/>
                <a:gd name="T2" fmla="*/ 226 w 230"/>
                <a:gd name="T3" fmla="*/ 84 h 87"/>
                <a:gd name="T4" fmla="*/ 212 w 230"/>
                <a:gd name="T5" fmla="*/ 23 h 87"/>
                <a:gd name="T6" fmla="*/ 195 w 230"/>
                <a:gd name="T7" fmla="*/ 7 h 87"/>
                <a:gd name="T8" fmla="*/ 195 w 230"/>
                <a:gd name="T9" fmla="*/ 7 h 87"/>
                <a:gd name="T10" fmla="*/ 178 w 230"/>
                <a:gd name="T11" fmla="*/ 6 h 87"/>
                <a:gd name="T12" fmla="*/ 192 w 230"/>
                <a:gd name="T13" fmla="*/ 7 h 87"/>
                <a:gd name="T14" fmla="*/ 159 w 230"/>
                <a:gd name="T15" fmla="*/ 23 h 87"/>
                <a:gd name="T16" fmla="*/ 126 w 230"/>
                <a:gd name="T17" fmla="*/ 22 h 87"/>
                <a:gd name="T18" fmla="*/ 109 w 230"/>
                <a:gd name="T19" fmla="*/ 22 h 87"/>
                <a:gd name="T20" fmla="*/ 109 w 230"/>
                <a:gd name="T21" fmla="*/ 22 h 87"/>
                <a:gd name="T22" fmla="*/ 109 w 230"/>
                <a:gd name="T23" fmla="*/ 7 h 87"/>
                <a:gd name="T24" fmla="*/ 44 w 230"/>
                <a:gd name="T25" fmla="*/ 7 h 87"/>
                <a:gd name="T26" fmla="*/ 76 w 230"/>
                <a:gd name="T27" fmla="*/ 20 h 87"/>
                <a:gd name="T28" fmla="*/ 43 w 230"/>
                <a:gd name="T29" fmla="*/ 20 h 87"/>
                <a:gd name="T30" fmla="*/ 61 w 230"/>
                <a:gd name="T31" fmla="*/ 21 h 87"/>
                <a:gd name="T32" fmla="*/ 211 w 230"/>
                <a:gd name="T33" fmla="*/ 27 h 87"/>
                <a:gd name="T34" fmla="*/ 211 w 230"/>
                <a:gd name="T35" fmla="*/ 27 h 87"/>
                <a:gd name="T36" fmla="*/ 209 w 230"/>
                <a:gd name="T37" fmla="*/ 27 h 87"/>
                <a:gd name="T38" fmla="*/ 138 w 230"/>
                <a:gd name="T39" fmla="*/ 36 h 87"/>
                <a:gd name="T40" fmla="*/ 141 w 230"/>
                <a:gd name="T41" fmla="*/ 36 h 87"/>
                <a:gd name="T42" fmla="*/ 60 w 230"/>
                <a:gd name="T43" fmla="*/ 24 h 87"/>
                <a:gd name="T44" fmla="*/ 60 w 230"/>
                <a:gd name="T45" fmla="*/ 24 h 87"/>
                <a:gd name="T46" fmla="*/ 75 w 230"/>
                <a:gd name="T47" fmla="*/ 23 h 87"/>
                <a:gd name="T48" fmla="*/ 106 w 230"/>
                <a:gd name="T49" fmla="*/ 25 h 87"/>
                <a:gd name="T50" fmla="*/ 106 w 230"/>
                <a:gd name="T51" fmla="*/ 37 h 87"/>
                <a:gd name="T52" fmla="*/ 178 w 230"/>
                <a:gd name="T53" fmla="*/ 27 h 87"/>
                <a:gd name="T54" fmla="*/ 178 w 230"/>
                <a:gd name="T55" fmla="*/ 27 h 87"/>
                <a:gd name="T56" fmla="*/ 176 w 230"/>
                <a:gd name="T57" fmla="*/ 28 h 87"/>
                <a:gd name="T58" fmla="*/ 33 w 230"/>
                <a:gd name="T59" fmla="*/ 37 h 87"/>
                <a:gd name="T60" fmla="*/ 38 w 230"/>
                <a:gd name="T61" fmla="*/ 37 h 87"/>
                <a:gd name="T62" fmla="*/ 177 w 230"/>
                <a:gd name="T63" fmla="*/ 40 h 87"/>
                <a:gd name="T64" fmla="*/ 177 w 230"/>
                <a:gd name="T65" fmla="*/ 40 h 87"/>
                <a:gd name="T66" fmla="*/ 210 w 230"/>
                <a:gd name="T67" fmla="*/ 54 h 87"/>
                <a:gd name="T68" fmla="*/ 193 w 230"/>
                <a:gd name="T69" fmla="*/ 39 h 87"/>
                <a:gd name="T70" fmla="*/ 155 w 230"/>
                <a:gd name="T71" fmla="*/ 53 h 87"/>
                <a:gd name="T72" fmla="*/ 160 w 230"/>
                <a:gd name="T73" fmla="*/ 53 h 87"/>
                <a:gd name="T74" fmla="*/ 137 w 230"/>
                <a:gd name="T75" fmla="*/ 39 h 87"/>
                <a:gd name="T76" fmla="*/ 137 w 230"/>
                <a:gd name="T77" fmla="*/ 39 h 87"/>
                <a:gd name="T78" fmla="*/ 120 w 230"/>
                <a:gd name="T79" fmla="*/ 40 h 87"/>
                <a:gd name="T80" fmla="*/ 101 w 230"/>
                <a:gd name="T81" fmla="*/ 52 h 87"/>
                <a:gd name="T82" fmla="*/ 67 w 230"/>
                <a:gd name="T83" fmla="*/ 53 h 87"/>
                <a:gd name="T84" fmla="*/ 56 w 230"/>
                <a:gd name="T85" fmla="*/ 40 h 87"/>
                <a:gd name="T86" fmla="*/ 56 w 230"/>
                <a:gd name="T87" fmla="*/ 40 h 87"/>
                <a:gd name="T88" fmla="*/ 51 w 230"/>
                <a:gd name="T89" fmla="*/ 41 h 87"/>
                <a:gd name="T90" fmla="*/ 31 w 230"/>
                <a:gd name="T91" fmla="*/ 40 h 87"/>
                <a:gd name="T92" fmla="*/ 219 w 230"/>
                <a:gd name="T93" fmla="*/ 72 h 87"/>
                <a:gd name="T94" fmla="*/ 67 w 230"/>
                <a:gd name="T95" fmla="*/ 56 h 87"/>
                <a:gd name="T96" fmla="*/ 175 w 230"/>
                <a:gd name="T97" fmla="*/ 73 h 87"/>
                <a:gd name="T98" fmla="*/ 191 w 230"/>
                <a:gd name="T99" fmla="*/ 72 h 87"/>
                <a:gd name="T100" fmla="*/ 191 w 230"/>
                <a:gd name="T101" fmla="*/ 72 h 87"/>
                <a:gd name="T102" fmla="*/ 63 w 230"/>
                <a:gd name="T103" fmla="*/ 56 h 87"/>
                <a:gd name="T104" fmla="*/ 43 w 230"/>
                <a:gd name="T105" fmla="*/ 71 h 87"/>
                <a:gd name="T106" fmla="*/ 22 w 230"/>
                <a:gd name="T107" fmla="*/ 71 h 87"/>
                <a:gd name="T108" fmla="*/ 191 w 230"/>
                <a:gd name="T109" fmla="*/ 75 h 87"/>
                <a:gd name="T110" fmla="*/ 191 w 230"/>
                <a:gd name="T111" fmla="*/ 75 h 87"/>
                <a:gd name="T112" fmla="*/ 209 w 230"/>
                <a:gd name="T113" fmla="*/ 76 h 87"/>
                <a:gd name="T114" fmla="*/ 173 w 230"/>
                <a:gd name="T115" fmla="*/ 77 h 87"/>
                <a:gd name="T116" fmla="*/ 190 w 230"/>
                <a:gd name="T117" fmla="*/ 82 h 87"/>
                <a:gd name="T118" fmla="*/ 48 w 230"/>
                <a:gd name="T119" fmla="*/ 81 h 87"/>
                <a:gd name="T120" fmla="*/ 28 w 230"/>
                <a:gd name="T121" fmla="*/ 74 h 87"/>
                <a:gd name="T122" fmla="*/ 28 w 230"/>
                <a:gd name="T123" fmla="*/ 74 h 87"/>
                <a:gd name="T124" fmla="*/ 25 w 230"/>
                <a:gd name="T125" fmla="*/ 7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0" h="87">
                  <a:moveTo>
                    <a:pt x="9" y="85"/>
                  </a:moveTo>
                  <a:cubicBezTo>
                    <a:pt x="0" y="72"/>
                    <a:pt x="9" y="57"/>
                    <a:pt x="14" y="41"/>
                  </a:cubicBezTo>
                  <a:cubicBezTo>
                    <a:pt x="19" y="26"/>
                    <a:pt x="25" y="14"/>
                    <a:pt x="26" y="3"/>
                  </a:cubicBezTo>
                  <a:cubicBezTo>
                    <a:pt x="64" y="6"/>
                    <a:pt x="101" y="4"/>
                    <a:pt x="140" y="3"/>
                  </a:cubicBezTo>
                  <a:cubicBezTo>
                    <a:pt x="167" y="2"/>
                    <a:pt x="196" y="6"/>
                    <a:pt x="220" y="1"/>
                  </a:cubicBezTo>
                  <a:cubicBezTo>
                    <a:pt x="225" y="0"/>
                    <a:pt x="226" y="5"/>
                    <a:pt x="229" y="8"/>
                  </a:cubicBezTo>
                  <a:cubicBezTo>
                    <a:pt x="228" y="24"/>
                    <a:pt x="230" y="37"/>
                    <a:pt x="228" y="53"/>
                  </a:cubicBezTo>
                  <a:cubicBezTo>
                    <a:pt x="228" y="59"/>
                    <a:pt x="230" y="79"/>
                    <a:pt x="226" y="84"/>
                  </a:cubicBezTo>
                  <a:cubicBezTo>
                    <a:pt x="224" y="86"/>
                    <a:pt x="217" y="85"/>
                    <a:pt x="212" y="85"/>
                  </a:cubicBezTo>
                  <a:cubicBezTo>
                    <a:pt x="149" y="82"/>
                    <a:pt x="69" y="87"/>
                    <a:pt x="9" y="85"/>
                  </a:cubicBezTo>
                  <a:close/>
                  <a:moveTo>
                    <a:pt x="212" y="6"/>
                  </a:moveTo>
                  <a:cubicBezTo>
                    <a:pt x="211" y="11"/>
                    <a:pt x="211" y="17"/>
                    <a:pt x="212" y="23"/>
                  </a:cubicBezTo>
                  <a:cubicBezTo>
                    <a:pt x="215" y="23"/>
                    <a:pt x="219" y="23"/>
                    <a:pt x="223" y="22"/>
                  </a:cubicBezTo>
                  <a:cubicBezTo>
                    <a:pt x="224" y="17"/>
                    <a:pt x="222" y="12"/>
                    <a:pt x="224" y="6"/>
                  </a:cubicBezTo>
                  <a:cubicBezTo>
                    <a:pt x="221" y="5"/>
                    <a:pt x="217" y="6"/>
                    <a:pt x="212" y="6"/>
                  </a:cubicBezTo>
                  <a:close/>
                  <a:moveTo>
                    <a:pt x="195" y="7"/>
                  </a:moveTo>
                  <a:cubicBezTo>
                    <a:pt x="194" y="13"/>
                    <a:pt x="194" y="15"/>
                    <a:pt x="194" y="24"/>
                  </a:cubicBezTo>
                  <a:cubicBezTo>
                    <a:pt x="200" y="24"/>
                    <a:pt x="202" y="23"/>
                    <a:pt x="209" y="23"/>
                  </a:cubicBezTo>
                  <a:cubicBezTo>
                    <a:pt x="208" y="16"/>
                    <a:pt x="209" y="12"/>
                    <a:pt x="208" y="6"/>
                  </a:cubicBezTo>
                  <a:cubicBezTo>
                    <a:pt x="204" y="7"/>
                    <a:pt x="199" y="5"/>
                    <a:pt x="195" y="7"/>
                  </a:cubicBezTo>
                  <a:close/>
                  <a:moveTo>
                    <a:pt x="163" y="6"/>
                  </a:moveTo>
                  <a:cubicBezTo>
                    <a:pt x="162" y="14"/>
                    <a:pt x="161" y="19"/>
                    <a:pt x="162" y="24"/>
                  </a:cubicBezTo>
                  <a:cubicBezTo>
                    <a:pt x="168" y="24"/>
                    <a:pt x="170" y="24"/>
                    <a:pt x="176" y="24"/>
                  </a:cubicBezTo>
                  <a:cubicBezTo>
                    <a:pt x="176" y="18"/>
                    <a:pt x="177" y="12"/>
                    <a:pt x="178" y="6"/>
                  </a:cubicBezTo>
                  <a:cubicBezTo>
                    <a:pt x="172" y="6"/>
                    <a:pt x="169" y="6"/>
                    <a:pt x="163" y="6"/>
                  </a:cubicBezTo>
                  <a:close/>
                  <a:moveTo>
                    <a:pt x="179" y="24"/>
                  </a:moveTo>
                  <a:cubicBezTo>
                    <a:pt x="183" y="24"/>
                    <a:pt x="186" y="24"/>
                    <a:pt x="191" y="24"/>
                  </a:cubicBezTo>
                  <a:cubicBezTo>
                    <a:pt x="191" y="18"/>
                    <a:pt x="191" y="12"/>
                    <a:pt x="192" y="7"/>
                  </a:cubicBezTo>
                  <a:cubicBezTo>
                    <a:pt x="178" y="2"/>
                    <a:pt x="180" y="15"/>
                    <a:pt x="179" y="24"/>
                  </a:cubicBezTo>
                  <a:close/>
                  <a:moveTo>
                    <a:pt x="145" y="7"/>
                  </a:moveTo>
                  <a:cubicBezTo>
                    <a:pt x="144" y="10"/>
                    <a:pt x="143" y="17"/>
                    <a:pt x="142" y="22"/>
                  </a:cubicBezTo>
                  <a:cubicBezTo>
                    <a:pt x="147" y="24"/>
                    <a:pt x="154" y="22"/>
                    <a:pt x="159" y="23"/>
                  </a:cubicBezTo>
                  <a:cubicBezTo>
                    <a:pt x="158" y="19"/>
                    <a:pt x="160" y="11"/>
                    <a:pt x="159" y="6"/>
                  </a:cubicBezTo>
                  <a:cubicBezTo>
                    <a:pt x="155" y="7"/>
                    <a:pt x="150" y="6"/>
                    <a:pt x="145" y="7"/>
                  </a:cubicBezTo>
                  <a:close/>
                  <a:moveTo>
                    <a:pt x="128" y="7"/>
                  </a:moveTo>
                  <a:cubicBezTo>
                    <a:pt x="127" y="10"/>
                    <a:pt x="127" y="16"/>
                    <a:pt x="126" y="22"/>
                  </a:cubicBezTo>
                  <a:cubicBezTo>
                    <a:pt x="132" y="22"/>
                    <a:pt x="133" y="22"/>
                    <a:pt x="139" y="22"/>
                  </a:cubicBezTo>
                  <a:cubicBezTo>
                    <a:pt x="140" y="16"/>
                    <a:pt x="140" y="13"/>
                    <a:pt x="140" y="7"/>
                  </a:cubicBezTo>
                  <a:cubicBezTo>
                    <a:pt x="136" y="7"/>
                    <a:pt x="133" y="6"/>
                    <a:pt x="128" y="7"/>
                  </a:cubicBezTo>
                  <a:close/>
                  <a:moveTo>
                    <a:pt x="109" y="22"/>
                  </a:moveTo>
                  <a:cubicBezTo>
                    <a:pt x="114" y="22"/>
                    <a:pt x="117" y="21"/>
                    <a:pt x="122" y="21"/>
                  </a:cubicBezTo>
                  <a:cubicBezTo>
                    <a:pt x="124" y="16"/>
                    <a:pt x="124" y="11"/>
                    <a:pt x="124" y="7"/>
                  </a:cubicBezTo>
                  <a:cubicBezTo>
                    <a:pt x="119" y="7"/>
                    <a:pt x="117" y="7"/>
                    <a:pt x="113" y="6"/>
                  </a:cubicBezTo>
                  <a:cubicBezTo>
                    <a:pt x="111" y="10"/>
                    <a:pt x="110" y="16"/>
                    <a:pt x="109" y="22"/>
                  </a:cubicBezTo>
                  <a:close/>
                  <a:moveTo>
                    <a:pt x="96" y="9"/>
                  </a:moveTo>
                  <a:cubicBezTo>
                    <a:pt x="96" y="12"/>
                    <a:pt x="93" y="16"/>
                    <a:pt x="93" y="20"/>
                  </a:cubicBezTo>
                  <a:cubicBezTo>
                    <a:pt x="98" y="22"/>
                    <a:pt x="101" y="21"/>
                    <a:pt x="106" y="21"/>
                  </a:cubicBezTo>
                  <a:cubicBezTo>
                    <a:pt x="107" y="16"/>
                    <a:pt x="109" y="10"/>
                    <a:pt x="109" y="7"/>
                  </a:cubicBezTo>
                  <a:cubicBezTo>
                    <a:pt x="106" y="7"/>
                    <a:pt x="99" y="7"/>
                    <a:pt x="96" y="9"/>
                  </a:cubicBezTo>
                  <a:close/>
                  <a:moveTo>
                    <a:pt x="25" y="19"/>
                  </a:moveTo>
                  <a:cubicBezTo>
                    <a:pt x="29" y="22"/>
                    <a:pt x="32" y="20"/>
                    <a:pt x="39" y="20"/>
                  </a:cubicBezTo>
                  <a:cubicBezTo>
                    <a:pt x="41" y="16"/>
                    <a:pt x="42" y="12"/>
                    <a:pt x="44" y="7"/>
                  </a:cubicBezTo>
                  <a:cubicBezTo>
                    <a:pt x="39" y="7"/>
                    <a:pt x="36" y="7"/>
                    <a:pt x="30" y="6"/>
                  </a:cubicBezTo>
                  <a:cubicBezTo>
                    <a:pt x="29" y="10"/>
                    <a:pt x="26" y="15"/>
                    <a:pt x="25" y="19"/>
                  </a:cubicBezTo>
                  <a:close/>
                  <a:moveTo>
                    <a:pt x="80" y="8"/>
                  </a:moveTo>
                  <a:cubicBezTo>
                    <a:pt x="80" y="12"/>
                    <a:pt x="77" y="15"/>
                    <a:pt x="76" y="20"/>
                  </a:cubicBezTo>
                  <a:cubicBezTo>
                    <a:pt x="81" y="20"/>
                    <a:pt x="85" y="21"/>
                    <a:pt x="91" y="20"/>
                  </a:cubicBezTo>
                  <a:cubicBezTo>
                    <a:pt x="91" y="14"/>
                    <a:pt x="92" y="13"/>
                    <a:pt x="93" y="8"/>
                  </a:cubicBezTo>
                  <a:cubicBezTo>
                    <a:pt x="88" y="9"/>
                    <a:pt x="86" y="7"/>
                    <a:pt x="80" y="8"/>
                  </a:cubicBezTo>
                  <a:close/>
                  <a:moveTo>
                    <a:pt x="43" y="20"/>
                  </a:moveTo>
                  <a:cubicBezTo>
                    <a:pt x="49" y="21"/>
                    <a:pt x="53" y="21"/>
                    <a:pt x="58" y="20"/>
                  </a:cubicBezTo>
                  <a:cubicBezTo>
                    <a:pt x="59" y="16"/>
                    <a:pt x="60" y="12"/>
                    <a:pt x="61" y="8"/>
                  </a:cubicBezTo>
                  <a:cubicBezTo>
                    <a:pt x="48" y="5"/>
                    <a:pt x="44" y="11"/>
                    <a:pt x="43" y="20"/>
                  </a:cubicBezTo>
                  <a:close/>
                  <a:moveTo>
                    <a:pt x="61" y="21"/>
                  </a:moveTo>
                  <a:cubicBezTo>
                    <a:pt x="66" y="21"/>
                    <a:pt x="69" y="19"/>
                    <a:pt x="72" y="20"/>
                  </a:cubicBezTo>
                  <a:cubicBezTo>
                    <a:pt x="74" y="17"/>
                    <a:pt x="76" y="11"/>
                    <a:pt x="77" y="9"/>
                  </a:cubicBezTo>
                  <a:cubicBezTo>
                    <a:pt x="65" y="6"/>
                    <a:pt x="63" y="12"/>
                    <a:pt x="61" y="21"/>
                  </a:cubicBezTo>
                  <a:close/>
                  <a:moveTo>
                    <a:pt x="211" y="27"/>
                  </a:moveTo>
                  <a:cubicBezTo>
                    <a:pt x="211" y="31"/>
                    <a:pt x="212" y="32"/>
                    <a:pt x="211" y="36"/>
                  </a:cubicBezTo>
                  <a:cubicBezTo>
                    <a:pt x="215" y="37"/>
                    <a:pt x="219" y="35"/>
                    <a:pt x="223" y="36"/>
                  </a:cubicBezTo>
                  <a:cubicBezTo>
                    <a:pt x="223" y="32"/>
                    <a:pt x="224" y="28"/>
                    <a:pt x="222" y="26"/>
                  </a:cubicBezTo>
                  <a:cubicBezTo>
                    <a:pt x="218" y="27"/>
                    <a:pt x="214" y="26"/>
                    <a:pt x="211" y="27"/>
                  </a:cubicBezTo>
                  <a:close/>
                  <a:moveTo>
                    <a:pt x="194" y="27"/>
                  </a:moveTo>
                  <a:cubicBezTo>
                    <a:pt x="193" y="29"/>
                    <a:pt x="193" y="33"/>
                    <a:pt x="193" y="36"/>
                  </a:cubicBezTo>
                  <a:cubicBezTo>
                    <a:pt x="198" y="36"/>
                    <a:pt x="203" y="36"/>
                    <a:pt x="208" y="36"/>
                  </a:cubicBezTo>
                  <a:cubicBezTo>
                    <a:pt x="208" y="33"/>
                    <a:pt x="209" y="30"/>
                    <a:pt x="209" y="27"/>
                  </a:cubicBezTo>
                  <a:cubicBezTo>
                    <a:pt x="203" y="26"/>
                    <a:pt x="199" y="28"/>
                    <a:pt x="194" y="27"/>
                  </a:cubicBezTo>
                  <a:close/>
                  <a:moveTo>
                    <a:pt x="125" y="25"/>
                  </a:moveTo>
                  <a:cubicBezTo>
                    <a:pt x="125" y="29"/>
                    <a:pt x="123" y="32"/>
                    <a:pt x="124" y="36"/>
                  </a:cubicBezTo>
                  <a:cubicBezTo>
                    <a:pt x="128" y="36"/>
                    <a:pt x="134" y="37"/>
                    <a:pt x="138" y="36"/>
                  </a:cubicBezTo>
                  <a:cubicBezTo>
                    <a:pt x="137" y="31"/>
                    <a:pt x="139" y="28"/>
                    <a:pt x="139" y="25"/>
                  </a:cubicBezTo>
                  <a:cubicBezTo>
                    <a:pt x="133" y="25"/>
                    <a:pt x="131" y="24"/>
                    <a:pt x="125" y="25"/>
                  </a:cubicBezTo>
                  <a:close/>
                  <a:moveTo>
                    <a:pt x="142" y="26"/>
                  </a:moveTo>
                  <a:cubicBezTo>
                    <a:pt x="141" y="30"/>
                    <a:pt x="141" y="33"/>
                    <a:pt x="141" y="36"/>
                  </a:cubicBezTo>
                  <a:cubicBezTo>
                    <a:pt x="148" y="37"/>
                    <a:pt x="151" y="35"/>
                    <a:pt x="157" y="36"/>
                  </a:cubicBezTo>
                  <a:cubicBezTo>
                    <a:pt x="158" y="34"/>
                    <a:pt x="158" y="30"/>
                    <a:pt x="158" y="27"/>
                  </a:cubicBezTo>
                  <a:cubicBezTo>
                    <a:pt x="153" y="24"/>
                    <a:pt x="149" y="27"/>
                    <a:pt x="142" y="26"/>
                  </a:cubicBezTo>
                  <a:close/>
                  <a:moveTo>
                    <a:pt x="60" y="24"/>
                  </a:moveTo>
                  <a:cubicBezTo>
                    <a:pt x="60" y="29"/>
                    <a:pt x="58" y="33"/>
                    <a:pt x="57" y="37"/>
                  </a:cubicBezTo>
                  <a:cubicBezTo>
                    <a:pt x="61" y="38"/>
                    <a:pt x="64" y="37"/>
                    <a:pt x="68" y="37"/>
                  </a:cubicBezTo>
                  <a:cubicBezTo>
                    <a:pt x="69" y="31"/>
                    <a:pt x="72" y="28"/>
                    <a:pt x="72" y="23"/>
                  </a:cubicBezTo>
                  <a:cubicBezTo>
                    <a:pt x="66" y="23"/>
                    <a:pt x="65" y="24"/>
                    <a:pt x="60" y="24"/>
                  </a:cubicBezTo>
                  <a:close/>
                  <a:moveTo>
                    <a:pt x="71" y="37"/>
                  </a:moveTo>
                  <a:cubicBezTo>
                    <a:pt x="75" y="38"/>
                    <a:pt x="81" y="36"/>
                    <a:pt x="85" y="37"/>
                  </a:cubicBezTo>
                  <a:cubicBezTo>
                    <a:pt x="86" y="33"/>
                    <a:pt x="89" y="28"/>
                    <a:pt x="89" y="24"/>
                  </a:cubicBezTo>
                  <a:cubicBezTo>
                    <a:pt x="83" y="23"/>
                    <a:pt x="80" y="24"/>
                    <a:pt x="75" y="23"/>
                  </a:cubicBezTo>
                  <a:cubicBezTo>
                    <a:pt x="74" y="28"/>
                    <a:pt x="73" y="32"/>
                    <a:pt x="71" y="37"/>
                  </a:cubicBezTo>
                  <a:close/>
                  <a:moveTo>
                    <a:pt x="89" y="38"/>
                  </a:moveTo>
                  <a:cubicBezTo>
                    <a:pt x="93" y="37"/>
                    <a:pt x="97" y="37"/>
                    <a:pt x="103" y="37"/>
                  </a:cubicBezTo>
                  <a:cubicBezTo>
                    <a:pt x="104" y="33"/>
                    <a:pt x="105" y="30"/>
                    <a:pt x="106" y="25"/>
                  </a:cubicBezTo>
                  <a:cubicBezTo>
                    <a:pt x="103" y="24"/>
                    <a:pt x="97" y="24"/>
                    <a:pt x="92" y="24"/>
                  </a:cubicBezTo>
                  <a:cubicBezTo>
                    <a:pt x="92" y="29"/>
                    <a:pt x="89" y="33"/>
                    <a:pt x="89" y="38"/>
                  </a:cubicBezTo>
                  <a:close/>
                  <a:moveTo>
                    <a:pt x="109" y="25"/>
                  </a:moveTo>
                  <a:cubicBezTo>
                    <a:pt x="108" y="29"/>
                    <a:pt x="107" y="33"/>
                    <a:pt x="106" y="37"/>
                  </a:cubicBezTo>
                  <a:cubicBezTo>
                    <a:pt x="111" y="37"/>
                    <a:pt x="115" y="36"/>
                    <a:pt x="120" y="36"/>
                  </a:cubicBezTo>
                  <a:cubicBezTo>
                    <a:pt x="121" y="34"/>
                    <a:pt x="121" y="28"/>
                    <a:pt x="122" y="25"/>
                  </a:cubicBezTo>
                  <a:cubicBezTo>
                    <a:pt x="117" y="25"/>
                    <a:pt x="114" y="25"/>
                    <a:pt x="109" y="25"/>
                  </a:cubicBezTo>
                  <a:close/>
                  <a:moveTo>
                    <a:pt x="178" y="27"/>
                  </a:moveTo>
                  <a:cubicBezTo>
                    <a:pt x="179" y="31"/>
                    <a:pt x="178" y="33"/>
                    <a:pt x="178" y="36"/>
                  </a:cubicBezTo>
                  <a:cubicBezTo>
                    <a:pt x="181" y="37"/>
                    <a:pt x="185" y="35"/>
                    <a:pt x="190" y="36"/>
                  </a:cubicBezTo>
                  <a:cubicBezTo>
                    <a:pt x="190" y="33"/>
                    <a:pt x="190" y="30"/>
                    <a:pt x="190" y="27"/>
                  </a:cubicBezTo>
                  <a:cubicBezTo>
                    <a:pt x="185" y="27"/>
                    <a:pt x="183" y="27"/>
                    <a:pt x="178" y="27"/>
                  </a:cubicBezTo>
                  <a:close/>
                  <a:moveTo>
                    <a:pt x="161" y="27"/>
                  </a:moveTo>
                  <a:cubicBezTo>
                    <a:pt x="161" y="31"/>
                    <a:pt x="160" y="33"/>
                    <a:pt x="160" y="36"/>
                  </a:cubicBezTo>
                  <a:cubicBezTo>
                    <a:pt x="165" y="36"/>
                    <a:pt x="169" y="36"/>
                    <a:pt x="175" y="36"/>
                  </a:cubicBezTo>
                  <a:cubicBezTo>
                    <a:pt x="175" y="33"/>
                    <a:pt x="176" y="31"/>
                    <a:pt x="176" y="28"/>
                  </a:cubicBezTo>
                  <a:cubicBezTo>
                    <a:pt x="171" y="26"/>
                    <a:pt x="167" y="28"/>
                    <a:pt x="161" y="27"/>
                  </a:cubicBezTo>
                  <a:close/>
                  <a:moveTo>
                    <a:pt x="23" y="23"/>
                  </a:moveTo>
                  <a:cubicBezTo>
                    <a:pt x="22" y="27"/>
                    <a:pt x="21" y="31"/>
                    <a:pt x="19" y="36"/>
                  </a:cubicBezTo>
                  <a:cubicBezTo>
                    <a:pt x="23" y="37"/>
                    <a:pt x="28" y="37"/>
                    <a:pt x="33" y="37"/>
                  </a:cubicBezTo>
                  <a:cubicBezTo>
                    <a:pt x="34" y="32"/>
                    <a:pt x="36" y="28"/>
                    <a:pt x="38" y="23"/>
                  </a:cubicBezTo>
                  <a:cubicBezTo>
                    <a:pt x="32" y="23"/>
                    <a:pt x="29" y="24"/>
                    <a:pt x="23" y="23"/>
                  </a:cubicBezTo>
                  <a:close/>
                  <a:moveTo>
                    <a:pt x="42" y="24"/>
                  </a:moveTo>
                  <a:cubicBezTo>
                    <a:pt x="41" y="29"/>
                    <a:pt x="39" y="33"/>
                    <a:pt x="38" y="37"/>
                  </a:cubicBezTo>
                  <a:cubicBezTo>
                    <a:pt x="42" y="38"/>
                    <a:pt x="48" y="37"/>
                    <a:pt x="52" y="37"/>
                  </a:cubicBezTo>
                  <a:cubicBezTo>
                    <a:pt x="53" y="32"/>
                    <a:pt x="55" y="29"/>
                    <a:pt x="56" y="24"/>
                  </a:cubicBezTo>
                  <a:cubicBezTo>
                    <a:pt x="50" y="24"/>
                    <a:pt x="45" y="23"/>
                    <a:pt x="42" y="24"/>
                  </a:cubicBezTo>
                  <a:close/>
                  <a:moveTo>
                    <a:pt x="177" y="40"/>
                  </a:moveTo>
                  <a:cubicBezTo>
                    <a:pt x="177" y="45"/>
                    <a:pt x="178" y="49"/>
                    <a:pt x="177" y="53"/>
                  </a:cubicBezTo>
                  <a:cubicBezTo>
                    <a:pt x="181" y="54"/>
                    <a:pt x="185" y="53"/>
                    <a:pt x="188" y="54"/>
                  </a:cubicBezTo>
                  <a:cubicBezTo>
                    <a:pt x="190" y="50"/>
                    <a:pt x="189" y="42"/>
                    <a:pt x="190" y="39"/>
                  </a:cubicBezTo>
                  <a:cubicBezTo>
                    <a:pt x="186" y="38"/>
                    <a:pt x="181" y="39"/>
                    <a:pt x="177" y="40"/>
                  </a:cubicBezTo>
                  <a:close/>
                  <a:moveTo>
                    <a:pt x="210" y="54"/>
                  </a:moveTo>
                  <a:cubicBezTo>
                    <a:pt x="214" y="54"/>
                    <a:pt x="219" y="54"/>
                    <a:pt x="222" y="53"/>
                  </a:cubicBezTo>
                  <a:cubicBezTo>
                    <a:pt x="222" y="48"/>
                    <a:pt x="223" y="45"/>
                    <a:pt x="223" y="40"/>
                  </a:cubicBezTo>
                  <a:cubicBezTo>
                    <a:pt x="210" y="36"/>
                    <a:pt x="210" y="44"/>
                    <a:pt x="210" y="54"/>
                  </a:cubicBezTo>
                  <a:close/>
                  <a:moveTo>
                    <a:pt x="192" y="54"/>
                  </a:moveTo>
                  <a:cubicBezTo>
                    <a:pt x="197" y="53"/>
                    <a:pt x="202" y="53"/>
                    <a:pt x="207" y="54"/>
                  </a:cubicBezTo>
                  <a:cubicBezTo>
                    <a:pt x="207" y="48"/>
                    <a:pt x="208" y="45"/>
                    <a:pt x="208" y="40"/>
                  </a:cubicBezTo>
                  <a:cubicBezTo>
                    <a:pt x="203" y="39"/>
                    <a:pt x="198" y="39"/>
                    <a:pt x="193" y="39"/>
                  </a:cubicBezTo>
                  <a:cubicBezTo>
                    <a:pt x="192" y="44"/>
                    <a:pt x="191" y="50"/>
                    <a:pt x="192" y="54"/>
                  </a:cubicBezTo>
                  <a:close/>
                  <a:moveTo>
                    <a:pt x="140" y="40"/>
                  </a:moveTo>
                  <a:cubicBezTo>
                    <a:pt x="140" y="43"/>
                    <a:pt x="138" y="49"/>
                    <a:pt x="139" y="53"/>
                  </a:cubicBezTo>
                  <a:cubicBezTo>
                    <a:pt x="145" y="53"/>
                    <a:pt x="150" y="53"/>
                    <a:pt x="155" y="53"/>
                  </a:cubicBezTo>
                  <a:cubicBezTo>
                    <a:pt x="156" y="48"/>
                    <a:pt x="157" y="45"/>
                    <a:pt x="157" y="39"/>
                  </a:cubicBezTo>
                  <a:cubicBezTo>
                    <a:pt x="151" y="38"/>
                    <a:pt x="146" y="38"/>
                    <a:pt x="140" y="40"/>
                  </a:cubicBezTo>
                  <a:close/>
                  <a:moveTo>
                    <a:pt x="160" y="40"/>
                  </a:moveTo>
                  <a:cubicBezTo>
                    <a:pt x="161" y="45"/>
                    <a:pt x="159" y="48"/>
                    <a:pt x="160" y="53"/>
                  </a:cubicBezTo>
                  <a:cubicBezTo>
                    <a:pt x="166" y="54"/>
                    <a:pt x="169" y="54"/>
                    <a:pt x="174" y="53"/>
                  </a:cubicBezTo>
                  <a:cubicBezTo>
                    <a:pt x="174" y="48"/>
                    <a:pt x="174" y="44"/>
                    <a:pt x="175" y="40"/>
                  </a:cubicBezTo>
                  <a:cubicBezTo>
                    <a:pt x="168" y="40"/>
                    <a:pt x="165" y="38"/>
                    <a:pt x="160" y="40"/>
                  </a:cubicBezTo>
                  <a:close/>
                  <a:moveTo>
                    <a:pt x="137" y="39"/>
                  </a:moveTo>
                  <a:cubicBezTo>
                    <a:pt x="134" y="39"/>
                    <a:pt x="129" y="39"/>
                    <a:pt x="123" y="39"/>
                  </a:cubicBezTo>
                  <a:cubicBezTo>
                    <a:pt x="123" y="45"/>
                    <a:pt x="122" y="47"/>
                    <a:pt x="122" y="53"/>
                  </a:cubicBezTo>
                  <a:cubicBezTo>
                    <a:pt x="128" y="53"/>
                    <a:pt x="129" y="53"/>
                    <a:pt x="135" y="53"/>
                  </a:cubicBezTo>
                  <a:cubicBezTo>
                    <a:pt x="135" y="48"/>
                    <a:pt x="137" y="44"/>
                    <a:pt x="137" y="39"/>
                  </a:cubicBezTo>
                  <a:close/>
                  <a:moveTo>
                    <a:pt x="106" y="40"/>
                  </a:moveTo>
                  <a:cubicBezTo>
                    <a:pt x="104" y="44"/>
                    <a:pt x="105" y="49"/>
                    <a:pt x="104" y="53"/>
                  </a:cubicBezTo>
                  <a:cubicBezTo>
                    <a:pt x="108" y="52"/>
                    <a:pt x="113" y="52"/>
                    <a:pt x="118" y="53"/>
                  </a:cubicBezTo>
                  <a:cubicBezTo>
                    <a:pt x="118" y="47"/>
                    <a:pt x="120" y="45"/>
                    <a:pt x="120" y="40"/>
                  </a:cubicBezTo>
                  <a:cubicBezTo>
                    <a:pt x="118" y="39"/>
                    <a:pt x="110" y="39"/>
                    <a:pt x="106" y="40"/>
                  </a:cubicBezTo>
                  <a:close/>
                  <a:moveTo>
                    <a:pt x="88" y="41"/>
                  </a:moveTo>
                  <a:cubicBezTo>
                    <a:pt x="87" y="44"/>
                    <a:pt x="87" y="49"/>
                    <a:pt x="85" y="53"/>
                  </a:cubicBezTo>
                  <a:cubicBezTo>
                    <a:pt x="91" y="53"/>
                    <a:pt x="96" y="53"/>
                    <a:pt x="101" y="52"/>
                  </a:cubicBezTo>
                  <a:cubicBezTo>
                    <a:pt x="101" y="49"/>
                    <a:pt x="101" y="44"/>
                    <a:pt x="102" y="41"/>
                  </a:cubicBezTo>
                  <a:cubicBezTo>
                    <a:pt x="98" y="39"/>
                    <a:pt x="92" y="41"/>
                    <a:pt x="88" y="41"/>
                  </a:cubicBezTo>
                  <a:close/>
                  <a:moveTo>
                    <a:pt x="71" y="40"/>
                  </a:moveTo>
                  <a:cubicBezTo>
                    <a:pt x="69" y="45"/>
                    <a:pt x="69" y="47"/>
                    <a:pt x="67" y="53"/>
                  </a:cubicBezTo>
                  <a:cubicBezTo>
                    <a:pt x="72" y="53"/>
                    <a:pt x="77" y="54"/>
                    <a:pt x="82" y="53"/>
                  </a:cubicBezTo>
                  <a:cubicBezTo>
                    <a:pt x="83" y="49"/>
                    <a:pt x="84" y="45"/>
                    <a:pt x="84" y="41"/>
                  </a:cubicBezTo>
                  <a:cubicBezTo>
                    <a:pt x="80" y="39"/>
                    <a:pt x="76" y="41"/>
                    <a:pt x="71" y="40"/>
                  </a:cubicBezTo>
                  <a:close/>
                  <a:moveTo>
                    <a:pt x="56" y="40"/>
                  </a:moveTo>
                  <a:cubicBezTo>
                    <a:pt x="54" y="45"/>
                    <a:pt x="53" y="49"/>
                    <a:pt x="51" y="54"/>
                  </a:cubicBezTo>
                  <a:cubicBezTo>
                    <a:pt x="57" y="54"/>
                    <a:pt x="61" y="53"/>
                    <a:pt x="64" y="53"/>
                  </a:cubicBezTo>
                  <a:cubicBezTo>
                    <a:pt x="65" y="48"/>
                    <a:pt x="66" y="44"/>
                    <a:pt x="68" y="40"/>
                  </a:cubicBezTo>
                  <a:cubicBezTo>
                    <a:pt x="64" y="40"/>
                    <a:pt x="61" y="41"/>
                    <a:pt x="56" y="40"/>
                  </a:cubicBezTo>
                  <a:close/>
                  <a:moveTo>
                    <a:pt x="37" y="41"/>
                  </a:moveTo>
                  <a:cubicBezTo>
                    <a:pt x="36" y="46"/>
                    <a:pt x="34" y="49"/>
                    <a:pt x="33" y="54"/>
                  </a:cubicBezTo>
                  <a:cubicBezTo>
                    <a:pt x="37" y="54"/>
                    <a:pt x="42" y="53"/>
                    <a:pt x="47" y="54"/>
                  </a:cubicBezTo>
                  <a:cubicBezTo>
                    <a:pt x="48" y="50"/>
                    <a:pt x="49" y="45"/>
                    <a:pt x="51" y="41"/>
                  </a:cubicBezTo>
                  <a:cubicBezTo>
                    <a:pt x="47" y="40"/>
                    <a:pt x="42" y="41"/>
                    <a:pt x="37" y="41"/>
                  </a:cubicBezTo>
                  <a:close/>
                  <a:moveTo>
                    <a:pt x="14" y="54"/>
                  </a:moveTo>
                  <a:cubicBezTo>
                    <a:pt x="19" y="55"/>
                    <a:pt x="22" y="54"/>
                    <a:pt x="27" y="54"/>
                  </a:cubicBezTo>
                  <a:cubicBezTo>
                    <a:pt x="28" y="49"/>
                    <a:pt x="31" y="44"/>
                    <a:pt x="31" y="40"/>
                  </a:cubicBezTo>
                  <a:cubicBezTo>
                    <a:pt x="18" y="37"/>
                    <a:pt x="15" y="43"/>
                    <a:pt x="14" y="54"/>
                  </a:cubicBezTo>
                  <a:close/>
                  <a:moveTo>
                    <a:pt x="210" y="57"/>
                  </a:moveTo>
                  <a:cubicBezTo>
                    <a:pt x="210" y="63"/>
                    <a:pt x="209" y="67"/>
                    <a:pt x="208" y="72"/>
                  </a:cubicBezTo>
                  <a:cubicBezTo>
                    <a:pt x="211" y="73"/>
                    <a:pt x="217" y="73"/>
                    <a:pt x="219" y="72"/>
                  </a:cubicBezTo>
                  <a:cubicBezTo>
                    <a:pt x="222" y="69"/>
                    <a:pt x="220" y="62"/>
                    <a:pt x="221" y="58"/>
                  </a:cubicBezTo>
                  <a:cubicBezTo>
                    <a:pt x="218" y="57"/>
                    <a:pt x="215" y="58"/>
                    <a:pt x="210" y="57"/>
                  </a:cubicBezTo>
                  <a:close/>
                  <a:moveTo>
                    <a:pt x="173" y="57"/>
                  </a:moveTo>
                  <a:cubicBezTo>
                    <a:pt x="139" y="56"/>
                    <a:pt x="104" y="56"/>
                    <a:pt x="67" y="56"/>
                  </a:cubicBezTo>
                  <a:cubicBezTo>
                    <a:pt x="65" y="60"/>
                    <a:pt x="65" y="66"/>
                    <a:pt x="63" y="70"/>
                  </a:cubicBezTo>
                  <a:cubicBezTo>
                    <a:pt x="104" y="72"/>
                    <a:pt x="137" y="71"/>
                    <a:pt x="172" y="73"/>
                  </a:cubicBezTo>
                  <a:cubicBezTo>
                    <a:pt x="172" y="67"/>
                    <a:pt x="174" y="61"/>
                    <a:pt x="173" y="57"/>
                  </a:cubicBezTo>
                  <a:close/>
                  <a:moveTo>
                    <a:pt x="175" y="73"/>
                  </a:moveTo>
                  <a:cubicBezTo>
                    <a:pt x="181" y="73"/>
                    <a:pt x="183" y="73"/>
                    <a:pt x="188" y="72"/>
                  </a:cubicBezTo>
                  <a:cubicBezTo>
                    <a:pt x="188" y="67"/>
                    <a:pt x="188" y="62"/>
                    <a:pt x="188" y="57"/>
                  </a:cubicBezTo>
                  <a:cubicBezTo>
                    <a:pt x="175" y="53"/>
                    <a:pt x="176" y="63"/>
                    <a:pt x="175" y="73"/>
                  </a:cubicBezTo>
                  <a:close/>
                  <a:moveTo>
                    <a:pt x="191" y="72"/>
                  </a:moveTo>
                  <a:cubicBezTo>
                    <a:pt x="195" y="72"/>
                    <a:pt x="200" y="72"/>
                    <a:pt x="204" y="72"/>
                  </a:cubicBezTo>
                  <a:cubicBezTo>
                    <a:pt x="206" y="68"/>
                    <a:pt x="207" y="63"/>
                    <a:pt x="207" y="57"/>
                  </a:cubicBezTo>
                  <a:cubicBezTo>
                    <a:pt x="200" y="57"/>
                    <a:pt x="196" y="57"/>
                    <a:pt x="192" y="57"/>
                  </a:cubicBezTo>
                  <a:cubicBezTo>
                    <a:pt x="190" y="63"/>
                    <a:pt x="191" y="65"/>
                    <a:pt x="191" y="72"/>
                  </a:cubicBezTo>
                  <a:close/>
                  <a:moveTo>
                    <a:pt x="50" y="57"/>
                  </a:moveTo>
                  <a:cubicBezTo>
                    <a:pt x="49" y="61"/>
                    <a:pt x="48" y="65"/>
                    <a:pt x="47" y="70"/>
                  </a:cubicBezTo>
                  <a:cubicBezTo>
                    <a:pt x="52" y="70"/>
                    <a:pt x="56" y="70"/>
                    <a:pt x="60" y="70"/>
                  </a:cubicBezTo>
                  <a:cubicBezTo>
                    <a:pt x="61" y="65"/>
                    <a:pt x="63" y="61"/>
                    <a:pt x="63" y="56"/>
                  </a:cubicBezTo>
                  <a:cubicBezTo>
                    <a:pt x="59" y="57"/>
                    <a:pt x="55" y="57"/>
                    <a:pt x="50" y="57"/>
                  </a:cubicBezTo>
                  <a:close/>
                  <a:moveTo>
                    <a:pt x="32" y="57"/>
                  </a:moveTo>
                  <a:cubicBezTo>
                    <a:pt x="30" y="61"/>
                    <a:pt x="29" y="65"/>
                    <a:pt x="28" y="70"/>
                  </a:cubicBezTo>
                  <a:cubicBezTo>
                    <a:pt x="33" y="72"/>
                    <a:pt x="37" y="70"/>
                    <a:pt x="43" y="71"/>
                  </a:cubicBezTo>
                  <a:cubicBezTo>
                    <a:pt x="44" y="66"/>
                    <a:pt x="46" y="60"/>
                    <a:pt x="46" y="56"/>
                  </a:cubicBezTo>
                  <a:cubicBezTo>
                    <a:pt x="40" y="57"/>
                    <a:pt x="37" y="57"/>
                    <a:pt x="32" y="57"/>
                  </a:cubicBezTo>
                  <a:close/>
                  <a:moveTo>
                    <a:pt x="9" y="71"/>
                  </a:moveTo>
                  <a:cubicBezTo>
                    <a:pt x="13" y="71"/>
                    <a:pt x="17" y="70"/>
                    <a:pt x="22" y="71"/>
                  </a:cubicBezTo>
                  <a:cubicBezTo>
                    <a:pt x="23" y="66"/>
                    <a:pt x="24" y="62"/>
                    <a:pt x="26" y="57"/>
                  </a:cubicBezTo>
                  <a:cubicBezTo>
                    <a:pt x="21" y="58"/>
                    <a:pt x="18" y="57"/>
                    <a:pt x="13" y="57"/>
                  </a:cubicBezTo>
                  <a:cubicBezTo>
                    <a:pt x="12" y="62"/>
                    <a:pt x="10" y="66"/>
                    <a:pt x="9" y="71"/>
                  </a:cubicBezTo>
                  <a:close/>
                  <a:moveTo>
                    <a:pt x="191" y="75"/>
                  </a:moveTo>
                  <a:cubicBezTo>
                    <a:pt x="191" y="78"/>
                    <a:pt x="192" y="80"/>
                    <a:pt x="192" y="82"/>
                  </a:cubicBezTo>
                  <a:cubicBezTo>
                    <a:pt x="197" y="82"/>
                    <a:pt x="201" y="82"/>
                    <a:pt x="206" y="82"/>
                  </a:cubicBezTo>
                  <a:cubicBezTo>
                    <a:pt x="206" y="79"/>
                    <a:pt x="205" y="78"/>
                    <a:pt x="205" y="76"/>
                  </a:cubicBezTo>
                  <a:cubicBezTo>
                    <a:pt x="200" y="76"/>
                    <a:pt x="196" y="75"/>
                    <a:pt x="191" y="75"/>
                  </a:cubicBezTo>
                  <a:close/>
                  <a:moveTo>
                    <a:pt x="209" y="76"/>
                  </a:moveTo>
                  <a:cubicBezTo>
                    <a:pt x="208" y="79"/>
                    <a:pt x="210" y="79"/>
                    <a:pt x="210" y="82"/>
                  </a:cubicBezTo>
                  <a:cubicBezTo>
                    <a:pt x="212" y="82"/>
                    <a:pt x="218" y="82"/>
                    <a:pt x="221" y="82"/>
                  </a:cubicBezTo>
                  <a:cubicBezTo>
                    <a:pt x="221" y="75"/>
                    <a:pt x="216" y="76"/>
                    <a:pt x="209" y="76"/>
                  </a:cubicBezTo>
                  <a:close/>
                  <a:moveTo>
                    <a:pt x="64" y="74"/>
                  </a:moveTo>
                  <a:cubicBezTo>
                    <a:pt x="64" y="77"/>
                    <a:pt x="65" y="79"/>
                    <a:pt x="66" y="82"/>
                  </a:cubicBezTo>
                  <a:cubicBezTo>
                    <a:pt x="104" y="82"/>
                    <a:pt x="142" y="81"/>
                    <a:pt x="175" y="82"/>
                  </a:cubicBezTo>
                  <a:cubicBezTo>
                    <a:pt x="175" y="80"/>
                    <a:pt x="174" y="79"/>
                    <a:pt x="173" y="77"/>
                  </a:cubicBezTo>
                  <a:cubicBezTo>
                    <a:pt x="139" y="74"/>
                    <a:pt x="94" y="75"/>
                    <a:pt x="64" y="74"/>
                  </a:cubicBezTo>
                  <a:close/>
                  <a:moveTo>
                    <a:pt x="177" y="76"/>
                  </a:moveTo>
                  <a:cubicBezTo>
                    <a:pt x="177" y="78"/>
                    <a:pt x="177" y="80"/>
                    <a:pt x="178" y="82"/>
                  </a:cubicBezTo>
                  <a:cubicBezTo>
                    <a:pt x="182" y="82"/>
                    <a:pt x="187" y="83"/>
                    <a:pt x="190" y="82"/>
                  </a:cubicBezTo>
                  <a:cubicBezTo>
                    <a:pt x="188" y="81"/>
                    <a:pt x="189" y="78"/>
                    <a:pt x="188" y="76"/>
                  </a:cubicBezTo>
                  <a:cubicBezTo>
                    <a:pt x="184" y="75"/>
                    <a:pt x="181" y="76"/>
                    <a:pt x="177" y="76"/>
                  </a:cubicBezTo>
                  <a:close/>
                  <a:moveTo>
                    <a:pt x="48" y="74"/>
                  </a:moveTo>
                  <a:cubicBezTo>
                    <a:pt x="48" y="76"/>
                    <a:pt x="49" y="80"/>
                    <a:pt x="48" y="81"/>
                  </a:cubicBezTo>
                  <a:cubicBezTo>
                    <a:pt x="52" y="81"/>
                    <a:pt x="58" y="81"/>
                    <a:pt x="61" y="82"/>
                  </a:cubicBezTo>
                  <a:cubicBezTo>
                    <a:pt x="62" y="78"/>
                    <a:pt x="60" y="76"/>
                    <a:pt x="59" y="73"/>
                  </a:cubicBezTo>
                  <a:cubicBezTo>
                    <a:pt x="55" y="73"/>
                    <a:pt x="53" y="74"/>
                    <a:pt x="48" y="74"/>
                  </a:cubicBezTo>
                  <a:close/>
                  <a:moveTo>
                    <a:pt x="28" y="74"/>
                  </a:moveTo>
                  <a:cubicBezTo>
                    <a:pt x="28" y="77"/>
                    <a:pt x="29" y="79"/>
                    <a:pt x="29" y="82"/>
                  </a:cubicBezTo>
                  <a:cubicBezTo>
                    <a:pt x="34" y="82"/>
                    <a:pt x="39" y="81"/>
                    <a:pt x="45" y="81"/>
                  </a:cubicBezTo>
                  <a:cubicBezTo>
                    <a:pt x="44" y="80"/>
                    <a:pt x="44" y="77"/>
                    <a:pt x="44" y="74"/>
                  </a:cubicBezTo>
                  <a:cubicBezTo>
                    <a:pt x="37" y="74"/>
                    <a:pt x="35" y="74"/>
                    <a:pt x="28" y="74"/>
                  </a:cubicBezTo>
                  <a:close/>
                  <a:moveTo>
                    <a:pt x="9" y="75"/>
                  </a:moveTo>
                  <a:cubicBezTo>
                    <a:pt x="9" y="78"/>
                    <a:pt x="10" y="79"/>
                    <a:pt x="9" y="82"/>
                  </a:cubicBezTo>
                  <a:cubicBezTo>
                    <a:pt x="15" y="81"/>
                    <a:pt x="21" y="82"/>
                    <a:pt x="26" y="82"/>
                  </a:cubicBezTo>
                  <a:cubicBezTo>
                    <a:pt x="26" y="79"/>
                    <a:pt x="25" y="78"/>
                    <a:pt x="25" y="74"/>
                  </a:cubicBezTo>
                  <a:cubicBezTo>
                    <a:pt x="18" y="74"/>
                    <a:pt x="15" y="74"/>
                    <a:pt x="9" y="75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 rot="2085127">
            <a:off x="2471523" y="732118"/>
            <a:ext cx="608013" cy="1012825"/>
            <a:chOff x="1588" y="-1587"/>
            <a:chExt cx="608013" cy="1012825"/>
          </a:xfrm>
          <a:effectLst/>
        </p:grpSpPr>
        <p:sp>
          <p:nvSpPr>
            <p:cNvPr id="54" name="Freeform 18"/>
            <p:cNvSpPr/>
            <p:nvPr/>
          </p:nvSpPr>
          <p:spPr bwMode="auto">
            <a:xfrm>
              <a:off x="433388" y="760413"/>
              <a:ext cx="65088" cy="30163"/>
            </a:xfrm>
            <a:custGeom>
              <a:avLst/>
              <a:gdLst>
                <a:gd name="T0" fmla="*/ 17 w 17"/>
                <a:gd name="T1" fmla="*/ 2 h 8"/>
                <a:gd name="T2" fmla="*/ 0 w 17"/>
                <a:gd name="T3" fmla="*/ 6 h 8"/>
                <a:gd name="T4" fmla="*/ 17 w 17"/>
                <a:gd name="T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8">
                  <a:moveTo>
                    <a:pt x="17" y="2"/>
                  </a:moveTo>
                  <a:cubicBezTo>
                    <a:pt x="12" y="4"/>
                    <a:pt x="6" y="8"/>
                    <a:pt x="0" y="6"/>
                  </a:cubicBezTo>
                  <a:cubicBezTo>
                    <a:pt x="5" y="5"/>
                    <a:pt x="10" y="0"/>
                    <a:pt x="17" y="2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9"/>
            <p:cNvSpPr/>
            <p:nvPr/>
          </p:nvSpPr>
          <p:spPr bwMode="auto">
            <a:xfrm>
              <a:off x="82551" y="858838"/>
              <a:ext cx="57150" cy="19050"/>
            </a:xfrm>
            <a:custGeom>
              <a:avLst/>
              <a:gdLst>
                <a:gd name="T0" fmla="*/ 15 w 15"/>
                <a:gd name="T1" fmla="*/ 5 h 5"/>
                <a:gd name="T2" fmla="*/ 0 w 15"/>
                <a:gd name="T3" fmla="*/ 4 h 5"/>
                <a:gd name="T4" fmla="*/ 15 w 15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cubicBezTo>
                    <a:pt x="13" y="5"/>
                    <a:pt x="4" y="5"/>
                    <a:pt x="0" y="4"/>
                  </a:cubicBezTo>
                  <a:cubicBezTo>
                    <a:pt x="2" y="0"/>
                    <a:pt x="13" y="2"/>
                    <a:pt x="15" y="5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0"/>
            <p:cNvSpPr>
              <a:spLocks noEditPoints="1"/>
            </p:cNvSpPr>
            <p:nvPr/>
          </p:nvSpPr>
          <p:spPr bwMode="auto">
            <a:xfrm>
              <a:off x="1588" y="-1587"/>
              <a:ext cx="608013" cy="1012825"/>
            </a:xfrm>
            <a:custGeom>
              <a:avLst/>
              <a:gdLst>
                <a:gd name="T0" fmla="*/ 119 w 159"/>
                <a:gd name="T1" fmla="*/ 256 h 267"/>
                <a:gd name="T2" fmla="*/ 0 w 159"/>
                <a:gd name="T3" fmla="*/ 167 h 267"/>
                <a:gd name="T4" fmla="*/ 52 w 159"/>
                <a:gd name="T5" fmla="*/ 25 h 267"/>
                <a:gd name="T6" fmla="*/ 118 w 159"/>
                <a:gd name="T7" fmla="*/ 8 h 267"/>
                <a:gd name="T8" fmla="*/ 130 w 159"/>
                <a:gd name="T9" fmla="*/ 4 h 267"/>
                <a:gd name="T10" fmla="*/ 137 w 159"/>
                <a:gd name="T11" fmla="*/ 11 h 267"/>
                <a:gd name="T12" fmla="*/ 142 w 159"/>
                <a:gd name="T13" fmla="*/ 29 h 267"/>
                <a:gd name="T14" fmla="*/ 157 w 159"/>
                <a:gd name="T15" fmla="*/ 18 h 267"/>
                <a:gd name="T16" fmla="*/ 115 w 159"/>
                <a:gd name="T17" fmla="*/ 150 h 267"/>
                <a:gd name="T18" fmla="*/ 136 w 159"/>
                <a:gd name="T19" fmla="*/ 30 h 267"/>
                <a:gd name="T20" fmla="*/ 115 w 159"/>
                <a:gd name="T21" fmla="*/ 67 h 267"/>
                <a:gd name="T22" fmla="*/ 119 w 159"/>
                <a:gd name="T23" fmla="*/ 38 h 267"/>
                <a:gd name="T24" fmla="*/ 66 w 159"/>
                <a:gd name="T25" fmla="*/ 69 h 267"/>
                <a:gd name="T26" fmla="*/ 40 w 159"/>
                <a:gd name="T27" fmla="*/ 71 h 267"/>
                <a:gd name="T28" fmla="*/ 127 w 159"/>
                <a:gd name="T29" fmla="*/ 75 h 267"/>
                <a:gd name="T30" fmla="*/ 61 w 159"/>
                <a:gd name="T31" fmla="*/ 94 h 267"/>
                <a:gd name="T32" fmla="*/ 65 w 159"/>
                <a:gd name="T33" fmla="*/ 73 h 267"/>
                <a:gd name="T34" fmla="*/ 65 w 159"/>
                <a:gd name="T35" fmla="*/ 175 h 267"/>
                <a:gd name="T36" fmla="*/ 55 w 159"/>
                <a:gd name="T37" fmla="*/ 144 h 267"/>
                <a:gd name="T38" fmla="*/ 42 w 159"/>
                <a:gd name="T39" fmla="*/ 74 h 267"/>
                <a:gd name="T40" fmla="*/ 151 w 159"/>
                <a:gd name="T41" fmla="*/ 98 h 267"/>
                <a:gd name="T42" fmla="*/ 115 w 159"/>
                <a:gd name="T43" fmla="*/ 170 h 267"/>
                <a:gd name="T44" fmla="*/ 136 w 159"/>
                <a:gd name="T45" fmla="*/ 137 h 267"/>
                <a:gd name="T46" fmla="*/ 134 w 159"/>
                <a:gd name="T47" fmla="*/ 97 h 267"/>
                <a:gd name="T48" fmla="*/ 77 w 159"/>
                <a:gd name="T49" fmla="*/ 162 h 267"/>
                <a:gd name="T50" fmla="*/ 83 w 159"/>
                <a:gd name="T51" fmla="*/ 151 h 267"/>
                <a:gd name="T52" fmla="*/ 88 w 159"/>
                <a:gd name="T53" fmla="*/ 163 h 267"/>
                <a:gd name="T54" fmla="*/ 39 w 159"/>
                <a:gd name="T55" fmla="*/ 168 h 267"/>
                <a:gd name="T56" fmla="*/ 27 w 159"/>
                <a:gd name="T57" fmla="*/ 156 h 267"/>
                <a:gd name="T58" fmla="*/ 21 w 159"/>
                <a:gd name="T59" fmla="*/ 166 h 267"/>
                <a:gd name="T60" fmla="*/ 10 w 159"/>
                <a:gd name="T61" fmla="*/ 161 h 267"/>
                <a:gd name="T62" fmla="*/ 39 w 159"/>
                <a:gd name="T63" fmla="*/ 155 h 267"/>
                <a:gd name="T64" fmla="*/ 109 w 159"/>
                <a:gd name="T65" fmla="*/ 172 h 267"/>
                <a:gd name="T66" fmla="*/ 109 w 159"/>
                <a:gd name="T67" fmla="*/ 177 h 267"/>
                <a:gd name="T68" fmla="*/ 6 w 159"/>
                <a:gd name="T69" fmla="*/ 178 h 267"/>
                <a:gd name="T70" fmla="*/ 43 w 159"/>
                <a:gd name="T71" fmla="*/ 195 h 267"/>
                <a:gd name="T72" fmla="*/ 45 w 159"/>
                <a:gd name="T73" fmla="*/ 202 h 267"/>
                <a:gd name="T74" fmla="*/ 39 w 159"/>
                <a:gd name="T75" fmla="*/ 212 h 267"/>
                <a:gd name="T76" fmla="*/ 32 w 159"/>
                <a:gd name="T77" fmla="*/ 223 h 267"/>
                <a:gd name="T78" fmla="*/ 37 w 159"/>
                <a:gd name="T79" fmla="*/ 246 h 267"/>
                <a:gd name="T80" fmla="*/ 39 w 159"/>
                <a:gd name="T81" fmla="*/ 251 h 267"/>
                <a:gd name="T82" fmla="*/ 107 w 159"/>
                <a:gd name="T83" fmla="*/ 251 h 267"/>
                <a:gd name="T84" fmla="*/ 106 w 159"/>
                <a:gd name="T85" fmla="*/ 245 h 267"/>
                <a:gd name="T86" fmla="*/ 108 w 159"/>
                <a:gd name="T87" fmla="*/ 236 h 267"/>
                <a:gd name="T88" fmla="*/ 124 w 159"/>
                <a:gd name="T89" fmla="*/ 226 h 267"/>
                <a:gd name="T90" fmla="*/ 128 w 159"/>
                <a:gd name="T91" fmla="*/ 214 h 267"/>
                <a:gd name="T92" fmla="*/ 133 w 159"/>
                <a:gd name="T93" fmla="*/ 194 h 267"/>
                <a:gd name="T94" fmla="*/ 136 w 159"/>
                <a:gd name="T95" fmla="*/ 182 h 267"/>
                <a:gd name="T96" fmla="*/ 140 w 159"/>
                <a:gd name="T97" fmla="*/ 168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9" h="267">
                  <a:moveTo>
                    <a:pt x="140" y="156"/>
                  </a:moveTo>
                  <a:cubicBezTo>
                    <a:pt x="150" y="159"/>
                    <a:pt x="142" y="178"/>
                    <a:pt x="139" y="188"/>
                  </a:cubicBezTo>
                  <a:cubicBezTo>
                    <a:pt x="133" y="211"/>
                    <a:pt x="124" y="234"/>
                    <a:pt x="119" y="256"/>
                  </a:cubicBezTo>
                  <a:cubicBezTo>
                    <a:pt x="96" y="267"/>
                    <a:pt x="68" y="261"/>
                    <a:pt x="45" y="260"/>
                  </a:cubicBezTo>
                  <a:cubicBezTo>
                    <a:pt x="37" y="259"/>
                    <a:pt x="27" y="259"/>
                    <a:pt x="21" y="251"/>
                  </a:cubicBezTo>
                  <a:cubicBezTo>
                    <a:pt x="14" y="223"/>
                    <a:pt x="9" y="194"/>
                    <a:pt x="0" y="167"/>
                  </a:cubicBezTo>
                  <a:cubicBezTo>
                    <a:pt x="7" y="152"/>
                    <a:pt x="25" y="152"/>
                    <a:pt x="42" y="149"/>
                  </a:cubicBezTo>
                  <a:cubicBezTo>
                    <a:pt x="42" y="125"/>
                    <a:pt x="38" y="98"/>
                    <a:pt x="36" y="73"/>
                  </a:cubicBezTo>
                  <a:cubicBezTo>
                    <a:pt x="35" y="59"/>
                    <a:pt x="47" y="33"/>
                    <a:pt x="52" y="25"/>
                  </a:cubicBezTo>
                  <a:cubicBezTo>
                    <a:pt x="73" y="58"/>
                    <a:pt x="72" y="104"/>
                    <a:pt x="74" y="145"/>
                  </a:cubicBezTo>
                  <a:cubicBezTo>
                    <a:pt x="78" y="145"/>
                    <a:pt x="87" y="145"/>
                    <a:pt x="92" y="146"/>
                  </a:cubicBezTo>
                  <a:cubicBezTo>
                    <a:pt x="102" y="99"/>
                    <a:pt x="113" y="58"/>
                    <a:pt x="118" y="8"/>
                  </a:cubicBezTo>
                  <a:cubicBezTo>
                    <a:pt x="123" y="10"/>
                    <a:pt x="124" y="15"/>
                    <a:pt x="124" y="22"/>
                  </a:cubicBezTo>
                  <a:cubicBezTo>
                    <a:pt x="126" y="17"/>
                    <a:pt x="126" y="11"/>
                    <a:pt x="126" y="4"/>
                  </a:cubicBezTo>
                  <a:cubicBezTo>
                    <a:pt x="128" y="4"/>
                    <a:pt x="129" y="4"/>
                    <a:pt x="130" y="4"/>
                  </a:cubicBezTo>
                  <a:cubicBezTo>
                    <a:pt x="131" y="4"/>
                    <a:pt x="130" y="0"/>
                    <a:pt x="134" y="0"/>
                  </a:cubicBezTo>
                  <a:cubicBezTo>
                    <a:pt x="134" y="9"/>
                    <a:pt x="132" y="14"/>
                    <a:pt x="132" y="21"/>
                  </a:cubicBezTo>
                  <a:cubicBezTo>
                    <a:pt x="135" y="19"/>
                    <a:pt x="135" y="14"/>
                    <a:pt x="137" y="11"/>
                  </a:cubicBezTo>
                  <a:cubicBezTo>
                    <a:pt x="139" y="10"/>
                    <a:pt x="139" y="12"/>
                    <a:pt x="140" y="12"/>
                  </a:cubicBezTo>
                  <a:cubicBezTo>
                    <a:pt x="144" y="10"/>
                    <a:pt x="144" y="4"/>
                    <a:pt x="149" y="3"/>
                  </a:cubicBezTo>
                  <a:cubicBezTo>
                    <a:pt x="155" y="10"/>
                    <a:pt x="145" y="21"/>
                    <a:pt x="142" y="29"/>
                  </a:cubicBezTo>
                  <a:cubicBezTo>
                    <a:pt x="146" y="29"/>
                    <a:pt x="148" y="21"/>
                    <a:pt x="151" y="17"/>
                  </a:cubicBezTo>
                  <a:cubicBezTo>
                    <a:pt x="153" y="16"/>
                    <a:pt x="153" y="18"/>
                    <a:pt x="153" y="20"/>
                  </a:cubicBezTo>
                  <a:cubicBezTo>
                    <a:pt x="154" y="19"/>
                    <a:pt x="154" y="17"/>
                    <a:pt x="157" y="18"/>
                  </a:cubicBezTo>
                  <a:cubicBezTo>
                    <a:pt x="155" y="29"/>
                    <a:pt x="143" y="32"/>
                    <a:pt x="138" y="42"/>
                  </a:cubicBezTo>
                  <a:cubicBezTo>
                    <a:pt x="124" y="72"/>
                    <a:pt x="121" y="117"/>
                    <a:pt x="110" y="149"/>
                  </a:cubicBezTo>
                  <a:cubicBezTo>
                    <a:pt x="110" y="150"/>
                    <a:pt x="113" y="150"/>
                    <a:pt x="115" y="150"/>
                  </a:cubicBezTo>
                  <a:cubicBezTo>
                    <a:pt x="125" y="119"/>
                    <a:pt x="128" y="82"/>
                    <a:pt x="154" y="65"/>
                  </a:cubicBezTo>
                  <a:cubicBezTo>
                    <a:pt x="159" y="99"/>
                    <a:pt x="151" y="125"/>
                    <a:pt x="140" y="156"/>
                  </a:cubicBezTo>
                  <a:close/>
                  <a:moveTo>
                    <a:pt x="136" y="30"/>
                  </a:moveTo>
                  <a:cubicBezTo>
                    <a:pt x="139" y="27"/>
                    <a:pt x="143" y="19"/>
                    <a:pt x="142" y="16"/>
                  </a:cubicBezTo>
                  <a:cubicBezTo>
                    <a:pt x="140" y="21"/>
                    <a:pt x="138" y="25"/>
                    <a:pt x="136" y="30"/>
                  </a:cubicBezTo>
                  <a:close/>
                  <a:moveTo>
                    <a:pt x="115" y="67"/>
                  </a:moveTo>
                  <a:cubicBezTo>
                    <a:pt x="119" y="68"/>
                    <a:pt x="122" y="71"/>
                    <a:pt x="128" y="71"/>
                  </a:cubicBezTo>
                  <a:cubicBezTo>
                    <a:pt x="130" y="60"/>
                    <a:pt x="131" y="53"/>
                    <a:pt x="134" y="44"/>
                  </a:cubicBezTo>
                  <a:cubicBezTo>
                    <a:pt x="129" y="41"/>
                    <a:pt x="125" y="39"/>
                    <a:pt x="119" y="38"/>
                  </a:cubicBezTo>
                  <a:cubicBezTo>
                    <a:pt x="117" y="46"/>
                    <a:pt x="115" y="56"/>
                    <a:pt x="115" y="67"/>
                  </a:cubicBezTo>
                  <a:close/>
                  <a:moveTo>
                    <a:pt x="40" y="71"/>
                  </a:moveTo>
                  <a:cubicBezTo>
                    <a:pt x="47" y="75"/>
                    <a:pt x="61" y="76"/>
                    <a:pt x="66" y="69"/>
                  </a:cubicBezTo>
                  <a:cubicBezTo>
                    <a:pt x="65" y="63"/>
                    <a:pt x="62" y="56"/>
                    <a:pt x="59" y="50"/>
                  </a:cubicBezTo>
                  <a:cubicBezTo>
                    <a:pt x="53" y="49"/>
                    <a:pt x="49" y="51"/>
                    <a:pt x="45" y="49"/>
                  </a:cubicBezTo>
                  <a:cubicBezTo>
                    <a:pt x="44" y="57"/>
                    <a:pt x="40" y="62"/>
                    <a:pt x="40" y="71"/>
                  </a:cubicBezTo>
                  <a:close/>
                  <a:moveTo>
                    <a:pt x="90" y="175"/>
                  </a:moveTo>
                  <a:cubicBezTo>
                    <a:pt x="93" y="174"/>
                    <a:pt x="97" y="173"/>
                    <a:pt x="101" y="173"/>
                  </a:cubicBezTo>
                  <a:cubicBezTo>
                    <a:pt x="110" y="142"/>
                    <a:pt x="114" y="103"/>
                    <a:pt x="127" y="75"/>
                  </a:cubicBezTo>
                  <a:cubicBezTo>
                    <a:pt x="121" y="79"/>
                    <a:pt x="117" y="73"/>
                    <a:pt x="112" y="72"/>
                  </a:cubicBezTo>
                  <a:cubicBezTo>
                    <a:pt x="103" y="109"/>
                    <a:pt x="97" y="140"/>
                    <a:pt x="90" y="175"/>
                  </a:cubicBezTo>
                  <a:close/>
                  <a:moveTo>
                    <a:pt x="61" y="94"/>
                  </a:moveTo>
                  <a:cubicBezTo>
                    <a:pt x="63" y="122"/>
                    <a:pt x="65" y="151"/>
                    <a:pt x="69" y="176"/>
                  </a:cubicBezTo>
                  <a:cubicBezTo>
                    <a:pt x="69" y="175"/>
                    <a:pt x="72" y="176"/>
                    <a:pt x="73" y="176"/>
                  </a:cubicBezTo>
                  <a:cubicBezTo>
                    <a:pt x="70" y="145"/>
                    <a:pt x="70" y="108"/>
                    <a:pt x="65" y="73"/>
                  </a:cubicBezTo>
                  <a:cubicBezTo>
                    <a:pt x="57" y="76"/>
                    <a:pt x="61" y="85"/>
                    <a:pt x="61" y="94"/>
                  </a:cubicBezTo>
                  <a:close/>
                  <a:moveTo>
                    <a:pt x="49" y="176"/>
                  </a:moveTo>
                  <a:cubicBezTo>
                    <a:pt x="55" y="176"/>
                    <a:pt x="61" y="176"/>
                    <a:pt x="65" y="175"/>
                  </a:cubicBezTo>
                  <a:cubicBezTo>
                    <a:pt x="60" y="140"/>
                    <a:pt x="60" y="111"/>
                    <a:pt x="57" y="77"/>
                  </a:cubicBezTo>
                  <a:cubicBezTo>
                    <a:pt x="54" y="76"/>
                    <a:pt x="53" y="78"/>
                    <a:pt x="50" y="77"/>
                  </a:cubicBezTo>
                  <a:cubicBezTo>
                    <a:pt x="51" y="102"/>
                    <a:pt x="54" y="123"/>
                    <a:pt x="55" y="144"/>
                  </a:cubicBezTo>
                  <a:cubicBezTo>
                    <a:pt x="55" y="155"/>
                    <a:pt x="61" y="166"/>
                    <a:pt x="55" y="176"/>
                  </a:cubicBezTo>
                  <a:cubicBezTo>
                    <a:pt x="52" y="142"/>
                    <a:pt x="50" y="114"/>
                    <a:pt x="46" y="75"/>
                  </a:cubicBezTo>
                  <a:cubicBezTo>
                    <a:pt x="44" y="75"/>
                    <a:pt x="42" y="75"/>
                    <a:pt x="42" y="74"/>
                  </a:cubicBezTo>
                  <a:cubicBezTo>
                    <a:pt x="42" y="105"/>
                    <a:pt x="44" y="141"/>
                    <a:pt x="49" y="176"/>
                  </a:cubicBezTo>
                  <a:close/>
                  <a:moveTo>
                    <a:pt x="135" y="92"/>
                  </a:moveTo>
                  <a:cubicBezTo>
                    <a:pt x="139" y="96"/>
                    <a:pt x="145" y="99"/>
                    <a:pt x="151" y="98"/>
                  </a:cubicBezTo>
                  <a:cubicBezTo>
                    <a:pt x="152" y="94"/>
                    <a:pt x="151" y="90"/>
                    <a:pt x="152" y="83"/>
                  </a:cubicBezTo>
                  <a:cubicBezTo>
                    <a:pt x="144" y="82"/>
                    <a:pt x="138" y="82"/>
                    <a:pt x="135" y="92"/>
                  </a:cubicBezTo>
                  <a:close/>
                  <a:moveTo>
                    <a:pt x="115" y="170"/>
                  </a:moveTo>
                  <a:cubicBezTo>
                    <a:pt x="121" y="169"/>
                    <a:pt x="128" y="169"/>
                    <a:pt x="133" y="167"/>
                  </a:cubicBezTo>
                  <a:cubicBezTo>
                    <a:pt x="135" y="143"/>
                    <a:pt x="150" y="122"/>
                    <a:pt x="152" y="100"/>
                  </a:cubicBezTo>
                  <a:cubicBezTo>
                    <a:pt x="144" y="108"/>
                    <a:pt x="140" y="124"/>
                    <a:pt x="136" y="137"/>
                  </a:cubicBezTo>
                  <a:cubicBezTo>
                    <a:pt x="133" y="146"/>
                    <a:pt x="133" y="158"/>
                    <a:pt x="126" y="165"/>
                  </a:cubicBezTo>
                  <a:cubicBezTo>
                    <a:pt x="131" y="142"/>
                    <a:pt x="139" y="121"/>
                    <a:pt x="145" y="101"/>
                  </a:cubicBezTo>
                  <a:cubicBezTo>
                    <a:pt x="141" y="100"/>
                    <a:pt x="138" y="98"/>
                    <a:pt x="134" y="97"/>
                  </a:cubicBezTo>
                  <a:cubicBezTo>
                    <a:pt x="126" y="122"/>
                    <a:pt x="121" y="146"/>
                    <a:pt x="115" y="170"/>
                  </a:cubicBezTo>
                  <a:close/>
                  <a:moveTo>
                    <a:pt x="80" y="163"/>
                  </a:moveTo>
                  <a:cubicBezTo>
                    <a:pt x="77" y="164"/>
                    <a:pt x="79" y="161"/>
                    <a:pt x="77" y="162"/>
                  </a:cubicBezTo>
                  <a:cubicBezTo>
                    <a:pt x="77" y="167"/>
                    <a:pt x="77" y="172"/>
                    <a:pt x="78" y="175"/>
                  </a:cubicBezTo>
                  <a:cubicBezTo>
                    <a:pt x="80" y="176"/>
                    <a:pt x="82" y="175"/>
                    <a:pt x="86" y="175"/>
                  </a:cubicBezTo>
                  <a:cubicBezTo>
                    <a:pt x="88" y="166"/>
                    <a:pt x="83" y="160"/>
                    <a:pt x="83" y="151"/>
                  </a:cubicBezTo>
                  <a:cubicBezTo>
                    <a:pt x="82" y="151"/>
                    <a:pt x="81" y="151"/>
                    <a:pt x="80" y="151"/>
                  </a:cubicBezTo>
                  <a:cubicBezTo>
                    <a:pt x="80" y="155"/>
                    <a:pt x="81" y="161"/>
                    <a:pt x="80" y="163"/>
                  </a:cubicBezTo>
                  <a:close/>
                  <a:moveTo>
                    <a:pt x="88" y="163"/>
                  </a:moveTo>
                  <a:cubicBezTo>
                    <a:pt x="88" y="160"/>
                    <a:pt x="91" y="155"/>
                    <a:pt x="88" y="153"/>
                  </a:cubicBezTo>
                  <a:cubicBezTo>
                    <a:pt x="87" y="156"/>
                    <a:pt x="87" y="160"/>
                    <a:pt x="88" y="163"/>
                  </a:cubicBezTo>
                  <a:close/>
                  <a:moveTo>
                    <a:pt x="39" y="168"/>
                  </a:moveTo>
                  <a:cubicBezTo>
                    <a:pt x="33" y="168"/>
                    <a:pt x="37" y="158"/>
                    <a:pt x="34" y="155"/>
                  </a:cubicBezTo>
                  <a:cubicBezTo>
                    <a:pt x="31" y="158"/>
                    <a:pt x="33" y="164"/>
                    <a:pt x="32" y="166"/>
                  </a:cubicBezTo>
                  <a:cubicBezTo>
                    <a:pt x="27" y="167"/>
                    <a:pt x="31" y="158"/>
                    <a:pt x="27" y="156"/>
                  </a:cubicBezTo>
                  <a:cubicBezTo>
                    <a:pt x="23" y="156"/>
                    <a:pt x="27" y="164"/>
                    <a:pt x="25" y="165"/>
                  </a:cubicBezTo>
                  <a:cubicBezTo>
                    <a:pt x="19" y="167"/>
                    <a:pt x="24" y="158"/>
                    <a:pt x="21" y="157"/>
                  </a:cubicBezTo>
                  <a:cubicBezTo>
                    <a:pt x="18" y="160"/>
                    <a:pt x="21" y="164"/>
                    <a:pt x="21" y="166"/>
                  </a:cubicBezTo>
                  <a:cubicBezTo>
                    <a:pt x="15" y="167"/>
                    <a:pt x="18" y="161"/>
                    <a:pt x="16" y="158"/>
                  </a:cubicBezTo>
                  <a:cubicBezTo>
                    <a:pt x="12" y="160"/>
                    <a:pt x="16" y="167"/>
                    <a:pt x="15" y="169"/>
                  </a:cubicBezTo>
                  <a:cubicBezTo>
                    <a:pt x="11" y="169"/>
                    <a:pt x="11" y="164"/>
                    <a:pt x="10" y="161"/>
                  </a:cubicBezTo>
                  <a:cubicBezTo>
                    <a:pt x="9" y="162"/>
                    <a:pt x="7" y="163"/>
                    <a:pt x="7" y="165"/>
                  </a:cubicBezTo>
                  <a:cubicBezTo>
                    <a:pt x="13" y="174"/>
                    <a:pt x="31" y="175"/>
                    <a:pt x="44" y="175"/>
                  </a:cubicBezTo>
                  <a:cubicBezTo>
                    <a:pt x="43" y="167"/>
                    <a:pt x="43" y="157"/>
                    <a:pt x="39" y="155"/>
                  </a:cubicBezTo>
                  <a:cubicBezTo>
                    <a:pt x="36" y="159"/>
                    <a:pt x="40" y="165"/>
                    <a:pt x="39" y="168"/>
                  </a:cubicBezTo>
                  <a:close/>
                  <a:moveTo>
                    <a:pt x="104" y="172"/>
                  </a:moveTo>
                  <a:cubicBezTo>
                    <a:pt x="106" y="173"/>
                    <a:pt x="107" y="172"/>
                    <a:pt x="109" y="172"/>
                  </a:cubicBezTo>
                  <a:cubicBezTo>
                    <a:pt x="109" y="167"/>
                    <a:pt x="109" y="165"/>
                    <a:pt x="108" y="161"/>
                  </a:cubicBezTo>
                  <a:cubicBezTo>
                    <a:pt x="105" y="163"/>
                    <a:pt x="106" y="170"/>
                    <a:pt x="104" y="172"/>
                  </a:cubicBezTo>
                  <a:close/>
                  <a:moveTo>
                    <a:pt x="109" y="177"/>
                  </a:moveTo>
                  <a:cubicBezTo>
                    <a:pt x="108" y="177"/>
                    <a:pt x="108" y="175"/>
                    <a:pt x="107" y="175"/>
                  </a:cubicBezTo>
                  <a:cubicBezTo>
                    <a:pt x="76" y="181"/>
                    <a:pt x="34" y="182"/>
                    <a:pt x="6" y="172"/>
                  </a:cubicBezTo>
                  <a:cubicBezTo>
                    <a:pt x="6" y="174"/>
                    <a:pt x="6" y="176"/>
                    <a:pt x="6" y="178"/>
                  </a:cubicBezTo>
                  <a:cubicBezTo>
                    <a:pt x="12" y="180"/>
                    <a:pt x="19" y="180"/>
                    <a:pt x="23" y="183"/>
                  </a:cubicBezTo>
                  <a:cubicBezTo>
                    <a:pt x="17" y="184"/>
                    <a:pt x="13" y="182"/>
                    <a:pt x="8" y="182"/>
                  </a:cubicBezTo>
                  <a:cubicBezTo>
                    <a:pt x="11" y="195"/>
                    <a:pt x="33" y="193"/>
                    <a:pt x="43" y="195"/>
                  </a:cubicBezTo>
                  <a:cubicBezTo>
                    <a:pt x="31" y="198"/>
                    <a:pt x="19" y="196"/>
                    <a:pt x="11" y="191"/>
                  </a:cubicBezTo>
                  <a:cubicBezTo>
                    <a:pt x="10" y="193"/>
                    <a:pt x="11" y="195"/>
                    <a:pt x="12" y="197"/>
                  </a:cubicBezTo>
                  <a:cubicBezTo>
                    <a:pt x="21" y="199"/>
                    <a:pt x="36" y="198"/>
                    <a:pt x="45" y="202"/>
                  </a:cubicBezTo>
                  <a:cubicBezTo>
                    <a:pt x="31" y="202"/>
                    <a:pt x="25" y="201"/>
                    <a:pt x="13" y="200"/>
                  </a:cubicBezTo>
                  <a:cubicBezTo>
                    <a:pt x="13" y="202"/>
                    <a:pt x="13" y="205"/>
                    <a:pt x="14" y="207"/>
                  </a:cubicBezTo>
                  <a:cubicBezTo>
                    <a:pt x="25" y="206"/>
                    <a:pt x="34" y="209"/>
                    <a:pt x="39" y="212"/>
                  </a:cubicBezTo>
                  <a:cubicBezTo>
                    <a:pt x="31" y="211"/>
                    <a:pt x="24" y="209"/>
                    <a:pt x="15" y="210"/>
                  </a:cubicBezTo>
                  <a:cubicBezTo>
                    <a:pt x="15" y="214"/>
                    <a:pt x="17" y="216"/>
                    <a:pt x="17" y="220"/>
                  </a:cubicBezTo>
                  <a:cubicBezTo>
                    <a:pt x="21" y="219"/>
                    <a:pt x="30" y="219"/>
                    <a:pt x="32" y="223"/>
                  </a:cubicBezTo>
                  <a:cubicBezTo>
                    <a:pt x="28" y="222"/>
                    <a:pt x="23" y="222"/>
                    <a:pt x="18" y="222"/>
                  </a:cubicBezTo>
                  <a:cubicBezTo>
                    <a:pt x="19" y="229"/>
                    <a:pt x="21" y="234"/>
                    <a:pt x="23" y="241"/>
                  </a:cubicBezTo>
                  <a:cubicBezTo>
                    <a:pt x="27" y="242"/>
                    <a:pt x="36" y="241"/>
                    <a:pt x="37" y="246"/>
                  </a:cubicBezTo>
                  <a:cubicBezTo>
                    <a:pt x="32" y="246"/>
                    <a:pt x="27" y="242"/>
                    <a:pt x="24" y="245"/>
                  </a:cubicBezTo>
                  <a:cubicBezTo>
                    <a:pt x="26" y="246"/>
                    <a:pt x="24" y="248"/>
                    <a:pt x="24" y="249"/>
                  </a:cubicBezTo>
                  <a:cubicBezTo>
                    <a:pt x="29" y="249"/>
                    <a:pt x="37" y="248"/>
                    <a:pt x="39" y="251"/>
                  </a:cubicBezTo>
                  <a:cubicBezTo>
                    <a:pt x="34" y="252"/>
                    <a:pt x="32" y="250"/>
                    <a:pt x="29" y="253"/>
                  </a:cubicBezTo>
                  <a:cubicBezTo>
                    <a:pt x="52" y="259"/>
                    <a:pt x="89" y="263"/>
                    <a:pt x="113" y="254"/>
                  </a:cubicBezTo>
                  <a:cubicBezTo>
                    <a:pt x="110" y="254"/>
                    <a:pt x="108" y="254"/>
                    <a:pt x="107" y="251"/>
                  </a:cubicBezTo>
                  <a:cubicBezTo>
                    <a:pt x="109" y="250"/>
                    <a:pt x="113" y="251"/>
                    <a:pt x="116" y="251"/>
                  </a:cubicBezTo>
                  <a:cubicBezTo>
                    <a:pt x="117" y="249"/>
                    <a:pt x="118" y="248"/>
                    <a:pt x="117" y="246"/>
                  </a:cubicBezTo>
                  <a:cubicBezTo>
                    <a:pt x="113" y="246"/>
                    <a:pt x="108" y="250"/>
                    <a:pt x="106" y="245"/>
                  </a:cubicBezTo>
                  <a:cubicBezTo>
                    <a:pt x="110" y="244"/>
                    <a:pt x="114" y="244"/>
                    <a:pt x="119" y="243"/>
                  </a:cubicBezTo>
                  <a:cubicBezTo>
                    <a:pt x="119" y="240"/>
                    <a:pt x="120" y="238"/>
                    <a:pt x="121" y="236"/>
                  </a:cubicBezTo>
                  <a:cubicBezTo>
                    <a:pt x="117" y="236"/>
                    <a:pt x="110" y="240"/>
                    <a:pt x="108" y="236"/>
                  </a:cubicBezTo>
                  <a:cubicBezTo>
                    <a:pt x="113" y="234"/>
                    <a:pt x="123" y="234"/>
                    <a:pt x="122" y="228"/>
                  </a:cubicBezTo>
                  <a:cubicBezTo>
                    <a:pt x="119" y="228"/>
                    <a:pt x="113" y="232"/>
                    <a:pt x="112" y="228"/>
                  </a:cubicBezTo>
                  <a:cubicBezTo>
                    <a:pt x="115" y="226"/>
                    <a:pt x="119" y="226"/>
                    <a:pt x="124" y="226"/>
                  </a:cubicBezTo>
                  <a:cubicBezTo>
                    <a:pt x="125" y="223"/>
                    <a:pt x="126" y="220"/>
                    <a:pt x="126" y="217"/>
                  </a:cubicBezTo>
                  <a:cubicBezTo>
                    <a:pt x="124" y="217"/>
                    <a:pt x="118" y="220"/>
                    <a:pt x="117" y="217"/>
                  </a:cubicBezTo>
                  <a:cubicBezTo>
                    <a:pt x="118" y="214"/>
                    <a:pt x="123" y="215"/>
                    <a:pt x="128" y="214"/>
                  </a:cubicBezTo>
                  <a:cubicBezTo>
                    <a:pt x="130" y="208"/>
                    <a:pt x="130" y="203"/>
                    <a:pt x="133" y="197"/>
                  </a:cubicBezTo>
                  <a:cubicBezTo>
                    <a:pt x="125" y="197"/>
                    <a:pt x="113" y="205"/>
                    <a:pt x="107" y="198"/>
                  </a:cubicBezTo>
                  <a:cubicBezTo>
                    <a:pt x="117" y="200"/>
                    <a:pt x="124" y="195"/>
                    <a:pt x="133" y="194"/>
                  </a:cubicBezTo>
                  <a:cubicBezTo>
                    <a:pt x="134" y="190"/>
                    <a:pt x="135" y="188"/>
                    <a:pt x="136" y="184"/>
                  </a:cubicBezTo>
                  <a:cubicBezTo>
                    <a:pt x="128" y="184"/>
                    <a:pt x="121" y="192"/>
                    <a:pt x="114" y="190"/>
                  </a:cubicBezTo>
                  <a:cubicBezTo>
                    <a:pt x="121" y="187"/>
                    <a:pt x="127" y="180"/>
                    <a:pt x="136" y="182"/>
                  </a:cubicBezTo>
                  <a:cubicBezTo>
                    <a:pt x="137" y="180"/>
                    <a:pt x="138" y="178"/>
                    <a:pt x="138" y="176"/>
                  </a:cubicBezTo>
                  <a:cubicBezTo>
                    <a:pt x="131" y="178"/>
                    <a:pt x="120" y="187"/>
                    <a:pt x="113" y="182"/>
                  </a:cubicBezTo>
                  <a:cubicBezTo>
                    <a:pt x="124" y="179"/>
                    <a:pt x="136" y="177"/>
                    <a:pt x="140" y="168"/>
                  </a:cubicBezTo>
                  <a:cubicBezTo>
                    <a:pt x="140" y="167"/>
                    <a:pt x="140" y="167"/>
                    <a:pt x="139" y="167"/>
                  </a:cubicBezTo>
                  <a:cubicBezTo>
                    <a:pt x="132" y="173"/>
                    <a:pt x="117" y="171"/>
                    <a:pt x="109" y="177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33" name="副标题 2"/>
          <p:cNvSpPr txBox="1"/>
          <p:nvPr/>
        </p:nvSpPr>
        <p:spPr>
          <a:xfrm>
            <a:off x="2698478" y="4516542"/>
            <a:ext cx="6168571" cy="1020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600" dirty="0" smtClean="0">
                <a:solidFill>
                  <a:srgbClr val="EE3A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在此文本框填写招新要求</a:t>
            </a:r>
            <a:endParaRPr lang="en-US" altLang="zh-CN" sz="1600" dirty="0" smtClean="0">
              <a:solidFill>
                <a:srgbClr val="EE3A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None/>
            </a:pPr>
            <a:r>
              <a:rPr lang="en-US" altLang="zh-CN" sz="1600" dirty="0" smtClean="0">
                <a:solidFill>
                  <a:srgbClr val="EE3A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……………</a:t>
            </a:r>
            <a:endParaRPr lang="zh-CN" altLang="en-US" sz="1600" dirty="0">
              <a:solidFill>
                <a:srgbClr val="EE3A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repeatCount="indefinite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6" dur="150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-5.375 -0.06805 " pathEditMode="relative" rAng="0" ptsTypes="AA">
                                          <p:cBhvr>
                                            <p:cTn id="8" dur="2500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750" y="-34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10" dur="100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" dur="100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7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7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27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28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4" grpId="0"/>
          <p:bldP spid="281" grpId="0" animBg="1"/>
          <p:bldP spid="282" grpId="0" animBg="1"/>
          <p:bldP spid="283" grpId="0" animBg="1"/>
          <p:bldP spid="13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repeatCount="indefinite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6" dur="150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-5.375 -0.06805 " pathEditMode="relative" rAng="0" ptsTypes="AA">
                                          <p:cBhvr>
                                            <p:cTn id="8" dur="2500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750" y="-34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10" dur="100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" dur="100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4" grpId="0"/>
          <p:bldP spid="281" grpId="0" animBg="1"/>
          <p:bldP spid="282" grpId="0" animBg="1"/>
          <p:bldP spid="283" grpId="0" animBg="1"/>
          <p:bldP spid="133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3812289" y="2063590"/>
            <a:ext cx="4787351" cy="969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7200" dirty="0" smtClean="0">
                <a:solidFill>
                  <a:srgbClr val="EE3A3D"/>
                </a:solidFill>
                <a:latin typeface="方正像素12" panose="02010600000000000000" pitchFamily="2" charset="-122"/>
                <a:ea typeface="方正像素12" panose="02010600000000000000" pitchFamily="2" charset="-122"/>
              </a:rPr>
              <a:t>招新流程</a:t>
            </a:r>
            <a:endParaRPr lang="zh-CN" altLang="en-US" sz="7200" dirty="0">
              <a:solidFill>
                <a:srgbClr val="EE3A3D"/>
              </a:solidFill>
              <a:latin typeface="方正像素12" panose="02010600000000000000" pitchFamily="2" charset="-122"/>
              <a:ea typeface="方正像素12" panose="02010600000000000000" pitchFamily="2" charset="-122"/>
            </a:endParaRPr>
          </a:p>
        </p:txBody>
      </p:sp>
      <p:sp>
        <p:nvSpPr>
          <p:cNvPr id="281" name="任意多边形 280"/>
          <p:cNvSpPr/>
          <p:nvPr/>
        </p:nvSpPr>
        <p:spPr>
          <a:xfrm rot="10800000">
            <a:off x="0" y="2297073"/>
            <a:ext cx="108610400" cy="2166918"/>
          </a:xfrm>
          <a:custGeom>
            <a:avLst/>
            <a:gdLst>
              <a:gd name="connsiteX0" fmla="*/ 0 w 108610400"/>
              <a:gd name="connsiteY0" fmla="*/ 936014 h 2166918"/>
              <a:gd name="connsiteX1" fmla="*/ 12293600 w 108610400"/>
              <a:gd name="connsiteY1" fmla="*/ 21614 h 2166918"/>
              <a:gd name="connsiteX2" fmla="*/ 34137600 w 108610400"/>
              <a:gd name="connsiteY2" fmla="*/ 1748814 h 2166918"/>
              <a:gd name="connsiteX3" fmla="*/ 53543200 w 108610400"/>
              <a:gd name="connsiteY3" fmla="*/ 1139214 h 2166918"/>
              <a:gd name="connsiteX4" fmla="*/ 73456800 w 108610400"/>
              <a:gd name="connsiteY4" fmla="*/ 2155214 h 2166918"/>
              <a:gd name="connsiteX5" fmla="*/ 94488000 w 108610400"/>
              <a:gd name="connsiteY5" fmla="*/ 326414 h 2166918"/>
              <a:gd name="connsiteX6" fmla="*/ 108610400 w 108610400"/>
              <a:gd name="connsiteY6" fmla="*/ 834414 h 2166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610400" h="2166918">
                <a:moveTo>
                  <a:pt x="0" y="936014"/>
                </a:moveTo>
                <a:cubicBezTo>
                  <a:pt x="3302000" y="411080"/>
                  <a:pt x="6604000" y="-113853"/>
                  <a:pt x="12293600" y="21614"/>
                </a:cubicBezTo>
                <a:cubicBezTo>
                  <a:pt x="17983200" y="157081"/>
                  <a:pt x="27262667" y="1562547"/>
                  <a:pt x="34137600" y="1748814"/>
                </a:cubicBezTo>
                <a:cubicBezTo>
                  <a:pt x="41012533" y="1935081"/>
                  <a:pt x="46990000" y="1071481"/>
                  <a:pt x="53543200" y="1139214"/>
                </a:cubicBezTo>
                <a:cubicBezTo>
                  <a:pt x="60096400" y="1206947"/>
                  <a:pt x="66632667" y="2290681"/>
                  <a:pt x="73456800" y="2155214"/>
                </a:cubicBezTo>
                <a:cubicBezTo>
                  <a:pt x="80280933" y="2019747"/>
                  <a:pt x="88629067" y="546547"/>
                  <a:pt x="94488000" y="326414"/>
                </a:cubicBezTo>
                <a:cubicBezTo>
                  <a:pt x="100346933" y="106281"/>
                  <a:pt x="104478666" y="470347"/>
                  <a:pt x="108610400" y="834414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2" name="任意多边形 281"/>
          <p:cNvSpPr/>
          <p:nvPr/>
        </p:nvSpPr>
        <p:spPr>
          <a:xfrm>
            <a:off x="-152400" y="3349440"/>
            <a:ext cx="94284800" cy="1534157"/>
          </a:xfrm>
          <a:custGeom>
            <a:avLst/>
            <a:gdLst>
              <a:gd name="connsiteX0" fmla="*/ 0 w 94284800"/>
              <a:gd name="connsiteY0" fmla="*/ 411255 h 1534157"/>
              <a:gd name="connsiteX1" fmla="*/ 15748000 w 94284800"/>
              <a:gd name="connsiteY1" fmla="*/ 1528855 h 1534157"/>
              <a:gd name="connsiteX2" fmla="*/ 40335200 w 94284800"/>
              <a:gd name="connsiteY2" fmla="*/ 4855 h 1534157"/>
              <a:gd name="connsiteX3" fmla="*/ 60960000 w 94284800"/>
              <a:gd name="connsiteY3" fmla="*/ 1020855 h 1534157"/>
              <a:gd name="connsiteX4" fmla="*/ 94284800 w 94284800"/>
              <a:gd name="connsiteY4" fmla="*/ 309655 h 15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84800" h="1534157">
                <a:moveTo>
                  <a:pt x="0" y="411255"/>
                </a:moveTo>
                <a:cubicBezTo>
                  <a:pt x="4512733" y="1003921"/>
                  <a:pt x="9025467" y="1596588"/>
                  <a:pt x="15748000" y="1528855"/>
                </a:cubicBezTo>
                <a:cubicBezTo>
                  <a:pt x="22470533" y="1461122"/>
                  <a:pt x="32799867" y="89522"/>
                  <a:pt x="40335200" y="4855"/>
                </a:cubicBezTo>
                <a:cubicBezTo>
                  <a:pt x="47870533" y="-79812"/>
                  <a:pt x="51968400" y="970055"/>
                  <a:pt x="60960000" y="1020855"/>
                </a:cubicBezTo>
                <a:cubicBezTo>
                  <a:pt x="69951600" y="1071655"/>
                  <a:pt x="86021333" y="275788"/>
                  <a:pt x="94284800" y="309655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3" name="任意多边形 282"/>
          <p:cNvSpPr/>
          <p:nvPr/>
        </p:nvSpPr>
        <p:spPr>
          <a:xfrm>
            <a:off x="-1066800" y="2040061"/>
            <a:ext cx="108610400" cy="2166918"/>
          </a:xfrm>
          <a:custGeom>
            <a:avLst/>
            <a:gdLst>
              <a:gd name="connsiteX0" fmla="*/ 0 w 108610400"/>
              <a:gd name="connsiteY0" fmla="*/ 936014 h 2166918"/>
              <a:gd name="connsiteX1" fmla="*/ 12293600 w 108610400"/>
              <a:gd name="connsiteY1" fmla="*/ 21614 h 2166918"/>
              <a:gd name="connsiteX2" fmla="*/ 34137600 w 108610400"/>
              <a:gd name="connsiteY2" fmla="*/ 1748814 h 2166918"/>
              <a:gd name="connsiteX3" fmla="*/ 53543200 w 108610400"/>
              <a:gd name="connsiteY3" fmla="*/ 1139214 h 2166918"/>
              <a:gd name="connsiteX4" fmla="*/ 73456800 w 108610400"/>
              <a:gd name="connsiteY4" fmla="*/ 2155214 h 2166918"/>
              <a:gd name="connsiteX5" fmla="*/ 94488000 w 108610400"/>
              <a:gd name="connsiteY5" fmla="*/ 326414 h 2166918"/>
              <a:gd name="connsiteX6" fmla="*/ 108610400 w 108610400"/>
              <a:gd name="connsiteY6" fmla="*/ 834414 h 2166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610400" h="2166918">
                <a:moveTo>
                  <a:pt x="0" y="936014"/>
                </a:moveTo>
                <a:cubicBezTo>
                  <a:pt x="3302000" y="411080"/>
                  <a:pt x="6604000" y="-113853"/>
                  <a:pt x="12293600" y="21614"/>
                </a:cubicBezTo>
                <a:cubicBezTo>
                  <a:pt x="17983200" y="157081"/>
                  <a:pt x="27262667" y="1562547"/>
                  <a:pt x="34137600" y="1748814"/>
                </a:cubicBezTo>
                <a:cubicBezTo>
                  <a:pt x="41012533" y="1935081"/>
                  <a:pt x="46990000" y="1071481"/>
                  <a:pt x="53543200" y="1139214"/>
                </a:cubicBezTo>
                <a:cubicBezTo>
                  <a:pt x="60096400" y="1206947"/>
                  <a:pt x="66632667" y="2290681"/>
                  <a:pt x="73456800" y="2155214"/>
                </a:cubicBezTo>
                <a:cubicBezTo>
                  <a:pt x="80280933" y="2019747"/>
                  <a:pt x="88629067" y="546547"/>
                  <a:pt x="94488000" y="326414"/>
                </a:cubicBezTo>
                <a:cubicBezTo>
                  <a:pt x="100346933" y="106281"/>
                  <a:pt x="104478666" y="470347"/>
                  <a:pt x="108610400" y="834414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4" name="组合 283"/>
          <p:cNvGrpSpPr/>
          <p:nvPr/>
        </p:nvGrpSpPr>
        <p:grpSpPr>
          <a:xfrm rot="4976543">
            <a:off x="1808486" y="-34233"/>
            <a:ext cx="536651" cy="462630"/>
            <a:chOff x="1601638" y="1044146"/>
            <a:chExt cx="1024428" cy="883128"/>
          </a:xfrm>
        </p:grpSpPr>
        <p:sp>
          <p:nvSpPr>
            <p:cNvPr id="285" name="等腰三角形 284"/>
            <p:cNvSpPr/>
            <p:nvPr/>
          </p:nvSpPr>
          <p:spPr>
            <a:xfrm>
              <a:off x="1601638" y="1044146"/>
              <a:ext cx="1024428" cy="883128"/>
            </a:xfrm>
            <a:prstGeom prst="triangle">
              <a:avLst/>
            </a:prstGeom>
            <a:noFill/>
            <a:ln w="28575">
              <a:solidFill>
                <a:srgbClr val="EE3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6" name="等腰三角形 285"/>
            <p:cNvSpPr/>
            <p:nvPr/>
          </p:nvSpPr>
          <p:spPr>
            <a:xfrm>
              <a:off x="1747145" y="1197719"/>
              <a:ext cx="733414" cy="632254"/>
            </a:xfrm>
            <a:prstGeom prst="triangle">
              <a:avLst/>
            </a:prstGeom>
            <a:noFill/>
            <a:ln>
              <a:solidFill>
                <a:srgbClr val="EE3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7" name="等腰三角形 286"/>
            <p:cNvSpPr/>
            <p:nvPr/>
          </p:nvSpPr>
          <p:spPr>
            <a:xfrm>
              <a:off x="1873962" y="1335180"/>
              <a:ext cx="479780" cy="413604"/>
            </a:xfrm>
            <a:prstGeom prst="triangle">
              <a:avLst/>
            </a:prstGeom>
            <a:noFill/>
            <a:ln>
              <a:solidFill>
                <a:srgbClr val="EE3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8" name="椭圆 287"/>
          <p:cNvSpPr/>
          <p:nvPr/>
        </p:nvSpPr>
        <p:spPr>
          <a:xfrm>
            <a:off x="722293" y="2573258"/>
            <a:ext cx="300053" cy="300053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9" name="椭圆 288"/>
          <p:cNvSpPr/>
          <p:nvPr/>
        </p:nvSpPr>
        <p:spPr>
          <a:xfrm flipV="1">
            <a:off x="-96163" y="1511412"/>
            <a:ext cx="159505" cy="159505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0" name="椭圆 289"/>
          <p:cNvSpPr/>
          <p:nvPr/>
        </p:nvSpPr>
        <p:spPr>
          <a:xfrm>
            <a:off x="1440125" y="2018540"/>
            <a:ext cx="146905" cy="146905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1" name="椭圆 290"/>
          <p:cNvSpPr/>
          <p:nvPr/>
        </p:nvSpPr>
        <p:spPr>
          <a:xfrm>
            <a:off x="8526188" y="1293474"/>
            <a:ext cx="146905" cy="146905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2" name="椭圆 291"/>
          <p:cNvSpPr/>
          <p:nvPr/>
        </p:nvSpPr>
        <p:spPr>
          <a:xfrm>
            <a:off x="9604133" y="1866293"/>
            <a:ext cx="90526" cy="90526"/>
          </a:xfrm>
          <a:prstGeom prst="ellips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3" name="矩形 292"/>
          <p:cNvSpPr/>
          <p:nvPr/>
        </p:nvSpPr>
        <p:spPr>
          <a:xfrm>
            <a:off x="2666719" y="3825812"/>
            <a:ext cx="211327" cy="235479"/>
          </a:xfrm>
          <a:prstGeom prst="rect">
            <a:avLst/>
          </a:prstGeom>
          <a:noFill/>
          <a:ln w="28575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5" name="等腰三角形 294"/>
          <p:cNvSpPr/>
          <p:nvPr/>
        </p:nvSpPr>
        <p:spPr>
          <a:xfrm rot="7754768" flipH="1">
            <a:off x="10686871" y="162259"/>
            <a:ext cx="771974" cy="665495"/>
          </a:xfrm>
          <a:prstGeom prst="triangl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6" name="等腰三角形 295"/>
          <p:cNvSpPr/>
          <p:nvPr/>
        </p:nvSpPr>
        <p:spPr>
          <a:xfrm rot="5106619" flipH="1">
            <a:off x="11622177" y="3351091"/>
            <a:ext cx="435333" cy="375287"/>
          </a:xfrm>
          <a:prstGeom prst="triangl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7" name="乘号 296"/>
          <p:cNvSpPr/>
          <p:nvPr/>
        </p:nvSpPr>
        <p:spPr>
          <a:xfrm rot="900000">
            <a:off x="2403677" y="855176"/>
            <a:ext cx="526085" cy="526085"/>
          </a:xfrm>
          <a:prstGeom prst="mathMultiply">
            <a:avLst>
              <a:gd name="adj1" fmla="val 9764"/>
            </a:avLst>
          </a:prstGeom>
          <a:solidFill>
            <a:srgbClr val="EE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等腰三角形 128"/>
          <p:cNvSpPr/>
          <p:nvPr/>
        </p:nvSpPr>
        <p:spPr>
          <a:xfrm rot="5769459" flipH="1">
            <a:off x="5289825" y="5055315"/>
            <a:ext cx="378278" cy="326102"/>
          </a:xfrm>
          <a:prstGeom prst="triangle">
            <a:avLst/>
          </a:prstGeom>
          <a:noFill/>
          <a:ln w="38100">
            <a:solidFill>
              <a:srgbClr val="EE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任意多边形 1"/>
          <p:cNvSpPr/>
          <p:nvPr/>
        </p:nvSpPr>
        <p:spPr>
          <a:xfrm>
            <a:off x="-88490" y="6337448"/>
            <a:ext cx="13096567" cy="408844"/>
          </a:xfrm>
          <a:custGeom>
            <a:avLst/>
            <a:gdLst>
              <a:gd name="connsiteX0" fmla="*/ 0 w 13096567"/>
              <a:gd name="connsiteY0" fmla="*/ 225584 h 408844"/>
              <a:gd name="connsiteX1" fmla="*/ 4881716 w 13096567"/>
              <a:gd name="connsiteY1" fmla="*/ 4358 h 408844"/>
              <a:gd name="connsiteX2" fmla="*/ 9955161 w 13096567"/>
              <a:gd name="connsiteY2" fmla="*/ 402565 h 408844"/>
              <a:gd name="connsiteX3" fmla="*/ 13096567 w 13096567"/>
              <a:gd name="connsiteY3" fmla="*/ 210836 h 408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96567" h="408844">
                <a:moveTo>
                  <a:pt x="0" y="225584"/>
                </a:moveTo>
                <a:cubicBezTo>
                  <a:pt x="1611261" y="100222"/>
                  <a:pt x="3222523" y="-25139"/>
                  <a:pt x="4881716" y="4358"/>
                </a:cubicBezTo>
                <a:cubicBezTo>
                  <a:pt x="6540909" y="33855"/>
                  <a:pt x="8586019" y="368152"/>
                  <a:pt x="9955161" y="402565"/>
                </a:cubicBezTo>
                <a:cubicBezTo>
                  <a:pt x="11324303" y="436978"/>
                  <a:pt x="12210435" y="323907"/>
                  <a:pt x="13096567" y="210836"/>
                </a:cubicBez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4" name="组合 63"/>
          <p:cNvGrpSpPr/>
          <p:nvPr/>
        </p:nvGrpSpPr>
        <p:grpSpPr>
          <a:xfrm>
            <a:off x="-16411" y="5388828"/>
            <a:ext cx="2228634" cy="1195346"/>
            <a:chOff x="-16411" y="5388828"/>
            <a:chExt cx="2228634" cy="1195346"/>
          </a:xfrm>
        </p:grpSpPr>
        <p:sp>
          <p:nvSpPr>
            <p:cNvPr id="3" name="矩形 2"/>
            <p:cNvSpPr/>
            <p:nvPr/>
          </p:nvSpPr>
          <p:spPr>
            <a:xfrm rot="2773165">
              <a:off x="874614" y="6379752"/>
              <a:ext cx="204422" cy="204422"/>
            </a:xfrm>
            <a:prstGeom prst="rect">
              <a:avLst/>
            </a:prstGeom>
            <a:solidFill>
              <a:srgbClr val="EE3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文本框 108"/>
            <p:cNvSpPr txBox="1"/>
            <p:nvPr/>
          </p:nvSpPr>
          <p:spPr>
            <a:xfrm>
              <a:off x="-16411" y="5388828"/>
              <a:ext cx="2228634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 smtClean="0">
                  <a:solidFill>
                    <a:srgbClr val="EE3A3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20XX</a:t>
              </a:r>
              <a:endParaRPr lang="en-US" altLang="zh-CN" sz="1200" dirty="0" smtClean="0">
                <a:solidFill>
                  <a:srgbClr val="EE3A3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sz="1200" dirty="0" smtClean="0">
                  <a:solidFill>
                    <a:srgbClr val="EE3A3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添加文本内容</a:t>
              </a:r>
              <a:endParaRPr lang="zh-CN" sz="1200" dirty="0">
                <a:solidFill>
                  <a:srgbClr val="EE3A3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2697972" y="5421821"/>
            <a:ext cx="2228634" cy="1094602"/>
            <a:chOff x="2697972" y="5421821"/>
            <a:chExt cx="2228634" cy="1094602"/>
          </a:xfrm>
        </p:grpSpPr>
        <p:sp>
          <p:nvSpPr>
            <p:cNvPr id="110" name="矩形 109"/>
            <p:cNvSpPr/>
            <p:nvPr/>
          </p:nvSpPr>
          <p:spPr>
            <a:xfrm rot="2773165">
              <a:off x="3710077" y="6312001"/>
              <a:ext cx="204422" cy="20442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文本框 110"/>
            <p:cNvSpPr txBox="1"/>
            <p:nvPr/>
          </p:nvSpPr>
          <p:spPr>
            <a:xfrm>
              <a:off x="2697972" y="5421821"/>
              <a:ext cx="2228634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 smtClean="0">
                  <a:solidFill>
                    <a:srgbClr val="F593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20XX</a:t>
              </a:r>
              <a:endParaRPr lang="en-US" altLang="zh-CN" sz="1200" dirty="0" smtClean="0">
                <a:solidFill>
                  <a:srgbClr val="F5939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sz="1200" dirty="0" smtClean="0">
                  <a:solidFill>
                    <a:srgbClr val="F593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添加文本内容</a:t>
              </a:r>
              <a:endParaRPr lang="zh-CN" sz="1200" dirty="0">
                <a:solidFill>
                  <a:srgbClr val="F5939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5661361" y="5490116"/>
            <a:ext cx="2228634" cy="1094059"/>
            <a:chOff x="5661361" y="5490116"/>
            <a:chExt cx="2228634" cy="1094059"/>
          </a:xfrm>
        </p:grpSpPr>
        <p:sp>
          <p:nvSpPr>
            <p:cNvPr id="113" name="矩形 112"/>
            <p:cNvSpPr/>
            <p:nvPr/>
          </p:nvSpPr>
          <p:spPr>
            <a:xfrm rot="2773165">
              <a:off x="6673467" y="6379753"/>
              <a:ext cx="204422" cy="20442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文本框 113"/>
            <p:cNvSpPr txBox="1"/>
            <p:nvPr/>
          </p:nvSpPr>
          <p:spPr>
            <a:xfrm>
              <a:off x="5661361" y="5490116"/>
              <a:ext cx="2228634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 smtClean="0">
                  <a:solidFill>
                    <a:srgbClr val="F593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20XX</a:t>
              </a:r>
              <a:endParaRPr lang="en-US" altLang="zh-CN" sz="1200" dirty="0" smtClean="0">
                <a:solidFill>
                  <a:srgbClr val="F5939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200" dirty="0">
                  <a:solidFill>
                    <a:srgbClr val="F593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添加文本内容</a:t>
              </a:r>
              <a:endParaRPr lang="zh-CN" altLang="en-US" sz="1200" dirty="0">
                <a:solidFill>
                  <a:srgbClr val="F5939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0013878" y="5752800"/>
            <a:ext cx="2228634" cy="1095704"/>
            <a:chOff x="10013878" y="5752800"/>
            <a:chExt cx="2228634" cy="1095704"/>
          </a:xfrm>
        </p:grpSpPr>
        <p:sp>
          <p:nvSpPr>
            <p:cNvPr id="115" name="矩形 114"/>
            <p:cNvSpPr/>
            <p:nvPr/>
          </p:nvSpPr>
          <p:spPr>
            <a:xfrm rot="2773165">
              <a:off x="11115162" y="6644082"/>
              <a:ext cx="204422" cy="20442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文本框 115"/>
            <p:cNvSpPr txBox="1"/>
            <p:nvPr/>
          </p:nvSpPr>
          <p:spPr>
            <a:xfrm>
              <a:off x="10013878" y="5752800"/>
              <a:ext cx="2228634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 smtClean="0">
                  <a:solidFill>
                    <a:srgbClr val="F593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20XX</a:t>
              </a:r>
              <a:endParaRPr lang="en-US" altLang="zh-CN" sz="1200" dirty="0" smtClean="0">
                <a:solidFill>
                  <a:srgbClr val="F5939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sz="1200" dirty="0" smtClean="0">
                  <a:solidFill>
                    <a:srgbClr val="F593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添加文本内容</a:t>
              </a:r>
              <a:endParaRPr lang="zh-CN" sz="1200" dirty="0">
                <a:solidFill>
                  <a:srgbClr val="F5939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 rot="2531756">
            <a:off x="8338963" y="3952563"/>
            <a:ext cx="1517650" cy="1619251"/>
            <a:chOff x="2773363" y="2517775"/>
            <a:chExt cx="1517650" cy="1619251"/>
          </a:xfrm>
        </p:grpSpPr>
        <p:sp>
          <p:nvSpPr>
            <p:cNvPr id="8" name="Freeform 5"/>
            <p:cNvSpPr/>
            <p:nvPr/>
          </p:nvSpPr>
          <p:spPr bwMode="auto">
            <a:xfrm>
              <a:off x="3833813" y="2644775"/>
              <a:ext cx="60325" cy="46038"/>
            </a:xfrm>
            <a:custGeom>
              <a:avLst/>
              <a:gdLst>
                <a:gd name="T0" fmla="*/ 0 w 16"/>
                <a:gd name="T1" fmla="*/ 0 h 12"/>
                <a:gd name="T2" fmla="*/ 16 w 16"/>
                <a:gd name="T3" fmla="*/ 12 h 12"/>
                <a:gd name="T4" fmla="*/ 0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0" y="0"/>
                  </a:moveTo>
                  <a:cubicBezTo>
                    <a:pt x="8" y="2"/>
                    <a:pt x="13" y="6"/>
                    <a:pt x="16" y="12"/>
                  </a:cubicBezTo>
                  <a:cubicBezTo>
                    <a:pt x="11" y="8"/>
                    <a:pt x="3" y="5"/>
                    <a:pt x="0" y="0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3592513" y="2770188"/>
              <a:ext cx="176213" cy="76200"/>
            </a:xfrm>
            <a:custGeom>
              <a:avLst/>
              <a:gdLst>
                <a:gd name="T0" fmla="*/ 21 w 47"/>
                <a:gd name="T1" fmla="*/ 2 h 20"/>
                <a:gd name="T2" fmla="*/ 47 w 47"/>
                <a:gd name="T3" fmla="*/ 10 h 20"/>
                <a:gd name="T4" fmla="*/ 8 w 47"/>
                <a:gd name="T5" fmla="*/ 18 h 20"/>
                <a:gd name="T6" fmla="*/ 1 w 47"/>
                <a:gd name="T7" fmla="*/ 10 h 20"/>
                <a:gd name="T8" fmla="*/ 21 w 47"/>
                <a:gd name="T9" fmla="*/ 2 h 20"/>
                <a:gd name="T10" fmla="*/ 4 w 47"/>
                <a:gd name="T11" fmla="*/ 12 h 20"/>
                <a:gd name="T12" fmla="*/ 14 w 47"/>
                <a:gd name="T13" fmla="*/ 16 h 20"/>
                <a:gd name="T14" fmla="*/ 14 w 47"/>
                <a:gd name="T15" fmla="*/ 11 h 20"/>
                <a:gd name="T16" fmla="*/ 31 w 47"/>
                <a:gd name="T17" fmla="*/ 15 h 20"/>
                <a:gd name="T18" fmla="*/ 44 w 47"/>
                <a:gd name="T19" fmla="*/ 11 h 20"/>
                <a:gd name="T20" fmla="*/ 4 w 47"/>
                <a:gd name="T21" fmla="*/ 12 h 20"/>
                <a:gd name="T22" fmla="*/ 25 w 47"/>
                <a:gd name="T23" fmla="*/ 15 h 20"/>
                <a:gd name="T24" fmla="*/ 27 w 47"/>
                <a:gd name="T25" fmla="*/ 15 h 20"/>
                <a:gd name="T26" fmla="*/ 27 w 47"/>
                <a:gd name="T27" fmla="*/ 14 h 20"/>
                <a:gd name="T28" fmla="*/ 25 w 47"/>
                <a:gd name="T29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20">
                  <a:moveTo>
                    <a:pt x="21" y="2"/>
                  </a:moveTo>
                  <a:cubicBezTo>
                    <a:pt x="27" y="1"/>
                    <a:pt x="46" y="2"/>
                    <a:pt x="47" y="10"/>
                  </a:cubicBezTo>
                  <a:cubicBezTo>
                    <a:pt x="47" y="19"/>
                    <a:pt x="16" y="20"/>
                    <a:pt x="8" y="18"/>
                  </a:cubicBezTo>
                  <a:cubicBezTo>
                    <a:pt x="4" y="18"/>
                    <a:pt x="0" y="13"/>
                    <a:pt x="1" y="10"/>
                  </a:cubicBezTo>
                  <a:cubicBezTo>
                    <a:pt x="2" y="5"/>
                    <a:pt x="14" y="3"/>
                    <a:pt x="21" y="2"/>
                  </a:cubicBezTo>
                  <a:close/>
                  <a:moveTo>
                    <a:pt x="4" y="12"/>
                  </a:moveTo>
                  <a:cubicBezTo>
                    <a:pt x="4" y="15"/>
                    <a:pt x="9" y="17"/>
                    <a:pt x="14" y="16"/>
                  </a:cubicBezTo>
                  <a:cubicBezTo>
                    <a:pt x="14" y="15"/>
                    <a:pt x="14" y="13"/>
                    <a:pt x="14" y="11"/>
                  </a:cubicBezTo>
                  <a:cubicBezTo>
                    <a:pt x="18" y="7"/>
                    <a:pt x="32" y="5"/>
                    <a:pt x="31" y="15"/>
                  </a:cubicBezTo>
                  <a:cubicBezTo>
                    <a:pt x="36" y="14"/>
                    <a:pt x="42" y="14"/>
                    <a:pt x="44" y="11"/>
                  </a:cubicBezTo>
                  <a:cubicBezTo>
                    <a:pt x="42" y="0"/>
                    <a:pt x="3" y="3"/>
                    <a:pt x="4" y="12"/>
                  </a:cubicBezTo>
                  <a:close/>
                  <a:moveTo>
                    <a:pt x="25" y="15"/>
                  </a:moveTo>
                  <a:cubicBezTo>
                    <a:pt x="26" y="15"/>
                    <a:pt x="26" y="15"/>
                    <a:pt x="27" y="15"/>
                  </a:cubicBezTo>
                  <a:cubicBezTo>
                    <a:pt x="27" y="15"/>
                    <a:pt x="27" y="14"/>
                    <a:pt x="27" y="14"/>
                  </a:cubicBezTo>
                  <a:cubicBezTo>
                    <a:pt x="27" y="15"/>
                    <a:pt x="24" y="14"/>
                    <a:pt x="25" y="15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7"/>
            <p:cNvSpPr/>
            <p:nvPr/>
          </p:nvSpPr>
          <p:spPr bwMode="auto">
            <a:xfrm>
              <a:off x="3471863" y="2838450"/>
              <a:ext cx="71438" cy="112713"/>
            </a:xfrm>
            <a:custGeom>
              <a:avLst/>
              <a:gdLst>
                <a:gd name="T0" fmla="*/ 1 w 19"/>
                <a:gd name="T1" fmla="*/ 2 h 30"/>
                <a:gd name="T2" fmla="*/ 0 w 19"/>
                <a:gd name="T3" fmla="*/ 22 h 30"/>
                <a:gd name="T4" fmla="*/ 7 w 19"/>
                <a:gd name="T5" fmla="*/ 20 h 30"/>
                <a:gd name="T6" fmla="*/ 1 w 19"/>
                <a:gd name="T7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30">
                  <a:moveTo>
                    <a:pt x="1" y="2"/>
                  </a:moveTo>
                  <a:cubicBezTo>
                    <a:pt x="19" y="0"/>
                    <a:pt x="15" y="30"/>
                    <a:pt x="0" y="22"/>
                  </a:cubicBezTo>
                  <a:cubicBezTo>
                    <a:pt x="1" y="20"/>
                    <a:pt x="5" y="21"/>
                    <a:pt x="7" y="20"/>
                  </a:cubicBezTo>
                  <a:cubicBezTo>
                    <a:pt x="15" y="15"/>
                    <a:pt x="8" y="5"/>
                    <a:pt x="1" y="2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8"/>
            <p:cNvSpPr/>
            <p:nvPr/>
          </p:nvSpPr>
          <p:spPr bwMode="auto">
            <a:xfrm>
              <a:off x="3568701" y="3113088"/>
              <a:ext cx="15875" cy="46038"/>
            </a:xfrm>
            <a:custGeom>
              <a:avLst/>
              <a:gdLst>
                <a:gd name="T0" fmla="*/ 1 w 4"/>
                <a:gd name="T1" fmla="*/ 0 h 12"/>
                <a:gd name="T2" fmla="*/ 3 w 4"/>
                <a:gd name="T3" fmla="*/ 0 h 12"/>
                <a:gd name="T4" fmla="*/ 3 w 4"/>
                <a:gd name="T5" fmla="*/ 12 h 12"/>
                <a:gd name="T6" fmla="*/ 1 w 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0"/>
                  </a:moveTo>
                  <a:cubicBezTo>
                    <a:pt x="2" y="0"/>
                    <a:pt x="2" y="0"/>
                    <a:pt x="3" y="0"/>
                  </a:cubicBezTo>
                  <a:cubicBezTo>
                    <a:pt x="3" y="4"/>
                    <a:pt x="4" y="9"/>
                    <a:pt x="3" y="12"/>
                  </a:cubicBezTo>
                  <a:cubicBezTo>
                    <a:pt x="1" y="9"/>
                    <a:pt x="0" y="3"/>
                    <a:pt x="1" y="0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9"/>
            <p:cNvSpPr/>
            <p:nvPr/>
          </p:nvSpPr>
          <p:spPr bwMode="auto">
            <a:xfrm>
              <a:off x="2844801" y="3340100"/>
              <a:ext cx="331788" cy="22225"/>
            </a:xfrm>
            <a:custGeom>
              <a:avLst/>
              <a:gdLst>
                <a:gd name="T0" fmla="*/ 88 w 88"/>
                <a:gd name="T1" fmla="*/ 5 h 6"/>
                <a:gd name="T2" fmla="*/ 0 w 88"/>
                <a:gd name="T3" fmla="*/ 4 h 6"/>
                <a:gd name="T4" fmla="*/ 0 w 88"/>
                <a:gd name="T5" fmla="*/ 2 h 6"/>
                <a:gd name="T6" fmla="*/ 1 w 88"/>
                <a:gd name="T7" fmla="*/ 2 h 6"/>
                <a:gd name="T8" fmla="*/ 59 w 88"/>
                <a:gd name="T9" fmla="*/ 3 h 6"/>
                <a:gd name="T10" fmla="*/ 88 w 88"/>
                <a:gd name="T1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6">
                  <a:moveTo>
                    <a:pt x="88" y="5"/>
                  </a:moveTo>
                  <a:cubicBezTo>
                    <a:pt x="58" y="6"/>
                    <a:pt x="28" y="4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9" y="2"/>
                    <a:pt x="40" y="3"/>
                    <a:pt x="59" y="3"/>
                  </a:cubicBezTo>
                  <a:cubicBezTo>
                    <a:pt x="69" y="3"/>
                    <a:pt x="81" y="0"/>
                    <a:pt x="88" y="5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0"/>
            <p:cNvSpPr>
              <a:spLocks noEditPoints="1"/>
            </p:cNvSpPr>
            <p:nvPr/>
          </p:nvSpPr>
          <p:spPr bwMode="auto">
            <a:xfrm>
              <a:off x="3762376" y="3471863"/>
              <a:ext cx="173038" cy="517525"/>
            </a:xfrm>
            <a:custGeom>
              <a:avLst/>
              <a:gdLst>
                <a:gd name="T0" fmla="*/ 23 w 46"/>
                <a:gd name="T1" fmla="*/ 3 h 137"/>
                <a:gd name="T2" fmla="*/ 36 w 46"/>
                <a:gd name="T3" fmla="*/ 137 h 137"/>
                <a:gd name="T4" fmla="*/ 3 w 46"/>
                <a:gd name="T5" fmla="*/ 22 h 137"/>
                <a:gd name="T6" fmla="*/ 0 w 46"/>
                <a:gd name="T7" fmla="*/ 10 h 137"/>
                <a:gd name="T8" fmla="*/ 23 w 46"/>
                <a:gd name="T9" fmla="*/ 3 h 137"/>
                <a:gd name="T10" fmla="*/ 3 w 46"/>
                <a:gd name="T11" fmla="*/ 10 h 137"/>
                <a:gd name="T12" fmla="*/ 4 w 46"/>
                <a:gd name="T13" fmla="*/ 21 h 137"/>
                <a:gd name="T14" fmla="*/ 21 w 46"/>
                <a:gd name="T15" fmla="*/ 14 h 137"/>
                <a:gd name="T16" fmla="*/ 20 w 46"/>
                <a:gd name="T17" fmla="*/ 5 h 137"/>
                <a:gd name="T18" fmla="*/ 3 w 46"/>
                <a:gd name="T19" fmla="*/ 10 h 137"/>
                <a:gd name="T20" fmla="*/ 21 w 46"/>
                <a:gd name="T21" fmla="*/ 21 h 137"/>
                <a:gd name="T22" fmla="*/ 20 w 46"/>
                <a:gd name="T23" fmla="*/ 17 h 137"/>
                <a:gd name="T24" fmla="*/ 21 w 46"/>
                <a:gd name="T25" fmla="*/ 21 h 137"/>
                <a:gd name="T26" fmla="*/ 15 w 46"/>
                <a:gd name="T27" fmla="*/ 22 h 137"/>
                <a:gd name="T28" fmla="*/ 14 w 46"/>
                <a:gd name="T29" fmla="*/ 17 h 137"/>
                <a:gd name="T30" fmla="*/ 15 w 46"/>
                <a:gd name="T31" fmla="*/ 22 h 137"/>
                <a:gd name="T32" fmla="*/ 10 w 46"/>
                <a:gd name="T33" fmla="*/ 24 h 137"/>
                <a:gd name="T34" fmla="*/ 13 w 46"/>
                <a:gd name="T35" fmla="*/ 23 h 137"/>
                <a:gd name="T36" fmla="*/ 10 w 46"/>
                <a:gd name="T37" fmla="*/ 24 h 137"/>
                <a:gd name="T38" fmla="*/ 22 w 46"/>
                <a:gd name="T39" fmla="*/ 111 h 137"/>
                <a:gd name="T40" fmla="*/ 21 w 46"/>
                <a:gd name="T41" fmla="*/ 113 h 137"/>
                <a:gd name="T42" fmla="*/ 29 w 46"/>
                <a:gd name="T43" fmla="*/ 124 h 137"/>
                <a:gd name="T44" fmla="*/ 36 w 46"/>
                <a:gd name="T45" fmla="*/ 121 h 137"/>
                <a:gd name="T46" fmla="*/ 21 w 46"/>
                <a:gd name="T47" fmla="*/ 23 h 137"/>
                <a:gd name="T48" fmla="*/ 19 w 46"/>
                <a:gd name="T49" fmla="*/ 37 h 137"/>
                <a:gd name="T50" fmla="*/ 30 w 46"/>
                <a:gd name="T51" fmla="*/ 101 h 137"/>
                <a:gd name="T52" fmla="*/ 30 w 46"/>
                <a:gd name="T53" fmla="*/ 108 h 137"/>
                <a:gd name="T54" fmla="*/ 15 w 46"/>
                <a:gd name="T55" fmla="*/ 25 h 137"/>
                <a:gd name="T56" fmla="*/ 12 w 46"/>
                <a:gd name="T57" fmla="*/ 32 h 137"/>
                <a:gd name="T58" fmla="*/ 17 w 46"/>
                <a:gd name="T59" fmla="*/ 62 h 137"/>
                <a:gd name="T60" fmla="*/ 24 w 46"/>
                <a:gd name="T61" fmla="*/ 103 h 137"/>
                <a:gd name="T62" fmla="*/ 24 w 46"/>
                <a:gd name="T63" fmla="*/ 109 h 137"/>
                <a:gd name="T64" fmla="*/ 10 w 46"/>
                <a:gd name="T65" fmla="*/ 29 h 137"/>
                <a:gd name="T66" fmla="*/ 7 w 46"/>
                <a:gd name="T67" fmla="*/ 27 h 137"/>
                <a:gd name="T68" fmla="*/ 5 w 46"/>
                <a:gd name="T69" fmla="*/ 21 h 137"/>
                <a:gd name="T70" fmla="*/ 22 w 46"/>
                <a:gd name="T71" fmla="*/ 11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6" h="137">
                  <a:moveTo>
                    <a:pt x="23" y="3"/>
                  </a:moveTo>
                  <a:cubicBezTo>
                    <a:pt x="20" y="54"/>
                    <a:pt x="46" y="95"/>
                    <a:pt x="36" y="137"/>
                  </a:cubicBezTo>
                  <a:cubicBezTo>
                    <a:pt x="11" y="115"/>
                    <a:pt x="9" y="64"/>
                    <a:pt x="3" y="22"/>
                  </a:cubicBezTo>
                  <a:cubicBezTo>
                    <a:pt x="2" y="19"/>
                    <a:pt x="0" y="13"/>
                    <a:pt x="0" y="10"/>
                  </a:cubicBezTo>
                  <a:cubicBezTo>
                    <a:pt x="1" y="3"/>
                    <a:pt x="17" y="0"/>
                    <a:pt x="23" y="3"/>
                  </a:cubicBezTo>
                  <a:close/>
                  <a:moveTo>
                    <a:pt x="3" y="10"/>
                  </a:moveTo>
                  <a:cubicBezTo>
                    <a:pt x="3" y="14"/>
                    <a:pt x="4" y="16"/>
                    <a:pt x="4" y="21"/>
                  </a:cubicBezTo>
                  <a:cubicBezTo>
                    <a:pt x="8" y="16"/>
                    <a:pt x="14" y="15"/>
                    <a:pt x="21" y="14"/>
                  </a:cubicBezTo>
                  <a:cubicBezTo>
                    <a:pt x="20" y="9"/>
                    <a:pt x="21" y="9"/>
                    <a:pt x="20" y="5"/>
                  </a:cubicBezTo>
                  <a:cubicBezTo>
                    <a:pt x="13" y="3"/>
                    <a:pt x="6" y="6"/>
                    <a:pt x="3" y="10"/>
                  </a:cubicBezTo>
                  <a:close/>
                  <a:moveTo>
                    <a:pt x="21" y="21"/>
                  </a:moveTo>
                  <a:cubicBezTo>
                    <a:pt x="21" y="20"/>
                    <a:pt x="21" y="18"/>
                    <a:pt x="20" y="17"/>
                  </a:cubicBezTo>
                  <a:cubicBezTo>
                    <a:pt x="20" y="18"/>
                    <a:pt x="19" y="20"/>
                    <a:pt x="21" y="21"/>
                  </a:cubicBezTo>
                  <a:close/>
                  <a:moveTo>
                    <a:pt x="15" y="22"/>
                  </a:moveTo>
                  <a:cubicBezTo>
                    <a:pt x="16" y="20"/>
                    <a:pt x="16" y="18"/>
                    <a:pt x="14" y="17"/>
                  </a:cubicBezTo>
                  <a:cubicBezTo>
                    <a:pt x="13" y="20"/>
                    <a:pt x="14" y="21"/>
                    <a:pt x="15" y="22"/>
                  </a:cubicBezTo>
                  <a:close/>
                  <a:moveTo>
                    <a:pt x="10" y="24"/>
                  </a:moveTo>
                  <a:cubicBezTo>
                    <a:pt x="11" y="24"/>
                    <a:pt x="12" y="24"/>
                    <a:pt x="13" y="23"/>
                  </a:cubicBezTo>
                  <a:cubicBezTo>
                    <a:pt x="13" y="17"/>
                    <a:pt x="7" y="19"/>
                    <a:pt x="10" y="24"/>
                  </a:cubicBezTo>
                  <a:close/>
                  <a:moveTo>
                    <a:pt x="22" y="111"/>
                  </a:moveTo>
                  <a:cubicBezTo>
                    <a:pt x="22" y="112"/>
                    <a:pt x="20" y="111"/>
                    <a:pt x="21" y="113"/>
                  </a:cubicBezTo>
                  <a:cubicBezTo>
                    <a:pt x="24" y="116"/>
                    <a:pt x="25" y="121"/>
                    <a:pt x="29" y="124"/>
                  </a:cubicBezTo>
                  <a:cubicBezTo>
                    <a:pt x="31" y="122"/>
                    <a:pt x="33" y="121"/>
                    <a:pt x="36" y="121"/>
                  </a:cubicBezTo>
                  <a:cubicBezTo>
                    <a:pt x="36" y="87"/>
                    <a:pt x="24" y="57"/>
                    <a:pt x="21" y="23"/>
                  </a:cubicBezTo>
                  <a:cubicBezTo>
                    <a:pt x="17" y="26"/>
                    <a:pt x="18" y="33"/>
                    <a:pt x="19" y="37"/>
                  </a:cubicBezTo>
                  <a:cubicBezTo>
                    <a:pt x="22" y="57"/>
                    <a:pt x="28" y="77"/>
                    <a:pt x="30" y="101"/>
                  </a:cubicBezTo>
                  <a:cubicBezTo>
                    <a:pt x="31" y="103"/>
                    <a:pt x="33" y="107"/>
                    <a:pt x="30" y="108"/>
                  </a:cubicBezTo>
                  <a:cubicBezTo>
                    <a:pt x="24" y="81"/>
                    <a:pt x="21" y="50"/>
                    <a:pt x="15" y="25"/>
                  </a:cubicBezTo>
                  <a:cubicBezTo>
                    <a:pt x="11" y="25"/>
                    <a:pt x="11" y="29"/>
                    <a:pt x="12" y="32"/>
                  </a:cubicBezTo>
                  <a:cubicBezTo>
                    <a:pt x="12" y="41"/>
                    <a:pt x="16" y="54"/>
                    <a:pt x="17" y="62"/>
                  </a:cubicBezTo>
                  <a:cubicBezTo>
                    <a:pt x="16" y="76"/>
                    <a:pt x="24" y="89"/>
                    <a:pt x="24" y="103"/>
                  </a:cubicBezTo>
                  <a:cubicBezTo>
                    <a:pt x="26" y="104"/>
                    <a:pt x="27" y="108"/>
                    <a:pt x="24" y="109"/>
                  </a:cubicBezTo>
                  <a:cubicBezTo>
                    <a:pt x="16" y="83"/>
                    <a:pt x="14" y="56"/>
                    <a:pt x="10" y="29"/>
                  </a:cubicBezTo>
                  <a:cubicBezTo>
                    <a:pt x="10" y="28"/>
                    <a:pt x="7" y="29"/>
                    <a:pt x="7" y="27"/>
                  </a:cubicBezTo>
                  <a:cubicBezTo>
                    <a:pt x="10" y="25"/>
                    <a:pt x="7" y="22"/>
                    <a:pt x="5" y="21"/>
                  </a:cubicBezTo>
                  <a:cubicBezTo>
                    <a:pt x="9" y="52"/>
                    <a:pt x="13" y="84"/>
                    <a:pt x="22" y="111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1"/>
            <p:cNvSpPr>
              <a:spLocks noEditPoints="1"/>
            </p:cNvSpPr>
            <p:nvPr/>
          </p:nvSpPr>
          <p:spPr bwMode="auto">
            <a:xfrm>
              <a:off x="3233738" y="3529013"/>
              <a:ext cx="52388" cy="60325"/>
            </a:xfrm>
            <a:custGeom>
              <a:avLst/>
              <a:gdLst>
                <a:gd name="T0" fmla="*/ 14 w 14"/>
                <a:gd name="T1" fmla="*/ 1 h 16"/>
                <a:gd name="T2" fmla="*/ 13 w 14"/>
                <a:gd name="T3" fmla="*/ 14 h 16"/>
                <a:gd name="T4" fmla="*/ 0 w 14"/>
                <a:gd name="T5" fmla="*/ 14 h 16"/>
                <a:gd name="T6" fmla="*/ 3 w 14"/>
                <a:gd name="T7" fmla="*/ 1 h 16"/>
                <a:gd name="T8" fmla="*/ 14 w 14"/>
                <a:gd name="T9" fmla="*/ 1 h 16"/>
                <a:gd name="T10" fmla="*/ 3 w 14"/>
                <a:gd name="T11" fmla="*/ 10 h 16"/>
                <a:gd name="T12" fmla="*/ 11 w 14"/>
                <a:gd name="T13" fmla="*/ 12 h 16"/>
                <a:gd name="T14" fmla="*/ 12 w 14"/>
                <a:gd name="T15" fmla="*/ 2 h 16"/>
                <a:gd name="T16" fmla="*/ 3 w 14"/>
                <a:gd name="T17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6">
                  <a:moveTo>
                    <a:pt x="14" y="1"/>
                  </a:moveTo>
                  <a:cubicBezTo>
                    <a:pt x="13" y="6"/>
                    <a:pt x="13" y="11"/>
                    <a:pt x="13" y="14"/>
                  </a:cubicBezTo>
                  <a:cubicBezTo>
                    <a:pt x="9" y="16"/>
                    <a:pt x="4" y="12"/>
                    <a:pt x="0" y="14"/>
                  </a:cubicBezTo>
                  <a:cubicBezTo>
                    <a:pt x="0" y="11"/>
                    <a:pt x="1" y="5"/>
                    <a:pt x="3" y="1"/>
                  </a:cubicBezTo>
                  <a:cubicBezTo>
                    <a:pt x="8" y="0"/>
                    <a:pt x="11" y="1"/>
                    <a:pt x="14" y="1"/>
                  </a:cubicBezTo>
                  <a:close/>
                  <a:moveTo>
                    <a:pt x="3" y="10"/>
                  </a:moveTo>
                  <a:cubicBezTo>
                    <a:pt x="6" y="11"/>
                    <a:pt x="7" y="13"/>
                    <a:pt x="11" y="12"/>
                  </a:cubicBezTo>
                  <a:cubicBezTo>
                    <a:pt x="11" y="8"/>
                    <a:pt x="12" y="7"/>
                    <a:pt x="12" y="2"/>
                  </a:cubicBezTo>
                  <a:cubicBezTo>
                    <a:pt x="6" y="1"/>
                    <a:pt x="2" y="4"/>
                    <a:pt x="3" y="10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2"/>
            <p:cNvSpPr/>
            <p:nvPr/>
          </p:nvSpPr>
          <p:spPr bwMode="auto">
            <a:xfrm>
              <a:off x="3387726" y="3567113"/>
              <a:ext cx="133350" cy="30163"/>
            </a:xfrm>
            <a:custGeom>
              <a:avLst/>
              <a:gdLst>
                <a:gd name="T0" fmla="*/ 35 w 35"/>
                <a:gd name="T1" fmla="*/ 8 h 8"/>
                <a:gd name="T2" fmla="*/ 0 w 35"/>
                <a:gd name="T3" fmla="*/ 4 h 8"/>
                <a:gd name="T4" fmla="*/ 35 w 35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8">
                  <a:moveTo>
                    <a:pt x="35" y="8"/>
                  </a:moveTo>
                  <a:cubicBezTo>
                    <a:pt x="24" y="6"/>
                    <a:pt x="11" y="3"/>
                    <a:pt x="0" y="4"/>
                  </a:cubicBezTo>
                  <a:cubicBezTo>
                    <a:pt x="9" y="0"/>
                    <a:pt x="28" y="2"/>
                    <a:pt x="35" y="8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3"/>
            <p:cNvSpPr>
              <a:spLocks noEditPoints="1"/>
            </p:cNvSpPr>
            <p:nvPr/>
          </p:nvSpPr>
          <p:spPr bwMode="auto">
            <a:xfrm>
              <a:off x="3214688" y="3635375"/>
              <a:ext cx="52388" cy="52388"/>
            </a:xfrm>
            <a:custGeom>
              <a:avLst/>
              <a:gdLst>
                <a:gd name="T0" fmla="*/ 3 w 14"/>
                <a:gd name="T1" fmla="*/ 0 h 14"/>
                <a:gd name="T2" fmla="*/ 13 w 14"/>
                <a:gd name="T3" fmla="*/ 1 h 14"/>
                <a:gd name="T4" fmla="*/ 11 w 14"/>
                <a:gd name="T5" fmla="*/ 14 h 14"/>
                <a:gd name="T6" fmla="*/ 1 w 14"/>
                <a:gd name="T7" fmla="*/ 14 h 14"/>
                <a:gd name="T8" fmla="*/ 3 w 14"/>
                <a:gd name="T9" fmla="*/ 0 h 14"/>
                <a:gd name="T10" fmla="*/ 5 w 14"/>
                <a:gd name="T11" fmla="*/ 2 h 14"/>
                <a:gd name="T12" fmla="*/ 4 w 14"/>
                <a:gd name="T13" fmla="*/ 11 h 14"/>
                <a:gd name="T14" fmla="*/ 10 w 14"/>
                <a:gd name="T15" fmla="*/ 11 h 14"/>
                <a:gd name="T16" fmla="*/ 11 w 14"/>
                <a:gd name="T17" fmla="*/ 3 h 14"/>
                <a:gd name="T18" fmla="*/ 5 w 14"/>
                <a:gd name="T1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4">
                  <a:moveTo>
                    <a:pt x="3" y="0"/>
                  </a:moveTo>
                  <a:cubicBezTo>
                    <a:pt x="6" y="0"/>
                    <a:pt x="10" y="0"/>
                    <a:pt x="13" y="1"/>
                  </a:cubicBezTo>
                  <a:cubicBezTo>
                    <a:pt x="13" y="5"/>
                    <a:pt x="14" y="12"/>
                    <a:pt x="11" y="14"/>
                  </a:cubicBezTo>
                  <a:cubicBezTo>
                    <a:pt x="9" y="12"/>
                    <a:pt x="4" y="12"/>
                    <a:pt x="1" y="14"/>
                  </a:cubicBezTo>
                  <a:cubicBezTo>
                    <a:pt x="0" y="9"/>
                    <a:pt x="2" y="5"/>
                    <a:pt x="3" y="0"/>
                  </a:cubicBezTo>
                  <a:close/>
                  <a:moveTo>
                    <a:pt x="5" y="2"/>
                  </a:moveTo>
                  <a:cubicBezTo>
                    <a:pt x="5" y="6"/>
                    <a:pt x="2" y="8"/>
                    <a:pt x="4" y="11"/>
                  </a:cubicBezTo>
                  <a:cubicBezTo>
                    <a:pt x="7" y="11"/>
                    <a:pt x="7" y="11"/>
                    <a:pt x="10" y="11"/>
                  </a:cubicBezTo>
                  <a:cubicBezTo>
                    <a:pt x="11" y="9"/>
                    <a:pt x="11" y="5"/>
                    <a:pt x="11" y="3"/>
                  </a:cubicBezTo>
                  <a:cubicBezTo>
                    <a:pt x="9" y="2"/>
                    <a:pt x="7" y="2"/>
                    <a:pt x="5" y="2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4"/>
            <p:cNvSpPr/>
            <p:nvPr/>
          </p:nvSpPr>
          <p:spPr bwMode="auto">
            <a:xfrm>
              <a:off x="3357563" y="3630613"/>
              <a:ext cx="177800" cy="38100"/>
            </a:xfrm>
            <a:custGeom>
              <a:avLst/>
              <a:gdLst>
                <a:gd name="T0" fmla="*/ 47 w 47"/>
                <a:gd name="T1" fmla="*/ 4 h 10"/>
                <a:gd name="T2" fmla="*/ 0 w 47"/>
                <a:gd name="T3" fmla="*/ 4 h 10"/>
                <a:gd name="T4" fmla="*/ 47 w 47"/>
                <a:gd name="T5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10">
                  <a:moveTo>
                    <a:pt x="47" y="4"/>
                  </a:moveTo>
                  <a:cubicBezTo>
                    <a:pt x="35" y="10"/>
                    <a:pt x="13" y="4"/>
                    <a:pt x="0" y="4"/>
                  </a:cubicBezTo>
                  <a:cubicBezTo>
                    <a:pt x="12" y="0"/>
                    <a:pt x="32" y="6"/>
                    <a:pt x="47" y="4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5"/>
            <p:cNvSpPr/>
            <p:nvPr/>
          </p:nvSpPr>
          <p:spPr bwMode="auto">
            <a:xfrm>
              <a:off x="3338513" y="3690938"/>
              <a:ext cx="185738" cy="30163"/>
            </a:xfrm>
            <a:custGeom>
              <a:avLst/>
              <a:gdLst>
                <a:gd name="T0" fmla="*/ 49 w 49"/>
                <a:gd name="T1" fmla="*/ 7 h 8"/>
                <a:gd name="T2" fmla="*/ 0 w 49"/>
                <a:gd name="T3" fmla="*/ 4 h 8"/>
                <a:gd name="T4" fmla="*/ 35 w 49"/>
                <a:gd name="T5" fmla="*/ 3 h 8"/>
                <a:gd name="T6" fmla="*/ 49 w 49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8">
                  <a:moveTo>
                    <a:pt x="49" y="7"/>
                  </a:moveTo>
                  <a:cubicBezTo>
                    <a:pt x="35" y="8"/>
                    <a:pt x="15" y="4"/>
                    <a:pt x="0" y="4"/>
                  </a:cubicBezTo>
                  <a:cubicBezTo>
                    <a:pt x="8" y="0"/>
                    <a:pt x="23" y="3"/>
                    <a:pt x="35" y="3"/>
                  </a:cubicBezTo>
                  <a:cubicBezTo>
                    <a:pt x="40" y="4"/>
                    <a:pt x="46" y="4"/>
                    <a:pt x="49" y="7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6"/>
            <p:cNvSpPr>
              <a:spLocks noEditPoints="1"/>
            </p:cNvSpPr>
            <p:nvPr/>
          </p:nvSpPr>
          <p:spPr bwMode="auto">
            <a:xfrm>
              <a:off x="3195638" y="3725863"/>
              <a:ext cx="52388" cy="52388"/>
            </a:xfrm>
            <a:custGeom>
              <a:avLst/>
              <a:gdLst>
                <a:gd name="T0" fmla="*/ 1 w 14"/>
                <a:gd name="T1" fmla="*/ 0 h 14"/>
                <a:gd name="T2" fmla="*/ 14 w 14"/>
                <a:gd name="T3" fmla="*/ 2 h 14"/>
                <a:gd name="T4" fmla="*/ 13 w 14"/>
                <a:gd name="T5" fmla="*/ 12 h 14"/>
                <a:gd name="T6" fmla="*/ 1 w 14"/>
                <a:gd name="T7" fmla="*/ 12 h 14"/>
                <a:gd name="T8" fmla="*/ 1 w 14"/>
                <a:gd name="T9" fmla="*/ 0 h 14"/>
                <a:gd name="T10" fmla="*/ 3 w 14"/>
                <a:gd name="T11" fmla="*/ 10 h 14"/>
                <a:gd name="T12" fmla="*/ 11 w 14"/>
                <a:gd name="T13" fmla="*/ 10 h 14"/>
                <a:gd name="T14" fmla="*/ 11 w 14"/>
                <a:gd name="T15" fmla="*/ 4 h 14"/>
                <a:gd name="T16" fmla="*/ 3 w 14"/>
                <a:gd name="T17" fmla="*/ 2 h 14"/>
                <a:gd name="T18" fmla="*/ 3 w 14"/>
                <a:gd name="T1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4">
                  <a:moveTo>
                    <a:pt x="1" y="0"/>
                  </a:moveTo>
                  <a:cubicBezTo>
                    <a:pt x="6" y="0"/>
                    <a:pt x="8" y="3"/>
                    <a:pt x="14" y="2"/>
                  </a:cubicBezTo>
                  <a:cubicBezTo>
                    <a:pt x="13" y="6"/>
                    <a:pt x="13" y="9"/>
                    <a:pt x="13" y="12"/>
                  </a:cubicBezTo>
                  <a:cubicBezTo>
                    <a:pt x="11" y="14"/>
                    <a:pt x="3" y="12"/>
                    <a:pt x="1" y="12"/>
                  </a:cubicBezTo>
                  <a:cubicBezTo>
                    <a:pt x="0" y="7"/>
                    <a:pt x="1" y="4"/>
                    <a:pt x="1" y="0"/>
                  </a:cubicBezTo>
                  <a:close/>
                  <a:moveTo>
                    <a:pt x="3" y="10"/>
                  </a:moveTo>
                  <a:cubicBezTo>
                    <a:pt x="5" y="10"/>
                    <a:pt x="8" y="10"/>
                    <a:pt x="11" y="10"/>
                  </a:cubicBezTo>
                  <a:cubicBezTo>
                    <a:pt x="11" y="8"/>
                    <a:pt x="12" y="6"/>
                    <a:pt x="11" y="4"/>
                  </a:cubicBezTo>
                  <a:cubicBezTo>
                    <a:pt x="8" y="4"/>
                    <a:pt x="6" y="2"/>
                    <a:pt x="3" y="2"/>
                  </a:cubicBezTo>
                  <a:cubicBezTo>
                    <a:pt x="2" y="6"/>
                    <a:pt x="3" y="6"/>
                    <a:pt x="3" y="10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7"/>
            <p:cNvSpPr/>
            <p:nvPr/>
          </p:nvSpPr>
          <p:spPr bwMode="auto">
            <a:xfrm>
              <a:off x="3324226" y="3748088"/>
              <a:ext cx="214313" cy="41275"/>
            </a:xfrm>
            <a:custGeom>
              <a:avLst/>
              <a:gdLst>
                <a:gd name="T0" fmla="*/ 57 w 57"/>
                <a:gd name="T1" fmla="*/ 8 h 11"/>
                <a:gd name="T2" fmla="*/ 43 w 57"/>
                <a:gd name="T3" fmla="*/ 9 h 11"/>
                <a:gd name="T4" fmla="*/ 0 w 57"/>
                <a:gd name="T5" fmla="*/ 3 h 11"/>
                <a:gd name="T6" fmla="*/ 57 w 57"/>
                <a:gd name="T7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11">
                  <a:moveTo>
                    <a:pt x="57" y="8"/>
                  </a:moveTo>
                  <a:cubicBezTo>
                    <a:pt x="55" y="11"/>
                    <a:pt x="47" y="9"/>
                    <a:pt x="43" y="9"/>
                  </a:cubicBezTo>
                  <a:cubicBezTo>
                    <a:pt x="29" y="7"/>
                    <a:pt x="12" y="3"/>
                    <a:pt x="0" y="3"/>
                  </a:cubicBezTo>
                  <a:cubicBezTo>
                    <a:pt x="17" y="0"/>
                    <a:pt x="36" y="6"/>
                    <a:pt x="57" y="8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8"/>
            <p:cNvSpPr/>
            <p:nvPr/>
          </p:nvSpPr>
          <p:spPr bwMode="auto">
            <a:xfrm>
              <a:off x="3308351" y="3800475"/>
              <a:ext cx="230188" cy="26988"/>
            </a:xfrm>
            <a:custGeom>
              <a:avLst/>
              <a:gdLst>
                <a:gd name="T0" fmla="*/ 1 w 61"/>
                <a:gd name="T1" fmla="*/ 0 h 7"/>
                <a:gd name="T2" fmla="*/ 61 w 61"/>
                <a:gd name="T3" fmla="*/ 5 h 7"/>
                <a:gd name="T4" fmla="*/ 1 w 61"/>
                <a:gd name="T5" fmla="*/ 2 h 7"/>
                <a:gd name="T6" fmla="*/ 1 w 6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7">
                  <a:moveTo>
                    <a:pt x="1" y="0"/>
                  </a:moveTo>
                  <a:cubicBezTo>
                    <a:pt x="20" y="3"/>
                    <a:pt x="43" y="1"/>
                    <a:pt x="61" y="5"/>
                  </a:cubicBezTo>
                  <a:cubicBezTo>
                    <a:pt x="44" y="7"/>
                    <a:pt x="20" y="3"/>
                    <a:pt x="1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9"/>
            <p:cNvSpPr>
              <a:spLocks noEditPoints="1"/>
            </p:cNvSpPr>
            <p:nvPr/>
          </p:nvSpPr>
          <p:spPr bwMode="auto">
            <a:xfrm>
              <a:off x="3184526" y="3808413"/>
              <a:ext cx="49213" cy="49213"/>
            </a:xfrm>
            <a:custGeom>
              <a:avLst/>
              <a:gdLst>
                <a:gd name="T0" fmla="*/ 0 w 13"/>
                <a:gd name="T1" fmla="*/ 0 h 13"/>
                <a:gd name="T2" fmla="*/ 13 w 13"/>
                <a:gd name="T3" fmla="*/ 1 h 13"/>
                <a:gd name="T4" fmla="*/ 12 w 13"/>
                <a:gd name="T5" fmla="*/ 13 h 13"/>
                <a:gd name="T6" fmla="*/ 0 w 13"/>
                <a:gd name="T7" fmla="*/ 13 h 13"/>
                <a:gd name="T8" fmla="*/ 0 w 13"/>
                <a:gd name="T9" fmla="*/ 0 h 13"/>
                <a:gd name="T10" fmla="*/ 3 w 13"/>
                <a:gd name="T11" fmla="*/ 2 h 13"/>
                <a:gd name="T12" fmla="*/ 2 w 13"/>
                <a:gd name="T13" fmla="*/ 10 h 13"/>
                <a:gd name="T14" fmla="*/ 10 w 13"/>
                <a:gd name="T15" fmla="*/ 10 h 13"/>
                <a:gd name="T16" fmla="*/ 10 w 13"/>
                <a:gd name="T17" fmla="*/ 2 h 13"/>
                <a:gd name="T18" fmla="*/ 3 w 13"/>
                <a:gd name="T1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0" y="0"/>
                  </a:moveTo>
                  <a:cubicBezTo>
                    <a:pt x="4" y="1"/>
                    <a:pt x="9" y="0"/>
                    <a:pt x="13" y="1"/>
                  </a:cubicBezTo>
                  <a:cubicBezTo>
                    <a:pt x="12" y="5"/>
                    <a:pt x="12" y="10"/>
                    <a:pt x="12" y="13"/>
                  </a:cubicBezTo>
                  <a:cubicBezTo>
                    <a:pt x="8" y="12"/>
                    <a:pt x="3" y="11"/>
                    <a:pt x="0" y="13"/>
                  </a:cubicBezTo>
                  <a:cubicBezTo>
                    <a:pt x="0" y="8"/>
                    <a:pt x="1" y="3"/>
                    <a:pt x="0" y="0"/>
                  </a:cubicBezTo>
                  <a:close/>
                  <a:moveTo>
                    <a:pt x="3" y="2"/>
                  </a:moveTo>
                  <a:cubicBezTo>
                    <a:pt x="2" y="4"/>
                    <a:pt x="1" y="7"/>
                    <a:pt x="2" y="10"/>
                  </a:cubicBezTo>
                  <a:cubicBezTo>
                    <a:pt x="5" y="10"/>
                    <a:pt x="7" y="10"/>
                    <a:pt x="10" y="10"/>
                  </a:cubicBezTo>
                  <a:cubicBezTo>
                    <a:pt x="10" y="8"/>
                    <a:pt x="11" y="4"/>
                    <a:pt x="10" y="2"/>
                  </a:cubicBezTo>
                  <a:cubicBezTo>
                    <a:pt x="8" y="2"/>
                    <a:pt x="6" y="2"/>
                    <a:pt x="3" y="2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0"/>
            <p:cNvSpPr/>
            <p:nvPr/>
          </p:nvSpPr>
          <p:spPr bwMode="auto">
            <a:xfrm>
              <a:off x="3275013" y="3838575"/>
              <a:ext cx="246063" cy="26988"/>
            </a:xfrm>
            <a:custGeom>
              <a:avLst/>
              <a:gdLst>
                <a:gd name="T0" fmla="*/ 65 w 65"/>
                <a:gd name="T1" fmla="*/ 3 h 7"/>
                <a:gd name="T2" fmla="*/ 44 w 65"/>
                <a:gd name="T3" fmla="*/ 4 h 7"/>
                <a:gd name="T4" fmla="*/ 0 w 65"/>
                <a:gd name="T5" fmla="*/ 5 h 7"/>
                <a:gd name="T6" fmla="*/ 28 w 65"/>
                <a:gd name="T7" fmla="*/ 3 h 7"/>
                <a:gd name="T8" fmla="*/ 65 w 65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7">
                  <a:moveTo>
                    <a:pt x="65" y="3"/>
                  </a:moveTo>
                  <a:cubicBezTo>
                    <a:pt x="60" y="7"/>
                    <a:pt x="50" y="4"/>
                    <a:pt x="44" y="4"/>
                  </a:cubicBezTo>
                  <a:cubicBezTo>
                    <a:pt x="29" y="4"/>
                    <a:pt x="12" y="5"/>
                    <a:pt x="0" y="5"/>
                  </a:cubicBezTo>
                  <a:cubicBezTo>
                    <a:pt x="8" y="1"/>
                    <a:pt x="22" y="3"/>
                    <a:pt x="28" y="3"/>
                  </a:cubicBezTo>
                  <a:cubicBezTo>
                    <a:pt x="43" y="3"/>
                    <a:pt x="54" y="0"/>
                    <a:pt x="65" y="3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1"/>
            <p:cNvSpPr/>
            <p:nvPr/>
          </p:nvSpPr>
          <p:spPr bwMode="auto">
            <a:xfrm>
              <a:off x="3852863" y="3879850"/>
              <a:ext cx="19050" cy="19050"/>
            </a:xfrm>
            <a:custGeom>
              <a:avLst/>
              <a:gdLst>
                <a:gd name="T0" fmla="*/ 5 w 5"/>
                <a:gd name="T1" fmla="*/ 2 h 5"/>
                <a:gd name="T2" fmla="*/ 0 w 5"/>
                <a:gd name="T3" fmla="*/ 3 h 5"/>
                <a:gd name="T4" fmla="*/ 5 w 5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5" y="2"/>
                  </a:moveTo>
                  <a:cubicBezTo>
                    <a:pt x="4" y="2"/>
                    <a:pt x="2" y="5"/>
                    <a:pt x="0" y="3"/>
                  </a:cubicBezTo>
                  <a:cubicBezTo>
                    <a:pt x="0" y="1"/>
                    <a:pt x="4" y="0"/>
                    <a:pt x="5" y="2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2"/>
            <p:cNvSpPr/>
            <p:nvPr/>
          </p:nvSpPr>
          <p:spPr bwMode="auto">
            <a:xfrm>
              <a:off x="3875088" y="3884613"/>
              <a:ext cx="15875" cy="11113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2 h 3"/>
                <a:gd name="T4" fmla="*/ 4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4" y="3"/>
                    <a:pt x="1" y="3"/>
                    <a:pt x="0" y="2"/>
                  </a:cubicBezTo>
                  <a:cubicBezTo>
                    <a:pt x="0" y="0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"/>
            <p:cNvSpPr/>
            <p:nvPr/>
          </p:nvSpPr>
          <p:spPr bwMode="auto">
            <a:xfrm>
              <a:off x="3255963" y="3906838"/>
              <a:ext cx="87313" cy="142875"/>
            </a:xfrm>
            <a:custGeom>
              <a:avLst/>
              <a:gdLst>
                <a:gd name="T0" fmla="*/ 21 w 23"/>
                <a:gd name="T1" fmla="*/ 6 h 38"/>
                <a:gd name="T2" fmla="*/ 5 w 23"/>
                <a:gd name="T3" fmla="*/ 14 h 38"/>
                <a:gd name="T4" fmla="*/ 22 w 23"/>
                <a:gd name="T5" fmla="*/ 27 h 38"/>
                <a:gd name="T6" fmla="*/ 5 w 23"/>
                <a:gd name="T7" fmla="*/ 28 h 38"/>
                <a:gd name="T8" fmla="*/ 20 w 23"/>
                <a:gd name="T9" fmla="*/ 26 h 38"/>
                <a:gd name="T10" fmla="*/ 1 w 23"/>
                <a:gd name="T11" fmla="*/ 14 h 38"/>
                <a:gd name="T12" fmla="*/ 21 w 23"/>
                <a:gd name="T13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8">
                  <a:moveTo>
                    <a:pt x="21" y="6"/>
                  </a:moveTo>
                  <a:cubicBezTo>
                    <a:pt x="17" y="5"/>
                    <a:pt x="3" y="3"/>
                    <a:pt x="5" y="14"/>
                  </a:cubicBezTo>
                  <a:cubicBezTo>
                    <a:pt x="11" y="18"/>
                    <a:pt x="23" y="15"/>
                    <a:pt x="22" y="27"/>
                  </a:cubicBezTo>
                  <a:cubicBezTo>
                    <a:pt x="21" y="35"/>
                    <a:pt x="3" y="38"/>
                    <a:pt x="5" y="28"/>
                  </a:cubicBezTo>
                  <a:cubicBezTo>
                    <a:pt x="7" y="31"/>
                    <a:pt x="19" y="35"/>
                    <a:pt x="20" y="26"/>
                  </a:cubicBezTo>
                  <a:cubicBezTo>
                    <a:pt x="20" y="15"/>
                    <a:pt x="3" y="22"/>
                    <a:pt x="1" y="14"/>
                  </a:cubicBezTo>
                  <a:cubicBezTo>
                    <a:pt x="0" y="4"/>
                    <a:pt x="16" y="0"/>
                    <a:pt x="21" y="6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4"/>
            <p:cNvSpPr/>
            <p:nvPr/>
          </p:nvSpPr>
          <p:spPr bwMode="auto">
            <a:xfrm>
              <a:off x="3149601" y="3925888"/>
              <a:ext cx="73025" cy="101600"/>
            </a:xfrm>
            <a:custGeom>
              <a:avLst/>
              <a:gdLst>
                <a:gd name="T0" fmla="*/ 15 w 19"/>
                <a:gd name="T1" fmla="*/ 0 h 27"/>
                <a:gd name="T2" fmla="*/ 13 w 19"/>
                <a:gd name="T3" fmla="*/ 21 h 27"/>
                <a:gd name="T4" fmla="*/ 19 w 19"/>
                <a:gd name="T5" fmla="*/ 23 h 27"/>
                <a:gd name="T6" fmla="*/ 0 w 19"/>
                <a:gd name="T7" fmla="*/ 22 h 27"/>
                <a:gd name="T8" fmla="*/ 8 w 19"/>
                <a:gd name="T9" fmla="*/ 22 h 27"/>
                <a:gd name="T10" fmla="*/ 15 w 19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7">
                  <a:moveTo>
                    <a:pt x="15" y="0"/>
                  </a:moveTo>
                  <a:cubicBezTo>
                    <a:pt x="16" y="5"/>
                    <a:pt x="12" y="15"/>
                    <a:pt x="13" y="21"/>
                  </a:cubicBezTo>
                  <a:cubicBezTo>
                    <a:pt x="14" y="23"/>
                    <a:pt x="18" y="22"/>
                    <a:pt x="19" y="23"/>
                  </a:cubicBezTo>
                  <a:cubicBezTo>
                    <a:pt x="17" y="27"/>
                    <a:pt x="2" y="26"/>
                    <a:pt x="0" y="22"/>
                  </a:cubicBezTo>
                  <a:cubicBezTo>
                    <a:pt x="2" y="20"/>
                    <a:pt x="5" y="22"/>
                    <a:pt x="8" y="22"/>
                  </a:cubicBezTo>
                  <a:cubicBezTo>
                    <a:pt x="12" y="16"/>
                    <a:pt x="8" y="3"/>
                    <a:pt x="15" y="0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5"/>
            <p:cNvSpPr/>
            <p:nvPr/>
          </p:nvSpPr>
          <p:spPr bwMode="auto">
            <a:xfrm>
              <a:off x="3387726" y="3921125"/>
              <a:ext cx="84138" cy="106363"/>
            </a:xfrm>
            <a:custGeom>
              <a:avLst/>
              <a:gdLst>
                <a:gd name="T0" fmla="*/ 21 w 22"/>
                <a:gd name="T1" fmla="*/ 2 h 28"/>
                <a:gd name="T2" fmla="*/ 17 w 22"/>
                <a:gd name="T3" fmla="*/ 27 h 28"/>
                <a:gd name="T4" fmla="*/ 5 w 22"/>
                <a:gd name="T5" fmla="*/ 25 h 28"/>
                <a:gd name="T6" fmla="*/ 16 w 22"/>
                <a:gd name="T7" fmla="*/ 24 h 28"/>
                <a:gd name="T8" fmla="*/ 18 w 22"/>
                <a:gd name="T9" fmla="*/ 6 h 28"/>
                <a:gd name="T10" fmla="*/ 0 w 22"/>
                <a:gd name="T11" fmla="*/ 3 h 28"/>
                <a:gd name="T12" fmla="*/ 21 w 22"/>
                <a:gd name="T13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8">
                  <a:moveTo>
                    <a:pt x="21" y="2"/>
                  </a:moveTo>
                  <a:cubicBezTo>
                    <a:pt x="22" y="7"/>
                    <a:pt x="20" y="20"/>
                    <a:pt x="17" y="27"/>
                  </a:cubicBezTo>
                  <a:cubicBezTo>
                    <a:pt x="14" y="26"/>
                    <a:pt x="9" y="28"/>
                    <a:pt x="5" y="25"/>
                  </a:cubicBezTo>
                  <a:cubicBezTo>
                    <a:pt x="6" y="22"/>
                    <a:pt x="11" y="25"/>
                    <a:pt x="16" y="24"/>
                  </a:cubicBezTo>
                  <a:cubicBezTo>
                    <a:pt x="16" y="18"/>
                    <a:pt x="18" y="13"/>
                    <a:pt x="18" y="6"/>
                  </a:cubicBezTo>
                  <a:cubicBezTo>
                    <a:pt x="15" y="1"/>
                    <a:pt x="4" y="7"/>
                    <a:pt x="0" y="3"/>
                  </a:cubicBezTo>
                  <a:cubicBezTo>
                    <a:pt x="4" y="0"/>
                    <a:pt x="17" y="3"/>
                    <a:pt x="21" y="2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6"/>
            <p:cNvSpPr/>
            <p:nvPr/>
          </p:nvSpPr>
          <p:spPr bwMode="auto">
            <a:xfrm>
              <a:off x="3508376" y="3937000"/>
              <a:ext cx="65088" cy="98425"/>
            </a:xfrm>
            <a:custGeom>
              <a:avLst/>
              <a:gdLst>
                <a:gd name="T0" fmla="*/ 9 w 17"/>
                <a:gd name="T1" fmla="*/ 0 h 26"/>
                <a:gd name="T2" fmla="*/ 10 w 17"/>
                <a:gd name="T3" fmla="*/ 0 h 26"/>
                <a:gd name="T4" fmla="*/ 10 w 17"/>
                <a:gd name="T5" fmla="*/ 21 h 26"/>
                <a:gd name="T6" fmla="*/ 17 w 17"/>
                <a:gd name="T7" fmla="*/ 21 h 26"/>
                <a:gd name="T8" fmla="*/ 0 w 17"/>
                <a:gd name="T9" fmla="*/ 25 h 26"/>
                <a:gd name="T10" fmla="*/ 8 w 17"/>
                <a:gd name="T11" fmla="*/ 22 h 26"/>
                <a:gd name="T12" fmla="*/ 9 w 17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6">
                  <a:moveTo>
                    <a:pt x="9" y="0"/>
                  </a:moveTo>
                  <a:cubicBezTo>
                    <a:pt x="9" y="0"/>
                    <a:pt x="10" y="0"/>
                    <a:pt x="10" y="0"/>
                  </a:cubicBezTo>
                  <a:cubicBezTo>
                    <a:pt x="13" y="4"/>
                    <a:pt x="10" y="14"/>
                    <a:pt x="10" y="21"/>
                  </a:cubicBezTo>
                  <a:cubicBezTo>
                    <a:pt x="12" y="22"/>
                    <a:pt x="14" y="20"/>
                    <a:pt x="17" y="21"/>
                  </a:cubicBezTo>
                  <a:cubicBezTo>
                    <a:pt x="16" y="26"/>
                    <a:pt x="4" y="26"/>
                    <a:pt x="0" y="25"/>
                  </a:cubicBezTo>
                  <a:cubicBezTo>
                    <a:pt x="1" y="21"/>
                    <a:pt x="4" y="22"/>
                    <a:pt x="8" y="22"/>
                  </a:cubicBezTo>
                  <a:cubicBezTo>
                    <a:pt x="7" y="15"/>
                    <a:pt x="8" y="7"/>
                    <a:pt x="9" y="0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7"/>
            <p:cNvSpPr/>
            <p:nvPr/>
          </p:nvSpPr>
          <p:spPr bwMode="auto">
            <a:xfrm>
              <a:off x="3398838" y="3962400"/>
              <a:ext cx="49213" cy="15875"/>
            </a:xfrm>
            <a:custGeom>
              <a:avLst/>
              <a:gdLst>
                <a:gd name="T0" fmla="*/ 13 w 13"/>
                <a:gd name="T1" fmla="*/ 2 h 4"/>
                <a:gd name="T2" fmla="*/ 0 w 13"/>
                <a:gd name="T3" fmla="*/ 2 h 4"/>
                <a:gd name="T4" fmla="*/ 13 w 13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4">
                  <a:moveTo>
                    <a:pt x="13" y="2"/>
                  </a:moveTo>
                  <a:cubicBezTo>
                    <a:pt x="12" y="4"/>
                    <a:pt x="2" y="4"/>
                    <a:pt x="0" y="2"/>
                  </a:cubicBezTo>
                  <a:cubicBezTo>
                    <a:pt x="2" y="0"/>
                    <a:pt x="10" y="0"/>
                    <a:pt x="13" y="2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8"/>
            <p:cNvSpPr>
              <a:spLocks noEditPoints="1"/>
            </p:cNvSpPr>
            <p:nvPr/>
          </p:nvSpPr>
          <p:spPr bwMode="auto">
            <a:xfrm>
              <a:off x="2773363" y="2517775"/>
              <a:ext cx="1517650" cy="939800"/>
            </a:xfrm>
            <a:custGeom>
              <a:avLst/>
              <a:gdLst>
                <a:gd name="T0" fmla="*/ 179 w 402"/>
                <a:gd name="T1" fmla="*/ 225 h 249"/>
                <a:gd name="T2" fmla="*/ 30 w 402"/>
                <a:gd name="T3" fmla="*/ 61 h 249"/>
                <a:gd name="T4" fmla="*/ 281 w 402"/>
                <a:gd name="T5" fmla="*/ 161 h 249"/>
                <a:gd name="T6" fmla="*/ 69 w 402"/>
                <a:gd name="T7" fmla="*/ 64 h 249"/>
                <a:gd name="T8" fmla="*/ 149 w 402"/>
                <a:gd name="T9" fmla="*/ 19 h 249"/>
                <a:gd name="T10" fmla="*/ 8 w 402"/>
                <a:gd name="T11" fmla="*/ 124 h 249"/>
                <a:gd name="T12" fmla="*/ 198 w 402"/>
                <a:gd name="T13" fmla="*/ 6 h 249"/>
                <a:gd name="T14" fmla="*/ 295 w 402"/>
                <a:gd name="T15" fmla="*/ 56 h 249"/>
                <a:gd name="T16" fmla="*/ 346 w 402"/>
                <a:gd name="T17" fmla="*/ 89 h 249"/>
                <a:gd name="T18" fmla="*/ 192 w 402"/>
                <a:gd name="T19" fmla="*/ 11 h 249"/>
                <a:gd name="T20" fmla="*/ 183 w 402"/>
                <a:gd name="T21" fmla="*/ 8 h 249"/>
                <a:gd name="T22" fmla="*/ 83 w 402"/>
                <a:gd name="T23" fmla="*/ 105 h 249"/>
                <a:gd name="T24" fmla="*/ 278 w 402"/>
                <a:gd name="T25" fmla="*/ 109 h 249"/>
                <a:gd name="T26" fmla="*/ 16 w 402"/>
                <a:gd name="T27" fmla="*/ 128 h 249"/>
                <a:gd name="T28" fmla="*/ 24 w 402"/>
                <a:gd name="T29" fmla="*/ 132 h 249"/>
                <a:gd name="T30" fmla="*/ 300 w 402"/>
                <a:gd name="T31" fmla="*/ 64 h 249"/>
                <a:gd name="T32" fmla="*/ 301 w 402"/>
                <a:gd name="T33" fmla="*/ 54 h 249"/>
                <a:gd name="T34" fmla="*/ 46 w 402"/>
                <a:gd name="T35" fmla="*/ 88 h 249"/>
                <a:gd name="T36" fmla="*/ 327 w 402"/>
                <a:gd name="T37" fmla="*/ 123 h 249"/>
                <a:gd name="T38" fmla="*/ 33 w 402"/>
                <a:gd name="T39" fmla="*/ 137 h 249"/>
                <a:gd name="T40" fmla="*/ 320 w 402"/>
                <a:gd name="T41" fmla="*/ 137 h 249"/>
                <a:gd name="T42" fmla="*/ 322 w 402"/>
                <a:gd name="T43" fmla="*/ 116 h 249"/>
                <a:gd name="T44" fmla="*/ 60 w 402"/>
                <a:gd name="T45" fmla="*/ 92 h 249"/>
                <a:gd name="T46" fmla="*/ 294 w 402"/>
                <a:gd name="T47" fmla="*/ 103 h 249"/>
                <a:gd name="T48" fmla="*/ 50 w 402"/>
                <a:gd name="T49" fmla="*/ 145 h 249"/>
                <a:gd name="T50" fmla="*/ 231 w 402"/>
                <a:gd name="T51" fmla="*/ 219 h 249"/>
                <a:gd name="T52" fmla="*/ 124 w 402"/>
                <a:gd name="T53" fmla="*/ 195 h 249"/>
                <a:gd name="T54" fmla="*/ 75 w 402"/>
                <a:gd name="T55" fmla="*/ 110 h 249"/>
                <a:gd name="T56" fmla="*/ 118 w 402"/>
                <a:gd name="T57" fmla="*/ 234 h 249"/>
                <a:gd name="T58" fmla="*/ 249 w 402"/>
                <a:gd name="T59" fmla="*/ 233 h 249"/>
                <a:gd name="T60" fmla="*/ 284 w 402"/>
                <a:gd name="T61" fmla="*/ 106 h 249"/>
                <a:gd name="T62" fmla="*/ 82 w 402"/>
                <a:gd name="T63" fmla="*/ 157 h 249"/>
                <a:gd name="T64" fmla="*/ 73 w 402"/>
                <a:gd name="T65" fmla="*/ 127 h 249"/>
                <a:gd name="T66" fmla="*/ 73 w 402"/>
                <a:gd name="T67" fmla="*/ 142 h 249"/>
                <a:gd name="T68" fmla="*/ 82 w 402"/>
                <a:gd name="T69" fmla="*/ 149 h 249"/>
                <a:gd name="T70" fmla="*/ 295 w 402"/>
                <a:gd name="T71" fmla="*/ 118 h 249"/>
                <a:gd name="T72" fmla="*/ 304 w 402"/>
                <a:gd name="T73" fmla="*/ 149 h 249"/>
                <a:gd name="T74" fmla="*/ 285 w 402"/>
                <a:gd name="T75" fmla="*/ 157 h 249"/>
                <a:gd name="T76" fmla="*/ 113 w 402"/>
                <a:gd name="T77" fmla="*/ 151 h 249"/>
                <a:gd name="T78" fmla="*/ 244 w 402"/>
                <a:gd name="T79" fmla="*/ 168 h 249"/>
                <a:gd name="T80" fmla="*/ 283 w 402"/>
                <a:gd name="T81" fmla="*/ 158 h 249"/>
                <a:gd name="T82" fmla="*/ 119 w 402"/>
                <a:gd name="T83" fmla="*/ 153 h 249"/>
                <a:gd name="T84" fmla="*/ 92 w 402"/>
                <a:gd name="T85" fmla="*/ 159 h 249"/>
                <a:gd name="T86" fmla="*/ 229 w 402"/>
                <a:gd name="T87" fmla="*/ 156 h 249"/>
                <a:gd name="T88" fmla="*/ 122 w 402"/>
                <a:gd name="T89" fmla="*/ 167 h 249"/>
                <a:gd name="T90" fmla="*/ 206 w 402"/>
                <a:gd name="T91" fmla="*/ 158 h 249"/>
                <a:gd name="T92" fmla="*/ 133 w 402"/>
                <a:gd name="T93" fmla="*/ 170 h 249"/>
                <a:gd name="T94" fmla="*/ 190 w 402"/>
                <a:gd name="T95" fmla="*/ 163 h 249"/>
                <a:gd name="T96" fmla="*/ 273 w 402"/>
                <a:gd name="T97" fmla="*/ 160 h 249"/>
                <a:gd name="T98" fmla="*/ 192 w 402"/>
                <a:gd name="T99" fmla="*/ 163 h 249"/>
                <a:gd name="T100" fmla="*/ 203 w 402"/>
                <a:gd name="T101" fmla="*/ 164 h 249"/>
                <a:gd name="T102" fmla="*/ 152 w 402"/>
                <a:gd name="T103" fmla="*/ 159 h 249"/>
                <a:gd name="T104" fmla="*/ 154 w 402"/>
                <a:gd name="T105" fmla="*/ 159 h 249"/>
                <a:gd name="T106" fmla="*/ 230 w 402"/>
                <a:gd name="T107" fmla="*/ 158 h 249"/>
                <a:gd name="T108" fmla="*/ 164 w 402"/>
                <a:gd name="T109" fmla="*/ 159 h 249"/>
                <a:gd name="T110" fmla="*/ 160 w 402"/>
                <a:gd name="T111" fmla="*/ 170 h 249"/>
                <a:gd name="T112" fmla="*/ 121 w 402"/>
                <a:gd name="T113" fmla="*/ 184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02" h="249">
                  <a:moveTo>
                    <a:pt x="273" y="162"/>
                  </a:moveTo>
                  <a:cubicBezTo>
                    <a:pt x="267" y="184"/>
                    <a:pt x="265" y="209"/>
                    <a:pt x="255" y="227"/>
                  </a:cubicBezTo>
                  <a:cubicBezTo>
                    <a:pt x="304" y="229"/>
                    <a:pt x="354" y="224"/>
                    <a:pt x="402" y="228"/>
                  </a:cubicBezTo>
                  <a:cubicBezTo>
                    <a:pt x="353" y="230"/>
                    <a:pt x="303" y="228"/>
                    <a:pt x="254" y="231"/>
                  </a:cubicBezTo>
                  <a:cubicBezTo>
                    <a:pt x="247" y="249"/>
                    <a:pt x="228" y="237"/>
                    <a:pt x="222" y="226"/>
                  </a:cubicBezTo>
                  <a:cubicBezTo>
                    <a:pt x="210" y="226"/>
                    <a:pt x="195" y="225"/>
                    <a:pt x="179" y="225"/>
                  </a:cubicBezTo>
                  <a:cubicBezTo>
                    <a:pt x="164" y="225"/>
                    <a:pt x="146" y="222"/>
                    <a:pt x="133" y="225"/>
                  </a:cubicBezTo>
                  <a:cubicBezTo>
                    <a:pt x="127" y="226"/>
                    <a:pt x="125" y="236"/>
                    <a:pt x="119" y="238"/>
                  </a:cubicBezTo>
                  <a:cubicBezTo>
                    <a:pt x="103" y="223"/>
                    <a:pt x="102" y="193"/>
                    <a:pt x="98" y="166"/>
                  </a:cubicBezTo>
                  <a:cubicBezTo>
                    <a:pt x="64" y="156"/>
                    <a:pt x="23" y="149"/>
                    <a:pt x="0" y="124"/>
                  </a:cubicBezTo>
                  <a:cubicBezTo>
                    <a:pt x="2" y="112"/>
                    <a:pt x="7" y="100"/>
                    <a:pt x="12" y="89"/>
                  </a:cubicBezTo>
                  <a:cubicBezTo>
                    <a:pt x="18" y="80"/>
                    <a:pt x="23" y="69"/>
                    <a:pt x="30" y="61"/>
                  </a:cubicBezTo>
                  <a:cubicBezTo>
                    <a:pt x="57" y="29"/>
                    <a:pt x="106" y="5"/>
                    <a:pt x="160" y="2"/>
                  </a:cubicBezTo>
                  <a:cubicBezTo>
                    <a:pt x="208" y="0"/>
                    <a:pt x="253" y="10"/>
                    <a:pt x="284" y="28"/>
                  </a:cubicBezTo>
                  <a:cubicBezTo>
                    <a:pt x="305" y="42"/>
                    <a:pt x="328" y="59"/>
                    <a:pt x="344" y="81"/>
                  </a:cubicBezTo>
                  <a:cubicBezTo>
                    <a:pt x="349" y="86"/>
                    <a:pt x="358" y="99"/>
                    <a:pt x="358" y="105"/>
                  </a:cubicBezTo>
                  <a:cubicBezTo>
                    <a:pt x="358" y="111"/>
                    <a:pt x="347" y="119"/>
                    <a:pt x="343" y="123"/>
                  </a:cubicBezTo>
                  <a:cubicBezTo>
                    <a:pt x="326" y="140"/>
                    <a:pt x="303" y="150"/>
                    <a:pt x="281" y="161"/>
                  </a:cubicBezTo>
                  <a:cubicBezTo>
                    <a:pt x="278" y="162"/>
                    <a:pt x="276" y="163"/>
                    <a:pt x="273" y="162"/>
                  </a:cubicBezTo>
                  <a:close/>
                  <a:moveTo>
                    <a:pt x="109" y="27"/>
                  </a:moveTo>
                  <a:cubicBezTo>
                    <a:pt x="97" y="28"/>
                    <a:pt x="89" y="34"/>
                    <a:pt x="79" y="41"/>
                  </a:cubicBezTo>
                  <a:cubicBezTo>
                    <a:pt x="71" y="47"/>
                    <a:pt x="59" y="55"/>
                    <a:pt x="63" y="67"/>
                  </a:cubicBezTo>
                  <a:cubicBezTo>
                    <a:pt x="73" y="48"/>
                    <a:pt x="94" y="40"/>
                    <a:pt x="109" y="27"/>
                  </a:cubicBezTo>
                  <a:close/>
                  <a:moveTo>
                    <a:pt x="69" y="64"/>
                  </a:moveTo>
                  <a:cubicBezTo>
                    <a:pt x="70" y="64"/>
                    <a:pt x="71" y="62"/>
                    <a:pt x="73" y="64"/>
                  </a:cubicBezTo>
                  <a:cubicBezTo>
                    <a:pt x="93" y="44"/>
                    <a:pt x="119" y="26"/>
                    <a:pt x="147" y="16"/>
                  </a:cubicBezTo>
                  <a:cubicBezTo>
                    <a:pt x="125" y="27"/>
                    <a:pt x="102" y="39"/>
                    <a:pt x="85" y="56"/>
                  </a:cubicBezTo>
                  <a:cubicBezTo>
                    <a:pt x="117" y="41"/>
                    <a:pt x="151" y="27"/>
                    <a:pt x="178" y="5"/>
                  </a:cubicBezTo>
                  <a:cubicBezTo>
                    <a:pt x="177" y="5"/>
                    <a:pt x="175" y="5"/>
                    <a:pt x="173" y="5"/>
                  </a:cubicBezTo>
                  <a:cubicBezTo>
                    <a:pt x="168" y="12"/>
                    <a:pt x="157" y="16"/>
                    <a:pt x="149" y="19"/>
                  </a:cubicBezTo>
                  <a:cubicBezTo>
                    <a:pt x="154" y="12"/>
                    <a:pt x="164" y="10"/>
                    <a:pt x="170" y="5"/>
                  </a:cubicBezTo>
                  <a:cubicBezTo>
                    <a:pt x="152" y="4"/>
                    <a:pt x="144" y="14"/>
                    <a:pt x="129" y="18"/>
                  </a:cubicBezTo>
                  <a:cubicBezTo>
                    <a:pt x="134" y="12"/>
                    <a:pt x="144" y="10"/>
                    <a:pt x="151" y="6"/>
                  </a:cubicBezTo>
                  <a:cubicBezTo>
                    <a:pt x="105" y="12"/>
                    <a:pt x="69" y="29"/>
                    <a:pt x="40" y="56"/>
                  </a:cubicBezTo>
                  <a:cubicBezTo>
                    <a:pt x="29" y="66"/>
                    <a:pt x="18" y="82"/>
                    <a:pt x="13" y="96"/>
                  </a:cubicBezTo>
                  <a:cubicBezTo>
                    <a:pt x="10" y="104"/>
                    <a:pt x="7" y="114"/>
                    <a:pt x="8" y="124"/>
                  </a:cubicBezTo>
                  <a:cubicBezTo>
                    <a:pt x="21" y="87"/>
                    <a:pt x="38" y="55"/>
                    <a:pt x="72" y="39"/>
                  </a:cubicBezTo>
                  <a:cubicBezTo>
                    <a:pt x="76" y="35"/>
                    <a:pt x="82" y="29"/>
                    <a:pt x="86" y="30"/>
                  </a:cubicBezTo>
                  <a:cubicBezTo>
                    <a:pt x="77" y="35"/>
                    <a:pt x="69" y="40"/>
                    <a:pt x="66" y="51"/>
                  </a:cubicBezTo>
                  <a:cubicBezTo>
                    <a:pt x="78" y="40"/>
                    <a:pt x="95" y="27"/>
                    <a:pt x="114" y="23"/>
                  </a:cubicBezTo>
                  <a:cubicBezTo>
                    <a:pt x="101" y="39"/>
                    <a:pt x="77" y="44"/>
                    <a:pt x="69" y="64"/>
                  </a:cubicBezTo>
                  <a:close/>
                  <a:moveTo>
                    <a:pt x="198" y="6"/>
                  </a:moveTo>
                  <a:cubicBezTo>
                    <a:pt x="194" y="6"/>
                    <a:pt x="191" y="5"/>
                    <a:pt x="186" y="5"/>
                  </a:cubicBezTo>
                  <a:cubicBezTo>
                    <a:pt x="187" y="9"/>
                    <a:pt x="193" y="7"/>
                    <a:pt x="198" y="6"/>
                  </a:cubicBezTo>
                  <a:close/>
                  <a:moveTo>
                    <a:pt x="183" y="11"/>
                  </a:moveTo>
                  <a:cubicBezTo>
                    <a:pt x="211" y="35"/>
                    <a:pt x="253" y="47"/>
                    <a:pt x="292" y="57"/>
                  </a:cubicBezTo>
                  <a:cubicBezTo>
                    <a:pt x="284" y="52"/>
                    <a:pt x="274" y="50"/>
                    <a:pt x="266" y="45"/>
                  </a:cubicBezTo>
                  <a:cubicBezTo>
                    <a:pt x="276" y="46"/>
                    <a:pt x="286" y="52"/>
                    <a:pt x="295" y="56"/>
                  </a:cubicBezTo>
                  <a:cubicBezTo>
                    <a:pt x="291" y="48"/>
                    <a:pt x="281" y="47"/>
                    <a:pt x="276" y="42"/>
                  </a:cubicBezTo>
                  <a:cubicBezTo>
                    <a:pt x="283" y="42"/>
                    <a:pt x="288" y="48"/>
                    <a:pt x="295" y="51"/>
                  </a:cubicBezTo>
                  <a:cubicBezTo>
                    <a:pt x="291" y="45"/>
                    <a:pt x="284" y="44"/>
                    <a:pt x="279" y="39"/>
                  </a:cubicBezTo>
                  <a:cubicBezTo>
                    <a:pt x="289" y="38"/>
                    <a:pt x="292" y="50"/>
                    <a:pt x="302" y="50"/>
                  </a:cubicBezTo>
                  <a:cubicBezTo>
                    <a:pt x="324" y="64"/>
                    <a:pt x="339" y="86"/>
                    <a:pt x="353" y="108"/>
                  </a:cubicBezTo>
                  <a:cubicBezTo>
                    <a:pt x="360" y="105"/>
                    <a:pt x="350" y="95"/>
                    <a:pt x="346" y="89"/>
                  </a:cubicBezTo>
                  <a:cubicBezTo>
                    <a:pt x="337" y="74"/>
                    <a:pt x="324" y="61"/>
                    <a:pt x="311" y="51"/>
                  </a:cubicBezTo>
                  <a:cubicBezTo>
                    <a:pt x="280" y="28"/>
                    <a:pt x="245" y="6"/>
                    <a:pt x="198" y="7"/>
                  </a:cubicBezTo>
                  <a:cubicBezTo>
                    <a:pt x="228" y="13"/>
                    <a:pt x="256" y="21"/>
                    <a:pt x="278" y="37"/>
                  </a:cubicBezTo>
                  <a:cubicBezTo>
                    <a:pt x="254" y="25"/>
                    <a:pt x="228" y="14"/>
                    <a:pt x="199" y="10"/>
                  </a:cubicBezTo>
                  <a:cubicBezTo>
                    <a:pt x="216" y="17"/>
                    <a:pt x="237" y="23"/>
                    <a:pt x="251" y="32"/>
                  </a:cubicBezTo>
                  <a:cubicBezTo>
                    <a:pt x="231" y="26"/>
                    <a:pt x="212" y="16"/>
                    <a:pt x="192" y="11"/>
                  </a:cubicBezTo>
                  <a:cubicBezTo>
                    <a:pt x="207" y="21"/>
                    <a:pt x="227" y="29"/>
                    <a:pt x="244" y="36"/>
                  </a:cubicBezTo>
                  <a:cubicBezTo>
                    <a:pt x="220" y="31"/>
                    <a:pt x="199" y="19"/>
                    <a:pt x="181" y="7"/>
                  </a:cubicBezTo>
                  <a:cubicBezTo>
                    <a:pt x="148" y="32"/>
                    <a:pt x="106" y="45"/>
                    <a:pt x="70" y="67"/>
                  </a:cubicBezTo>
                  <a:cubicBezTo>
                    <a:pt x="88" y="62"/>
                    <a:pt x="103" y="53"/>
                    <a:pt x="118" y="47"/>
                  </a:cubicBezTo>
                  <a:cubicBezTo>
                    <a:pt x="104" y="57"/>
                    <a:pt x="86" y="65"/>
                    <a:pt x="68" y="71"/>
                  </a:cubicBezTo>
                  <a:cubicBezTo>
                    <a:pt x="114" y="58"/>
                    <a:pt x="152" y="36"/>
                    <a:pt x="183" y="8"/>
                  </a:cubicBezTo>
                  <a:cubicBezTo>
                    <a:pt x="183" y="9"/>
                    <a:pt x="183" y="10"/>
                    <a:pt x="183" y="11"/>
                  </a:cubicBezTo>
                  <a:close/>
                  <a:moveTo>
                    <a:pt x="181" y="13"/>
                  </a:moveTo>
                  <a:cubicBezTo>
                    <a:pt x="150" y="41"/>
                    <a:pt x="110" y="62"/>
                    <a:pt x="64" y="75"/>
                  </a:cubicBezTo>
                  <a:cubicBezTo>
                    <a:pt x="64" y="87"/>
                    <a:pt x="68" y="97"/>
                    <a:pt x="73" y="106"/>
                  </a:cubicBezTo>
                  <a:cubicBezTo>
                    <a:pt x="75" y="107"/>
                    <a:pt x="79" y="107"/>
                    <a:pt x="80" y="109"/>
                  </a:cubicBezTo>
                  <a:cubicBezTo>
                    <a:pt x="81" y="107"/>
                    <a:pt x="81" y="105"/>
                    <a:pt x="83" y="105"/>
                  </a:cubicBezTo>
                  <a:cubicBezTo>
                    <a:pt x="91" y="110"/>
                    <a:pt x="96" y="117"/>
                    <a:pt x="103" y="125"/>
                  </a:cubicBezTo>
                  <a:cubicBezTo>
                    <a:pt x="108" y="130"/>
                    <a:pt x="112" y="137"/>
                    <a:pt x="112" y="144"/>
                  </a:cubicBezTo>
                  <a:cubicBezTo>
                    <a:pt x="132" y="153"/>
                    <a:pt x="163" y="155"/>
                    <a:pt x="192" y="155"/>
                  </a:cubicBezTo>
                  <a:cubicBezTo>
                    <a:pt x="214" y="155"/>
                    <a:pt x="236" y="153"/>
                    <a:pt x="252" y="146"/>
                  </a:cubicBezTo>
                  <a:cubicBezTo>
                    <a:pt x="257" y="130"/>
                    <a:pt x="264" y="115"/>
                    <a:pt x="276" y="107"/>
                  </a:cubicBezTo>
                  <a:cubicBezTo>
                    <a:pt x="278" y="107"/>
                    <a:pt x="277" y="109"/>
                    <a:pt x="278" y="109"/>
                  </a:cubicBezTo>
                  <a:cubicBezTo>
                    <a:pt x="280" y="107"/>
                    <a:pt x="282" y="104"/>
                    <a:pt x="285" y="103"/>
                  </a:cubicBezTo>
                  <a:cubicBezTo>
                    <a:pt x="287" y="103"/>
                    <a:pt x="286" y="107"/>
                    <a:pt x="288" y="105"/>
                  </a:cubicBezTo>
                  <a:cubicBezTo>
                    <a:pt x="295" y="95"/>
                    <a:pt x="296" y="77"/>
                    <a:pt x="294" y="62"/>
                  </a:cubicBezTo>
                  <a:cubicBezTo>
                    <a:pt x="253" y="48"/>
                    <a:pt x="210" y="38"/>
                    <a:pt x="181" y="13"/>
                  </a:cubicBezTo>
                  <a:close/>
                  <a:moveTo>
                    <a:pt x="10" y="124"/>
                  </a:moveTo>
                  <a:cubicBezTo>
                    <a:pt x="12" y="126"/>
                    <a:pt x="14" y="127"/>
                    <a:pt x="16" y="128"/>
                  </a:cubicBezTo>
                  <a:cubicBezTo>
                    <a:pt x="21" y="108"/>
                    <a:pt x="31" y="93"/>
                    <a:pt x="38" y="75"/>
                  </a:cubicBezTo>
                  <a:cubicBezTo>
                    <a:pt x="44" y="67"/>
                    <a:pt x="50" y="59"/>
                    <a:pt x="57" y="52"/>
                  </a:cubicBezTo>
                  <a:cubicBezTo>
                    <a:pt x="61" y="49"/>
                    <a:pt x="66" y="46"/>
                    <a:pt x="67" y="43"/>
                  </a:cubicBezTo>
                  <a:cubicBezTo>
                    <a:pt x="38" y="60"/>
                    <a:pt x="21" y="89"/>
                    <a:pt x="10" y="124"/>
                  </a:cubicBezTo>
                  <a:close/>
                  <a:moveTo>
                    <a:pt x="18" y="129"/>
                  </a:moveTo>
                  <a:cubicBezTo>
                    <a:pt x="20" y="131"/>
                    <a:pt x="21" y="132"/>
                    <a:pt x="24" y="132"/>
                  </a:cubicBezTo>
                  <a:cubicBezTo>
                    <a:pt x="28" y="102"/>
                    <a:pt x="42" y="80"/>
                    <a:pt x="55" y="59"/>
                  </a:cubicBezTo>
                  <a:cubicBezTo>
                    <a:pt x="60" y="60"/>
                    <a:pt x="63" y="53"/>
                    <a:pt x="63" y="49"/>
                  </a:cubicBezTo>
                  <a:cubicBezTo>
                    <a:pt x="43" y="70"/>
                    <a:pt x="27" y="96"/>
                    <a:pt x="18" y="129"/>
                  </a:cubicBezTo>
                  <a:close/>
                  <a:moveTo>
                    <a:pt x="300" y="60"/>
                  </a:moveTo>
                  <a:cubicBezTo>
                    <a:pt x="320" y="74"/>
                    <a:pt x="338" y="91"/>
                    <a:pt x="348" y="113"/>
                  </a:cubicBezTo>
                  <a:cubicBezTo>
                    <a:pt x="335" y="94"/>
                    <a:pt x="320" y="77"/>
                    <a:pt x="300" y="64"/>
                  </a:cubicBezTo>
                  <a:cubicBezTo>
                    <a:pt x="304" y="75"/>
                    <a:pt x="314" y="82"/>
                    <a:pt x="321" y="92"/>
                  </a:cubicBezTo>
                  <a:cubicBezTo>
                    <a:pt x="328" y="101"/>
                    <a:pt x="335" y="111"/>
                    <a:pt x="341" y="121"/>
                  </a:cubicBezTo>
                  <a:cubicBezTo>
                    <a:pt x="345" y="119"/>
                    <a:pt x="348" y="114"/>
                    <a:pt x="352" y="111"/>
                  </a:cubicBezTo>
                  <a:cubicBezTo>
                    <a:pt x="342" y="95"/>
                    <a:pt x="331" y="79"/>
                    <a:pt x="318" y="66"/>
                  </a:cubicBezTo>
                  <a:cubicBezTo>
                    <a:pt x="318" y="67"/>
                    <a:pt x="318" y="67"/>
                    <a:pt x="318" y="67"/>
                  </a:cubicBezTo>
                  <a:cubicBezTo>
                    <a:pt x="312" y="63"/>
                    <a:pt x="308" y="57"/>
                    <a:pt x="301" y="54"/>
                  </a:cubicBezTo>
                  <a:cubicBezTo>
                    <a:pt x="301" y="56"/>
                    <a:pt x="301" y="58"/>
                    <a:pt x="300" y="60"/>
                  </a:cubicBezTo>
                  <a:close/>
                  <a:moveTo>
                    <a:pt x="27" y="134"/>
                  </a:moveTo>
                  <a:cubicBezTo>
                    <a:pt x="28" y="135"/>
                    <a:pt x="29" y="136"/>
                    <a:pt x="31" y="137"/>
                  </a:cubicBezTo>
                  <a:cubicBezTo>
                    <a:pt x="34" y="111"/>
                    <a:pt x="47" y="95"/>
                    <a:pt x="57" y="76"/>
                  </a:cubicBezTo>
                  <a:cubicBezTo>
                    <a:pt x="53" y="79"/>
                    <a:pt x="51" y="85"/>
                    <a:pt x="48" y="89"/>
                  </a:cubicBezTo>
                  <a:cubicBezTo>
                    <a:pt x="48" y="88"/>
                    <a:pt x="47" y="88"/>
                    <a:pt x="46" y="88"/>
                  </a:cubicBezTo>
                  <a:cubicBezTo>
                    <a:pt x="46" y="80"/>
                    <a:pt x="56" y="74"/>
                    <a:pt x="56" y="65"/>
                  </a:cubicBezTo>
                  <a:cubicBezTo>
                    <a:pt x="42" y="83"/>
                    <a:pt x="29" y="103"/>
                    <a:pt x="27" y="134"/>
                  </a:cubicBezTo>
                  <a:close/>
                  <a:moveTo>
                    <a:pt x="299" y="76"/>
                  </a:moveTo>
                  <a:cubicBezTo>
                    <a:pt x="299" y="78"/>
                    <a:pt x="297" y="77"/>
                    <a:pt x="297" y="78"/>
                  </a:cubicBezTo>
                  <a:cubicBezTo>
                    <a:pt x="307" y="94"/>
                    <a:pt x="324" y="110"/>
                    <a:pt x="331" y="128"/>
                  </a:cubicBezTo>
                  <a:cubicBezTo>
                    <a:pt x="328" y="127"/>
                    <a:pt x="329" y="124"/>
                    <a:pt x="327" y="123"/>
                  </a:cubicBezTo>
                  <a:cubicBezTo>
                    <a:pt x="327" y="126"/>
                    <a:pt x="329" y="129"/>
                    <a:pt x="330" y="131"/>
                  </a:cubicBezTo>
                  <a:cubicBezTo>
                    <a:pt x="332" y="129"/>
                    <a:pt x="335" y="128"/>
                    <a:pt x="337" y="125"/>
                  </a:cubicBezTo>
                  <a:cubicBezTo>
                    <a:pt x="333" y="120"/>
                    <a:pt x="330" y="114"/>
                    <a:pt x="327" y="108"/>
                  </a:cubicBezTo>
                  <a:cubicBezTo>
                    <a:pt x="328" y="107"/>
                    <a:pt x="329" y="110"/>
                    <a:pt x="329" y="107"/>
                  </a:cubicBezTo>
                  <a:cubicBezTo>
                    <a:pt x="322" y="95"/>
                    <a:pt x="310" y="86"/>
                    <a:pt x="299" y="76"/>
                  </a:cubicBezTo>
                  <a:close/>
                  <a:moveTo>
                    <a:pt x="33" y="137"/>
                  </a:moveTo>
                  <a:cubicBezTo>
                    <a:pt x="35" y="138"/>
                    <a:pt x="34" y="140"/>
                    <a:pt x="37" y="140"/>
                  </a:cubicBezTo>
                  <a:cubicBezTo>
                    <a:pt x="40" y="130"/>
                    <a:pt x="42" y="122"/>
                    <a:pt x="46" y="111"/>
                  </a:cubicBezTo>
                  <a:cubicBezTo>
                    <a:pt x="49" y="103"/>
                    <a:pt x="60" y="89"/>
                    <a:pt x="58" y="83"/>
                  </a:cubicBezTo>
                  <a:cubicBezTo>
                    <a:pt x="46" y="98"/>
                    <a:pt x="36" y="114"/>
                    <a:pt x="33" y="137"/>
                  </a:cubicBezTo>
                  <a:close/>
                  <a:moveTo>
                    <a:pt x="296" y="95"/>
                  </a:moveTo>
                  <a:cubicBezTo>
                    <a:pt x="304" y="109"/>
                    <a:pt x="312" y="123"/>
                    <a:pt x="320" y="137"/>
                  </a:cubicBezTo>
                  <a:cubicBezTo>
                    <a:pt x="323" y="137"/>
                    <a:pt x="325" y="135"/>
                    <a:pt x="327" y="133"/>
                  </a:cubicBezTo>
                  <a:cubicBezTo>
                    <a:pt x="320" y="119"/>
                    <a:pt x="311" y="107"/>
                    <a:pt x="302" y="94"/>
                  </a:cubicBezTo>
                  <a:cubicBezTo>
                    <a:pt x="301" y="93"/>
                    <a:pt x="301" y="96"/>
                    <a:pt x="300" y="94"/>
                  </a:cubicBezTo>
                  <a:cubicBezTo>
                    <a:pt x="299" y="92"/>
                    <a:pt x="298" y="88"/>
                    <a:pt x="296" y="88"/>
                  </a:cubicBezTo>
                  <a:cubicBezTo>
                    <a:pt x="297" y="90"/>
                    <a:pt x="295" y="93"/>
                    <a:pt x="296" y="95"/>
                  </a:cubicBezTo>
                  <a:close/>
                  <a:moveTo>
                    <a:pt x="322" y="116"/>
                  </a:moveTo>
                  <a:cubicBezTo>
                    <a:pt x="316" y="106"/>
                    <a:pt x="309" y="96"/>
                    <a:pt x="300" y="88"/>
                  </a:cubicBezTo>
                  <a:cubicBezTo>
                    <a:pt x="308" y="97"/>
                    <a:pt x="314" y="110"/>
                    <a:pt x="322" y="116"/>
                  </a:cubicBezTo>
                  <a:close/>
                  <a:moveTo>
                    <a:pt x="41" y="140"/>
                  </a:moveTo>
                  <a:cubicBezTo>
                    <a:pt x="43" y="141"/>
                    <a:pt x="45" y="142"/>
                    <a:pt x="47" y="143"/>
                  </a:cubicBezTo>
                  <a:cubicBezTo>
                    <a:pt x="51" y="127"/>
                    <a:pt x="56" y="113"/>
                    <a:pt x="63" y="99"/>
                  </a:cubicBezTo>
                  <a:cubicBezTo>
                    <a:pt x="62" y="97"/>
                    <a:pt x="61" y="94"/>
                    <a:pt x="60" y="92"/>
                  </a:cubicBezTo>
                  <a:cubicBezTo>
                    <a:pt x="53" y="108"/>
                    <a:pt x="41" y="120"/>
                    <a:pt x="41" y="140"/>
                  </a:cubicBezTo>
                  <a:close/>
                  <a:moveTo>
                    <a:pt x="292" y="108"/>
                  </a:moveTo>
                  <a:cubicBezTo>
                    <a:pt x="293" y="110"/>
                    <a:pt x="293" y="107"/>
                    <a:pt x="296" y="108"/>
                  </a:cubicBezTo>
                  <a:cubicBezTo>
                    <a:pt x="296" y="122"/>
                    <a:pt x="309" y="129"/>
                    <a:pt x="313" y="142"/>
                  </a:cubicBezTo>
                  <a:cubicBezTo>
                    <a:pt x="315" y="142"/>
                    <a:pt x="317" y="140"/>
                    <a:pt x="318" y="138"/>
                  </a:cubicBezTo>
                  <a:cubicBezTo>
                    <a:pt x="311" y="125"/>
                    <a:pt x="304" y="112"/>
                    <a:pt x="294" y="103"/>
                  </a:cubicBezTo>
                  <a:cubicBezTo>
                    <a:pt x="293" y="106"/>
                    <a:pt x="292" y="106"/>
                    <a:pt x="292" y="108"/>
                  </a:cubicBezTo>
                  <a:close/>
                  <a:moveTo>
                    <a:pt x="50" y="145"/>
                  </a:moveTo>
                  <a:cubicBezTo>
                    <a:pt x="51" y="145"/>
                    <a:pt x="52" y="146"/>
                    <a:pt x="54" y="146"/>
                  </a:cubicBezTo>
                  <a:cubicBezTo>
                    <a:pt x="57" y="131"/>
                    <a:pt x="64" y="121"/>
                    <a:pt x="68" y="107"/>
                  </a:cubicBezTo>
                  <a:cubicBezTo>
                    <a:pt x="67" y="106"/>
                    <a:pt x="67" y="104"/>
                    <a:pt x="65" y="105"/>
                  </a:cubicBezTo>
                  <a:cubicBezTo>
                    <a:pt x="59" y="117"/>
                    <a:pt x="50" y="127"/>
                    <a:pt x="50" y="145"/>
                  </a:cubicBezTo>
                  <a:close/>
                  <a:moveTo>
                    <a:pt x="268" y="130"/>
                  </a:moveTo>
                  <a:cubicBezTo>
                    <a:pt x="270" y="124"/>
                    <a:pt x="272" y="119"/>
                    <a:pt x="274" y="113"/>
                  </a:cubicBezTo>
                  <a:cubicBezTo>
                    <a:pt x="264" y="123"/>
                    <a:pt x="258" y="137"/>
                    <a:pt x="256" y="155"/>
                  </a:cubicBezTo>
                  <a:cubicBezTo>
                    <a:pt x="251" y="179"/>
                    <a:pt x="243" y="197"/>
                    <a:pt x="237" y="221"/>
                  </a:cubicBezTo>
                  <a:cubicBezTo>
                    <a:pt x="234" y="218"/>
                    <a:pt x="238" y="211"/>
                    <a:pt x="236" y="207"/>
                  </a:cubicBezTo>
                  <a:cubicBezTo>
                    <a:pt x="232" y="209"/>
                    <a:pt x="235" y="217"/>
                    <a:pt x="231" y="219"/>
                  </a:cubicBezTo>
                  <a:cubicBezTo>
                    <a:pt x="229" y="213"/>
                    <a:pt x="232" y="208"/>
                    <a:pt x="234" y="203"/>
                  </a:cubicBezTo>
                  <a:cubicBezTo>
                    <a:pt x="225" y="188"/>
                    <a:pt x="216" y="170"/>
                    <a:pt x="197" y="168"/>
                  </a:cubicBezTo>
                  <a:cubicBezTo>
                    <a:pt x="202" y="190"/>
                    <a:pt x="146" y="189"/>
                    <a:pt x="152" y="167"/>
                  </a:cubicBezTo>
                  <a:cubicBezTo>
                    <a:pt x="136" y="168"/>
                    <a:pt x="130" y="178"/>
                    <a:pt x="122" y="189"/>
                  </a:cubicBezTo>
                  <a:cubicBezTo>
                    <a:pt x="126" y="192"/>
                    <a:pt x="133" y="201"/>
                    <a:pt x="130" y="206"/>
                  </a:cubicBezTo>
                  <a:cubicBezTo>
                    <a:pt x="127" y="204"/>
                    <a:pt x="126" y="199"/>
                    <a:pt x="124" y="195"/>
                  </a:cubicBezTo>
                  <a:cubicBezTo>
                    <a:pt x="124" y="201"/>
                    <a:pt x="125" y="206"/>
                    <a:pt x="123" y="210"/>
                  </a:cubicBezTo>
                  <a:cubicBezTo>
                    <a:pt x="118" y="191"/>
                    <a:pt x="114" y="171"/>
                    <a:pt x="111" y="150"/>
                  </a:cubicBezTo>
                  <a:cubicBezTo>
                    <a:pt x="109" y="141"/>
                    <a:pt x="105" y="138"/>
                    <a:pt x="101" y="134"/>
                  </a:cubicBezTo>
                  <a:cubicBezTo>
                    <a:pt x="95" y="126"/>
                    <a:pt x="91" y="116"/>
                    <a:pt x="84" y="109"/>
                  </a:cubicBezTo>
                  <a:cubicBezTo>
                    <a:pt x="83" y="119"/>
                    <a:pt x="93" y="125"/>
                    <a:pt x="95" y="132"/>
                  </a:cubicBezTo>
                  <a:cubicBezTo>
                    <a:pt x="86" y="128"/>
                    <a:pt x="85" y="114"/>
                    <a:pt x="75" y="110"/>
                  </a:cubicBezTo>
                  <a:cubicBezTo>
                    <a:pt x="74" y="122"/>
                    <a:pt x="88" y="128"/>
                    <a:pt x="90" y="137"/>
                  </a:cubicBezTo>
                  <a:cubicBezTo>
                    <a:pt x="83" y="133"/>
                    <a:pt x="80" y="124"/>
                    <a:pt x="74" y="119"/>
                  </a:cubicBezTo>
                  <a:cubicBezTo>
                    <a:pt x="73" y="128"/>
                    <a:pt x="84" y="134"/>
                    <a:pt x="83" y="140"/>
                  </a:cubicBezTo>
                  <a:cubicBezTo>
                    <a:pt x="77" y="139"/>
                    <a:pt x="78" y="128"/>
                    <a:pt x="72" y="129"/>
                  </a:cubicBezTo>
                  <a:cubicBezTo>
                    <a:pt x="76" y="140"/>
                    <a:pt x="86" y="148"/>
                    <a:pt x="97" y="153"/>
                  </a:cubicBezTo>
                  <a:cubicBezTo>
                    <a:pt x="104" y="179"/>
                    <a:pt x="102" y="213"/>
                    <a:pt x="118" y="234"/>
                  </a:cubicBezTo>
                  <a:cubicBezTo>
                    <a:pt x="132" y="226"/>
                    <a:pt x="135" y="208"/>
                    <a:pt x="144" y="196"/>
                  </a:cubicBezTo>
                  <a:cubicBezTo>
                    <a:pt x="144" y="207"/>
                    <a:pt x="141" y="214"/>
                    <a:pt x="138" y="222"/>
                  </a:cubicBezTo>
                  <a:cubicBezTo>
                    <a:pt x="165" y="222"/>
                    <a:pt x="185" y="223"/>
                    <a:pt x="212" y="223"/>
                  </a:cubicBezTo>
                  <a:cubicBezTo>
                    <a:pt x="211" y="216"/>
                    <a:pt x="209" y="208"/>
                    <a:pt x="209" y="200"/>
                  </a:cubicBezTo>
                  <a:cubicBezTo>
                    <a:pt x="213" y="206"/>
                    <a:pt x="217" y="214"/>
                    <a:pt x="223" y="222"/>
                  </a:cubicBezTo>
                  <a:cubicBezTo>
                    <a:pt x="228" y="230"/>
                    <a:pt x="241" y="246"/>
                    <a:pt x="249" y="233"/>
                  </a:cubicBezTo>
                  <a:cubicBezTo>
                    <a:pt x="260" y="216"/>
                    <a:pt x="267" y="181"/>
                    <a:pt x="269" y="157"/>
                  </a:cubicBezTo>
                  <a:cubicBezTo>
                    <a:pt x="284" y="150"/>
                    <a:pt x="290" y="130"/>
                    <a:pt x="293" y="112"/>
                  </a:cubicBezTo>
                  <a:cubicBezTo>
                    <a:pt x="288" y="117"/>
                    <a:pt x="289" y="127"/>
                    <a:pt x="283" y="129"/>
                  </a:cubicBezTo>
                  <a:cubicBezTo>
                    <a:pt x="284" y="122"/>
                    <a:pt x="288" y="117"/>
                    <a:pt x="289" y="109"/>
                  </a:cubicBezTo>
                  <a:cubicBezTo>
                    <a:pt x="284" y="113"/>
                    <a:pt x="285" y="125"/>
                    <a:pt x="278" y="126"/>
                  </a:cubicBezTo>
                  <a:cubicBezTo>
                    <a:pt x="280" y="120"/>
                    <a:pt x="285" y="112"/>
                    <a:pt x="284" y="106"/>
                  </a:cubicBezTo>
                  <a:cubicBezTo>
                    <a:pt x="277" y="112"/>
                    <a:pt x="275" y="126"/>
                    <a:pt x="268" y="130"/>
                  </a:cubicBezTo>
                  <a:close/>
                  <a:moveTo>
                    <a:pt x="57" y="142"/>
                  </a:moveTo>
                  <a:cubicBezTo>
                    <a:pt x="57" y="144"/>
                    <a:pt x="56" y="148"/>
                    <a:pt x="59" y="148"/>
                  </a:cubicBezTo>
                  <a:cubicBezTo>
                    <a:pt x="59" y="136"/>
                    <a:pt x="69" y="122"/>
                    <a:pt x="69" y="111"/>
                  </a:cubicBezTo>
                  <a:cubicBezTo>
                    <a:pt x="66" y="121"/>
                    <a:pt x="59" y="132"/>
                    <a:pt x="57" y="142"/>
                  </a:cubicBezTo>
                  <a:close/>
                  <a:moveTo>
                    <a:pt x="82" y="157"/>
                  </a:moveTo>
                  <a:cubicBezTo>
                    <a:pt x="84" y="156"/>
                    <a:pt x="84" y="157"/>
                    <a:pt x="85" y="157"/>
                  </a:cubicBezTo>
                  <a:cubicBezTo>
                    <a:pt x="86" y="156"/>
                    <a:pt x="85" y="153"/>
                    <a:pt x="87" y="152"/>
                  </a:cubicBezTo>
                  <a:cubicBezTo>
                    <a:pt x="90" y="154"/>
                    <a:pt x="85" y="158"/>
                    <a:pt x="90" y="158"/>
                  </a:cubicBezTo>
                  <a:cubicBezTo>
                    <a:pt x="90" y="156"/>
                    <a:pt x="91" y="154"/>
                    <a:pt x="93" y="153"/>
                  </a:cubicBezTo>
                  <a:cubicBezTo>
                    <a:pt x="81" y="149"/>
                    <a:pt x="74" y="140"/>
                    <a:pt x="69" y="129"/>
                  </a:cubicBezTo>
                  <a:cubicBezTo>
                    <a:pt x="70" y="128"/>
                    <a:pt x="71" y="127"/>
                    <a:pt x="73" y="127"/>
                  </a:cubicBezTo>
                  <a:cubicBezTo>
                    <a:pt x="72" y="124"/>
                    <a:pt x="69" y="120"/>
                    <a:pt x="72" y="117"/>
                  </a:cubicBezTo>
                  <a:cubicBezTo>
                    <a:pt x="65" y="124"/>
                    <a:pt x="63" y="137"/>
                    <a:pt x="61" y="149"/>
                  </a:cubicBezTo>
                  <a:cubicBezTo>
                    <a:pt x="62" y="150"/>
                    <a:pt x="63" y="151"/>
                    <a:pt x="65" y="151"/>
                  </a:cubicBezTo>
                  <a:cubicBezTo>
                    <a:pt x="67" y="147"/>
                    <a:pt x="66" y="140"/>
                    <a:pt x="69" y="137"/>
                  </a:cubicBezTo>
                  <a:cubicBezTo>
                    <a:pt x="72" y="140"/>
                    <a:pt x="65" y="149"/>
                    <a:pt x="69" y="152"/>
                  </a:cubicBezTo>
                  <a:cubicBezTo>
                    <a:pt x="71" y="150"/>
                    <a:pt x="70" y="143"/>
                    <a:pt x="73" y="142"/>
                  </a:cubicBezTo>
                  <a:cubicBezTo>
                    <a:pt x="73" y="146"/>
                    <a:pt x="72" y="149"/>
                    <a:pt x="71" y="153"/>
                  </a:cubicBezTo>
                  <a:cubicBezTo>
                    <a:pt x="72" y="153"/>
                    <a:pt x="73" y="154"/>
                    <a:pt x="75" y="154"/>
                  </a:cubicBezTo>
                  <a:cubicBezTo>
                    <a:pt x="75" y="150"/>
                    <a:pt x="75" y="146"/>
                    <a:pt x="79" y="146"/>
                  </a:cubicBezTo>
                  <a:cubicBezTo>
                    <a:pt x="78" y="149"/>
                    <a:pt x="76" y="151"/>
                    <a:pt x="76" y="155"/>
                  </a:cubicBezTo>
                  <a:cubicBezTo>
                    <a:pt x="78" y="155"/>
                    <a:pt x="78" y="156"/>
                    <a:pt x="80" y="156"/>
                  </a:cubicBezTo>
                  <a:cubicBezTo>
                    <a:pt x="80" y="153"/>
                    <a:pt x="81" y="150"/>
                    <a:pt x="82" y="149"/>
                  </a:cubicBezTo>
                  <a:cubicBezTo>
                    <a:pt x="83" y="149"/>
                    <a:pt x="83" y="149"/>
                    <a:pt x="84" y="149"/>
                  </a:cubicBezTo>
                  <a:cubicBezTo>
                    <a:pt x="84" y="151"/>
                    <a:pt x="81" y="155"/>
                    <a:pt x="82" y="157"/>
                  </a:cubicBezTo>
                  <a:close/>
                  <a:moveTo>
                    <a:pt x="293" y="126"/>
                  </a:moveTo>
                  <a:cubicBezTo>
                    <a:pt x="297" y="133"/>
                    <a:pt x="302" y="139"/>
                    <a:pt x="305" y="147"/>
                  </a:cubicBezTo>
                  <a:cubicBezTo>
                    <a:pt x="308" y="146"/>
                    <a:pt x="310" y="145"/>
                    <a:pt x="311" y="144"/>
                  </a:cubicBezTo>
                  <a:cubicBezTo>
                    <a:pt x="308" y="133"/>
                    <a:pt x="301" y="126"/>
                    <a:pt x="295" y="118"/>
                  </a:cubicBezTo>
                  <a:cubicBezTo>
                    <a:pt x="294" y="121"/>
                    <a:pt x="294" y="123"/>
                    <a:pt x="293" y="126"/>
                  </a:cubicBezTo>
                  <a:close/>
                  <a:moveTo>
                    <a:pt x="296" y="151"/>
                  </a:moveTo>
                  <a:cubicBezTo>
                    <a:pt x="293" y="148"/>
                    <a:pt x="291" y="142"/>
                    <a:pt x="288" y="139"/>
                  </a:cubicBezTo>
                  <a:cubicBezTo>
                    <a:pt x="288" y="141"/>
                    <a:pt x="286" y="142"/>
                    <a:pt x="286" y="144"/>
                  </a:cubicBezTo>
                  <a:cubicBezTo>
                    <a:pt x="287" y="148"/>
                    <a:pt x="290" y="150"/>
                    <a:pt x="290" y="155"/>
                  </a:cubicBezTo>
                  <a:cubicBezTo>
                    <a:pt x="296" y="154"/>
                    <a:pt x="298" y="150"/>
                    <a:pt x="304" y="149"/>
                  </a:cubicBezTo>
                  <a:cubicBezTo>
                    <a:pt x="301" y="141"/>
                    <a:pt x="297" y="134"/>
                    <a:pt x="291" y="129"/>
                  </a:cubicBezTo>
                  <a:cubicBezTo>
                    <a:pt x="285" y="138"/>
                    <a:pt x="297" y="145"/>
                    <a:pt x="296" y="151"/>
                  </a:cubicBezTo>
                  <a:close/>
                  <a:moveTo>
                    <a:pt x="285" y="157"/>
                  </a:moveTo>
                  <a:cubicBezTo>
                    <a:pt x="287" y="157"/>
                    <a:pt x="288" y="156"/>
                    <a:pt x="289" y="156"/>
                  </a:cubicBezTo>
                  <a:cubicBezTo>
                    <a:pt x="287" y="153"/>
                    <a:pt x="287" y="149"/>
                    <a:pt x="284" y="148"/>
                  </a:cubicBezTo>
                  <a:cubicBezTo>
                    <a:pt x="281" y="151"/>
                    <a:pt x="284" y="154"/>
                    <a:pt x="285" y="157"/>
                  </a:cubicBezTo>
                  <a:close/>
                  <a:moveTo>
                    <a:pt x="249" y="149"/>
                  </a:moveTo>
                  <a:cubicBezTo>
                    <a:pt x="249" y="153"/>
                    <a:pt x="250" y="156"/>
                    <a:pt x="252" y="159"/>
                  </a:cubicBezTo>
                  <a:cubicBezTo>
                    <a:pt x="253" y="156"/>
                    <a:pt x="253" y="147"/>
                    <a:pt x="249" y="149"/>
                  </a:cubicBezTo>
                  <a:close/>
                  <a:moveTo>
                    <a:pt x="115" y="158"/>
                  </a:moveTo>
                  <a:cubicBezTo>
                    <a:pt x="116" y="156"/>
                    <a:pt x="116" y="154"/>
                    <a:pt x="116" y="151"/>
                  </a:cubicBezTo>
                  <a:cubicBezTo>
                    <a:pt x="115" y="152"/>
                    <a:pt x="115" y="150"/>
                    <a:pt x="113" y="151"/>
                  </a:cubicBezTo>
                  <a:cubicBezTo>
                    <a:pt x="113" y="154"/>
                    <a:pt x="114" y="156"/>
                    <a:pt x="115" y="158"/>
                  </a:cubicBezTo>
                  <a:close/>
                  <a:moveTo>
                    <a:pt x="235" y="154"/>
                  </a:moveTo>
                  <a:cubicBezTo>
                    <a:pt x="235" y="154"/>
                    <a:pt x="235" y="153"/>
                    <a:pt x="236" y="153"/>
                  </a:cubicBezTo>
                  <a:cubicBezTo>
                    <a:pt x="240" y="156"/>
                    <a:pt x="235" y="169"/>
                    <a:pt x="242" y="169"/>
                  </a:cubicBezTo>
                  <a:cubicBezTo>
                    <a:pt x="240" y="164"/>
                    <a:pt x="241" y="157"/>
                    <a:pt x="240" y="153"/>
                  </a:cubicBezTo>
                  <a:cubicBezTo>
                    <a:pt x="244" y="156"/>
                    <a:pt x="242" y="162"/>
                    <a:pt x="244" y="168"/>
                  </a:cubicBezTo>
                  <a:cubicBezTo>
                    <a:pt x="246" y="168"/>
                    <a:pt x="248" y="168"/>
                    <a:pt x="250" y="167"/>
                  </a:cubicBezTo>
                  <a:cubicBezTo>
                    <a:pt x="249" y="161"/>
                    <a:pt x="248" y="156"/>
                    <a:pt x="246" y="151"/>
                  </a:cubicBezTo>
                  <a:cubicBezTo>
                    <a:pt x="242" y="152"/>
                    <a:pt x="236" y="152"/>
                    <a:pt x="235" y="154"/>
                  </a:cubicBezTo>
                  <a:close/>
                  <a:moveTo>
                    <a:pt x="276" y="155"/>
                  </a:moveTo>
                  <a:cubicBezTo>
                    <a:pt x="276" y="157"/>
                    <a:pt x="277" y="158"/>
                    <a:pt x="278" y="159"/>
                  </a:cubicBezTo>
                  <a:cubicBezTo>
                    <a:pt x="280" y="159"/>
                    <a:pt x="281" y="158"/>
                    <a:pt x="283" y="158"/>
                  </a:cubicBezTo>
                  <a:cubicBezTo>
                    <a:pt x="283" y="156"/>
                    <a:pt x="282" y="153"/>
                    <a:pt x="280" y="152"/>
                  </a:cubicBezTo>
                  <a:cubicBezTo>
                    <a:pt x="279" y="153"/>
                    <a:pt x="277" y="154"/>
                    <a:pt x="276" y="155"/>
                  </a:cubicBezTo>
                  <a:close/>
                  <a:moveTo>
                    <a:pt x="118" y="167"/>
                  </a:moveTo>
                  <a:cubicBezTo>
                    <a:pt x="118" y="166"/>
                    <a:pt x="119" y="165"/>
                    <a:pt x="120" y="166"/>
                  </a:cubicBezTo>
                  <a:cubicBezTo>
                    <a:pt x="120" y="161"/>
                    <a:pt x="122" y="158"/>
                    <a:pt x="122" y="154"/>
                  </a:cubicBezTo>
                  <a:cubicBezTo>
                    <a:pt x="121" y="154"/>
                    <a:pt x="120" y="153"/>
                    <a:pt x="119" y="153"/>
                  </a:cubicBezTo>
                  <a:cubicBezTo>
                    <a:pt x="117" y="156"/>
                    <a:pt x="114" y="164"/>
                    <a:pt x="118" y="167"/>
                  </a:cubicBezTo>
                  <a:close/>
                  <a:moveTo>
                    <a:pt x="92" y="159"/>
                  </a:moveTo>
                  <a:cubicBezTo>
                    <a:pt x="92" y="160"/>
                    <a:pt x="94" y="160"/>
                    <a:pt x="95" y="160"/>
                  </a:cubicBezTo>
                  <a:cubicBezTo>
                    <a:pt x="96" y="159"/>
                    <a:pt x="97" y="158"/>
                    <a:pt x="96" y="156"/>
                  </a:cubicBezTo>
                  <a:cubicBezTo>
                    <a:pt x="95" y="155"/>
                    <a:pt x="95" y="154"/>
                    <a:pt x="93" y="154"/>
                  </a:cubicBezTo>
                  <a:cubicBezTo>
                    <a:pt x="93" y="155"/>
                    <a:pt x="92" y="157"/>
                    <a:pt x="92" y="159"/>
                  </a:cubicBezTo>
                  <a:close/>
                  <a:moveTo>
                    <a:pt x="218" y="156"/>
                  </a:moveTo>
                  <a:cubicBezTo>
                    <a:pt x="222" y="160"/>
                    <a:pt x="220" y="166"/>
                    <a:pt x="221" y="172"/>
                  </a:cubicBezTo>
                  <a:cubicBezTo>
                    <a:pt x="222" y="172"/>
                    <a:pt x="224" y="172"/>
                    <a:pt x="225" y="172"/>
                  </a:cubicBezTo>
                  <a:cubicBezTo>
                    <a:pt x="226" y="170"/>
                    <a:pt x="224" y="160"/>
                    <a:pt x="224" y="157"/>
                  </a:cubicBezTo>
                  <a:cubicBezTo>
                    <a:pt x="228" y="159"/>
                    <a:pt x="224" y="170"/>
                    <a:pt x="229" y="171"/>
                  </a:cubicBezTo>
                  <a:cubicBezTo>
                    <a:pt x="231" y="168"/>
                    <a:pt x="227" y="160"/>
                    <a:pt x="229" y="156"/>
                  </a:cubicBezTo>
                  <a:cubicBezTo>
                    <a:pt x="230" y="156"/>
                    <a:pt x="231" y="159"/>
                    <a:pt x="232" y="156"/>
                  </a:cubicBezTo>
                  <a:cubicBezTo>
                    <a:pt x="230" y="152"/>
                    <a:pt x="224" y="158"/>
                    <a:pt x="218" y="156"/>
                  </a:cubicBezTo>
                  <a:close/>
                  <a:moveTo>
                    <a:pt x="122" y="167"/>
                  </a:moveTo>
                  <a:cubicBezTo>
                    <a:pt x="123" y="167"/>
                    <a:pt x="124" y="168"/>
                    <a:pt x="126" y="168"/>
                  </a:cubicBezTo>
                  <a:cubicBezTo>
                    <a:pt x="126" y="163"/>
                    <a:pt x="128" y="160"/>
                    <a:pt x="129" y="156"/>
                  </a:cubicBezTo>
                  <a:cubicBezTo>
                    <a:pt x="122" y="153"/>
                    <a:pt x="123" y="164"/>
                    <a:pt x="122" y="167"/>
                  </a:cubicBezTo>
                  <a:close/>
                  <a:moveTo>
                    <a:pt x="129" y="169"/>
                  </a:moveTo>
                  <a:cubicBezTo>
                    <a:pt x="130" y="169"/>
                    <a:pt x="131" y="169"/>
                    <a:pt x="132" y="169"/>
                  </a:cubicBezTo>
                  <a:cubicBezTo>
                    <a:pt x="132" y="163"/>
                    <a:pt x="134" y="161"/>
                    <a:pt x="135" y="157"/>
                  </a:cubicBezTo>
                  <a:cubicBezTo>
                    <a:pt x="133" y="156"/>
                    <a:pt x="133" y="156"/>
                    <a:pt x="131" y="156"/>
                  </a:cubicBezTo>
                  <a:cubicBezTo>
                    <a:pt x="131" y="158"/>
                    <a:pt x="127" y="166"/>
                    <a:pt x="129" y="169"/>
                  </a:cubicBezTo>
                  <a:close/>
                  <a:moveTo>
                    <a:pt x="206" y="158"/>
                  </a:moveTo>
                  <a:cubicBezTo>
                    <a:pt x="206" y="159"/>
                    <a:pt x="205" y="165"/>
                    <a:pt x="206" y="167"/>
                  </a:cubicBezTo>
                  <a:cubicBezTo>
                    <a:pt x="211" y="168"/>
                    <a:pt x="213" y="172"/>
                    <a:pt x="217" y="173"/>
                  </a:cubicBezTo>
                  <a:cubicBezTo>
                    <a:pt x="217" y="168"/>
                    <a:pt x="220" y="161"/>
                    <a:pt x="217" y="157"/>
                  </a:cubicBezTo>
                  <a:cubicBezTo>
                    <a:pt x="214" y="157"/>
                    <a:pt x="209" y="157"/>
                    <a:pt x="206" y="158"/>
                  </a:cubicBezTo>
                  <a:close/>
                  <a:moveTo>
                    <a:pt x="136" y="158"/>
                  </a:moveTo>
                  <a:cubicBezTo>
                    <a:pt x="134" y="162"/>
                    <a:pt x="135" y="168"/>
                    <a:pt x="133" y="170"/>
                  </a:cubicBezTo>
                  <a:cubicBezTo>
                    <a:pt x="139" y="172"/>
                    <a:pt x="140" y="163"/>
                    <a:pt x="141" y="158"/>
                  </a:cubicBezTo>
                  <a:cubicBezTo>
                    <a:pt x="139" y="158"/>
                    <a:pt x="137" y="156"/>
                    <a:pt x="135" y="158"/>
                  </a:cubicBezTo>
                  <a:cubicBezTo>
                    <a:pt x="136" y="158"/>
                    <a:pt x="136" y="158"/>
                    <a:pt x="136" y="158"/>
                  </a:cubicBezTo>
                  <a:close/>
                  <a:moveTo>
                    <a:pt x="184" y="158"/>
                  </a:moveTo>
                  <a:cubicBezTo>
                    <a:pt x="184" y="160"/>
                    <a:pt x="184" y="161"/>
                    <a:pt x="184" y="162"/>
                  </a:cubicBezTo>
                  <a:cubicBezTo>
                    <a:pt x="186" y="161"/>
                    <a:pt x="187" y="163"/>
                    <a:pt x="190" y="163"/>
                  </a:cubicBezTo>
                  <a:cubicBezTo>
                    <a:pt x="188" y="160"/>
                    <a:pt x="192" y="158"/>
                    <a:pt x="190" y="157"/>
                  </a:cubicBezTo>
                  <a:cubicBezTo>
                    <a:pt x="188" y="159"/>
                    <a:pt x="187" y="158"/>
                    <a:pt x="184" y="158"/>
                  </a:cubicBezTo>
                  <a:close/>
                  <a:moveTo>
                    <a:pt x="273" y="160"/>
                  </a:moveTo>
                  <a:cubicBezTo>
                    <a:pt x="274" y="160"/>
                    <a:pt x="275" y="160"/>
                    <a:pt x="276" y="159"/>
                  </a:cubicBezTo>
                  <a:cubicBezTo>
                    <a:pt x="275" y="158"/>
                    <a:pt x="275" y="157"/>
                    <a:pt x="273" y="157"/>
                  </a:cubicBezTo>
                  <a:cubicBezTo>
                    <a:pt x="273" y="159"/>
                    <a:pt x="272" y="159"/>
                    <a:pt x="273" y="160"/>
                  </a:cubicBezTo>
                  <a:close/>
                  <a:moveTo>
                    <a:pt x="141" y="167"/>
                  </a:moveTo>
                  <a:cubicBezTo>
                    <a:pt x="143" y="167"/>
                    <a:pt x="144" y="166"/>
                    <a:pt x="146" y="166"/>
                  </a:cubicBezTo>
                  <a:cubicBezTo>
                    <a:pt x="145" y="162"/>
                    <a:pt x="147" y="160"/>
                    <a:pt x="147" y="158"/>
                  </a:cubicBezTo>
                  <a:cubicBezTo>
                    <a:pt x="141" y="157"/>
                    <a:pt x="142" y="163"/>
                    <a:pt x="141" y="167"/>
                  </a:cubicBezTo>
                  <a:close/>
                  <a:moveTo>
                    <a:pt x="193" y="158"/>
                  </a:moveTo>
                  <a:cubicBezTo>
                    <a:pt x="193" y="160"/>
                    <a:pt x="192" y="161"/>
                    <a:pt x="192" y="163"/>
                  </a:cubicBezTo>
                  <a:cubicBezTo>
                    <a:pt x="194" y="163"/>
                    <a:pt x="194" y="163"/>
                    <a:pt x="195" y="163"/>
                  </a:cubicBezTo>
                  <a:cubicBezTo>
                    <a:pt x="196" y="162"/>
                    <a:pt x="195" y="159"/>
                    <a:pt x="197" y="158"/>
                  </a:cubicBezTo>
                  <a:cubicBezTo>
                    <a:pt x="195" y="158"/>
                    <a:pt x="192" y="157"/>
                    <a:pt x="192" y="158"/>
                  </a:cubicBezTo>
                  <a:cubicBezTo>
                    <a:pt x="192" y="158"/>
                    <a:pt x="193" y="158"/>
                    <a:pt x="193" y="158"/>
                  </a:cubicBezTo>
                  <a:close/>
                  <a:moveTo>
                    <a:pt x="199" y="164"/>
                  </a:moveTo>
                  <a:cubicBezTo>
                    <a:pt x="200" y="164"/>
                    <a:pt x="202" y="166"/>
                    <a:pt x="203" y="164"/>
                  </a:cubicBezTo>
                  <a:cubicBezTo>
                    <a:pt x="201" y="163"/>
                    <a:pt x="204" y="159"/>
                    <a:pt x="202" y="158"/>
                  </a:cubicBezTo>
                  <a:cubicBezTo>
                    <a:pt x="201" y="159"/>
                    <a:pt x="200" y="157"/>
                    <a:pt x="198" y="158"/>
                  </a:cubicBezTo>
                  <a:cubicBezTo>
                    <a:pt x="199" y="159"/>
                    <a:pt x="197" y="162"/>
                    <a:pt x="199" y="164"/>
                  </a:cubicBezTo>
                  <a:close/>
                  <a:moveTo>
                    <a:pt x="148" y="164"/>
                  </a:moveTo>
                  <a:cubicBezTo>
                    <a:pt x="149" y="164"/>
                    <a:pt x="150" y="164"/>
                    <a:pt x="151" y="164"/>
                  </a:cubicBezTo>
                  <a:cubicBezTo>
                    <a:pt x="152" y="163"/>
                    <a:pt x="152" y="161"/>
                    <a:pt x="152" y="159"/>
                  </a:cubicBezTo>
                  <a:cubicBezTo>
                    <a:pt x="151" y="159"/>
                    <a:pt x="151" y="158"/>
                    <a:pt x="150" y="158"/>
                  </a:cubicBezTo>
                  <a:cubicBezTo>
                    <a:pt x="149" y="160"/>
                    <a:pt x="148" y="162"/>
                    <a:pt x="148" y="164"/>
                  </a:cubicBezTo>
                  <a:close/>
                  <a:moveTo>
                    <a:pt x="154" y="159"/>
                  </a:moveTo>
                  <a:cubicBezTo>
                    <a:pt x="154" y="159"/>
                    <a:pt x="154" y="162"/>
                    <a:pt x="154" y="164"/>
                  </a:cubicBezTo>
                  <a:cubicBezTo>
                    <a:pt x="157" y="164"/>
                    <a:pt x="157" y="161"/>
                    <a:pt x="158" y="159"/>
                  </a:cubicBezTo>
                  <a:cubicBezTo>
                    <a:pt x="156" y="159"/>
                    <a:pt x="155" y="158"/>
                    <a:pt x="154" y="159"/>
                  </a:cubicBezTo>
                  <a:close/>
                  <a:moveTo>
                    <a:pt x="232" y="171"/>
                  </a:moveTo>
                  <a:cubicBezTo>
                    <a:pt x="234" y="170"/>
                    <a:pt x="236" y="170"/>
                    <a:pt x="237" y="170"/>
                  </a:cubicBezTo>
                  <a:cubicBezTo>
                    <a:pt x="237" y="167"/>
                    <a:pt x="236" y="163"/>
                    <a:pt x="235" y="161"/>
                  </a:cubicBezTo>
                  <a:cubicBezTo>
                    <a:pt x="234" y="163"/>
                    <a:pt x="236" y="165"/>
                    <a:pt x="235" y="166"/>
                  </a:cubicBezTo>
                  <a:cubicBezTo>
                    <a:pt x="232" y="166"/>
                    <a:pt x="234" y="160"/>
                    <a:pt x="232" y="158"/>
                  </a:cubicBezTo>
                  <a:cubicBezTo>
                    <a:pt x="231" y="158"/>
                    <a:pt x="231" y="158"/>
                    <a:pt x="230" y="158"/>
                  </a:cubicBezTo>
                  <a:cubicBezTo>
                    <a:pt x="230" y="163"/>
                    <a:pt x="231" y="167"/>
                    <a:pt x="232" y="171"/>
                  </a:cubicBezTo>
                  <a:close/>
                  <a:moveTo>
                    <a:pt x="164" y="159"/>
                  </a:moveTo>
                  <a:cubicBezTo>
                    <a:pt x="164" y="164"/>
                    <a:pt x="163" y="168"/>
                    <a:pt x="165" y="172"/>
                  </a:cubicBezTo>
                  <a:cubicBezTo>
                    <a:pt x="169" y="174"/>
                    <a:pt x="178" y="175"/>
                    <a:pt x="182" y="172"/>
                  </a:cubicBezTo>
                  <a:cubicBezTo>
                    <a:pt x="181" y="168"/>
                    <a:pt x="182" y="162"/>
                    <a:pt x="180" y="159"/>
                  </a:cubicBezTo>
                  <a:cubicBezTo>
                    <a:pt x="175" y="160"/>
                    <a:pt x="169" y="159"/>
                    <a:pt x="164" y="159"/>
                  </a:cubicBezTo>
                  <a:close/>
                  <a:moveTo>
                    <a:pt x="158" y="163"/>
                  </a:moveTo>
                  <a:cubicBezTo>
                    <a:pt x="161" y="164"/>
                    <a:pt x="161" y="162"/>
                    <a:pt x="161" y="159"/>
                  </a:cubicBezTo>
                  <a:cubicBezTo>
                    <a:pt x="159" y="160"/>
                    <a:pt x="159" y="161"/>
                    <a:pt x="158" y="163"/>
                  </a:cubicBezTo>
                  <a:close/>
                  <a:moveTo>
                    <a:pt x="195" y="170"/>
                  </a:moveTo>
                  <a:cubicBezTo>
                    <a:pt x="193" y="168"/>
                    <a:pt x="191" y="166"/>
                    <a:pt x="187" y="167"/>
                  </a:cubicBezTo>
                  <a:cubicBezTo>
                    <a:pt x="185" y="177"/>
                    <a:pt x="165" y="179"/>
                    <a:pt x="160" y="170"/>
                  </a:cubicBezTo>
                  <a:cubicBezTo>
                    <a:pt x="162" y="169"/>
                    <a:pt x="161" y="166"/>
                    <a:pt x="160" y="165"/>
                  </a:cubicBezTo>
                  <a:cubicBezTo>
                    <a:pt x="135" y="178"/>
                    <a:pt x="196" y="190"/>
                    <a:pt x="195" y="170"/>
                  </a:cubicBezTo>
                  <a:close/>
                  <a:moveTo>
                    <a:pt x="121" y="184"/>
                  </a:moveTo>
                  <a:cubicBezTo>
                    <a:pt x="124" y="180"/>
                    <a:pt x="128" y="176"/>
                    <a:pt x="132" y="173"/>
                  </a:cubicBezTo>
                  <a:cubicBezTo>
                    <a:pt x="127" y="173"/>
                    <a:pt x="123" y="171"/>
                    <a:pt x="118" y="171"/>
                  </a:cubicBezTo>
                  <a:cubicBezTo>
                    <a:pt x="118" y="175"/>
                    <a:pt x="120" y="179"/>
                    <a:pt x="121" y="184"/>
                  </a:cubicBezTo>
                  <a:close/>
                  <a:moveTo>
                    <a:pt x="221" y="178"/>
                  </a:moveTo>
                  <a:cubicBezTo>
                    <a:pt x="228" y="186"/>
                    <a:pt x="232" y="197"/>
                    <a:pt x="238" y="205"/>
                  </a:cubicBezTo>
                  <a:cubicBezTo>
                    <a:pt x="244" y="196"/>
                    <a:pt x="246" y="183"/>
                    <a:pt x="249" y="171"/>
                  </a:cubicBezTo>
                  <a:cubicBezTo>
                    <a:pt x="242" y="174"/>
                    <a:pt x="232" y="177"/>
                    <a:pt x="221" y="178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9"/>
            <p:cNvSpPr/>
            <p:nvPr/>
          </p:nvSpPr>
          <p:spPr bwMode="auto">
            <a:xfrm>
              <a:off x="3713163" y="2724150"/>
              <a:ext cx="60325" cy="46038"/>
            </a:xfrm>
            <a:custGeom>
              <a:avLst/>
              <a:gdLst>
                <a:gd name="T0" fmla="*/ 0 w 16"/>
                <a:gd name="T1" fmla="*/ 0 h 12"/>
                <a:gd name="T2" fmla="*/ 16 w 16"/>
                <a:gd name="T3" fmla="*/ 11 h 12"/>
                <a:gd name="T4" fmla="*/ 0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0" y="0"/>
                  </a:moveTo>
                  <a:cubicBezTo>
                    <a:pt x="5" y="2"/>
                    <a:pt x="10" y="8"/>
                    <a:pt x="16" y="11"/>
                  </a:cubicBezTo>
                  <a:cubicBezTo>
                    <a:pt x="8" y="12"/>
                    <a:pt x="4" y="5"/>
                    <a:pt x="0" y="0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30"/>
            <p:cNvSpPr>
              <a:spLocks noEditPoints="1"/>
            </p:cNvSpPr>
            <p:nvPr/>
          </p:nvSpPr>
          <p:spPr bwMode="auto">
            <a:xfrm>
              <a:off x="3149601" y="2754313"/>
              <a:ext cx="207963" cy="84138"/>
            </a:xfrm>
            <a:custGeom>
              <a:avLst/>
              <a:gdLst>
                <a:gd name="T0" fmla="*/ 23 w 55"/>
                <a:gd name="T1" fmla="*/ 3 h 22"/>
                <a:gd name="T2" fmla="*/ 54 w 55"/>
                <a:gd name="T3" fmla="*/ 10 h 22"/>
                <a:gd name="T4" fmla="*/ 36 w 55"/>
                <a:gd name="T5" fmla="*/ 20 h 22"/>
                <a:gd name="T6" fmla="*/ 2 w 55"/>
                <a:gd name="T7" fmla="*/ 15 h 22"/>
                <a:gd name="T8" fmla="*/ 23 w 55"/>
                <a:gd name="T9" fmla="*/ 3 h 22"/>
                <a:gd name="T10" fmla="*/ 4 w 55"/>
                <a:gd name="T11" fmla="*/ 16 h 22"/>
                <a:gd name="T12" fmla="*/ 17 w 55"/>
                <a:gd name="T13" fmla="*/ 18 h 22"/>
                <a:gd name="T14" fmla="*/ 18 w 55"/>
                <a:gd name="T15" fmla="*/ 12 h 22"/>
                <a:gd name="T16" fmla="*/ 37 w 55"/>
                <a:gd name="T17" fmla="*/ 13 h 22"/>
                <a:gd name="T18" fmla="*/ 36 w 55"/>
                <a:gd name="T19" fmla="*/ 18 h 22"/>
                <a:gd name="T20" fmla="*/ 51 w 55"/>
                <a:gd name="T21" fmla="*/ 10 h 22"/>
                <a:gd name="T22" fmla="*/ 4 w 55"/>
                <a:gd name="T23" fmla="*/ 16 h 22"/>
                <a:gd name="T24" fmla="*/ 32 w 55"/>
                <a:gd name="T25" fmla="*/ 15 h 22"/>
                <a:gd name="T26" fmla="*/ 28 w 55"/>
                <a:gd name="T27" fmla="*/ 13 h 22"/>
                <a:gd name="T28" fmla="*/ 32 w 55"/>
                <a:gd name="T29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22">
                  <a:moveTo>
                    <a:pt x="23" y="3"/>
                  </a:moveTo>
                  <a:cubicBezTo>
                    <a:pt x="31" y="2"/>
                    <a:pt x="53" y="3"/>
                    <a:pt x="54" y="10"/>
                  </a:cubicBezTo>
                  <a:cubicBezTo>
                    <a:pt x="55" y="17"/>
                    <a:pt x="44" y="19"/>
                    <a:pt x="36" y="20"/>
                  </a:cubicBezTo>
                  <a:cubicBezTo>
                    <a:pt x="28" y="21"/>
                    <a:pt x="3" y="22"/>
                    <a:pt x="2" y="15"/>
                  </a:cubicBezTo>
                  <a:cubicBezTo>
                    <a:pt x="0" y="7"/>
                    <a:pt x="15" y="4"/>
                    <a:pt x="23" y="3"/>
                  </a:cubicBezTo>
                  <a:close/>
                  <a:moveTo>
                    <a:pt x="4" y="16"/>
                  </a:moveTo>
                  <a:cubicBezTo>
                    <a:pt x="7" y="18"/>
                    <a:pt x="13" y="17"/>
                    <a:pt x="17" y="18"/>
                  </a:cubicBezTo>
                  <a:cubicBezTo>
                    <a:pt x="17" y="16"/>
                    <a:pt x="17" y="14"/>
                    <a:pt x="18" y="12"/>
                  </a:cubicBezTo>
                  <a:cubicBezTo>
                    <a:pt x="22" y="8"/>
                    <a:pt x="33" y="8"/>
                    <a:pt x="37" y="13"/>
                  </a:cubicBezTo>
                  <a:cubicBezTo>
                    <a:pt x="37" y="15"/>
                    <a:pt x="36" y="16"/>
                    <a:pt x="36" y="18"/>
                  </a:cubicBezTo>
                  <a:cubicBezTo>
                    <a:pt x="43" y="17"/>
                    <a:pt x="50" y="17"/>
                    <a:pt x="51" y="10"/>
                  </a:cubicBezTo>
                  <a:cubicBezTo>
                    <a:pt x="40" y="3"/>
                    <a:pt x="8" y="0"/>
                    <a:pt x="4" y="16"/>
                  </a:cubicBezTo>
                  <a:close/>
                  <a:moveTo>
                    <a:pt x="32" y="15"/>
                  </a:moveTo>
                  <a:cubicBezTo>
                    <a:pt x="33" y="14"/>
                    <a:pt x="29" y="12"/>
                    <a:pt x="28" y="13"/>
                  </a:cubicBezTo>
                  <a:cubicBezTo>
                    <a:pt x="30" y="13"/>
                    <a:pt x="30" y="15"/>
                    <a:pt x="32" y="15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31"/>
            <p:cNvSpPr>
              <a:spLocks noEditPoints="1"/>
            </p:cNvSpPr>
            <p:nvPr/>
          </p:nvSpPr>
          <p:spPr bwMode="auto">
            <a:xfrm>
              <a:off x="3433763" y="2970213"/>
              <a:ext cx="68263" cy="106363"/>
            </a:xfrm>
            <a:custGeom>
              <a:avLst/>
              <a:gdLst>
                <a:gd name="T0" fmla="*/ 16 w 18"/>
                <a:gd name="T1" fmla="*/ 2 h 28"/>
                <a:gd name="T2" fmla="*/ 8 w 18"/>
                <a:gd name="T3" fmla="*/ 28 h 28"/>
                <a:gd name="T4" fmla="*/ 0 w 18"/>
                <a:gd name="T5" fmla="*/ 26 h 28"/>
                <a:gd name="T6" fmla="*/ 16 w 18"/>
                <a:gd name="T7" fmla="*/ 2 h 28"/>
                <a:gd name="T8" fmla="*/ 12 w 18"/>
                <a:gd name="T9" fmla="*/ 7 h 28"/>
                <a:gd name="T10" fmla="*/ 13 w 18"/>
                <a:gd name="T11" fmla="*/ 5 h 28"/>
                <a:gd name="T12" fmla="*/ 7 w 18"/>
                <a:gd name="T13" fmla="*/ 24 h 28"/>
                <a:gd name="T14" fmla="*/ 11 w 18"/>
                <a:gd name="T15" fmla="*/ 22 h 28"/>
                <a:gd name="T16" fmla="*/ 15 w 18"/>
                <a:gd name="T17" fmla="*/ 4 h 28"/>
                <a:gd name="T18" fmla="*/ 12 w 18"/>
                <a:gd name="T19" fmla="*/ 4 h 28"/>
                <a:gd name="T20" fmla="*/ 12 w 18"/>
                <a:gd name="T21" fmla="*/ 7 h 28"/>
                <a:gd name="T22" fmla="*/ 5 w 18"/>
                <a:gd name="T23" fmla="*/ 21 h 28"/>
                <a:gd name="T24" fmla="*/ 8 w 18"/>
                <a:gd name="T25" fmla="*/ 10 h 28"/>
                <a:gd name="T26" fmla="*/ 5 w 18"/>
                <a:gd name="T27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8">
                  <a:moveTo>
                    <a:pt x="16" y="2"/>
                  </a:moveTo>
                  <a:cubicBezTo>
                    <a:pt x="18" y="12"/>
                    <a:pt x="13" y="21"/>
                    <a:pt x="8" y="28"/>
                  </a:cubicBezTo>
                  <a:cubicBezTo>
                    <a:pt x="5" y="27"/>
                    <a:pt x="2" y="28"/>
                    <a:pt x="0" y="26"/>
                  </a:cubicBezTo>
                  <a:cubicBezTo>
                    <a:pt x="1" y="14"/>
                    <a:pt x="2" y="0"/>
                    <a:pt x="16" y="2"/>
                  </a:cubicBezTo>
                  <a:close/>
                  <a:moveTo>
                    <a:pt x="12" y="7"/>
                  </a:moveTo>
                  <a:cubicBezTo>
                    <a:pt x="11" y="6"/>
                    <a:pt x="12" y="6"/>
                    <a:pt x="13" y="5"/>
                  </a:cubicBezTo>
                  <a:cubicBezTo>
                    <a:pt x="15" y="11"/>
                    <a:pt x="7" y="16"/>
                    <a:pt x="7" y="24"/>
                  </a:cubicBezTo>
                  <a:cubicBezTo>
                    <a:pt x="9" y="23"/>
                    <a:pt x="9" y="24"/>
                    <a:pt x="11" y="22"/>
                  </a:cubicBezTo>
                  <a:cubicBezTo>
                    <a:pt x="11" y="17"/>
                    <a:pt x="16" y="10"/>
                    <a:pt x="15" y="4"/>
                  </a:cubicBezTo>
                  <a:cubicBezTo>
                    <a:pt x="14" y="3"/>
                    <a:pt x="13" y="4"/>
                    <a:pt x="12" y="4"/>
                  </a:cubicBezTo>
                  <a:cubicBezTo>
                    <a:pt x="11" y="4"/>
                    <a:pt x="10" y="7"/>
                    <a:pt x="12" y="7"/>
                  </a:cubicBezTo>
                  <a:close/>
                  <a:moveTo>
                    <a:pt x="5" y="21"/>
                  </a:moveTo>
                  <a:cubicBezTo>
                    <a:pt x="7" y="18"/>
                    <a:pt x="9" y="14"/>
                    <a:pt x="8" y="10"/>
                  </a:cubicBezTo>
                  <a:cubicBezTo>
                    <a:pt x="7" y="13"/>
                    <a:pt x="4" y="17"/>
                    <a:pt x="5" y="21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32"/>
            <p:cNvSpPr>
              <a:spLocks noEditPoints="1"/>
            </p:cNvSpPr>
            <p:nvPr/>
          </p:nvSpPr>
          <p:spPr bwMode="auto">
            <a:xfrm>
              <a:off x="3025776" y="3446463"/>
              <a:ext cx="646113" cy="690563"/>
            </a:xfrm>
            <a:custGeom>
              <a:avLst/>
              <a:gdLst>
                <a:gd name="T0" fmla="*/ 169 w 171"/>
                <a:gd name="T1" fmla="*/ 14 h 183"/>
                <a:gd name="T2" fmla="*/ 167 w 171"/>
                <a:gd name="T3" fmla="*/ 182 h 183"/>
                <a:gd name="T4" fmla="*/ 0 w 171"/>
                <a:gd name="T5" fmla="*/ 173 h 183"/>
                <a:gd name="T6" fmla="*/ 31 w 171"/>
                <a:gd name="T7" fmla="*/ 0 h 183"/>
                <a:gd name="T8" fmla="*/ 169 w 171"/>
                <a:gd name="T9" fmla="*/ 14 h 183"/>
                <a:gd name="T10" fmla="*/ 22 w 171"/>
                <a:gd name="T11" fmla="*/ 53 h 183"/>
                <a:gd name="T12" fmla="*/ 3 w 171"/>
                <a:gd name="T13" fmla="*/ 170 h 183"/>
                <a:gd name="T14" fmla="*/ 162 w 171"/>
                <a:gd name="T15" fmla="*/ 176 h 183"/>
                <a:gd name="T16" fmla="*/ 167 w 171"/>
                <a:gd name="T17" fmla="*/ 17 h 183"/>
                <a:gd name="T18" fmla="*/ 34 w 171"/>
                <a:gd name="T19" fmla="*/ 2 h 183"/>
                <a:gd name="T20" fmla="*/ 22 w 171"/>
                <a:gd name="T21" fmla="*/ 5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1" h="183">
                  <a:moveTo>
                    <a:pt x="169" y="14"/>
                  </a:moveTo>
                  <a:cubicBezTo>
                    <a:pt x="165" y="72"/>
                    <a:pt x="171" y="127"/>
                    <a:pt x="167" y="182"/>
                  </a:cubicBezTo>
                  <a:cubicBezTo>
                    <a:pt x="106" y="183"/>
                    <a:pt x="57" y="178"/>
                    <a:pt x="0" y="173"/>
                  </a:cubicBezTo>
                  <a:cubicBezTo>
                    <a:pt x="9" y="114"/>
                    <a:pt x="18" y="51"/>
                    <a:pt x="31" y="0"/>
                  </a:cubicBezTo>
                  <a:cubicBezTo>
                    <a:pt x="78" y="3"/>
                    <a:pt x="123" y="10"/>
                    <a:pt x="169" y="14"/>
                  </a:cubicBezTo>
                  <a:close/>
                  <a:moveTo>
                    <a:pt x="22" y="53"/>
                  </a:moveTo>
                  <a:cubicBezTo>
                    <a:pt x="15" y="90"/>
                    <a:pt x="8" y="132"/>
                    <a:pt x="3" y="170"/>
                  </a:cubicBezTo>
                  <a:cubicBezTo>
                    <a:pt x="56" y="173"/>
                    <a:pt x="106" y="177"/>
                    <a:pt x="162" y="176"/>
                  </a:cubicBezTo>
                  <a:cubicBezTo>
                    <a:pt x="163" y="124"/>
                    <a:pt x="161" y="67"/>
                    <a:pt x="167" y="17"/>
                  </a:cubicBezTo>
                  <a:cubicBezTo>
                    <a:pt x="123" y="12"/>
                    <a:pt x="79" y="6"/>
                    <a:pt x="34" y="2"/>
                  </a:cubicBezTo>
                  <a:cubicBezTo>
                    <a:pt x="27" y="16"/>
                    <a:pt x="25" y="35"/>
                    <a:pt x="22" y="53"/>
                  </a:cubicBezTo>
                  <a:close/>
                </a:path>
              </a:pathLst>
            </a:custGeom>
            <a:solidFill>
              <a:srgbClr val="EE3A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repeatCount="indefinite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6" dur="150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-5.375 -0.06805 " pathEditMode="relative" rAng="0" ptsTypes="AA">
                                          <p:cBhvr>
                                            <p:cTn id="8" dur="2500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750" y="-34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10" dur="100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" dur="100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7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9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20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23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24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27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28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75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31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32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7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3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3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81" grpId="0" animBg="1"/>
          <p:bldP spid="282" grpId="0" animBg="1"/>
          <p:bldP spid="28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repeatCount="indefinite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6" dur="150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-5.375 -0.06805 " pathEditMode="relative" rAng="0" ptsTypes="AA">
                                          <p:cBhvr>
                                            <p:cTn id="8" dur="2500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750" y="-34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10" dur="100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" dur="100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81" grpId="0" animBg="1"/>
          <p:bldP spid="282" grpId="0" animBg="1"/>
          <p:bldP spid="28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3A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107511" y="1973871"/>
            <a:ext cx="4287794" cy="906447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像素12" panose="02010600000000000000" pitchFamily="2" charset="-122"/>
                <a:ea typeface="方正像素12" panose="02010600000000000000" pitchFamily="2" charset="-122"/>
              </a:rPr>
              <a:t>标题</a:t>
            </a:r>
            <a:endParaRPr lang="zh-CN" altLang="en-US" dirty="0">
              <a:solidFill>
                <a:schemeClr val="bg1"/>
              </a:solidFill>
              <a:latin typeface="方正像素12" panose="02010600000000000000" pitchFamily="2" charset="-122"/>
              <a:ea typeface="方正像素12" panose="02010600000000000000" pitchFamily="2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5145881" y="3204828"/>
            <a:ext cx="1973263" cy="1976438"/>
            <a:chOff x="1384300" y="2627313"/>
            <a:chExt cx="1973263" cy="197643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2760663" y="2898776"/>
              <a:ext cx="109538" cy="79375"/>
            </a:xfrm>
            <a:custGeom>
              <a:avLst/>
              <a:gdLst>
                <a:gd name="T0" fmla="*/ 15 w 29"/>
                <a:gd name="T1" fmla="*/ 0 h 21"/>
                <a:gd name="T2" fmla="*/ 6 w 29"/>
                <a:gd name="T3" fmla="*/ 3 h 21"/>
                <a:gd name="T4" fmla="*/ 15 w 29"/>
                <a:gd name="T5" fmla="*/ 0 h 21"/>
                <a:gd name="T6" fmla="*/ 10 w 29"/>
                <a:gd name="T7" fmla="*/ 11 h 21"/>
                <a:gd name="T8" fmla="*/ 14 w 29"/>
                <a:gd name="T9" fmla="*/ 3 h 21"/>
                <a:gd name="T10" fmla="*/ 10 w 29"/>
                <a:gd name="T11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">
                  <a:moveTo>
                    <a:pt x="15" y="0"/>
                  </a:moveTo>
                  <a:cubicBezTo>
                    <a:pt x="29" y="12"/>
                    <a:pt x="0" y="21"/>
                    <a:pt x="6" y="3"/>
                  </a:cubicBezTo>
                  <a:cubicBezTo>
                    <a:pt x="10" y="3"/>
                    <a:pt x="11" y="0"/>
                    <a:pt x="15" y="0"/>
                  </a:cubicBezTo>
                  <a:close/>
                  <a:moveTo>
                    <a:pt x="10" y="11"/>
                  </a:moveTo>
                  <a:cubicBezTo>
                    <a:pt x="16" y="12"/>
                    <a:pt x="17" y="6"/>
                    <a:pt x="14" y="3"/>
                  </a:cubicBezTo>
                  <a:cubicBezTo>
                    <a:pt x="10" y="3"/>
                    <a:pt x="6" y="8"/>
                    <a:pt x="10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2011363" y="2984501"/>
              <a:ext cx="52388" cy="30163"/>
            </a:xfrm>
            <a:custGeom>
              <a:avLst/>
              <a:gdLst>
                <a:gd name="T0" fmla="*/ 14 w 14"/>
                <a:gd name="T1" fmla="*/ 1 h 8"/>
                <a:gd name="T2" fmla="*/ 7 w 14"/>
                <a:gd name="T3" fmla="*/ 4 h 8"/>
                <a:gd name="T4" fmla="*/ 0 w 14"/>
                <a:gd name="T5" fmla="*/ 7 h 8"/>
                <a:gd name="T6" fmla="*/ 14 w 14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8">
                  <a:moveTo>
                    <a:pt x="14" y="1"/>
                  </a:moveTo>
                  <a:cubicBezTo>
                    <a:pt x="14" y="4"/>
                    <a:pt x="9" y="4"/>
                    <a:pt x="7" y="4"/>
                  </a:cubicBezTo>
                  <a:cubicBezTo>
                    <a:pt x="4" y="5"/>
                    <a:pt x="2" y="8"/>
                    <a:pt x="0" y="7"/>
                  </a:cubicBezTo>
                  <a:cubicBezTo>
                    <a:pt x="1" y="2"/>
                    <a:pt x="9" y="0"/>
                    <a:pt x="1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2000250" y="3038476"/>
              <a:ext cx="123825" cy="96838"/>
            </a:xfrm>
            <a:custGeom>
              <a:avLst/>
              <a:gdLst>
                <a:gd name="T0" fmla="*/ 31 w 33"/>
                <a:gd name="T1" fmla="*/ 3 h 26"/>
                <a:gd name="T2" fmla="*/ 7 w 33"/>
                <a:gd name="T3" fmla="*/ 26 h 26"/>
                <a:gd name="T4" fmla="*/ 26 w 33"/>
                <a:gd name="T5" fmla="*/ 1 h 26"/>
                <a:gd name="T6" fmla="*/ 31 w 33"/>
                <a:gd name="T7" fmla="*/ 3 h 26"/>
                <a:gd name="T8" fmla="*/ 20 w 33"/>
                <a:gd name="T9" fmla="*/ 8 h 26"/>
                <a:gd name="T10" fmla="*/ 8 w 33"/>
                <a:gd name="T11" fmla="*/ 22 h 26"/>
                <a:gd name="T12" fmla="*/ 25 w 33"/>
                <a:gd name="T13" fmla="*/ 14 h 26"/>
                <a:gd name="T14" fmla="*/ 20 w 33"/>
                <a:gd name="T15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26">
                  <a:moveTo>
                    <a:pt x="31" y="3"/>
                  </a:moveTo>
                  <a:cubicBezTo>
                    <a:pt x="33" y="17"/>
                    <a:pt x="19" y="24"/>
                    <a:pt x="7" y="26"/>
                  </a:cubicBezTo>
                  <a:cubicBezTo>
                    <a:pt x="0" y="17"/>
                    <a:pt x="17" y="6"/>
                    <a:pt x="26" y="1"/>
                  </a:cubicBezTo>
                  <a:cubicBezTo>
                    <a:pt x="27" y="0"/>
                    <a:pt x="30" y="3"/>
                    <a:pt x="31" y="3"/>
                  </a:cubicBezTo>
                  <a:close/>
                  <a:moveTo>
                    <a:pt x="20" y="8"/>
                  </a:moveTo>
                  <a:cubicBezTo>
                    <a:pt x="14" y="11"/>
                    <a:pt x="9" y="15"/>
                    <a:pt x="8" y="22"/>
                  </a:cubicBezTo>
                  <a:cubicBezTo>
                    <a:pt x="15" y="25"/>
                    <a:pt x="21" y="18"/>
                    <a:pt x="25" y="14"/>
                  </a:cubicBezTo>
                  <a:cubicBezTo>
                    <a:pt x="19" y="16"/>
                    <a:pt x="21" y="9"/>
                    <a:pt x="20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 noEditPoints="1"/>
            </p:cNvSpPr>
            <p:nvPr/>
          </p:nvSpPr>
          <p:spPr bwMode="auto">
            <a:xfrm>
              <a:off x="2392363" y="3101976"/>
              <a:ext cx="192088" cy="95250"/>
            </a:xfrm>
            <a:custGeom>
              <a:avLst/>
              <a:gdLst>
                <a:gd name="T0" fmla="*/ 51 w 51"/>
                <a:gd name="T1" fmla="*/ 14 h 25"/>
                <a:gd name="T2" fmla="*/ 15 w 51"/>
                <a:gd name="T3" fmla="*/ 2 h 25"/>
                <a:gd name="T4" fmla="*/ 51 w 51"/>
                <a:gd name="T5" fmla="*/ 14 h 25"/>
                <a:gd name="T6" fmla="*/ 15 w 51"/>
                <a:gd name="T7" fmla="*/ 8 h 25"/>
                <a:gd name="T8" fmla="*/ 23 w 51"/>
                <a:gd name="T9" fmla="*/ 13 h 25"/>
                <a:gd name="T10" fmla="*/ 24 w 51"/>
                <a:gd name="T11" fmla="*/ 4 h 25"/>
                <a:gd name="T12" fmla="*/ 15 w 51"/>
                <a:gd name="T13" fmla="*/ 8 h 25"/>
                <a:gd name="T14" fmla="*/ 34 w 51"/>
                <a:gd name="T15" fmla="*/ 16 h 25"/>
                <a:gd name="T16" fmla="*/ 49 w 51"/>
                <a:gd name="T17" fmla="*/ 14 h 25"/>
                <a:gd name="T18" fmla="*/ 36 w 51"/>
                <a:gd name="T19" fmla="*/ 7 h 25"/>
                <a:gd name="T20" fmla="*/ 34 w 51"/>
                <a:gd name="T21" fmla="*/ 1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25">
                  <a:moveTo>
                    <a:pt x="51" y="14"/>
                  </a:moveTo>
                  <a:cubicBezTo>
                    <a:pt x="47" y="25"/>
                    <a:pt x="0" y="16"/>
                    <a:pt x="15" y="2"/>
                  </a:cubicBezTo>
                  <a:cubicBezTo>
                    <a:pt x="31" y="0"/>
                    <a:pt x="45" y="2"/>
                    <a:pt x="51" y="14"/>
                  </a:cubicBezTo>
                  <a:close/>
                  <a:moveTo>
                    <a:pt x="15" y="8"/>
                  </a:moveTo>
                  <a:cubicBezTo>
                    <a:pt x="16" y="12"/>
                    <a:pt x="19" y="12"/>
                    <a:pt x="23" y="13"/>
                  </a:cubicBezTo>
                  <a:cubicBezTo>
                    <a:pt x="22" y="8"/>
                    <a:pt x="25" y="6"/>
                    <a:pt x="24" y="4"/>
                  </a:cubicBezTo>
                  <a:cubicBezTo>
                    <a:pt x="20" y="4"/>
                    <a:pt x="16" y="5"/>
                    <a:pt x="15" y="8"/>
                  </a:cubicBezTo>
                  <a:close/>
                  <a:moveTo>
                    <a:pt x="34" y="16"/>
                  </a:moveTo>
                  <a:cubicBezTo>
                    <a:pt x="37" y="17"/>
                    <a:pt x="46" y="18"/>
                    <a:pt x="49" y="14"/>
                  </a:cubicBezTo>
                  <a:cubicBezTo>
                    <a:pt x="45" y="12"/>
                    <a:pt x="41" y="6"/>
                    <a:pt x="36" y="7"/>
                  </a:cubicBezTo>
                  <a:cubicBezTo>
                    <a:pt x="37" y="10"/>
                    <a:pt x="36" y="14"/>
                    <a:pt x="34" y="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3021013" y="3109913"/>
              <a:ext cx="60325" cy="79375"/>
            </a:xfrm>
            <a:custGeom>
              <a:avLst/>
              <a:gdLst>
                <a:gd name="T0" fmla="*/ 0 w 16"/>
                <a:gd name="T1" fmla="*/ 9 h 21"/>
                <a:gd name="T2" fmla="*/ 6 w 16"/>
                <a:gd name="T3" fmla="*/ 0 h 21"/>
                <a:gd name="T4" fmla="*/ 0 w 16"/>
                <a:gd name="T5" fmla="*/ 9 h 21"/>
                <a:gd name="T6" fmla="*/ 3 w 16"/>
                <a:gd name="T7" fmla="*/ 8 h 21"/>
                <a:gd name="T8" fmla="*/ 9 w 16"/>
                <a:gd name="T9" fmla="*/ 9 h 21"/>
                <a:gd name="T10" fmla="*/ 3 w 16"/>
                <a:gd name="T11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21">
                  <a:moveTo>
                    <a:pt x="0" y="9"/>
                  </a:moveTo>
                  <a:cubicBezTo>
                    <a:pt x="0" y="4"/>
                    <a:pt x="1" y="0"/>
                    <a:pt x="6" y="0"/>
                  </a:cubicBezTo>
                  <a:cubicBezTo>
                    <a:pt x="16" y="0"/>
                    <a:pt x="9" y="21"/>
                    <a:pt x="0" y="9"/>
                  </a:cubicBezTo>
                  <a:close/>
                  <a:moveTo>
                    <a:pt x="3" y="8"/>
                  </a:moveTo>
                  <a:cubicBezTo>
                    <a:pt x="5" y="9"/>
                    <a:pt x="7" y="10"/>
                    <a:pt x="9" y="9"/>
                  </a:cubicBezTo>
                  <a:cubicBezTo>
                    <a:pt x="10" y="0"/>
                    <a:pt x="2" y="1"/>
                    <a:pt x="3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0"/>
            <p:cNvSpPr/>
            <p:nvPr/>
          </p:nvSpPr>
          <p:spPr bwMode="auto">
            <a:xfrm>
              <a:off x="2670175" y="3151188"/>
              <a:ext cx="90488" cy="76200"/>
            </a:xfrm>
            <a:custGeom>
              <a:avLst/>
              <a:gdLst>
                <a:gd name="T0" fmla="*/ 16 w 24"/>
                <a:gd name="T1" fmla="*/ 0 h 20"/>
                <a:gd name="T2" fmla="*/ 8 w 24"/>
                <a:gd name="T3" fmla="*/ 11 h 20"/>
                <a:gd name="T4" fmla="*/ 24 w 24"/>
                <a:gd name="T5" fmla="*/ 13 h 20"/>
                <a:gd name="T6" fmla="*/ 13 w 24"/>
                <a:gd name="T7" fmla="*/ 20 h 20"/>
                <a:gd name="T8" fmla="*/ 16 w 24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0">
                  <a:moveTo>
                    <a:pt x="16" y="0"/>
                  </a:moveTo>
                  <a:cubicBezTo>
                    <a:pt x="15" y="5"/>
                    <a:pt x="8" y="6"/>
                    <a:pt x="8" y="11"/>
                  </a:cubicBezTo>
                  <a:cubicBezTo>
                    <a:pt x="9" y="20"/>
                    <a:pt x="18" y="15"/>
                    <a:pt x="24" y="13"/>
                  </a:cubicBezTo>
                  <a:cubicBezTo>
                    <a:pt x="21" y="16"/>
                    <a:pt x="18" y="20"/>
                    <a:pt x="13" y="20"/>
                  </a:cubicBezTo>
                  <a:cubicBezTo>
                    <a:pt x="0" y="20"/>
                    <a:pt x="5" y="1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1"/>
            <p:cNvSpPr/>
            <p:nvPr/>
          </p:nvSpPr>
          <p:spPr bwMode="auto">
            <a:xfrm>
              <a:off x="1543050" y="3241676"/>
              <a:ext cx="41275" cy="82550"/>
            </a:xfrm>
            <a:custGeom>
              <a:avLst/>
              <a:gdLst>
                <a:gd name="T0" fmla="*/ 10 w 11"/>
                <a:gd name="T1" fmla="*/ 0 h 22"/>
                <a:gd name="T2" fmla="*/ 11 w 11"/>
                <a:gd name="T3" fmla="*/ 1 h 22"/>
                <a:gd name="T4" fmla="*/ 3 w 11"/>
                <a:gd name="T5" fmla="*/ 18 h 22"/>
                <a:gd name="T6" fmla="*/ 0 w 11"/>
                <a:gd name="T7" fmla="*/ 22 h 22"/>
                <a:gd name="T8" fmla="*/ 10 w 11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2">
                  <a:moveTo>
                    <a:pt x="10" y="0"/>
                  </a:moveTo>
                  <a:cubicBezTo>
                    <a:pt x="10" y="0"/>
                    <a:pt x="11" y="0"/>
                    <a:pt x="11" y="1"/>
                  </a:cubicBezTo>
                  <a:cubicBezTo>
                    <a:pt x="9" y="7"/>
                    <a:pt x="7" y="13"/>
                    <a:pt x="3" y="18"/>
                  </a:cubicBezTo>
                  <a:cubicBezTo>
                    <a:pt x="4" y="20"/>
                    <a:pt x="4" y="22"/>
                    <a:pt x="0" y="22"/>
                  </a:cubicBezTo>
                  <a:cubicBezTo>
                    <a:pt x="0" y="14"/>
                    <a:pt x="6" y="7"/>
                    <a:pt x="1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2"/>
            <p:cNvSpPr>
              <a:spLocks noEditPoints="1"/>
            </p:cNvSpPr>
            <p:nvPr/>
          </p:nvSpPr>
          <p:spPr bwMode="auto">
            <a:xfrm>
              <a:off x="1528763" y="3290888"/>
              <a:ext cx="131763" cy="131763"/>
            </a:xfrm>
            <a:custGeom>
              <a:avLst/>
              <a:gdLst>
                <a:gd name="T0" fmla="*/ 33 w 35"/>
                <a:gd name="T1" fmla="*/ 10 h 35"/>
                <a:gd name="T2" fmla="*/ 22 w 35"/>
                <a:gd name="T3" fmla="*/ 26 h 35"/>
                <a:gd name="T4" fmla="*/ 4 w 35"/>
                <a:gd name="T5" fmla="*/ 33 h 35"/>
                <a:gd name="T6" fmla="*/ 33 w 35"/>
                <a:gd name="T7" fmla="*/ 10 h 35"/>
                <a:gd name="T8" fmla="*/ 27 w 35"/>
                <a:gd name="T9" fmla="*/ 17 h 35"/>
                <a:gd name="T10" fmla="*/ 27 w 35"/>
                <a:gd name="T11" fmla="*/ 13 h 35"/>
                <a:gd name="T12" fmla="*/ 27 w 35"/>
                <a:gd name="T13" fmla="*/ 17 h 35"/>
                <a:gd name="T14" fmla="*/ 6 w 35"/>
                <a:gd name="T15" fmla="*/ 31 h 35"/>
                <a:gd name="T16" fmla="*/ 25 w 35"/>
                <a:gd name="T17" fmla="*/ 20 h 35"/>
                <a:gd name="T18" fmla="*/ 19 w 35"/>
                <a:gd name="T19" fmla="*/ 16 h 35"/>
                <a:gd name="T20" fmla="*/ 6 w 35"/>
                <a:gd name="T21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35">
                  <a:moveTo>
                    <a:pt x="33" y="10"/>
                  </a:moveTo>
                  <a:cubicBezTo>
                    <a:pt x="35" y="18"/>
                    <a:pt x="27" y="22"/>
                    <a:pt x="22" y="26"/>
                  </a:cubicBezTo>
                  <a:cubicBezTo>
                    <a:pt x="17" y="29"/>
                    <a:pt x="10" y="35"/>
                    <a:pt x="4" y="33"/>
                  </a:cubicBezTo>
                  <a:cubicBezTo>
                    <a:pt x="0" y="23"/>
                    <a:pt x="23" y="0"/>
                    <a:pt x="33" y="10"/>
                  </a:cubicBezTo>
                  <a:close/>
                  <a:moveTo>
                    <a:pt x="27" y="17"/>
                  </a:moveTo>
                  <a:cubicBezTo>
                    <a:pt x="27" y="16"/>
                    <a:pt x="29" y="14"/>
                    <a:pt x="27" y="13"/>
                  </a:cubicBezTo>
                  <a:cubicBezTo>
                    <a:pt x="27" y="14"/>
                    <a:pt x="25" y="16"/>
                    <a:pt x="27" y="17"/>
                  </a:cubicBezTo>
                  <a:close/>
                  <a:moveTo>
                    <a:pt x="6" y="31"/>
                  </a:moveTo>
                  <a:cubicBezTo>
                    <a:pt x="15" y="30"/>
                    <a:pt x="19" y="24"/>
                    <a:pt x="25" y="20"/>
                  </a:cubicBezTo>
                  <a:cubicBezTo>
                    <a:pt x="21" y="20"/>
                    <a:pt x="20" y="18"/>
                    <a:pt x="19" y="16"/>
                  </a:cubicBezTo>
                  <a:cubicBezTo>
                    <a:pt x="14" y="20"/>
                    <a:pt x="9" y="24"/>
                    <a:pt x="6" y="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 noEditPoints="1"/>
            </p:cNvSpPr>
            <p:nvPr/>
          </p:nvSpPr>
          <p:spPr bwMode="auto">
            <a:xfrm>
              <a:off x="2644775" y="3275013"/>
              <a:ext cx="120650" cy="103188"/>
            </a:xfrm>
            <a:custGeom>
              <a:avLst/>
              <a:gdLst>
                <a:gd name="T0" fmla="*/ 1 w 32"/>
                <a:gd name="T1" fmla="*/ 0 h 27"/>
                <a:gd name="T2" fmla="*/ 32 w 32"/>
                <a:gd name="T3" fmla="*/ 5 h 27"/>
                <a:gd name="T4" fmla="*/ 12 w 32"/>
                <a:gd name="T5" fmla="*/ 25 h 27"/>
                <a:gd name="T6" fmla="*/ 1 w 32"/>
                <a:gd name="T7" fmla="*/ 0 h 27"/>
                <a:gd name="T8" fmla="*/ 14 w 32"/>
                <a:gd name="T9" fmla="*/ 22 h 27"/>
                <a:gd name="T10" fmla="*/ 28 w 32"/>
                <a:gd name="T11" fmla="*/ 9 h 27"/>
                <a:gd name="T12" fmla="*/ 2 w 32"/>
                <a:gd name="T13" fmla="*/ 4 h 27"/>
                <a:gd name="T14" fmla="*/ 14 w 32"/>
                <a:gd name="T1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27">
                  <a:moveTo>
                    <a:pt x="1" y="0"/>
                  </a:moveTo>
                  <a:cubicBezTo>
                    <a:pt x="8" y="5"/>
                    <a:pt x="20" y="11"/>
                    <a:pt x="32" y="5"/>
                  </a:cubicBezTo>
                  <a:cubicBezTo>
                    <a:pt x="30" y="14"/>
                    <a:pt x="22" y="27"/>
                    <a:pt x="12" y="25"/>
                  </a:cubicBezTo>
                  <a:cubicBezTo>
                    <a:pt x="3" y="24"/>
                    <a:pt x="0" y="12"/>
                    <a:pt x="1" y="0"/>
                  </a:cubicBezTo>
                  <a:close/>
                  <a:moveTo>
                    <a:pt x="14" y="22"/>
                  </a:moveTo>
                  <a:cubicBezTo>
                    <a:pt x="20" y="22"/>
                    <a:pt x="25" y="15"/>
                    <a:pt x="28" y="9"/>
                  </a:cubicBezTo>
                  <a:cubicBezTo>
                    <a:pt x="17" y="13"/>
                    <a:pt x="8" y="8"/>
                    <a:pt x="2" y="4"/>
                  </a:cubicBezTo>
                  <a:cubicBezTo>
                    <a:pt x="4" y="12"/>
                    <a:pt x="6" y="22"/>
                    <a:pt x="14" y="2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4"/>
            <p:cNvSpPr>
              <a:spLocks noEditPoints="1"/>
            </p:cNvSpPr>
            <p:nvPr/>
          </p:nvSpPr>
          <p:spPr bwMode="auto">
            <a:xfrm>
              <a:off x="2965450" y="3995738"/>
              <a:ext cx="55563" cy="49213"/>
            </a:xfrm>
            <a:custGeom>
              <a:avLst/>
              <a:gdLst>
                <a:gd name="T0" fmla="*/ 5 w 15"/>
                <a:gd name="T1" fmla="*/ 2 h 13"/>
                <a:gd name="T2" fmla="*/ 14 w 15"/>
                <a:gd name="T3" fmla="*/ 7 h 13"/>
                <a:gd name="T4" fmla="*/ 5 w 15"/>
                <a:gd name="T5" fmla="*/ 2 h 13"/>
                <a:gd name="T6" fmla="*/ 7 w 15"/>
                <a:gd name="T7" fmla="*/ 4 h 13"/>
                <a:gd name="T8" fmla="*/ 7 w 15"/>
                <a:gd name="T9" fmla="*/ 8 h 13"/>
                <a:gd name="T10" fmla="*/ 12 w 15"/>
                <a:gd name="T11" fmla="*/ 7 h 13"/>
                <a:gd name="T12" fmla="*/ 11 w 15"/>
                <a:gd name="T13" fmla="*/ 3 h 13"/>
                <a:gd name="T14" fmla="*/ 7 w 15"/>
                <a:gd name="T1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3">
                  <a:moveTo>
                    <a:pt x="5" y="2"/>
                  </a:moveTo>
                  <a:cubicBezTo>
                    <a:pt x="9" y="0"/>
                    <a:pt x="15" y="1"/>
                    <a:pt x="14" y="7"/>
                  </a:cubicBezTo>
                  <a:cubicBezTo>
                    <a:pt x="13" y="13"/>
                    <a:pt x="0" y="11"/>
                    <a:pt x="5" y="2"/>
                  </a:cubicBezTo>
                  <a:close/>
                  <a:moveTo>
                    <a:pt x="7" y="4"/>
                  </a:moveTo>
                  <a:cubicBezTo>
                    <a:pt x="7" y="6"/>
                    <a:pt x="7" y="8"/>
                    <a:pt x="7" y="8"/>
                  </a:cubicBezTo>
                  <a:cubicBezTo>
                    <a:pt x="9" y="9"/>
                    <a:pt x="11" y="8"/>
                    <a:pt x="12" y="7"/>
                  </a:cubicBezTo>
                  <a:cubicBezTo>
                    <a:pt x="12" y="5"/>
                    <a:pt x="11" y="4"/>
                    <a:pt x="11" y="3"/>
                  </a:cubicBezTo>
                  <a:cubicBezTo>
                    <a:pt x="9" y="3"/>
                    <a:pt x="8" y="4"/>
                    <a:pt x="7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5"/>
            <p:cNvSpPr>
              <a:spLocks noEditPoints="1"/>
            </p:cNvSpPr>
            <p:nvPr/>
          </p:nvSpPr>
          <p:spPr bwMode="auto">
            <a:xfrm>
              <a:off x="3059113" y="4003676"/>
              <a:ext cx="38100" cy="38100"/>
            </a:xfrm>
            <a:custGeom>
              <a:avLst/>
              <a:gdLst>
                <a:gd name="T0" fmla="*/ 9 w 10"/>
                <a:gd name="T1" fmla="*/ 1 h 10"/>
                <a:gd name="T2" fmla="*/ 9 w 10"/>
                <a:gd name="T3" fmla="*/ 2 h 10"/>
                <a:gd name="T4" fmla="*/ 1 w 10"/>
                <a:gd name="T5" fmla="*/ 2 h 10"/>
                <a:gd name="T6" fmla="*/ 9 w 10"/>
                <a:gd name="T7" fmla="*/ 1 h 10"/>
                <a:gd name="T8" fmla="*/ 4 w 10"/>
                <a:gd name="T9" fmla="*/ 3 h 10"/>
                <a:gd name="T10" fmla="*/ 5 w 10"/>
                <a:gd name="T11" fmla="*/ 6 h 10"/>
                <a:gd name="T12" fmla="*/ 7 w 10"/>
                <a:gd name="T13" fmla="*/ 3 h 10"/>
                <a:gd name="T14" fmla="*/ 4 w 10"/>
                <a:gd name="T1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0">
                  <a:moveTo>
                    <a:pt x="9" y="1"/>
                  </a:moveTo>
                  <a:cubicBezTo>
                    <a:pt x="9" y="2"/>
                    <a:pt x="9" y="2"/>
                    <a:pt x="9" y="2"/>
                  </a:cubicBezTo>
                  <a:cubicBezTo>
                    <a:pt x="10" y="10"/>
                    <a:pt x="0" y="10"/>
                    <a:pt x="1" y="2"/>
                  </a:cubicBezTo>
                  <a:cubicBezTo>
                    <a:pt x="1" y="0"/>
                    <a:pt x="7" y="0"/>
                    <a:pt x="9" y="1"/>
                  </a:cubicBezTo>
                  <a:close/>
                  <a:moveTo>
                    <a:pt x="4" y="3"/>
                  </a:moveTo>
                  <a:cubicBezTo>
                    <a:pt x="3" y="5"/>
                    <a:pt x="4" y="6"/>
                    <a:pt x="5" y="6"/>
                  </a:cubicBezTo>
                  <a:cubicBezTo>
                    <a:pt x="6" y="5"/>
                    <a:pt x="7" y="5"/>
                    <a:pt x="7" y="3"/>
                  </a:cubicBezTo>
                  <a:cubicBezTo>
                    <a:pt x="6" y="2"/>
                    <a:pt x="4" y="3"/>
                    <a:pt x="4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6"/>
            <p:cNvSpPr>
              <a:spLocks noEditPoints="1"/>
            </p:cNvSpPr>
            <p:nvPr/>
          </p:nvSpPr>
          <p:spPr bwMode="auto">
            <a:xfrm>
              <a:off x="2609850" y="4116388"/>
              <a:ext cx="49213" cy="49213"/>
            </a:xfrm>
            <a:custGeom>
              <a:avLst/>
              <a:gdLst>
                <a:gd name="T0" fmla="*/ 9 w 13"/>
                <a:gd name="T1" fmla="*/ 2 h 13"/>
                <a:gd name="T2" fmla="*/ 1 w 13"/>
                <a:gd name="T3" fmla="*/ 7 h 13"/>
                <a:gd name="T4" fmla="*/ 9 w 13"/>
                <a:gd name="T5" fmla="*/ 2 h 13"/>
                <a:gd name="T6" fmla="*/ 4 w 13"/>
                <a:gd name="T7" fmla="*/ 8 h 13"/>
                <a:gd name="T8" fmla="*/ 5 w 13"/>
                <a:gd name="T9" fmla="*/ 9 h 13"/>
                <a:gd name="T10" fmla="*/ 7 w 13"/>
                <a:gd name="T11" fmla="*/ 4 h 13"/>
                <a:gd name="T12" fmla="*/ 5 w 13"/>
                <a:gd name="T13" fmla="*/ 4 h 13"/>
                <a:gd name="T14" fmla="*/ 4 w 13"/>
                <a:gd name="T15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3">
                  <a:moveTo>
                    <a:pt x="9" y="2"/>
                  </a:moveTo>
                  <a:cubicBezTo>
                    <a:pt x="13" y="11"/>
                    <a:pt x="2" y="13"/>
                    <a:pt x="1" y="7"/>
                  </a:cubicBezTo>
                  <a:cubicBezTo>
                    <a:pt x="0" y="3"/>
                    <a:pt x="4" y="0"/>
                    <a:pt x="9" y="2"/>
                  </a:cubicBezTo>
                  <a:close/>
                  <a:moveTo>
                    <a:pt x="4" y="8"/>
                  </a:moveTo>
                  <a:cubicBezTo>
                    <a:pt x="4" y="8"/>
                    <a:pt x="5" y="9"/>
                    <a:pt x="5" y="9"/>
                  </a:cubicBezTo>
                  <a:cubicBezTo>
                    <a:pt x="8" y="10"/>
                    <a:pt x="8" y="5"/>
                    <a:pt x="7" y="4"/>
                  </a:cubicBezTo>
                  <a:cubicBezTo>
                    <a:pt x="6" y="4"/>
                    <a:pt x="5" y="4"/>
                    <a:pt x="5" y="4"/>
                  </a:cubicBezTo>
                  <a:cubicBezTo>
                    <a:pt x="5" y="6"/>
                    <a:pt x="4" y="6"/>
                    <a:pt x="4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7"/>
            <p:cNvSpPr>
              <a:spLocks noEditPoints="1"/>
            </p:cNvSpPr>
            <p:nvPr/>
          </p:nvSpPr>
          <p:spPr bwMode="auto">
            <a:xfrm>
              <a:off x="2636838" y="4278313"/>
              <a:ext cx="52388" cy="60325"/>
            </a:xfrm>
            <a:custGeom>
              <a:avLst/>
              <a:gdLst>
                <a:gd name="T0" fmla="*/ 9 w 14"/>
                <a:gd name="T1" fmla="*/ 15 h 16"/>
                <a:gd name="T2" fmla="*/ 0 w 14"/>
                <a:gd name="T3" fmla="*/ 11 h 16"/>
                <a:gd name="T4" fmla="*/ 9 w 14"/>
                <a:gd name="T5" fmla="*/ 15 h 16"/>
                <a:gd name="T6" fmla="*/ 2 w 14"/>
                <a:gd name="T7" fmla="*/ 10 h 16"/>
                <a:gd name="T8" fmla="*/ 7 w 14"/>
                <a:gd name="T9" fmla="*/ 13 h 16"/>
                <a:gd name="T10" fmla="*/ 8 w 14"/>
                <a:gd name="T11" fmla="*/ 9 h 16"/>
                <a:gd name="T12" fmla="*/ 2 w 14"/>
                <a:gd name="T13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6">
                  <a:moveTo>
                    <a:pt x="9" y="15"/>
                  </a:moveTo>
                  <a:cubicBezTo>
                    <a:pt x="4" y="16"/>
                    <a:pt x="2" y="14"/>
                    <a:pt x="0" y="11"/>
                  </a:cubicBezTo>
                  <a:cubicBezTo>
                    <a:pt x="0" y="0"/>
                    <a:pt x="14" y="6"/>
                    <a:pt x="9" y="15"/>
                  </a:cubicBezTo>
                  <a:close/>
                  <a:moveTo>
                    <a:pt x="2" y="10"/>
                  </a:moveTo>
                  <a:cubicBezTo>
                    <a:pt x="3" y="12"/>
                    <a:pt x="5" y="13"/>
                    <a:pt x="7" y="13"/>
                  </a:cubicBezTo>
                  <a:cubicBezTo>
                    <a:pt x="8" y="11"/>
                    <a:pt x="8" y="11"/>
                    <a:pt x="8" y="9"/>
                  </a:cubicBezTo>
                  <a:cubicBezTo>
                    <a:pt x="5" y="8"/>
                    <a:pt x="5" y="9"/>
                    <a:pt x="2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8"/>
            <p:cNvSpPr>
              <a:spLocks noEditPoints="1"/>
            </p:cNvSpPr>
            <p:nvPr/>
          </p:nvSpPr>
          <p:spPr bwMode="auto">
            <a:xfrm>
              <a:off x="1384300" y="2627313"/>
              <a:ext cx="1973263" cy="1976438"/>
            </a:xfrm>
            <a:custGeom>
              <a:avLst/>
              <a:gdLst>
                <a:gd name="T0" fmla="*/ 503 w 523"/>
                <a:gd name="T1" fmla="*/ 389 h 524"/>
                <a:gd name="T2" fmla="*/ 271 w 523"/>
                <a:gd name="T3" fmla="*/ 317 h 524"/>
                <a:gd name="T4" fmla="*/ 204 w 523"/>
                <a:gd name="T5" fmla="*/ 512 h 524"/>
                <a:gd name="T6" fmla="*/ 56 w 523"/>
                <a:gd name="T7" fmla="*/ 37 h 524"/>
                <a:gd name="T8" fmla="*/ 245 w 523"/>
                <a:gd name="T9" fmla="*/ 294 h 524"/>
                <a:gd name="T10" fmla="*/ 308 w 523"/>
                <a:gd name="T11" fmla="*/ 67 h 524"/>
                <a:gd name="T12" fmla="*/ 347 w 523"/>
                <a:gd name="T13" fmla="*/ 11 h 524"/>
                <a:gd name="T14" fmla="*/ 347 w 523"/>
                <a:gd name="T15" fmla="*/ 12 h 524"/>
                <a:gd name="T16" fmla="*/ 390 w 523"/>
                <a:gd name="T17" fmla="*/ 18 h 524"/>
                <a:gd name="T18" fmla="*/ 404 w 523"/>
                <a:gd name="T19" fmla="*/ 55 h 524"/>
                <a:gd name="T20" fmla="*/ 371 w 523"/>
                <a:gd name="T21" fmla="*/ 30 h 524"/>
                <a:gd name="T22" fmla="*/ 423 w 523"/>
                <a:gd name="T23" fmla="*/ 30 h 524"/>
                <a:gd name="T24" fmla="*/ 28 w 523"/>
                <a:gd name="T25" fmla="*/ 98 h 524"/>
                <a:gd name="T26" fmla="*/ 293 w 523"/>
                <a:gd name="T27" fmla="*/ 44 h 524"/>
                <a:gd name="T28" fmla="*/ 363 w 523"/>
                <a:gd name="T29" fmla="*/ 55 h 524"/>
                <a:gd name="T30" fmla="*/ 38 w 523"/>
                <a:gd name="T31" fmla="*/ 119 h 524"/>
                <a:gd name="T32" fmla="*/ 87 w 523"/>
                <a:gd name="T33" fmla="*/ 71 h 524"/>
                <a:gd name="T34" fmla="*/ 453 w 523"/>
                <a:gd name="T35" fmla="*/ 49 h 524"/>
                <a:gd name="T36" fmla="*/ 445 w 523"/>
                <a:gd name="T37" fmla="*/ 70 h 524"/>
                <a:gd name="T38" fmla="*/ 442 w 523"/>
                <a:gd name="T39" fmla="*/ 79 h 524"/>
                <a:gd name="T40" fmla="*/ 422 w 523"/>
                <a:gd name="T41" fmla="*/ 122 h 524"/>
                <a:gd name="T42" fmla="*/ 271 w 523"/>
                <a:gd name="T43" fmla="*/ 76 h 524"/>
                <a:gd name="T44" fmla="*/ 31 w 523"/>
                <a:gd name="T45" fmla="*/ 216 h 524"/>
                <a:gd name="T46" fmla="*/ 418 w 523"/>
                <a:gd name="T47" fmla="*/ 72 h 524"/>
                <a:gd name="T48" fmla="*/ 269 w 523"/>
                <a:gd name="T49" fmla="*/ 105 h 524"/>
                <a:gd name="T50" fmla="*/ 58 w 523"/>
                <a:gd name="T51" fmla="*/ 101 h 524"/>
                <a:gd name="T52" fmla="*/ 66 w 523"/>
                <a:gd name="T53" fmla="*/ 106 h 524"/>
                <a:gd name="T54" fmla="*/ 432 w 523"/>
                <a:gd name="T55" fmla="*/ 85 h 524"/>
                <a:gd name="T56" fmla="*/ 42 w 523"/>
                <a:gd name="T57" fmla="*/ 109 h 524"/>
                <a:gd name="T58" fmla="*/ 279 w 523"/>
                <a:gd name="T59" fmla="*/ 181 h 524"/>
                <a:gd name="T60" fmla="*/ 461 w 523"/>
                <a:gd name="T61" fmla="*/ 99 h 524"/>
                <a:gd name="T62" fmla="*/ 456 w 523"/>
                <a:gd name="T63" fmla="*/ 107 h 524"/>
                <a:gd name="T64" fmla="*/ 449 w 523"/>
                <a:gd name="T65" fmla="*/ 108 h 524"/>
                <a:gd name="T66" fmla="*/ 24 w 523"/>
                <a:gd name="T67" fmla="*/ 138 h 524"/>
                <a:gd name="T68" fmla="*/ 483 w 523"/>
                <a:gd name="T69" fmla="*/ 124 h 524"/>
                <a:gd name="T70" fmla="*/ 270 w 523"/>
                <a:gd name="T71" fmla="*/ 148 h 524"/>
                <a:gd name="T72" fmla="*/ 412 w 523"/>
                <a:gd name="T73" fmla="*/ 149 h 524"/>
                <a:gd name="T74" fmla="*/ 478 w 523"/>
                <a:gd name="T75" fmla="*/ 142 h 524"/>
                <a:gd name="T76" fmla="*/ 21 w 523"/>
                <a:gd name="T77" fmla="*/ 171 h 524"/>
                <a:gd name="T78" fmla="*/ 441 w 523"/>
                <a:gd name="T79" fmla="*/ 166 h 524"/>
                <a:gd name="T80" fmla="*/ 484 w 523"/>
                <a:gd name="T81" fmla="*/ 170 h 524"/>
                <a:gd name="T82" fmla="*/ 198 w 523"/>
                <a:gd name="T83" fmla="*/ 202 h 524"/>
                <a:gd name="T84" fmla="*/ 128 w 523"/>
                <a:gd name="T85" fmla="*/ 288 h 524"/>
                <a:gd name="T86" fmla="*/ 137 w 523"/>
                <a:gd name="T87" fmla="*/ 311 h 524"/>
                <a:gd name="T88" fmla="*/ 146 w 523"/>
                <a:gd name="T89" fmla="*/ 308 h 524"/>
                <a:gd name="T90" fmla="*/ 385 w 523"/>
                <a:gd name="T91" fmla="*/ 297 h 524"/>
                <a:gd name="T92" fmla="*/ 267 w 523"/>
                <a:gd name="T93" fmla="*/ 311 h 524"/>
                <a:gd name="T94" fmla="*/ 366 w 523"/>
                <a:gd name="T95" fmla="*/ 303 h 524"/>
                <a:gd name="T96" fmla="*/ 271 w 523"/>
                <a:gd name="T97" fmla="*/ 311 h 524"/>
                <a:gd name="T98" fmla="*/ 163 w 523"/>
                <a:gd name="T99" fmla="*/ 332 h 524"/>
                <a:gd name="T100" fmla="*/ 183 w 523"/>
                <a:gd name="T101" fmla="*/ 357 h 524"/>
                <a:gd name="T102" fmla="*/ 334 w 523"/>
                <a:gd name="T103" fmla="*/ 471 h 524"/>
                <a:gd name="T104" fmla="*/ 326 w 523"/>
                <a:gd name="T105" fmla="*/ 374 h 524"/>
                <a:gd name="T106" fmla="*/ 338 w 523"/>
                <a:gd name="T107" fmla="*/ 387 h 524"/>
                <a:gd name="T108" fmla="*/ 206 w 523"/>
                <a:gd name="T109" fmla="*/ 404 h 524"/>
                <a:gd name="T110" fmla="*/ 123 w 523"/>
                <a:gd name="T111" fmla="*/ 454 h 524"/>
                <a:gd name="T112" fmla="*/ 216 w 523"/>
                <a:gd name="T113" fmla="*/ 454 h 524"/>
                <a:gd name="T114" fmla="*/ 168 w 523"/>
                <a:gd name="T115" fmla="*/ 481 h 524"/>
                <a:gd name="T116" fmla="*/ 336 w 523"/>
                <a:gd name="T117" fmla="*/ 476 h 524"/>
                <a:gd name="T118" fmla="*/ 188 w 523"/>
                <a:gd name="T119" fmla="*/ 508 h 524"/>
                <a:gd name="T120" fmla="*/ 257 w 523"/>
                <a:gd name="T121" fmla="*/ 499 h 524"/>
                <a:gd name="T122" fmla="*/ 346 w 523"/>
                <a:gd name="T123" fmla="*/ 483 h 524"/>
                <a:gd name="T124" fmla="*/ 273 w 523"/>
                <a:gd name="T125" fmla="*/ 508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23" h="524">
                  <a:moveTo>
                    <a:pt x="504" y="141"/>
                  </a:moveTo>
                  <a:cubicBezTo>
                    <a:pt x="509" y="139"/>
                    <a:pt x="514" y="136"/>
                    <a:pt x="521" y="135"/>
                  </a:cubicBezTo>
                  <a:cubicBezTo>
                    <a:pt x="521" y="141"/>
                    <a:pt x="515" y="141"/>
                    <a:pt x="513" y="145"/>
                  </a:cubicBezTo>
                  <a:cubicBezTo>
                    <a:pt x="515" y="144"/>
                    <a:pt x="519" y="143"/>
                    <a:pt x="522" y="144"/>
                  </a:cubicBezTo>
                  <a:cubicBezTo>
                    <a:pt x="523" y="146"/>
                    <a:pt x="520" y="148"/>
                    <a:pt x="519" y="149"/>
                  </a:cubicBezTo>
                  <a:cubicBezTo>
                    <a:pt x="519" y="150"/>
                    <a:pt x="523" y="149"/>
                    <a:pt x="523" y="151"/>
                  </a:cubicBezTo>
                  <a:cubicBezTo>
                    <a:pt x="520" y="157"/>
                    <a:pt x="511" y="160"/>
                    <a:pt x="504" y="163"/>
                  </a:cubicBezTo>
                  <a:cubicBezTo>
                    <a:pt x="496" y="167"/>
                    <a:pt x="489" y="170"/>
                    <a:pt x="483" y="174"/>
                  </a:cubicBezTo>
                  <a:cubicBezTo>
                    <a:pt x="464" y="187"/>
                    <a:pt x="442" y="200"/>
                    <a:pt x="424" y="215"/>
                  </a:cubicBezTo>
                  <a:cubicBezTo>
                    <a:pt x="414" y="223"/>
                    <a:pt x="407" y="233"/>
                    <a:pt x="396" y="240"/>
                  </a:cubicBezTo>
                  <a:cubicBezTo>
                    <a:pt x="393" y="266"/>
                    <a:pt x="397" y="296"/>
                    <a:pt x="404" y="320"/>
                  </a:cubicBezTo>
                  <a:cubicBezTo>
                    <a:pt x="406" y="328"/>
                    <a:pt x="408" y="336"/>
                    <a:pt x="414" y="341"/>
                  </a:cubicBezTo>
                  <a:cubicBezTo>
                    <a:pt x="414" y="343"/>
                    <a:pt x="413" y="343"/>
                    <a:pt x="413" y="345"/>
                  </a:cubicBezTo>
                  <a:cubicBezTo>
                    <a:pt x="422" y="355"/>
                    <a:pt x="440" y="363"/>
                    <a:pt x="460" y="356"/>
                  </a:cubicBezTo>
                  <a:cubicBezTo>
                    <a:pt x="476" y="351"/>
                    <a:pt x="483" y="332"/>
                    <a:pt x="500" y="336"/>
                  </a:cubicBezTo>
                  <a:cubicBezTo>
                    <a:pt x="500" y="342"/>
                    <a:pt x="494" y="343"/>
                    <a:pt x="492" y="348"/>
                  </a:cubicBezTo>
                  <a:cubicBezTo>
                    <a:pt x="498" y="359"/>
                    <a:pt x="505" y="375"/>
                    <a:pt x="503" y="389"/>
                  </a:cubicBezTo>
                  <a:cubicBezTo>
                    <a:pt x="495" y="380"/>
                    <a:pt x="487" y="373"/>
                    <a:pt x="476" y="367"/>
                  </a:cubicBezTo>
                  <a:cubicBezTo>
                    <a:pt x="463" y="378"/>
                    <a:pt x="446" y="385"/>
                    <a:pt x="428" y="383"/>
                  </a:cubicBezTo>
                  <a:cubicBezTo>
                    <a:pt x="407" y="382"/>
                    <a:pt x="395" y="367"/>
                    <a:pt x="384" y="355"/>
                  </a:cubicBezTo>
                  <a:cubicBezTo>
                    <a:pt x="373" y="356"/>
                    <a:pt x="362" y="359"/>
                    <a:pt x="353" y="360"/>
                  </a:cubicBezTo>
                  <a:cubicBezTo>
                    <a:pt x="347" y="372"/>
                    <a:pt x="345" y="386"/>
                    <a:pt x="345" y="400"/>
                  </a:cubicBezTo>
                  <a:cubicBezTo>
                    <a:pt x="344" y="421"/>
                    <a:pt x="346" y="443"/>
                    <a:pt x="353" y="463"/>
                  </a:cubicBezTo>
                  <a:cubicBezTo>
                    <a:pt x="354" y="468"/>
                    <a:pt x="358" y="472"/>
                    <a:pt x="358" y="476"/>
                  </a:cubicBezTo>
                  <a:cubicBezTo>
                    <a:pt x="360" y="483"/>
                    <a:pt x="358" y="491"/>
                    <a:pt x="356" y="497"/>
                  </a:cubicBezTo>
                  <a:cubicBezTo>
                    <a:pt x="353" y="495"/>
                    <a:pt x="353" y="490"/>
                    <a:pt x="350" y="488"/>
                  </a:cubicBezTo>
                  <a:cubicBezTo>
                    <a:pt x="341" y="498"/>
                    <a:pt x="331" y="510"/>
                    <a:pt x="314" y="511"/>
                  </a:cubicBezTo>
                  <a:cubicBezTo>
                    <a:pt x="316" y="505"/>
                    <a:pt x="321" y="502"/>
                    <a:pt x="324" y="497"/>
                  </a:cubicBezTo>
                  <a:cubicBezTo>
                    <a:pt x="327" y="490"/>
                    <a:pt x="330" y="483"/>
                    <a:pt x="332" y="475"/>
                  </a:cubicBezTo>
                  <a:cubicBezTo>
                    <a:pt x="317" y="447"/>
                    <a:pt x="315" y="394"/>
                    <a:pt x="322" y="361"/>
                  </a:cubicBezTo>
                  <a:cubicBezTo>
                    <a:pt x="322" y="359"/>
                    <a:pt x="319" y="361"/>
                    <a:pt x="318" y="360"/>
                  </a:cubicBezTo>
                  <a:cubicBezTo>
                    <a:pt x="317" y="323"/>
                    <a:pt x="325" y="284"/>
                    <a:pt x="329" y="252"/>
                  </a:cubicBezTo>
                  <a:cubicBezTo>
                    <a:pt x="312" y="268"/>
                    <a:pt x="296" y="284"/>
                    <a:pt x="277" y="298"/>
                  </a:cubicBezTo>
                  <a:cubicBezTo>
                    <a:pt x="275" y="305"/>
                    <a:pt x="275" y="312"/>
                    <a:pt x="271" y="317"/>
                  </a:cubicBezTo>
                  <a:cubicBezTo>
                    <a:pt x="268" y="318"/>
                    <a:pt x="265" y="316"/>
                    <a:pt x="264" y="319"/>
                  </a:cubicBezTo>
                  <a:cubicBezTo>
                    <a:pt x="258" y="317"/>
                    <a:pt x="252" y="318"/>
                    <a:pt x="246" y="317"/>
                  </a:cubicBezTo>
                  <a:cubicBezTo>
                    <a:pt x="219" y="314"/>
                    <a:pt x="196" y="295"/>
                    <a:pt x="176" y="282"/>
                  </a:cubicBezTo>
                  <a:cubicBezTo>
                    <a:pt x="179" y="353"/>
                    <a:pt x="208" y="414"/>
                    <a:pt x="246" y="453"/>
                  </a:cubicBezTo>
                  <a:cubicBezTo>
                    <a:pt x="251" y="461"/>
                    <a:pt x="257" y="468"/>
                    <a:pt x="264" y="474"/>
                  </a:cubicBezTo>
                  <a:cubicBezTo>
                    <a:pt x="268" y="477"/>
                    <a:pt x="272" y="477"/>
                    <a:pt x="276" y="480"/>
                  </a:cubicBezTo>
                  <a:cubicBezTo>
                    <a:pt x="280" y="484"/>
                    <a:pt x="282" y="496"/>
                    <a:pt x="281" y="504"/>
                  </a:cubicBezTo>
                  <a:cubicBezTo>
                    <a:pt x="280" y="507"/>
                    <a:pt x="276" y="515"/>
                    <a:pt x="273" y="516"/>
                  </a:cubicBezTo>
                  <a:cubicBezTo>
                    <a:pt x="269" y="517"/>
                    <a:pt x="261" y="514"/>
                    <a:pt x="259" y="512"/>
                  </a:cubicBezTo>
                  <a:cubicBezTo>
                    <a:pt x="255" y="509"/>
                    <a:pt x="254" y="500"/>
                    <a:pt x="253" y="492"/>
                  </a:cubicBezTo>
                  <a:cubicBezTo>
                    <a:pt x="234" y="478"/>
                    <a:pt x="216" y="461"/>
                    <a:pt x="201" y="441"/>
                  </a:cubicBezTo>
                  <a:cubicBezTo>
                    <a:pt x="183" y="429"/>
                    <a:pt x="172" y="397"/>
                    <a:pt x="153" y="384"/>
                  </a:cubicBezTo>
                  <a:cubicBezTo>
                    <a:pt x="149" y="381"/>
                    <a:pt x="142" y="379"/>
                    <a:pt x="135" y="383"/>
                  </a:cubicBezTo>
                  <a:cubicBezTo>
                    <a:pt x="130" y="404"/>
                    <a:pt x="138" y="426"/>
                    <a:pt x="146" y="442"/>
                  </a:cubicBezTo>
                  <a:cubicBezTo>
                    <a:pt x="154" y="455"/>
                    <a:pt x="163" y="468"/>
                    <a:pt x="174" y="478"/>
                  </a:cubicBezTo>
                  <a:cubicBezTo>
                    <a:pt x="177" y="478"/>
                    <a:pt x="180" y="478"/>
                    <a:pt x="182" y="477"/>
                  </a:cubicBezTo>
                  <a:cubicBezTo>
                    <a:pt x="193" y="484"/>
                    <a:pt x="203" y="495"/>
                    <a:pt x="204" y="512"/>
                  </a:cubicBezTo>
                  <a:cubicBezTo>
                    <a:pt x="203" y="514"/>
                    <a:pt x="202" y="517"/>
                    <a:pt x="200" y="519"/>
                  </a:cubicBezTo>
                  <a:cubicBezTo>
                    <a:pt x="194" y="519"/>
                    <a:pt x="189" y="524"/>
                    <a:pt x="184" y="523"/>
                  </a:cubicBezTo>
                  <a:cubicBezTo>
                    <a:pt x="175" y="522"/>
                    <a:pt x="169" y="508"/>
                    <a:pt x="163" y="502"/>
                  </a:cubicBezTo>
                  <a:cubicBezTo>
                    <a:pt x="161" y="500"/>
                    <a:pt x="157" y="499"/>
                    <a:pt x="155" y="497"/>
                  </a:cubicBezTo>
                  <a:cubicBezTo>
                    <a:pt x="139" y="485"/>
                    <a:pt x="122" y="460"/>
                    <a:pt x="112" y="441"/>
                  </a:cubicBezTo>
                  <a:cubicBezTo>
                    <a:pt x="92" y="400"/>
                    <a:pt x="78" y="338"/>
                    <a:pt x="85" y="283"/>
                  </a:cubicBezTo>
                  <a:cubicBezTo>
                    <a:pt x="73" y="281"/>
                    <a:pt x="65" y="275"/>
                    <a:pt x="64" y="261"/>
                  </a:cubicBezTo>
                  <a:cubicBezTo>
                    <a:pt x="66" y="258"/>
                    <a:pt x="67" y="254"/>
                    <a:pt x="69" y="251"/>
                  </a:cubicBezTo>
                  <a:cubicBezTo>
                    <a:pt x="52" y="251"/>
                    <a:pt x="44" y="242"/>
                    <a:pt x="36" y="232"/>
                  </a:cubicBezTo>
                  <a:cubicBezTo>
                    <a:pt x="29" y="236"/>
                    <a:pt x="18" y="236"/>
                    <a:pt x="18" y="228"/>
                  </a:cubicBezTo>
                  <a:cubicBezTo>
                    <a:pt x="17" y="221"/>
                    <a:pt x="24" y="216"/>
                    <a:pt x="30" y="214"/>
                  </a:cubicBezTo>
                  <a:cubicBezTo>
                    <a:pt x="20" y="205"/>
                    <a:pt x="13" y="192"/>
                    <a:pt x="7" y="178"/>
                  </a:cubicBezTo>
                  <a:cubicBezTo>
                    <a:pt x="4" y="172"/>
                    <a:pt x="0" y="161"/>
                    <a:pt x="0" y="157"/>
                  </a:cubicBezTo>
                  <a:cubicBezTo>
                    <a:pt x="2" y="137"/>
                    <a:pt x="8" y="112"/>
                    <a:pt x="14" y="94"/>
                  </a:cubicBezTo>
                  <a:cubicBezTo>
                    <a:pt x="19" y="82"/>
                    <a:pt x="26" y="70"/>
                    <a:pt x="33" y="59"/>
                  </a:cubicBezTo>
                  <a:cubicBezTo>
                    <a:pt x="37" y="52"/>
                    <a:pt x="41" y="46"/>
                    <a:pt x="46" y="40"/>
                  </a:cubicBezTo>
                  <a:cubicBezTo>
                    <a:pt x="50" y="40"/>
                    <a:pt x="51" y="36"/>
                    <a:pt x="56" y="37"/>
                  </a:cubicBezTo>
                  <a:cubicBezTo>
                    <a:pt x="58" y="50"/>
                    <a:pt x="50" y="61"/>
                    <a:pt x="46" y="73"/>
                  </a:cubicBezTo>
                  <a:cubicBezTo>
                    <a:pt x="45" y="77"/>
                    <a:pt x="45" y="81"/>
                    <a:pt x="43" y="84"/>
                  </a:cubicBezTo>
                  <a:cubicBezTo>
                    <a:pt x="49" y="79"/>
                    <a:pt x="54" y="72"/>
                    <a:pt x="60" y="66"/>
                  </a:cubicBezTo>
                  <a:cubicBezTo>
                    <a:pt x="67" y="60"/>
                    <a:pt x="75" y="53"/>
                    <a:pt x="86" y="53"/>
                  </a:cubicBezTo>
                  <a:cubicBezTo>
                    <a:pt x="87" y="63"/>
                    <a:pt x="81" y="68"/>
                    <a:pt x="77" y="76"/>
                  </a:cubicBezTo>
                  <a:cubicBezTo>
                    <a:pt x="86" y="71"/>
                    <a:pt x="94" y="60"/>
                    <a:pt x="108" y="61"/>
                  </a:cubicBezTo>
                  <a:cubicBezTo>
                    <a:pt x="107" y="69"/>
                    <a:pt x="102" y="73"/>
                    <a:pt x="99" y="79"/>
                  </a:cubicBezTo>
                  <a:cubicBezTo>
                    <a:pt x="106" y="75"/>
                    <a:pt x="112" y="68"/>
                    <a:pt x="124" y="70"/>
                  </a:cubicBezTo>
                  <a:cubicBezTo>
                    <a:pt x="126" y="78"/>
                    <a:pt x="120" y="82"/>
                    <a:pt x="118" y="87"/>
                  </a:cubicBezTo>
                  <a:cubicBezTo>
                    <a:pt x="130" y="81"/>
                    <a:pt x="148" y="74"/>
                    <a:pt x="164" y="77"/>
                  </a:cubicBezTo>
                  <a:cubicBezTo>
                    <a:pt x="186" y="81"/>
                    <a:pt x="197" y="104"/>
                    <a:pt x="207" y="121"/>
                  </a:cubicBezTo>
                  <a:cubicBezTo>
                    <a:pt x="220" y="108"/>
                    <a:pt x="229" y="135"/>
                    <a:pt x="214" y="136"/>
                  </a:cubicBezTo>
                  <a:cubicBezTo>
                    <a:pt x="219" y="156"/>
                    <a:pt x="229" y="180"/>
                    <a:pt x="219" y="197"/>
                  </a:cubicBezTo>
                  <a:cubicBezTo>
                    <a:pt x="217" y="202"/>
                    <a:pt x="212" y="204"/>
                    <a:pt x="208" y="207"/>
                  </a:cubicBezTo>
                  <a:cubicBezTo>
                    <a:pt x="205" y="210"/>
                    <a:pt x="203" y="214"/>
                    <a:pt x="199" y="218"/>
                  </a:cubicBezTo>
                  <a:cubicBezTo>
                    <a:pt x="191" y="226"/>
                    <a:pt x="178" y="236"/>
                    <a:pt x="169" y="242"/>
                  </a:cubicBezTo>
                  <a:cubicBezTo>
                    <a:pt x="189" y="265"/>
                    <a:pt x="216" y="280"/>
                    <a:pt x="245" y="294"/>
                  </a:cubicBezTo>
                  <a:cubicBezTo>
                    <a:pt x="247" y="291"/>
                    <a:pt x="253" y="292"/>
                    <a:pt x="257" y="293"/>
                  </a:cubicBezTo>
                  <a:cubicBezTo>
                    <a:pt x="268" y="283"/>
                    <a:pt x="280" y="272"/>
                    <a:pt x="292" y="261"/>
                  </a:cubicBezTo>
                  <a:cubicBezTo>
                    <a:pt x="300" y="253"/>
                    <a:pt x="308" y="242"/>
                    <a:pt x="317" y="234"/>
                  </a:cubicBezTo>
                  <a:cubicBezTo>
                    <a:pt x="319" y="233"/>
                    <a:pt x="321" y="232"/>
                    <a:pt x="323" y="230"/>
                  </a:cubicBezTo>
                  <a:cubicBezTo>
                    <a:pt x="327" y="226"/>
                    <a:pt x="331" y="221"/>
                    <a:pt x="335" y="217"/>
                  </a:cubicBezTo>
                  <a:cubicBezTo>
                    <a:pt x="339" y="219"/>
                    <a:pt x="346" y="216"/>
                    <a:pt x="352" y="216"/>
                  </a:cubicBezTo>
                  <a:cubicBezTo>
                    <a:pt x="350" y="213"/>
                    <a:pt x="346" y="214"/>
                    <a:pt x="343" y="213"/>
                  </a:cubicBezTo>
                  <a:cubicBezTo>
                    <a:pt x="326" y="211"/>
                    <a:pt x="303" y="209"/>
                    <a:pt x="291" y="201"/>
                  </a:cubicBezTo>
                  <a:cubicBezTo>
                    <a:pt x="278" y="191"/>
                    <a:pt x="271" y="174"/>
                    <a:pt x="273" y="155"/>
                  </a:cubicBezTo>
                  <a:cubicBezTo>
                    <a:pt x="266" y="156"/>
                    <a:pt x="252" y="154"/>
                    <a:pt x="253" y="145"/>
                  </a:cubicBezTo>
                  <a:cubicBezTo>
                    <a:pt x="254" y="139"/>
                    <a:pt x="263" y="142"/>
                    <a:pt x="267" y="143"/>
                  </a:cubicBezTo>
                  <a:cubicBezTo>
                    <a:pt x="260" y="134"/>
                    <a:pt x="238" y="119"/>
                    <a:pt x="249" y="103"/>
                  </a:cubicBezTo>
                  <a:cubicBezTo>
                    <a:pt x="255" y="103"/>
                    <a:pt x="260" y="105"/>
                    <a:pt x="263" y="107"/>
                  </a:cubicBezTo>
                  <a:cubicBezTo>
                    <a:pt x="261" y="97"/>
                    <a:pt x="253" y="82"/>
                    <a:pt x="259" y="70"/>
                  </a:cubicBezTo>
                  <a:cubicBezTo>
                    <a:pt x="268" y="69"/>
                    <a:pt x="271" y="74"/>
                    <a:pt x="276" y="77"/>
                  </a:cubicBezTo>
                  <a:cubicBezTo>
                    <a:pt x="276" y="65"/>
                    <a:pt x="277" y="51"/>
                    <a:pt x="283" y="43"/>
                  </a:cubicBezTo>
                  <a:cubicBezTo>
                    <a:pt x="295" y="24"/>
                    <a:pt x="306" y="51"/>
                    <a:pt x="308" y="67"/>
                  </a:cubicBezTo>
                  <a:cubicBezTo>
                    <a:pt x="310" y="51"/>
                    <a:pt x="315" y="29"/>
                    <a:pt x="323" y="16"/>
                  </a:cubicBezTo>
                  <a:cubicBezTo>
                    <a:pt x="326" y="12"/>
                    <a:pt x="339" y="3"/>
                    <a:pt x="346" y="6"/>
                  </a:cubicBezTo>
                  <a:cubicBezTo>
                    <a:pt x="357" y="9"/>
                    <a:pt x="352" y="35"/>
                    <a:pt x="350" y="45"/>
                  </a:cubicBezTo>
                  <a:cubicBezTo>
                    <a:pt x="355" y="34"/>
                    <a:pt x="368" y="20"/>
                    <a:pt x="382" y="11"/>
                  </a:cubicBezTo>
                  <a:cubicBezTo>
                    <a:pt x="387" y="7"/>
                    <a:pt x="399" y="0"/>
                    <a:pt x="402" y="8"/>
                  </a:cubicBezTo>
                  <a:cubicBezTo>
                    <a:pt x="405" y="18"/>
                    <a:pt x="395" y="29"/>
                    <a:pt x="395" y="37"/>
                  </a:cubicBezTo>
                  <a:cubicBezTo>
                    <a:pt x="402" y="35"/>
                    <a:pt x="411" y="18"/>
                    <a:pt x="423" y="19"/>
                  </a:cubicBezTo>
                  <a:cubicBezTo>
                    <a:pt x="438" y="20"/>
                    <a:pt x="427" y="51"/>
                    <a:pt x="423" y="59"/>
                  </a:cubicBezTo>
                  <a:cubicBezTo>
                    <a:pt x="433" y="53"/>
                    <a:pt x="445" y="42"/>
                    <a:pt x="461" y="42"/>
                  </a:cubicBezTo>
                  <a:cubicBezTo>
                    <a:pt x="477" y="52"/>
                    <a:pt x="459" y="76"/>
                    <a:pt x="452" y="86"/>
                  </a:cubicBezTo>
                  <a:cubicBezTo>
                    <a:pt x="462" y="79"/>
                    <a:pt x="492" y="70"/>
                    <a:pt x="493" y="90"/>
                  </a:cubicBezTo>
                  <a:cubicBezTo>
                    <a:pt x="494" y="102"/>
                    <a:pt x="482" y="109"/>
                    <a:pt x="477" y="117"/>
                  </a:cubicBezTo>
                  <a:cubicBezTo>
                    <a:pt x="480" y="118"/>
                    <a:pt x="483" y="117"/>
                    <a:pt x="486" y="118"/>
                  </a:cubicBezTo>
                  <a:cubicBezTo>
                    <a:pt x="494" y="123"/>
                    <a:pt x="489" y="138"/>
                    <a:pt x="488" y="145"/>
                  </a:cubicBezTo>
                  <a:cubicBezTo>
                    <a:pt x="496" y="142"/>
                    <a:pt x="500" y="130"/>
                    <a:pt x="510" y="130"/>
                  </a:cubicBezTo>
                  <a:cubicBezTo>
                    <a:pt x="512" y="135"/>
                    <a:pt x="505" y="137"/>
                    <a:pt x="504" y="141"/>
                  </a:cubicBezTo>
                  <a:close/>
                  <a:moveTo>
                    <a:pt x="347" y="11"/>
                  </a:moveTo>
                  <a:cubicBezTo>
                    <a:pt x="346" y="9"/>
                    <a:pt x="341" y="7"/>
                    <a:pt x="340" y="10"/>
                  </a:cubicBezTo>
                  <a:cubicBezTo>
                    <a:pt x="341" y="11"/>
                    <a:pt x="346" y="11"/>
                    <a:pt x="347" y="11"/>
                  </a:cubicBezTo>
                  <a:close/>
                  <a:moveTo>
                    <a:pt x="399" y="11"/>
                  </a:moveTo>
                  <a:cubicBezTo>
                    <a:pt x="399" y="9"/>
                    <a:pt x="397" y="7"/>
                    <a:pt x="396" y="9"/>
                  </a:cubicBezTo>
                  <a:cubicBezTo>
                    <a:pt x="399" y="8"/>
                    <a:pt x="396" y="12"/>
                    <a:pt x="399" y="11"/>
                  </a:cubicBezTo>
                  <a:close/>
                  <a:moveTo>
                    <a:pt x="391" y="10"/>
                  </a:moveTo>
                  <a:cubicBezTo>
                    <a:pt x="391" y="9"/>
                    <a:pt x="391" y="9"/>
                    <a:pt x="390" y="9"/>
                  </a:cubicBezTo>
                  <a:cubicBezTo>
                    <a:pt x="371" y="20"/>
                    <a:pt x="357" y="37"/>
                    <a:pt x="352" y="56"/>
                  </a:cubicBezTo>
                  <a:cubicBezTo>
                    <a:pt x="361" y="37"/>
                    <a:pt x="372" y="20"/>
                    <a:pt x="391" y="10"/>
                  </a:cubicBezTo>
                  <a:close/>
                  <a:moveTo>
                    <a:pt x="325" y="25"/>
                  </a:moveTo>
                  <a:cubicBezTo>
                    <a:pt x="320" y="38"/>
                    <a:pt x="319" y="48"/>
                    <a:pt x="317" y="61"/>
                  </a:cubicBezTo>
                  <a:cubicBezTo>
                    <a:pt x="324" y="49"/>
                    <a:pt x="324" y="29"/>
                    <a:pt x="331" y="18"/>
                  </a:cubicBezTo>
                  <a:cubicBezTo>
                    <a:pt x="334" y="17"/>
                    <a:pt x="334" y="19"/>
                    <a:pt x="335" y="19"/>
                  </a:cubicBezTo>
                  <a:cubicBezTo>
                    <a:pt x="335" y="16"/>
                    <a:pt x="338" y="15"/>
                    <a:pt x="338" y="12"/>
                  </a:cubicBezTo>
                  <a:cubicBezTo>
                    <a:pt x="332" y="13"/>
                    <a:pt x="328" y="20"/>
                    <a:pt x="325" y="25"/>
                  </a:cubicBezTo>
                  <a:close/>
                  <a:moveTo>
                    <a:pt x="349" y="36"/>
                  </a:moveTo>
                  <a:cubicBezTo>
                    <a:pt x="350" y="28"/>
                    <a:pt x="352" y="18"/>
                    <a:pt x="347" y="12"/>
                  </a:cubicBezTo>
                  <a:cubicBezTo>
                    <a:pt x="349" y="18"/>
                    <a:pt x="348" y="28"/>
                    <a:pt x="349" y="36"/>
                  </a:cubicBezTo>
                  <a:close/>
                  <a:moveTo>
                    <a:pt x="312" y="68"/>
                  </a:moveTo>
                  <a:cubicBezTo>
                    <a:pt x="315" y="62"/>
                    <a:pt x="315" y="51"/>
                    <a:pt x="317" y="43"/>
                  </a:cubicBezTo>
                  <a:cubicBezTo>
                    <a:pt x="320" y="33"/>
                    <a:pt x="325" y="22"/>
                    <a:pt x="329" y="14"/>
                  </a:cubicBezTo>
                  <a:cubicBezTo>
                    <a:pt x="318" y="27"/>
                    <a:pt x="311" y="48"/>
                    <a:pt x="312" y="68"/>
                  </a:cubicBezTo>
                  <a:close/>
                  <a:moveTo>
                    <a:pt x="332" y="36"/>
                  </a:moveTo>
                  <a:cubicBezTo>
                    <a:pt x="333" y="29"/>
                    <a:pt x="342" y="24"/>
                    <a:pt x="339" y="16"/>
                  </a:cubicBezTo>
                  <a:cubicBezTo>
                    <a:pt x="336" y="22"/>
                    <a:pt x="331" y="30"/>
                    <a:pt x="332" y="36"/>
                  </a:cubicBezTo>
                  <a:close/>
                  <a:moveTo>
                    <a:pt x="343" y="49"/>
                  </a:moveTo>
                  <a:cubicBezTo>
                    <a:pt x="347" y="40"/>
                    <a:pt x="346" y="28"/>
                    <a:pt x="346" y="17"/>
                  </a:cubicBezTo>
                  <a:cubicBezTo>
                    <a:pt x="344" y="24"/>
                    <a:pt x="343" y="41"/>
                    <a:pt x="343" y="49"/>
                  </a:cubicBezTo>
                  <a:close/>
                  <a:moveTo>
                    <a:pt x="367" y="43"/>
                  </a:moveTo>
                  <a:cubicBezTo>
                    <a:pt x="369" y="39"/>
                    <a:pt x="371" y="33"/>
                    <a:pt x="378" y="32"/>
                  </a:cubicBezTo>
                  <a:cubicBezTo>
                    <a:pt x="380" y="27"/>
                    <a:pt x="385" y="22"/>
                    <a:pt x="385" y="17"/>
                  </a:cubicBezTo>
                  <a:cubicBezTo>
                    <a:pt x="377" y="24"/>
                    <a:pt x="369" y="33"/>
                    <a:pt x="367" y="43"/>
                  </a:cubicBezTo>
                  <a:close/>
                  <a:moveTo>
                    <a:pt x="385" y="25"/>
                  </a:moveTo>
                  <a:cubicBezTo>
                    <a:pt x="387" y="23"/>
                    <a:pt x="388" y="21"/>
                    <a:pt x="390" y="18"/>
                  </a:cubicBezTo>
                  <a:cubicBezTo>
                    <a:pt x="386" y="19"/>
                    <a:pt x="386" y="22"/>
                    <a:pt x="385" y="25"/>
                  </a:cubicBezTo>
                  <a:close/>
                  <a:moveTo>
                    <a:pt x="381" y="40"/>
                  </a:moveTo>
                  <a:cubicBezTo>
                    <a:pt x="380" y="42"/>
                    <a:pt x="379" y="46"/>
                    <a:pt x="380" y="46"/>
                  </a:cubicBezTo>
                  <a:cubicBezTo>
                    <a:pt x="384" y="39"/>
                    <a:pt x="391" y="30"/>
                    <a:pt x="391" y="20"/>
                  </a:cubicBezTo>
                  <a:cubicBezTo>
                    <a:pt x="390" y="27"/>
                    <a:pt x="384" y="35"/>
                    <a:pt x="381" y="40"/>
                  </a:cubicBezTo>
                  <a:close/>
                  <a:moveTo>
                    <a:pt x="49" y="41"/>
                  </a:moveTo>
                  <a:cubicBezTo>
                    <a:pt x="51" y="51"/>
                    <a:pt x="46" y="60"/>
                    <a:pt x="46" y="69"/>
                  </a:cubicBezTo>
                  <a:cubicBezTo>
                    <a:pt x="49" y="61"/>
                    <a:pt x="50" y="52"/>
                    <a:pt x="52" y="42"/>
                  </a:cubicBezTo>
                  <a:cubicBezTo>
                    <a:pt x="53" y="41"/>
                    <a:pt x="54" y="45"/>
                    <a:pt x="54" y="42"/>
                  </a:cubicBezTo>
                  <a:cubicBezTo>
                    <a:pt x="55" y="42"/>
                    <a:pt x="55" y="41"/>
                    <a:pt x="55" y="40"/>
                  </a:cubicBezTo>
                  <a:cubicBezTo>
                    <a:pt x="52" y="39"/>
                    <a:pt x="51" y="41"/>
                    <a:pt x="49" y="41"/>
                  </a:cubicBezTo>
                  <a:close/>
                  <a:moveTo>
                    <a:pt x="327" y="37"/>
                  </a:moveTo>
                  <a:cubicBezTo>
                    <a:pt x="330" y="36"/>
                    <a:pt x="331" y="29"/>
                    <a:pt x="330" y="28"/>
                  </a:cubicBezTo>
                  <a:cubicBezTo>
                    <a:pt x="330" y="32"/>
                    <a:pt x="327" y="33"/>
                    <a:pt x="327" y="37"/>
                  </a:cubicBezTo>
                  <a:close/>
                  <a:moveTo>
                    <a:pt x="413" y="32"/>
                  </a:moveTo>
                  <a:cubicBezTo>
                    <a:pt x="410" y="39"/>
                    <a:pt x="402" y="46"/>
                    <a:pt x="401" y="54"/>
                  </a:cubicBezTo>
                  <a:cubicBezTo>
                    <a:pt x="402" y="54"/>
                    <a:pt x="403" y="55"/>
                    <a:pt x="404" y="55"/>
                  </a:cubicBezTo>
                  <a:cubicBezTo>
                    <a:pt x="406" y="49"/>
                    <a:pt x="409" y="45"/>
                    <a:pt x="411" y="38"/>
                  </a:cubicBezTo>
                  <a:cubicBezTo>
                    <a:pt x="413" y="34"/>
                    <a:pt x="419" y="26"/>
                    <a:pt x="419" y="24"/>
                  </a:cubicBezTo>
                  <a:cubicBezTo>
                    <a:pt x="414" y="25"/>
                    <a:pt x="415" y="29"/>
                    <a:pt x="413" y="32"/>
                  </a:cubicBezTo>
                  <a:close/>
                  <a:moveTo>
                    <a:pt x="43" y="62"/>
                  </a:moveTo>
                  <a:cubicBezTo>
                    <a:pt x="40" y="81"/>
                    <a:pt x="29" y="96"/>
                    <a:pt x="28" y="115"/>
                  </a:cubicBezTo>
                  <a:cubicBezTo>
                    <a:pt x="34" y="106"/>
                    <a:pt x="37" y="93"/>
                    <a:pt x="40" y="81"/>
                  </a:cubicBezTo>
                  <a:cubicBezTo>
                    <a:pt x="41" y="76"/>
                    <a:pt x="43" y="69"/>
                    <a:pt x="44" y="63"/>
                  </a:cubicBezTo>
                  <a:cubicBezTo>
                    <a:pt x="45" y="57"/>
                    <a:pt x="47" y="51"/>
                    <a:pt x="46" y="45"/>
                  </a:cubicBezTo>
                  <a:cubicBezTo>
                    <a:pt x="43" y="50"/>
                    <a:pt x="44" y="55"/>
                    <a:pt x="43" y="62"/>
                  </a:cubicBezTo>
                  <a:close/>
                  <a:moveTo>
                    <a:pt x="338" y="50"/>
                  </a:moveTo>
                  <a:cubicBezTo>
                    <a:pt x="339" y="43"/>
                    <a:pt x="342" y="35"/>
                    <a:pt x="341" y="29"/>
                  </a:cubicBezTo>
                  <a:cubicBezTo>
                    <a:pt x="340" y="36"/>
                    <a:pt x="335" y="45"/>
                    <a:pt x="338" y="50"/>
                  </a:cubicBezTo>
                  <a:close/>
                  <a:moveTo>
                    <a:pt x="381" y="36"/>
                  </a:moveTo>
                  <a:cubicBezTo>
                    <a:pt x="383" y="35"/>
                    <a:pt x="386" y="30"/>
                    <a:pt x="385" y="27"/>
                  </a:cubicBezTo>
                  <a:cubicBezTo>
                    <a:pt x="384" y="30"/>
                    <a:pt x="382" y="33"/>
                    <a:pt x="381" y="36"/>
                  </a:cubicBezTo>
                  <a:close/>
                  <a:moveTo>
                    <a:pt x="365" y="40"/>
                  </a:moveTo>
                  <a:cubicBezTo>
                    <a:pt x="366" y="37"/>
                    <a:pt x="371" y="31"/>
                    <a:pt x="371" y="30"/>
                  </a:cubicBezTo>
                  <a:cubicBezTo>
                    <a:pt x="369" y="33"/>
                    <a:pt x="363" y="37"/>
                    <a:pt x="365" y="40"/>
                  </a:cubicBezTo>
                  <a:close/>
                  <a:moveTo>
                    <a:pt x="378" y="35"/>
                  </a:moveTo>
                  <a:cubicBezTo>
                    <a:pt x="381" y="34"/>
                    <a:pt x="381" y="30"/>
                    <a:pt x="383" y="28"/>
                  </a:cubicBezTo>
                  <a:cubicBezTo>
                    <a:pt x="381" y="29"/>
                    <a:pt x="379" y="34"/>
                    <a:pt x="378" y="35"/>
                  </a:cubicBezTo>
                  <a:close/>
                  <a:moveTo>
                    <a:pt x="408" y="51"/>
                  </a:moveTo>
                  <a:cubicBezTo>
                    <a:pt x="414" y="46"/>
                    <a:pt x="415" y="37"/>
                    <a:pt x="420" y="30"/>
                  </a:cubicBezTo>
                  <a:cubicBezTo>
                    <a:pt x="420" y="29"/>
                    <a:pt x="419" y="29"/>
                    <a:pt x="418" y="29"/>
                  </a:cubicBezTo>
                  <a:cubicBezTo>
                    <a:pt x="414" y="36"/>
                    <a:pt x="411" y="43"/>
                    <a:pt x="408" y="51"/>
                  </a:cubicBezTo>
                  <a:close/>
                  <a:moveTo>
                    <a:pt x="422" y="49"/>
                  </a:moveTo>
                  <a:cubicBezTo>
                    <a:pt x="425" y="43"/>
                    <a:pt x="428" y="33"/>
                    <a:pt x="426" y="28"/>
                  </a:cubicBezTo>
                  <a:cubicBezTo>
                    <a:pt x="426" y="36"/>
                    <a:pt x="421" y="43"/>
                    <a:pt x="422" y="49"/>
                  </a:cubicBezTo>
                  <a:close/>
                  <a:moveTo>
                    <a:pt x="388" y="54"/>
                  </a:moveTo>
                  <a:cubicBezTo>
                    <a:pt x="393" y="54"/>
                    <a:pt x="395" y="45"/>
                    <a:pt x="398" y="41"/>
                  </a:cubicBezTo>
                  <a:cubicBezTo>
                    <a:pt x="401" y="38"/>
                    <a:pt x="404" y="34"/>
                    <a:pt x="407" y="30"/>
                  </a:cubicBezTo>
                  <a:cubicBezTo>
                    <a:pt x="399" y="37"/>
                    <a:pt x="392" y="44"/>
                    <a:pt x="388" y="54"/>
                  </a:cubicBezTo>
                  <a:close/>
                  <a:moveTo>
                    <a:pt x="417" y="49"/>
                  </a:moveTo>
                  <a:cubicBezTo>
                    <a:pt x="420" y="44"/>
                    <a:pt x="423" y="36"/>
                    <a:pt x="423" y="30"/>
                  </a:cubicBezTo>
                  <a:cubicBezTo>
                    <a:pt x="420" y="36"/>
                    <a:pt x="417" y="43"/>
                    <a:pt x="417" y="49"/>
                  </a:cubicBezTo>
                  <a:close/>
                  <a:moveTo>
                    <a:pt x="407" y="37"/>
                  </a:moveTo>
                  <a:cubicBezTo>
                    <a:pt x="409" y="36"/>
                    <a:pt x="410" y="34"/>
                    <a:pt x="410" y="31"/>
                  </a:cubicBezTo>
                  <a:cubicBezTo>
                    <a:pt x="408" y="32"/>
                    <a:pt x="406" y="34"/>
                    <a:pt x="407" y="37"/>
                  </a:cubicBezTo>
                  <a:close/>
                  <a:moveTo>
                    <a:pt x="282" y="92"/>
                  </a:moveTo>
                  <a:cubicBezTo>
                    <a:pt x="288" y="91"/>
                    <a:pt x="284" y="83"/>
                    <a:pt x="283" y="77"/>
                  </a:cubicBezTo>
                  <a:cubicBezTo>
                    <a:pt x="281" y="65"/>
                    <a:pt x="281" y="55"/>
                    <a:pt x="285" y="47"/>
                  </a:cubicBezTo>
                  <a:cubicBezTo>
                    <a:pt x="286" y="47"/>
                    <a:pt x="287" y="46"/>
                    <a:pt x="290" y="46"/>
                  </a:cubicBezTo>
                  <a:cubicBezTo>
                    <a:pt x="291" y="44"/>
                    <a:pt x="290" y="40"/>
                    <a:pt x="292" y="39"/>
                  </a:cubicBezTo>
                  <a:cubicBezTo>
                    <a:pt x="276" y="48"/>
                    <a:pt x="277" y="74"/>
                    <a:pt x="282" y="92"/>
                  </a:cubicBezTo>
                  <a:close/>
                  <a:moveTo>
                    <a:pt x="28" y="98"/>
                  </a:moveTo>
                  <a:cubicBezTo>
                    <a:pt x="32" y="89"/>
                    <a:pt x="32" y="76"/>
                    <a:pt x="37" y="68"/>
                  </a:cubicBezTo>
                  <a:cubicBezTo>
                    <a:pt x="36" y="73"/>
                    <a:pt x="35" y="79"/>
                    <a:pt x="33" y="84"/>
                  </a:cubicBezTo>
                  <a:cubicBezTo>
                    <a:pt x="37" y="78"/>
                    <a:pt x="40" y="67"/>
                    <a:pt x="40" y="60"/>
                  </a:cubicBezTo>
                  <a:cubicBezTo>
                    <a:pt x="39" y="63"/>
                    <a:pt x="40" y="67"/>
                    <a:pt x="36" y="68"/>
                  </a:cubicBezTo>
                  <a:cubicBezTo>
                    <a:pt x="38" y="64"/>
                    <a:pt x="39" y="58"/>
                    <a:pt x="41" y="53"/>
                  </a:cubicBezTo>
                  <a:cubicBezTo>
                    <a:pt x="31" y="64"/>
                    <a:pt x="33" y="84"/>
                    <a:pt x="28" y="98"/>
                  </a:cubicBezTo>
                  <a:close/>
                  <a:moveTo>
                    <a:pt x="331" y="56"/>
                  </a:moveTo>
                  <a:cubicBezTo>
                    <a:pt x="335" y="52"/>
                    <a:pt x="334" y="44"/>
                    <a:pt x="335" y="37"/>
                  </a:cubicBezTo>
                  <a:cubicBezTo>
                    <a:pt x="331" y="42"/>
                    <a:pt x="330" y="49"/>
                    <a:pt x="331" y="56"/>
                  </a:cubicBezTo>
                  <a:close/>
                  <a:moveTo>
                    <a:pt x="328" y="47"/>
                  </a:moveTo>
                  <a:cubicBezTo>
                    <a:pt x="329" y="45"/>
                    <a:pt x="330" y="39"/>
                    <a:pt x="329" y="40"/>
                  </a:cubicBezTo>
                  <a:cubicBezTo>
                    <a:pt x="330" y="43"/>
                    <a:pt x="326" y="44"/>
                    <a:pt x="328" y="47"/>
                  </a:cubicBezTo>
                  <a:close/>
                  <a:moveTo>
                    <a:pt x="348" y="44"/>
                  </a:moveTo>
                  <a:cubicBezTo>
                    <a:pt x="347" y="43"/>
                    <a:pt x="350" y="40"/>
                    <a:pt x="348" y="38"/>
                  </a:cubicBezTo>
                  <a:cubicBezTo>
                    <a:pt x="348" y="40"/>
                    <a:pt x="346" y="43"/>
                    <a:pt x="348" y="44"/>
                  </a:cubicBezTo>
                  <a:close/>
                  <a:moveTo>
                    <a:pt x="384" y="45"/>
                  </a:moveTo>
                  <a:cubicBezTo>
                    <a:pt x="386" y="44"/>
                    <a:pt x="388" y="39"/>
                    <a:pt x="388" y="37"/>
                  </a:cubicBezTo>
                  <a:cubicBezTo>
                    <a:pt x="387" y="40"/>
                    <a:pt x="384" y="43"/>
                    <a:pt x="384" y="45"/>
                  </a:cubicBezTo>
                  <a:close/>
                  <a:moveTo>
                    <a:pt x="393" y="55"/>
                  </a:moveTo>
                  <a:cubicBezTo>
                    <a:pt x="397" y="50"/>
                    <a:pt x="405" y="45"/>
                    <a:pt x="404" y="37"/>
                  </a:cubicBezTo>
                  <a:cubicBezTo>
                    <a:pt x="400" y="42"/>
                    <a:pt x="396" y="48"/>
                    <a:pt x="393" y="55"/>
                  </a:cubicBezTo>
                  <a:close/>
                  <a:moveTo>
                    <a:pt x="303" y="72"/>
                  </a:moveTo>
                  <a:cubicBezTo>
                    <a:pt x="302" y="62"/>
                    <a:pt x="301" y="48"/>
                    <a:pt x="293" y="44"/>
                  </a:cubicBezTo>
                  <a:cubicBezTo>
                    <a:pt x="298" y="52"/>
                    <a:pt x="299" y="62"/>
                    <a:pt x="303" y="72"/>
                  </a:cubicBezTo>
                  <a:close/>
                  <a:moveTo>
                    <a:pt x="83" y="61"/>
                  </a:moveTo>
                  <a:cubicBezTo>
                    <a:pt x="84" y="60"/>
                    <a:pt x="84" y="57"/>
                    <a:pt x="84" y="55"/>
                  </a:cubicBezTo>
                  <a:cubicBezTo>
                    <a:pt x="84" y="55"/>
                    <a:pt x="83" y="55"/>
                    <a:pt x="83" y="55"/>
                  </a:cubicBezTo>
                  <a:cubicBezTo>
                    <a:pt x="83" y="58"/>
                    <a:pt x="80" y="60"/>
                    <a:pt x="83" y="61"/>
                  </a:cubicBezTo>
                  <a:close/>
                  <a:moveTo>
                    <a:pt x="77" y="62"/>
                  </a:moveTo>
                  <a:cubicBezTo>
                    <a:pt x="79" y="62"/>
                    <a:pt x="79" y="60"/>
                    <a:pt x="79" y="58"/>
                  </a:cubicBezTo>
                  <a:cubicBezTo>
                    <a:pt x="77" y="58"/>
                    <a:pt x="76" y="60"/>
                    <a:pt x="77" y="62"/>
                  </a:cubicBezTo>
                  <a:close/>
                  <a:moveTo>
                    <a:pt x="289" y="87"/>
                  </a:moveTo>
                  <a:cubicBezTo>
                    <a:pt x="289" y="86"/>
                    <a:pt x="292" y="87"/>
                    <a:pt x="291" y="84"/>
                  </a:cubicBezTo>
                  <a:cubicBezTo>
                    <a:pt x="285" y="75"/>
                    <a:pt x="287" y="62"/>
                    <a:pt x="289" y="50"/>
                  </a:cubicBezTo>
                  <a:cubicBezTo>
                    <a:pt x="289" y="49"/>
                    <a:pt x="288" y="49"/>
                    <a:pt x="288" y="49"/>
                  </a:cubicBezTo>
                  <a:cubicBezTo>
                    <a:pt x="282" y="59"/>
                    <a:pt x="284" y="76"/>
                    <a:pt x="289" y="87"/>
                  </a:cubicBezTo>
                  <a:close/>
                  <a:moveTo>
                    <a:pt x="357" y="57"/>
                  </a:moveTo>
                  <a:cubicBezTo>
                    <a:pt x="359" y="54"/>
                    <a:pt x="359" y="50"/>
                    <a:pt x="362" y="46"/>
                  </a:cubicBezTo>
                  <a:cubicBezTo>
                    <a:pt x="359" y="49"/>
                    <a:pt x="356" y="53"/>
                    <a:pt x="357" y="57"/>
                  </a:cubicBezTo>
                  <a:close/>
                  <a:moveTo>
                    <a:pt x="363" y="55"/>
                  </a:moveTo>
                  <a:cubicBezTo>
                    <a:pt x="367" y="56"/>
                    <a:pt x="369" y="48"/>
                    <a:pt x="370" y="46"/>
                  </a:cubicBezTo>
                  <a:cubicBezTo>
                    <a:pt x="367" y="48"/>
                    <a:pt x="364" y="51"/>
                    <a:pt x="363" y="55"/>
                  </a:cubicBezTo>
                  <a:close/>
                  <a:moveTo>
                    <a:pt x="9" y="119"/>
                  </a:moveTo>
                  <a:cubicBezTo>
                    <a:pt x="6" y="130"/>
                    <a:pt x="2" y="149"/>
                    <a:pt x="4" y="158"/>
                  </a:cubicBezTo>
                  <a:cubicBezTo>
                    <a:pt x="9" y="140"/>
                    <a:pt x="13" y="120"/>
                    <a:pt x="18" y="101"/>
                  </a:cubicBezTo>
                  <a:cubicBezTo>
                    <a:pt x="22" y="87"/>
                    <a:pt x="27" y="76"/>
                    <a:pt x="31" y="66"/>
                  </a:cubicBezTo>
                  <a:cubicBezTo>
                    <a:pt x="22" y="81"/>
                    <a:pt x="14" y="101"/>
                    <a:pt x="9" y="119"/>
                  </a:cubicBezTo>
                  <a:close/>
                  <a:moveTo>
                    <a:pt x="39" y="98"/>
                  </a:moveTo>
                  <a:cubicBezTo>
                    <a:pt x="47" y="86"/>
                    <a:pt x="60" y="75"/>
                    <a:pt x="66" y="64"/>
                  </a:cubicBezTo>
                  <a:cubicBezTo>
                    <a:pt x="56" y="74"/>
                    <a:pt x="43" y="84"/>
                    <a:pt x="39" y="98"/>
                  </a:cubicBezTo>
                  <a:close/>
                  <a:moveTo>
                    <a:pt x="407" y="62"/>
                  </a:moveTo>
                  <a:cubicBezTo>
                    <a:pt x="409" y="56"/>
                    <a:pt x="415" y="51"/>
                    <a:pt x="415" y="45"/>
                  </a:cubicBezTo>
                  <a:cubicBezTo>
                    <a:pt x="413" y="51"/>
                    <a:pt x="407" y="55"/>
                    <a:pt x="407" y="62"/>
                  </a:cubicBezTo>
                  <a:close/>
                  <a:moveTo>
                    <a:pt x="339" y="55"/>
                  </a:moveTo>
                  <a:cubicBezTo>
                    <a:pt x="339" y="53"/>
                    <a:pt x="341" y="51"/>
                    <a:pt x="339" y="50"/>
                  </a:cubicBezTo>
                  <a:cubicBezTo>
                    <a:pt x="340" y="52"/>
                    <a:pt x="337" y="54"/>
                    <a:pt x="339" y="55"/>
                  </a:cubicBezTo>
                  <a:close/>
                  <a:moveTo>
                    <a:pt x="38" y="119"/>
                  </a:moveTo>
                  <a:cubicBezTo>
                    <a:pt x="38" y="122"/>
                    <a:pt x="34" y="124"/>
                    <a:pt x="36" y="126"/>
                  </a:cubicBezTo>
                  <a:cubicBezTo>
                    <a:pt x="49" y="106"/>
                    <a:pt x="66" y="89"/>
                    <a:pt x="76" y="67"/>
                  </a:cubicBezTo>
                  <a:cubicBezTo>
                    <a:pt x="76" y="66"/>
                    <a:pt x="76" y="65"/>
                    <a:pt x="76" y="65"/>
                  </a:cubicBezTo>
                  <a:cubicBezTo>
                    <a:pt x="63" y="83"/>
                    <a:pt x="52" y="102"/>
                    <a:pt x="38" y="119"/>
                  </a:cubicBezTo>
                  <a:close/>
                  <a:moveTo>
                    <a:pt x="102" y="69"/>
                  </a:moveTo>
                  <a:cubicBezTo>
                    <a:pt x="103" y="67"/>
                    <a:pt x="105" y="66"/>
                    <a:pt x="105" y="63"/>
                  </a:cubicBezTo>
                  <a:cubicBezTo>
                    <a:pt x="101" y="63"/>
                    <a:pt x="102" y="69"/>
                    <a:pt x="102" y="69"/>
                  </a:cubicBezTo>
                  <a:close/>
                  <a:moveTo>
                    <a:pt x="299" y="70"/>
                  </a:moveTo>
                  <a:cubicBezTo>
                    <a:pt x="298" y="64"/>
                    <a:pt x="296" y="58"/>
                    <a:pt x="294" y="53"/>
                  </a:cubicBezTo>
                  <a:cubicBezTo>
                    <a:pt x="295" y="61"/>
                    <a:pt x="295" y="65"/>
                    <a:pt x="299" y="70"/>
                  </a:cubicBezTo>
                  <a:close/>
                  <a:moveTo>
                    <a:pt x="453" y="46"/>
                  </a:moveTo>
                  <a:cubicBezTo>
                    <a:pt x="458" y="45"/>
                    <a:pt x="461" y="46"/>
                    <a:pt x="464" y="48"/>
                  </a:cubicBezTo>
                  <a:cubicBezTo>
                    <a:pt x="464" y="43"/>
                    <a:pt x="454" y="45"/>
                    <a:pt x="453" y="46"/>
                  </a:cubicBezTo>
                  <a:close/>
                  <a:moveTo>
                    <a:pt x="73" y="91"/>
                  </a:moveTo>
                  <a:cubicBezTo>
                    <a:pt x="75" y="91"/>
                    <a:pt x="75" y="89"/>
                    <a:pt x="77" y="88"/>
                  </a:cubicBezTo>
                  <a:cubicBezTo>
                    <a:pt x="81" y="80"/>
                    <a:pt x="87" y="74"/>
                    <a:pt x="94" y="69"/>
                  </a:cubicBezTo>
                  <a:cubicBezTo>
                    <a:pt x="92" y="66"/>
                    <a:pt x="91" y="72"/>
                    <a:pt x="87" y="71"/>
                  </a:cubicBezTo>
                  <a:cubicBezTo>
                    <a:pt x="72" y="87"/>
                    <a:pt x="56" y="105"/>
                    <a:pt x="48" y="125"/>
                  </a:cubicBezTo>
                  <a:cubicBezTo>
                    <a:pt x="58" y="115"/>
                    <a:pt x="65" y="103"/>
                    <a:pt x="73" y="91"/>
                  </a:cubicBezTo>
                  <a:close/>
                  <a:moveTo>
                    <a:pt x="86" y="89"/>
                  </a:moveTo>
                  <a:cubicBezTo>
                    <a:pt x="91" y="83"/>
                    <a:pt x="97" y="74"/>
                    <a:pt x="99" y="67"/>
                  </a:cubicBezTo>
                  <a:cubicBezTo>
                    <a:pt x="96" y="75"/>
                    <a:pt x="89" y="82"/>
                    <a:pt x="86" y="89"/>
                  </a:cubicBezTo>
                  <a:close/>
                  <a:moveTo>
                    <a:pt x="456" y="49"/>
                  </a:moveTo>
                  <a:cubicBezTo>
                    <a:pt x="456" y="51"/>
                    <a:pt x="458" y="52"/>
                    <a:pt x="460" y="52"/>
                  </a:cubicBezTo>
                  <a:cubicBezTo>
                    <a:pt x="460" y="50"/>
                    <a:pt x="462" y="51"/>
                    <a:pt x="462" y="49"/>
                  </a:cubicBezTo>
                  <a:cubicBezTo>
                    <a:pt x="460" y="48"/>
                    <a:pt x="458" y="47"/>
                    <a:pt x="456" y="49"/>
                  </a:cubicBezTo>
                  <a:close/>
                  <a:moveTo>
                    <a:pt x="22" y="109"/>
                  </a:moveTo>
                  <a:cubicBezTo>
                    <a:pt x="26" y="97"/>
                    <a:pt x="31" y="83"/>
                    <a:pt x="31" y="71"/>
                  </a:cubicBezTo>
                  <a:cubicBezTo>
                    <a:pt x="27" y="83"/>
                    <a:pt x="21" y="98"/>
                    <a:pt x="22" y="109"/>
                  </a:cubicBezTo>
                  <a:close/>
                  <a:moveTo>
                    <a:pt x="373" y="58"/>
                  </a:moveTo>
                  <a:cubicBezTo>
                    <a:pt x="375" y="58"/>
                    <a:pt x="376" y="54"/>
                    <a:pt x="375" y="53"/>
                  </a:cubicBezTo>
                  <a:cubicBezTo>
                    <a:pt x="374" y="55"/>
                    <a:pt x="373" y="56"/>
                    <a:pt x="373" y="58"/>
                  </a:cubicBezTo>
                  <a:close/>
                  <a:moveTo>
                    <a:pt x="442" y="61"/>
                  </a:moveTo>
                  <a:cubicBezTo>
                    <a:pt x="445" y="56"/>
                    <a:pt x="453" y="56"/>
                    <a:pt x="453" y="49"/>
                  </a:cubicBezTo>
                  <a:cubicBezTo>
                    <a:pt x="450" y="52"/>
                    <a:pt x="441" y="55"/>
                    <a:pt x="442" y="61"/>
                  </a:cubicBezTo>
                  <a:close/>
                  <a:moveTo>
                    <a:pt x="431" y="57"/>
                  </a:moveTo>
                  <a:cubicBezTo>
                    <a:pt x="434" y="55"/>
                    <a:pt x="440" y="53"/>
                    <a:pt x="440" y="51"/>
                  </a:cubicBezTo>
                  <a:cubicBezTo>
                    <a:pt x="437" y="53"/>
                    <a:pt x="433" y="54"/>
                    <a:pt x="431" y="57"/>
                  </a:cubicBezTo>
                  <a:close/>
                  <a:moveTo>
                    <a:pt x="72" y="96"/>
                  </a:moveTo>
                  <a:cubicBezTo>
                    <a:pt x="83" y="91"/>
                    <a:pt x="90" y="79"/>
                    <a:pt x="94" y="70"/>
                  </a:cubicBezTo>
                  <a:cubicBezTo>
                    <a:pt x="86" y="78"/>
                    <a:pt x="78" y="87"/>
                    <a:pt x="72" y="96"/>
                  </a:cubicBezTo>
                  <a:close/>
                  <a:moveTo>
                    <a:pt x="290" y="70"/>
                  </a:moveTo>
                  <a:cubicBezTo>
                    <a:pt x="292" y="70"/>
                    <a:pt x="291" y="73"/>
                    <a:pt x="291" y="74"/>
                  </a:cubicBezTo>
                  <a:cubicBezTo>
                    <a:pt x="293" y="74"/>
                    <a:pt x="291" y="70"/>
                    <a:pt x="292" y="70"/>
                  </a:cubicBezTo>
                  <a:cubicBezTo>
                    <a:pt x="291" y="68"/>
                    <a:pt x="293" y="66"/>
                    <a:pt x="291" y="65"/>
                  </a:cubicBezTo>
                  <a:cubicBezTo>
                    <a:pt x="292" y="64"/>
                    <a:pt x="292" y="63"/>
                    <a:pt x="293" y="62"/>
                  </a:cubicBezTo>
                  <a:cubicBezTo>
                    <a:pt x="292" y="62"/>
                    <a:pt x="292" y="60"/>
                    <a:pt x="291" y="60"/>
                  </a:cubicBezTo>
                  <a:cubicBezTo>
                    <a:pt x="290" y="62"/>
                    <a:pt x="292" y="68"/>
                    <a:pt x="290" y="70"/>
                  </a:cubicBezTo>
                  <a:close/>
                  <a:moveTo>
                    <a:pt x="445" y="70"/>
                  </a:moveTo>
                  <a:cubicBezTo>
                    <a:pt x="448" y="64"/>
                    <a:pt x="453" y="59"/>
                    <a:pt x="456" y="54"/>
                  </a:cubicBezTo>
                  <a:cubicBezTo>
                    <a:pt x="451" y="55"/>
                    <a:pt x="446" y="64"/>
                    <a:pt x="445" y="70"/>
                  </a:cubicBezTo>
                  <a:close/>
                  <a:moveTo>
                    <a:pt x="455" y="77"/>
                  </a:moveTo>
                  <a:cubicBezTo>
                    <a:pt x="459" y="70"/>
                    <a:pt x="465" y="62"/>
                    <a:pt x="464" y="53"/>
                  </a:cubicBezTo>
                  <a:cubicBezTo>
                    <a:pt x="463" y="63"/>
                    <a:pt x="457" y="68"/>
                    <a:pt x="455" y="77"/>
                  </a:cubicBezTo>
                  <a:close/>
                  <a:moveTo>
                    <a:pt x="400" y="60"/>
                  </a:moveTo>
                  <a:cubicBezTo>
                    <a:pt x="401" y="59"/>
                    <a:pt x="402" y="57"/>
                    <a:pt x="401" y="57"/>
                  </a:cubicBezTo>
                  <a:cubicBezTo>
                    <a:pt x="400" y="57"/>
                    <a:pt x="399" y="59"/>
                    <a:pt x="400" y="60"/>
                  </a:cubicBezTo>
                  <a:close/>
                  <a:moveTo>
                    <a:pt x="98" y="89"/>
                  </a:moveTo>
                  <a:cubicBezTo>
                    <a:pt x="103" y="82"/>
                    <a:pt x="113" y="79"/>
                    <a:pt x="119" y="72"/>
                  </a:cubicBezTo>
                  <a:cubicBezTo>
                    <a:pt x="110" y="76"/>
                    <a:pt x="100" y="81"/>
                    <a:pt x="98" y="89"/>
                  </a:cubicBezTo>
                  <a:close/>
                  <a:moveTo>
                    <a:pt x="324" y="63"/>
                  </a:moveTo>
                  <a:cubicBezTo>
                    <a:pt x="325" y="65"/>
                    <a:pt x="322" y="67"/>
                    <a:pt x="324" y="67"/>
                  </a:cubicBezTo>
                  <a:cubicBezTo>
                    <a:pt x="325" y="65"/>
                    <a:pt x="327" y="63"/>
                    <a:pt x="328" y="61"/>
                  </a:cubicBezTo>
                  <a:cubicBezTo>
                    <a:pt x="326" y="61"/>
                    <a:pt x="327" y="64"/>
                    <a:pt x="324" y="63"/>
                  </a:cubicBezTo>
                  <a:close/>
                  <a:moveTo>
                    <a:pt x="305" y="72"/>
                  </a:moveTo>
                  <a:cubicBezTo>
                    <a:pt x="308" y="72"/>
                    <a:pt x="306" y="67"/>
                    <a:pt x="305" y="66"/>
                  </a:cubicBezTo>
                  <a:cubicBezTo>
                    <a:pt x="306" y="68"/>
                    <a:pt x="305" y="70"/>
                    <a:pt x="305" y="72"/>
                  </a:cubicBezTo>
                  <a:close/>
                  <a:moveTo>
                    <a:pt x="442" y="79"/>
                  </a:moveTo>
                  <a:cubicBezTo>
                    <a:pt x="447" y="74"/>
                    <a:pt x="453" y="66"/>
                    <a:pt x="454" y="59"/>
                  </a:cubicBezTo>
                  <a:cubicBezTo>
                    <a:pt x="450" y="66"/>
                    <a:pt x="444" y="71"/>
                    <a:pt x="442" y="79"/>
                  </a:cubicBezTo>
                  <a:close/>
                  <a:moveTo>
                    <a:pt x="352" y="73"/>
                  </a:moveTo>
                  <a:cubicBezTo>
                    <a:pt x="355" y="71"/>
                    <a:pt x="358" y="69"/>
                    <a:pt x="358" y="65"/>
                  </a:cubicBezTo>
                  <a:cubicBezTo>
                    <a:pt x="356" y="65"/>
                    <a:pt x="352" y="65"/>
                    <a:pt x="348" y="65"/>
                  </a:cubicBezTo>
                  <a:cubicBezTo>
                    <a:pt x="348" y="70"/>
                    <a:pt x="348" y="72"/>
                    <a:pt x="352" y="73"/>
                  </a:cubicBezTo>
                  <a:close/>
                  <a:moveTo>
                    <a:pt x="361" y="65"/>
                  </a:moveTo>
                  <a:cubicBezTo>
                    <a:pt x="360" y="75"/>
                    <a:pt x="344" y="82"/>
                    <a:pt x="346" y="66"/>
                  </a:cubicBezTo>
                  <a:cubicBezTo>
                    <a:pt x="332" y="69"/>
                    <a:pt x="320" y="72"/>
                    <a:pt x="313" y="79"/>
                  </a:cubicBezTo>
                  <a:cubicBezTo>
                    <a:pt x="314" y="86"/>
                    <a:pt x="304" y="95"/>
                    <a:pt x="301" y="86"/>
                  </a:cubicBezTo>
                  <a:cubicBezTo>
                    <a:pt x="293" y="92"/>
                    <a:pt x="286" y="102"/>
                    <a:pt x="284" y="112"/>
                  </a:cubicBezTo>
                  <a:cubicBezTo>
                    <a:pt x="291" y="103"/>
                    <a:pt x="306" y="100"/>
                    <a:pt x="318" y="95"/>
                  </a:cubicBezTo>
                  <a:cubicBezTo>
                    <a:pt x="318" y="90"/>
                    <a:pt x="323" y="84"/>
                    <a:pt x="329" y="85"/>
                  </a:cubicBezTo>
                  <a:cubicBezTo>
                    <a:pt x="333" y="85"/>
                    <a:pt x="333" y="90"/>
                    <a:pt x="337" y="91"/>
                  </a:cubicBezTo>
                  <a:cubicBezTo>
                    <a:pt x="367" y="84"/>
                    <a:pt x="394" y="94"/>
                    <a:pt x="411" y="108"/>
                  </a:cubicBezTo>
                  <a:cubicBezTo>
                    <a:pt x="414" y="107"/>
                    <a:pt x="419" y="106"/>
                    <a:pt x="423" y="107"/>
                  </a:cubicBezTo>
                  <a:cubicBezTo>
                    <a:pt x="426" y="112"/>
                    <a:pt x="424" y="117"/>
                    <a:pt x="422" y="122"/>
                  </a:cubicBezTo>
                  <a:cubicBezTo>
                    <a:pt x="429" y="130"/>
                    <a:pt x="433" y="142"/>
                    <a:pt x="437" y="154"/>
                  </a:cubicBezTo>
                  <a:cubicBezTo>
                    <a:pt x="444" y="152"/>
                    <a:pt x="448" y="158"/>
                    <a:pt x="446" y="164"/>
                  </a:cubicBezTo>
                  <a:cubicBezTo>
                    <a:pt x="445" y="167"/>
                    <a:pt x="442" y="167"/>
                    <a:pt x="440" y="169"/>
                  </a:cubicBezTo>
                  <a:cubicBezTo>
                    <a:pt x="439" y="170"/>
                    <a:pt x="439" y="172"/>
                    <a:pt x="439" y="174"/>
                  </a:cubicBezTo>
                  <a:cubicBezTo>
                    <a:pt x="444" y="171"/>
                    <a:pt x="448" y="167"/>
                    <a:pt x="453" y="164"/>
                  </a:cubicBezTo>
                  <a:cubicBezTo>
                    <a:pt x="454" y="130"/>
                    <a:pt x="438" y="109"/>
                    <a:pt x="422" y="90"/>
                  </a:cubicBezTo>
                  <a:cubicBezTo>
                    <a:pt x="414" y="99"/>
                    <a:pt x="404" y="88"/>
                    <a:pt x="411" y="79"/>
                  </a:cubicBezTo>
                  <a:cubicBezTo>
                    <a:pt x="399" y="69"/>
                    <a:pt x="381" y="66"/>
                    <a:pt x="361" y="65"/>
                  </a:cubicBezTo>
                  <a:close/>
                  <a:moveTo>
                    <a:pt x="47" y="105"/>
                  </a:moveTo>
                  <a:cubicBezTo>
                    <a:pt x="49" y="100"/>
                    <a:pt x="54" y="95"/>
                    <a:pt x="58" y="89"/>
                  </a:cubicBezTo>
                  <a:cubicBezTo>
                    <a:pt x="59" y="88"/>
                    <a:pt x="61" y="84"/>
                    <a:pt x="60" y="82"/>
                  </a:cubicBezTo>
                  <a:cubicBezTo>
                    <a:pt x="55" y="89"/>
                    <a:pt x="49" y="97"/>
                    <a:pt x="47" y="105"/>
                  </a:cubicBezTo>
                  <a:close/>
                  <a:moveTo>
                    <a:pt x="17" y="113"/>
                  </a:moveTo>
                  <a:cubicBezTo>
                    <a:pt x="22" y="105"/>
                    <a:pt x="23" y="92"/>
                    <a:pt x="25" y="84"/>
                  </a:cubicBezTo>
                  <a:cubicBezTo>
                    <a:pt x="22" y="93"/>
                    <a:pt x="18" y="102"/>
                    <a:pt x="17" y="113"/>
                  </a:cubicBezTo>
                  <a:close/>
                  <a:moveTo>
                    <a:pt x="261" y="75"/>
                  </a:moveTo>
                  <a:cubicBezTo>
                    <a:pt x="265" y="72"/>
                    <a:pt x="269" y="77"/>
                    <a:pt x="271" y="76"/>
                  </a:cubicBezTo>
                  <a:cubicBezTo>
                    <a:pt x="269" y="74"/>
                    <a:pt x="260" y="69"/>
                    <a:pt x="261" y="75"/>
                  </a:cubicBezTo>
                  <a:close/>
                  <a:moveTo>
                    <a:pt x="67" y="88"/>
                  </a:moveTo>
                  <a:cubicBezTo>
                    <a:pt x="67" y="86"/>
                    <a:pt x="70" y="85"/>
                    <a:pt x="69" y="84"/>
                  </a:cubicBezTo>
                  <a:cubicBezTo>
                    <a:pt x="68" y="85"/>
                    <a:pt x="65" y="87"/>
                    <a:pt x="67" y="88"/>
                  </a:cubicBezTo>
                  <a:close/>
                  <a:moveTo>
                    <a:pt x="196" y="201"/>
                  </a:moveTo>
                  <a:cubicBezTo>
                    <a:pt x="198" y="199"/>
                    <a:pt x="200" y="195"/>
                    <a:pt x="204" y="197"/>
                  </a:cubicBezTo>
                  <a:cubicBezTo>
                    <a:pt x="204" y="201"/>
                    <a:pt x="201" y="202"/>
                    <a:pt x="200" y="205"/>
                  </a:cubicBezTo>
                  <a:cubicBezTo>
                    <a:pt x="203" y="204"/>
                    <a:pt x="208" y="201"/>
                    <a:pt x="210" y="205"/>
                  </a:cubicBezTo>
                  <a:cubicBezTo>
                    <a:pt x="218" y="196"/>
                    <a:pt x="220" y="185"/>
                    <a:pt x="219" y="171"/>
                  </a:cubicBezTo>
                  <a:cubicBezTo>
                    <a:pt x="215" y="140"/>
                    <a:pt x="201" y="111"/>
                    <a:pt x="185" y="93"/>
                  </a:cubicBezTo>
                  <a:cubicBezTo>
                    <a:pt x="179" y="87"/>
                    <a:pt x="169" y="81"/>
                    <a:pt x="161" y="80"/>
                  </a:cubicBezTo>
                  <a:cubicBezTo>
                    <a:pt x="123" y="76"/>
                    <a:pt x="97" y="108"/>
                    <a:pt x="68" y="123"/>
                  </a:cubicBezTo>
                  <a:cubicBezTo>
                    <a:pt x="61" y="131"/>
                    <a:pt x="51" y="136"/>
                    <a:pt x="44" y="143"/>
                  </a:cubicBezTo>
                  <a:cubicBezTo>
                    <a:pt x="40" y="146"/>
                    <a:pt x="38" y="151"/>
                    <a:pt x="34" y="152"/>
                  </a:cubicBezTo>
                  <a:cubicBezTo>
                    <a:pt x="32" y="171"/>
                    <a:pt x="36" y="191"/>
                    <a:pt x="36" y="209"/>
                  </a:cubicBezTo>
                  <a:cubicBezTo>
                    <a:pt x="34" y="209"/>
                    <a:pt x="33" y="206"/>
                    <a:pt x="31" y="206"/>
                  </a:cubicBezTo>
                  <a:cubicBezTo>
                    <a:pt x="32" y="211"/>
                    <a:pt x="32" y="211"/>
                    <a:pt x="31" y="216"/>
                  </a:cubicBezTo>
                  <a:cubicBezTo>
                    <a:pt x="22" y="217"/>
                    <a:pt x="16" y="232"/>
                    <a:pt x="28" y="232"/>
                  </a:cubicBezTo>
                  <a:cubicBezTo>
                    <a:pt x="32" y="232"/>
                    <a:pt x="33" y="229"/>
                    <a:pt x="38" y="228"/>
                  </a:cubicBezTo>
                  <a:cubicBezTo>
                    <a:pt x="46" y="244"/>
                    <a:pt x="63" y="250"/>
                    <a:pt x="87" y="247"/>
                  </a:cubicBezTo>
                  <a:cubicBezTo>
                    <a:pt x="121" y="242"/>
                    <a:pt x="156" y="228"/>
                    <a:pt x="176" y="214"/>
                  </a:cubicBezTo>
                  <a:cubicBezTo>
                    <a:pt x="176" y="210"/>
                    <a:pt x="177" y="205"/>
                    <a:pt x="179" y="203"/>
                  </a:cubicBezTo>
                  <a:cubicBezTo>
                    <a:pt x="181" y="203"/>
                    <a:pt x="182" y="206"/>
                    <a:pt x="183" y="208"/>
                  </a:cubicBezTo>
                  <a:cubicBezTo>
                    <a:pt x="186" y="201"/>
                    <a:pt x="191" y="193"/>
                    <a:pt x="199" y="192"/>
                  </a:cubicBezTo>
                  <a:cubicBezTo>
                    <a:pt x="199" y="196"/>
                    <a:pt x="195" y="199"/>
                    <a:pt x="196" y="201"/>
                  </a:cubicBezTo>
                  <a:close/>
                  <a:moveTo>
                    <a:pt x="455" y="65"/>
                  </a:moveTo>
                  <a:cubicBezTo>
                    <a:pt x="454" y="68"/>
                    <a:pt x="451" y="71"/>
                    <a:pt x="449" y="74"/>
                  </a:cubicBezTo>
                  <a:cubicBezTo>
                    <a:pt x="447" y="77"/>
                    <a:pt x="444" y="79"/>
                    <a:pt x="445" y="81"/>
                  </a:cubicBezTo>
                  <a:cubicBezTo>
                    <a:pt x="450" y="77"/>
                    <a:pt x="454" y="71"/>
                    <a:pt x="457" y="65"/>
                  </a:cubicBezTo>
                  <a:cubicBezTo>
                    <a:pt x="456" y="65"/>
                    <a:pt x="456" y="65"/>
                    <a:pt x="455" y="65"/>
                  </a:cubicBezTo>
                  <a:close/>
                  <a:moveTo>
                    <a:pt x="296" y="78"/>
                  </a:moveTo>
                  <a:cubicBezTo>
                    <a:pt x="299" y="78"/>
                    <a:pt x="297" y="75"/>
                    <a:pt x="296" y="74"/>
                  </a:cubicBezTo>
                  <a:cubicBezTo>
                    <a:pt x="296" y="75"/>
                    <a:pt x="296" y="76"/>
                    <a:pt x="296" y="78"/>
                  </a:cubicBezTo>
                  <a:close/>
                  <a:moveTo>
                    <a:pt x="418" y="72"/>
                  </a:moveTo>
                  <a:cubicBezTo>
                    <a:pt x="418" y="71"/>
                    <a:pt x="422" y="70"/>
                    <a:pt x="420" y="68"/>
                  </a:cubicBezTo>
                  <a:cubicBezTo>
                    <a:pt x="420" y="70"/>
                    <a:pt x="417" y="71"/>
                    <a:pt x="418" y="72"/>
                  </a:cubicBezTo>
                  <a:close/>
                  <a:moveTo>
                    <a:pt x="89" y="97"/>
                  </a:moveTo>
                  <a:cubicBezTo>
                    <a:pt x="95" y="95"/>
                    <a:pt x="100" y="91"/>
                    <a:pt x="103" y="87"/>
                  </a:cubicBezTo>
                  <a:cubicBezTo>
                    <a:pt x="98" y="90"/>
                    <a:pt x="93" y="93"/>
                    <a:pt x="89" y="97"/>
                  </a:cubicBezTo>
                  <a:close/>
                  <a:moveTo>
                    <a:pt x="32" y="115"/>
                  </a:moveTo>
                  <a:cubicBezTo>
                    <a:pt x="30" y="122"/>
                    <a:pt x="23" y="132"/>
                    <a:pt x="26" y="141"/>
                  </a:cubicBezTo>
                  <a:cubicBezTo>
                    <a:pt x="29" y="139"/>
                    <a:pt x="31" y="137"/>
                    <a:pt x="30" y="132"/>
                  </a:cubicBezTo>
                  <a:cubicBezTo>
                    <a:pt x="31" y="130"/>
                    <a:pt x="33" y="128"/>
                    <a:pt x="32" y="125"/>
                  </a:cubicBezTo>
                  <a:cubicBezTo>
                    <a:pt x="36" y="117"/>
                    <a:pt x="42" y="107"/>
                    <a:pt x="45" y="100"/>
                  </a:cubicBezTo>
                  <a:cubicBezTo>
                    <a:pt x="42" y="102"/>
                    <a:pt x="41" y="106"/>
                    <a:pt x="38" y="108"/>
                  </a:cubicBezTo>
                  <a:cubicBezTo>
                    <a:pt x="37" y="101"/>
                    <a:pt x="47" y="96"/>
                    <a:pt x="47" y="90"/>
                  </a:cubicBezTo>
                  <a:cubicBezTo>
                    <a:pt x="44" y="97"/>
                    <a:pt x="34" y="105"/>
                    <a:pt x="32" y="115"/>
                  </a:cubicBezTo>
                  <a:close/>
                  <a:moveTo>
                    <a:pt x="110" y="91"/>
                  </a:moveTo>
                  <a:cubicBezTo>
                    <a:pt x="113" y="91"/>
                    <a:pt x="113" y="88"/>
                    <a:pt x="115" y="87"/>
                  </a:cubicBezTo>
                  <a:cubicBezTo>
                    <a:pt x="113" y="88"/>
                    <a:pt x="110" y="88"/>
                    <a:pt x="110" y="91"/>
                  </a:cubicBezTo>
                  <a:close/>
                  <a:moveTo>
                    <a:pt x="269" y="105"/>
                  </a:moveTo>
                  <a:cubicBezTo>
                    <a:pt x="265" y="97"/>
                    <a:pt x="267" y="88"/>
                    <a:pt x="263" y="80"/>
                  </a:cubicBezTo>
                  <a:cubicBezTo>
                    <a:pt x="263" y="89"/>
                    <a:pt x="265" y="99"/>
                    <a:pt x="269" y="105"/>
                  </a:cubicBezTo>
                  <a:close/>
                  <a:moveTo>
                    <a:pt x="276" y="109"/>
                  </a:moveTo>
                  <a:cubicBezTo>
                    <a:pt x="273" y="97"/>
                    <a:pt x="273" y="88"/>
                    <a:pt x="268" y="80"/>
                  </a:cubicBezTo>
                  <a:cubicBezTo>
                    <a:pt x="266" y="89"/>
                    <a:pt x="271" y="104"/>
                    <a:pt x="276" y="109"/>
                  </a:cubicBezTo>
                  <a:close/>
                  <a:moveTo>
                    <a:pt x="423" y="79"/>
                  </a:moveTo>
                  <a:cubicBezTo>
                    <a:pt x="425" y="78"/>
                    <a:pt x="428" y="73"/>
                    <a:pt x="428" y="71"/>
                  </a:cubicBezTo>
                  <a:cubicBezTo>
                    <a:pt x="427" y="74"/>
                    <a:pt x="422" y="77"/>
                    <a:pt x="423" y="79"/>
                  </a:cubicBezTo>
                  <a:close/>
                  <a:moveTo>
                    <a:pt x="428" y="78"/>
                  </a:moveTo>
                  <a:cubicBezTo>
                    <a:pt x="430" y="76"/>
                    <a:pt x="434" y="72"/>
                    <a:pt x="433" y="71"/>
                  </a:cubicBezTo>
                  <a:cubicBezTo>
                    <a:pt x="432" y="74"/>
                    <a:pt x="429" y="74"/>
                    <a:pt x="428" y="78"/>
                  </a:cubicBezTo>
                  <a:close/>
                  <a:moveTo>
                    <a:pt x="440" y="76"/>
                  </a:moveTo>
                  <a:cubicBezTo>
                    <a:pt x="441" y="74"/>
                    <a:pt x="443" y="73"/>
                    <a:pt x="444" y="70"/>
                  </a:cubicBezTo>
                  <a:cubicBezTo>
                    <a:pt x="442" y="71"/>
                    <a:pt x="439" y="74"/>
                    <a:pt x="440" y="76"/>
                  </a:cubicBezTo>
                  <a:close/>
                  <a:moveTo>
                    <a:pt x="58" y="101"/>
                  </a:moveTo>
                  <a:cubicBezTo>
                    <a:pt x="61" y="99"/>
                    <a:pt x="64" y="95"/>
                    <a:pt x="63" y="92"/>
                  </a:cubicBezTo>
                  <a:cubicBezTo>
                    <a:pt x="62" y="95"/>
                    <a:pt x="59" y="97"/>
                    <a:pt x="58" y="101"/>
                  </a:cubicBezTo>
                  <a:close/>
                  <a:moveTo>
                    <a:pt x="82" y="98"/>
                  </a:moveTo>
                  <a:cubicBezTo>
                    <a:pt x="83" y="98"/>
                    <a:pt x="83" y="98"/>
                    <a:pt x="83" y="99"/>
                  </a:cubicBezTo>
                  <a:cubicBezTo>
                    <a:pt x="86" y="97"/>
                    <a:pt x="88" y="96"/>
                    <a:pt x="89" y="93"/>
                  </a:cubicBezTo>
                  <a:cubicBezTo>
                    <a:pt x="85" y="90"/>
                    <a:pt x="83" y="95"/>
                    <a:pt x="82" y="98"/>
                  </a:cubicBezTo>
                  <a:close/>
                  <a:moveTo>
                    <a:pt x="305" y="88"/>
                  </a:moveTo>
                  <a:cubicBezTo>
                    <a:pt x="309" y="88"/>
                    <a:pt x="311" y="82"/>
                    <a:pt x="309" y="80"/>
                  </a:cubicBezTo>
                  <a:cubicBezTo>
                    <a:pt x="306" y="81"/>
                    <a:pt x="302" y="84"/>
                    <a:pt x="305" y="88"/>
                  </a:cubicBezTo>
                  <a:close/>
                  <a:moveTo>
                    <a:pt x="77" y="100"/>
                  </a:moveTo>
                  <a:cubicBezTo>
                    <a:pt x="78" y="98"/>
                    <a:pt x="82" y="96"/>
                    <a:pt x="80" y="95"/>
                  </a:cubicBezTo>
                  <a:cubicBezTo>
                    <a:pt x="79" y="97"/>
                    <a:pt x="76" y="98"/>
                    <a:pt x="77" y="100"/>
                  </a:cubicBezTo>
                  <a:close/>
                  <a:moveTo>
                    <a:pt x="21" y="127"/>
                  </a:moveTo>
                  <a:cubicBezTo>
                    <a:pt x="21" y="125"/>
                    <a:pt x="23" y="123"/>
                    <a:pt x="23" y="121"/>
                  </a:cubicBezTo>
                  <a:cubicBezTo>
                    <a:pt x="23" y="121"/>
                    <a:pt x="22" y="120"/>
                    <a:pt x="22" y="120"/>
                  </a:cubicBezTo>
                  <a:cubicBezTo>
                    <a:pt x="22" y="119"/>
                    <a:pt x="23" y="118"/>
                    <a:pt x="24" y="117"/>
                  </a:cubicBezTo>
                  <a:cubicBezTo>
                    <a:pt x="23" y="112"/>
                    <a:pt x="28" y="105"/>
                    <a:pt x="27" y="100"/>
                  </a:cubicBezTo>
                  <a:cubicBezTo>
                    <a:pt x="25" y="109"/>
                    <a:pt x="19" y="119"/>
                    <a:pt x="21" y="127"/>
                  </a:cubicBezTo>
                  <a:close/>
                  <a:moveTo>
                    <a:pt x="66" y="106"/>
                  </a:moveTo>
                  <a:cubicBezTo>
                    <a:pt x="68" y="106"/>
                    <a:pt x="73" y="101"/>
                    <a:pt x="72" y="99"/>
                  </a:cubicBezTo>
                  <a:cubicBezTo>
                    <a:pt x="71" y="102"/>
                    <a:pt x="67" y="103"/>
                    <a:pt x="66" y="106"/>
                  </a:cubicBezTo>
                  <a:close/>
                  <a:moveTo>
                    <a:pt x="35" y="105"/>
                  </a:moveTo>
                  <a:cubicBezTo>
                    <a:pt x="36" y="106"/>
                    <a:pt x="38" y="102"/>
                    <a:pt x="36" y="102"/>
                  </a:cubicBezTo>
                  <a:cubicBezTo>
                    <a:pt x="35" y="103"/>
                    <a:pt x="35" y="104"/>
                    <a:pt x="35" y="105"/>
                  </a:cubicBezTo>
                  <a:close/>
                  <a:moveTo>
                    <a:pt x="442" y="90"/>
                  </a:moveTo>
                  <a:cubicBezTo>
                    <a:pt x="445" y="87"/>
                    <a:pt x="449" y="83"/>
                    <a:pt x="449" y="79"/>
                  </a:cubicBezTo>
                  <a:cubicBezTo>
                    <a:pt x="447" y="83"/>
                    <a:pt x="443" y="85"/>
                    <a:pt x="442" y="90"/>
                  </a:cubicBezTo>
                  <a:close/>
                  <a:moveTo>
                    <a:pt x="76" y="105"/>
                  </a:moveTo>
                  <a:cubicBezTo>
                    <a:pt x="77" y="103"/>
                    <a:pt x="80" y="102"/>
                    <a:pt x="80" y="100"/>
                  </a:cubicBezTo>
                  <a:cubicBezTo>
                    <a:pt x="78" y="101"/>
                    <a:pt x="75" y="103"/>
                    <a:pt x="76" y="105"/>
                  </a:cubicBezTo>
                  <a:close/>
                  <a:moveTo>
                    <a:pt x="419" y="87"/>
                  </a:moveTo>
                  <a:cubicBezTo>
                    <a:pt x="417" y="86"/>
                    <a:pt x="416" y="83"/>
                    <a:pt x="413" y="82"/>
                  </a:cubicBezTo>
                  <a:cubicBezTo>
                    <a:pt x="408" y="86"/>
                    <a:pt x="416" y="95"/>
                    <a:pt x="419" y="87"/>
                  </a:cubicBezTo>
                  <a:close/>
                  <a:moveTo>
                    <a:pt x="432" y="85"/>
                  </a:moveTo>
                  <a:cubicBezTo>
                    <a:pt x="433" y="83"/>
                    <a:pt x="433" y="82"/>
                    <a:pt x="432" y="81"/>
                  </a:cubicBezTo>
                  <a:cubicBezTo>
                    <a:pt x="431" y="82"/>
                    <a:pt x="430" y="85"/>
                    <a:pt x="432" y="85"/>
                  </a:cubicBezTo>
                  <a:close/>
                  <a:moveTo>
                    <a:pt x="321" y="94"/>
                  </a:moveTo>
                  <a:cubicBezTo>
                    <a:pt x="326" y="94"/>
                    <a:pt x="328" y="92"/>
                    <a:pt x="333" y="92"/>
                  </a:cubicBezTo>
                  <a:cubicBezTo>
                    <a:pt x="331" y="85"/>
                    <a:pt x="320" y="87"/>
                    <a:pt x="321" y="94"/>
                  </a:cubicBezTo>
                  <a:close/>
                  <a:moveTo>
                    <a:pt x="438" y="89"/>
                  </a:moveTo>
                  <a:cubicBezTo>
                    <a:pt x="440" y="86"/>
                    <a:pt x="442" y="84"/>
                    <a:pt x="444" y="81"/>
                  </a:cubicBezTo>
                  <a:cubicBezTo>
                    <a:pt x="441" y="83"/>
                    <a:pt x="438" y="87"/>
                    <a:pt x="438" y="89"/>
                  </a:cubicBezTo>
                  <a:close/>
                  <a:moveTo>
                    <a:pt x="457" y="89"/>
                  </a:moveTo>
                  <a:cubicBezTo>
                    <a:pt x="461" y="86"/>
                    <a:pt x="468" y="83"/>
                    <a:pt x="473" y="81"/>
                  </a:cubicBezTo>
                  <a:cubicBezTo>
                    <a:pt x="474" y="81"/>
                    <a:pt x="478" y="81"/>
                    <a:pt x="476" y="80"/>
                  </a:cubicBezTo>
                  <a:cubicBezTo>
                    <a:pt x="469" y="82"/>
                    <a:pt x="459" y="84"/>
                    <a:pt x="457" y="89"/>
                  </a:cubicBezTo>
                  <a:close/>
                  <a:moveTo>
                    <a:pt x="69" y="118"/>
                  </a:moveTo>
                  <a:cubicBezTo>
                    <a:pt x="76" y="115"/>
                    <a:pt x="83" y="108"/>
                    <a:pt x="89" y="105"/>
                  </a:cubicBezTo>
                  <a:cubicBezTo>
                    <a:pt x="90" y="103"/>
                    <a:pt x="94" y="103"/>
                    <a:pt x="93" y="101"/>
                  </a:cubicBezTo>
                  <a:cubicBezTo>
                    <a:pt x="86" y="107"/>
                    <a:pt x="74" y="110"/>
                    <a:pt x="69" y="118"/>
                  </a:cubicBezTo>
                  <a:close/>
                  <a:moveTo>
                    <a:pt x="42" y="109"/>
                  </a:moveTo>
                  <a:cubicBezTo>
                    <a:pt x="43" y="109"/>
                    <a:pt x="45" y="106"/>
                    <a:pt x="44" y="105"/>
                  </a:cubicBezTo>
                  <a:cubicBezTo>
                    <a:pt x="44" y="106"/>
                    <a:pt x="42" y="107"/>
                    <a:pt x="42" y="109"/>
                  </a:cubicBezTo>
                  <a:close/>
                  <a:moveTo>
                    <a:pt x="34" y="134"/>
                  </a:moveTo>
                  <a:cubicBezTo>
                    <a:pt x="39" y="131"/>
                    <a:pt x="44" y="122"/>
                    <a:pt x="48" y="116"/>
                  </a:cubicBezTo>
                  <a:cubicBezTo>
                    <a:pt x="51" y="114"/>
                    <a:pt x="54" y="109"/>
                    <a:pt x="54" y="106"/>
                  </a:cubicBezTo>
                  <a:cubicBezTo>
                    <a:pt x="48" y="115"/>
                    <a:pt x="39" y="123"/>
                    <a:pt x="34" y="134"/>
                  </a:cubicBezTo>
                  <a:close/>
                  <a:moveTo>
                    <a:pt x="472" y="88"/>
                  </a:moveTo>
                  <a:cubicBezTo>
                    <a:pt x="474" y="87"/>
                    <a:pt x="475" y="88"/>
                    <a:pt x="478" y="88"/>
                  </a:cubicBezTo>
                  <a:cubicBezTo>
                    <a:pt x="479" y="85"/>
                    <a:pt x="480" y="86"/>
                    <a:pt x="483" y="87"/>
                  </a:cubicBezTo>
                  <a:cubicBezTo>
                    <a:pt x="482" y="82"/>
                    <a:pt x="472" y="83"/>
                    <a:pt x="472" y="88"/>
                  </a:cubicBezTo>
                  <a:close/>
                  <a:moveTo>
                    <a:pt x="48" y="129"/>
                  </a:moveTo>
                  <a:cubicBezTo>
                    <a:pt x="56" y="122"/>
                    <a:pt x="65" y="114"/>
                    <a:pt x="70" y="106"/>
                  </a:cubicBezTo>
                  <a:cubicBezTo>
                    <a:pt x="63" y="115"/>
                    <a:pt x="53" y="118"/>
                    <a:pt x="48" y="129"/>
                  </a:cubicBezTo>
                  <a:close/>
                  <a:moveTo>
                    <a:pt x="345" y="92"/>
                  </a:moveTo>
                  <a:cubicBezTo>
                    <a:pt x="332" y="94"/>
                    <a:pt x="313" y="98"/>
                    <a:pt x="300" y="105"/>
                  </a:cubicBezTo>
                  <a:cubicBezTo>
                    <a:pt x="296" y="107"/>
                    <a:pt x="284" y="115"/>
                    <a:pt x="282" y="118"/>
                  </a:cubicBezTo>
                  <a:cubicBezTo>
                    <a:pt x="278" y="124"/>
                    <a:pt x="276" y="140"/>
                    <a:pt x="276" y="147"/>
                  </a:cubicBezTo>
                  <a:cubicBezTo>
                    <a:pt x="276" y="152"/>
                    <a:pt x="276" y="157"/>
                    <a:pt x="276" y="161"/>
                  </a:cubicBezTo>
                  <a:cubicBezTo>
                    <a:pt x="277" y="167"/>
                    <a:pt x="277" y="177"/>
                    <a:pt x="279" y="181"/>
                  </a:cubicBezTo>
                  <a:cubicBezTo>
                    <a:pt x="285" y="199"/>
                    <a:pt x="305" y="205"/>
                    <a:pt x="327" y="209"/>
                  </a:cubicBezTo>
                  <a:cubicBezTo>
                    <a:pt x="350" y="212"/>
                    <a:pt x="370" y="213"/>
                    <a:pt x="394" y="209"/>
                  </a:cubicBezTo>
                  <a:cubicBezTo>
                    <a:pt x="406" y="196"/>
                    <a:pt x="421" y="187"/>
                    <a:pt x="436" y="177"/>
                  </a:cubicBezTo>
                  <a:cubicBezTo>
                    <a:pt x="436" y="166"/>
                    <a:pt x="436" y="157"/>
                    <a:pt x="432" y="147"/>
                  </a:cubicBezTo>
                  <a:cubicBezTo>
                    <a:pt x="425" y="150"/>
                    <a:pt x="391" y="158"/>
                    <a:pt x="394" y="143"/>
                  </a:cubicBezTo>
                  <a:cubicBezTo>
                    <a:pt x="396" y="134"/>
                    <a:pt x="420" y="133"/>
                    <a:pt x="428" y="137"/>
                  </a:cubicBezTo>
                  <a:cubicBezTo>
                    <a:pt x="415" y="110"/>
                    <a:pt x="385" y="86"/>
                    <a:pt x="345" y="92"/>
                  </a:cubicBezTo>
                  <a:close/>
                  <a:moveTo>
                    <a:pt x="477" y="107"/>
                  </a:moveTo>
                  <a:cubicBezTo>
                    <a:pt x="481" y="104"/>
                    <a:pt x="488" y="95"/>
                    <a:pt x="485" y="88"/>
                  </a:cubicBezTo>
                  <a:cubicBezTo>
                    <a:pt x="484" y="95"/>
                    <a:pt x="478" y="101"/>
                    <a:pt x="477" y="107"/>
                  </a:cubicBezTo>
                  <a:close/>
                  <a:moveTo>
                    <a:pt x="54" y="127"/>
                  </a:moveTo>
                  <a:cubicBezTo>
                    <a:pt x="61" y="123"/>
                    <a:pt x="68" y="116"/>
                    <a:pt x="71" y="111"/>
                  </a:cubicBezTo>
                  <a:cubicBezTo>
                    <a:pt x="66" y="116"/>
                    <a:pt x="59" y="121"/>
                    <a:pt x="54" y="127"/>
                  </a:cubicBezTo>
                  <a:close/>
                  <a:moveTo>
                    <a:pt x="482" y="107"/>
                  </a:moveTo>
                  <a:cubicBezTo>
                    <a:pt x="485" y="102"/>
                    <a:pt x="493" y="96"/>
                    <a:pt x="489" y="88"/>
                  </a:cubicBezTo>
                  <a:cubicBezTo>
                    <a:pt x="490" y="97"/>
                    <a:pt x="483" y="102"/>
                    <a:pt x="482" y="107"/>
                  </a:cubicBezTo>
                  <a:close/>
                  <a:moveTo>
                    <a:pt x="461" y="99"/>
                  </a:moveTo>
                  <a:cubicBezTo>
                    <a:pt x="463" y="96"/>
                    <a:pt x="473" y="92"/>
                    <a:pt x="472" y="90"/>
                  </a:cubicBezTo>
                  <a:cubicBezTo>
                    <a:pt x="467" y="91"/>
                    <a:pt x="461" y="95"/>
                    <a:pt x="461" y="99"/>
                  </a:cubicBezTo>
                  <a:close/>
                  <a:moveTo>
                    <a:pt x="474" y="95"/>
                  </a:moveTo>
                  <a:cubicBezTo>
                    <a:pt x="476" y="95"/>
                    <a:pt x="477" y="94"/>
                    <a:pt x="478" y="93"/>
                  </a:cubicBezTo>
                  <a:cubicBezTo>
                    <a:pt x="478" y="92"/>
                    <a:pt x="477" y="92"/>
                    <a:pt x="477" y="91"/>
                  </a:cubicBezTo>
                  <a:cubicBezTo>
                    <a:pt x="478" y="91"/>
                    <a:pt x="479" y="90"/>
                    <a:pt x="478" y="90"/>
                  </a:cubicBezTo>
                  <a:cubicBezTo>
                    <a:pt x="476" y="91"/>
                    <a:pt x="475" y="93"/>
                    <a:pt x="474" y="95"/>
                  </a:cubicBezTo>
                  <a:close/>
                  <a:moveTo>
                    <a:pt x="480" y="93"/>
                  </a:moveTo>
                  <a:cubicBezTo>
                    <a:pt x="482" y="93"/>
                    <a:pt x="483" y="89"/>
                    <a:pt x="481" y="90"/>
                  </a:cubicBezTo>
                  <a:cubicBezTo>
                    <a:pt x="481" y="91"/>
                    <a:pt x="480" y="92"/>
                    <a:pt x="480" y="93"/>
                  </a:cubicBezTo>
                  <a:close/>
                  <a:moveTo>
                    <a:pt x="454" y="93"/>
                  </a:moveTo>
                  <a:cubicBezTo>
                    <a:pt x="453" y="93"/>
                    <a:pt x="452" y="94"/>
                    <a:pt x="451" y="94"/>
                  </a:cubicBezTo>
                  <a:cubicBezTo>
                    <a:pt x="450" y="97"/>
                    <a:pt x="442" y="98"/>
                    <a:pt x="445" y="100"/>
                  </a:cubicBezTo>
                  <a:cubicBezTo>
                    <a:pt x="447" y="97"/>
                    <a:pt x="451" y="96"/>
                    <a:pt x="454" y="93"/>
                  </a:cubicBezTo>
                  <a:close/>
                  <a:moveTo>
                    <a:pt x="472" y="94"/>
                  </a:moveTo>
                  <a:cubicBezTo>
                    <a:pt x="472" y="94"/>
                    <a:pt x="472" y="93"/>
                    <a:pt x="471" y="93"/>
                  </a:cubicBezTo>
                  <a:cubicBezTo>
                    <a:pt x="466" y="98"/>
                    <a:pt x="460" y="101"/>
                    <a:pt x="456" y="107"/>
                  </a:cubicBezTo>
                  <a:cubicBezTo>
                    <a:pt x="464" y="105"/>
                    <a:pt x="468" y="99"/>
                    <a:pt x="472" y="94"/>
                  </a:cubicBezTo>
                  <a:close/>
                  <a:moveTo>
                    <a:pt x="259" y="130"/>
                  </a:moveTo>
                  <a:cubicBezTo>
                    <a:pt x="257" y="123"/>
                    <a:pt x="253" y="118"/>
                    <a:pt x="251" y="111"/>
                  </a:cubicBezTo>
                  <a:cubicBezTo>
                    <a:pt x="252" y="109"/>
                    <a:pt x="255" y="109"/>
                    <a:pt x="255" y="107"/>
                  </a:cubicBezTo>
                  <a:cubicBezTo>
                    <a:pt x="254" y="106"/>
                    <a:pt x="252" y="106"/>
                    <a:pt x="250" y="106"/>
                  </a:cubicBezTo>
                  <a:cubicBezTo>
                    <a:pt x="245" y="116"/>
                    <a:pt x="255" y="127"/>
                    <a:pt x="259" y="130"/>
                  </a:cubicBezTo>
                  <a:close/>
                  <a:moveTo>
                    <a:pt x="457" y="116"/>
                  </a:moveTo>
                  <a:cubicBezTo>
                    <a:pt x="466" y="112"/>
                    <a:pt x="472" y="104"/>
                    <a:pt x="478" y="97"/>
                  </a:cubicBezTo>
                  <a:cubicBezTo>
                    <a:pt x="478" y="96"/>
                    <a:pt x="478" y="95"/>
                    <a:pt x="478" y="95"/>
                  </a:cubicBezTo>
                  <a:cubicBezTo>
                    <a:pt x="470" y="101"/>
                    <a:pt x="462" y="108"/>
                    <a:pt x="457" y="116"/>
                  </a:cubicBezTo>
                  <a:close/>
                  <a:moveTo>
                    <a:pt x="265" y="112"/>
                  </a:moveTo>
                  <a:cubicBezTo>
                    <a:pt x="264" y="111"/>
                    <a:pt x="261" y="107"/>
                    <a:pt x="259" y="109"/>
                  </a:cubicBezTo>
                  <a:cubicBezTo>
                    <a:pt x="260" y="110"/>
                    <a:pt x="261" y="113"/>
                    <a:pt x="265" y="112"/>
                  </a:cubicBezTo>
                  <a:close/>
                  <a:moveTo>
                    <a:pt x="268" y="132"/>
                  </a:moveTo>
                  <a:cubicBezTo>
                    <a:pt x="263" y="126"/>
                    <a:pt x="262" y="117"/>
                    <a:pt x="256" y="112"/>
                  </a:cubicBezTo>
                  <a:cubicBezTo>
                    <a:pt x="256" y="120"/>
                    <a:pt x="262" y="128"/>
                    <a:pt x="268" y="132"/>
                  </a:cubicBezTo>
                  <a:close/>
                  <a:moveTo>
                    <a:pt x="449" y="108"/>
                  </a:moveTo>
                  <a:cubicBezTo>
                    <a:pt x="450" y="107"/>
                    <a:pt x="451" y="106"/>
                    <a:pt x="452" y="105"/>
                  </a:cubicBezTo>
                  <a:cubicBezTo>
                    <a:pt x="450" y="105"/>
                    <a:pt x="448" y="107"/>
                    <a:pt x="449" y="108"/>
                  </a:cubicBezTo>
                  <a:close/>
                  <a:moveTo>
                    <a:pt x="413" y="111"/>
                  </a:moveTo>
                  <a:cubicBezTo>
                    <a:pt x="416" y="113"/>
                    <a:pt x="417" y="117"/>
                    <a:pt x="421" y="118"/>
                  </a:cubicBezTo>
                  <a:cubicBezTo>
                    <a:pt x="425" y="112"/>
                    <a:pt x="417" y="105"/>
                    <a:pt x="413" y="111"/>
                  </a:cubicBezTo>
                  <a:close/>
                  <a:moveTo>
                    <a:pt x="209" y="124"/>
                  </a:moveTo>
                  <a:cubicBezTo>
                    <a:pt x="211" y="126"/>
                    <a:pt x="211" y="130"/>
                    <a:pt x="213" y="134"/>
                  </a:cubicBezTo>
                  <a:cubicBezTo>
                    <a:pt x="215" y="133"/>
                    <a:pt x="216" y="131"/>
                    <a:pt x="218" y="131"/>
                  </a:cubicBezTo>
                  <a:cubicBezTo>
                    <a:pt x="224" y="125"/>
                    <a:pt x="214" y="115"/>
                    <a:pt x="209" y="124"/>
                  </a:cubicBezTo>
                  <a:close/>
                  <a:moveTo>
                    <a:pt x="271" y="132"/>
                  </a:moveTo>
                  <a:cubicBezTo>
                    <a:pt x="272" y="128"/>
                    <a:pt x="268" y="127"/>
                    <a:pt x="266" y="124"/>
                  </a:cubicBezTo>
                  <a:cubicBezTo>
                    <a:pt x="267" y="127"/>
                    <a:pt x="268" y="130"/>
                    <a:pt x="271" y="132"/>
                  </a:cubicBezTo>
                  <a:close/>
                  <a:moveTo>
                    <a:pt x="20" y="141"/>
                  </a:moveTo>
                  <a:cubicBezTo>
                    <a:pt x="22" y="141"/>
                    <a:pt x="22" y="137"/>
                    <a:pt x="20" y="138"/>
                  </a:cubicBezTo>
                  <a:cubicBezTo>
                    <a:pt x="21" y="139"/>
                    <a:pt x="20" y="140"/>
                    <a:pt x="20" y="141"/>
                  </a:cubicBezTo>
                  <a:close/>
                  <a:moveTo>
                    <a:pt x="22" y="147"/>
                  </a:moveTo>
                  <a:cubicBezTo>
                    <a:pt x="26" y="146"/>
                    <a:pt x="24" y="139"/>
                    <a:pt x="24" y="138"/>
                  </a:cubicBezTo>
                  <a:cubicBezTo>
                    <a:pt x="23" y="140"/>
                    <a:pt x="23" y="144"/>
                    <a:pt x="22" y="147"/>
                  </a:cubicBezTo>
                  <a:close/>
                  <a:moveTo>
                    <a:pt x="454" y="123"/>
                  </a:moveTo>
                  <a:cubicBezTo>
                    <a:pt x="459" y="122"/>
                    <a:pt x="464" y="118"/>
                    <a:pt x="464" y="115"/>
                  </a:cubicBezTo>
                  <a:cubicBezTo>
                    <a:pt x="462" y="118"/>
                    <a:pt x="458" y="120"/>
                    <a:pt x="454" y="123"/>
                  </a:cubicBezTo>
                  <a:close/>
                  <a:moveTo>
                    <a:pt x="16" y="161"/>
                  </a:moveTo>
                  <a:cubicBezTo>
                    <a:pt x="20" y="159"/>
                    <a:pt x="17" y="148"/>
                    <a:pt x="17" y="145"/>
                  </a:cubicBezTo>
                  <a:cubicBezTo>
                    <a:pt x="14" y="149"/>
                    <a:pt x="16" y="156"/>
                    <a:pt x="16" y="161"/>
                  </a:cubicBezTo>
                  <a:close/>
                  <a:moveTo>
                    <a:pt x="463" y="136"/>
                  </a:moveTo>
                  <a:cubicBezTo>
                    <a:pt x="467" y="132"/>
                    <a:pt x="475" y="127"/>
                    <a:pt x="477" y="123"/>
                  </a:cubicBezTo>
                  <a:cubicBezTo>
                    <a:pt x="471" y="125"/>
                    <a:pt x="464" y="133"/>
                    <a:pt x="463" y="136"/>
                  </a:cubicBezTo>
                  <a:close/>
                  <a:moveTo>
                    <a:pt x="19" y="153"/>
                  </a:moveTo>
                  <a:cubicBezTo>
                    <a:pt x="20" y="156"/>
                    <a:pt x="19" y="162"/>
                    <a:pt x="21" y="163"/>
                  </a:cubicBezTo>
                  <a:cubicBezTo>
                    <a:pt x="23" y="157"/>
                    <a:pt x="24" y="153"/>
                    <a:pt x="26" y="148"/>
                  </a:cubicBezTo>
                  <a:cubicBezTo>
                    <a:pt x="22" y="148"/>
                    <a:pt x="23" y="152"/>
                    <a:pt x="19" y="153"/>
                  </a:cubicBezTo>
                  <a:close/>
                  <a:moveTo>
                    <a:pt x="474" y="132"/>
                  </a:moveTo>
                  <a:cubicBezTo>
                    <a:pt x="470" y="136"/>
                    <a:pt x="464" y="139"/>
                    <a:pt x="464" y="144"/>
                  </a:cubicBezTo>
                  <a:cubicBezTo>
                    <a:pt x="469" y="136"/>
                    <a:pt x="482" y="135"/>
                    <a:pt x="483" y="124"/>
                  </a:cubicBezTo>
                  <a:cubicBezTo>
                    <a:pt x="480" y="125"/>
                    <a:pt x="477" y="129"/>
                    <a:pt x="474" y="132"/>
                  </a:cubicBezTo>
                  <a:close/>
                  <a:moveTo>
                    <a:pt x="458" y="133"/>
                  </a:moveTo>
                  <a:cubicBezTo>
                    <a:pt x="459" y="130"/>
                    <a:pt x="462" y="130"/>
                    <a:pt x="462" y="128"/>
                  </a:cubicBezTo>
                  <a:cubicBezTo>
                    <a:pt x="460" y="128"/>
                    <a:pt x="457" y="131"/>
                    <a:pt x="458" y="133"/>
                  </a:cubicBezTo>
                  <a:close/>
                  <a:moveTo>
                    <a:pt x="12" y="165"/>
                  </a:moveTo>
                  <a:cubicBezTo>
                    <a:pt x="16" y="164"/>
                    <a:pt x="13" y="158"/>
                    <a:pt x="11" y="157"/>
                  </a:cubicBezTo>
                  <a:cubicBezTo>
                    <a:pt x="11" y="160"/>
                    <a:pt x="12" y="161"/>
                    <a:pt x="12" y="165"/>
                  </a:cubicBezTo>
                  <a:close/>
                  <a:moveTo>
                    <a:pt x="255" y="145"/>
                  </a:moveTo>
                  <a:cubicBezTo>
                    <a:pt x="256" y="149"/>
                    <a:pt x="258" y="151"/>
                    <a:pt x="262" y="152"/>
                  </a:cubicBezTo>
                  <a:cubicBezTo>
                    <a:pt x="264" y="150"/>
                    <a:pt x="268" y="152"/>
                    <a:pt x="269" y="149"/>
                  </a:cubicBezTo>
                  <a:cubicBezTo>
                    <a:pt x="266" y="148"/>
                    <a:pt x="263" y="148"/>
                    <a:pt x="260" y="148"/>
                  </a:cubicBezTo>
                  <a:cubicBezTo>
                    <a:pt x="259" y="146"/>
                    <a:pt x="261" y="146"/>
                    <a:pt x="262" y="144"/>
                  </a:cubicBezTo>
                  <a:cubicBezTo>
                    <a:pt x="259" y="144"/>
                    <a:pt x="257" y="144"/>
                    <a:pt x="255" y="145"/>
                  </a:cubicBezTo>
                  <a:close/>
                  <a:moveTo>
                    <a:pt x="32" y="166"/>
                  </a:moveTo>
                  <a:cubicBezTo>
                    <a:pt x="30" y="162"/>
                    <a:pt x="32" y="159"/>
                    <a:pt x="31" y="157"/>
                  </a:cubicBezTo>
                  <a:cubicBezTo>
                    <a:pt x="30" y="160"/>
                    <a:pt x="29" y="164"/>
                    <a:pt x="32" y="166"/>
                  </a:cubicBezTo>
                  <a:close/>
                  <a:moveTo>
                    <a:pt x="270" y="148"/>
                  </a:moveTo>
                  <a:cubicBezTo>
                    <a:pt x="270" y="146"/>
                    <a:pt x="265" y="145"/>
                    <a:pt x="265" y="146"/>
                  </a:cubicBezTo>
                  <a:cubicBezTo>
                    <a:pt x="266" y="147"/>
                    <a:pt x="268" y="147"/>
                    <a:pt x="270" y="148"/>
                  </a:cubicBezTo>
                  <a:close/>
                  <a:moveTo>
                    <a:pt x="490" y="149"/>
                  </a:moveTo>
                  <a:cubicBezTo>
                    <a:pt x="494" y="152"/>
                    <a:pt x="494" y="160"/>
                    <a:pt x="488" y="161"/>
                  </a:cubicBezTo>
                  <a:cubicBezTo>
                    <a:pt x="493" y="158"/>
                    <a:pt x="490" y="149"/>
                    <a:pt x="485" y="148"/>
                  </a:cubicBezTo>
                  <a:cubicBezTo>
                    <a:pt x="486" y="145"/>
                    <a:pt x="488" y="143"/>
                    <a:pt x="488" y="139"/>
                  </a:cubicBezTo>
                  <a:cubicBezTo>
                    <a:pt x="476" y="145"/>
                    <a:pt x="483" y="160"/>
                    <a:pt x="489" y="168"/>
                  </a:cubicBezTo>
                  <a:cubicBezTo>
                    <a:pt x="495" y="163"/>
                    <a:pt x="504" y="160"/>
                    <a:pt x="512" y="157"/>
                  </a:cubicBezTo>
                  <a:cubicBezTo>
                    <a:pt x="514" y="155"/>
                    <a:pt x="517" y="154"/>
                    <a:pt x="518" y="152"/>
                  </a:cubicBezTo>
                  <a:cubicBezTo>
                    <a:pt x="516" y="152"/>
                    <a:pt x="508" y="157"/>
                    <a:pt x="507" y="154"/>
                  </a:cubicBezTo>
                  <a:cubicBezTo>
                    <a:pt x="510" y="151"/>
                    <a:pt x="515" y="150"/>
                    <a:pt x="518" y="146"/>
                  </a:cubicBezTo>
                  <a:cubicBezTo>
                    <a:pt x="512" y="147"/>
                    <a:pt x="508" y="151"/>
                    <a:pt x="503" y="151"/>
                  </a:cubicBezTo>
                  <a:cubicBezTo>
                    <a:pt x="506" y="145"/>
                    <a:pt x="512" y="143"/>
                    <a:pt x="516" y="139"/>
                  </a:cubicBezTo>
                  <a:cubicBezTo>
                    <a:pt x="507" y="140"/>
                    <a:pt x="503" y="149"/>
                    <a:pt x="495" y="148"/>
                  </a:cubicBezTo>
                  <a:cubicBezTo>
                    <a:pt x="499" y="142"/>
                    <a:pt x="506" y="138"/>
                    <a:pt x="507" y="132"/>
                  </a:cubicBezTo>
                  <a:cubicBezTo>
                    <a:pt x="500" y="137"/>
                    <a:pt x="496" y="143"/>
                    <a:pt x="490" y="149"/>
                  </a:cubicBezTo>
                  <a:close/>
                  <a:moveTo>
                    <a:pt x="412" y="149"/>
                  </a:moveTo>
                  <a:cubicBezTo>
                    <a:pt x="418" y="148"/>
                    <a:pt x="426" y="149"/>
                    <a:pt x="429" y="144"/>
                  </a:cubicBezTo>
                  <a:cubicBezTo>
                    <a:pt x="427" y="138"/>
                    <a:pt x="420" y="139"/>
                    <a:pt x="413" y="138"/>
                  </a:cubicBezTo>
                  <a:cubicBezTo>
                    <a:pt x="413" y="142"/>
                    <a:pt x="412" y="145"/>
                    <a:pt x="412" y="149"/>
                  </a:cubicBezTo>
                  <a:close/>
                  <a:moveTo>
                    <a:pt x="474" y="143"/>
                  </a:moveTo>
                  <a:cubicBezTo>
                    <a:pt x="476" y="141"/>
                    <a:pt x="481" y="138"/>
                    <a:pt x="480" y="135"/>
                  </a:cubicBezTo>
                  <a:cubicBezTo>
                    <a:pt x="479" y="138"/>
                    <a:pt x="473" y="140"/>
                    <a:pt x="474" y="143"/>
                  </a:cubicBezTo>
                  <a:close/>
                  <a:moveTo>
                    <a:pt x="396" y="146"/>
                  </a:moveTo>
                  <a:cubicBezTo>
                    <a:pt x="398" y="147"/>
                    <a:pt x="399" y="149"/>
                    <a:pt x="401" y="149"/>
                  </a:cubicBezTo>
                  <a:cubicBezTo>
                    <a:pt x="400" y="147"/>
                    <a:pt x="400" y="143"/>
                    <a:pt x="401" y="142"/>
                  </a:cubicBezTo>
                  <a:cubicBezTo>
                    <a:pt x="399" y="141"/>
                    <a:pt x="397" y="143"/>
                    <a:pt x="396" y="146"/>
                  </a:cubicBezTo>
                  <a:close/>
                  <a:moveTo>
                    <a:pt x="12" y="180"/>
                  </a:moveTo>
                  <a:cubicBezTo>
                    <a:pt x="10" y="174"/>
                    <a:pt x="11" y="165"/>
                    <a:pt x="5" y="164"/>
                  </a:cubicBezTo>
                  <a:cubicBezTo>
                    <a:pt x="6" y="169"/>
                    <a:pt x="9" y="175"/>
                    <a:pt x="12" y="180"/>
                  </a:cubicBezTo>
                  <a:close/>
                  <a:moveTo>
                    <a:pt x="467" y="144"/>
                  </a:moveTo>
                  <a:cubicBezTo>
                    <a:pt x="470" y="143"/>
                    <a:pt x="471" y="140"/>
                    <a:pt x="474" y="138"/>
                  </a:cubicBezTo>
                  <a:cubicBezTo>
                    <a:pt x="470" y="140"/>
                    <a:pt x="469" y="142"/>
                    <a:pt x="467" y="144"/>
                  </a:cubicBezTo>
                  <a:close/>
                  <a:moveTo>
                    <a:pt x="478" y="142"/>
                  </a:moveTo>
                  <a:cubicBezTo>
                    <a:pt x="479" y="148"/>
                    <a:pt x="467" y="153"/>
                    <a:pt x="466" y="156"/>
                  </a:cubicBezTo>
                  <a:cubicBezTo>
                    <a:pt x="475" y="153"/>
                    <a:pt x="480" y="146"/>
                    <a:pt x="483" y="138"/>
                  </a:cubicBezTo>
                  <a:cubicBezTo>
                    <a:pt x="480" y="138"/>
                    <a:pt x="480" y="141"/>
                    <a:pt x="478" y="142"/>
                  </a:cubicBezTo>
                  <a:close/>
                  <a:moveTo>
                    <a:pt x="456" y="146"/>
                  </a:moveTo>
                  <a:cubicBezTo>
                    <a:pt x="460" y="145"/>
                    <a:pt x="457" y="142"/>
                    <a:pt x="457" y="140"/>
                  </a:cubicBezTo>
                  <a:cubicBezTo>
                    <a:pt x="456" y="142"/>
                    <a:pt x="455" y="144"/>
                    <a:pt x="456" y="146"/>
                  </a:cubicBezTo>
                  <a:close/>
                  <a:moveTo>
                    <a:pt x="32" y="192"/>
                  </a:moveTo>
                  <a:cubicBezTo>
                    <a:pt x="33" y="182"/>
                    <a:pt x="28" y="173"/>
                    <a:pt x="30" y="165"/>
                  </a:cubicBezTo>
                  <a:cubicBezTo>
                    <a:pt x="29" y="165"/>
                    <a:pt x="29" y="164"/>
                    <a:pt x="28" y="164"/>
                  </a:cubicBezTo>
                  <a:cubicBezTo>
                    <a:pt x="28" y="171"/>
                    <a:pt x="30" y="183"/>
                    <a:pt x="32" y="192"/>
                  </a:cubicBezTo>
                  <a:close/>
                  <a:moveTo>
                    <a:pt x="17" y="180"/>
                  </a:moveTo>
                  <a:cubicBezTo>
                    <a:pt x="16" y="175"/>
                    <a:pt x="16" y="169"/>
                    <a:pt x="14" y="166"/>
                  </a:cubicBezTo>
                  <a:cubicBezTo>
                    <a:pt x="11" y="170"/>
                    <a:pt x="15" y="177"/>
                    <a:pt x="17" y="180"/>
                  </a:cubicBezTo>
                  <a:close/>
                  <a:moveTo>
                    <a:pt x="21" y="171"/>
                  </a:moveTo>
                  <a:cubicBezTo>
                    <a:pt x="22" y="174"/>
                    <a:pt x="23" y="177"/>
                    <a:pt x="24" y="179"/>
                  </a:cubicBezTo>
                  <a:cubicBezTo>
                    <a:pt x="24" y="176"/>
                    <a:pt x="25" y="172"/>
                    <a:pt x="23" y="170"/>
                  </a:cubicBezTo>
                  <a:cubicBezTo>
                    <a:pt x="23" y="170"/>
                    <a:pt x="22" y="171"/>
                    <a:pt x="21" y="171"/>
                  </a:cubicBezTo>
                  <a:close/>
                  <a:moveTo>
                    <a:pt x="465" y="153"/>
                  </a:moveTo>
                  <a:cubicBezTo>
                    <a:pt x="468" y="152"/>
                    <a:pt x="471" y="150"/>
                    <a:pt x="472" y="147"/>
                  </a:cubicBezTo>
                  <a:cubicBezTo>
                    <a:pt x="469" y="149"/>
                    <a:pt x="465" y="149"/>
                    <a:pt x="465" y="153"/>
                  </a:cubicBezTo>
                  <a:close/>
                  <a:moveTo>
                    <a:pt x="31" y="203"/>
                  </a:moveTo>
                  <a:cubicBezTo>
                    <a:pt x="29" y="191"/>
                    <a:pt x="28" y="183"/>
                    <a:pt x="26" y="172"/>
                  </a:cubicBezTo>
                  <a:cubicBezTo>
                    <a:pt x="26" y="182"/>
                    <a:pt x="27" y="195"/>
                    <a:pt x="31" y="203"/>
                  </a:cubicBezTo>
                  <a:close/>
                  <a:moveTo>
                    <a:pt x="20" y="195"/>
                  </a:moveTo>
                  <a:cubicBezTo>
                    <a:pt x="18" y="189"/>
                    <a:pt x="16" y="182"/>
                    <a:pt x="13" y="175"/>
                  </a:cubicBezTo>
                  <a:cubicBezTo>
                    <a:pt x="14" y="181"/>
                    <a:pt x="16" y="193"/>
                    <a:pt x="20" y="195"/>
                  </a:cubicBezTo>
                  <a:close/>
                  <a:moveTo>
                    <a:pt x="27" y="196"/>
                  </a:moveTo>
                  <a:cubicBezTo>
                    <a:pt x="25" y="192"/>
                    <a:pt x="26" y="188"/>
                    <a:pt x="26" y="185"/>
                  </a:cubicBezTo>
                  <a:cubicBezTo>
                    <a:pt x="24" y="184"/>
                    <a:pt x="25" y="186"/>
                    <a:pt x="23" y="186"/>
                  </a:cubicBezTo>
                  <a:cubicBezTo>
                    <a:pt x="20" y="183"/>
                    <a:pt x="22" y="178"/>
                    <a:pt x="19" y="175"/>
                  </a:cubicBezTo>
                  <a:cubicBezTo>
                    <a:pt x="21" y="183"/>
                    <a:pt x="23" y="194"/>
                    <a:pt x="27" y="196"/>
                  </a:cubicBezTo>
                  <a:close/>
                  <a:moveTo>
                    <a:pt x="441" y="166"/>
                  </a:moveTo>
                  <a:cubicBezTo>
                    <a:pt x="443" y="164"/>
                    <a:pt x="444" y="162"/>
                    <a:pt x="444" y="158"/>
                  </a:cubicBezTo>
                  <a:cubicBezTo>
                    <a:pt x="438" y="152"/>
                    <a:pt x="437" y="163"/>
                    <a:pt x="441" y="166"/>
                  </a:cubicBezTo>
                  <a:close/>
                  <a:moveTo>
                    <a:pt x="448" y="172"/>
                  </a:moveTo>
                  <a:cubicBezTo>
                    <a:pt x="446" y="174"/>
                    <a:pt x="442" y="175"/>
                    <a:pt x="439" y="177"/>
                  </a:cubicBezTo>
                  <a:cubicBezTo>
                    <a:pt x="436" y="180"/>
                    <a:pt x="433" y="183"/>
                    <a:pt x="429" y="186"/>
                  </a:cubicBezTo>
                  <a:cubicBezTo>
                    <a:pt x="423" y="190"/>
                    <a:pt x="418" y="194"/>
                    <a:pt x="414" y="198"/>
                  </a:cubicBezTo>
                  <a:cubicBezTo>
                    <a:pt x="411" y="201"/>
                    <a:pt x="405" y="205"/>
                    <a:pt x="401" y="209"/>
                  </a:cubicBezTo>
                  <a:cubicBezTo>
                    <a:pt x="393" y="215"/>
                    <a:pt x="389" y="220"/>
                    <a:pt x="380" y="222"/>
                  </a:cubicBezTo>
                  <a:cubicBezTo>
                    <a:pt x="377" y="221"/>
                    <a:pt x="375" y="221"/>
                    <a:pt x="371" y="221"/>
                  </a:cubicBezTo>
                  <a:cubicBezTo>
                    <a:pt x="366" y="230"/>
                    <a:pt x="352" y="230"/>
                    <a:pt x="350" y="220"/>
                  </a:cubicBezTo>
                  <a:cubicBezTo>
                    <a:pt x="339" y="218"/>
                    <a:pt x="333" y="225"/>
                    <a:pt x="327" y="231"/>
                  </a:cubicBezTo>
                  <a:cubicBezTo>
                    <a:pt x="306" y="250"/>
                    <a:pt x="285" y="269"/>
                    <a:pt x="268" y="289"/>
                  </a:cubicBezTo>
                  <a:cubicBezTo>
                    <a:pt x="270" y="291"/>
                    <a:pt x="272" y="293"/>
                    <a:pt x="274" y="295"/>
                  </a:cubicBezTo>
                  <a:cubicBezTo>
                    <a:pt x="292" y="282"/>
                    <a:pt x="309" y="268"/>
                    <a:pt x="323" y="252"/>
                  </a:cubicBezTo>
                  <a:cubicBezTo>
                    <a:pt x="327" y="246"/>
                    <a:pt x="331" y="240"/>
                    <a:pt x="339" y="237"/>
                  </a:cubicBezTo>
                  <a:cubicBezTo>
                    <a:pt x="333" y="257"/>
                    <a:pt x="328" y="276"/>
                    <a:pt x="327" y="302"/>
                  </a:cubicBezTo>
                  <a:cubicBezTo>
                    <a:pt x="352" y="305"/>
                    <a:pt x="372" y="299"/>
                    <a:pt x="393" y="293"/>
                  </a:cubicBezTo>
                  <a:cubicBezTo>
                    <a:pt x="392" y="272"/>
                    <a:pt x="390" y="257"/>
                    <a:pt x="393" y="239"/>
                  </a:cubicBezTo>
                  <a:cubicBezTo>
                    <a:pt x="420" y="213"/>
                    <a:pt x="452" y="191"/>
                    <a:pt x="484" y="170"/>
                  </a:cubicBezTo>
                  <a:cubicBezTo>
                    <a:pt x="480" y="166"/>
                    <a:pt x="480" y="158"/>
                    <a:pt x="476" y="155"/>
                  </a:cubicBezTo>
                  <a:cubicBezTo>
                    <a:pt x="467" y="158"/>
                    <a:pt x="456" y="167"/>
                    <a:pt x="448" y="172"/>
                  </a:cubicBezTo>
                  <a:close/>
                  <a:moveTo>
                    <a:pt x="23" y="203"/>
                  </a:moveTo>
                  <a:cubicBezTo>
                    <a:pt x="25" y="202"/>
                    <a:pt x="25" y="207"/>
                    <a:pt x="26" y="205"/>
                  </a:cubicBezTo>
                  <a:cubicBezTo>
                    <a:pt x="25" y="204"/>
                    <a:pt x="25" y="201"/>
                    <a:pt x="24" y="201"/>
                  </a:cubicBezTo>
                  <a:cubicBezTo>
                    <a:pt x="24" y="202"/>
                    <a:pt x="23" y="202"/>
                    <a:pt x="23" y="203"/>
                  </a:cubicBezTo>
                  <a:close/>
                  <a:moveTo>
                    <a:pt x="183" y="213"/>
                  </a:moveTo>
                  <a:cubicBezTo>
                    <a:pt x="181" y="212"/>
                    <a:pt x="181" y="208"/>
                    <a:pt x="179" y="207"/>
                  </a:cubicBezTo>
                  <a:cubicBezTo>
                    <a:pt x="176" y="215"/>
                    <a:pt x="184" y="218"/>
                    <a:pt x="186" y="226"/>
                  </a:cubicBezTo>
                  <a:cubicBezTo>
                    <a:pt x="181" y="226"/>
                    <a:pt x="179" y="222"/>
                    <a:pt x="178" y="218"/>
                  </a:cubicBezTo>
                  <a:cubicBezTo>
                    <a:pt x="148" y="233"/>
                    <a:pt x="118" y="254"/>
                    <a:pt x="75" y="251"/>
                  </a:cubicBezTo>
                  <a:cubicBezTo>
                    <a:pt x="72" y="255"/>
                    <a:pt x="72" y="261"/>
                    <a:pt x="71" y="267"/>
                  </a:cubicBezTo>
                  <a:cubicBezTo>
                    <a:pt x="81" y="291"/>
                    <a:pt x="112" y="274"/>
                    <a:pt x="126" y="265"/>
                  </a:cubicBezTo>
                  <a:cubicBezTo>
                    <a:pt x="139" y="259"/>
                    <a:pt x="152" y="251"/>
                    <a:pt x="163" y="243"/>
                  </a:cubicBezTo>
                  <a:cubicBezTo>
                    <a:pt x="179" y="233"/>
                    <a:pt x="196" y="222"/>
                    <a:pt x="205" y="206"/>
                  </a:cubicBezTo>
                  <a:cubicBezTo>
                    <a:pt x="202" y="207"/>
                    <a:pt x="198" y="210"/>
                    <a:pt x="195" y="208"/>
                  </a:cubicBezTo>
                  <a:cubicBezTo>
                    <a:pt x="195" y="205"/>
                    <a:pt x="199" y="204"/>
                    <a:pt x="198" y="202"/>
                  </a:cubicBezTo>
                  <a:cubicBezTo>
                    <a:pt x="195" y="204"/>
                    <a:pt x="194" y="208"/>
                    <a:pt x="190" y="209"/>
                  </a:cubicBezTo>
                  <a:cubicBezTo>
                    <a:pt x="190" y="203"/>
                    <a:pt x="195" y="200"/>
                    <a:pt x="195" y="196"/>
                  </a:cubicBezTo>
                  <a:cubicBezTo>
                    <a:pt x="189" y="200"/>
                    <a:pt x="188" y="208"/>
                    <a:pt x="183" y="213"/>
                  </a:cubicBezTo>
                  <a:close/>
                  <a:moveTo>
                    <a:pt x="370" y="218"/>
                  </a:moveTo>
                  <a:cubicBezTo>
                    <a:pt x="379" y="218"/>
                    <a:pt x="386" y="217"/>
                    <a:pt x="390" y="212"/>
                  </a:cubicBezTo>
                  <a:cubicBezTo>
                    <a:pt x="383" y="214"/>
                    <a:pt x="371" y="210"/>
                    <a:pt x="370" y="218"/>
                  </a:cubicBezTo>
                  <a:close/>
                  <a:moveTo>
                    <a:pt x="355" y="223"/>
                  </a:moveTo>
                  <a:cubicBezTo>
                    <a:pt x="360" y="228"/>
                    <a:pt x="368" y="223"/>
                    <a:pt x="367" y="215"/>
                  </a:cubicBezTo>
                  <a:cubicBezTo>
                    <a:pt x="362" y="215"/>
                    <a:pt x="360" y="215"/>
                    <a:pt x="357" y="215"/>
                  </a:cubicBezTo>
                  <a:cubicBezTo>
                    <a:pt x="356" y="218"/>
                    <a:pt x="356" y="220"/>
                    <a:pt x="355" y="223"/>
                  </a:cubicBezTo>
                  <a:close/>
                  <a:moveTo>
                    <a:pt x="136" y="265"/>
                  </a:moveTo>
                  <a:cubicBezTo>
                    <a:pt x="133" y="272"/>
                    <a:pt x="135" y="279"/>
                    <a:pt x="138" y="287"/>
                  </a:cubicBezTo>
                  <a:cubicBezTo>
                    <a:pt x="144" y="299"/>
                    <a:pt x="157" y="308"/>
                    <a:pt x="167" y="314"/>
                  </a:cubicBezTo>
                  <a:cubicBezTo>
                    <a:pt x="166" y="322"/>
                    <a:pt x="168" y="332"/>
                    <a:pt x="170" y="338"/>
                  </a:cubicBezTo>
                  <a:cubicBezTo>
                    <a:pt x="165" y="334"/>
                    <a:pt x="158" y="339"/>
                    <a:pt x="152" y="338"/>
                  </a:cubicBezTo>
                  <a:cubicBezTo>
                    <a:pt x="151" y="338"/>
                    <a:pt x="145" y="334"/>
                    <a:pt x="143" y="331"/>
                  </a:cubicBezTo>
                  <a:cubicBezTo>
                    <a:pt x="135" y="322"/>
                    <a:pt x="129" y="304"/>
                    <a:pt x="128" y="288"/>
                  </a:cubicBezTo>
                  <a:cubicBezTo>
                    <a:pt x="128" y="281"/>
                    <a:pt x="132" y="273"/>
                    <a:pt x="127" y="268"/>
                  </a:cubicBezTo>
                  <a:cubicBezTo>
                    <a:pt x="115" y="274"/>
                    <a:pt x="103" y="280"/>
                    <a:pt x="88" y="283"/>
                  </a:cubicBezTo>
                  <a:cubicBezTo>
                    <a:pt x="84" y="313"/>
                    <a:pt x="86" y="337"/>
                    <a:pt x="92" y="366"/>
                  </a:cubicBezTo>
                  <a:cubicBezTo>
                    <a:pt x="121" y="371"/>
                    <a:pt x="160" y="364"/>
                    <a:pt x="184" y="354"/>
                  </a:cubicBezTo>
                  <a:cubicBezTo>
                    <a:pt x="179" y="331"/>
                    <a:pt x="171" y="311"/>
                    <a:pt x="171" y="284"/>
                  </a:cubicBezTo>
                  <a:cubicBezTo>
                    <a:pt x="171" y="282"/>
                    <a:pt x="173" y="279"/>
                    <a:pt x="172" y="278"/>
                  </a:cubicBezTo>
                  <a:cubicBezTo>
                    <a:pt x="171" y="275"/>
                    <a:pt x="162" y="271"/>
                    <a:pt x="166" y="267"/>
                  </a:cubicBezTo>
                  <a:cubicBezTo>
                    <a:pt x="187" y="288"/>
                    <a:pt x="212" y="306"/>
                    <a:pt x="243" y="312"/>
                  </a:cubicBezTo>
                  <a:cubicBezTo>
                    <a:pt x="245" y="311"/>
                    <a:pt x="245" y="308"/>
                    <a:pt x="246" y="307"/>
                  </a:cubicBezTo>
                  <a:cubicBezTo>
                    <a:pt x="243" y="304"/>
                    <a:pt x="241" y="300"/>
                    <a:pt x="243" y="296"/>
                  </a:cubicBezTo>
                  <a:cubicBezTo>
                    <a:pt x="214" y="282"/>
                    <a:pt x="186" y="268"/>
                    <a:pt x="167" y="244"/>
                  </a:cubicBezTo>
                  <a:cubicBezTo>
                    <a:pt x="159" y="251"/>
                    <a:pt x="141" y="258"/>
                    <a:pt x="136" y="265"/>
                  </a:cubicBezTo>
                  <a:close/>
                  <a:moveTo>
                    <a:pt x="137" y="291"/>
                  </a:moveTo>
                  <a:cubicBezTo>
                    <a:pt x="137" y="288"/>
                    <a:pt x="134" y="282"/>
                    <a:pt x="132" y="279"/>
                  </a:cubicBezTo>
                  <a:cubicBezTo>
                    <a:pt x="132" y="280"/>
                    <a:pt x="131" y="282"/>
                    <a:pt x="131" y="284"/>
                  </a:cubicBezTo>
                  <a:cubicBezTo>
                    <a:pt x="136" y="282"/>
                    <a:pt x="134" y="290"/>
                    <a:pt x="137" y="291"/>
                  </a:cubicBezTo>
                  <a:close/>
                  <a:moveTo>
                    <a:pt x="137" y="311"/>
                  </a:moveTo>
                  <a:cubicBezTo>
                    <a:pt x="138" y="305"/>
                    <a:pt x="140" y="297"/>
                    <a:pt x="137" y="294"/>
                  </a:cubicBezTo>
                  <a:cubicBezTo>
                    <a:pt x="138" y="300"/>
                    <a:pt x="134" y="307"/>
                    <a:pt x="137" y="311"/>
                  </a:cubicBezTo>
                  <a:close/>
                  <a:moveTo>
                    <a:pt x="266" y="291"/>
                  </a:moveTo>
                  <a:cubicBezTo>
                    <a:pt x="258" y="292"/>
                    <a:pt x="257" y="302"/>
                    <a:pt x="262" y="306"/>
                  </a:cubicBezTo>
                  <a:cubicBezTo>
                    <a:pt x="264" y="306"/>
                    <a:pt x="264" y="303"/>
                    <a:pt x="267" y="304"/>
                  </a:cubicBezTo>
                  <a:cubicBezTo>
                    <a:pt x="269" y="304"/>
                    <a:pt x="268" y="307"/>
                    <a:pt x="270" y="307"/>
                  </a:cubicBezTo>
                  <a:cubicBezTo>
                    <a:pt x="279" y="301"/>
                    <a:pt x="269" y="296"/>
                    <a:pt x="266" y="291"/>
                  </a:cubicBezTo>
                  <a:close/>
                  <a:moveTo>
                    <a:pt x="250" y="296"/>
                  </a:moveTo>
                  <a:cubicBezTo>
                    <a:pt x="250" y="299"/>
                    <a:pt x="252" y="301"/>
                    <a:pt x="256" y="302"/>
                  </a:cubicBezTo>
                  <a:cubicBezTo>
                    <a:pt x="257" y="301"/>
                    <a:pt x="256" y="298"/>
                    <a:pt x="256" y="296"/>
                  </a:cubicBezTo>
                  <a:cubicBezTo>
                    <a:pt x="254" y="296"/>
                    <a:pt x="252" y="295"/>
                    <a:pt x="250" y="296"/>
                  </a:cubicBezTo>
                  <a:close/>
                  <a:moveTo>
                    <a:pt x="154" y="335"/>
                  </a:moveTo>
                  <a:cubicBezTo>
                    <a:pt x="153" y="327"/>
                    <a:pt x="155" y="319"/>
                    <a:pt x="155" y="313"/>
                  </a:cubicBezTo>
                  <a:cubicBezTo>
                    <a:pt x="151" y="317"/>
                    <a:pt x="156" y="328"/>
                    <a:pt x="150" y="330"/>
                  </a:cubicBezTo>
                  <a:cubicBezTo>
                    <a:pt x="149" y="326"/>
                    <a:pt x="153" y="316"/>
                    <a:pt x="149" y="311"/>
                  </a:cubicBezTo>
                  <a:cubicBezTo>
                    <a:pt x="149" y="317"/>
                    <a:pt x="151" y="325"/>
                    <a:pt x="145" y="326"/>
                  </a:cubicBezTo>
                  <a:cubicBezTo>
                    <a:pt x="144" y="320"/>
                    <a:pt x="148" y="312"/>
                    <a:pt x="146" y="308"/>
                  </a:cubicBezTo>
                  <a:cubicBezTo>
                    <a:pt x="144" y="313"/>
                    <a:pt x="147" y="320"/>
                    <a:pt x="141" y="322"/>
                  </a:cubicBezTo>
                  <a:cubicBezTo>
                    <a:pt x="139" y="317"/>
                    <a:pt x="144" y="308"/>
                    <a:pt x="142" y="301"/>
                  </a:cubicBezTo>
                  <a:cubicBezTo>
                    <a:pt x="142" y="304"/>
                    <a:pt x="141" y="309"/>
                    <a:pt x="140" y="311"/>
                  </a:cubicBezTo>
                  <a:cubicBezTo>
                    <a:pt x="139" y="314"/>
                    <a:pt x="137" y="312"/>
                    <a:pt x="137" y="313"/>
                  </a:cubicBezTo>
                  <a:cubicBezTo>
                    <a:pt x="140" y="323"/>
                    <a:pt x="145" y="330"/>
                    <a:pt x="154" y="335"/>
                  </a:cubicBezTo>
                  <a:close/>
                  <a:moveTo>
                    <a:pt x="248" y="304"/>
                  </a:moveTo>
                  <a:cubicBezTo>
                    <a:pt x="248" y="302"/>
                    <a:pt x="250" y="303"/>
                    <a:pt x="250" y="302"/>
                  </a:cubicBezTo>
                  <a:cubicBezTo>
                    <a:pt x="248" y="301"/>
                    <a:pt x="248" y="298"/>
                    <a:pt x="245" y="299"/>
                  </a:cubicBezTo>
                  <a:cubicBezTo>
                    <a:pt x="245" y="301"/>
                    <a:pt x="246" y="303"/>
                    <a:pt x="248" y="304"/>
                  </a:cubicBezTo>
                  <a:close/>
                  <a:moveTo>
                    <a:pt x="154" y="311"/>
                  </a:moveTo>
                  <a:cubicBezTo>
                    <a:pt x="155" y="309"/>
                    <a:pt x="152" y="308"/>
                    <a:pt x="151" y="307"/>
                  </a:cubicBezTo>
                  <a:cubicBezTo>
                    <a:pt x="152" y="308"/>
                    <a:pt x="152" y="311"/>
                    <a:pt x="154" y="311"/>
                  </a:cubicBezTo>
                  <a:close/>
                  <a:moveTo>
                    <a:pt x="390" y="301"/>
                  </a:moveTo>
                  <a:cubicBezTo>
                    <a:pt x="391" y="300"/>
                    <a:pt x="390" y="297"/>
                    <a:pt x="391" y="295"/>
                  </a:cubicBezTo>
                  <a:cubicBezTo>
                    <a:pt x="391" y="295"/>
                    <a:pt x="390" y="295"/>
                    <a:pt x="390" y="296"/>
                  </a:cubicBezTo>
                  <a:cubicBezTo>
                    <a:pt x="390" y="298"/>
                    <a:pt x="390" y="300"/>
                    <a:pt x="390" y="301"/>
                  </a:cubicBezTo>
                  <a:close/>
                  <a:moveTo>
                    <a:pt x="385" y="297"/>
                  </a:moveTo>
                  <a:cubicBezTo>
                    <a:pt x="385" y="300"/>
                    <a:pt x="387" y="302"/>
                    <a:pt x="385" y="304"/>
                  </a:cubicBezTo>
                  <a:cubicBezTo>
                    <a:pt x="388" y="303"/>
                    <a:pt x="386" y="299"/>
                    <a:pt x="387" y="297"/>
                  </a:cubicBezTo>
                  <a:cubicBezTo>
                    <a:pt x="386" y="297"/>
                    <a:pt x="386" y="298"/>
                    <a:pt x="385" y="297"/>
                  </a:cubicBezTo>
                  <a:close/>
                  <a:moveTo>
                    <a:pt x="247" y="314"/>
                  </a:moveTo>
                  <a:cubicBezTo>
                    <a:pt x="252" y="314"/>
                    <a:pt x="254" y="308"/>
                    <a:pt x="251" y="305"/>
                  </a:cubicBezTo>
                  <a:cubicBezTo>
                    <a:pt x="249" y="307"/>
                    <a:pt x="248" y="310"/>
                    <a:pt x="247" y="314"/>
                  </a:cubicBezTo>
                  <a:close/>
                  <a:moveTo>
                    <a:pt x="379" y="300"/>
                  </a:moveTo>
                  <a:cubicBezTo>
                    <a:pt x="379" y="303"/>
                    <a:pt x="380" y="304"/>
                    <a:pt x="379" y="306"/>
                  </a:cubicBezTo>
                  <a:cubicBezTo>
                    <a:pt x="382" y="306"/>
                    <a:pt x="381" y="302"/>
                    <a:pt x="381" y="299"/>
                  </a:cubicBezTo>
                  <a:cubicBezTo>
                    <a:pt x="380" y="299"/>
                    <a:pt x="380" y="300"/>
                    <a:pt x="379" y="300"/>
                  </a:cubicBezTo>
                  <a:close/>
                  <a:moveTo>
                    <a:pt x="254" y="314"/>
                  </a:moveTo>
                  <a:cubicBezTo>
                    <a:pt x="257" y="316"/>
                    <a:pt x="258" y="311"/>
                    <a:pt x="260" y="311"/>
                  </a:cubicBezTo>
                  <a:cubicBezTo>
                    <a:pt x="261" y="308"/>
                    <a:pt x="259" y="308"/>
                    <a:pt x="260" y="306"/>
                  </a:cubicBezTo>
                  <a:cubicBezTo>
                    <a:pt x="256" y="308"/>
                    <a:pt x="255" y="311"/>
                    <a:pt x="254" y="314"/>
                  </a:cubicBezTo>
                  <a:close/>
                  <a:moveTo>
                    <a:pt x="261" y="315"/>
                  </a:moveTo>
                  <a:cubicBezTo>
                    <a:pt x="262" y="315"/>
                    <a:pt x="262" y="316"/>
                    <a:pt x="263" y="316"/>
                  </a:cubicBezTo>
                  <a:cubicBezTo>
                    <a:pt x="263" y="312"/>
                    <a:pt x="265" y="312"/>
                    <a:pt x="267" y="311"/>
                  </a:cubicBezTo>
                  <a:cubicBezTo>
                    <a:pt x="266" y="310"/>
                    <a:pt x="267" y="307"/>
                    <a:pt x="266" y="307"/>
                  </a:cubicBezTo>
                  <a:cubicBezTo>
                    <a:pt x="263" y="309"/>
                    <a:pt x="263" y="313"/>
                    <a:pt x="261" y="315"/>
                  </a:cubicBezTo>
                  <a:close/>
                  <a:moveTo>
                    <a:pt x="375" y="308"/>
                  </a:moveTo>
                  <a:cubicBezTo>
                    <a:pt x="375" y="306"/>
                    <a:pt x="376" y="304"/>
                    <a:pt x="376" y="301"/>
                  </a:cubicBezTo>
                  <a:cubicBezTo>
                    <a:pt x="375" y="301"/>
                    <a:pt x="374" y="301"/>
                    <a:pt x="374" y="302"/>
                  </a:cubicBezTo>
                  <a:cubicBezTo>
                    <a:pt x="376" y="303"/>
                    <a:pt x="373" y="308"/>
                    <a:pt x="375" y="308"/>
                  </a:cubicBezTo>
                  <a:close/>
                  <a:moveTo>
                    <a:pt x="163" y="315"/>
                  </a:moveTo>
                  <a:cubicBezTo>
                    <a:pt x="163" y="314"/>
                    <a:pt x="160" y="313"/>
                    <a:pt x="160" y="314"/>
                  </a:cubicBezTo>
                  <a:cubicBezTo>
                    <a:pt x="162" y="314"/>
                    <a:pt x="161" y="317"/>
                    <a:pt x="163" y="315"/>
                  </a:cubicBezTo>
                  <a:close/>
                  <a:moveTo>
                    <a:pt x="327" y="305"/>
                  </a:moveTo>
                  <a:cubicBezTo>
                    <a:pt x="327" y="309"/>
                    <a:pt x="325" y="315"/>
                    <a:pt x="327" y="317"/>
                  </a:cubicBezTo>
                  <a:cubicBezTo>
                    <a:pt x="328" y="313"/>
                    <a:pt x="329" y="307"/>
                    <a:pt x="331" y="304"/>
                  </a:cubicBezTo>
                  <a:cubicBezTo>
                    <a:pt x="329" y="305"/>
                    <a:pt x="329" y="306"/>
                    <a:pt x="327" y="305"/>
                  </a:cubicBezTo>
                  <a:close/>
                  <a:moveTo>
                    <a:pt x="366" y="314"/>
                  </a:moveTo>
                  <a:cubicBezTo>
                    <a:pt x="367" y="314"/>
                    <a:pt x="368" y="314"/>
                    <a:pt x="369" y="314"/>
                  </a:cubicBezTo>
                  <a:cubicBezTo>
                    <a:pt x="368" y="310"/>
                    <a:pt x="367" y="306"/>
                    <a:pt x="368" y="303"/>
                  </a:cubicBezTo>
                  <a:cubicBezTo>
                    <a:pt x="367" y="303"/>
                    <a:pt x="366" y="303"/>
                    <a:pt x="366" y="303"/>
                  </a:cubicBezTo>
                  <a:cubicBezTo>
                    <a:pt x="365" y="306"/>
                    <a:pt x="367" y="310"/>
                    <a:pt x="366" y="314"/>
                  </a:cubicBezTo>
                  <a:close/>
                  <a:moveTo>
                    <a:pt x="349" y="306"/>
                  </a:moveTo>
                  <a:cubicBezTo>
                    <a:pt x="348" y="310"/>
                    <a:pt x="348" y="312"/>
                    <a:pt x="350" y="317"/>
                  </a:cubicBezTo>
                  <a:cubicBezTo>
                    <a:pt x="353" y="317"/>
                    <a:pt x="359" y="316"/>
                    <a:pt x="363" y="315"/>
                  </a:cubicBezTo>
                  <a:cubicBezTo>
                    <a:pt x="363" y="314"/>
                    <a:pt x="363" y="313"/>
                    <a:pt x="363" y="312"/>
                  </a:cubicBezTo>
                  <a:cubicBezTo>
                    <a:pt x="361" y="311"/>
                    <a:pt x="356" y="313"/>
                    <a:pt x="356" y="309"/>
                  </a:cubicBezTo>
                  <a:cubicBezTo>
                    <a:pt x="357" y="308"/>
                    <a:pt x="360" y="308"/>
                    <a:pt x="362" y="308"/>
                  </a:cubicBezTo>
                  <a:cubicBezTo>
                    <a:pt x="362" y="307"/>
                    <a:pt x="363" y="306"/>
                    <a:pt x="363" y="304"/>
                  </a:cubicBezTo>
                  <a:cubicBezTo>
                    <a:pt x="358" y="304"/>
                    <a:pt x="355" y="305"/>
                    <a:pt x="349" y="306"/>
                  </a:cubicBezTo>
                  <a:close/>
                  <a:moveTo>
                    <a:pt x="343" y="314"/>
                  </a:moveTo>
                  <a:cubicBezTo>
                    <a:pt x="342" y="316"/>
                    <a:pt x="340" y="313"/>
                    <a:pt x="339" y="316"/>
                  </a:cubicBezTo>
                  <a:cubicBezTo>
                    <a:pt x="341" y="317"/>
                    <a:pt x="343" y="317"/>
                    <a:pt x="345" y="317"/>
                  </a:cubicBezTo>
                  <a:cubicBezTo>
                    <a:pt x="345" y="313"/>
                    <a:pt x="346" y="310"/>
                    <a:pt x="345" y="305"/>
                  </a:cubicBezTo>
                  <a:cubicBezTo>
                    <a:pt x="345" y="305"/>
                    <a:pt x="344" y="305"/>
                    <a:pt x="343" y="305"/>
                  </a:cubicBezTo>
                  <a:cubicBezTo>
                    <a:pt x="344" y="308"/>
                    <a:pt x="343" y="310"/>
                    <a:pt x="343" y="314"/>
                  </a:cubicBezTo>
                  <a:close/>
                  <a:moveTo>
                    <a:pt x="270" y="314"/>
                  </a:moveTo>
                  <a:cubicBezTo>
                    <a:pt x="270" y="313"/>
                    <a:pt x="273" y="312"/>
                    <a:pt x="271" y="311"/>
                  </a:cubicBezTo>
                  <a:cubicBezTo>
                    <a:pt x="270" y="311"/>
                    <a:pt x="268" y="313"/>
                    <a:pt x="270" y="314"/>
                  </a:cubicBezTo>
                  <a:close/>
                  <a:moveTo>
                    <a:pt x="382" y="310"/>
                  </a:moveTo>
                  <a:cubicBezTo>
                    <a:pt x="382" y="310"/>
                    <a:pt x="383" y="310"/>
                    <a:pt x="384" y="310"/>
                  </a:cubicBezTo>
                  <a:cubicBezTo>
                    <a:pt x="383" y="309"/>
                    <a:pt x="384" y="306"/>
                    <a:pt x="383" y="305"/>
                  </a:cubicBezTo>
                  <a:cubicBezTo>
                    <a:pt x="382" y="306"/>
                    <a:pt x="382" y="309"/>
                    <a:pt x="382" y="310"/>
                  </a:cubicBezTo>
                  <a:close/>
                  <a:moveTo>
                    <a:pt x="333" y="316"/>
                  </a:moveTo>
                  <a:cubicBezTo>
                    <a:pt x="332" y="313"/>
                    <a:pt x="335" y="310"/>
                    <a:pt x="332" y="309"/>
                  </a:cubicBezTo>
                  <a:cubicBezTo>
                    <a:pt x="332" y="312"/>
                    <a:pt x="328" y="316"/>
                    <a:pt x="333" y="316"/>
                  </a:cubicBezTo>
                  <a:close/>
                  <a:moveTo>
                    <a:pt x="396" y="310"/>
                  </a:moveTo>
                  <a:cubicBezTo>
                    <a:pt x="379" y="315"/>
                    <a:pt x="357" y="321"/>
                    <a:pt x="326" y="319"/>
                  </a:cubicBezTo>
                  <a:cubicBezTo>
                    <a:pt x="326" y="331"/>
                    <a:pt x="325" y="345"/>
                    <a:pt x="326" y="356"/>
                  </a:cubicBezTo>
                  <a:cubicBezTo>
                    <a:pt x="356" y="359"/>
                    <a:pt x="385" y="353"/>
                    <a:pt x="407" y="342"/>
                  </a:cubicBezTo>
                  <a:cubicBezTo>
                    <a:pt x="402" y="333"/>
                    <a:pt x="398" y="322"/>
                    <a:pt x="396" y="310"/>
                  </a:cubicBezTo>
                  <a:close/>
                  <a:moveTo>
                    <a:pt x="162" y="335"/>
                  </a:moveTo>
                  <a:cubicBezTo>
                    <a:pt x="164" y="335"/>
                    <a:pt x="167" y="336"/>
                    <a:pt x="167" y="334"/>
                  </a:cubicBezTo>
                  <a:cubicBezTo>
                    <a:pt x="167" y="334"/>
                    <a:pt x="167" y="333"/>
                    <a:pt x="167" y="332"/>
                  </a:cubicBezTo>
                  <a:cubicBezTo>
                    <a:pt x="165" y="332"/>
                    <a:pt x="164" y="333"/>
                    <a:pt x="163" y="332"/>
                  </a:cubicBezTo>
                  <a:cubicBezTo>
                    <a:pt x="163" y="334"/>
                    <a:pt x="162" y="334"/>
                    <a:pt x="162" y="335"/>
                  </a:cubicBezTo>
                  <a:close/>
                  <a:moveTo>
                    <a:pt x="407" y="346"/>
                  </a:moveTo>
                  <a:cubicBezTo>
                    <a:pt x="403" y="348"/>
                    <a:pt x="395" y="352"/>
                    <a:pt x="388" y="353"/>
                  </a:cubicBezTo>
                  <a:cubicBezTo>
                    <a:pt x="392" y="358"/>
                    <a:pt x="395" y="364"/>
                    <a:pt x="401" y="367"/>
                  </a:cubicBezTo>
                  <a:cubicBezTo>
                    <a:pt x="403" y="366"/>
                    <a:pt x="405" y="364"/>
                    <a:pt x="407" y="364"/>
                  </a:cubicBezTo>
                  <a:cubicBezTo>
                    <a:pt x="412" y="365"/>
                    <a:pt x="415" y="370"/>
                    <a:pt x="413" y="376"/>
                  </a:cubicBezTo>
                  <a:cubicBezTo>
                    <a:pt x="437" y="387"/>
                    <a:pt x="465" y="374"/>
                    <a:pt x="479" y="362"/>
                  </a:cubicBezTo>
                  <a:cubicBezTo>
                    <a:pt x="478" y="358"/>
                    <a:pt x="477" y="353"/>
                    <a:pt x="473" y="352"/>
                  </a:cubicBezTo>
                  <a:cubicBezTo>
                    <a:pt x="468" y="354"/>
                    <a:pt x="470" y="363"/>
                    <a:pt x="464" y="364"/>
                  </a:cubicBezTo>
                  <a:cubicBezTo>
                    <a:pt x="461" y="364"/>
                    <a:pt x="461" y="361"/>
                    <a:pt x="459" y="360"/>
                  </a:cubicBezTo>
                  <a:cubicBezTo>
                    <a:pt x="445" y="364"/>
                    <a:pt x="432" y="360"/>
                    <a:pt x="422" y="356"/>
                  </a:cubicBezTo>
                  <a:cubicBezTo>
                    <a:pt x="409" y="367"/>
                    <a:pt x="415" y="342"/>
                    <a:pt x="407" y="346"/>
                  </a:cubicBezTo>
                  <a:close/>
                  <a:moveTo>
                    <a:pt x="183" y="357"/>
                  </a:moveTo>
                  <a:cubicBezTo>
                    <a:pt x="157" y="368"/>
                    <a:pt x="124" y="375"/>
                    <a:pt x="93" y="370"/>
                  </a:cubicBezTo>
                  <a:cubicBezTo>
                    <a:pt x="93" y="373"/>
                    <a:pt x="94" y="373"/>
                    <a:pt x="94" y="377"/>
                  </a:cubicBezTo>
                  <a:cubicBezTo>
                    <a:pt x="128" y="379"/>
                    <a:pt x="162" y="369"/>
                    <a:pt x="186" y="359"/>
                  </a:cubicBezTo>
                  <a:cubicBezTo>
                    <a:pt x="186" y="357"/>
                    <a:pt x="185" y="357"/>
                    <a:pt x="183" y="357"/>
                  </a:cubicBezTo>
                  <a:close/>
                  <a:moveTo>
                    <a:pt x="415" y="356"/>
                  </a:moveTo>
                  <a:cubicBezTo>
                    <a:pt x="417" y="356"/>
                    <a:pt x="419" y="356"/>
                    <a:pt x="420" y="355"/>
                  </a:cubicBezTo>
                  <a:cubicBezTo>
                    <a:pt x="418" y="354"/>
                    <a:pt x="417" y="352"/>
                    <a:pt x="414" y="352"/>
                  </a:cubicBezTo>
                  <a:cubicBezTo>
                    <a:pt x="414" y="354"/>
                    <a:pt x="415" y="354"/>
                    <a:pt x="415" y="356"/>
                  </a:cubicBezTo>
                  <a:close/>
                  <a:moveTo>
                    <a:pt x="153" y="377"/>
                  </a:moveTo>
                  <a:cubicBezTo>
                    <a:pt x="154" y="380"/>
                    <a:pt x="157" y="381"/>
                    <a:pt x="160" y="383"/>
                  </a:cubicBezTo>
                  <a:cubicBezTo>
                    <a:pt x="169" y="379"/>
                    <a:pt x="182" y="377"/>
                    <a:pt x="189" y="371"/>
                  </a:cubicBezTo>
                  <a:cubicBezTo>
                    <a:pt x="189" y="369"/>
                    <a:pt x="189" y="367"/>
                    <a:pt x="188" y="366"/>
                  </a:cubicBezTo>
                  <a:cubicBezTo>
                    <a:pt x="175" y="369"/>
                    <a:pt x="165" y="374"/>
                    <a:pt x="153" y="377"/>
                  </a:cubicBezTo>
                  <a:close/>
                  <a:moveTo>
                    <a:pt x="326" y="361"/>
                  </a:moveTo>
                  <a:cubicBezTo>
                    <a:pt x="326" y="363"/>
                    <a:pt x="325" y="365"/>
                    <a:pt x="324" y="367"/>
                  </a:cubicBezTo>
                  <a:cubicBezTo>
                    <a:pt x="327" y="367"/>
                    <a:pt x="328" y="370"/>
                    <a:pt x="329" y="373"/>
                  </a:cubicBezTo>
                  <a:cubicBezTo>
                    <a:pt x="318" y="380"/>
                    <a:pt x="322" y="402"/>
                    <a:pt x="323" y="419"/>
                  </a:cubicBezTo>
                  <a:cubicBezTo>
                    <a:pt x="333" y="416"/>
                    <a:pt x="332" y="432"/>
                    <a:pt x="323" y="430"/>
                  </a:cubicBezTo>
                  <a:cubicBezTo>
                    <a:pt x="324" y="443"/>
                    <a:pt x="329" y="450"/>
                    <a:pt x="330" y="462"/>
                  </a:cubicBezTo>
                  <a:cubicBezTo>
                    <a:pt x="332" y="460"/>
                    <a:pt x="336" y="461"/>
                    <a:pt x="336" y="463"/>
                  </a:cubicBezTo>
                  <a:cubicBezTo>
                    <a:pt x="338" y="467"/>
                    <a:pt x="333" y="469"/>
                    <a:pt x="334" y="471"/>
                  </a:cubicBezTo>
                  <a:cubicBezTo>
                    <a:pt x="338" y="472"/>
                    <a:pt x="349" y="471"/>
                    <a:pt x="352" y="469"/>
                  </a:cubicBezTo>
                  <a:cubicBezTo>
                    <a:pt x="347" y="460"/>
                    <a:pt x="345" y="448"/>
                    <a:pt x="343" y="436"/>
                  </a:cubicBezTo>
                  <a:cubicBezTo>
                    <a:pt x="335" y="435"/>
                    <a:pt x="338" y="426"/>
                    <a:pt x="342" y="423"/>
                  </a:cubicBezTo>
                  <a:cubicBezTo>
                    <a:pt x="341" y="416"/>
                    <a:pt x="341" y="401"/>
                    <a:pt x="342" y="392"/>
                  </a:cubicBezTo>
                  <a:cubicBezTo>
                    <a:pt x="332" y="391"/>
                    <a:pt x="332" y="374"/>
                    <a:pt x="344" y="375"/>
                  </a:cubicBezTo>
                  <a:cubicBezTo>
                    <a:pt x="345" y="370"/>
                    <a:pt x="346" y="365"/>
                    <a:pt x="348" y="360"/>
                  </a:cubicBezTo>
                  <a:cubicBezTo>
                    <a:pt x="340" y="361"/>
                    <a:pt x="334" y="360"/>
                    <a:pt x="326" y="361"/>
                  </a:cubicBezTo>
                  <a:close/>
                  <a:moveTo>
                    <a:pt x="482" y="356"/>
                  </a:moveTo>
                  <a:cubicBezTo>
                    <a:pt x="483" y="356"/>
                    <a:pt x="484" y="356"/>
                    <a:pt x="484" y="356"/>
                  </a:cubicBezTo>
                  <a:cubicBezTo>
                    <a:pt x="484" y="355"/>
                    <a:pt x="484" y="353"/>
                    <a:pt x="482" y="353"/>
                  </a:cubicBezTo>
                  <a:cubicBezTo>
                    <a:pt x="482" y="354"/>
                    <a:pt x="482" y="355"/>
                    <a:pt x="482" y="356"/>
                  </a:cubicBezTo>
                  <a:close/>
                  <a:moveTo>
                    <a:pt x="462" y="358"/>
                  </a:moveTo>
                  <a:cubicBezTo>
                    <a:pt x="462" y="360"/>
                    <a:pt x="463" y="360"/>
                    <a:pt x="463" y="361"/>
                  </a:cubicBezTo>
                  <a:cubicBezTo>
                    <a:pt x="466" y="361"/>
                    <a:pt x="467" y="359"/>
                    <a:pt x="467" y="356"/>
                  </a:cubicBezTo>
                  <a:cubicBezTo>
                    <a:pt x="465" y="356"/>
                    <a:pt x="464" y="358"/>
                    <a:pt x="462" y="358"/>
                  </a:cubicBezTo>
                  <a:close/>
                  <a:moveTo>
                    <a:pt x="324" y="376"/>
                  </a:moveTo>
                  <a:cubicBezTo>
                    <a:pt x="324" y="375"/>
                    <a:pt x="325" y="374"/>
                    <a:pt x="326" y="374"/>
                  </a:cubicBezTo>
                  <a:cubicBezTo>
                    <a:pt x="326" y="372"/>
                    <a:pt x="326" y="369"/>
                    <a:pt x="324" y="369"/>
                  </a:cubicBezTo>
                  <a:cubicBezTo>
                    <a:pt x="324" y="371"/>
                    <a:pt x="323" y="375"/>
                    <a:pt x="324" y="376"/>
                  </a:cubicBezTo>
                  <a:close/>
                  <a:moveTo>
                    <a:pt x="94" y="383"/>
                  </a:moveTo>
                  <a:cubicBezTo>
                    <a:pt x="97" y="387"/>
                    <a:pt x="97" y="390"/>
                    <a:pt x="98" y="394"/>
                  </a:cubicBezTo>
                  <a:cubicBezTo>
                    <a:pt x="105" y="392"/>
                    <a:pt x="119" y="389"/>
                    <a:pt x="129" y="389"/>
                  </a:cubicBezTo>
                  <a:cubicBezTo>
                    <a:pt x="129" y="386"/>
                    <a:pt x="131" y="384"/>
                    <a:pt x="132" y="382"/>
                  </a:cubicBezTo>
                  <a:cubicBezTo>
                    <a:pt x="118" y="384"/>
                    <a:pt x="105" y="384"/>
                    <a:pt x="94" y="383"/>
                  </a:cubicBezTo>
                  <a:close/>
                  <a:moveTo>
                    <a:pt x="165" y="388"/>
                  </a:moveTo>
                  <a:cubicBezTo>
                    <a:pt x="167" y="391"/>
                    <a:pt x="170" y="394"/>
                    <a:pt x="172" y="397"/>
                  </a:cubicBezTo>
                  <a:cubicBezTo>
                    <a:pt x="180" y="393"/>
                    <a:pt x="190" y="391"/>
                    <a:pt x="196" y="385"/>
                  </a:cubicBezTo>
                  <a:cubicBezTo>
                    <a:pt x="195" y="382"/>
                    <a:pt x="194" y="379"/>
                    <a:pt x="191" y="377"/>
                  </a:cubicBezTo>
                  <a:cubicBezTo>
                    <a:pt x="186" y="384"/>
                    <a:pt x="177" y="387"/>
                    <a:pt x="165" y="388"/>
                  </a:cubicBezTo>
                  <a:close/>
                  <a:moveTo>
                    <a:pt x="404" y="370"/>
                  </a:moveTo>
                  <a:cubicBezTo>
                    <a:pt x="406" y="371"/>
                    <a:pt x="407" y="373"/>
                    <a:pt x="410" y="374"/>
                  </a:cubicBezTo>
                  <a:cubicBezTo>
                    <a:pt x="414" y="369"/>
                    <a:pt x="405" y="363"/>
                    <a:pt x="404" y="370"/>
                  </a:cubicBezTo>
                  <a:close/>
                  <a:moveTo>
                    <a:pt x="343" y="378"/>
                  </a:moveTo>
                  <a:cubicBezTo>
                    <a:pt x="339" y="378"/>
                    <a:pt x="336" y="382"/>
                    <a:pt x="338" y="387"/>
                  </a:cubicBezTo>
                  <a:cubicBezTo>
                    <a:pt x="339" y="387"/>
                    <a:pt x="340" y="389"/>
                    <a:pt x="342" y="389"/>
                  </a:cubicBezTo>
                  <a:cubicBezTo>
                    <a:pt x="342" y="385"/>
                    <a:pt x="343" y="382"/>
                    <a:pt x="343" y="378"/>
                  </a:cubicBezTo>
                  <a:close/>
                  <a:moveTo>
                    <a:pt x="175" y="401"/>
                  </a:moveTo>
                  <a:cubicBezTo>
                    <a:pt x="176" y="405"/>
                    <a:pt x="179" y="407"/>
                    <a:pt x="181" y="409"/>
                  </a:cubicBezTo>
                  <a:cubicBezTo>
                    <a:pt x="189" y="406"/>
                    <a:pt x="198" y="404"/>
                    <a:pt x="203" y="398"/>
                  </a:cubicBezTo>
                  <a:cubicBezTo>
                    <a:pt x="201" y="396"/>
                    <a:pt x="201" y="392"/>
                    <a:pt x="198" y="390"/>
                  </a:cubicBezTo>
                  <a:cubicBezTo>
                    <a:pt x="193" y="397"/>
                    <a:pt x="185" y="399"/>
                    <a:pt x="175" y="401"/>
                  </a:cubicBezTo>
                  <a:close/>
                  <a:moveTo>
                    <a:pt x="102" y="401"/>
                  </a:moveTo>
                  <a:cubicBezTo>
                    <a:pt x="102" y="402"/>
                    <a:pt x="103" y="403"/>
                    <a:pt x="101" y="403"/>
                  </a:cubicBezTo>
                  <a:cubicBezTo>
                    <a:pt x="102" y="408"/>
                    <a:pt x="104" y="414"/>
                    <a:pt x="106" y="416"/>
                  </a:cubicBezTo>
                  <a:cubicBezTo>
                    <a:pt x="112" y="412"/>
                    <a:pt x="122" y="413"/>
                    <a:pt x="129" y="410"/>
                  </a:cubicBezTo>
                  <a:cubicBezTo>
                    <a:pt x="127" y="407"/>
                    <a:pt x="128" y="402"/>
                    <a:pt x="128" y="398"/>
                  </a:cubicBezTo>
                  <a:cubicBezTo>
                    <a:pt x="119" y="398"/>
                    <a:pt x="111" y="402"/>
                    <a:pt x="102" y="401"/>
                  </a:cubicBezTo>
                  <a:close/>
                  <a:moveTo>
                    <a:pt x="185" y="414"/>
                  </a:moveTo>
                  <a:cubicBezTo>
                    <a:pt x="187" y="418"/>
                    <a:pt x="190" y="421"/>
                    <a:pt x="193" y="424"/>
                  </a:cubicBezTo>
                  <a:cubicBezTo>
                    <a:pt x="200" y="421"/>
                    <a:pt x="205" y="417"/>
                    <a:pt x="211" y="413"/>
                  </a:cubicBezTo>
                  <a:cubicBezTo>
                    <a:pt x="209" y="411"/>
                    <a:pt x="208" y="407"/>
                    <a:pt x="206" y="404"/>
                  </a:cubicBezTo>
                  <a:cubicBezTo>
                    <a:pt x="201" y="409"/>
                    <a:pt x="193" y="412"/>
                    <a:pt x="185" y="414"/>
                  </a:cubicBezTo>
                  <a:close/>
                  <a:moveTo>
                    <a:pt x="115" y="437"/>
                  </a:moveTo>
                  <a:cubicBezTo>
                    <a:pt x="115" y="437"/>
                    <a:pt x="114" y="436"/>
                    <a:pt x="115" y="435"/>
                  </a:cubicBezTo>
                  <a:cubicBezTo>
                    <a:pt x="121" y="433"/>
                    <a:pt x="128" y="430"/>
                    <a:pt x="134" y="428"/>
                  </a:cubicBezTo>
                  <a:cubicBezTo>
                    <a:pt x="133" y="423"/>
                    <a:pt x="131" y="421"/>
                    <a:pt x="130" y="416"/>
                  </a:cubicBezTo>
                  <a:cubicBezTo>
                    <a:pt x="123" y="419"/>
                    <a:pt x="114" y="420"/>
                    <a:pt x="108" y="424"/>
                  </a:cubicBezTo>
                  <a:cubicBezTo>
                    <a:pt x="111" y="427"/>
                    <a:pt x="112" y="436"/>
                    <a:pt x="115" y="437"/>
                  </a:cubicBezTo>
                  <a:close/>
                  <a:moveTo>
                    <a:pt x="197" y="431"/>
                  </a:moveTo>
                  <a:cubicBezTo>
                    <a:pt x="199" y="433"/>
                    <a:pt x="201" y="436"/>
                    <a:pt x="203" y="439"/>
                  </a:cubicBezTo>
                  <a:cubicBezTo>
                    <a:pt x="208" y="434"/>
                    <a:pt x="215" y="431"/>
                    <a:pt x="220" y="427"/>
                  </a:cubicBezTo>
                  <a:cubicBezTo>
                    <a:pt x="218" y="425"/>
                    <a:pt x="216" y="421"/>
                    <a:pt x="214" y="418"/>
                  </a:cubicBezTo>
                  <a:cubicBezTo>
                    <a:pt x="209" y="423"/>
                    <a:pt x="202" y="426"/>
                    <a:pt x="197" y="431"/>
                  </a:cubicBezTo>
                  <a:close/>
                  <a:moveTo>
                    <a:pt x="324" y="428"/>
                  </a:moveTo>
                  <a:cubicBezTo>
                    <a:pt x="327" y="428"/>
                    <a:pt x="328" y="425"/>
                    <a:pt x="328" y="423"/>
                  </a:cubicBezTo>
                  <a:cubicBezTo>
                    <a:pt x="325" y="419"/>
                    <a:pt x="321" y="424"/>
                    <a:pt x="324" y="428"/>
                  </a:cubicBezTo>
                  <a:close/>
                  <a:moveTo>
                    <a:pt x="117" y="441"/>
                  </a:moveTo>
                  <a:cubicBezTo>
                    <a:pt x="118" y="447"/>
                    <a:pt x="121" y="450"/>
                    <a:pt x="123" y="454"/>
                  </a:cubicBezTo>
                  <a:cubicBezTo>
                    <a:pt x="130" y="452"/>
                    <a:pt x="135" y="448"/>
                    <a:pt x="142" y="446"/>
                  </a:cubicBezTo>
                  <a:cubicBezTo>
                    <a:pt x="141" y="441"/>
                    <a:pt x="139" y="437"/>
                    <a:pt x="136" y="434"/>
                  </a:cubicBezTo>
                  <a:cubicBezTo>
                    <a:pt x="130" y="437"/>
                    <a:pt x="124" y="440"/>
                    <a:pt x="117" y="441"/>
                  </a:cubicBezTo>
                  <a:close/>
                  <a:moveTo>
                    <a:pt x="206" y="441"/>
                  </a:moveTo>
                  <a:cubicBezTo>
                    <a:pt x="208" y="445"/>
                    <a:pt x="211" y="447"/>
                    <a:pt x="214" y="449"/>
                  </a:cubicBezTo>
                  <a:cubicBezTo>
                    <a:pt x="220" y="447"/>
                    <a:pt x="224" y="443"/>
                    <a:pt x="229" y="440"/>
                  </a:cubicBezTo>
                  <a:cubicBezTo>
                    <a:pt x="227" y="437"/>
                    <a:pt x="225" y="434"/>
                    <a:pt x="223" y="432"/>
                  </a:cubicBezTo>
                  <a:cubicBezTo>
                    <a:pt x="218" y="436"/>
                    <a:pt x="213" y="439"/>
                    <a:pt x="206" y="441"/>
                  </a:cubicBezTo>
                  <a:close/>
                  <a:moveTo>
                    <a:pt x="342" y="432"/>
                  </a:moveTo>
                  <a:cubicBezTo>
                    <a:pt x="342" y="431"/>
                    <a:pt x="343" y="428"/>
                    <a:pt x="341" y="428"/>
                  </a:cubicBezTo>
                  <a:cubicBezTo>
                    <a:pt x="341" y="429"/>
                    <a:pt x="339" y="432"/>
                    <a:pt x="342" y="432"/>
                  </a:cubicBezTo>
                  <a:close/>
                  <a:moveTo>
                    <a:pt x="127" y="460"/>
                  </a:moveTo>
                  <a:cubicBezTo>
                    <a:pt x="129" y="464"/>
                    <a:pt x="132" y="467"/>
                    <a:pt x="135" y="469"/>
                  </a:cubicBezTo>
                  <a:cubicBezTo>
                    <a:pt x="139" y="464"/>
                    <a:pt x="147" y="462"/>
                    <a:pt x="152" y="459"/>
                  </a:cubicBezTo>
                  <a:cubicBezTo>
                    <a:pt x="148" y="456"/>
                    <a:pt x="147" y="451"/>
                    <a:pt x="143" y="449"/>
                  </a:cubicBezTo>
                  <a:cubicBezTo>
                    <a:pt x="142" y="454"/>
                    <a:pt x="132" y="456"/>
                    <a:pt x="127" y="460"/>
                  </a:cubicBezTo>
                  <a:close/>
                  <a:moveTo>
                    <a:pt x="216" y="454"/>
                  </a:moveTo>
                  <a:cubicBezTo>
                    <a:pt x="219" y="457"/>
                    <a:pt x="222" y="462"/>
                    <a:pt x="226" y="464"/>
                  </a:cubicBezTo>
                  <a:cubicBezTo>
                    <a:pt x="230" y="460"/>
                    <a:pt x="239" y="461"/>
                    <a:pt x="240" y="454"/>
                  </a:cubicBezTo>
                  <a:cubicBezTo>
                    <a:pt x="237" y="451"/>
                    <a:pt x="235" y="447"/>
                    <a:pt x="231" y="444"/>
                  </a:cubicBezTo>
                  <a:cubicBezTo>
                    <a:pt x="227" y="448"/>
                    <a:pt x="221" y="453"/>
                    <a:pt x="216" y="454"/>
                  </a:cubicBezTo>
                  <a:close/>
                  <a:moveTo>
                    <a:pt x="137" y="473"/>
                  </a:moveTo>
                  <a:cubicBezTo>
                    <a:pt x="140" y="476"/>
                    <a:pt x="141" y="478"/>
                    <a:pt x="144" y="481"/>
                  </a:cubicBezTo>
                  <a:cubicBezTo>
                    <a:pt x="148" y="476"/>
                    <a:pt x="156" y="474"/>
                    <a:pt x="158" y="467"/>
                  </a:cubicBezTo>
                  <a:cubicBezTo>
                    <a:pt x="156" y="466"/>
                    <a:pt x="156" y="464"/>
                    <a:pt x="153" y="463"/>
                  </a:cubicBezTo>
                  <a:cubicBezTo>
                    <a:pt x="149" y="467"/>
                    <a:pt x="145" y="472"/>
                    <a:pt x="137" y="473"/>
                  </a:cubicBezTo>
                  <a:close/>
                  <a:moveTo>
                    <a:pt x="245" y="462"/>
                  </a:moveTo>
                  <a:cubicBezTo>
                    <a:pt x="242" y="466"/>
                    <a:pt x="236" y="467"/>
                    <a:pt x="232" y="470"/>
                  </a:cubicBezTo>
                  <a:cubicBezTo>
                    <a:pt x="237" y="479"/>
                    <a:pt x="247" y="476"/>
                    <a:pt x="255" y="471"/>
                  </a:cubicBezTo>
                  <a:cubicBezTo>
                    <a:pt x="252" y="468"/>
                    <a:pt x="249" y="465"/>
                    <a:pt x="245" y="462"/>
                  </a:cubicBezTo>
                  <a:close/>
                  <a:moveTo>
                    <a:pt x="161" y="473"/>
                  </a:moveTo>
                  <a:cubicBezTo>
                    <a:pt x="157" y="477"/>
                    <a:pt x="151" y="480"/>
                    <a:pt x="147" y="484"/>
                  </a:cubicBezTo>
                  <a:cubicBezTo>
                    <a:pt x="150" y="487"/>
                    <a:pt x="152" y="491"/>
                    <a:pt x="156" y="492"/>
                  </a:cubicBezTo>
                  <a:cubicBezTo>
                    <a:pt x="160" y="488"/>
                    <a:pt x="165" y="485"/>
                    <a:pt x="168" y="481"/>
                  </a:cubicBezTo>
                  <a:cubicBezTo>
                    <a:pt x="165" y="479"/>
                    <a:pt x="165" y="474"/>
                    <a:pt x="161" y="473"/>
                  </a:cubicBezTo>
                  <a:close/>
                  <a:moveTo>
                    <a:pt x="332" y="467"/>
                  </a:moveTo>
                  <a:cubicBezTo>
                    <a:pt x="334" y="467"/>
                    <a:pt x="334" y="465"/>
                    <a:pt x="334" y="464"/>
                  </a:cubicBezTo>
                  <a:cubicBezTo>
                    <a:pt x="333" y="464"/>
                    <a:pt x="332" y="464"/>
                    <a:pt x="332" y="464"/>
                  </a:cubicBezTo>
                  <a:cubicBezTo>
                    <a:pt x="331" y="465"/>
                    <a:pt x="332" y="466"/>
                    <a:pt x="332" y="467"/>
                  </a:cubicBezTo>
                  <a:close/>
                  <a:moveTo>
                    <a:pt x="248" y="482"/>
                  </a:moveTo>
                  <a:cubicBezTo>
                    <a:pt x="253" y="486"/>
                    <a:pt x="260" y="480"/>
                    <a:pt x="264" y="478"/>
                  </a:cubicBezTo>
                  <a:cubicBezTo>
                    <a:pt x="263" y="476"/>
                    <a:pt x="262" y="475"/>
                    <a:pt x="260" y="475"/>
                  </a:cubicBezTo>
                  <a:cubicBezTo>
                    <a:pt x="258" y="479"/>
                    <a:pt x="253" y="480"/>
                    <a:pt x="248" y="482"/>
                  </a:cubicBezTo>
                  <a:close/>
                  <a:moveTo>
                    <a:pt x="179" y="484"/>
                  </a:moveTo>
                  <a:cubicBezTo>
                    <a:pt x="180" y="483"/>
                    <a:pt x="183" y="483"/>
                    <a:pt x="183" y="482"/>
                  </a:cubicBezTo>
                  <a:cubicBezTo>
                    <a:pt x="182" y="481"/>
                    <a:pt x="180" y="480"/>
                    <a:pt x="177" y="481"/>
                  </a:cubicBezTo>
                  <a:cubicBezTo>
                    <a:pt x="177" y="483"/>
                    <a:pt x="179" y="482"/>
                    <a:pt x="179" y="484"/>
                  </a:cubicBezTo>
                  <a:close/>
                  <a:moveTo>
                    <a:pt x="336" y="476"/>
                  </a:moveTo>
                  <a:cubicBezTo>
                    <a:pt x="336" y="478"/>
                    <a:pt x="338" y="478"/>
                    <a:pt x="339" y="479"/>
                  </a:cubicBezTo>
                  <a:cubicBezTo>
                    <a:pt x="339" y="477"/>
                    <a:pt x="340" y="477"/>
                    <a:pt x="339" y="475"/>
                  </a:cubicBezTo>
                  <a:cubicBezTo>
                    <a:pt x="338" y="475"/>
                    <a:pt x="337" y="475"/>
                    <a:pt x="336" y="476"/>
                  </a:cubicBezTo>
                  <a:close/>
                  <a:moveTo>
                    <a:pt x="195" y="510"/>
                  </a:moveTo>
                  <a:cubicBezTo>
                    <a:pt x="195" y="507"/>
                    <a:pt x="196" y="508"/>
                    <a:pt x="195" y="506"/>
                  </a:cubicBezTo>
                  <a:cubicBezTo>
                    <a:pt x="194" y="504"/>
                    <a:pt x="193" y="506"/>
                    <a:pt x="191" y="504"/>
                  </a:cubicBezTo>
                  <a:cubicBezTo>
                    <a:pt x="191" y="503"/>
                    <a:pt x="191" y="502"/>
                    <a:pt x="191" y="501"/>
                  </a:cubicBezTo>
                  <a:cubicBezTo>
                    <a:pt x="187" y="495"/>
                    <a:pt x="178" y="489"/>
                    <a:pt x="174" y="484"/>
                  </a:cubicBezTo>
                  <a:cubicBezTo>
                    <a:pt x="169" y="487"/>
                    <a:pt x="165" y="491"/>
                    <a:pt x="164" y="497"/>
                  </a:cubicBezTo>
                  <a:cubicBezTo>
                    <a:pt x="165" y="498"/>
                    <a:pt x="166" y="499"/>
                    <a:pt x="168" y="500"/>
                  </a:cubicBezTo>
                  <a:cubicBezTo>
                    <a:pt x="172" y="498"/>
                    <a:pt x="172" y="494"/>
                    <a:pt x="176" y="492"/>
                  </a:cubicBezTo>
                  <a:cubicBezTo>
                    <a:pt x="179" y="494"/>
                    <a:pt x="179" y="497"/>
                    <a:pt x="177" y="499"/>
                  </a:cubicBezTo>
                  <a:cubicBezTo>
                    <a:pt x="173" y="499"/>
                    <a:pt x="171" y="500"/>
                    <a:pt x="169" y="502"/>
                  </a:cubicBezTo>
                  <a:cubicBezTo>
                    <a:pt x="170" y="504"/>
                    <a:pt x="171" y="505"/>
                    <a:pt x="172" y="505"/>
                  </a:cubicBezTo>
                  <a:cubicBezTo>
                    <a:pt x="176" y="504"/>
                    <a:pt x="176" y="500"/>
                    <a:pt x="181" y="499"/>
                  </a:cubicBezTo>
                  <a:cubicBezTo>
                    <a:pt x="182" y="500"/>
                    <a:pt x="183" y="500"/>
                    <a:pt x="183" y="502"/>
                  </a:cubicBezTo>
                  <a:cubicBezTo>
                    <a:pt x="181" y="505"/>
                    <a:pt x="177" y="504"/>
                    <a:pt x="174" y="507"/>
                  </a:cubicBezTo>
                  <a:cubicBezTo>
                    <a:pt x="175" y="509"/>
                    <a:pt x="176" y="510"/>
                    <a:pt x="177" y="511"/>
                  </a:cubicBezTo>
                  <a:cubicBezTo>
                    <a:pt x="181" y="510"/>
                    <a:pt x="182" y="506"/>
                    <a:pt x="186" y="506"/>
                  </a:cubicBezTo>
                  <a:cubicBezTo>
                    <a:pt x="186" y="507"/>
                    <a:pt x="188" y="507"/>
                    <a:pt x="188" y="508"/>
                  </a:cubicBezTo>
                  <a:cubicBezTo>
                    <a:pt x="186" y="511"/>
                    <a:pt x="182" y="511"/>
                    <a:pt x="180" y="513"/>
                  </a:cubicBezTo>
                  <a:cubicBezTo>
                    <a:pt x="178" y="522"/>
                    <a:pt x="190" y="520"/>
                    <a:pt x="195" y="517"/>
                  </a:cubicBezTo>
                  <a:cubicBezTo>
                    <a:pt x="196" y="514"/>
                    <a:pt x="195" y="510"/>
                    <a:pt x="195" y="510"/>
                  </a:cubicBezTo>
                  <a:close/>
                  <a:moveTo>
                    <a:pt x="182" y="485"/>
                  </a:moveTo>
                  <a:cubicBezTo>
                    <a:pt x="182" y="487"/>
                    <a:pt x="184" y="487"/>
                    <a:pt x="184" y="488"/>
                  </a:cubicBezTo>
                  <a:cubicBezTo>
                    <a:pt x="186" y="488"/>
                    <a:pt x="188" y="488"/>
                    <a:pt x="189" y="486"/>
                  </a:cubicBezTo>
                  <a:cubicBezTo>
                    <a:pt x="187" y="487"/>
                    <a:pt x="187" y="485"/>
                    <a:pt x="186" y="484"/>
                  </a:cubicBezTo>
                  <a:cubicBezTo>
                    <a:pt x="184" y="484"/>
                    <a:pt x="184" y="485"/>
                    <a:pt x="182" y="485"/>
                  </a:cubicBezTo>
                  <a:close/>
                  <a:moveTo>
                    <a:pt x="261" y="510"/>
                  </a:moveTo>
                  <a:cubicBezTo>
                    <a:pt x="275" y="514"/>
                    <a:pt x="276" y="487"/>
                    <a:pt x="268" y="480"/>
                  </a:cubicBezTo>
                  <a:cubicBezTo>
                    <a:pt x="264" y="482"/>
                    <a:pt x="260" y="484"/>
                    <a:pt x="255" y="486"/>
                  </a:cubicBezTo>
                  <a:cubicBezTo>
                    <a:pt x="259" y="486"/>
                    <a:pt x="262" y="484"/>
                    <a:pt x="266" y="484"/>
                  </a:cubicBezTo>
                  <a:cubicBezTo>
                    <a:pt x="267" y="486"/>
                    <a:pt x="267" y="489"/>
                    <a:pt x="265" y="490"/>
                  </a:cubicBezTo>
                  <a:cubicBezTo>
                    <a:pt x="263" y="488"/>
                    <a:pt x="256" y="487"/>
                    <a:pt x="257" y="492"/>
                  </a:cubicBezTo>
                  <a:cubicBezTo>
                    <a:pt x="260" y="493"/>
                    <a:pt x="266" y="491"/>
                    <a:pt x="267" y="494"/>
                  </a:cubicBezTo>
                  <a:cubicBezTo>
                    <a:pt x="264" y="499"/>
                    <a:pt x="261" y="493"/>
                    <a:pt x="257" y="495"/>
                  </a:cubicBezTo>
                  <a:cubicBezTo>
                    <a:pt x="258" y="496"/>
                    <a:pt x="257" y="498"/>
                    <a:pt x="257" y="499"/>
                  </a:cubicBezTo>
                  <a:cubicBezTo>
                    <a:pt x="261" y="499"/>
                    <a:pt x="265" y="499"/>
                    <a:pt x="267" y="497"/>
                  </a:cubicBezTo>
                  <a:cubicBezTo>
                    <a:pt x="270" y="498"/>
                    <a:pt x="269" y="498"/>
                    <a:pt x="269" y="501"/>
                  </a:cubicBezTo>
                  <a:cubicBezTo>
                    <a:pt x="268" y="501"/>
                    <a:pt x="268" y="503"/>
                    <a:pt x="267" y="502"/>
                  </a:cubicBezTo>
                  <a:cubicBezTo>
                    <a:pt x="265" y="501"/>
                    <a:pt x="261" y="501"/>
                    <a:pt x="258" y="502"/>
                  </a:cubicBezTo>
                  <a:cubicBezTo>
                    <a:pt x="258" y="506"/>
                    <a:pt x="260" y="507"/>
                    <a:pt x="261" y="510"/>
                  </a:cubicBezTo>
                  <a:close/>
                  <a:moveTo>
                    <a:pt x="350" y="483"/>
                  </a:moveTo>
                  <a:cubicBezTo>
                    <a:pt x="351" y="483"/>
                    <a:pt x="351" y="484"/>
                    <a:pt x="352" y="485"/>
                  </a:cubicBezTo>
                  <a:cubicBezTo>
                    <a:pt x="352" y="482"/>
                    <a:pt x="352" y="478"/>
                    <a:pt x="350" y="477"/>
                  </a:cubicBezTo>
                  <a:cubicBezTo>
                    <a:pt x="351" y="480"/>
                    <a:pt x="349" y="480"/>
                    <a:pt x="350" y="483"/>
                  </a:cubicBezTo>
                  <a:close/>
                  <a:moveTo>
                    <a:pt x="274" y="485"/>
                  </a:moveTo>
                  <a:cubicBezTo>
                    <a:pt x="274" y="487"/>
                    <a:pt x="276" y="487"/>
                    <a:pt x="279" y="487"/>
                  </a:cubicBezTo>
                  <a:cubicBezTo>
                    <a:pt x="279" y="485"/>
                    <a:pt x="276" y="484"/>
                    <a:pt x="274" y="485"/>
                  </a:cubicBezTo>
                  <a:close/>
                  <a:moveTo>
                    <a:pt x="187" y="490"/>
                  </a:moveTo>
                  <a:cubicBezTo>
                    <a:pt x="188" y="493"/>
                    <a:pt x="190" y="496"/>
                    <a:pt x="194" y="495"/>
                  </a:cubicBezTo>
                  <a:cubicBezTo>
                    <a:pt x="193" y="492"/>
                    <a:pt x="192" y="488"/>
                    <a:pt x="187" y="490"/>
                  </a:cubicBezTo>
                  <a:close/>
                  <a:moveTo>
                    <a:pt x="345" y="490"/>
                  </a:moveTo>
                  <a:cubicBezTo>
                    <a:pt x="347" y="488"/>
                    <a:pt x="347" y="485"/>
                    <a:pt x="346" y="483"/>
                  </a:cubicBezTo>
                  <a:cubicBezTo>
                    <a:pt x="345" y="485"/>
                    <a:pt x="344" y="487"/>
                    <a:pt x="345" y="490"/>
                  </a:cubicBezTo>
                  <a:close/>
                  <a:moveTo>
                    <a:pt x="198" y="501"/>
                  </a:moveTo>
                  <a:cubicBezTo>
                    <a:pt x="198" y="499"/>
                    <a:pt x="196" y="499"/>
                    <a:pt x="196" y="497"/>
                  </a:cubicBezTo>
                  <a:cubicBezTo>
                    <a:pt x="195" y="497"/>
                    <a:pt x="194" y="497"/>
                    <a:pt x="193" y="497"/>
                  </a:cubicBezTo>
                  <a:cubicBezTo>
                    <a:pt x="194" y="500"/>
                    <a:pt x="196" y="501"/>
                    <a:pt x="198" y="501"/>
                  </a:cubicBezTo>
                  <a:close/>
                  <a:moveTo>
                    <a:pt x="278" y="502"/>
                  </a:moveTo>
                  <a:cubicBezTo>
                    <a:pt x="278" y="500"/>
                    <a:pt x="278" y="498"/>
                    <a:pt x="278" y="497"/>
                  </a:cubicBezTo>
                  <a:cubicBezTo>
                    <a:pt x="277" y="497"/>
                    <a:pt x="277" y="496"/>
                    <a:pt x="276" y="496"/>
                  </a:cubicBezTo>
                  <a:cubicBezTo>
                    <a:pt x="274" y="498"/>
                    <a:pt x="275" y="502"/>
                    <a:pt x="278" y="502"/>
                  </a:cubicBezTo>
                  <a:close/>
                  <a:moveTo>
                    <a:pt x="197" y="507"/>
                  </a:moveTo>
                  <a:cubicBezTo>
                    <a:pt x="200" y="507"/>
                    <a:pt x="201" y="506"/>
                    <a:pt x="201" y="504"/>
                  </a:cubicBezTo>
                  <a:cubicBezTo>
                    <a:pt x="200" y="504"/>
                    <a:pt x="197" y="503"/>
                    <a:pt x="197" y="504"/>
                  </a:cubicBezTo>
                  <a:cubicBezTo>
                    <a:pt x="199" y="504"/>
                    <a:pt x="197" y="506"/>
                    <a:pt x="197" y="507"/>
                  </a:cubicBezTo>
                  <a:close/>
                  <a:moveTo>
                    <a:pt x="273" y="508"/>
                  </a:moveTo>
                  <a:cubicBezTo>
                    <a:pt x="276" y="508"/>
                    <a:pt x="277" y="507"/>
                    <a:pt x="277" y="504"/>
                  </a:cubicBezTo>
                  <a:cubicBezTo>
                    <a:pt x="275" y="504"/>
                    <a:pt x="275" y="504"/>
                    <a:pt x="274" y="504"/>
                  </a:cubicBezTo>
                  <a:cubicBezTo>
                    <a:pt x="274" y="505"/>
                    <a:pt x="273" y="506"/>
                    <a:pt x="273" y="508"/>
                  </a:cubicBezTo>
                  <a:close/>
                  <a:moveTo>
                    <a:pt x="198" y="513"/>
                  </a:moveTo>
                  <a:cubicBezTo>
                    <a:pt x="200" y="513"/>
                    <a:pt x="200" y="511"/>
                    <a:pt x="201" y="509"/>
                  </a:cubicBezTo>
                  <a:cubicBezTo>
                    <a:pt x="198" y="508"/>
                    <a:pt x="199" y="512"/>
                    <a:pt x="198" y="513"/>
                  </a:cubicBezTo>
                  <a:close/>
                  <a:moveTo>
                    <a:pt x="321" y="507"/>
                  </a:moveTo>
                  <a:cubicBezTo>
                    <a:pt x="321" y="506"/>
                    <a:pt x="324" y="507"/>
                    <a:pt x="323" y="505"/>
                  </a:cubicBezTo>
                  <a:cubicBezTo>
                    <a:pt x="322" y="504"/>
                    <a:pt x="319" y="506"/>
                    <a:pt x="321" y="507"/>
                  </a:cubicBezTo>
                  <a:close/>
                  <a:moveTo>
                    <a:pt x="270" y="513"/>
                  </a:moveTo>
                  <a:cubicBezTo>
                    <a:pt x="272" y="513"/>
                    <a:pt x="273" y="512"/>
                    <a:pt x="273" y="511"/>
                  </a:cubicBezTo>
                  <a:cubicBezTo>
                    <a:pt x="272" y="511"/>
                    <a:pt x="272" y="511"/>
                    <a:pt x="271" y="510"/>
                  </a:cubicBezTo>
                  <a:cubicBezTo>
                    <a:pt x="271" y="511"/>
                    <a:pt x="270" y="511"/>
                    <a:pt x="270" y="5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19"/>
            <p:cNvSpPr/>
            <p:nvPr/>
          </p:nvSpPr>
          <p:spPr bwMode="auto">
            <a:xfrm>
              <a:off x="1844675" y="3197226"/>
              <a:ext cx="71438" cy="74613"/>
            </a:xfrm>
            <a:custGeom>
              <a:avLst/>
              <a:gdLst>
                <a:gd name="T0" fmla="*/ 7 w 19"/>
                <a:gd name="T1" fmla="*/ 20 h 20"/>
                <a:gd name="T2" fmla="*/ 12 w 19"/>
                <a:gd name="T3" fmla="*/ 6 h 20"/>
                <a:gd name="T4" fmla="*/ 0 w 19"/>
                <a:gd name="T5" fmla="*/ 12 h 20"/>
                <a:gd name="T6" fmla="*/ 16 w 19"/>
                <a:gd name="T7" fmla="*/ 6 h 20"/>
                <a:gd name="T8" fmla="*/ 7 w 19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7" y="20"/>
                  </a:moveTo>
                  <a:cubicBezTo>
                    <a:pt x="8" y="15"/>
                    <a:pt x="15" y="12"/>
                    <a:pt x="12" y="6"/>
                  </a:cubicBezTo>
                  <a:cubicBezTo>
                    <a:pt x="6" y="7"/>
                    <a:pt x="6" y="14"/>
                    <a:pt x="0" y="12"/>
                  </a:cubicBezTo>
                  <a:cubicBezTo>
                    <a:pt x="2" y="7"/>
                    <a:pt x="13" y="0"/>
                    <a:pt x="16" y="6"/>
                  </a:cubicBezTo>
                  <a:cubicBezTo>
                    <a:pt x="19" y="10"/>
                    <a:pt x="12" y="18"/>
                    <a:pt x="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0"/>
            <p:cNvSpPr>
              <a:spLocks noEditPoints="1"/>
            </p:cNvSpPr>
            <p:nvPr/>
          </p:nvSpPr>
          <p:spPr bwMode="auto">
            <a:xfrm>
              <a:off x="1841500" y="3309938"/>
              <a:ext cx="131763" cy="115888"/>
            </a:xfrm>
            <a:custGeom>
              <a:avLst/>
              <a:gdLst>
                <a:gd name="T0" fmla="*/ 30 w 35"/>
                <a:gd name="T1" fmla="*/ 0 h 31"/>
                <a:gd name="T2" fmla="*/ 26 w 35"/>
                <a:gd name="T3" fmla="*/ 30 h 31"/>
                <a:gd name="T4" fmla="*/ 18 w 35"/>
                <a:gd name="T5" fmla="*/ 30 h 31"/>
                <a:gd name="T6" fmla="*/ 0 w 35"/>
                <a:gd name="T7" fmla="*/ 19 h 31"/>
                <a:gd name="T8" fmla="*/ 30 w 35"/>
                <a:gd name="T9" fmla="*/ 0 h 31"/>
                <a:gd name="T10" fmla="*/ 15 w 35"/>
                <a:gd name="T11" fmla="*/ 21 h 31"/>
                <a:gd name="T12" fmla="*/ 18 w 35"/>
                <a:gd name="T13" fmla="*/ 19 h 31"/>
                <a:gd name="T14" fmla="*/ 15 w 35"/>
                <a:gd name="T15" fmla="*/ 21 h 31"/>
                <a:gd name="T16" fmla="*/ 15 w 35"/>
                <a:gd name="T17" fmla="*/ 25 h 31"/>
                <a:gd name="T18" fmla="*/ 23 w 35"/>
                <a:gd name="T19" fmla="*/ 27 h 31"/>
                <a:gd name="T20" fmla="*/ 21 w 35"/>
                <a:gd name="T21" fmla="*/ 20 h 31"/>
                <a:gd name="T22" fmla="*/ 15 w 35"/>
                <a:gd name="T23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31">
                  <a:moveTo>
                    <a:pt x="30" y="0"/>
                  </a:moveTo>
                  <a:cubicBezTo>
                    <a:pt x="35" y="11"/>
                    <a:pt x="32" y="24"/>
                    <a:pt x="26" y="30"/>
                  </a:cubicBezTo>
                  <a:cubicBezTo>
                    <a:pt x="23" y="30"/>
                    <a:pt x="21" y="31"/>
                    <a:pt x="18" y="30"/>
                  </a:cubicBezTo>
                  <a:cubicBezTo>
                    <a:pt x="11" y="29"/>
                    <a:pt x="2" y="24"/>
                    <a:pt x="0" y="19"/>
                  </a:cubicBezTo>
                  <a:cubicBezTo>
                    <a:pt x="15" y="19"/>
                    <a:pt x="29" y="14"/>
                    <a:pt x="30" y="0"/>
                  </a:cubicBezTo>
                  <a:close/>
                  <a:moveTo>
                    <a:pt x="15" y="21"/>
                  </a:moveTo>
                  <a:cubicBezTo>
                    <a:pt x="16" y="20"/>
                    <a:pt x="18" y="20"/>
                    <a:pt x="18" y="19"/>
                  </a:cubicBezTo>
                  <a:cubicBezTo>
                    <a:pt x="17" y="19"/>
                    <a:pt x="15" y="19"/>
                    <a:pt x="15" y="21"/>
                  </a:cubicBezTo>
                  <a:close/>
                  <a:moveTo>
                    <a:pt x="15" y="25"/>
                  </a:moveTo>
                  <a:cubicBezTo>
                    <a:pt x="15" y="27"/>
                    <a:pt x="20" y="29"/>
                    <a:pt x="23" y="27"/>
                  </a:cubicBezTo>
                  <a:cubicBezTo>
                    <a:pt x="18" y="27"/>
                    <a:pt x="23" y="21"/>
                    <a:pt x="21" y="20"/>
                  </a:cubicBezTo>
                  <a:cubicBezTo>
                    <a:pt x="20" y="22"/>
                    <a:pt x="18" y="24"/>
                    <a:pt x="15" y="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7" name="任意多边形 26"/>
          <p:cNvSpPr/>
          <p:nvPr/>
        </p:nvSpPr>
        <p:spPr>
          <a:xfrm rot="10800000">
            <a:off x="0" y="2297073"/>
            <a:ext cx="108610400" cy="2166918"/>
          </a:xfrm>
          <a:custGeom>
            <a:avLst/>
            <a:gdLst>
              <a:gd name="connsiteX0" fmla="*/ 0 w 108610400"/>
              <a:gd name="connsiteY0" fmla="*/ 936014 h 2166918"/>
              <a:gd name="connsiteX1" fmla="*/ 12293600 w 108610400"/>
              <a:gd name="connsiteY1" fmla="*/ 21614 h 2166918"/>
              <a:gd name="connsiteX2" fmla="*/ 34137600 w 108610400"/>
              <a:gd name="connsiteY2" fmla="*/ 1748814 h 2166918"/>
              <a:gd name="connsiteX3" fmla="*/ 53543200 w 108610400"/>
              <a:gd name="connsiteY3" fmla="*/ 1139214 h 2166918"/>
              <a:gd name="connsiteX4" fmla="*/ 73456800 w 108610400"/>
              <a:gd name="connsiteY4" fmla="*/ 2155214 h 2166918"/>
              <a:gd name="connsiteX5" fmla="*/ 94488000 w 108610400"/>
              <a:gd name="connsiteY5" fmla="*/ 326414 h 2166918"/>
              <a:gd name="connsiteX6" fmla="*/ 108610400 w 108610400"/>
              <a:gd name="connsiteY6" fmla="*/ 834414 h 2166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610400" h="2166918">
                <a:moveTo>
                  <a:pt x="0" y="936014"/>
                </a:moveTo>
                <a:cubicBezTo>
                  <a:pt x="3302000" y="411080"/>
                  <a:pt x="6604000" y="-113853"/>
                  <a:pt x="12293600" y="21614"/>
                </a:cubicBezTo>
                <a:cubicBezTo>
                  <a:pt x="17983200" y="157081"/>
                  <a:pt x="27262667" y="1562547"/>
                  <a:pt x="34137600" y="1748814"/>
                </a:cubicBezTo>
                <a:cubicBezTo>
                  <a:pt x="41012533" y="1935081"/>
                  <a:pt x="46990000" y="1071481"/>
                  <a:pt x="53543200" y="1139214"/>
                </a:cubicBezTo>
                <a:cubicBezTo>
                  <a:pt x="60096400" y="1206947"/>
                  <a:pt x="66632667" y="2290681"/>
                  <a:pt x="73456800" y="2155214"/>
                </a:cubicBezTo>
                <a:cubicBezTo>
                  <a:pt x="80280933" y="2019747"/>
                  <a:pt x="88629067" y="546547"/>
                  <a:pt x="94488000" y="326414"/>
                </a:cubicBezTo>
                <a:cubicBezTo>
                  <a:pt x="100346933" y="106281"/>
                  <a:pt x="104478666" y="470347"/>
                  <a:pt x="108610400" y="834414"/>
                </a:cubicBezTo>
              </a:path>
            </a:pathLst>
          </a:custGeom>
          <a:noFill/>
          <a:ln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-152400" y="3349440"/>
            <a:ext cx="94284800" cy="1534157"/>
          </a:xfrm>
          <a:custGeom>
            <a:avLst/>
            <a:gdLst>
              <a:gd name="connsiteX0" fmla="*/ 0 w 94284800"/>
              <a:gd name="connsiteY0" fmla="*/ 411255 h 1534157"/>
              <a:gd name="connsiteX1" fmla="*/ 15748000 w 94284800"/>
              <a:gd name="connsiteY1" fmla="*/ 1528855 h 1534157"/>
              <a:gd name="connsiteX2" fmla="*/ 40335200 w 94284800"/>
              <a:gd name="connsiteY2" fmla="*/ 4855 h 1534157"/>
              <a:gd name="connsiteX3" fmla="*/ 60960000 w 94284800"/>
              <a:gd name="connsiteY3" fmla="*/ 1020855 h 1534157"/>
              <a:gd name="connsiteX4" fmla="*/ 94284800 w 94284800"/>
              <a:gd name="connsiteY4" fmla="*/ 309655 h 15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84800" h="1534157">
                <a:moveTo>
                  <a:pt x="0" y="411255"/>
                </a:moveTo>
                <a:cubicBezTo>
                  <a:pt x="4512733" y="1003921"/>
                  <a:pt x="9025467" y="1596588"/>
                  <a:pt x="15748000" y="1528855"/>
                </a:cubicBezTo>
                <a:cubicBezTo>
                  <a:pt x="22470533" y="1461122"/>
                  <a:pt x="32799867" y="89522"/>
                  <a:pt x="40335200" y="4855"/>
                </a:cubicBezTo>
                <a:cubicBezTo>
                  <a:pt x="47870533" y="-79812"/>
                  <a:pt x="51968400" y="970055"/>
                  <a:pt x="60960000" y="1020855"/>
                </a:cubicBezTo>
                <a:cubicBezTo>
                  <a:pt x="69951600" y="1071655"/>
                  <a:pt x="86021333" y="275788"/>
                  <a:pt x="94284800" y="309655"/>
                </a:cubicBezTo>
              </a:path>
            </a:pathLst>
          </a:custGeom>
          <a:noFill/>
          <a:ln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任意多边形 28"/>
          <p:cNvSpPr/>
          <p:nvPr/>
        </p:nvSpPr>
        <p:spPr>
          <a:xfrm>
            <a:off x="-1066800" y="2040061"/>
            <a:ext cx="108610400" cy="2166918"/>
          </a:xfrm>
          <a:custGeom>
            <a:avLst/>
            <a:gdLst>
              <a:gd name="connsiteX0" fmla="*/ 0 w 108610400"/>
              <a:gd name="connsiteY0" fmla="*/ 936014 h 2166918"/>
              <a:gd name="connsiteX1" fmla="*/ 12293600 w 108610400"/>
              <a:gd name="connsiteY1" fmla="*/ 21614 h 2166918"/>
              <a:gd name="connsiteX2" fmla="*/ 34137600 w 108610400"/>
              <a:gd name="connsiteY2" fmla="*/ 1748814 h 2166918"/>
              <a:gd name="connsiteX3" fmla="*/ 53543200 w 108610400"/>
              <a:gd name="connsiteY3" fmla="*/ 1139214 h 2166918"/>
              <a:gd name="connsiteX4" fmla="*/ 73456800 w 108610400"/>
              <a:gd name="connsiteY4" fmla="*/ 2155214 h 2166918"/>
              <a:gd name="connsiteX5" fmla="*/ 94488000 w 108610400"/>
              <a:gd name="connsiteY5" fmla="*/ 326414 h 2166918"/>
              <a:gd name="connsiteX6" fmla="*/ 108610400 w 108610400"/>
              <a:gd name="connsiteY6" fmla="*/ 834414 h 2166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610400" h="2166918">
                <a:moveTo>
                  <a:pt x="0" y="936014"/>
                </a:moveTo>
                <a:cubicBezTo>
                  <a:pt x="3302000" y="411080"/>
                  <a:pt x="6604000" y="-113853"/>
                  <a:pt x="12293600" y="21614"/>
                </a:cubicBezTo>
                <a:cubicBezTo>
                  <a:pt x="17983200" y="157081"/>
                  <a:pt x="27262667" y="1562547"/>
                  <a:pt x="34137600" y="1748814"/>
                </a:cubicBezTo>
                <a:cubicBezTo>
                  <a:pt x="41012533" y="1935081"/>
                  <a:pt x="46990000" y="1071481"/>
                  <a:pt x="53543200" y="1139214"/>
                </a:cubicBezTo>
                <a:cubicBezTo>
                  <a:pt x="60096400" y="1206947"/>
                  <a:pt x="66632667" y="2290681"/>
                  <a:pt x="73456800" y="2155214"/>
                </a:cubicBezTo>
                <a:cubicBezTo>
                  <a:pt x="80280933" y="2019747"/>
                  <a:pt x="88629067" y="546547"/>
                  <a:pt x="94488000" y="326414"/>
                </a:cubicBezTo>
                <a:cubicBezTo>
                  <a:pt x="100346933" y="106281"/>
                  <a:pt x="104478666" y="470347"/>
                  <a:pt x="108610400" y="834414"/>
                </a:cubicBezTo>
              </a:path>
            </a:pathLst>
          </a:custGeom>
          <a:noFill/>
          <a:ln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 rot="3600000">
            <a:off x="5889905" y="5633077"/>
            <a:ext cx="536651" cy="462630"/>
            <a:chOff x="1601638" y="1044146"/>
            <a:chExt cx="1024428" cy="883128"/>
          </a:xfrm>
        </p:grpSpPr>
        <p:sp>
          <p:nvSpPr>
            <p:cNvPr id="35" name="等腰三角形 34"/>
            <p:cNvSpPr/>
            <p:nvPr/>
          </p:nvSpPr>
          <p:spPr>
            <a:xfrm>
              <a:off x="1601638" y="1044146"/>
              <a:ext cx="1024428" cy="883128"/>
            </a:xfrm>
            <a:prstGeom prst="triangl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等腰三角形 35"/>
            <p:cNvSpPr/>
            <p:nvPr/>
          </p:nvSpPr>
          <p:spPr>
            <a:xfrm>
              <a:off x="1747145" y="1197719"/>
              <a:ext cx="733414" cy="632254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等腰三角形 36"/>
            <p:cNvSpPr/>
            <p:nvPr/>
          </p:nvSpPr>
          <p:spPr>
            <a:xfrm>
              <a:off x="1873962" y="1335180"/>
              <a:ext cx="479780" cy="413604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repeatCount="indefinite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6" dur="1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-5.375 -0.06805 " pathEditMode="relative" rAng="0" ptsTypes="AA">
                                          <p:cBhvr>
                                            <p:cTn id="8" dur="2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750" y="-34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10" dur="10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" dur="10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7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7" grpId="0" animBg="1"/>
          <p:bldP spid="28" grpId="0" animBg="1"/>
          <p:bldP spid="2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repeatCount="indefinite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6" dur="1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-5.375 -0.06805 " pathEditMode="relative" rAng="0" ptsTypes="AA">
                                          <p:cBhvr>
                                            <p:cTn id="8" dur="2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750" y="-34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35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7.13555 -0.03402 " pathEditMode="relative" rAng="0" ptsTypes="AA">
                                          <p:cBhvr>
                                            <p:cTn id="10" dur="10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6784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" dur="10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7" grpId="0" animBg="1"/>
          <p:bldP spid="28" grpId="0" animBg="1"/>
          <p:bldP spid="2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43125" y="2899231"/>
            <a:ext cx="2012387" cy="171132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38233" y="1894359"/>
            <a:ext cx="5724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dirty="0" smtClean="0"/>
              <a:t>谢谢您的聆听</a:t>
            </a:r>
            <a:endParaRPr lang="zh-CN" altLang="en-US" sz="7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</Words>
  <Application>WPS 演示</Application>
  <PresentationFormat>宽屏</PresentationFormat>
  <Paragraphs>74</Paragraphs>
  <Slides>9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9" baseType="lpstr">
      <vt:lpstr>Arial</vt:lpstr>
      <vt:lpstr>宋体</vt:lpstr>
      <vt:lpstr>Wingdings</vt:lpstr>
      <vt:lpstr>方正像素12</vt:lpstr>
      <vt:lpstr>微软雅黑</vt:lpstr>
      <vt:lpstr>Castellar</vt:lpstr>
      <vt:lpstr>Calibri</vt:lpstr>
      <vt:lpstr>Arial Unicode MS</vt:lpstr>
      <vt:lpstr>Calibri Light</vt:lpstr>
      <vt:lpstr>Office 主题</vt:lpstr>
      <vt:lpstr>社团学生会招新模板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标题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zzzz</dc:creator>
  <cp:lastModifiedBy>一颗苹果</cp:lastModifiedBy>
  <cp:revision>63</cp:revision>
  <dcterms:created xsi:type="dcterms:W3CDTF">2016-07-29T10:48:00Z</dcterms:created>
  <dcterms:modified xsi:type="dcterms:W3CDTF">2021-09-15T06:08:41Z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15A433C17220474BAD30819BA2660D3F</vt:lpwstr>
  </property>
</Properties>
</file>